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77" r:id="rId2"/>
    <p:sldId id="304" r:id="rId3"/>
    <p:sldId id="323" r:id="rId4"/>
    <p:sldId id="325" r:id="rId5"/>
    <p:sldId id="329" r:id="rId6"/>
    <p:sldId id="327" r:id="rId7"/>
    <p:sldId id="331" r:id="rId8"/>
    <p:sldId id="333" r:id="rId9"/>
    <p:sldId id="334" r:id="rId10"/>
    <p:sldId id="336" r:id="rId11"/>
    <p:sldId id="338" r:id="rId12"/>
    <p:sldId id="341" r:id="rId13"/>
    <p:sldId id="343" r:id="rId14"/>
    <p:sldId id="345" r:id="rId15"/>
    <p:sldId id="347" r:id="rId16"/>
    <p:sldId id="349" r:id="rId17"/>
    <p:sldId id="351" r:id="rId18"/>
    <p:sldId id="353" r:id="rId19"/>
    <p:sldId id="355" r:id="rId20"/>
    <p:sldId id="278" r:id="rId2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201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F0"/>
    <a:srgbClr val="345692"/>
    <a:srgbClr val="79BD28"/>
    <a:srgbClr val="6FB332"/>
    <a:srgbClr val="81FFFF"/>
    <a:srgbClr val="5F7491"/>
    <a:srgbClr val="1C3A99"/>
    <a:srgbClr val="15BCB4"/>
    <a:srgbClr val="C9C9C9"/>
    <a:srgbClr val="96BA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81" autoAdjust="0"/>
    <p:restoredTop sz="94660"/>
  </p:normalViewPr>
  <p:slideViewPr>
    <p:cSldViewPr snapToGrid="0">
      <p:cViewPr varScale="1">
        <p:scale>
          <a:sx n="83" d="100"/>
          <a:sy n="83" d="100"/>
        </p:scale>
        <p:origin x="86" y="125"/>
      </p:cViewPr>
      <p:guideLst>
        <p:guide orient="horz" pos="420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3154" y="3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zhanghao\Desktop\&#20020;&#26102;\1.%20&#31614;&#32422;&#23458;&#25143;&#21015;&#34920;&#8212;&#33258;20100416.xlsx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9.8835819589069299E-2"/>
          <c:y val="5.7271886037898803E-2"/>
          <c:w val="0.88780287038813899"/>
          <c:h val="0.6327163581193400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befor optimization</c:f>
              <c:strCache>
                <c:ptCount val="1"/>
                <c:pt idx="0">
                  <c:v>befor optimization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新加坡!$I$2:$M$2</c:f>
              <c:strCache>
                <c:ptCount val="5"/>
                <c:pt idx="0">
                  <c:v>Copy test file from server</c:v>
                </c:pt>
                <c:pt idx="1">
                  <c:v>Retrieving email from exchange server</c:v>
                </c:pt>
                <c:pt idx="2">
                  <c:v>FTP-file initially retrieved from server</c:v>
                </c:pt>
                <c:pt idx="3">
                  <c:v>Remotely opening file</c:v>
                </c:pt>
                <c:pt idx="4">
                  <c:v>Save modification </c:v>
                </c:pt>
              </c:strCache>
            </c:strRef>
          </c:cat>
          <c:val>
            <c:numRef>
              <c:f>新加坡!$I$3:$M$3</c:f>
              <c:numCache>
                <c:formatCode>General</c:formatCode>
                <c:ptCount val="5"/>
                <c:pt idx="0">
                  <c:v>93</c:v>
                </c:pt>
                <c:pt idx="1">
                  <c:v>228</c:v>
                </c:pt>
                <c:pt idx="2">
                  <c:v>89</c:v>
                </c:pt>
                <c:pt idx="3">
                  <c:v>103</c:v>
                </c:pt>
                <c:pt idx="4">
                  <c:v>120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B44-411C-9529-094E7DB13A24}"/>
            </c:ext>
          </c:extLst>
        </c:ser>
        <c:ser>
          <c:idx val="1"/>
          <c:order val="1"/>
          <c:tx>
            <c:strRef>
              <c:f>after optimization</c:f>
              <c:strCache>
                <c:ptCount val="1"/>
                <c:pt idx="0">
                  <c:v>after optimization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新加坡!$I$2:$M$2</c:f>
              <c:strCache>
                <c:ptCount val="5"/>
                <c:pt idx="0">
                  <c:v>Copy test file from server</c:v>
                </c:pt>
                <c:pt idx="1">
                  <c:v>Retrieving email from exchange server</c:v>
                </c:pt>
                <c:pt idx="2">
                  <c:v>FTP-file initially retrieved from server</c:v>
                </c:pt>
                <c:pt idx="3">
                  <c:v>Remotely opening file</c:v>
                </c:pt>
                <c:pt idx="4">
                  <c:v>Save modification </c:v>
                </c:pt>
              </c:strCache>
            </c:strRef>
          </c:cat>
          <c:val>
            <c:numRef>
              <c:f>新加坡!$I$4:$M$4</c:f>
              <c:numCache>
                <c:formatCode>General</c:formatCode>
                <c:ptCount val="5"/>
                <c:pt idx="0">
                  <c:v>7</c:v>
                </c:pt>
                <c:pt idx="1">
                  <c:v>4</c:v>
                </c:pt>
                <c:pt idx="2">
                  <c:v>4</c:v>
                </c:pt>
                <c:pt idx="3">
                  <c:v>15</c:v>
                </c:pt>
                <c:pt idx="4">
                  <c:v>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B44-411C-9529-094E7DB13A2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219047424"/>
        <c:axId val="219048960"/>
      </c:barChart>
      <c:catAx>
        <c:axId val="21904742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19048960"/>
        <c:crosses val="autoZero"/>
        <c:auto val="1"/>
        <c:lblAlgn val="ctr"/>
        <c:lblOffset val="100"/>
        <c:noMultiLvlLbl val="0"/>
      </c:catAx>
      <c:valAx>
        <c:axId val="219048960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190474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txPr>
        <a:bodyPr rot="0" spcFirstLastPara="0" vertOverflow="ellipsis" vert="horz" wrap="square" anchor="ctr" anchorCtr="1"/>
        <a:lstStyle/>
        <a:p>
          <a:pPr>
            <a:defRPr lang="zh-CN" sz="10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solidFill>
      <a:sysClr val="window" lastClr="FFFFFF"/>
    </a:solidFill>
  </c:spPr>
  <c:txPr>
    <a:bodyPr/>
    <a:lstStyle/>
    <a:p>
      <a:pPr>
        <a:defRPr lang="zh-CN"/>
      </a:pPr>
      <a:endParaRPr lang="zh-CN"/>
    </a:p>
  </c:txPr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id="{9B5CD14D-1DCE-40EE-BFE5-A3F2AD7C3BB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ADF8BD1D-1DC1-4C31-A464-33B219AB5FC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BB9575-F624-4F00-AC41-F444EECC0DF4}" type="datetimeFigureOut">
              <a:rPr lang="zh-CN" altLang="en-US" smtClean="0"/>
              <a:t>2019/8/16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CB2C78CD-7354-4620-A0B0-3E0DCBB88C8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334E162C-E2E7-4658-B290-352607C87F6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FAF2C3-2BCE-4890-B1C8-9053034E3E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18472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4AFBF0-D5CB-4929-9625-B33CD1575C00}" type="datetimeFigureOut">
              <a:rPr lang="zh-CN" altLang="en-US" smtClean="0"/>
              <a:t>2019/8/16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C717E2-905F-41A6-B63F-8ADEB1A152C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9729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24606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58800" y="165099"/>
            <a:ext cx="5232400" cy="550863"/>
          </a:xfrm>
        </p:spPr>
        <p:txBody>
          <a:bodyPr anchor="b">
            <a:normAutofit/>
          </a:bodyPr>
          <a:lstStyle>
            <a:lvl1pPr algn="l">
              <a:defRPr sz="28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56917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标题 1"/>
          <p:cNvSpPr>
            <a:spLocks noGrp="1"/>
          </p:cNvSpPr>
          <p:nvPr>
            <p:ph type="ctrTitle"/>
          </p:nvPr>
        </p:nvSpPr>
        <p:spPr>
          <a:xfrm>
            <a:off x="558800" y="165099"/>
            <a:ext cx="5232400" cy="550863"/>
          </a:xfrm>
        </p:spPr>
        <p:txBody>
          <a:bodyPr anchor="b">
            <a:normAutofit/>
          </a:bodyPr>
          <a:lstStyle>
            <a:lvl1pPr algn="l">
              <a:defRPr sz="28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431928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" name="标题 1"/>
          <p:cNvSpPr txBox="1">
            <a:spLocks/>
          </p:cNvSpPr>
          <p:nvPr userDrawn="1"/>
        </p:nvSpPr>
        <p:spPr>
          <a:xfrm>
            <a:off x="558800" y="165099"/>
            <a:ext cx="5232400" cy="5508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3502051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6" name="标题 1"/>
          <p:cNvSpPr txBox="1">
            <a:spLocks/>
          </p:cNvSpPr>
          <p:nvPr userDrawn="1"/>
        </p:nvSpPr>
        <p:spPr>
          <a:xfrm>
            <a:off x="558800" y="165099"/>
            <a:ext cx="5232400" cy="5508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2847256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标题 1"/>
          <p:cNvSpPr>
            <a:spLocks noGrp="1"/>
          </p:cNvSpPr>
          <p:nvPr>
            <p:ph type="ctrTitle"/>
          </p:nvPr>
        </p:nvSpPr>
        <p:spPr>
          <a:xfrm>
            <a:off x="558800" y="165099"/>
            <a:ext cx="5232400" cy="550863"/>
          </a:xfrm>
        </p:spPr>
        <p:txBody>
          <a:bodyPr anchor="b">
            <a:normAutofit/>
          </a:bodyPr>
          <a:lstStyle>
            <a:lvl1pPr algn="l">
              <a:defRPr sz="28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066820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4" name="标题 1"/>
          <p:cNvSpPr txBox="1">
            <a:spLocks/>
          </p:cNvSpPr>
          <p:nvPr userDrawn="1"/>
        </p:nvSpPr>
        <p:spPr>
          <a:xfrm>
            <a:off x="558800" y="165099"/>
            <a:ext cx="5232400" cy="5508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40673163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标题 1"/>
          <p:cNvSpPr>
            <a:spLocks noGrp="1"/>
          </p:cNvSpPr>
          <p:nvPr>
            <p:ph type="ctrTitle"/>
          </p:nvPr>
        </p:nvSpPr>
        <p:spPr>
          <a:xfrm>
            <a:off x="558800" y="165099"/>
            <a:ext cx="5232400" cy="550863"/>
          </a:xfrm>
        </p:spPr>
        <p:txBody>
          <a:bodyPr anchor="b">
            <a:normAutofit/>
          </a:bodyPr>
          <a:lstStyle>
            <a:lvl1pPr algn="l">
              <a:defRPr sz="2800" b="1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38007034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标题 1"/>
          <p:cNvSpPr>
            <a:spLocks noGrp="1"/>
          </p:cNvSpPr>
          <p:nvPr>
            <p:ph type="ctrTitle"/>
          </p:nvPr>
        </p:nvSpPr>
        <p:spPr>
          <a:xfrm>
            <a:off x="558800" y="165099"/>
            <a:ext cx="5232400" cy="550863"/>
          </a:xfrm>
        </p:spPr>
        <p:txBody>
          <a:bodyPr anchor="b">
            <a:normAutofit/>
          </a:bodyPr>
          <a:lstStyle>
            <a:lvl1pPr algn="l">
              <a:defRPr sz="28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201061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8" name="标题 1"/>
          <p:cNvSpPr>
            <a:spLocks noGrp="1"/>
          </p:cNvSpPr>
          <p:nvPr>
            <p:ph type="ctrTitle"/>
          </p:nvPr>
        </p:nvSpPr>
        <p:spPr>
          <a:xfrm>
            <a:off x="558800" y="165099"/>
            <a:ext cx="5232400" cy="550863"/>
          </a:xfrm>
        </p:spPr>
        <p:txBody>
          <a:bodyPr anchor="b">
            <a:normAutofit/>
          </a:bodyPr>
          <a:lstStyle>
            <a:lvl1pPr algn="l">
              <a:defRPr sz="28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5118916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标题 1"/>
          <p:cNvSpPr txBox="1">
            <a:spLocks/>
          </p:cNvSpPr>
          <p:nvPr userDrawn="1"/>
        </p:nvSpPr>
        <p:spPr>
          <a:xfrm>
            <a:off x="558800" y="165099"/>
            <a:ext cx="5232400" cy="5508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3335834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&#10;文本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标题 1"/>
          <p:cNvSpPr>
            <a:spLocks noGrp="1"/>
          </p:cNvSpPr>
          <p:nvPr>
            <p:ph type="ctrTitle"/>
          </p:nvPr>
        </p:nvSpPr>
        <p:spPr>
          <a:xfrm>
            <a:off x="558800" y="165099"/>
            <a:ext cx="5232400" cy="550863"/>
          </a:xfrm>
        </p:spPr>
        <p:txBody>
          <a:bodyPr anchor="b">
            <a:normAutofit/>
          </a:bodyPr>
          <a:lstStyle>
            <a:lvl1pPr algn="l">
              <a:defRPr sz="28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367524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36600" y="2740025"/>
            <a:ext cx="69469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432796" y="643322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34825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4.em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image" Target="../media/image6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5.jpg"/><Relationship Id="rId16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5" Type="http://schemas.openxmlformats.org/officeDocument/2006/relationships/image" Target="../media/image2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Relationship Id="rId1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5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4.png"/><Relationship Id="rId5" Type="http://schemas.openxmlformats.org/officeDocument/2006/relationships/image" Target="../media/image6.png"/><Relationship Id="rId4" Type="http://schemas.openxmlformats.org/officeDocument/2006/relationships/image" Target="../media/image5.jpg"/><Relationship Id="rId9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22.png"/><Relationship Id="rId3" Type="http://schemas.openxmlformats.org/officeDocument/2006/relationships/image" Target="../media/image6.png"/><Relationship Id="rId7" Type="http://schemas.openxmlformats.org/officeDocument/2006/relationships/image" Target="../media/image41.png"/><Relationship Id="rId12" Type="http://schemas.openxmlformats.org/officeDocument/2006/relationships/image" Target="../media/image4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0" Type="http://schemas.openxmlformats.org/officeDocument/2006/relationships/image" Target="../media/image44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Relationship Id="rId1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50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6.png"/><Relationship Id="rId7" Type="http://schemas.openxmlformats.org/officeDocument/2006/relationships/image" Target="../media/image54.png"/><Relationship Id="rId12" Type="http://schemas.openxmlformats.org/officeDocument/2006/relationships/image" Target="../media/image3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11" Type="http://schemas.openxmlformats.org/officeDocument/2006/relationships/image" Target="../media/image58.png"/><Relationship Id="rId5" Type="http://schemas.openxmlformats.org/officeDocument/2006/relationships/image" Target="../media/image52.png"/><Relationship Id="rId10" Type="http://schemas.openxmlformats.org/officeDocument/2006/relationships/image" Target="../media/image57.png"/><Relationship Id="rId4" Type="http://schemas.openxmlformats.org/officeDocument/2006/relationships/image" Target="../media/image51.png"/><Relationship Id="rId9" Type="http://schemas.openxmlformats.org/officeDocument/2006/relationships/image" Target="../media/image5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61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5.xml"/><Relationship Id="rId7" Type="http://schemas.openxmlformats.org/officeDocument/2006/relationships/image" Target="../media/image6.png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image" Target="../media/image5.jpg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6.png"/><Relationship Id="rId5" Type="http://schemas.openxmlformats.org/officeDocument/2006/relationships/image" Target="../media/image5.jpg"/><Relationship Id="rId4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741803" y="6513188"/>
            <a:ext cx="162252" cy="1622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960258" y="6455815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www.sangfor.com</a:t>
            </a:r>
            <a:endParaRPr lang="en-US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26" name="TextBox 3"/>
          <p:cNvSpPr>
            <a:spLocks noChangeArrowheads="1"/>
          </p:cNvSpPr>
          <p:nvPr/>
        </p:nvSpPr>
        <p:spPr bwMode="auto">
          <a:xfrm>
            <a:off x="9568879" y="6487652"/>
            <a:ext cx="1469566" cy="21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8383" tIns="14191" rIns="28383" bIns="14191">
            <a:spAutoFit/>
          </a:bodyPr>
          <a:lstStyle/>
          <a:p>
            <a:r>
              <a:rPr lang="en-US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PPT_Intro_</a:t>
            </a: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20190227</a:t>
            </a:r>
            <a:endParaRPr lang="en-US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1149805" y="6513188"/>
            <a:ext cx="162252" cy="162252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5048730" y="6455815"/>
            <a:ext cx="21002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Sangfor</a:t>
            </a:r>
            <a:r>
              <a:rPr lang="en-US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 Technologies Inc.</a:t>
            </a:r>
          </a:p>
        </p:txBody>
      </p:sp>
      <p:sp>
        <p:nvSpPr>
          <p:cNvPr id="31" name="矩形 30"/>
          <p:cNvSpPr/>
          <p:nvPr/>
        </p:nvSpPr>
        <p:spPr>
          <a:xfrm>
            <a:off x="0" y="2514045"/>
            <a:ext cx="438150" cy="1753155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38150" y="2514045"/>
            <a:ext cx="123825" cy="175315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</a:endParaRPr>
          </a:p>
        </p:txBody>
      </p:sp>
      <p:pic>
        <p:nvPicPr>
          <p:cNvPr id="51" name="图片 5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39" y="382014"/>
            <a:ext cx="2006357" cy="659385"/>
          </a:xfrm>
          <a:prstGeom prst="rect">
            <a:avLst/>
          </a:prstGeom>
        </p:spPr>
      </p:pic>
      <p:sp>
        <p:nvSpPr>
          <p:cNvPr id="59" name="矩形 58"/>
          <p:cNvSpPr/>
          <p:nvPr/>
        </p:nvSpPr>
        <p:spPr>
          <a:xfrm>
            <a:off x="712261" y="2390460"/>
            <a:ext cx="621997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40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SD-WAN</a:t>
            </a:r>
          </a:p>
          <a:p>
            <a:r>
              <a:rPr lang="en-US" altLang="zh-CN" sz="40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Technology Introduction</a:t>
            </a:r>
            <a:endParaRPr lang="zh-CN" altLang="en-US" sz="4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712261" y="3832913"/>
            <a:ext cx="167225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Vincent  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SD-WAN PM</a:t>
            </a:r>
            <a:endParaRPr lang="zh-CN" altLang="en-US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endParaRPr lang="zh-CN" altLang="en-US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62" name="直接连接符 61"/>
          <p:cNvCxnSpPr/>
          <p:nvPr/>
        </p:nvCxnSpPr>
        <p:spPr>
          <a:xfrm>
            <a:off x="842147" y="3752523"/>
            <a:ext cx="3796145" cy="0"/>
          </a:xfrm>
          <a:prstGeom prst="line">
            <a:avLst/>
          </a:prstGeom>
          <a:ln w="127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377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图片 6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84" name="组合 83"/>
          <p:cNvGrpSpPr/>
          <p:nvPr/>
        </p:nvGrpSpPr>
        <p:grpSpPr>
          <a:xfrm>
            <a:off x="1" y="200326"/>
            <a:ext cx="7511356" cy="523220"/>
            <a:chOff x="1" y="200326"/>
            <a:chExt cx="7511356" cy="523220"/>
          </a:xfrm>
        </p:grpSpPr>
        <p:sp>
          <p:nvSpPr>
            <p:cNvPr id="85" name="矩形 84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86" name="矩形 85"/>
            <p:cNvSpPr/>
            <p:nvPr/>
          </p:nvSpPr>
          <p:spPr>
            <a:xfrm>
              <a:off x="579651" y="200326"/>
              <a:ext cx="693170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Sangfor</a:t>
              </a:r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 SD-WAN Technology Overview</a:t>
              </a:r>
            </a:p>
          </p:txBody>
        </p:sp>
        <p:sp>
          <p:nvSpPr>
            <p:cNvPr id="87" name="矩形 86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907549" y="6426891"/>
            <a:ext cx="10423265" cy="336695"/>
            <a:chOff x="907549" y="6426891"/>
            <a:chExt cx="10423265" cy="336695"/>
          </a:xfrm>
        </p:grpSpPr>
        <p:sp>
          <p:nvSpPr>
            <p:cNvPr id="38" name="文本框 37"/>
            <p:cNvSpPr txBox="1"/>
            <p:nvPr/>
          </p:nvSpPr>
          <p:spPr>
            <a:xfrm>
              <a:off x="1096673" y="6426891"/>
              <a:ext cx="1836939" cy="33669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Sangfor</a:t>
              </a:r>
              <a:r>
                <a:rPr lang="en-US" altLang="zh-CN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 Technologies</a:t>
              </a:r>
            </a:p>
          </p:txBody>
        </p:sp>
        <p:sp>
          <p:nvSpPr>
            <p:cNvPr id="40" name="矩形 39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cxnSp>
        <p:nvCxnSpPr>
          <p:cNvPr id="36" name="直接连接符 35"/>
          <p:cNvCxnSpPr/>
          <p:nvPr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t>1</a:t>
            </a:fld>
            <a:endParaRPr lang="zh-CN" altLang="en-US" dirty="0"/>
          </a:p>
        </p:txBody>
      </p:sp>
      <p:sp>
        <p:nvSpPr>
          <p:cNvPr id="34" name="文本框 33"/>
          <p:cNvSpPr txBox="1"/>
          <p:nvPr/>
        </p:nvSpPr>
        <p:spPr>
          <a:xfrm>
            <a:off x="10393108" y="6477062"/>
            <a:ext cx="779336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Page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39" name="直接连接符 38">
            <a:extLst>
              <a:ext uri="{FF2B5EF4-FFF2-40B4-BE49-F238E27FC236}">
                <a16:creationId xmlns:a16="http://schemas.microsoft.com/office/drawing/2014/main" id="{77C9A3DE-19CF-42A1-B0CB-42FF68FFCE27}"/>
              </a:ext>
            </a:extLst>
          </p:cNvPr>
          <p:cNvCxnSpPr>
            <a:cxnSpLocks/>
          </p:cNvCxnSpPr>
          <p:nvPr/>
        </p:nvCxnSpPr>
        <p:spPr>
          <a:xfrm>
            <a:off x="4665058" y="3551899"/>
            <a:ext cx="256788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>
            <a:extLst>
              <a:ext uri="{FF2B5EF4-FFF2-40B4-BE49-F238E27FC236}">
                <a16:creationId xmlns:a16="http://schemas.microsoft.com/office/drawing/2014/main" id="{57CA4ED9-D875-4E7F-8FD6-3DBB75E698D8}"/>
              </a:ext>
            </a:extLst>
          </p:cNvPr>
          <p:cNvCxnSpPr>
            <a:cxnSpLocks/>
          </p:cNvCxnSpPr>
          <p:nvPr/>
        </p:nvCxnSpPr>
        <p:spPr>
          <a:xfrm flipV="1">
            <a:off x="4665058" y="4599066"/>
            <a:ext cx="2567883" cy="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43">
            <a:extLst>
              <a:ext uri="{FF2B5EF4-FFF2-40B4-BE49-F238E27FC236}">
                <a16:creationId xmlns:a16="http://schemas.microsoft.com/office/drawing/2014/main" id="{83F693E5-BD95-40E4-A35E-725103DCFB92}"/>
              </a:ext>
            </a:extLst>
          </p:cNvPr>
          <p:cNvGrpSpPr/>
          <p:nvPr/>
        </p:nvGrpSpPr>
        <p:grpSpPr>
          <a:xfrm>
            <a:off x="2422866" y="3128785"/>
            <a:ext cx="2201833" cy="1879961"/>
            <a:chOff x="2323978" y="3460996"/>
            <a:chExt cx="2201833" cy="1879961"/>
          </a:xfrm>
        </p:grpSpPr>
        <p:pic>
          <p:nvPicPr>
            <p:cNvPr id="45" name="图片 44">
              <a:extLst>
                <a:ext uri="{FF2B5EF4-FFF2-40B4-BE49-F238E27FC236}">
                  <a16:creationId xmlns:a16="http://schemas.microsoft.com/office/drawing/2014/main" id="{5705B1DC-BF01-460E-85A3-825E245AF4F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41121" y="4083016"/>
              <a:ext cx="849578" cy="493621"/>
            </a:xfrm>
            <a:prstGeom prst="rect">
              <a:avLst/>
            </a:prstGeom>
          </p:spPr>
        </p:pic>
        <p:sp>
          <p:nvSpPr>
            <p:cNvPr id="46" name="矩形 45">
              <a:extLst>
                <a:ext uri="{FF2B5EF4-FFF2-40B4-BE49-F238E27FC236}">
                  <a16:creationId xmlns:a16="http://schemas.microsoft.com/office/drawing/2014/main" id="{E5FB23E1-734B-4E81-BC11-B0B079253286}"/>
                </a:ext>
              </a:extLst>
            </p:cNvPr>
            <p:cNvSpPr/>
            <p:nvPr/>
          </p:nvSpPr>
          <p:spPr>
            <a:xfrm>
              <a:off x="2323978" y="3460996"/>
              <a:ext cx="2201833" cy="1879961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cxnSp>
          <p:nvCxnSpPr>
            <p:cNvPr id="47" name="直接连接符 46">
              <a:extLst>
                <a:ext uri="{FF2B5EF4-FFF2-40B4-BE49-F238E27FC236}">
                  <a16:creationId xmlns:a16="http://schemas.microsoft.com/office/drawing/2014/main" id="{A8D44210-73B4-4ACD-9290-4C8882393FDB}"/>
                </a:ext>
              </a:extLst>
            </p:cNvPr>
            <p:cNvCxnSpPr>
              <a:cxnSpLocks/>
              <a:stCxn id="46" idx="0"/>
              <a:endCxn id="46" idx="2"/>
            </p:cNvCxnSpPr>
            <p:nvPr/>
          </p:nvCxnSpPr>
          <p:spPr>
            <a:xfrm>
              <a:off x="3424895" y="3460996"/>
              <a:ext cx="0" cy="187996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8" name="图片 47">
              <a:extLst>
                <a:ext uri="{FF2B5EF4-FFF2-40B4-BE49-F238E27FC236}">
                  <a16:creationId xmlns:a16="http://schemas.microsoft.com/office/drawing/2014/main" id="{6BE899FA-4283-4E42-BA54-5671FFFFE6D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729092" y="4185631"/>
              <a:ext cx="485514" cy="156560"/>
            </a:xfrm>
            <a:prstGeom prst="rect">
              <a:avLst/>
            </a:prstGeom>
          </p:spPr>
        </p:pic>
        <p:sp>
          <p:nvSpPr>
            <p:cNvPr id="49" name="文本框 36">
              <a:extLst>
                <a:ext uri="{FF2B5EF4-FFF2-40B4-BE49-F238E27FC236}">
                  <a16:creationId xmlns:a16="http://schemas.microsoft.com/office/drawing/2014/main" id="{A9EB3EC2-507D-4F65-91F2-ECD9DCCA75C9}"/>
                </a:ext>
              </a:extLst>
            </p:cNvPr>
            <p:cNvSpPr txBox="1"/>
            <p:nvPr/>
          </p:nvSpPr>
          <p:spPr>
            <a:xfrm>
              <a:off x="3645547" y="4158630"/>
              <a:ext cx="74515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1000" b="1" dirty="0">
                  <a:solidFill>
                    <a:schemeClr val="bg1"/>
                  </a:solidFill>
                </a:rPr>
                <a:t>SD-WAN</a:t>
              </a:r>
              <a:endParaRPr lang="zh-CN" altLang="en-US" sz="1000" b="1" dirty="0">
                <a:solidFill>
                  <a:schemeClr val="bg1"/>
                </a:solidFill>
              </a:endParaRPr>
            </a:p>
          </p:txBody>
        </p:sp>
        <p:sp>
          <p:nvSpPr>
            <p:cNvPr id="50" name="laptop-with-arroba-sign-on-screen_35063">
              <a:extLst>
                <a:ext uri="{FF2B5EF4-FFF2-40B4-BE49-F238E27FC236}">
                  <a16:creationId xmlns:a16="http://schemas.microsoft.com/office/drawing/2014/main" id="{534953CB-D484-4F22-90F1-8BB1BBE4B59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628176" y="3710098"/>
              <a:ext cx="507221" cy="526704"/>
            </a:xfrm>
            <a:custGeom>
              <a:avLst/>
              <a:gdLst>
                <a:gd name="connsiteX0" fmla="*/ 450388 w 578593"/>
                <a:gd name="connsiteY0" fmla="*/ 558343 h 603546"/>
                <a:gd name="connsiteX1" fmla="*/ 436754 w 578593"/>
                <a:gd name="connsiteY1" fmla="*/ 565786 h 603546"/>
                <a:gd name="connsiteX2" fmla="*/ 435481 w 578593"/>
                <a:gd name="connsiteY2" fmla="*/ 580309 h 603546"/>
                <a:gd name="connsiteX3" fmla="*/ 450388 w 578593"/>
                <a:gd name="connsiteY3" fmla="*/ 591020 h 603546"/>
                <a:gd name="connsiteX4" fmla="*/ 465294 w 578593"/>
                <a:gd name="connsiteY4" fmla="*/ 580309 h 603546"/>
                <a:gd name="connsiteX5" fmla="*/ 463839 w 578593"/>
                <a:gd name="connsiteY5" fmla="*/ 565786 h 603546"/>
                <a:gd name="connsiteX6" fmla="*/ 450388 w 578593"/>
                <a:gd name="connsiteY6" fmla="*/ 558343 h 603546"/>
                <a:gd name="connsiteX7" fmla="*/ 58100 w 578593"/>
                <a:gd name="connsiteY7" fmla="*/ 376262 h 603546"/>
                <a:gd name="connsiteX8" fmla="*/ 41921 w 578593"/>
                <a:gd name="connsiteY8" fmla="*/ 542550 h 603546"/>
                <a:gd name="connsiteX9" fmla="*/ 536553 w 578593"/>
                <a:gd name="connsiteY9" fmla="*/ 542550 h 603546"/>
                <a:gd name="connsiteX10" fmla="*/ 520556 w 578593"/>
                <a:gd name="connsiteY10" fmla="*/ 376262 h 603546"/>
                <a:gd name="connsiteX11" fmla="*/ 40831 w 578593"/>
                <a:gd name="connsiteY11" fmla="*/ 338502 h 603546"/>
                <a:gd name="connsiteX12" fmla="*/ 537643 w 578593"/>
                <a:gd name="connsiteY12" fmla="*/ 338502 h 603546"/>
                <a:gd name="connsiteX13" fmla="*/ 544551 w 578593"/>
                <a:gd name="connsiteY13" fmla="*/ 339773 h 603546"/>
                <a:gd name="connsiteX14" fmla="*/ 546369 w 578593"/>
                <a:gd name="connsiteY14" fmla="*/ 340862 h 603546"/>
                <a:gd name="connsiteX15" fmla="*/ 550368 w 578593"/>
                <a:gd name="connsiteY15" fmla="*/ 343403 h 603546"/>
                <a:gd name="connsiteX16" fmla="*/ 552004 w 578593"/>
                <a:gd name="connsiteY16" fmla="*/ 345400 h 603546"/>
                <a:gd name="connsiteX17" fmla="*/ 554549 w 578593"/>
                <a:gd name="connsiteY17" fmla="*/ 348668 h 603546"/>
                <a:gd name="connsiteX18" fmla="*/ 555458 w 578593"/>
                <a:gd name="connsiteY18" fmla="*/ 351754 h 603546"/>
                <a:gd name="connsiteX19" fmla="*/ 556549 w 578593"/>
                <a:gd name="connsiteY19" fmla="*/ 355385 h 603546"/>
                <a:gd name="connsiteX20" fmla="*/ 556549 w 578593"/>
                <a:gd name="connsiteY20" fmla="*/ 355566 h 603546"/>
                <a:gd name="connsiteX21" fmla="*/ 556549 w 578593"/>
                <a:gd name="connsiteY21" fmla="*/ 355748 h 603546"/>
                <a:gd name="connsiteX22" fmla="*/ 578363 w 578593"/>
                <a:gd name="connsiteY22" fmla="*/ 559433 h 603546"/>
                <a:gd name="connsiteX23" fmla="*/ 577090 w 578593"/>
                <a:gd name="connsiteY23" fmla="*/ 568509 h 603546"/>
                <a:gd name="connsiteX24" fmla="*/ 578544 w 578593"/>
                <a:gd name="connsiteY24" fmla="*/ 582851 h 603546"/>
                <a:gd name="connsiteX25" fmla="*/ 573636 w 578593"/>
                <a:gd name="connsiteY25" fmla="*/ 597374 h 603546"/>
                <a:gd name="connsiteX26" fmla="*/ 559639 w 578593"/>
                <a:gd name="connsiteY26" fmla="*/ 603546 h 603546"/>
                <a:gd name="connsiteX27" fmla="*/ 18835 w 578593"/>
                <a:gd name="connsiteY27" fmla="*/ 603546 h 603546"/>
                <a:gd name="connsiteX28" fmla="*/ 4838 w 578593"/>
                <a:gd name="connsiteY28" fmla="*/ 597374 h 603546"/>
                <a:gd name="connsiteX29" fmla="*/ 111 w 578593"/>
                <a:gd name="connsiteY29" fmla="*/ 582851 h 603546"/>
                <a:gd name="connsiteX30" fmla="*/ 1384 w 578593"/>
                <a:gd name="connsiteY30" fmla="*/ 568509 h 603546"/>
                <a:gd name="connsiteX31" fmla="*/ 111 w 578593"/>
                <a:gd name="connsiteY31" fmla="*/ 559433 h 603546"/>
                <a:gd name="connsiteX32" fmla="*/ 21925 w 578593"/>
                <a:gd name="connsiteY32" fmla="*/ 355748 h 603546"/>
                <a:gd name="connsiteX33" fmla="*/ 22107 w 578593"/>
                <a:gd name="connsiteY33" fmla="*/ 355566 h 603546"/>
                <a:gd name="connsiteX34" fmla="*/ 22107 w 578593"/>
                <a:gd name="connsiteY34" fmla="*/ 355385 h 603546"/>
                <a:gd name="connsiteX35" fmla="*/ 23198 w 578593"/>
                <a:gd name="connsiteY35" fmla="*/ 351754 h 603546"/>
                <a:gd name="connsiteX36" fmla="*/ 24107 w 578593"/>
                <a:gd name="connsiteY36" fmla="*/ 348668 h 603546"/>
                <a:gd name="connsiteX37" fmla="*/ 26652 w 578593"/>
                <a:gd name="connsiteY37" fmla="*/ 345400 h 603546"/>
                <a:gd name="connsiteX38" fmla="*/ 28106 w 578593"/>
                <a:gd name="connsiteY38" fmla="*/ 343403 h 603546"/>
                <a:gd name="connsiteX39" fmla="*/ 32105 w 578593"/>
                <a:gd name="connsiteY39" fmla="*/ 340862 h 603546"/>
                <a:gd name="connsiteX40" fmla="*/ 33923 w 578593"/>
                <a:gd name="connsiteY40" fmla="*/ 339773 h 603546"/>
                <a:gd name="connsiteX41" fmla="*/ 40831 w 578593"/>
                <a:gd name="connsiteY41" fmla="*/ 338502 h 603546"/>
                <a:gd name="connsiteX42" fmla="*/ 278241 w 578593"/>
                <a:gd name="connsiteY42" fmla="*/ 118525 h 603546"/>
                <a:gd name="connsiteX43" fmla="*/ 261156 w 578593"/>
                <a:gd name="connsiteY43" fmla="*/ 125606 h 603546"/>
                <a:gd name="connsiteX44" fmla="*/ 254068 w 578593"/>
                <a:gd name="connsiteY44" fmla="*/ 142672 h 603546"/>
                <a:gd name="connsiteX45" fmla="*/ 254068 w 578593"/>
                <a:gd name="connsiteY45" fmla="*/ 164641 h 603546"/>
                <a:gd name="connsiteX46" fmla="*/ 256067 w 578593"/>
                <a:gd name="connsiteY46" fmla="*/ 174263 h 603546"/>
                <a:gd name="connsiteX47" fmla="*/ 268426 w 578593"/>
                <a:gd name="connsiteY47" fmla="*/ 186791 h 603546"/>
                <a:gd name="connsiteX48" fmla="*/ 278241 w 578593"/>
                <a:gd name="connsiteY48" fmla="*/ 188606 h 603546"/>
                <a:gd name="connsiteX49" fmla="*/ 287874 w 578593"/>
                <a:gd name="connsiteY49" fmla="*/ 186791 h 603546"/>
                <a:gd name="connsiteX50" fmla="*/ 300233 w 578593"/>
                <a:gd name="connsiteY50" fmla="*/ 174263 h 603546"/>
                <a:gd name="connsiteX51" fmla="*/ 302232 w 578593"/>
                <a:gd name="connsiteY51" fmla="*/ 164641 h 603546"/>
                <a:gd name="connsiteX52" fmla="*/ 302232 w 578593"/>
                <a:gd name="connsiteY52" fmla="*/ 128692 h 603546"/>
                <a:gd name="connsiteX53" fmla="*/ 292054 w 578593"/>
                <a:gd name="connsiteY53" fmla="*/ 118525 h 603546"/>
                <a:gd name="connsiteX54" fmla="*/ 266972 w 578593"/>
                <a:gd name="connsiteY54" fmla="*/ 55888 h 603546"/>
                <a:gd name="connsiteX55" fmla="*/ 311502 w 578593"/>
                <a:gd name="connsiteY55" fmla="*/ 55888 h 603546"/>
                <a:gd name="connsiteX56" fmla="*/ 364755 w 578593"/>
                <a:gd name="connsiteY56" fmla="*/ 78220 h 603546"/>
                <a:gd name="connsiteX57" fmla="*/ 387111 w 578593"/>
                <a:gd name="connsiteY57" fmla="*/ 131416 h 603546"/>
                <a:gd name="connsiteX58" fmla="*/ 387111 w 578593"/>
                <a:gd name="connsiteY58" fmla="*/ 186791 h 603546"/>
                <a:gd name="connsiteX59" fmla="*/ 381113 w 578593"/>
                <a:gd name="connsiteY59" fmla="*/ 201134 h 603546"/>
                <a:gd name="connsiteX60" fmla="*/ 366755 w 578593"/>
                <a:gd name="connsiteY60" fmla="*/ 207125 h 603546"/>
                <a:gd name="connsiteX61" fmla="*/ 322589 w 578593"/>
                <a:gd name="connsiteY61" fmla="*/ 207125 h 603546"/>
                <a:gd name="connsiteX62" fmla="*/ 303868 w 578593"/>
                <a:gd name="connsiteY62" fmla="*/ 194235 h 603546"/>
                <a:gd name="connsiteX63" fmla="*/ 300233 w 578593"/>
                <a:gd name="connsiteY63" fmla="*/ 189696 h 603546"/>
                <a:gd name="connsiteX64" fmla="*/ 296780 w 578593"/>
                <a:gd name="connsiteY64" fmla="*/ 194235 h 603546"/>
                <a:gd name="connsiteX65" fmla="*/ 291509 w 578593"/>
                <a:gd name="connsiteY65" fmla="*/ 202041 h 603546"/>
                <a:gd name="connsiteX66" fmla="*/ 274242 w 578593"/>
                <a:gd name="connsiteY66" fmla="*/ 207125 h 603546"/>
                <a:gd name="connsiteX67" fmla="*/ 248252 w 578593"/>
                <a:gd name="connsiteY67" fmla="*/ 194779 h 603546"/>
                <a:gd name="connsiteX68" fmla="*/ 235711 w 578593"/>
                <a:gd name="connsiteY68" fmla="*/ 164641 h 603546"/>
                <a:gd name="connsiteX69" fmla="*/ 235711 w 578593"/>
                <a:gd name="connsiteY69" fmla="*/ 142491 h 603546"/>
                <a:gd name="connsiteX70" fmla="*/ 248252 w 578593"/>
                <a:gd name="connsiteY70" fmla="*/ 112534 h 603546"/>
                <a:gd name="connsiteX71" fmla="*/ 278241 w 578593"/>
                <a:gd name="connsiteY71" fmla="*/ 100006 h 603546"/>
                <a:gd name="connsiteX72" fmla="*/ 314228 w 578593"/>
                <a:gd name="connsiteY72" fmla="*/ 100006 h 603546"/>
                <a:gd name="connsiteX73" fmla="*/ 320589 w 578593"/>
                <a:gd name="connsiteY73" fmla="*/ 106542 h 603546"/>
                <a:gd name="connsiteX74" fmla="*/ 320589 w 578593"/>
                <a:gd name="connsiteY74" fmla="*/ 175716 h 603546"/>
                <a:gd name="connsiteX75" fmla="*/ 333494 w 578593"/>
                <a:gd name="connsiteY75" fmla="*/ 188606 h 603546"/>
                <a:gd name="connsiteX76" fmla="*/ 355850 w 578593"/>
                <a:gd name="connsiteY76" fmla="*/ 188606 h 603546"/>
                <a:gd name="connsiteX77" fmla="*/ 368754 w 578593"/>
                <a:gd name="connsiteY77" fmla="*/ 175716 h 603546"/>
                <a:gd name="connsiteX78" fmla="*/ 368754 w 578593"/>
                <a:gd name="connsiteY78" fmla="*/ 131416 h 603546"/>
                <a:gd name="connsiteX79" fmla="*/ 352033 w 578593"/>
                <a:gd name="connsiteY79" fmla="*/ 91292 h 603546"/>
                <a:gd name="connsiteX80" fmla="*/ 311502 w 578593"/>
                <a:gd name="connsiteY80" fmla="*/ 74225 h 603546"/>
                <a:gd name="connsiteX81" fmla="*/ 266972 w 578593"/>
                <a:gd name="connsiteY81" fmla="*/ 74225 h 603546"/>
                <a:gd name="connsiteX82" fmla="*/ 226805 w 578593"/>
                <a:gd name="connsiteY82" fmla="*/ 90929 h 603546"/>
                <a:gd name="connsiteX83" fmla="*/ 209902 w 578593"/>
                <a:gd name="connsiteY83" fmla="*/ 131416 h 603546"/>
                <a:gd name="connsiteX84" fmla="*/ 209902 w 578593"/>
                <a:gd name="connsiteY84" fmla="*/ 175716 h 603546"/>
                <a:gd name="connsiteX85" fmla="*/ 226623 w 578593"/>
                <a:gd name="connsiteY85" fmla="*/ 215840 h 603546"/>
                <a:gd name="connsiteX86" fmla="*/ 267154 w 578593"/>
                <a:gd name="connsiteY86" fmla="*/ 232906 h 603546"/>
                <a:gd name="connsiteX87" fmla="*/ 336402 w 578593"/>
                <a:gd name="connsiteY87" fmla="*/ 232906 h 603546"/>
                <a:gd name="connsiteX88" fmla="*/ 342945 w 578593"/>
                <a:gd name="connsiteY88" fmla="*/ 239261 h 603546"/>
                <a:gd name="connsiteX89" fmla="*/ 342945 w 578593"/>
                <a:gd name="connsiteY89" fmla="*/ 244889 h 603546"/>
                <a:gd name="connsiteX90" fmla="*/ 336402 w 578593"/>
                <a:gd name="connsiteY90" fmla="*/ 251425 h 603546"/>
                <a:gd name="connsiteX91" fmla="*/ 267154 w 578593"/>
                <a:gd name="connsiteY91" fmla="*/ 251425 h 603546"/>
                <a:gd name="connsiteX92" fmla="*/ 213719 w 578593"/>
                <a:gd name="connsiteY92" fmla="*/ 229093 h 603546"/>
                <a:gd name="connsiteX93" fmla="*/ 191363 w 578593"/>
                <a:gd name="connsiteY93" fmla="*/ 175897 h 603546"/>
                <a:gd name="connsiteX94" fmla="*/ 191363 w 578593"/>
                <a:gd name="connsiteY94" fmla="*/ 131416 h 603546"/>
                <a:gd name="connsiteX95" fmla="*/ 213719 w 578593"/>
                <a:gd name="connsiteY95" fmla="*/ 78038 h 603546"/>
                <a:gd name="connsiteX96" fmla="*/ 266972 w 578593"/>
                <a:gd name="connsiteY96" fmla="*/ 55888 h 603546"/>
                <a:gd name="connsiteX97" fmla="*/ 59744 w 578593"/>
                <a:gd name="connsiteY97" fmla="*/ 37758 h 603546"/>
                <a:gd name="connsiteX98" fmla="*/ 59744 w 578593"/>
                <a:gd name="connsiteY98" fmla="*/ 279010 h 603546"/>
                <a:gd name="connsiteX99" fmla="*/ 518730 w 578593"/>
                <a:gd name="connsiteY99" fmla="*/ 279010 h 603546"/>
                <a:gd name="connsiteX100" fmla="*/ 518730 w 578593"/>
                <a:gd name="connsiteY100" fmla="*/ 37758 h 603546"/>
                <a:gd name="connsiteX101" fmla="*/ 40840 w 578593"/>
                <a:gd name="connsiteY101" fmla="*/ 0 h 603546"/>
                <a:gd name="connsiteX102" fmla="*/ 537634 w 578593"/>
                <a:gd name="connsiteY102" fmla="*/ 0 h 603546"/>
                <a:gd name="connsiteX103" fmla="*/ 556539 w 578593"/>
                <a:gd name="connsiteY103" fmla="*/ 18879 h 603546"/>
                <a:gd name="connsiteX104" fmla="*/ 556539 w 578593"/>
                <a:gd name="connsiteY104" fmla="*/ 297889 h 603546"/>
                <a:gd name="connsiteX105" fmla="*/ 537634 w 578593"/>
                <a:gd name="connsiteY105" fmla="*/ 316768 h 603546"/>
                <a:gd name="connsiteX106" fmla="*/ 40840 w 578593"/>
                <a:gd name="connsiteY106" fmla="*/ 316768 h 603546"/>
                <a:gd name="connsiteX107" fmla="*/ 21935 w 578593"/>
                <a:gd name="connsiteY107" fmla="*/ 297889 h 603546"/>
                <a:gd name="connsiteX108" fmla="*/ 21935 w 578593"/>
                <a:gd name="connsiteY108" fmla="*/ 18879 h 603546"/>
                <a:gd name="connsiteX109" fmla="*/ 40840 w 578593"/>
                <a:gd name="connsiteY109" fmla="*/ 0 h 603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</a:cxnLst>
              <a:rect l="l" t="t" r="r" b="b"/>
              <a:pathLst>
                <a:path w="578593" h="603546">
                  <a:moveTo>
                    <a:pt x="450388" y="558343"/>
                  </a:moveTo>
                  <a:cubicBezTo>
                    <a:pt x="443843" y="558343"/>
                    <a:pt x="439299" y="561429"/>
                    <a:pt x="436754" y="565786"/>
                  </a:cubicBezTo>
                  <a:cubicBezTo>
                    <a:pt x="434391" y="570143"/>
                    <a:pt x="434027" y="575589"/>
                    <a:pt x="435481" y="580309"/>
                  </a:cubicBezTo>
                  <a:cubicBezTo>
                    <a:pt x="437481" y="586300"/>
                    <a:pt x="442389" y="591020"/>
                    <a:pt x="450388" y="591020"/>
                  </a:cubicBezTo>
                  <a:cubicBezTo>
                    <a:pt x="458386" y="591020"/>
                    <a:pt x="463294" y="586300"/>
                    <a:pt x="465294" y="580309"/>
                  </a:cubicBezTo>
                  <a:cubicBezTo>
                    <a:pt x="466748" y="575589"/>
                    <a:pt x="466384" y="570143"/>
                    <a:pt x="463839" y="565786"/>
                  </a:cubicBezTo>
                  <a:cubicBezTo>
                    <a:pt x="461476" y="561429"/>
                    <a:pt x="456932" y="558343"/>
                    <a:pt x="450388" y="558343"/>
                  </a:cubicBezTo>
                  <a:close/>
                  <a:moveTo>
                    <a:pt x="58100" y="376262"/>
                  </a:moveTo>
                  <a:lnTo>
                    <a:pt x="41921" y="542550"/>
                  </a:lnTo>
                  <a:lnTo>
                    <a:pt x="536553" y="542550"/>
                  </a:lnTo>
                  <a:lnTo>
                    <a:pt x="520556" y="376262"/>
                  </a:lnTo>
                  <a:close/>
                  <a:moveTo>
                    <a:pt x="40831" y="338502"/>
                  </a:moveTo>
                  <a:lnTo>
                    <a:pt x="537643" y="338502"/>
                  </a:lnTo>
                  <a:cubicBezTo>
                    <a:pt x="540188" y="338502"/>
                    <a:pt x="542370" y="338865"/>
                    <a:pt x="544551" y="339773"/>
                  </a:cubicBezTo>
                  <a:cubicBezTo>
                    <a:pt x="545278" y="339954"/>
                    <a:pt x="545824" y="340499"/>
                    <a:pt x="546369" y="340862"/>
                  </a:cubicBezTo>
                  <a:cubicBezTo>
                    <a:pt x="547823" y="341588"/>
                    <a:pt x="549277" y="342314"/>
                    <a:pt x="550368" y="343403"/>
                  </a:cubicBezTo>
                  <a:cubicBezTo>
                    <a:pt x="550913" y="343948"/>
                    <a:pt x="551459" y="344674"/>
                    <a:pt x="552004" y="345400"/>
                  </a:cubicBezTo>
                  <a:cubicBezTo>
                    <a:pt x="552913" y="346490"/>
                    <a:pt x="553822" y="347397"/>
                    <a:pt x="554549" y="348668"/>
                  </a:cubicBezTo>
                  <a:cubicBezTo>
                    <a:pt x="554913" y="349576"/>
                    <a:pt x="555094" y="350847"/>
                    <a:pt x="555458" y="351754"/>
                  </a:cubicBezTo>
                  <a:cubicBezTo>
                    <a:pt x="555822" y="353025"/>
                    <a:pt x="556367" y="354114"/>
                    <a:pt x="556549" y="355385"/>
                  </a:cubicBezTo>
                  <a:lnTo>
                    <a:pt x="556549" y="355566"/>
                  </a:lnTo>
                  <a:lnTo>
                    <a:pt x="556549" y="355748"/>
                  </a:lnTo>
                  <a:lnTo>
                    <a:pt x="578363" y="559433"/>
                  </a:lnTo>
                  <a:cubicBezTo>
                    <a:pt x="578726" y="562700"/>
                    <a:pt x="578181" y="565786"/>
                    <a:pt x="577090" y="568509"/>
                  </a:cubicBezTo>
                  <a:lnTo>
                    <a:pt x="578544" y="582851"/>
                  </a:lnTo>
                  <a:cubicBezTo>
                    <a:pt x="578908" y="588297"/>
                    <a:pt x="577272" y="593561"/>
                    <a:pt x="573636" y="597374"/>
                  </a:cubicBezTo>
                  <a:cubicBezTo>
                    <a:pt x="570001" y="601368"/>
                    <a:pt x="564911" y="603546"/>
                    <a:pt x="559639" y="603546"/>
                  </a:cubicBezTo>
                  <a:lnTo>
                    <a:pt x="18835" y="603546"/>
                  </a:lnTo>
                  <a:cubicBezTo>
                    <a:pt x="13563" y="603546"/>
                    <a:pt x="8473" y="601368"/>
                    <a:pt x="4838" y="597374"/>
                  </a:cubicBezTo>
                  <a:cubicBezTo>
                    <a:pt x="1384" y="593561"/>
                    <a:pt x="-434" y="588297"/>
                    <a:pt x="111" y="582851"/>
                  </a:cubicBezTo>
                  <a:lnTo>
                    <a:pt x="1384" y="568509"/>
                  </a:lnTo>
                  <a:cubicBezTo>
                    <a:pt x="293" y="565786"/>
                    <a:pt x="-252" y="562700"/>
                    <a:pt x="111" y="559433"/>
                  </a:cubicBezTo>
                  <a:lnTo>
                    <a:pt x="21925" y="355748"/>
                  </a:lnTo>
                  <a:lnTo>
                    <a:pt x="22107" y="355566"/>
                  </a:lnTo>
                  <a:lnTo>
                    <a:pt x="22107" y="355385"/>
                  </a:lnTo>
                  <a:cubicBezTo>
                    <a:pt x="22289" y="354114"/>
                    <a:pt x="22834" y="353025"/>
                    <a:pt x="23198" y="351754"/>
                  </a:cubicBezTo>
                  <a:cubicBezTo>
                    <a:pt x="23380" y="350847"/>
                    <a:pt x="23561" y="349576"/>
                    <a:pt x="24107" y="348668"/>
                  </a:cubicBezTo>
                  <a:cubicBezTo>
                    <a:pt x="24652" y="347397"/>
                    <a:pt x="25743" y="346490"/>
                    <a:pt x="26652" y="345400"/>
                  </a:cubicBezTo>
                  <a:cubicBezTo>
                    <a:pt x="27197" y="344674"/>
                    <a:pt x="27561" y="343948"/>
                    <a:pt x="28106" y="343403"/>
                  </a:cubicBezTo>
                  <a:cubicBezTo>
                    <a:pt x="29378" y="342314"/>
                    <a:pt x="30833" y="341588"/>
                    <a:pt x="32105" y="340862"/>
                  </a:cubicBezTo>
                  <a:cubicBezTo>
                    <a:pt x="32832" y="340499"/>
                    <a:pt x="33196" y="339954"/>
                    <a:pt x="33923" y="339773"/>
                  </a:cubicBezTo>
                  <a:cubicBezTo>
                    <a:pt x="36104" y="338865"/>
                    <a:pt x="38468" y="338502"/>
                    <a:pt x="40831" y="338502"/>
                  </a:cubicBezTo>
                  <a:close/>
                  <a:moveTo>
                    <a:pt x="278241" y="118525"/>
                  </a:moveTo>
                  <a:cubicBezTo>
                    <a:pt x="271698" y="118525"/>
                    <a:pt x="265882" y="120885"/>
                    <a:pt x="261156" y="125606"/>
                  </a:cubicBezTo>
                  <a:cubicBezTo>
                    <a:pt x="256431" y="130326"/>
                    <a:pt x="254068" y="135955"/>
                    <a:pt x="254068" y="142672"/>
                  </a:cubicBezTo>
                  <a:lnTo>
                    <a:pt x="254068" y="164641"/>
                  </a:lnTo>
                  <a:cubicBezTo>
                    <a:pt x="254068" y="168090"/>
                    <a:pt x="254795" y="171358"/>
                    <a:pt x="256067" y="174263"/>
                  </a:cubicBezTo>
                  <a:cubicBezTo>
                    <a:pt x="258066" y="178802"/>
                    <a:pt x="263882" y="184612"/>
                    <a:pt x="268426" y="186791"/>
                  </a:cubicBezTo>
                  <a:cubicBezTo>
                    <a:pt x="271516" y="188062"/>
                    <a:pt x="274788" y="188606"/>
                    <a:pt x="278241" y="188606"/>
                  </a:cubicBezTo>
                  <a:cubicBezTo>
                    <a:pt x="281694" y="188606"/>
                    <a:pt x="284784" y="188062"/>
                    <a:pt x="287874" y="186791"/>
                  </a:cubicBezTo>
                  <a:cubicBezTo>
                    <a:pt x="292418" y="184612"/>
                    <a:pt x="298234" y="178802"/>
                    <a:pt x="300233" y="174263"/>
                  </a:cubicBezTo>
                  <a:cubicBezTo>
                    <a:pt x="301505" y="171358"/>
                    <a:pt x="302232" y="168090"/>
                    <a:pt x="302232" y="164641"/>
                  </a:cubicBezTo>
                  <a:lnTo>
                    <a:pt x="302232" y="128692"/>
                  </a:lnTo>
                  <a:cubicBezTo>
                    <a:pt x="302232" y="123064"/>
                    <a:pt x="297507" y="118525"/>
                    <a:pt x="292054" y="118525"/>
                  </a:cubicBezTo>
                  <a:close/>
                  <a:moveTo>
                    <a:pt x="266972" y="55888"/>
                  </a:moveTo>
                  <a:lnTo>
                    <a:pt x="311502" y="55888"/>
                  </a:lnTo>
                  <a:cubicBezTo>
                    <a:pt x="332040" y="55888"/>
                    <a:pt x="350033" y="63332"/>
                    <a:pt x="364755" y="78220"/>
                  </a:cubicBezTo>
                  <a:cubicBezTo>
                    <a:pt x="379659" y="92926"/>
                    <a:pt x="387111" y="110900"/>
                    <a:pt x="387111" y="131416"/>
                  </a:cubicBezTo>
                  <a:lnTo>
                    <a:pt x="387111" y="186791"/>
                  </a:lnTo>
                  <a:cubicBezTo>
                    <a:pt x="387111" y="192419"/>
                    <a:pt x="385112" y="196958"/>
                    <a:pt x="381113" y="201134"/>
                  </a:cubicBezTo>
                  <a:cubicBezTo>
                    <a:pt x="377115" y="205128"/>
                    <a:pt x="372571" y="207125"/>
                    <a:pt x="366755" y="207125"/>
                  </a:cubicBezTo>
                  <a:lnTo>
                    <a:pt x="322589" y="207125"/>
                  </a:lnTo>
                  <a:cubicBezTo>
                    <a:pt x="312956" y="207125"/>
                    <a:pt x="306776" y="202949"/>
                    <a:pt x="303868" y="194235"/>
                  </a:cubicBezTo>
                  <a:cubicBezTo>
                    <a:pt x="302959" y="191874"/>
                    <a:pt x="302232" y="189696"/>
                    <a:pt x="300233" y="189696"/>
                  </a:cubicBezTo>
                  <a:cubicBezTo>
                    <a:pt x="298416" y="189696"/>
                    <a:pt x="297689" y="191874"/>
                    <a:pt x="296780" y="194235"/>
                  </a:cubicBezTo>
                  <a:cubicBezTo>
                    <a:pt x="295507" y="197321"/>
                    <a:pt x="293690" y="200044"/>
                    <a:pt x="291509" y="202041"/>
                  </a:cubicBezTo>
                  <a:cubicBezTo>
                    <a:pt x="287692" y="205491"/>
                    <a:pt x="281876" y="207125"/>
                    <a:pt x="274242" y="207125"/>
                  </a:cubicBezTo>
                  <a:cubicBezTo>
                    <a:pt x="265518" y="207125"/>
                    <a:pt x="256794" y="202949"/>
                    <a:pt x="248252" y="194779"/>
                  </a:cubicBezTo>
                  <a:cubicBezTo>
                    <a:pt x="239891" y="186609"/>
                    <a:pt x="235711" y="176442"/>
                    <a:pt x="235711" y="164641"/>
                  </a:cubicBezTo>
                  <a:lnTo>
                    <a:pt x="235711" y="142491"/>
                  </a:lnTo>
                  <a:cubicBezTo>
                    <a:pt x="235711" y="130871"/>
                    <a:pt x="239891" y="120885"/>
                    <a:pt x="248252" y="112534"/>
                  </a:cubicBezTo>
                  <a:cubicBezTo>
                    <a:pt x="256612" y="104182"/>
                    <a:pt x="266791" y="100006"/>
                    <a:pt x="278241" y="100006"/>
                  </a:cubicBezTo>
                  <a:lnTo>
                    <a:pt x="314228" y="100006"/>
                  </a:lnTo>
                  <a:cubicBezTo>
                    <a:pt x="317681" y="100006"/>
                    <a:pt x="320589" y="102911"/>
                    <a:pt x="320589" y="106542"/>
                  </a:cubicBezTo>
                  <a:lnTo>
                    <a:pt x="320589" y="175716"/>
                  </a:lnTo>
                  <a:cubicBezTo>
                    <a:pt x="320589" y="184249"/>
                    <a:pt x="325133" y="188606"/>
                    <a:pt x="333494" y="188606"/>
                  </a:cubicBezTo>
                  <a:lnTo>
                    <a:pt x="355850" y="188606"/>
                  </a:lnTo>
                  <a:cubicBezTo>
                    <a:pt x="364210" y="188606"/>
                    <a:pt x="368754" y="184249"/>
                    <a:pt x="368754" y="175716"/>
                  </a:cubicBezTo>
                  <a:lnTo>
                    <a:pt x="368754" y="131416"/>
                  </a:lnTo>
                  <a:cubicBezTo>
                    <a:pt x="368754" y="115983"/>
                    <a:pt x="363120" y="102548"/>
                    <a:pt x="352033" y="91292"/>
                  </a:cubicBezTo>
                  <a:cubicBezTo>
                    <a:pt x="340946" y="80035"/>
                    <a:pt x="327314" y="74225"/>
                    <a:pt x="311502" y="74225"/>
                  </a:cubicBezTo>
                  <a:lnTo>
                    <a:pt x="266972" y="74225"/>
                  </a:lnTo>
                  <a:cubicBezTo>
                    <a:pt x="251705" y="74225"/>
                    <a:pt x="238255" y="79854"/>
                    <a:pt x="226805" y="90929"/>
                  </a:cubicBezTo>
                  <a:cubicBezTo>
                    <a:pt x="215536" y="102004"/>
                    <a:pt x="209902" y="115620"/>
                    <a:pt x="209902" y="131416"/>
                  </a:cubicBezTo>
                  <a:lnTo>
                    <a:pt x="209902" y="175716"/>
                  </a:lnTo>
                  <a:cubicBezTo>
                    <a:pt x="209902" y="191148"/>
                    <a:pt x="215536" y="204583"/>
                    <a:pt x="226623" y="215840"/>
                  </a:cubicBezTo>
                  <a:cubicBezTo>
                    <a:pt x="237710" y="227278"/>
                    <a:pt x="251342" y="232906"/>
                    <a:pt x="267154" y="232906"/>
                  </a:cubicBezTo>
                  <a:lnTo>
                    <a:pt x="336402" y="232906"/>
                  </a:lnTo>
                  <a:cubicBezTo>
                    <a:pt x="340037" y="232906"/>
                    <a:pt x="342945" y="235811"/>
                    <a:pt x="342945" y="239261"/>
                  </a:cubicBezTo>
                  <a:lnTo>
                    <a:pt x="342945" y="244889"/>
                  </a:lnTo>
                  <a:cubicBezTo>
                    <a:pt x="342945" y="248520"/>
                    <a:pt x="340037" y="251425"/>
                    <a:pt x="336402" y="251425"/>
                  </a:cubicBezTo>
                  <a:lnTo>
                    <a:pt x="267154" y="251425"/>
                  </a:lnTo>
                  <a:cubicBezTo>
                    <a:pt x="246616" y="251425"/>
                    <a:pt x="228622" y="243800"/>
                    <a:pt x="213719" y="229093"/>
                  </a:cubicBezTo>
                  <a:cubicBezTo>
                    <a:pt x="198997" y="214206"/>
                    <a:pt x="191363" y="196232"/>
                    <a:pt x="191363" y="175897"/>
                  </a:cubicBezTo>
                  <a:lnTo>
                    <a:pt x="191363" y="131416"/>
                  </a:lnTo>
                  <a:cubicBezTo>
                    <a:pt x="191363" y="110900"/>
                    <a:pt x="198997" y="92926"/>
                    <a:pt x="213719" y="78038"/>
                  </a:cubicBezTo>
                  <a:cubicBezTo>
                    <a:pt x="228622" y="63332"/>
                    <a:pt x="246434" y="55888"/>
                    <a:pt x="266972" y="55888"/>
                  </a:cubicBezTo>
                  <a:close/>
                  <a:moveTo>
                    <a:pt x="59744" y="37758"/>
                  </a:moveTo>
                  <a:lnTo>
                    <a:pt x="59744" y="279010"/>
                  </a:lnTo>
                  <a:lnTo>
                    <a:pt x="518730" y="279010"/>
                  </a:lnTo>
                  <a:lnTo>
                    <a:pt x="518730" y="37758"/>
                  </a:lnTo>
                  <a:close/>
                  <a:moveTo>
                    <a:pt x="40840" y="0"/>
                  </a:moveTo>
                  <a:lnTo>
                    <a:pt x="537634" y="0"/>
                  </a:lnTo>
                  <a:cubicBezTo>
                    <a:pt x="548177" y="0"/>
                    <a:pt x="556539" y="8532"/>
                    <a:pt x="556539" y="18879"/>
                  </a:cubicBezTo>
                  <a:lnTo>
                    <a:pt x="556539" y="297889"/>
                  </a:lnTo>
                  <a:cubicBezTo>
                    <a:pt x="556539" y="308418"/>
                    <a:pt x="548177" y="316768"/>
                    <a:pt x="537634" y="316768"/>
                  </a:cubicBezTo>
                  <a:lnTo>
                    <a:pt x="40840" y="316768"/>
                  </a:lnTo>
                  <a:cubicBezTo>
                    <a:pt x="30478" y="316768"/>
                    <a:pt x="21935" y="308418"/>
                    <a:pt x="21935" y="297889"/>
                  </a:cubicBezTo>
                  <a:lnTo>
                    <a:pt x="21935" y="18879"/>
                  </a:lnTo>
                  <a:cubicBezTo>
                    <a:pt x="21935" y="8532"/>
                    <a:pt x="30478" y="0"/>
                    <a:pt x="40840" y="0"/>
                  </a:cubicBezTo>
                  <a:close/>
                </a:path>
              </a:pathLst>
            </a:custGeom>
            <a:solidFill>
              <a:schemeClr val="bg1"/>
            </a:solidFill>
            <a:ln w="3175">
              <a:solidFill>
                <a:schemeClr val="tx1"/>
              </a:solidFill>
            </a:ln>
          </p:spPr>
          <p:txBody>
            <a:bodyPr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1" name="printer-with-paper_16404">
              <a:extLst>
                <a:ext uri="{FF2B5EF4-FFF2-40B4-BE49-F238E27FC236}">
                  <a16:creationId xmlns:a16="http://schemas.microsoft.com/office/drawing/2014/main" id="{BC9B374E-653E-4691-85E4-83EC694563E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628176" y="4571967"/>
              <a:ext cx="532134" cy="526704"/>
            </a:xfrm>
            <a:custGeom>
              <a:avLst/>
              <a:gdLst>
                <a:gd name="connsiteX0" fmla="*/ 156468 w 605804"/>
                <a:gd name="connsiteY0" fmla="*/ 509271 h 602347"/>
                <a:gd name="connsiteX1" fmla="*/ 451531 w 605804"/>
                <a:gd name="connsiteY1" fmla="*/ 509271 h 602347"/>
                <a:gd name="connsiteX2" fmla="*/ 454876 w 605804"/>
                <a:gd name="connsiteY2" fmla="*/ 556207 h 602347"/>
                <a:gd name="connsiteX3" fmla="*/ 412019 w 605804"/>
                <a:gd name="connsiteY3" fmla="*/ 602347 h 602347"/>
                <a:gd name="connsiteX4" fmla="*/ 193749 w 605804"/>
                <a:gd name="connsiteY4" fmla="*/ 602347 h 602347"/>
                <a:gd name="connsiteX5" fmla="*/ 152007 w 605804"/>
                <a:gd name="connsiteY5" fmla="*/ 556366 h 602347"/>
                <a:gd name="connsiteX6" fmla="*/ 543025 w 605804"/>
                <a:gd name="connsiteY6" fmla="*/ 249469 h 602347"/>
                <a:gd name="connsiteX7" fmla="*/ 521514 w 605804"/>
                <a:gd name="connsiteY7" fmla="*/ 270949 h 602347"/>
                <a:gd name="connsiteX8" fmla="*/ 543025 w 605804"/>
                <a:gd name="connsiteY8" fmla="*/ 292587 h 602347"/>
                <a:gd name="connsiteX9" fmla="*/ 564695 w 605804"/>
                <a:gd name="connsiteY9" fmla="*/ 270949 h 602347"/>
                <a:gd name="connsiteX10" fmla="*/ 543025 w 605804"/>
                <a:gd name="connsiteY10" fmla="*/ 249469 h 602347"/>
                <a:gd name="connsiteX11" fmla="*/ 46208 w 605804"/>
                <a:gd name="connsiteY11" fmla="*/ 206192 h 602347"/>
                <a:gd name="connsiteX12" fmla="*/ 126515 w 605804"/>
                <a:gd name="connsiteY12" fmla="*/ 206192 h 602347"/>
                <a:gd name="connsiteX13" fmla="*/ 126515 w 605804"/>
                <a:gd name="connsiteY13" fmla="*/ 329182 h 602347"/>
                <a:gd name="connsiteX14" fmla="*/ 479289 w 605804"/>
                <a:gd name="connsiteY14" fmla="*/ 329182 h 602347"/>
                <a:gd name="connsiteX15" fmla="*/ 479289 w 605804"/>
                <a:gd name="connsiteY15" fmla="*/ 206192 h 602347"/>
                <a:gd name="connsiteX16" fmla="*/ 559596 w 605804"/>
                <a:gd name="connsiteY16" fmla="*/ 206192 h 602347"/>
                <a:gd name="connsiteX17" fmla="*/ 605804 w 605804"/>
                <a:gd name="connsiteY17" fmla="*/ 252333 h 602347"/>
                <a:gd name="connsiteX18" fmla="*/ 605804 w 605804"/>
                <a:gd name="connsiteY18" fmla="*/ 512314 h 602347"/>
                <a:gd name="connsiteX19" fmla="*/ 559596 w 605804"/>
                <a:gd name="connsiteY19" fmla="*/ 558455 h 602347"/>
                <a:gd name="connsiteX20" fmla="*/ 479289 w 605804"/>
                <a:gd name="connsiteY20" fmla="*/ 558455 h 602347"/>
                <a:gd name="connsiteX21" fmla="*/ 479289 w 605804"/>
                <a:gd name="connsiteY21" fmla="*/ 478742 h 602347"/>
                <a:gd name="connsiteX22" fmla="*/ 126515 w 605804"/>
                <a:gd name="connsiteY22" fmla="*/ 478742 h 602347"/>
                <a:gd name="connsiteX23" fmla="*/ 126515 w 605804"/>
                <a:gd name="connsiteY23" fmla="*/ 558455 h 602347"/>
                <a:gd name="connsiteX24" fmla="*/ 46208 w 605804"/>
                <a:gd name="connsiteY24" fmla="*/ 558455 h 602347"/>
                <a:gd name="connsiteX25" fmla="*/ 0 w 605804"/>
                <a:gd name="connsiteY25" fmla="*/ 512314 h 602347"/>
                <a:gd name="connsiteX26" fmla="*/ 0 w 605804"/>
                <a:gd name="connsiteY26" fmla="*/ 252333 h 602347"/>
                <a:gd name="connsiteX27" fmla="*/ 46208 w 605804"/>
                <a:gd name="connsiteY27" fmla="*/ 206192 h 602347"/>
                <a:gd name="connsiteX28" fmla="*/ 203173 w 605804"/>
                <a:gd name="connsiteY28" fmla="*/ 43116 h 602347"/>
                <a:gd name="connsiteX29" fmla="*/ 202376 w 605804"/>
                <a:gd name="connsiteY29" fmla="*/ 43753 h 602347"/>
                <a:gd name="connsiteX30" fmla="*/ 202376 w 605804"/>
                <a:gd name="connsiteY30" fmla="*/ 253129 h 602347"/>
                <a:gd name="connsiteX31" fmla="*/ 203173 w 605804"/>
                <a:gd name="connsiteY31" fmla="*/ 253765 h 602347"/>
                <a:gd name="connsiteX32" fmla="*/ 403620 w 605804"/>
                <a:gd name="connsiteY32" fmla="*/ 253765 h 602347"/>
                <a:gd name="connsiteX33" fmla="*/ 404417 w 605804"/>
                <a:gd name="connsiteY33" fmla="*/ 253129 h 602347"/>
                <a:gd name="connsiteX34" fmla="*/ 404417 w 605804"/>
                <a:gd name="connsiteY34" fmla="*/ 114234 h 602347"/>
                <a:gd name="connsiteX35" fmla="*/ 377488 w 605804"/>
                <a:gd name="connsiteY35" fmla="*/ 114234 h 602347"/>
                <a:gd name="connsiteX36" fmla="*/ 330006 w 605804"/>
                <a:gd name="connsiteY36" fmla="*/ 69368 h 602347"/>
                <a:gd name="connsiteX37" fmla="*/ 330006 w 605804"/>
                <a:gd name="connsiteY37" fmla="*/ 43116 h 602347"/>
                <a:gd name="connsiteX38" fmla="*/ 203173 w 605804"/>
                <a:gd name="connsiteY38" fmla="*/ 0 h 602347"/>
                <a:gd name="connsiteX39" fmla="*/ 354385 w 605804"/>
                <a:gd name="connsiteY39" fmla="*/ 0 h 602347"/>
                <a:gd name="connsiteX40" fmla="*/ 366016 w 605804"/>
                <a:gd name="connsiteY40" fmla="*/ 0 h 602347"/>
                <a:gd name="connsiteX41" fmla="*/ 447597 w 605804"/>
                <a:gd name="connsiteY41" fmla="*/ 78437 h 602347"/>
                <a:gd name="connsiteX42" fmla="*/ 447597 w 605804"/>
                <a:gd name="connsiteY42" fmla="*/ 88937 h 602347"/>
                <a:gd name="connsiteX43" fmla="*/ 447597 w 605804"/>
                <a:gd name="connsiteY43" fmla="*/ 89733 h 602347"/>
                <a:gd name="connsiteX44" fmla="*/ 447597 w 605804"/>
                <a:gd name="connsiteY44" fmla="*/ 299268 h 602347"/>
                <a:gd name="connsiteX45" fmla="*/ 159196 w 605804"/>
                <a:gd name="connsiteY45" fmla="*/ 299268 h 602347"/>
                <a:gd name="connsiteX46" fmla="*/ 159196 w 605804"/>
                <a:gd name="connsiteY46" fmla="*/ 43753 h 602347"/>
                <a:gd name="connsiteX47" fmla="*/ 203173 w 605804"/>
                <a:gd name="connsiteY47" fmla="*/ 0 h 602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605804" h="602347">
                  <a:moveTo>
                    <a:pt x="156468" y="509271"/>
                  </a:moveTo>
                  <a:lnTo>
                    <a:pt x="451531" y="509271"/>
                  </a:lnTo>
                  <a:lnTo>
                    <a:pt x="454876" y="556207"/>
                  </a:lnTo>
                  <a:cubicBezTo>
                    <a:pt x="456629" y="581663"/>
                    <a:pt x="437510" y="602347"/>
                    <a:pt x="412019" y="602347"/>
                  </a:cubicBezTo>
                  <a:lnTo>
                    <a:pt x="193749" y="602347"/>
                  </a:lnTo>
                  <a:cubicBezTo>
                    <a:pt x="168258" y="602347"/>
                    <a:pt x="149458" y="581823"/>
                    <a:pt x="152007" y="556366"/>
                  </a:cubicBezTo>
                  <a:close/>
                  <a:moveTo>
                    <a:pt x="543025" y="249469"/>
                  </a:moveTo>
                  <a:cubicBezTo>
                    <a:pt x="531074" y="249469"/>
                    <a:pt x="521514" y="259016"/>
                    <a:pt x="521514" y="270949"/>
                  </a:cubicBezTo>
                  <a:cubicBezTo>
                    <a:pt x="521514" y="282882"/>
                    <a:pt x="531074" y="292587"/>
                    <a:pt x="543025" y="292587"/>
                  </a:cubicBezTo>
                  <a:cubicBezTo>
                    <a:pt x="554975" y="292587"/>
                    <a:pt x="564695" y="282882"/>
                    <a:pt x="564695" y="270949"/>
                  </a:cubicBezTo>
                  <a:cubicBezTo>
                    <a:pt x="564695" y="259016"/>
                    <a:pt x="554975" y="249469"/>
                    <a:pt x="543025" y="249469"/>
                  </a:cubicBezTo>
                  <a:close/>
                  <a:moveTo>
                    <a:pt x="46208" y="206192"/>
                  </a:moveTo>
                  <a:lnTo>
                    <a:pt x="126515" y="206192"/>
                  </a:lnTo>
                  <a:lnTo>
                    <a:pt x="126515" y="329182"/>
                  </a:lnTo>
                  <a:lnTo>
                    <a:pt x="479289" y="329182"/>
                  </a:lnTo>
                  <a:lnTo>
                    <a:pt x="479289" y="206192"/>
                  </a:lnTo>
                  <a:lnTo>
                    <a:pt x="559596" y="206192"/>
                  </a:lnTo>
                  <a:cubicBezTo>
                    <a:pt x="585090" y="206192"/>
                    <a:pt x="605804" y="226876"/>
                    <a:pt x="605804" y="252333"/>
                  </a:cubicBezTo>
                  <a:lnTo>
                    <a:pt x="605804" y="512314"/>
                  </a:lnTo>
                  <a:cubicBezTo>
                    <a:pt x="605804" y="537771"/>
                    <a:pt x="585090" y="558455"/>
                    <a:pt x="559596" y="558455"/>
                  </a:cubicBezTo>
                  <a:lnTo>
                    <a:pt x="479289" y="558455"/>
                  </a:lnTo>
                  <a:lnTo>
                    <a:pt x="479289" y="478742"/>
                  </a:lnTo>
                  <a:lnTo>
                    <a:pt x="126515" y="478742"/>
                  </a:lnTo>
                  <a:lnTo>
                    <a:pt x="126515" y="558455"/>
                  </a:lnTo>
                  <a:lnTo>
                    <a:pt x="46208" y="558455"/>
                  </a:lnTo>
                  <a:cubicBezTo>
                    <a:pt x="20714" y="558455"/>
                    <a:pt x="0" y="537771"/>
                    <a:pt x="0" y="512314"/>
                  </a:cubicBezTo>
                  <a:lnTo>
                    <a:pt x="0" y="252333"/>
                  </a:lnTo>
                  <a:cubicBezTo>
                    <a:pt x="0" y="226876"/>
                    <a:pt x="20714" y="206192"/>
                    <a:pt x="46208" y="206192"/>
                  </a:cubicBezTo>
                  <a:close/>
                  <a:moveTo>
                    <a:pt x="203173" y="43116"/>
                  </a:moveTo>
                  <a:cubicBezTo>
                    <a:pt x="202695" y="43116"/>
                    <a:pt x="202376" y="43275"/>
                    <a:pt x="202376" y="43753"/>
                  </a:cubicBezTo>
                  <a:lnTo>
                    <a:pt x="202376" y="253129"/>
                  </a:lnTo>
                  <a:cubicBezTo>
                    <a:pt x="202376" y="253447"/>
                    <a:pt x="202695" y="253765"/>
                    <a:pt x="203173" y="253765"/>
                  </a:cubicBezTo>
                  <a:lnTo>
                    <a:pt x="403620" y="253765"/>
                  </a:lnTo>
                  <a:cubicBezTo>
                    <a:pt x="404098" y="253765"/>
                    <a:pt x="404417" y="253447"/>
                    <a:pt x="404417" y="253129"/>
                  </a:cubicBezTo>
                  <a:cubicBezTo>
                    <a:pt x="404417" y="253129"/>
                    <a:pt x="404417" y="114234"/>
                    <a:pt x="404417" y="114234"/>
                  </a:cubicBezTo>
                  <a:lnTo>
                    <a:pt x="377488" y="114234"/>
                  </a:lnTo>
                  <a:cubicBezTo>
                    <a:pt x="358368" y="114234"/>
                    <a:pt x="330006" y="102302"/>
                    <a:pt x="330006" y="69368"/>
                  </a:cubicBezTo>
                  <a:lnTo>
                    <a:pt x="330006" y="43116"/>
                  </a:lnTo>
                  <a:close/>
                  <a:moveTo>
                    <a:pt x="203173" y="0"/>
                  </a:moveTo>
                  <a:lnTo>
                    <a:pt x="354385" y="0"/>
                  </a:lnTo>
                  <a:lnTo>
                    <a:pt x="366016" y="0"/>
                  </a:lnTo>
                  <a:lnTo>
                    <a:pt x="447597" y="78437"/>
                  </a:lnTo>
                  <a:lnTo>
                    <a:pt x="447597" y="88937"/>
                  </a:lnTo>
                  <a:cubicBezTo>
                    <a:pt x="447597" y="89255"/>
                    <a:pt x="447597" y="89414"/>
                    <a:pt x="447597" y="89733"/>
                  </a:cubicBezTo>
                  <a:lnTo>
                    <a:pt x="447597" y="299268"/>
                  </a:lnTo>
                  <a:lnTo>
                    <a:pt x="159196" y="299268"/>
                  </a:lnTo>
                  <a:lnTo>
                    <a:pt x="159196" y="43753"/>
                  </a:lnTo>
                  <a:cubicBezTo>
                    <a:pt x="159196" y="19569"/>
                    <a:pt x="178954" y="0"/>
                    <a:pt x="203173" y="0"/>
                  </a:cubicBezTo>
                  <a:close/>
                </a:path>
              </a:pathLst>
            </a:custGeom>
            <a:solidFill>
              <a:schemeClr val="bg1"/>
            </a:solidFill>
            <a:ln w="3175">
              <a:solidFill>
                <a:schemeClr val="tx1"/>
              </a:solidFill>
            </a:ln>
          </p:spPr>
          <p:txBody>
            <a:bodyPr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52" name="组合 51">
            <a:extLst>
              <a:ext uri="{FF2B5EF4-FFF2-40B4-BE49-F238E27FC236}">
                <a16:creationId xmlns:a16="http://schemas.microsoft.com/office/drawing/2014/main" id="{CFD9824E-DF0A-48BA-9158-6CDD46B4C23E}"/>
              </a:ext>
            </a:extLst>
          </p:cNvPr>
          <p:cNvGrpSpPr/>
          <p:nvPr/>
        </p:nvGrpSpPr>
        <p:grpSpPr>
          <a:xfrm>
            <a:off x="7232941" y="3137849"/>
            <a:ext cx="2201831" cy="1879960"/>
            <a:chOff x="7134053" y="3470060"/>
            <a:chExt cx="2201831" cy="1879960"/>
          </a:xfrm>
        </p:grpSpPr>
        <p:sp>
          <p:nvSpPr>
            <p:cNvPr id="53" name="server-with-email-outline_32261">
              <a:extLst>
                <a:ext uri="{FF2B5EF4-FFF2-40B4-BE49-F238E27FC236}">
                  <a16:creationId xmlns:a16="http://schemas.microsoft.com/office/drawing/2014/main" id="{9E42AD17-7C20-4977-B89C-CA03A445B06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8536500" y="3560685"/>
              <a:ext cx="492166" cy="430692"/>
            </a:xfrm>
            <a:custGeom>
              <a:avLst/>
              <a:gdLst>
                <a:gd name="T0" fmla="*/ 1978 w 6561"/>
                <a:gd name="T1" fmla="*/ 3790 h 5777"/>
                <a:gd name="T2" fmla="*/ 542 w 6561"/>
                <a:gd name="T3" fmla="*/ 4204 h 5777"/>
                <a:gd name="T4" fmla="*/ 1808 w 6561"/>
                <a:gd name="T5" fmla="*/ 844 h 5777"/>
                <a:gd name="T6" fmla="*/ 1808 w 6561"/>
                <a:gd name="T7" fmla="*/ 577 h 5777"/>
                <a:gd name="T8" fmla="*/ 1808 w 6561"/>
                <a:gd name="T9" fmla="*/ 844 h 5777"/>
                <a:gd name="T10" fmla="*/ 2810 w 6561"/>
                <a:gd name="T11" fmla="*/ 710 h 5777"/>
                <a:gd name="T12" fmla="*/ 2543 w 6561"/>
                <a:gd name="T13" fmla="*/ 710 h 5777"/>
                <a:gd name="T14" fmla="*/ 2976 w 6561"/>
                <a:gd name="T15" fmla="*/ 2825 h 5777"/>
                <a:gd name="T16" fmla="*/ 542 w 6561"/>
                <a:gd name="T17" fmla="*/ 2702 h 5777"/>
                <a:gd name="T18" fmla="*/ 1979 w 6561"/>
                <a:gd name="T19" fmla="*/ 3116 h 5777"/>
                <a:gd name="T20" fmla="*/ 2976 w 6561"/>
                <a:gd name="T21" fmla="*/ 2825 h 5777"/>
                <a:gd name="T22" fmla="*/ 322 w 6561"/>
                <a:gd name="T23" fmla="*/ 3335 h 5777"/>
                <a:gd name="T24" fmla="*/ 1978 w 6561"/>
                <a:gd name="T25" fmla="*/ 3571 h 5777"/>
                <a:gd name="T26" fmla="*/ 322 w 6561"/>
                <a:gd name="T27" fmla="*/ 4423 h 5777"/>
                <a:gd name="T28" fmla="*/ 1978 w 6561"/>
                <a:gd name="T29" fmla="*/ 4887 h 5777"/>
                <a:gd name="T30" fmla="*/ 0 w 6561"/>
                <a:gd name="T31" fmla="*/ 0 h 5777"/>
                <a:gd name="T32" fmla="*/ 3481 w 6561"/>
                <a:gd name="T33" fmla="*/ 2825 h 5777"/>
                <a:gd name="T34" fmla="*/ 3195 w 6561"/>
                <a:gd name="T35" fmla="*/ 2483 h 5777"/>
                <a:gd name="T36" fmla="*/ 322 w 6561"/>
                <a:gd name="T37" fmla="*/ 3335 h 5777"/>
                <a:gd name="T38" fmla="*/ 2676 w 6561"/>
                <a:gd name="T39" fmla="*/ 1063 h 5777"/>
                <a:gd name="T40" fmla="*/ 2676 w 6561"/>
                <a:gd name="T41" fmla="*/ 357 h 5777"/>
                <a:gd name="T42" fmla="*/ 1455 w 6561"/>
                <a:gd name="T43" fmla="*/ 710 h 5777"/>
                <a:gd name="T44" fmla="*/ 2161 w 6561"/>
                <a:gd name="T45" fmla="*/ 710 h 5777"/>
                <a:gd name="T46" fmla="*/ 1455 w 6561"/>
                <a:gd name="T47" fmla="*/ 710 h 5777"/>
                <a:gd name="T48" fmla="*/ 3195 w 6561"/>
                <a:gd name="T49" fmla="*/ 2232 h 5777"/>
                <a:gd name="T50" fmla="*/ 322 w 6561"/>
                <a:gd name="T51" fmla="*/ 1380 h 5777"/>
                <a:gd name="T52" fmla="*/ 542 w 6561"/>
                <a:gd name="T53" fmla="*/ 1599 h 5777"/>
                <a:gd name="T54" fmla="*/ 2976 w 6561"/>
                <a:gd name="T55" fmla="*/ 2013 h 5777"/>
                <a:gd name="T56" fmla="*/ 542 w 6561"/>
                <a:gd name="T57" fmla="*/ 1599 h 5777"/>
                <a:gd name="T58" fmla="*/ 2810 w 6561"/>
                <a:gd name="T59" fmla="*/ 1848 h 5777"/>
                <a:gd name="T60" fmla="*/ 2477 w 6561"/>
                <a:gd name="T61" fmla="*/ 1733 h 5777"/>
                <a:gd name="T62" fmla="*/ 6561 w 6561"/>
                <a:gd name="T63" fmla="*/ 3367 h 5777"/>
                <a:gd name="T64" fmla="*/ 6279 w 6561"/>
                <a:gd name="T65" fmla="*/ 5777 h 5777"/>
                <a:gd name="T66" fmla="*/ 2220 w 6561"/>
                <a:gd name="T67" fmla="*/ 5495 h 5777"/>
                <a:gd name="T68" fmla="*/ 2502 w 6561"/>
                <a:gd name="T69" fmla="*/ 3085 h 5777"/>
                <a:gd name="T70" fmla="*/ 6561 w 6561"/>
                <a:gd name="T71" fmla="*/ 3367 h 5777"/>
                <a:gd name="T72" fmla="*/ 4401 w 6561"/>
                <a:gd name="T73" fmla="*/ 4471 h 5777"/>
                <a:gd name="T74" fmla="*/ 2671 w 6561"/>
                <a:gd name="T75" fmla="*/ 3327 h 5777"/>
                <a:gd name="T76" fmla="*/ 6319 w 6561"/>
                <a:gd name="T77" fmla="*/ 3428 h 5777"/>
                <a:gd name="T78" fmla="*/ 2462 w 6561"/>
                <a:gd name="T79" fmla="*/ 3479 h 5777"/>
                <a:gd name="T80" fmla="*/ 2502 w 6561"/>
                <a:gd name="T81" fmla="*/ 5535 h 5777"/>
                <a:gd name="T82" fmla="*/ 6319 w 6561"/>
                <a:gd name="T83" fmla="*/ 5495 h 57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61" h="5777">
                  <a:moveTo>
                    <a:pt x="542" y="3790"/>
                  </a:moveTo>
                  <a:lnTo>
                    <a:pt x="1978" y="3790"/>
                  </a:lnTo>
                  <a:lnTo>
                    <a:pt x="1978" y="4204"/>
                  </a:lnTo>
                  <a:lnTo>
                    <a:pt x="542" y="4204"/>
                  </a:lnTo>
                  <a:lnTo>
                    <a:pt x="542" y="3790"/>
                  </a:lnTo>
                  <a:close/>
                  <a:moveTo>
                    <a:pt x="1808" y="844"/>
                  </a:moveTo>
                  <a:cubicBezTo>
                    <a:pt x="1882" y="844"/>
                    <a:pt x="1942" y="784"/>
                    <a:pt x="1942" y="710"/>
                  </a:cubicBezTo>
                  <a:cubicBezTo>
                    <a:pt x="1942" y="637"/>
                    <a:pt x="1882" y="577"/>
                    <a:pt x="1808" y="577"/>
                  </a:cubicBezTo>
                  <a:cubicBezTo>
                    <a:pt x="1734" y="577"/>
                    <a:pt x="1674" y="637"/>
                    <a:pt x="1674" y="710"/>
                  </a:cubicBezTo>
                  <a:cubicBezTo>
                    <a:pt x="1674" y="784"/>
                    <a:pt x="1734" y="844"/>
                    <a:pt x="1808" y="844"/>
                  </a:cubicBezTo>
                  <a:close/>
                  <a:moveTo>
                    <a:pt x="2676" y="844"/>
                  </a:moveTo>
                  <a:cubicBezTo>
                    <a:pt x="2750" y="844"/>
                    <a:pt x="2810" y="784"/>
                    <a:pt x="2810" y="710"/>
                  </a:cubicBezTo>
                  <a:cubicBezTo>
                    <a:pt x="2810" y="637"/>
                    <a:pt x="2750" y="577"/>
                    <a:pt x="2676" y="577"/>
                  </a:cubicBezTo>
                  <a:cubicBezTo>
                    <a:pt x="2603" y="577"/>
                    <a:pt x="2543" y="637"/>
                    <a:pt x="2543" y="710"/>
                  </a:cubicBezTo>
                  <a:cubicBezTo>
                    <a:pt x="2543" y="784"/>
                    <a:pt x="2603" y="844"/>
                    <a:pt x="2676" y="844"/>
                  </a:cubicBezTo>
                  <a:close/>
                  <a:moveTo>
                    <a:pt x="2976" y="2825"/>
                  </a:moveTo>
                  <a:lnTo>
                    <a:pt x="2976" y="2702"/>
                  </a:lnTo>
                  <a:lnTo>
                    <a:pt x="542" y="2702"/>
                  </a:lnTo>
                  <a:lnTo>
                    <a:pt x="542" y="3116"/>
                  </a:lnTo>
                  <a:lnTo>
                    <a:pt x="1979" y="3116"/>
                  </a:lnTo>
                  <a:cubicBezTo>
                    <a:pt x="1988" y="2954"/>
                    <a:pt x="2120" y="2825"/>
                    <a:pt x="2284" y="2825"/>
                  </a:cubicBezTo>
                  <a:lnTo>
                    <a:pt x="2976" y="2825"/>
                  </a:lnTo>
                  <a:lnTo>
                    <a:pt x="2976" y="2825"/>
                  </a:lnTo>
                  <a:close/>
                  <a:moveTo>
                    <a:pt x="322" y="3335"/>
                  </a:moveTo>
                  <a:lnTo>
                    <a:pt x="1978" y="3335"/>
                  </a:lnTo>
                  <a:lnTo>
                    <a:pt x="1978" y="3571"/>
                  </a:lnTo>
                  <a:lnTo>
                    <a:pt x="322" y="3571"/>
                  </a:lnTo>
                  <a:lnTo>
                    <a:pt x="322" y="4423"/>
                  </a:lnTo>
                  <a:lnTo>
                    <a:pt x="1978" y="4423"/>
                  </a:lnTo>
                  <a:lnTo>
                    <a:pt x="1978" y="4887"/>
                  </a:lnTo>
                  <a:lnTo>
                    <a:pt x="0" y="4887"/>
                  </a:lnTo>
                  <a:lnTo>
                    <a:pt x="0" y="0"/>
                  </a:lnTo>
                  <a:lnTo>
                    <a:pt x="3481" y="0"/>
                  </a:lnTo>
                  <a:lnTo>
                    <a:pt x="3481" y="2825"/>
                  </a:lnTo>
                  <a:lnTo>
                    <a:pt x="3195" y="2825"/>
                  </a:lnTo>
                  <a:lnTo>
                    <a:pt x="3195" y="2483"/>
                  </a:lnTo>
                  <a:lnTo>
                    <a:pt x="322" y="2483"/>
                  </a:lnTo>
                  <a:lnTo>
                    <a:pt x="322" y="3335"/>
                  </a:lnTo>
                  <a:close/>
                  <a:moveTo>
                    <a:pt x="2323" y="710"/>
                  </a:moveTo>
                  <a:cubicBezTo>
                    <a:pt x="2323" y="905"/>
                    <a:pt x="2482" y="1063"/>
                    <a:pt x="2676" y="1063"/>
                  </a:cubicBezTo>
                  <a:cubicBezTo>
                    <a:pt x="2871" y="1063"/>
                    <a:pt x="3029" y="905"/>
                    <a:pt x="3029" y="710"/>
                  </a:cubicBezTo>
                  <a:cubicBezTo>
                    <a:pt x="3029" y="516"/>
                    <a:pt x="2871" y="357"/>
                    <a:pt x="2676" y="357"/>
                  </a:cubicBezTo>
                  <a:cubicBezTo>
                    <a:pt x="2482" y="357"/>
                    <a:pt x="2323" y="516"/>
                    <a:pt x="2323" y="710"/>
                  </a:cubicBezTo>
                  <a:close/>
                  <a:moveTo>
                    <a:pt x="1455" y="710"/>
                  </a:moveTo>
                  <a:cubicBezTo>
                    <a:pt x="1455" y="905"/>
                    <a:pt x="1613" y="1063"/>
                    <a:pt x="1808" y="1063"/>
                  </a:cubicBezTo>
                  <a:cubicBezTo>
                    <a:pt x="2002" y="1063"/>
                    <a:pt x="2161" y="905"/>
                    <a:pt x="2161" y="710"/>
                  </a:cubicBezTo>
                  <a:cubicBezTo>
                    <a:pt x="2161" y="516"/>
                    <a:pt x="2002" y="357"/>
                    <a:pt x="1808" y="357"/>
                  </a:cubicBezTo>
                  <a:cubicBezTo>
                    <a:pt x="1613" y="357"/>
                    <a:pt x="1455" y="516"/>
                    <a:pt x="1455" y="710"/>
                  </a:cubicBezTo>
                  <a:close/>
                  <a:moveTo>
                    <a:pt x="322" y="2232"/>
                  </a:moveTo>
                  <a:lnTo>
                    <a:pt x="3195" y="2232"/>
                  </a:lnTo>
                  <a:lnTo>
                    <a:pt x="3195" y="1380"/>
                  </a:lnTo>
                  <a:lnTo>
                    <a:pt x="322" y="1380"/>
                  </a:lnTo>
                  <a:lnTo>
                    <a:pt x="322" y="2232"/>
                  </a:lnTo>
                  <a:close/>
                  <a:moveTo>
                    <a:pt x="542" y="1599"/>
                  </a:moveTo>
                  <a:lnTo>
                    <a:pt x="2976" y="1599"/>
                  </a:lnTo>
                  <a:lnTo>
                    <a:pt x="2976" y="2013"/>
                  </a:lnTo>
                  <a:lnTo>
                    <a:pt x="542" y="2013"/>
                  </a:lnTo>
                  <a:lnTo>
                    <a:pt x="542" y="1599"/>
                  </a:lnTo>
                  <a:close/>
                  <a:moveTo>
                    <a:pt x="2477" y="1848"/>
                  </a:moveTo>
                  <a:lnTo>
                    <a:pt x="2810" y="1848"/>
                  </a:lnTo>
                  <a:lnTo>
                    <a:pt x="2810" y="1733"/>
                  </a:lnTo>
                  <a:lnTo>
                    <a:pt x="2477" y="1733"/>
                  </a:lnTo>
                  <a:lnTo>
                    <a:pt x="2477" y="1848"/>
                  </a:lnTo>
                  <a:close/>
                  <a:moveTo>
                    <a:pt x="6561" y="3367"/>
                  </a:moveTo>
                  <a:lnTo>
                    <a:pt x="6561" y="5495"/>
                  </a:lnTo>
                  <a:cubicBezTo>
                    <a:pt x="6561" y="5651"/>
                    <a:pt x="6435" y="5777"/>
                    <a:pt x="6279" y="5777"/>
                  </a:cubicBezTo>
                  <a:lnTo>
                    <a:pt x="2502" y="5777"/>
                  </a:lnTo>
                  <a:cubicBezTo>
                    <a:pt x="2346" y="5777"/>
                    <a:pt x="2220" y="5651"/>
                    <a:pt x="2220" y="5495"/>
                  </a:cubicBezTo>
                  <a:lnTo>
                    <a:pt x="2220" y="3367"/>
                  </a:lnTo>
                  <a:cubicBezTo>
                    <a:pt x="2220" y="3211"/>
                    <a:pt x="2346" y="3085"/>
                    <a:pt x="2502" y="3085"/>
                  </a:cubicBezTo>
                  <a:lnTo>
                    <a:pt x="6279" y="3085"/>
                  </a:lnTo>
                  <a:cubicBezTo>
                    <a:pt x="6435" y="3085"/>
                    <a:pt x="6561" y="3211"/>
                    <a:pt x="6561" y="3367"/>
                  </a:cubicBezTo>
                  <a:close/>
                  <a:moveTo>
                    <a:pt x="2671" y="3327"/>
                  </a:moveTo>
                  <a:lnTo>
                    <a:pt x="4401" y="4471"/>
                  </a:lnTo>
                  <a:lnTo>
                    <a:pt x="6041" y="3327"/>
                  </a:lnTo>
                  <a:lnTo>
                    <a:pt x="2671" y="3327"/>
                  </a:lnTo>
                  <a:close/>
                  <a:moveTo>
                    <a:pt x="6319" y="5495"/>
                  </a:moveTo>
                  <a:lnTo>
                    <a:pt x="6319" y="3428"/>
                  </a:lnTo>
                  <a:lnTo>
                    <a:pt x="4404" y="4764"/>
                  </a:lnTo>
                  <a:lnTo>
                    <a:pt x="2462" y="3479"/>
                  </a:lnTo>
                  <a:lnTo>
                    <a:pt x="2462" y="5495"/>
                  </a:lnTo>
                  <a:cubicBezTo>
                    <a:pt x="2462" y="5517"/>
                    <a:pt x="2480" y="5535"/>
                    <a:pt x="2502" y="5535"/>
                  </a:cubicBezTo>
                  <a:lnTo>
                    <a:pt x="6279" y="5535"/>
                  </a:lnTo>
                  <a:cubicBezTo>
                    <a:pt x="6301" y="5535"/>
                    <a:pt x="6319" y="5517"/>
                    <a:pt x="6319" y="5495"/>
                  </a:cubicBezTo>
                  <a:close/>
                </a:path>
              </a:pathLst>
            </a:custGeom>
            <a:solidFill>
              <a:schemeClr val="bg1"/>
            </a:solidFill>
            <a:ln w="3175">
              <a:solidFill>
                <a:schemeClr val="tx1"/>
              </a:solidFill>
            </a:ln>
          </p:spPr>
          <p:txBody>
            <a:bodyPr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4" name="php_160482">
              <a:extLst>
                <a:ext uri="{FF2B5EF4-FFF2-40B4-BE49-F238E27FC236}">
                  <a16:creationId xmlns:a16="http://schemas.microsoft.com/office/drawing/2014/main" id="{5EE6A75C-26DC-4405-B25B-64542EADBD8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8530813" y="4152083"/>
              <a:ext cx="433301" cy="430692"/>
            </a:xfrm>
            <a:custGeom>
              <a:avLst/>
              <a:gdLst>
                <a:gd name="connsiteX0" fmla="*/ 98691 w 590304"/>
                <a:gd name="connsiteY0" fmla="*/ 515739 h 589416"/>
                <a:gd name="connsiteX1" fmla="*/ 98691 w 590304"/>
                <a:gd name="connsiteY1" fmla="*/ 564550 h 589416"/>
                <a:gd name="connsiteX2" fmla="*/ 491613 w 590304"/>
                <a:gd name="connsiteY2" fmla="*/ 564550 h 589416"/>
                <a:gd name="connsiteX3" fmla="*/ 491613 w 590304"/>
                <a:gd name="connsiteY3" fmla="*/ 515739 h 589416"/>
                <a:gd name="connsiteX4" fmla="*/ 396663 w 590304"/>
                <a:gd name="connsiteY4" fmla="*/ 339853 h 589416"/>
                <a:gd name="connsiteX5" fmla="*/ 396663 w 590304"/>
                <a:gd name="connsiteY5" fmla="*/ 386811 h 589416"/>
                <a:gd name="connsiteX6" fmla="*/ 411425 w 590304"/>
                <a:gd name="connsiteY6" fmla="*/ 386811 h 589416"/>
                <a:gd name="connsiteX7" fmla="*/ 425264 w 590304"/>
                <a:gd name="connsiteY7" fmla="*/ 380366 h 589416"/>
                <a:gd name="connsiteX8" fmla="*/ 431722 w 590304"/>
                <a:gd name="connsiteY8" fmla="*/ 362871 h 589416"/>
                <a:gd name="connsiteX9" fmla="*/ 425264 w 590304"/>
                <a:gd name="connsiteY9" fmla="*/ 345377 h 589416"/>
                <a:gd name="connsiteX10" fmla="*/ 411425 w 590304"/>
                <a:gd name="connsiteY10" fmla="*/ 339853 h 589416"/>
                <a:gd name="connsiteX11" fmla="*/ 169738 w 590304"/>
                <a:gd name="connsiteY11" fmla="*/ 339853 h 589416"/>
                <a:gd name="connsiteX12" fmla="*/ 169738 w 590304"/>
                <a:gd name="connsiteY12" fmla="*/ 386811 h 589416"/>
                <a:gd name="connsiteX13" fmla="*/ 183571 w 590304"/>
                <a:gd name="connsiteY13" fmla="*/ 386811 h 589416"/>
                <a:gd name="connsiteX14" fmla="*/ 198326 w 590304"/>
                <a:gd name="connsiteY14" fmla="*/ 380366 h 589416"/>
                <a:gd name="connsiteX15" fmla="*/ 203860 w 590304"/>
                <a:gd name="connsiteY15" fmla="*/ 362871 h 589416"/>
                <a:gd name="connsiteX16" fmla="*/ 198326 w 590304"/>
                <a:gd name="connsiteY16" fmla="*/ 345377 h 589416"/>
                <a:gd name="connsiteX17" fmla="*/ 183571 w 590304"/>
                <a:gd name="connsiteY17" fmla="*/ 339853 h 589416"/>
                <a:gd name="connsiteX18" fmla="*/ 372676 w 590304"/>
                <a:gd name="connsiteY18" fmla="*/ 318675 h 589416"/>
                <a:gd name="connsiteX19" fmla="*/ 413270 w 590304"/>
                <a:gd name="connsiteY19" fmla="*/ 318675 h 589416"/>
                <a:gd name="connsiteX20" fmla="*/ 428031 w 590304"/>
                <a:gd name="connsiteY20" fmla="*/ 320517 h 589416"/>
                <a:gd name="connsiteX21" fmla="*/ 441870 w 590304"/>
                <a:gd name="connsiteY21" fmla="*/ 327883 h 589416"/>
                <a:gd name="connsiteX22" fmla="*/ 451096 w 590304"/>
                <a:gd name="connsiteY22" fmla="*/ 341694 h 589416"/>
                <a:gd name="connsiteX23" fmla="*/ 454786 w 590304"/>
                <a:gd name="connsiteY23" fmla="*/ 362871 h 589416"/>
                <a:gd name="connsiteX24" fmla="*/ 452018 w 590304"/>
                <a:gd name="connsiteY24" fmla="*/ 382207 h 589416"/>
                <a:gd name="connsiteX25" fmla="*/ 442793 w 590304"/>
                <a:gd name="connsiteY25" fmla="*/ 396019 h 589416"/>
                <a:gd name="connsiteX26" fmla="*/ 429876 w 590304"/>
                <a:gd name="connsiteY26" fmla="*/ 404306 h 589416"/>
                <a:gd name="connsiteX27" fmla="*/ 414193 w 590304"/>
                <a:gd name="connsiteY27" fmla="*/ 407068 h 589416"/>
                <a:gd name="connsiteX28" fmla="*/ 396663 w 590304"/>
                <a:gd name="connsiteY28" fmla="*/ 407068 h 589416"/>
                <a:gd name="connsiteX29" fmla="*/ 396663 w 590304"/>
                <a:gd name="connsiteY29" fmla="*/ 466917 h 589416"/>
                <a:gd name="connsiteX30" fmla="*/ 372676 w 590304"/>
                <a:gd name="connsiteY30" fmla="*/ 466917 h 589416"/>
                <a:gd name="connsiteX31" fmla="*/ 248105 w 590304"/>
                <a:gd name="connsiteY31" fmla="*/ 318675 h 589416"/>
                <a:gd name="connsiteX32" fmla="*/ 273012 w 590304"/>
                <a:gd name="connsiteY32" fmla="*/ 318675 h 589416"/>
                <a:gd name="connsiteX33" fmla="*/ 273012 w 590304"/>
                <a:gd name="connsiteY33" fmla="*/ 378524 h 589416"/>
                <a:gd name="connsiteX34" fmla="*/ 317292 w 590304"/>
                <a:gd name="connsiteY34" fmla="*/ 378524 h 589416"/>
                <a:gd name="connsiteX35" fmla="*/ 317292 w 590304"/>
                <a:gd name="connsiteY35" fmla="*/ 318675 h 589416"/>
                <a:gd name="connsiteX36" fmla="*/ 342199 w 590304"/>
                <a:gd name="connsiteY36" fmla="*/ 318675 h 589416"/>
                <a:gd name="connsiteX37" fmla="*/ 342199 w 590304"/>
                <a:gd name="connsiteY37" fmla="*/ 466917 h 589416"/>
                <a:gd name="connsiteX38" fmla="*/ 317292 w 590304"/>
                <a:gd name="connsiteY38" fmla="*/ 466917 h 589416"/>
                <a:gd name="connsiteX39" fmla="*/ 317292 w 590304"/>
                <a:gd name="connsiteY39" fmla="*/ 400623 h 589416"/>
                <a:gd name="connsiteX40" fmla="*/ 273012 w 590304"/>
                <a:gd name="connsiteY40" fmla="*/ 400623 h 589416"/>
                <a:gd name="connsiteX41" fmla="*/ 273012 w 590304"/>
                <a:gd name="connsiteY41" fmla="*/ 466917 h 589416"/>
                <a:gd name="connsiteX42" fmla="*/ 248105 w 590304"/>
                <a:gd name="connsiteY42" fmla="*/ 466917 h 589416"/>
                <a:gd name="connsiteX43" fmla="*/ 144839 w 590304"/>
                <a:gd name="connsiteY43" fmla="*/ 318675 h 589416"/>
                <a:gd name="connsiteX44" fmla="*/ 185416 w 590304"/>
                <a:gd name="connsiteY44" fmla="*/ 318675 h 589416"/>
                <a:gd name="connsiteX45" fmla="*/ 200171 w 590304"/>
                <a:gd name="connsiteY45" fmla="*/ 320517 h 589416"/>
                <a:gd name="connsiteX46" fmla="*/ 214004 w 590304"/>
                <a:gd name="connsiteY46" fmla="*/ 327883 h 589416"/>
                <a:gd name="connsiteX47" fmla="*/ 223226 w 590304"/>
                <a:gd name="connsiteY47" fmla="*/ 341694 h 589416"/>
                <a:gd name="connsiteX48" fmla="*/ 227837 w 590304"/>
                <a:gd name="connsiteY48" fmla="*/ 362871 h 589416"/>
                <a:gd name="connsiteX49" fmla="*/ 224148 w 590304"/>
                <a:gd name="connsiteY49" fmla="*/ 382207 h 589416"/>
                <a:gd name="connsiteX50" fmla="*/ 214926 w 590304"/>
                <a:gd name="connsiteY50" fmla="*/ 396019 h 589416"/>
                <a:gd name="connsiteX51" fmla="*/ 202015 w 590304"/>
                <a:gd name="connsiteY51" fmla="*/ 404306 h 589416"/>
                <a:gd name="connsiteX52" fmla="*/ 187260 w 590304"/>
                <a:gd name="connsiteY52" fmla="*/ 407068 h 589416"/>
                <a:gd name="connsiteX53" fmla="*/ 169738 w 590304"/>
                <a:gd name="connsiteY53" fmla="*/ 407068 h 589416"/>
                <a:gd name="connsiteX54" fmla="*/ 169738 w 590304"/>
                <a:gd name="connsiteY54" fmla="*/ 466917 h 589416"/>
                <a:gd name="connsiteX55" fmla="*/ 144839 w 590304"/>
                <a:gd name="connsiteY55" fmla="*/ 466917 h 589416"/>
                <a:gd name="connsiteX56" fmla="*/ 24903 w 590304"/>
                <a:gd name="connsiteY56" fmla="*/ 282735 h 589416"/>
                <a:gd name="connsiteX57" fmla="*/ 24903 w 590304"/>
                <a:gd name="connsiteY57" fmla="*/ 490873 h 589416"/>
                <a:gd name="connsiteX58" fmla="*/ 565401 w 590304"/>
                <a:gd name="connsiteY58" fmla="*/ 490873 h 589416"/>
                <a:gd name="connsiteX59" fmla="*/ 565401 w 590304"/>
                <a:gd name="connsiteY59" fmla="*/ 282735 h 589416"/>
                <a:gd name="connsiteX60" fmla="*/ 504526 w 590304"/>
                <a:gd name="connsiteY60" fmla="*/ 282735 h 589416"/>
                <a:gd name="connsiteX61" fmla="*/ 85778 w 590304"/>
                <a:gd name="connsiteY61" fmla="*/ 282735 h 589416"/>
                <a:gd name="connsiteX62" fmla="*/ 516516 w 590304"/>
                <a:gd name="connsiteY62" fmla="*/ 226557 h 589416"/>
                <a:gd name="connsiteX63" fmla="*/ 516516 w 590304"/>
                <a:gd name="connsiteY63" fmla="*/ 257869 h 589416"/>
                <a:gd name="connsiteX64" fmla="*/ 547876 w 590304"/>
                <a:gd name="connsiteY64" fmla="*/ 257869 h 589416"/>
                <a:gd name="connsiteX65" fmla="*/ 73788 w 590304"/>
                <a:gd name="connsiteY65" fmla="*/ 226557 h 589416"/>
                <a:gd name="connsiteX66" fmla="*/ 42428 w 590304"/>
                <a:gd name="connsiteY66" fmla="*/ 257869 h 589416"/>
                <a:gd name="connsiteX67" fmla="*/ 73788 w 590304"/>
                <a:gd name="connsiteY67" fmla="*/ 257869 h 589416"/>
                <a:gd name="connsiteX68" fmla="*/ 405834 w 590304"/>
                <a:gd name="connsiteY68" fmla="*/ 42364 h 589416"/>
                <a:gd name="connsiteX69" fmla="*/ 405834 w 590304"/>
                <a:gd name="connsiteY69" fmla="*/ 110515 h 589416"/>
                <a:gd name="connsiteX70" fmla="*/ 474088 w 590304"/>
                <a:gd name="connsiteY70" fmla="*/ 110515 h 589416"/>
                <a:gd name="connsiteX71" fmla="*/ 98691 w 590304"/>
                <a:gd name="connsiteY71" fmla="*/ 24866 h 589416"/>
                <a:gd name="connsiteX72" fmla="*/ 98691 w 590304"/>
                <a:gd name="connsiteY72" fmla="*/ 196165 h 589416"/>
                <a:gd name="connsiteX73" fmla="*/ 98691 w 590304"/>
                <a:gd name="connsiteY73" fmla="*/ 257869 h 589416"/>
                <a:gd name="connsiteX74" fmla="*/ 491613 w 590304"/>
                <a:gd name="connsiteY74" fmla="*/ 257869 h 589416"/>
                <a:gd name="connsiteX75" fmla="*/ 491613 w 590304"/>
                <a:gd name="connsiteY75" fmla="*/ 196165 h 589416"/>
                <a:gd name="connsiteX76" fmla="*/ 491613 w 590304"/>
                <a:gd name="connsiteY76" fmla="*/ 135381 h 589416"/>
                <a:gd name="connsiteX77" fmla="*/ 393844 w 590304"/>
                <a:gd name="connsiteY77" fmla="*/ 135381 h 589416"/>
                <a:gd name="connsiteX78" fmla="*/ 380931 w 590304"/>
                <a:gd name="connsiteY78" fmla="*/ 122488 h 589416"/>
                <a:gd name="connsiteX79" fmla="*/ 380931 w 590304"/>
                <a:gd name="connsiteY79" fmla="*/ 24866 h 589416"/>
                <a:gd name="connsiteX80" fmla="*/ 85778 w 590304"/>
                <a:gd name="connsiteY80" fmla="*/ 0 h 589416"/>
                <a:gd name="connsiteX81" fmla="*/ 393844 w 590304"/>
                <a:gd name="connsiteY81" fmla="*/ 0 h 589416"/>
                <a:gd name="connsiteX82" fmla="*/ 394766 w 590304"/>
                <a:gd name="connsiteY82" fmla="*/ 0 h 589416"/>
                <a:gd name="connsiteX83" fmla="*/ 397533 w 590304"/>
                <a:gd name="connsiteY83" fmla="*/ 921 h 589416"/>
                <a:gd name="connsiteX84" fmla="*/ 398455 w 590304"/>
                <a:gd name="connsiteY84" fmla="*/ 921 h 589416"/>
                <a:gd name="connsiteX85" fmla="*/ 402145 w 590304"/>
                <a:gd name="connsiteY85" fmla="*/ 3684 h 589416"/>
                <a:gd name="connsiteX86" fmla="*/ 512827 w 590304"/>
                <a:gd name="connsiteY86" fmla="*/ 114199 h 589416"/>
                <a:gd name="connsiteX87" fmla="*/ 515594 w 590304"/>
                <a:gd name="connsiteY87" fmla="*/ 117883 h 589416"/>
                <a:gd name="connsiteX88" fmla="*/ 515594 w 590304"/>
                <a:gd name="connsiteY88" fmla="*/ 118804 h 589416"/>
                <a:gd name="connsiteX89" fmla="*/ 516516 w 590304"/>
                <a:gd name="connsiteY89" fmla="*/ 122488 h 589416"/>
                <a:gd name="connsiteX90" fmla="*/ 516516 w 590304"/>
                <a:gd name="connsiteY90" fmla="*/ 191560 h 589416"/>
                <a:gd name="connsiteX91" fmla="*/ 586615 w 590304"/>
                <a:gd name="connsiteY91" fmla="*/ 261553 h 589416"/>
                <a:gd name="connsiteX92" fmla="*/ 589382 w 590304"/>
                <a:gd name="connsiteY92" fmla="*/ 265237 h 589416"/>
                <a:gd name="connsiteX93" fmla="*/ 589382 w 590304"/>
                <a:gd name="connsiteY93" fmla="*/ 266158 h 589416"/>
                <a:gd name="connsiteX94" fmla="*/ 590304 w 590304"/>
                <a:gd name="connsiteY94" fmla="*/ 269842 h 589416"/>
                <a:gd name="connsiteX95" fmla="*/ 590304 w 590304"/>
                <a:gd name="connsiteY95" fmla="*/ 503767 h 589416"/>
                <a:gd name="connsiteX96" fmla="*/ 578314 w 590304"/>
                <a:gd name="connsiteY96" fmla="*/ 515739 h 589416"/>
                <a:gd name="connsiteX97" fmla="*/ 516516 w 590304"/>
                <a:gd name="connsiteY97" fmla="*/ 515739 h 589416"/>
                <a:gd name="connsiteX98" fmla="*/ 516516 w 590304"/>
                <a:gd name="connsiteY98" fmla="*/ 577444 h 589416"/>
                <a:gd name="connsiteX99" fmla="*/ 504526 w 590304"/>
                <a:gd name="connsiteY99" fmla="*/ 589416 h 589416"/>
                <a:gd name="connsiteX100" fmla="*/ 85778 w 590304"/>
                <a:gd name="connsiteY100" fmla="*/ 589416 h 589416"/>
                <a:gd name="connsiteX101" fmla="*/ 73788 w 590304"/>
                <a:gd name="connsiteY101" fmla="*/ 577444 h 589416"/>
                <a:gd name="connsiteX102" fmla="*/ 73788 w 590304"/>
                <a:gd name="connsiteY102" fmla="*/ 515739 h 589416"/>
                <a:gd name="connsiteX103" fmla="*/ 11990 w 590304"/>
                <a:gd name="connsiteY103" fmla="*/ 515739 h 589416"/>
                <a:gd name="connsiteX104" fmla="*/ 0 w 590304"/>
                <a:gd name="connsiteY104" fmla="*/ 503767 h 589416"/>
                <a:gd name="connsiteX105" fmla="*/ 0 w 590304"/>
                <a:gd name="connsiteY105" fmla="*/ 269842 h 589416"/>
                <a:gd name="connsiteX106" fmla="*/ 922 w 590304"/>
                <a:gd name="connsiteY106" fmla="*/ 266158 h 589416"/>
                <a:gd name="connsiteX107" fmla="*/ 922 w 590304"/>
                <a:gd name="connsiteY107" fmla="*/ 265237 h 589416"/>
                <a:gd name="connsiteX108" fmla="*/ 3689 w 590304"/>
                <a:gd name="connsiteY108" fmla="*/ 261553 h 589416"/>
                <a:gd name="connsiteX109" fmla="*/ 73788 w 590304"/>
                <a:gd name="connsiteY109" fmla="*/ 191560 h 589416"/>
                <a:gd name="connsiteX110" fmla="*/ 73788 w 590304"/>
                <a:gd name="connsiteY110" fmla="*/ 11972 h 589416"/>
                <a:gd name="connsiteX111" fmla="*/ 85778 w 590304"/>
                <a:gd name="connsiteY111" fmla="*/ 0 h 5894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</a:cxnLst>
              <a:rect l="l" t="t" r="r" b="b"/>
              <a:pathLst>
                <a:path w="590304" h="589416">
                  <a:moveTo>
                    <a:pt x="98691" y="515739"/>
                  </a:moveTo>
                  <a:lnTo>
                    <a:pt x="98691" y="564550"/>
                  </a:lnTo>
                  <a:lnTo>
                    <a:pt x="491613" y="564550"/>
                  </a:lnTo>
                  <a:lnTo>
                    <a:pt x="491613" y="515739"/>
                  </a:lnTo>
                  <a:close/>
                  <a:moveTo>
                    <a:pt x="396663" y="339853"/>
                  </a:moveTo>
                  <a:lnTo>
                    <a:pt x="396663" y="386811"/>
                  </a:lnTo>
                  <a:lnTo>
                    <a:pt x="411425" y="386811"/>
                  </a:lnTo>
                  <a:cubicBezTo>
                    <a:pt x="416960" y="386811"/>
                    <a:pt x="421573" y="384970"/>
                    <a:pt x="425264" y="380366"/>
                  </a:cubicBezTo>
                  <a:cubicBezTo>
                    <a:pt x="429876" y="376683"/>
                    <a:pt x="431722" y="370238"/>
                    <a:pt x="431722" y="362871"/>
                  </a:cubicBezTo>
                  <a:cubicBezTo>
                    <a:pt x="431722" y="354585"/>
                    <a:pt x="429876" y="349060"/>
                    <a:pt x="425264" y="345377"/>
                  </a:cubicBezTo>
                  <a:cubicBezTo>
                    <a:pt x="421573" y="341694"/>
                    <a:pt x="416960" y="339853"/>
                    <a:pt x="411425" y="339853"/>
                  </a:cubicBezTo>
                  <a:close/>
                  <a:moveTo>
                    <a:pt x="169738" y="339853"/>
                  </a:moveTo>
                  <a:lnTo>
                    <a:pt x="169738" y="386811"/>
                  </a:lnTo>
                  <a:lnTo>
                    <a:pt x="183571" y="386811"/>
                  </a:lnTo>
                  <a:cubicBezTo>
                    <a:pt x="189104" y="386811"/>
                    <a:pt x="194638" y="384970"/>
                    <a:pt x="198326" y="380366"/>
                  </a:cubicBezTo>
                  <a:cubicBezTo>
                    <a:pt x="202015" y="376683"/>
                    <a:pt x="203860" y="370238"/>
                    <a:pt x="203860" y="362871"/>
                  </a:cubicBezTo>
                  <a:cubicBezTo>
                    <a:pt x="203860" y="354585"/>
                    <a:pt x="202015" y="349060"/>
                    <a:pt x="198326" y="345377"/>
                  </a:cubicBezTo>
                  <a:cubicBezTo>
                    <a:pt x="194638" y="341694"/>
                    <a:pt x="189104" y="339853"/>
                    <a:pt x="183571" y="339853"/>
                  </a:cubicBezTo>
                  <a:close/>
                  <a:moveTo>
                    <a:pt x="372676" y="318675"/>
                  </a:moveTo>
                  <a:lnTo>
                    <a:pt x="413270" y="318675"/>
                  </a:lnTo>
                  <a:cubicBezTo>
                    <a:pt x="417883" y="318675"/>
                    <a:pt x="422496" y="319596"/>
                    <a:pt x="428031" y="320517"/>
                  </a:cubicBezTo>
                  <a:cubicBezTo>
                    <a:pt x="432644" y="322358"/>
                    <a:pt x="437257" y="325120"/>
                    <a:pt x="441870" y="327883"/>
                  </a:cubicBezTo>
                  <a:cubicBezTo>
                    <a:pt x="445560" y="331566"/>
                    <a:pt x="448328" y="336170"/>
                    <a:pt x="451096" y="341694"/>
                  </a:cubicBezTo>
                  <a:cubicBezTo>
                    <a:pt x="453864" y="347219"/>
                    <a:pt x="454786" y="353664"/>
                    <a:pt x="454786" y="362871"/>
                  </a:cubicBezTo>
                  <a:cubicBezTo>
                    <a:pt x="454786" y="370238"/>
                    <a:pt x="453864" y="376683"/>
                    <a:pt x="452018" y="382207"/>
                  </a:cubicBezTo>
                  <a:cubicBezTo>
                    <a:pt x="449251" y="387732"/>
                    <a:pt x="446483" y="392336"/>
                    <a:pt x="442793" y="396019"/>
                  </a:cubicBezTo>
                  <a:cubicBezTo>
                    <a:pt x="439102" y="399702"/>
                    <a:pt x="434489" y="402464"/>
                    <a:pt x="429876" y="404306"/>
                  </a:cubicBezTo>
                  <a:cubicBezTo>
                    <a:pt x="424341" y="406147"/>
                    <a:pt x="419728" y="407068"/>
                    <a:pt x="414193" y="407068"/>
                  </a:cubicBezTo>
                  <a:lnTo>
                    <a:pt x="396663" y="407068"/>
                  </a:lnTo>
                  <a:lnTo>
                    <a:pt x="396663" y="466917"/>
                  </a:lnTo>
                  <a:lnTo>
                    <a:pt x="372676" y="466917"/>
                  </a:lnTo>
                  <a:close/>
                  <a:moveTo>
                    <a:pt x="248105" y="318675"/>
                  </a:moveTo>
                  <a:lnTo>
                    <a:pt x="273012" y="318675"/>
                  </a:lnTo>
                  <a:lnTo>
                    <a:pt x="273012" y="378524"/>
                  </a:lnTo>
                  <a:lnTo>
                    <a:pt x="317292" y="378524"/>
                  </a:lnTo>
                  <a:lnTo>
                    <a:pt x="317292" y="318675"/>
                  </a:lnTo>
                  <a:lnTo>
                    <a:pt x="342199" y="318675"/>
                  </a:lnTo>
                  <a:lnTo>
                    <a:pt x="342199" y="466917"/>
                  </a:lnTo>
                  <a:lnTo>
                    <a:pt x="317292" y="466917"/>
                  </a:lnTo>
                  <a:lnTo>
                    <a:pt x="317292" y="400623"/>
                  </a:lnTo>
                  <a:lnTo>
                    <a:pt x="273012" y="400623"/>
                  </a:lnTo>
                  <a:lnTo>
                    <a:pt x="273012" y="466917"/>
                  </a:lnTo>
                  <a:lnTo>
                    <a:pt x="248105" y="466917"/>
                  </a:lnTo>
                  <a:close/>
                  <a:moveTo>
                    <a:pt x="144839" y="318675"/>
                  </a:moveTo>
                  <a:lnTo>
                    <a:pt x="185416" y="318675"/>
                  </a:lnTo>
                  <a:cubicBezTo>
                    <a:pt x="190027" y="318675"/>
                    <a:pt x="195560" y="319596"/>
                    <a:pt x="200171" y="320517"/>
                  </a:cubicBezTo>
                  <a:cubicBezTo>
                    <a:pt x="205704" y="322358"/>
                    <a:pt x="209393" y="325120"/>
                    <a:pt x="214004" y="327883"/>
                  </a:cubicBezTo>
                  <a:cubicBezTo>
                    <a:pt x="217693" y="331566"/>
                    <a:pt x="221381" y="336170"/>
                    <a:pt x="223226" y="341694"/>
                  </a:cubicBezTo>
                  <a:cubicBezTo>
                    <a:pt x="225992" y="347219"/>
                    <a:pt x="227837" y="353664"/>
                    <a:pt x="227837" y="362871"/>
                  </a:cubicBezTo>
                  <a:cubicBezTo>
                    <a:pt x="227837" y="370238"/>
                    <a:pt x="225992" y="376683"/>
                    <a:pt x="224148" y="382207"/>
                  </a:cubicBezTo>
                  <a:cubicBezTo>
                    <a:pt x="221381" y="387732"/>
                    <a:pt x="218615" y="392336"/>
                    <a:pt x="214926" y="396019"/>
                  </a:cubicBezTo>
                  <a:cubicBezTo>
                    <a:pt x="211237" y="399702"/>
                    <a:pt x="206626" y="402464"/>
                    <a:pt x="202015" y="404306"/>
                  </a:cubicBezTo>
                  <a:cubicBezTo>
                    <a:pt x="197404" y="406147"/>
                    <a:pt x="191871" y="407068"/>
                    <a:pt x="187260" y="407068"/>
                  </a:cubicBezTo>
                  <a:lnTo>
                    <a:pt x="169738" y="407068"/>
                  </a:lnTo>
                  <a:lnTo>
                    <a:pt x="169738" y="466917"/>
                  </a:lnTo>
                  <a:lnTo>
                    <a:pt x="144839" y="466917"/>
                  </a:lnTo>
                  <a:close/>
                  <a:moveTo>
                    <a:pt x="24903" y="282735"/>
                  </a:moveTo>
                  <a:lnTo>
                    <a:pt x="24903" y="490873"/>
                  </a:lnTo>
                  <a:lnTo>
                    <a:pt x="565401" y="490873"/>
                  </a:lnTo>
                  <a:lnTo>
                    <a:pt x="565401" y="282735"/>
                  </a:lnTo>
                  <a:lnTo>
                    <a:pt x="504526" y="282735"/>
                  </a:lnTo>
                  <a:lnTo>
                    <a:pt x="85778" y="282735"/>
                  </a:lnTo>
                  <a:close/>
                  <a:moveTo>
                    <a:pt x="516516" y="226557"/>
                  </a:moveTo>
                  <a:lnTo>
                    <a:pt x="516516" y="257869"/>
                  </a:lnTo>
                  <a:lnTo>
                    <a:pt x="547876" y="257869"/>
                  </a:lnTo>
                  <a:close/>
                  <a:moveTo>
                    <a:pt x="73788" y="226557"/>
                  </a:moveTo>
                  <a:lnTo>
                    <a:pt x="42428" y="257869"/>
                  </a:lnTo>
                  <a:lnTo>
                    <a:pt x="73788" y="257869"/>
                  </a:lnTo>
                  <a:close/>
                  <a:moveTo>
                    <a:pt x="405834" y="42364"/>
                  </a:moveTo>
                  <a:lnTo>
                    <a:pt x="405834" y="110515"/>
                  </a:lnTo>
                  <a:lnTo>
                    <a:pt x="474088" y="110515"/>
                  </a:lnTo>
                  <a:close/>
                  <a:moveTo>
                    <a:pt x="98691" y="24866"/>
                  </a:moveTo>
                  <a:lnTo>
                    <a:pt x="98691" y="196165"/>
                  </a:lnTo>
                  <a:lnTo>
                    <a:pt x="98691" y="257869"/>
                  </a:lnTo>
                  <a:lnTo>
                    <a:pt x="491613" y="257869"/>
                  </a:lnTo>
                  <a:lnTo>
                    <a:pt x="491613" y="196165"/>
                  </a:lnTo>
                  <a:lnTo>
                    <a:pt x="491613" y="135381"/>
                  </a:lnTo>
                  <a:lnTo>
                    <a:pt x="393844" y="135381"/>
                  </a:lnTo>
                  <a:cubicBezTo>
                    <a:pt x="386465" y="135381"/>
                    <a:pt x="380931" y="129856"/>
                    <a:pt x="380931" y="122488"/>
                  </a:cubicBezTo>
                  <a:lnTo>
                    <a:pt x="380931" y="24866"/>
                  </a:lnTo>
                  <a:close/>
                  <a:moveTo>
                    <a:pt x="85778" y="0"/>
                  </a:moveTo>
                  <a:lnTo>
                    <a:pt x="393844" y="0"/>
                  </a:lnTo>
                  <a:cubicBezTo>
                    <a:pt x="393844" y="0"/>
                    <a:pt x="393844" y="0"/>
                    <a:pt x="394766" y="0"/>
                  </a:cubicBezTo>
                  <a:cubicBezTo>
                    <a:pt x="395688" y="0"/>
                    <a:pt x="396611" y="0"/>
                    <a:pt x="397533" y="921"/>
                  </a:cubicBezTo>
                  <a:cubicBezTo>
                    <a:pt x="397533" y="921"/>
                    <a:pt x="398455" y="921"/>
                    <a:pt x="398455" y="921"/>
                  </a:cubicBezTo>
                  <a:cubicBezTo>
                    <a:pt x="400300" y="1842"/>
                    <a:pt x="401222" y="2763"/>
                    <a:pt x="402145" y="3684"/>
                  </a:cubicBezTo>
                  <a:lnTo>
                    <a:pt x="512827" y="114199"/>
                  </a:lnTo>
                  <a:cubicBezTo>
                    <a:pt x="513749" y="115120"/>
                    <a:pt x="514672" y="116041"/>
                    <a:pt x="515594" y="117883"/>
                  </a:cubicBezTo>
                  <a:cubicBezTo>
                    <a:pt x="515594" y="117883"/>
                    <a:pt x="515594" y="118804"/>
                    <a:pt x="515594" y="118804"/>
                  </a:cubicBezTo>
                  <a:cubicBezTo>
                    <a:pt x="516516" y="119725"/>
                    <a:pt x="516516" y="120646"/>
                    <a:pt x="516516" y="122488"/>
                  </a:cubicBezTo>
                  <a:lnTo>
                    <a:pt x="516516" y="191560"/>
                  </a:lnTo>
                  <a:lnTo>
                    <a:pt x="586615" y="261553"/>
                  </a:lnTo>
                  <a:cubicBezTo>
                    <a:pt x="587537" y="262474"/>
                    <a:pt x="588460" y="263395"/>
                    <a:pt x="589382" y="265237"/>
                  </a:cubicBezTo>
                  <a:cubicBezTo>
                    <a:pt x="589382" y="265237"/>
                    <a:pt x="589382" y="266158"/>
                    <a:pt x="589382" y="266158"/>
                  </a:cubicBezTo>
                  <a:cubicBezTo>
                    <a:pt x="590304" y="267079"/>
                    <a:pt x="590304" y="268000"/>
                    <a:pt x="590304" y="269842"/>
                  </a:cubicBezTo>
                  <a:lnTo>
                    <a:pt x="590304" y="503767"/>
                  </a:lnTo>
                  <a:cubicBezTo>
                    <a:pt x="590304" y="510213"/>
                    <a:pt x="584770" y="515739"/>
                    <a:pt x="578314" y="515739"/>
                  </a:cubicBezTo>
                  <a:lnTo>
                    <a:pt x="516516" y="515739"/>
                  </a:lnTo>
                  <a:lnTo>
                    <a:pt x="516516" y="577444"/>
                  </a:lnTo>
                  <a:cubicBezTo>
                    <a:pt x="516516" y="583890"/>
                    <a:pt x="510982" y="589416"/>
                    <a:pt x="504526" y="589416"/>
                  </a:cubicBezTo>
                  <a:lnTo>
                    <a:pt x="85778" y="589416"/>
                  </a:lnTo>
                  <a:cubicBezTo>
                    <a:pt x="79322" y="589416"/>
                    <a:pt x="73788" y="583890"/>
                    <a:pt x="73788" y="577444"/>
                  </a:cubicBezTo>
                  <a:lnTo>
                    <a:pt x="73788" y="515739"/>
                  </a:lnTo>
                  <a:lnTo>
                    <a:pt x="11990" y="515739"/>
                  </a:lnTo>
                  <a:cubicBezTo>
                    <a:pt x="5534" y="515739"/>
                    <a:pt x="0" y="510213"/>
                    <a:pt x="0" y="503767"/>
                  </a:cubicBezTo>
                  <a:lnTo>
                    <a:pt x="0" y="269842"/>
                  </a:lnTo>
                  <a:cubicBezTo>
                    <a:pt x="0" y="268000"/>
                    <a:pt x="0" y="267079"/>
                    <a:pt x="922" y="266158"/>
                  </a:cubicBezTo>
                  <a:cubicBezTo>
                    <a:pt x="922" y="266158"/>
                    <a:pt x="922" y="265237"/>
                    <a:pt x="922" y="265237"/>
                  </a:cubicBezTo>
                  <a:cubicBezTo>
                    <a:pt x="1844" y="263395"/>
                    <a:pt x="2767" y="262474"/>
                    <a:pt x="3689" y="261553"/>
                  </a:cubicBezTo>
                  <a:lnTo>
                    <a:pt x="73788" y="191560"/>
                  </a:lnTo>
                  <a:lnTo>
                    <a:pt x="73788" y="11972"/>
                  </a:lnTo>
                  <a:cubicBezTo>
                    <a:pt x="73788" y="5526"/>
                    <a:pt x="79322" y="0"/>
                    <a:pt x="85778" y="0"/>
                  </a:cubicBezTo>
                  <a:close/>
                </a:path>
              </a:pathLst>
            </a:custGeom>
            <a:solidFill>
              <a:schemeClr val="bg1"/>
            </a:solidFill>
            <a:ln w="3175">
              <a:solidFill>
                <a:schemeClr val="tx1"/>
              </a:solidFill>
            </a:ln>
          </p:spPr>
          <p:txBody>
            <a:bodyPr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5" name="sql-file-format-symbol_29553">
              <a:extLst>
                <a:ext uri="{FF2B5EF4-FFF2-40B4-BE49-F238E27FC236}">
                  <a16:creationId xmlns:a16="http://schemas.microsoft.com/office/drawing/2014/main" id="{D5E63714-7A78-49C5-BA99-F4A208CCBDA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8536500" y="4805474"/>
              <a:ext cx="430776" cy="428184"/>
            </a:xfrm>
            <a:custGeom>
              <a:avLst/>
              <a:gdLst>
                <a:gd name="connsiteX0" fmla="*/ 222612 w 440751"/>
                <a:gd name="connsiteY0" fmla="*/ 442939 h 606651"/>
                <a:gd name="connsiteX1" fmla="*/ 257352 w 440751"/>
                <a:gd name="connsiteY1" fmla="*/ 491111 h 606651"/>
                <a:gd name="connsiteX2" fmla="*/ 222364 w 440751"/>
                <a:gd name="connsiteY2" fmla="*/ 540108 h 606651"/>
                <a:gd name="connsiteX3" fmla="*/ 187458 w 440751"/>
                <a:gd name="connsiteY3" fmla="*/ 491689 h 606651"/>
                <a:gd name="connsiteX4" fmla="*/ 222612 w 440751"/>
                <a:gd name="connsiteY4" fmla="*/ 442939 h 606651"/>
                <a:gd name="connsiteX5" fmla="*/ 313274 w 440751"/>
                <a:gd name="connsiteY5" fmla="*/ 419303 h 606651"/>
                <a:gd name="connsiteX6" fmla="*/ 313274 w 440751"/>
                <a:gd name="connsiteY6" fmla="*/ 563614 h 606651"/>
                <a:gd name="connsiteX7" fmla="*/ 403608 w 440751"/>
                <a:gd name="connsiteY7" fmla="*/ 563614 h 606651"/>
                <a:gd name="connsiteX8" fmla="*/ 403608 w 440751"/>
                <a:gd name="connsiteY8" fmla="*/ 536189 h 606651"/>
                <a:gd name="connsiteX9" fmla="*/ 346115 w 440751"/>
                <a:gd name="connsiteY9" fmla="*/ 536189 h 606651"/>
                <a:gd name="connsiteX10" fmla="*/ 346115 w 440751"/>
                <a:gd name="connsiteY10" fmla="*/ 419303 h 606651"/>
                <a:gd name="connsiteX11" fmla="*/ 223436 w 440751"/>
                <a:gd name="connsiteY11" fmla="*/ 416990 h 606651"/>
                <a:gd name="connsiteX12" fmla="*/ 152956 w 440751"/>
                <a:gd name="connsiteY12" fmla="*/ 492739 h 606651"/>
                <a:gd name="connsiteX13" fmla="*/ 215991 w 440751"/>
                <a:gd name="connsiteY13" fmla="*/ 566010 h 606651"/>
                <a:gd name="connsiteX14" fmla="*/ 226001 w 440751"/>
                <a:gd name="connsiteY14" fmla="*/ 568157 h 606651"/>
                <a:gd name="connsiteX15" fmla="*/ 283080 w 440751"/>
                <a:gd name="connsiteY15" fmla="*/ 588478 h 606651"/>
                <a:gd name="connsiteX16" fmla="*/ 292510 w 440751"/>
                <a:gd name="connsiteY16" fmla="*/ 563201 h 606651"/>
                <a:gd name="connsiteX17" fmla="*/ 257518 w 440751"/>
                <a:gd name="connsiteY17" fmla="*/ 555106 h 606651"/>
                <a:gd name="connsiteX18" fmla="*/ 257518 w 440751"/>
                <a:gd name="connsiteY18" fmla="*/ 554197 h 606651"/>
                <a:gd name="connsiteX19" fmla="*/ 291849 w 440751"/>
                <a:gd name="connsiteY19" fmla="*/ 489765 h 606651"/>
                <a:gd name="connsiteX20" fmla="*/ 223436 w 440751"/>
                <a:gd name="connsiteY20" fmla="*/ 416990 h 606651"/>
                <a:gd name="connsiteX21" fmla="*/ 94801 w 440751"/>
                <a:gd name="connsiteY21" fmla="*/ 416990 h 606651"/>
                <a:gd name="connsiteX22" fmla="*/ 40121 w 440751"/>
                <a:gd name="connsiteY22" fmla="*/ 460440 h 606651"/>
                <a:gd name="connsiteX23" fmla="*/ 79828 w 440751"/>
                <a:gd name="connsiteY23" fmla="*/ 503065 h 606651"/>
                <a:gd name="connsiteX24" fmla="*/ 104066 w 440751"/>
                <a:gd name="connsiteY24" fmla="*/ 523385 h 606651"/>
                <a:gd name="connsiteX25" fmla="*/ 81069 w 440751"/>
                <a:gd name="connsiteY25" fmla="*/ 538998 h 606651"/>
                <a:gd name="connsiteX26" fmla="*/ 44836 w 440751"/>
                <a:gd name="connsiteY26" fmla="*/ 529994 h 606651"/>
                <a:gd name="connsiteX27" fmla="*/ 38218 w 440751"/>
                <a:gd name="connsiteY27" fmla="*/ 557006 h 606651"/>
                <a:gd name="connsiteX28" fmla="*/ 79166 w 440751"/>
                <a:gd name="connsiteY28" fmla="*/ 565762 h 606651"/>
                <a:gd name="connsiteX29" fmla="*/ 137487 w 440751"/>
                <a:gd name="connsiteY29" fmla="*/ 521072 h 606651"/>
                <a:gd name="connsiteX30" fmla="*/ 99930 w 440751"/>
                <a:gd name="connsiteY30" fmla="*/ 478035 h 606651"/>
                <a:gd name="connsiteX31" fmla="*/ 73210 w 440751"/>
                <a:gd name="connsiteY31" fmla="*/ 457632 h 606651"/>
                <a:gd name="connsiteX32" fmla="*/ 94222 w 440751"/>
                <a:gd name="connsiteY32" fmla="*/ 443754 h 606651"/>
                <a:gd name="connsiteX33" fmla="*/ 124416 w 440751"/>
                <a:gd name="connsiteY33" fmla="*/ 450610 h 606651"/>
                <a:gd name="connsiteX34" fmla="*/ 131696 w 440751"/>
                <a:gd name="connsiteY34" fmla="*/ 424259 h 606651"/>
                <a:gd name="connsiteX35" fmla="*/ 94801 w 440751"/>
                <a:gd name="connsiteY35" fmla="*/ 416990 h 606651"/>
                <a:gd name="connsiteX36" fmla="*/ 132046 w 440751"/>
                <a:gd name="connsiteY36" fmla="*/ 288856 h 606651"/>
                <a:gd name="connsiteX37" fmla="*/ 132046 w 440751"/>
                <a:gd name="connsiteY37" fmla="*/ 311160 h 606651"/>
                <a:gd name="connsiteX38" fmla="*/ 205580 w 440751"/>
                <a:gd name="connsiteY38" fmla="*/ 339907 h 606651"/>
                <a:gd name="connsiteX39" fmla="*/ 279197 w 440751"/>
                <a:gd name="connsiteY39" fmla="*/ 311160 h 606651"/>
                <a:gd name="connsiteX40" fmla="*/ 279197 w 440751"/>
                <a:gd name="connsiteY40" fmla="*/ 288856 h 606651"/>
                <a:gd name="connsiteX41" fmla="*/ 205580 w 440751"/>
                <a:gd name="connsiteY41" fmla="*/ 309095 h 606651"/>
                <a:gd name="connsiteX42" fmla="*/ 132046 w 440751"/>
                <a:gd name="connsiteY42" fmla="*/ 288856 h 606651"/>
                <a:gd name="connsiteX43" fmla="*/ 132046 w 440751"/>
                <a:gd name="connsiteY43" fmla="*/ 244744 h 606651"/>
                <a:gd name="connsiteX44" fmla="*/ 132046 w 440751"/>
                <a:gd name="connsiteY44" fmla="*/ 267048 h 606651"/>
                <a:gd name="connsiteX45" fmla="*/ 205580 w 440751"/>
                <a:gd name="connsiteY45" fmla="*/ 295795 h 606651"/>
                <a:gd name="connsiteX46" fmla="*/ 279197 w 440751"/>
                <a:gd name="connsiteY46" fmla="*/ 267048 h 606651"/>
                <a:gd name="connsiteX47" fmla="*/ 279197 w 440751"/>
                <a:gd name="connsiteY47" fmla="*/ 244744 h 606651"/>
                <a:gd name="connsiteX48" fmla="*/ 205580 w 440751"/>
                <a:gd name="connsiteY48" fmla="*/ 264983 h 606651"/>
                <a:gd name="connsiteX49" fmla="*/ 132046 w 440751"/>
                <a:gd name="connsiteY49" fmla="*/ 244744 h 606651"/>
                <a:gd name="connsiteX50" fmla="*/ 132046 w 440751"/>
                <a:gd name="connsiteY50" fmla="*/ 202533 h 606651"/>
                <a:gd name="connsiteX51" fmla="*/ 132046 w 440751"/>
                <a:gd name="connsiteY51" fmla="*/ 222275 h 606651"/>
                <a:gd name="connsiteX52" fmla="*/ 205580 w 440751"/>
                <a:gd name="connsiteY52" fmla="*/ 251023 h 606651"/>
                <a:gd name="connsiteX53" fmla="*/ 279197 w 440751"/>
                <a:gd name="connsiteY53" fmla="*/ 222275 h 606651"/>
                <a:gd name="connsiteX54" fmla="*/ 279197 w 440751"/>
                <a:gd name="connsiteY54" fmla="*/ 202533 h 606651"/>
                <a:gd name="connsiteX55" fmla="*/ 205580 w 440751"/>
                <a:gd name="connsiteY55" fmla="*/ 219549 h 606651"/>
                <a:gd name="connsiteX56" fmla="*/ 132046 w 440751"/>
                <a:gd name="connsiteY56" fmla="*/ 202533 h 606651"/>
                <a:gd name="connsiteX57" fmla="*/ 205580 w 440751"/>
                <a:gd name="connsiteY57" fmla="*/ 154538 h 606651"/>
                <a:gd name="connsiteX58" fmla="*/ 286063 w 440751"/>
                <a:gd name="connsiteY58" fmla="*/ 184029 h 606651"/>
                <a:gd name="connsiteX59" fmla="*/ 285153 w 440751"/>
                <a:gd name="connsiteY59" fmla="*/ 188489 h 606651"/>
                <a:gd name="connsiteX60" fmla="*/ 285318 w 440751"/>
                <a:gd name="connsiteY60" fmla="*/ 188903 h 606651"/>
                <a:gd name="connsiteX61" fmla="*/ 288048 w 440751"/>
                <a:gd name="connsiteY61" fmla="*/ 198567 h 606651"/>
                <a:gd name="connsiteX62" fmla="*/ 288048 w 440751"/>
                <a:gd name="connsiteY62" fmla="*/ 222275 h 606651"/>
                <a:gd name="connsiteX63" fmla="*/ 284822 w 440751"/>
                <a:gd name="connsiteY63" fmla="*/ 232766 h 606651"/>
                <a:gd name="connsiteX64" fmla="*/ 285070 w 440751"/>
                <a:gd name="connsiteY64" fmla="*/ 233180 h 606651"/>
                <a:gd name="connsiteX65" fmla="*/ 288048 w 440751"/>
                <a:gd name="connsiteY65" fmla="*/ 243340 h 606651"/>
                <a:gd name="connsiteX66" fmla="*/ 288048 w 440751"/>
                <a:gd name="connsiteY66" fmla="*/ 267048 h 606651"/>
                <a:gd name="connsiteX67" fmla="*/ 284988 w 440751"/>
                <a:gd name="connsiteY67" fmla="*/ 277209 h 606651"/>
                <a:gd name="connsiteX68" fmla="*/ 285070 w 440751"/>
                <a:gd name="connsiteY68" fmla="*/ 277291 h 606651"/>
                <a:gd name="connsiteX69" fmla="*/ 288048 w 440751"/>
                <a:gd name="connsiteY69" fmla="*/ 287452 h 606651"/>
                <a:gd name="connsiteX70" fmla="*/ 288048 w 440751"/>
                <a:gd name="connsiteY70" fmla="*/ 311160 h 606651"/>
                <a:gd name="connsiteX71" fmla="*/ 205580 w 440751"/>
                <a:gd name="connsiteY71" fmla="*/ 348663 h 606651"/>
                <a:gd name="connsiteX72" fmla="*/ 123278 w 440751"/>
                <a:gd name="connsiteY72" fmla="*/ 311160 h 606651"/>
                <a:gd name="connsiteX73" fmla="*/ 123278 w 440751"/>
                <a:gd name="connsiteY73" fmla="*/ 287452 h 606651"/>
                <a:gd name="connsiteX74" fmla="*/ 126173 w 440751"/>
                <a:gd name="connsiteY74" fmla="*/ 277291 h 606651"/>
                <a:gd name="connsiteX75" fmla="*/ 126256 w 440751"/>
                <a:gd name="connsiteY75" fmla="*/ 277209 h 606651"/>
                <a:gd name="connsiteX76" fmla="*/ 123278 w 440751"/>
                <a:gd name="connsiteY76" fmla="*/ 267048 h 606651"/>
                <a:gd name="connsiteX77" fmla="*/ 123278 w 440751"/>
                <a:gd name="connsiteY77" fmla="*/ 243340 h 606651"/>
                <a:gd name="connsiteX78" fmla="*/ 126173 w 440751"/>
                <a:gd name="connsiteY78" fmla="*/ 233180 h 606651"/>
                <a:gd name="connsiteX79" fmla="*/ 126421 w 440751"/>
                <a:gd name="connsiteY79" fmla="*/ 232766 h 606651"/>
                <a:gd name="connsiteX80" fmla="*/ 123278 w 440751"/>
                <a:gd name="connsiteY80" fmla="*/ 222275 h 606651"/>
                <a:gd name="connsiteX81" fmla="*/ 123278 w 440751"/>
                <a:gd name="connsiteY81" fmla="*/ 198567 h 606651"/>
                <a:gd name="connsiteX82" fmla="*/ 125925 w 440751"/>
                <a:gd name="connsiteY82" fmla="*/ 188903 h 606651"/>
                <a:gd name="connsiteX83" fmla="*/ 126090 w 440751"/>
                <a:gd name="connsiteY83" fmla="*/ 188489 h 606651"/>
                <a:gd name="connsiteX84" fmla="*/ 125263 w 440751"/>
                <a:gd name="connsiteY84" fmla="*/ 184029 h 606651"/>
                <a:gd name="connsiteX85" fmla="*/ 205580 w 440751"/>
                <a:gd name="connsiteY85" fmla="*/ 154538 h 606651"/>
                <a:gd name="connsiteX86" fmla="*/ 23824 w 440751"/>
                <a:gd name="connsiteY86" fmla="*/ 23790 h 606651"/>
                <a:gd name="connsiteX87" fmla="*/ 23824 w 440751"/>
                <a:gd name="connsiteY87" fmla="*/ 403939 h 606651"/>
                <a:gd name="connsiteX88" fmla="*/ 416927 w 440751"/>
                <a:gd name="connsiteY88" fmla="*/ 403939 h 606651"/>
                <a:gd name="connsiteX89" fmla="*/ 416927 w 440751"/>
                <a:gd name="connsiteY89" fmla="*/ 157445 h 606651"/>
                <a:gd name="connsiteX90" fmla="*/ 311702 w 440751"/>
                <a:gd name="connsiteY90" fmla="*/ 157445 h 606651"/>
                <a:gd name="connsiteX91" fmla="*/ 299790 w 440751"/>
                <a:gd name="connsiteY91" fmla="*/ 145550 h 606651"/>
                <a:gd name="connsiteX92" fmla="*/ 299790 w 440751"/>
                <a:gd name="connsiteY92" fmla="*/ 23790 h 606651"/>
                <a:gd name="connsiteX93" fmla="*/ 23824 w 440751"/>
                <a:gd name="connsiteY93" fmla="*/ 0 h 606651"/>
                <a:gd name="connsiteX94" fmla="*/ 311702 w 440751"/>
                <a:gd name="connsiteY94" fmla="*/ 0 h 606651"/>
                <a:gd name="connsiteX95" fmla="*/ 314432 w 440751"/>
                <a:gd name="connsiteY95" fmla="*/ 330 h 606651"/>
                <a:gd name="connsiteX96" fmla="*/ 315094 w 440751"/>
                <a:gd name="connsiteY96" fmla="*/ 578 h 606651"/>
                <a:gd name="connsiteX97" fmla="*/ 317410 w 440751"/>
                <a:gd name="connsiteY97" fmla="*/ 1569 h 606651"/>
                <a:gd name="connsiteX98" fmla="*/ 318237 w 440751"/>
                <a:gd name="connsiteY98" fmla="*/ 1982 h 606651"/>
                <a:gd name="connsiteX99" fmla="*/ 320554 w 440751"/>
                <a:gd name="connsiteY99" fmla="*/ 3965 h 606651"/>
                <a:gd name="connsiteX100" fmla="*/ 320636 w 440751"/>
                <a:gd name="connsiteY100" fmla="*/ 4047 h 606651"/>
                <a:gd name="connsiteX101" fmla="*/ 437773 w 440751"/>
                <a:gd name="connsiteY101" fmla="*/ 137702 h 606651"/>
                <a:gd name="connsiteX102" fmla="*/ 440668 w 440751"/>
                <a:gd name="connsiteY102" fmla="*/ 145385 h 606651"/>
                <a:gd name="connsiteX103" fmla="*/ 440751 w 440751"/>
                <a:gd name="connsiteY103" fmla="*/ 146706 h 606651"/>
                <a:gd name="connsiteX104" fmla="*/ 440751 w 440751"/>
                <a:gd name="connsiteY104" fmla="*/ 582861 h 606651"/>
                <a:gd name="connsiteX105" fmla="*/ 416927 w 440751"/>
                <a:gd name="connsiteY105" fmla="*/ 606651 h 606651"/>
                <a:gd name="connsiteX106" fmla="*/ 23824 w 440751"/>
                <a:gd name="connsiteY106" fmla="*/ 606651 h 606651"/>
                <a:gd name="connsiteX107" fmla="*/ 0 w 440751"/>
                <a:gd name="connsiteY107" fmla="*/ 582861 h 606651"/>
                <a:gd name="connsiteX108" fmla="*/ 0 w 440751"/>
                <a:gd name="connsiteY108" fmla="*/ 23790 h 606651"/>
                <a:gd name="connsiteX109" fmla="*/ 23824 w 440751"/>
                <a:gd name="connsiteY109" fmla="*/ 0 h 6066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</a:cxnLst>
              <a:rect l="l" t="t" r="r" b="b"/>
              <a:pathLst>
                <a:path w="440751" h="606651">
                  <a:moveTo>
                    <a:pt x="222612" y="442939"/>
                  </a:moveTo>
                  <a:cubicBezTo>
                    <a:pt x="244945" y="442939"/>
                    <a:pt x="257352" y="464753"/>
                    <a:pt x="257352" y="491111"/>
                  </a:cubicBezTo>
                  <a:cubicBezTo>
                    <a:pt x="257352" y="519369"/>
                    <a:pt x="244449" y="540108"/>
                    <a:pt x="222364" y="540108"/>
                  </a:cubicBezTo>
                  <a:cubicBezTo>
                    <a:pt x="200527" y="540108"/>
                    <a:pt x="187210" y="519121"/>
                    <a:pt x="187458" y="491689"/>
                  </a:cubicBezTo>
                  <a:cubicBezTo>
                    <a:pt x="187458" y="464753"/>
                    <a:pt x="200362" y="442939"/>
                    <a:pt x="222612" y="442939"/>
                  </a:cubicBezTo>
                  <a:close/>
                  <a:moveTo>
                    <a:pt x="313274" y="419303"/>
                  </a:moveTo>
                  <a:lnTo>
                    <a:pt x="313274" y="563614"/>
                  </a:lnTo>
                  <a:lnTo>
                    <a:pt x="403608" y="563614"/>
                  </a:lnTo>
                  <a:lnTo>
                    <a:pt x="403608" y="536189"/>
                  </a:lnTo>
                  <a:lnTo>
                    <a:pt x="346115" y="536189"/>
                  </a:lnTo>
                  <a:lnTo>
                    <a:pt x="346115" y="419303"/>
                  </a:lnTo>
                  <a:close/>
                  <a:moveTo>
                    <a:pt x="223436" y="416990"/>
                  </a:moveTo>
                  <a:cubicBezTo>
                    <a:pt x="180420" y="416990"/>
                    <a:pt x="152956" y="449537"/>
                    <a:pt x="152956" y="492739"/>
                  </a:cubicBezTo>
                  <a:cubicBezTo>
                    <a:pt x="152956" y="539906"/>
                    <a:pt x="183398" y="563862"/>
                    <a:pt x="215991" y="566010"/>
                  </a:cubicBezTo>
                  <a:cubicBezTo>
                    <a:pt x="219383" y="566175"/>
                    <a:pt x="222857" y="566836"/>
                    <a:pt x="226001" y="568157"/>
                  </a:cubicBezTo>
                  <a:cubicBezTo>
                    <a:pt x="245358" y="576253"/>
                    <a:pt x="262482" y="582448"/>
                    <a:pt x="283080" y="588478"/>
                  </a:cubicBezTo>
                  <a:lnTo>
                    <a:pt x="292510" y="563201"/>
                  </a:lnTo>
                  <a:cubicBezTo>
                    <a:pt x="281177" y="560888"/>
                    <a:pt x="268686" y="558327"/>
                    <a:pt x="257518" y="555106"/>
                  </a:cubicBezTo>
                  <a:lnTo>
                    <a:pt x="257518" y="554197"/>
                  </a:lnTo>
                  <a:cubicBezTo>
                    <a:pt x="276627" y="545606"/>
                    <a:pt x="291849" y="522559"/>
                    <a:pt x="291849" y="489765"/>
                  </a:cubicBezTo>
                  <a:cubicBezTo>
                    <a:pt x="291849" y="450363"/>
                    <a:pt x="267611" y="416990"/>
                    <a:pt x="223436" y="416990"/>
                  </a:cubicBezTo>
                  <a:close/>
                  <a:moveTo>
                    <a:pt x="94801" y="416990"/>
                  </a:moveTo>
                  <a:cubicBezTo>
                    <a:pt x="60719" y="416990"/>
                    <a:pt x="40121" y="435824"/>
                    <a:pt x="40121" y="460440"/>
                  </a:cubicBezTo>
                  <a:cubicBezTo>
                    <a:pt x="40121" y="481422"/>
                    <a:pt x="55838" y="494721"/>
                    <a:pt x="79828" y="503065"/>
                  </a:cubicBezTo>
                  <a:cubicBezTo>
                    <a:pt x="97200" y="509260"/>
                    <a:pt x="104066" y="514381"/>
                    <a:pt x="104066" y="523385"/>
                  </a:cubicBezTo>
                  <a:cubicBezTo>
                    <a:pt x="104066" y="532802"/>
                    <a:pt x="96125" y="538998"/>
                    <a:pt x="81069" y="538998"/>
                  </a:cubicBezTo>
                  <a:cubicBezTo>
                    <a:pt x="67172" y="538998"/>
                    <a:pt x="53688" y="534537"/>
                    <a:pt x="44836" y="529994"/>
                  </a:cubicBezTo>
                  <a:lnTo>
                    <a:pt x="38218" y="557006"/>
                  </a:lnTo>
                  <a:cubicBezTo>
                    <a:pt x="46408" y="561466"/>
                    <a:pt x="62622" y="565762"/>
                    <a:pt x="79166" y="565762"/>
                  </a:cubicBezTo>
                  <a:cubicBezTo>
                    <a:pt x="118791" y="565762"/>
                    <a:pt x="137487" y="545193"/>
                    <a:pt x="137487" y="521072"/>
                  </a:cubicBezTo>
                  <a:cubicBezTo>
                    <a:pt x="137487" y="500669"/>
                    <a:pt x="125492" y="487452"/>
                    <a:pt x="99930" y="478035"/>
                  </a:cubicBezTo>
                  <a:cubicBezTo>
                    <a:pt x="81317" y="470931"/>
                    <a:pt x="73210" y="466884"/>
                    <a:pt x="73210" y="457632"/>
                  </a:cubicBezTo>
                  <a:cubicBezTo>
                    <a:pt x="73210" y="450197"/>
                    <a:pt x="79994" y="443754"/>
                    <a:pt x="94222" y="443754"/>
                  </a:cubicBezTo>
                  <a:cubicBezTo>
                    <a:pt x="108368" y="443754"/>
                    <a:pt x="118626" y="447802"/>
                    <a:pt x="124416" y="450610"/>
                  </a:cubicBezTo>
                  <a:lnTo>
                    <a:pt x="131696" y="424259"/>
                  </a:lnTo>
                  <a:cubicBezTo>
                    <a:pt x="123093" y="420377"/>
                    <a:pt x="111098" y="416990"/>
                    <a:pt x="94801" y="416990"/>
                  </a:cubicBezTo>
                  <a:close/>
                  <a:moveTo>
                    <a:pt x="132046" y="288856"/>
                  </a:moveTo>
                  <a:lnTo>
                    <a:pt x="132046" y="311160"/>
                  </a:lnTo>
                  <a:cubicBezTo>
                    <a:pt x="132046" y="324707"/>
                    <a:pt x="162237" y="339907"/>
                    <a:pt x="205580" y="339907"/>
                  </a:cubicBezTo>
                  <a:cubicBezTo>
                    <a:pt x="249006" y="339907"/>
                    <a:pt x="279197" y="324707"/>
                    <a:pt x="279197" y="311160"/>
                  </a:cubicBezTo>
                  <a:lnTo>
                    <a:pt x="279197" y="288856"/>
                  </a:lnTo>
                  <a:cubicBezTo>
                    <a:pt x="265632" y="301247"/>
                    <a:pt x="237839" y="309095"/>
                    <a:pt x="205580" y="309095"/>
                  </a:cubicBezTo>
                  <a:cubicBezTo>
                    <a:pt x="173404" y="309095"/>
                    <a:pt x="145611" y="301247"/>
                    <a:pt x="132046" y="288856"/>
                  </a:cubicBezTo>
                  <a:close/>
                  <a:moveTo>
                    <a:pt x="132046" y="244744"/>
                  </a:moveTo>
                  <a:lnTo>
                    <a:pt x="132046" y="267048"/>
                  </a:lnTo>
                  <a:cubicBezTo>
                    <a:pt x="132046" y="280596"/>
                    <a:pt x="162237" y="295795"/>
                    <a:pt x="205580" y="295795"/>
                  </a:cubicBezTo>
                  <a:cubicBezTo>
                    <a:pt x="249006" y="295795"/>
                    <a:pt x="279197" y="280596"/>
                    <a:pt x="279197" y="267048"/>
                  </a:cubicBezTo>
                  <a:lnTo>
                    <a:pt x="279197" y="244744"/>
                  </a:lnTo>
                  <a:cubicBezTo>
                    <a:pt x="265632" y="257135"/>
                    <a:pt x="237839" y="264983"/>
                    <a:pt x="205580" y="264983"/>
                  </a:cubicBezTo>
                  <a:cubicBezTo>
                    <a:pt x="173404" y="264983"/>
                    <a:pt x="145611" y="257135"/>
                    <a:pt x="132046" y="244744"/>
                  </a:cubicBezTo>
                  <a:close/>
                  <a:moveTo>
                    <a:pt x="132046" y="202533"/>
                  </a:moveTo>
                  <a:lnTo>
                    <a:pt x="132046" y="222275"/>
                  </a:lnTo>
                  <a:cubicBezTo>
                    <a:pt x="132046" y="235906"/>
                    <a:pt x="162237" y="251023"/>
                    <a:pt x="205580" y="251023"/>
                  </a:cubicBezTo>
                  <a:cubicBezTo>
                    <a:pt x="249006" y="251023"/>
                    <a:pt x="279197" y="235906"/>
                    <a:pt x="279197" y="222275"/>
                  </a:cubicBezTo>
                  <a:lnTo>
                    <a:pt x="279197" y="202533"/>
                  </a:lnTo>
                  <a:cubicBezTo>
                    <a:pt x="265963" y="213767"/>
                    <a:pt x="235358" y="219549"/>
                    <a:pt x="205580" y="219549"/>
                  </a:cubicBezTo>
                  <a:cubicBezTo>
                    <a:pt x="175968" y="219549"/>
                    <a:pt x="145280" y="213767"/>
                    <a:pt x="132046" y="202533"/>
                  </a:cubicBezTo>
                  <a:close/>
                  <a:moveTo>
                    <a:pt x="205580" y="154538"/>
                  </a:moveTo>
                  <a:cubicBezTo>
                    <a:pt x="244622" y="154538"/>
                    <a:pt x="286063" y="164864"/>
                    <a:pt x="286063" y="184029"/>
                  </a:cubicBezTo>
                  <a:cubicBezTo>
                    <a:pt x="286063" y="185598"/>
                    <a:pt x="285649" y="187085"/>
                    <a:pt x="285153" y="188489"/>
                  </a:cubicBezTo>
                  <a:lnTo>
                    <a:pt x="285318" y="188903"/>
                  </a:lnTo>
                  <a:cubicBezTo>
                    <a:pt x="287138" y="192124"/>
                    <a:pt x="288048" y="195346"/>
                    <a:pt x="288048" y="198567"/>
                  </a:cubicBezTo>
                  <a:lnTo>
                    <a:pt x="288048" y="222275"/>
                  </a:lnTo>
                  <a:cubicBezTo>
                    <a:pt x="288048" y="225910"/>
                    <a:pt x="286890" y="229462"/>
                    <a:pt x="284822" y="232766"/>
                  </a:cubicBezTo>
                  <a:lnTo>
                    <a:pt x="285070" y="233180"/>
                  </a:lnTo>
                  <a:cubicBezTo>
                    <a:pt x="287055" y="236566"/>
                    <a:pt x="288048" y="239953"/>
                    <a:pt x="288048" y="243340"/>
                  </a:cubicBezTo>
                  <a:lnTo>
                    <a:pt x="288048" y="267048"/>
                  </a:lnTo>
                  <a:cubicBezTo>
                    <a:pt x="288048" y="270600"/>
                    <a:pt x="286890" y="273987"/>
                    <a:pt x="284988" y="277209"/>
                  </a:cubicBezTo>
                  <a:lnTo>
                    <a:pt x="285070" y="277291"/>
                  </a:lnTo>
                  <a:cubicBezTo>
                    <a:pt x="287055" y="280678"/>
                    <a:pt x="288048" y="284065"/>
                    <a:pt x="288048" y="287452"/>
                  </a:cubicBezTo>
                  <a:lnTo>
                    <a:pt x="288048" y="311160"/>
                  </a:lnTo>
                  <a:cubicBezTo>
                    <a:pt x="288048" y="332225"/>
                    <a:pt x="251818" y="348663"/>
                    <a:pt x="205580" y="348663"/>
                  </a:cubicBezTo>
                  <a:cubicBezTo>
                    <a:pt x="159425" y="348663"/>
                    <a:pt x="123278" y="332225"/>
                    <a:pt x="123278" y="311160"/>
                  </a:cubicBezTo>
                  <a:lnTo>
                    <a:pt x="123278" y="287452"/>
                  </a:lnTo>
                  <a:cubicBezTo>
                    <a:pt x="123278" y="284065"/>
                    <a:pt x="124271" y="280678"/>
                    <a:pt x="126173" y="277291"/>
                  </a:cubicBezTo>
                  <a:lnTo>
                    <a:pt x="126256" y="277209"/>
                  </a:lnTo>
                  <a:cubicBezTo>
                    <a:pt x="124353" y="273987"/>
                    <a:pt x="123278" y="270600"/>
                    <a:pt x="123278" y="267048"/>
                  </a:cubicBezTo>
                  <a:lnTo>
                    <a:pt x="123278" y="243340"/>
                  </a:lnTo>
                  <a:cubicBezTo>
                    <a:pt x="123278" y="239953"/>
                    <a:pt x="124271" y="236566"/>
                    <a:pt x="126173" y="233180"/>
                  </a:cubicBezTo>
                  <a:lnTo>
                    <a:pt x="126421" y="232766"/>
                  </a:lnTo>
                  <a:cubicBezTo>
                    <a:pt x="124436" y="229462"/>
                    <a:pt x="123278" y="225910"/>
                    <a:pt x="123278" y="222275"/>
                  </a:cubicBezTo>
                  <a:lnTo>
                    <a:pt x="123278" y="198567"/>
                  </a:lnTo>
                  <a:cubicBezTo>
                    <a:pt x="123278" y="195346"/>
                    <a:pt x="124105" y="192124"/>
                    <a:pt x="125925" y="188903"/>
                  </a:cubicBezTo>
                  <a:lnTo>
                    <a:pt x="126090" y="188489"/>
                  </a:lnTo>
                  <a:cubicBezTo>
                    <a:pt x="125594" y="187085"/>
                    <a:pt x="125263" y="185598"/>
                    <a:pt x="125263" y="184029"/>
                  </a:cubicBezTo>
                  <a:cubicBezTo>
                    <a:pt x="125263" y="164864"/>
                    <a:pt x="166621" y="154538"/>
                    <a:pt x="205580" y="154538"/>
                  </a:cubicBezTo>
                  <a:close/>
                  <a:moveTo>
                    <a:pt x="23824" y="23790"/>
                  </a:moveTo>
                  <a:lnTo>
                    <a:pt x="23824" y="403939"/>
                  </a:lnTo>
                  <a:lnTo>
                    <a:pt x="416927" y="403939"/>
                  </a:lnTo>
                  <a:lnTo>
                    <a:pt x="416927" y="157445"/>
                  </a:lnTo>
                  <a:lnTo>
                    <a:pt x="311702" y="157445"/>
                  </a:lnTo>
                  <a:cubicBezTo>
                    <a:pt x="305084" y="157445"/>
                    <a:pt x="299790" y="152076"/>
                    <a:pt x="299790" y="145550"/>
                  </a:cubicBezTo>
                  <a:lnTo>
                    <a:pt x="299790" y="23790"/>
                  </a:lnTo>
                  <a:close/>
                  <a:moveTo>
                    <a:pt x="23824" y="0"/>
                  </a:moveTo>
                  <a:lnTo>
                    <a:pt x="311702" y="0"/>
                  </a:lnTo>
                  <a:cubicBezTo>
                    <a:pt x="312612" y="0"/>
                    <a:pt x="313522" y="165"/>
                    <a:pt x="314432" y="330"/>
                  </a:cubicBezTo>
                  <a:cubicBezTo>
                    <a:pt x="314680" y="413"/>
                    <a:pt x="314846" y="495"/>
                    <a:pt x="315094" y="578"/>
                  </a:cubicBezTo>
                  <a:cubicBezTo>
                    <a:pt x="315921" y="826"/>
                    <a:pt x="316666" y="1156"/>
                    <a:pt x="317410" y="1569"/>
                  </a:cubicBezTo>
                  <a:cubicBezTo>
                    <a:pt x="317658" y="1652"/>
                    <a:pt x="317989" y="1817"/>
                    <a:pt x="318237" y="1982"/>
                  </a:cubicBezTo>
                  <a:cubicBezTo>
                    <a:pt x="319065" y="2561"/>
                    <a:pt x="319892" y="3221"/>
                    <a:pt x="320554" y="3965"/>
                  </a:cubicBezTo>
                  <a:cubicBezTo>
                    <a:pt x="320554" y="4047"/>
                    <a:pt x="320636" y="4047"/>
                    <a:pt x="320636" y="4047"/>
                  </a:cubicBezTo>
                  <a:lnTo>
                    <a:pt x="437773" y="137702"/>
                  </a:lnTo>
                  <a:cubicBezTo>
                    <a:pt x="439676" y="139850"/>
                    <a:pt x="440586" y="142576"/>
                    <a:pt x="440668" y="145385"/>
                  </a:cubicBezTo>
                  <a:cubicBezTo>
                    <a:pt x="440668" y="145798"/>
                    <a:pt x="440751" y="146293"/>
                    <a:pt x="440751" y="146706"/>
                  </a:cubicBezTo>
                  <a:lnTo>
                    <a:pt x="440751" y="582861"/>
                  </a:lnTo>
                  <a:cubicBezTo>
                    <a:pt x="440751" y="595995"/>
                    <a:pt x="430080" y="606651"/>
                    <a:pt x="416927" y="606651"/>
                  </a:cubicBezTo>
                  <a:lnTo>
                    <a:pt x="23824" y="606651"/>
                  </a:lnTo>
                  <a:cubicBezTo>
                    <a:pt x="10671" y="606651"/>
                    <a:pt x="0" y="595995"/>
                    <a:pt x="0" y="582861"/>
                  </a:cubicBezTo>
                  <a:lnTo>
                    <a:pt x="0" y="23790"/>
                  </a:lnTo>
                  <a:cubicBezTo>
                    <a:pt x="0" y="10656"/>
                    <a:pt x="10671" y="0"/>
                    <a:pt x="23824" y="0"/>
                  </a:cubicBezTo>
                  <a:close/>
                </a:path>
              </a:pathLst>
            </a:custGeom>
            <a:solidFill>
              <a:schemeClr val="bg1"/>
            </a:solidFill>
            <a:ln w="3175">
              <a:solidFill>
                <a:schemeClr val="tx1"/>
              </a:solidFill>
            </a:ln>
          </p:spPr>
          <p:txBody>
            <a:bodyPr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pic>
          <p:nvPicPr>
            <p:cNvPr id="56" name="图片 55">
              <a:extLst>
                <a:ext uri="{FF2B5EF4-FFF2-40B4-BE49-F238E27FC236}">
                  <a16:creationId xmlns:a16="http://schemas.microsoft.com/office/drawing/2014/main" id="{2D22F75C-E1F1-4083-89F6-163E2CDCF7F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718" y="4092079"/>
              <a:ext cx="849577" cy="493620"/>
            </a:xfrm>
            <a:prstGeom prst="rect">
              <a:avLst/>
            </a:prstGeom>
          </p:spPr>
        </p:pic>
        <p:sp>
          <p:nvSpPr>
            <p:cNvPr id="57" name="矩形 56">
              <a:extLst>
                <a:ext uri="{FF2B5EF4-FFF2-40B4-BE49-F238E27FC236}">
                  <a16:creationId xmlns:a16="http://schemas.microsoft.com/office/drawing/2014/main" id="{A7103E16-2E44-4F9D-A714-CBA5DED414CE}"/>
                </a:ext>
              </a:extLst>
            </p:cNvPr>
            <p:cNvSpPr/>
            <p:nvPr/>
          </p:nvSpPr>
          <p:spPr>
            <a:xfrm>
              <a:off x="7134053" y="3470060"/>
              <a:ext cx="2201831" cy="187996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cxnSp>
          <p:nvCxnSpPr>
            <p:cNvPr id="58" name="直接连接符 57">
              <a:extLst>
                <a:ext uri="{FF2B5EF4-FFF2-40B4-BE49-F238E27FC236}">
                  <a16:creationId xmlns:a16="http://schemas.microsoft.com/office/drawing/2014/main" id="{D32E33E9-3374-423A-A361-8D84F8E536F7}"/>
                </a:ext>
              </a:extLst>
            </p:cNvPr>
            <p:cNvCxnSpPr>
              <a:cxnSpLocks/>
              <a:stCxn id="57" idx="0"/>
              <a:endCxn id="57" idx="2"/>
            </p:cNvCxnSpPr>
            <p:nvPr/>
          </p:nvCxnSpPr>
          <p:spPr>
            <a:xfrm>
              <a:off x="8234969" y="3470060"/>
              <a:ext cx="0" cy="187996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59" name="图片 58">
              <a:extLst>
                <a:ext uri="{FF2B5EF4-FFF2-40B4-BE49-F238E27FC236}">
                  <a16:creationId xmlns:a16="http://schemas.microsoft.com/office/drawing/2014/main" id="{88FB6ED9-C583-4317-AE8F-7591EAA5CB0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442862" y="4209051"/>
              <a:ext cx="485514" cy="156560"/>
            </a:xfrm>
            <a:prstGeom prst="rect">
              <a:avLst/>
            </a:prstGeom>
          </p:spPr>
        </p:pic>
        <p:sp>
          <p:nvSpPr>
            <p:cNvPr id="60" name="文本框 37">
              <a:extLst>
                <a:ext uri="{FF2B5EF4-FFF2-40B4-BE49-F238E27FC236}">
                  <a16:creationId xmlns:a16="http://schemas.microsoft.com/office/drawing/2014/main" id="{19CB9907-8664-4D31-92C1-5028EDF22D72}"/>
                </a:ext>
              </a:extLst>
            </p:cNvPr>
            <p:cNvSpPr txBox="1"/>
            <p:nvPr/>
          </p:nvSpPr>
          <p:spPr>
            <a:xfrm>
              <a:off x="7362144" y="4153337"/>
              <a:ext cx="74515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1000" b="1" dirty="0">
                  <a:solidFill>
                    <a:schemeClr val="bg1"/>
                  </a:solidFill>
                </a:rPr>
                <a:t>SD-WAN</a:t>
              </a:r>
              <a:endParaRPr lang="zh-CN" altLang="en-US" sz="1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61" name="文本框 38">
            <a:extLst>
              <a:ext uri="{FF2B5EF4-FFF2-40B4-BE49-F238E27FC236}">
                <a16:creationId xmlns:a16="http://schemas.microsoft.com/office/drawing/2014/main" id="{760A9E02-2E0E-4EB4-BCCD-5C9CE8E5E274}"/>
              </a:ext>
            </a:extLst>
          </p:cNvPr>
          <p:cNvSpPr txBox="1"/>
          <p:nvPr/>
        </p:nvSpPr>
        <p:spPr>
          <a:xfrm>
            <a:off x="5541954" y="3588651"/>
            <a:ext cx="8204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400" dirty="0">
                <a:solidFill>
                  <a:schemeClr val="bg1"/>
                </a:solidFill>
              </a:rPr>
              <a:t>MPLS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62" name="文本框 39">
            <a:extLst>
              <a:ext uri="{FF2B5EF4-FFF2-40B4-BE49-F238E27FC236}">
                <a16:creationId xmlns:a16="http://schemas.microsoft.com/office/drawing/2014/main" id="{D4B5075F-98A9-4A3D-9A56-9CC50DA004A7}"/>
              </a:ext>
            </a:extLst>
          </p:cNvPr>
          <p:cNvSpPr txBox="1"/>
          <p:nvPr/>
        </p:nvSpPr>
        <p:spPr>
          <a:xfrm>
            <a:off x="5495254" y="4635817"/>
            <a:ext cx="8671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400" dirty="0">
                <a:solidFill>
                  <a:schemeClr val="bg1"/>
                </a:solidFill>
              </a:rPr>
              <a:t>Internet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63" name="文本框 40">
            <a:extLst>
              <a:ext uri="{FF2B5EF4-FFF2-40B4-BE49-F238E27FC236}">
                <a16:creationId xmlns:a16="http://schemas.microsoft.com/office/drawing/2014/main" id="{CE771A5E-1EDF-4888-B955-3E130BBACCD9}"/>
              </a:ext>
            </a:extLst>
          </p:cNvPr>
          <p:cNvSpPr txBox="1"/>
          <p:nvPr/>
        </p:nvSpPr>
        <p:spPr>
          <a:xfrm>
            <a:off x="4708768" y="4239756"/>
            <a:ext cx="2518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400" dirty="0">
                <a:solidFill>
                  <a:schemeClr val="bg1"/>
                </a:solidFill>
              </a:rPr>
              <a:t>Mail/File Sharing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88" name="文本框 41">
            <a:extLst>
              <a:ext uri="{FF2B5EF4-FFF2-40B4-BE49-F238E27FC236}">
                <a16:creationId xmlns:a16="http://schemas.microsoft.com/office/drawing/2014/main" id="{1D271977-CDEE-4AB9-AB00-B135720EC490}"/>
              </a:ext>
            </a:extLst>
          </p:cNvPr>
          <p:cNvSpPr txBox="1"/>
          <p:nvPr/>
        </p:nvSpPr>
        <p:spPr>
          <a:xfrm>
            <a:off x="4676867" y="3136258"/>
            <a:ext cx="2518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400" dirty="0">
                <a:solidFill>
                  <a:schemeClr val="bg1"/>
                </a:solidFill>
              </a:rPr>
              <a:t>VOIP/VC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pic>
        <p:nvPicPr>
          <p:cNvPr id="89" name="图片 88">
            <a:extLst>
              <a:ext uri="{FF2B5EF4-FFF2-40B4-BE49-F238E27FC236}">
                <a16:creationId xmlns:a16="http://schemas.microsoft.com/office/drawing/2014/main" id="{AC1B22F8-C140-490D-A319-BE32E4F303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67670" y="1030243"/>
            <a:ext cx="2571846" cy="1417682"/>
          </a:xfrm>
          <a:prstGeom prst="rect">
            <a:avLst/>
          </a:prstGeom>
        </p:spPr>
      </p:pic>
      <p:sp>
        <p:nvSpPr>
          <p:cNvPr id="90" name="矩形 89">
            <a:extLst>
              <a:ext uri="{FF2B5EF4-FFF2-40B4-BE49-F238E27FC236}">
                <a16:creationId xmlns:a16="http://schemas.microsoft.com/office/drawing/2014/main" id="{18D030BA-0751-4C24-920E-3C9A0721EA3B}"/>
              </a:ext>
            </a:extLst>
          </p:cNvPr>
          <p:cNvSpPr/>
          <p:nvPr/>
        </p:nvSpPr>
        <p:spPr>
          <a:xfrm>
            <a:off x="2422866" y="1000211"/>
            <a:ext cx="7011906" cy="147175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pic>
        <p:nvPicPr>
          <p:cNvPr id="91" name="图片 90">
            <a:extLst>
              <a:ext uri="{FF2B5EF4-FFF2-40B4-BE49-F238E27FC236}">
                <a16:creationId xmlns:a16="http://schemas.microsoft.com/office/drawing/2014/main" id="{7122F568-2FA8-4A6E-9768-DDD439D64C8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57340" y="1023822"/>
            <a:ext cx="2571846" cy="1425731"/>
          </a:xfrm>
          <a:prstGeom prst="rect">
            <a:avLst/>
          </a:prstGeom>
        </p:spPr>
      </p:pic>
      <p:cxnSp>
        <p:nvCxnSpPr>
          <p:cNvPr id="92" name="直接箭头连接符 91">
            <a:extLst>
              <a:ext uri="{FF2B5EF4-FFF2-40B4-BE49-F238E27FC236}">
                <a16:creationId xmlns:a16="http://schemas.microsoft.com/office/drawing/2014/main" id="{4F544CAE-3F1F-430F-8A7B-603C90F810AC}"/>
              </a:ext>
            </a:extLst>
          </p:cNvPr>
          <p:cNvCxnSpPr>
            <a:cxnSpLocks/>
          </p:cNvCxnSpPr>
          <p:nvPr/>
        </p:nvCxnSpPr>
        <p:spPr>
          <a:xfrm>
            <a:off x="4187925" y="2547299"/>
            <a:ext cx="0" cy="533861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直接箭头连接符 92">
            <a:extLst>
              <a:ext uri="{FF2B5EF4-FFF2-40B4-BE49-F238E27FC236}">
                <a16:creationId xmlns:a16="http://schemas.microsoft.com/office/drawing/2014/main" id="{3994A052-607B-4CA9-9C7D-640BD80CEA11}"/>
              </a:ext>
            </a:extLst>
          </p:cNvPr>
          <p:cNvCxnSpPr>
            <a:cxnSpLocks/>
          </p:cNvCxnSpPr>
          <p:nvPr/>
        </p:nvCxnSpPr>
        <p:spPr>
          <a:xfrm flipV="1">
            <a:off x="3940536" y="2547299"/>
            <a:ext cx="0" cy="533861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接箭头连接符 93">
            <a:extLst>
              <a:ext uri="{FF2B5EF4-FFF2-40B4-BE49-F238E27FC236}">
                <a16:creationId xmlns:a16="http://schemas.microsoft.com/office/drawing/2014/main" id="{1FE25FC8-ADEB-49F9-B9DB-4C1463F26FB2}"/>
              </a:ext>
            </a:extLst>
          </p:cNvPr>
          <p:cNvCxnSpPr>
            <a:cxnSpLocks/>
          </p:cNvCxnSpPr>
          <p:nvPr/>
        </p:nvCxnSpPr>
        <p:spPr>
          <a:xfrm>
            <a:off x="7907474" y="2547299"/>
            <a:ext cx="0" cy="533861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接箭头连接符 94">
            <a:extLst>
              <a:ext uri="{FF2B5EF4-FFF2-40B4-BE49-F238E27FC236}">
                <a16:creationId xmlns:a16="http://schemas.microsoft.com/office/drawing/2014/main" id="{2F1579E8-84D3-4FF7-87A7-09B482D3F0B0}"/>
              </a:ext>
            </a:extLst>
          </p:cNvPr>
          <p:cNvCxnSpPr>
            <a:cxnSpLocks/>
          </p:cNvCxnSpPr>
          <p:nvPr/>
        </p:nvCxnSpPr>
        <p:spPr>
          <a:xfrm flipV="1">
            <a:off x="7660085" y="2547299"/>
            <a:ext cx="0" cy="533861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文本框 62">
            <a:extLst>
              <a:ext uri="{FF2B5EF4-FFF2-40B4-BE49-F238E27FC236}">
                <a16:creationId xmlns:a16="http://schemas.microsoft.com/office/drawing/2014/main" id="{F93410DF-0796-4049-A490-9C6EAE4EA5B7}"/>
              </a:ext>
            </a:extLst>
          </p:cNvPr>
          <p:cNvSpPr txBox="1"/>
          <p:nvPr/>
        </p:nvSpPr>
        <p:spPr>
          <a:xfrm>
            <a:off x="5039515" y="2028675"/>
            <a:ext cx="18178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400" dirty="0">
                <a:solidFill>
                  <a:schemeClr val="bg1"/>
                </a:solidFill>
              </a:rPr>
              <a:t>SD-WAN Controller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97" name="brain_169626">
            <a:extLst>
              <a:ext uri="{FF2B5EF4-FFF2-40B4-BE49-F238E27FC236}">
                <a16:creationId xmlns:a16="http://schemas.microsoft.com/office/drawing/2014/main" id="{481253D4-AA88-4E55-A77C-CF52F235FCDD}"/>
              </a:ext>
            </a:extLst>
          </p:cNvPr>
          <p:cNvSpPr>
            <a:spLocks noChangeAspect="1"/>
          </p:cNvSpPr>
          <p:nvPr/>
        </p:nvSpPr>
        <p:spPr bwMode="auto">
          <a:xfrm>
            <a:off x="5649575" y="1288461"/>
            <a:ext cx="558487" cy="609685"/>
          </a:xfrm>
          <a:custGeom>
            <a:avLst/>
            <a:gdLst>
              <a:gd name="connsiteX0" fmla="*/ 373273 h 605239"/>
              <a:gd name="connsiteY0" fmla="*/ 373273 h 605239"/>
              <a:gd name="connsiteX1" fmla="*/ 373273 h 605239"/>
              <a:gd name="connsiteY1" fmla="*/ 373273 h 605239"/>
              <a:gd name="connsiteX2" fmla="*/ 373273 h 605239"/>
              <a:gd name="connsiteY2" fmla="*/ 373273 h 605239"/>
              <a:gd name="connsiteX3" fmla="*/ 373273 h 605239"/>
              <a:gd name="connsiteY3" fmla="*/ 373273 h 605239"/>
              <a:gd name="connsiteX4" fmla="*/ 373273 h 605239"/>
              <a:gd name="connsiteY4" fmla="*/ 373273 h 605239"/>
              <a:gd name="connsiteX5" fmla="*/ 373273 h 605239"/>
              <a:gd name="connsiteY5" fmla="*/ 373273 h 605239"/>
              <a:gd name="connsiteX6" fmla="*/ 373273 h 605239"/>
              <a:gd name="connsiteY6" fmla="*/ 373273 h 605239"/>
              <a:gd name="connsiteX7" fmla="*/ 373273 h 605239"/>
              <a:gd name="connsiteY7" fmla="*/ 373273 h 605239"/>
              <a:gd name="connsiteX8" fmla="*/ 373273 h 605239"/>
              <a:gd name="connsiteY8" fmla="*/ 373273 h 605239"/>
              <a:gd name="connsiteX9" fmla="*/ 373273 h 605239"/>
              <a:gd name="connsiteY9" fmla="*/ 373273 h 605239"/>
              <a:gd name="connsiteX10" fmla="*/ 373273 h 605239"/>
              <a:gd name="connsiteY10" fmla="*/ 373273 h 605239"/>
              <a:gd name="connsiteX11" fmla="*/ 373273 h 605239"/>
              <a:gd name="connsiteY11" fmla="*/ 373273 h 605239"/>
              <a:gd name="connsiteX12" fmla="*/ 373273 h 605239"/>
              <a:gd name="connsiteY12" fmla="*/ 373273 h 605239"/>
              <a:gd name="connsiteX13" fmla="*/ 373273 h 605239"/>
              <a:gd name="connsiteY13" fmla="*/ 373273 h 605239"/>
              <a:gd name="connsiteX14" fmla="*/ 373273 h 605239"/>
              <a:gd name="connsiteY14" fmla="*/ 373273 h 605239"/>
              <a:gd name="connsiteX15" fmla="*/ 373273 h 605239"/>
              <a:gd name="connsiteY15" fmla="*/ 373273 h 605239"/>
              <a:gd name="connsiteX16" fmla="*/ 373273 h 605239"/>
              <a:gd name="connsiteY16" fmla="*/ 373273 h 605239"/>
              <a:gd name="connsiteX17" fmla="*/ 373273 h 605239"/>
              <a:gd name="connsiteY17" fmla="*/ 373273 h 605239"/>
              <a:gd name="connsiteX18" fmla="*/ 373273 h 605239"/>
              <a:gd name="connsiteY18" fmla="*/ 373273 h 605239"/>
              <a:gd name="connsiteX19" fmla="*/ 373273 h 605239"/>
              <a:gd name="connsiteY19" fmla="*/ 373273 h 605239"/>
              <a:gd name="connsiteX20" fmla="*/ 373273 h 605239"/>
              <a:gd name="connsiteY20" fmla="*/ 373273 h 605239"/>
              <a:gd name="connsiteX21" fmla="*/ 373273 h 605239"/>
              <a:gd name="connsiteY21" fmla="*/ 373273 h 605239"/>
              <a:gd name="connsiteX22" fmla="*/ 373273 h 605239"/>
              <a:gd name="connsiteY22" fmla="*/ 373273 h 605239"/>
              <a:gd name="connsiteX23" fmla="*/ 373273 h 605239"/>
              <a:gd name="connsiteY23" fmla="*/ 373273 h 605239"/>
              <a:gd name="connsiteX24" fmla="*/ 373273 h 605239"/>
              <a:gd name="connsiteY24" fmla="*/ 373273 h 605239"/>
              <a:gd name="connsiteX25" fmla="*/ 373273 h 605239"/>
              <a:gd name="connsiteY25" fmla="*/ 373273 h 605239"/>
              <a:gd name="connsiteX26" fmla="*/ 373273 h 605239"/>
              <a:gd name="connsiteY26" fmla="*/ 373273 h 605239"/>
              <a:gd name="connsiteX27" fmla="*/ 373273 h 605239"/>
              <a:gd name="connsiteY27" fmla="*/ 373273 h 605239"/>
              <a:gd name="connsiteX28" fmla="*/ 373273 h 605239"/>
              <a:gd name="connsiteY28" fmla="*/ 373273 h 605239"/>
              <a:gd name="connsiteX29" fmla="*/ 373273 h 605239"/>
              <a:gd name="connsiteY29" fmla="*/ 373273 h 605239"/>
              <a:gd name="connsiteX30" fmla="*/ 373273 h 605239"/>
              <a:gd name="connsiteY30" fmla="*/ 373273 h 605239"/>
              <a:gd name="connsiteX31" fmla="*/ 373273 h 605239"/>
              <a:gd name="connsiteY31" fmla="*/ 373273 h 605239"/>
              <a:gd name="connsiteX32" fmla="*/ 373273 h 605239"/>
              <a:gd name="connsiteY32" fmla="*/ 373273 h 605239"/>
              <a:gd name="connsiteX33" fmla="*/ 373273 h 605239"/>
              <a:gd name="connsiteY33" fmla="*/ 373273 h 605239"/>
              <a:gd name="connsiteX34" fmla="*/ 373273 h 605239"/>
              <a:gd name="connsiteY34" fmla="*/ 373273 h 605239"/>
              <a:gd name="connsiteX35" fmla="*/ 373273 h 605239"/>
              <a:gd name="connsiteY35" fmla="*/ 373273 h 605239"/>
              <a:gd name="connsiteX36" fmla="*/ 373273 h 605239"/>
              <a:gd name="connsiteY36" fmla="*/ 373273 h 605239"/>
              <a:gd name="connsiteX37" fmla="*/ 373273 h 605239"/>
              <a:gd name="connsiteY37" fmla="*/ 373273 h 605239"/>
              <a:gd name="connsiteX38" fmla="*/ 373273 h 605239"/>
              <a:gd name="connsiteY38" fmla="*/ 373273 h 605239"/>
              <a:gd name="connsiteX39" fmla="*/ 373273 h 605239"/>
              <a:gd name="connsiteY39" fmla="*/ 373273 h 605239"/>
              <a:gd name="connsiteX40" fmla="*/ 373273 h 605239"/>
              <a:gd name="connsiteY40" fmla="*/ 373273 h 605239"/>
              <a:gd name="connsiteX41" fmla="*/ 373273 h 605239"/>
              <a:gd name="connsiteY41" fmla="*/ 373273 h 605239"/>
              <a:gd name="connsiteX42" fmla="*/ 373273 h 605239"/>
              <a:gd name="connsiteY42" fmla="*/ 373273 h 605239"/>
              <a:gd name="connsiteX43" fmla="*/ 373273 h 605239"/>
              <a:gd name="connsiteY43" fmla="*/ 373273 h 605239"/>
              <a:gd name="connsiteX44" fmla="*/ 373273 h 605239"/>
              <a:gd name="connsiteY44" fmla="*/ 373273 h 605239"/>
              <a:gd name="connsiteX45" fmla="*/ 373273 h 605239"/>
              <a:gd name="connsiteY45" fmla="*/ 373273 h 605239"/>
              <a:gd name="connsiteX46" fmla="*/ 373273 h 605239"/>
              <a:gd name="connsiteY46" fmla="*/ 373273 h 605239"/>
              <a:gd name="connsiteX47" fmla="*/ 373273 h 605239"/>
              <a:gd name="connsiteY47" fmla="*/ 373273 h 605239"/>
              <a:gd name="connsiteX48" fmla="*/ 373273 h 605239"/>
              <a:gd name="connsiteY48" fmla="*/ 373273 h 605239"/>
              <a:gd name="connsiteX49" fmla="*/ 373273 h 605239"/>
              <a:gd name="connsiteY49" fmla="*/ 373273 h 605239"/>
              <a:gd name="connsiteX50" fmla="*/ 373273 h 605239"/>
              <a:gd name="connsiteY50" fmla="*/ 373273 h 605239"/>
              <a:gd name="connsiteX51" fmla="*/ 373273 h 605239"/>
              <a:gd name="connsiteY51" fmla="*/ 373273 h 605239"/>
              <a:gd name="connsiteX52" fmla="*/ 373273 h 605239"/>
              <a:gd name="connsiteY52" fmla="*/ 373273 h 605239"/>
              <a:gd name="connsiteX53" fmla="*/ 373273 h 605239"/>
              <a:gd name="connsiteY53" fmla="*/ 373273 h 605239"/>
              <a:gd name="connsiteX54" fmla="*/ 373273 h 605239"/>
              <a:gd name="connsiteY54" fmla="*/ 373273 h 605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553724" h="604485">
                <a:moveTo>
                  <a:pt x="334726" y="92389"/>
                </a:moveTo>
                <a:cubicBezTo>
                  <a:pt x="293956" y="84727"/>
                  <a:pt x="250155" y="93135"/>
                  <a:pt x="213399" y="119774"/>
                </a:cubicBezTo>
                <a:cubicBezTo>
                  <a:pt x="208676" y="123232"/>
                  <a:pt x="185851" y="142563"/>
                  <a:pt x="204898" y="170381"/>
                </a:cubicBezTo>
                <a:cubicBezTo>
                  <a:pt x="235909" y="215643"/>
                  <a:pt x="269124" y="176353"/>
                  <a:pt x="299662" y="193169"/>
                </a:cubicBezTo>
                <a:cubicBezTo>
                  <a:pt x="310996" y="199298"/>
                  <a:pt x="317450" y="212186"/>
                  <a:pt x="317450" y="228688"/>
                </a:cubicBezTo>
                <a:cubicBezTo>
                  <a:pt x="317450" y="236389"/>
                  <a:pt x="316348" y="243933"/>
                  <a:pt x="317922" y="248019"/>
                </a:cubicBezTo>
                <a:cubicBezTo>
                  <a:pt x="320913" y="255877"/>
                  <a:pt x="336497" y="257920"/>
                  <a:pt x="349720" y="256506"/>
                </a:cubicBezTo>
                <a:cubicBezTo>
                  <a:pt x="379629" y="253362"/>
                  <a:pt x="386398" y="266407"/>
                  <a:pt x="393324" y="286681"/>
                </a:cubicBezTo>
                <a:cubicBezTo>
                  <a:pt x="401352" y="310255"/>
                  <a:pt x="415205" y="322200"/>
                  <a:pt x="434252" y="322200"/>
                </a:cubicBezTo>
                <a:cubicBezTo>
                  <a:pt x="441808" y="322200"/>
                  <a:pt x="447947" y="317485"/>
                  <a:pt x="450781" y="311041"/>
                </a:cubicBezTo>
                <a:cubicBezTo>
                  <a:pt x="472189" y="262163"/>
                  <a:pt x="467309" y="206214"/>
                  <a:pt x="437873" y="161422"/>
                </a:cubicBezTo>
                <a:cubicBezTo>
                  <a:pt x="413237" y="123782"/>
                  <a:pt x="375497" y="100051"/>
                  <a:pt x="334726" y="92389"/>
                </a:cubicBezTo>
                <a:close/>
                <a:moveTo>
                  <a:pt x="340433" y="61467"/>
                </a:moveTo>
                <a:cubicBezTo>
                  <a:pt x="389389" y="70622"/>
                  <a:pt x="434724" y="99029"/>
                  <a:pt x="464318" y="144134"/>
                </a:cubicBezTo>
                <a:cubicBezTo>
                  <a:pt x="499579" y="197884"/>
                  <a:pt x="505246" y="264992"/>
                  <a:pt x="479588" y="323614"/>
                </a:cubicBezTo>
                <a:cubicBezTo>
                  <a:pt x="460226" y="368091"/>
                  <a:pt x="387657" y="366991"/>
                  <a:pt x="363573" y="296896"/>
                </a:cubicBezTo>
                <a:cubicBezTo>
                  <a:pt x="362471" y="293910"/>
                  <a:pt x="361054" y="289510"/>
                  <a:pt x="359952" y="287467"/>
                </a:cubicBezTo>
                <a:cubicBezTo>
                  <a:pt x="354285" y="286995"/>
                  <a:pt x="302496" y="296425"/>
                  <a:pt x="288486" y="259020"/>
                </a:cubicBezTo>
                <a:cubicBezTo>
                  <a:pt x="285180" y="250219"/>
                  <a:pt x="285495" y="241261"/>
                  <a:pt x="285810" y="234189"/>
                </a:cubicBezTo>
                <a:cubicBezTo>
                  <a:pt x="285967" y="231360"/>
                  <a:pt x="286439" y="223344"/>
                  <a:pt x="284393" y="220515"/>
                </a:cubicBezTo>
                <a:cubicBezTo>
                  <a:pt x="272744" y="215486"/>
                  <a:pt x="219066" y="246762"/>
                  <a:pt x="178925" y="188140"/>
                </a:cubicBezTo>
                <a:cubicBezTo>
                  <a:pt x="149173" y="144763"/>
                  <a:pt x="176406" y="107830"/>
                  <a:pt x="194824" y="94314"/>
                </a:cubicBezTo>
                <a:cubicBezTo>
                  <a:pt x="238900" y="62410"/>
                  <a:pt x="291477" y="52312"/>
                  <a:pt x="340433" y="61467"/>
                </a:cubicBezTo>
                <a:close/>
                <a:moveTo>
                  <a:pt x="329370" y="32853"/>
                </a:moveTo>
                <a:cubicBezTo>
                  <a:pt x="268391" y="25711"/>
                  <a:pt x="203671" y="44033"/>
                  <a:pt x="152674" y="94955"/>
                </a:cubicBezTo>
                <a:cubicBezTo>
                  <a:pt x="78067" y="169294"/>
                  <a:pt x="90344" y="256678"/>
                  <a:pt x="88927" y="263122"/>
                </a:cubicBezTo>
                <a:lnTo>
                  <a:pt x="88927" y="281196"/>
                </a:lnTo>
                <a:cubicBezTo>
                  <a:pt x="88927" y="287325"/>
                  <a:pt x="90344" y="283553"/>
                  <a:pt x="43911" y="358678"/>
                </a:cubicBezTo>
                <a:lnTo>
                  <a:pt x="73187" y="358678"/>
                </a:lnTo>
                <a:cubicBezTo>
                  <a:pt x="81844" y="358678"/>
                  <a:pt x="88927" y="365751"/>
                  <a:pt x="88927" y="374395"/>
                </a:cubicBezTo>
                <a:lnTo>
                  <a:pt x="88927" y="458793"/>
                </a:lnTo>
                <a:cubicBezTo>
                  <a:pt x="88927" y="471680"/>
                  <a:pt x="99315" y="482053"/>
                  <a:pt x="112065" y="482053"/>
                </a:cubicBezTo>
                <a:lnTo>
                  <a:pt x="218624" y="482053"/>
                </a:lnTo>
                <a:cubicBezTo>
                  <a:pt x="227438" y="482053"/>
                  <a:pt x="234363" y="488968"/>
                  <a:pt x="234363" y="497770"/>
                </a:cubicBezTo>
                <a:lnTo>
                  <a:pt x="234363" y="573052"/>
                </a:lnTo>
                <a:lnTo>
                  <a:pt x="376966" y="573052"/>
                </a:lnTo>
                <a:cubicBezTo>
                  <a:pt x="379957" y="509086"/>
                  <a:pt x="407501" y="448734"/>
                  <a:pt x="453304" y="405985"/>
                </a:cubicBezTo>
                <a:cubicBezTo>
                  <a:pt x="497061" y="365122"/>
                  <a:pt x="522245" y="307442"/>
                  <a:pt x="522245" y="247720"/>
                </a:cubicBezTo>
                <a:cubicBezTo>
                  <a:pt x="522245" y="127390"/>
                  <a:pt x="431003" y="44755"/>
                  <a:pt x="329370" y="32853"/>
                </a:cubicBezTo>
                <a:close/>
                <a:moveTo>
                  <a:pt x="302045" y="27"/>
                </a:moveTo>
                <a:cubicBezTo>
                  <a:pt x="440555" y="-2016"/>
                  <a:pt x="553724" y="109414"/>
                  <a:pt x="553724" y="247720"/>
                </a:cubicBezTo>
                <a:cubicBezTo>
                  <a:pt x="553724" y="316244"/>
                  <a:pt x="524920" y="382253"/>
                  <a:pt x="474868" y="428931"/>
                </a:cubicBezTo>
                <a:cubicBezTo>
                  <a:pt x="433787" y="467122"/>
                  <a:pt x="408131" y="521973"/>
                  <a:pt x="408131" y="588768"/>
                </a:cubicBezTo>
                <a:cubicBezTo>
                  <a:pt x="408131" y="597413"/>
                  <a:pt x="401205" y="604485"/>
                  <a:pt x="392391" y="604485"/>
                </a:cubicBezTo>
                <a:lnTo>
                  <a:pt x="218624" y="604485"/>
                </a:lnTo>
                <a:cubicBezTo>
                  <a:pt x="209967" y="604485"/>
                  <a:pt x="202884" y="597413"/>
                  <a:pt x="202884" y="588768"/>
                </a:cubicBezTo>
                <a:lnTo>
                  <a:pt x="202884" y="513486"/>
                </a:lnTo>
                <a:lnTo>
                  <a:pt x="112065" y="513486"/>
                </a:lnTo>
                <a:cubicBezTo>
                  <a:pt x="82002" y="513486"/>
                  <a:pt x="57447" y="488968"/>
                  <a:pt x="57447" y="458793"/>
                </a:cubicBezTo>
                <a:lnTo>
                  <a:pt x="57447" y="390111"/>
                </a:lnTo>
                <a:lnTo>
                  <a:pt x="15737" y="390111"/>
                </a:lnTo>
                <a:cubicBezTo>
                  <a:pt x="3460" y="390111"/>
                  <a:pt x="-4095" y="376595"/>
                  <a:pt x="2358" y="366222"/>
                </a:cubicBezTo>
                <a:lnTo>
                  <a:pt x="57447" y="276795"/>
                </a:lnTo>
                <a:cubicBezTo>
                  <a:pt x="57447" y="259507"/>
                  <a:pt x="57290" y="259193"/>
                  <a:pt x="57605" y="257307"/>
                </a:cubicBezTo>
                <a:cubicBezTo>
                  <a:pt x="52096" y="119001"/>
                  <a:pt x="162905" y="2070"/>
                  <a:pt x="302045" y="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8" name="文本框 66">
            <a:extLst>
              <a:ext uri="{FF2B5EF4-FFF2-40B4-BE49-F238E27FC236}">
                <a16:creationId xmlns:a16="http://schemas.microsoft.com/office/drawing/2014/main" id="{66EA3635-750E-4BD9-9385-A562BCB9C49C}"/>
              </a:ext>
            </a:extLst>
          </p:cNvPr>
          <p:cNvSpPr txBox="1"/>
          <p:nvPr/>
        </p:nvSpPr>
        <p:spPr>
          <a:xfrm>
            <a:off x="3827980" y="1000211"/>
            <a:ext cx="13235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400" dirty="0">
                <a:solidFill>
                  <a:schemeClr val="bg1"/>
                </a:solidFill>
              </a:rPr>
              <a:t>Branch Map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99" name="文本框 67">
            <a:extLst>
              <a:ext uri="{FF2B5EF4-FFF2-40B4-BE49-F238E27FC236}">
                <a16:creationId xmlns:a16="http://schemas.microsoft.com/office/drawing/2014/main" id="{936296D5-6165-4CBB-A988-8CE6A2CFC8D2}"/>
              </a:ext>
            </a:extLst>
          </p:cNvPr>
          <p:cNvSpPr txBox="1"/>
          <p:nvPr/>
        </p:nvSpPr>
        <p:spPr>
          <a:xfrm>
            <a:off x="6556654" y="1000211"/>
            <a:ext cx="14326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400" dirty="0">
                <a:solidFill>
                  <a:schemeClr val="bg1"/>
                </a:solidFill>
              </a:rPr>
              <a:t>VPN Topology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00" name="文本框 69">
            <a:extLst>
              <a:ext uri="{FF2B5EF4-FFF2-40B4-BE49-F238E27FC236}">
                <a16:creationId xmlns:a16="http://schemas.microsoft.com/office/drawing/2014/main" id="{6AF4DCB5-A92F-4B94-A9A7-973749CEA900}"/>
              </a:ext>
            </a:extLst>
          </p:cNvPr>
          <p:cNvSpPr txBox="1"/>
          <p:nvPr/>
        </p:nvSpPr>
        <p:spPr>
          <a:xfrm>
            <a:off x="2422867" y="5040793"/>
            <a:ext cx="2201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400" b="1" dirty="0">
                <a:solidFill>
                  <a:srgbClr val="FFFF00"/>
                </a:solidFill>
              </a:rPr>
              <a:t>Branch</a:t>
            </a:r>
          </a:p>
          <a:p>
            <a:pPr algn="ctr"/>
            <a:r>
              <a:rPr lang="en-US" altLang="zh-CN" sz="1400" b="1" dirty="0">
                <a:solidFill>
                  <a:srgbClr val="FFFF00"/>
                </a:solidFill>
              </a:rPr>
              <a:t>(Quick &amp; Simple)</a:t>
            </a:r>
          </a:p>
        </p:txBody>
      </p:sp>
      <p:sp>
        <p:nvSpPr>
          <p:cNvPr id="101" name="文本框 70">
            <a:extLst>
              <a:ext uri="{FF2B5EF4-FFF2-40B4-BE49-F238E27FC236}">
                <a16:creationId xmlns:a16="http://schemas.microsoft.com/office/drawing/2014/main" id="{E31B918F-2BD0-444C-9010-54358ADF9654}"/>
              </a:ext>
            </a:extLst>
          </p:cNvPr>
          <p:cNvSpPr txBox="1"/>
          <p:nvPr/>
        </p:nvSpPr>
        <p:spPr>
          <a:xfrm>
            <a:off x="4847511" y="5040793"/>
            <a:ext cx="2201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400" b="1" dirty="0">
                <a:solidFill>
                  <a:srgbClr val="FFFF00"/>
                </a:solidFill>
              </a:rPr>
              <a:t>WAN Network</a:t>
            </a:r>
          </a:p>
          <a:p>
            <a:pPr algn="ctr"/>
            <a:r>
              <a:rPr lang="en-US" altLang="zh-CN" sz="1400" b="1" dirty="0">
                <a:solidFill>
                  <a:srgbClr val="FFFF00"/>
                </a:solidFill>
              </a:rPr>
              <a:t>(Stable &amp; Good)</a:t>
            </a:r>
          </a:p>
        </p:txBody>
      </p:sp>
      <p:sp>
        <p:nvSpPr>
          <p:cNvPr id="102" name="文本框 71">
            <a:extLst>
              <a:ext uri="{FF2B5EF4-FFF2-40B4-BE49-F238E27FC236}">
                <a16:creationId xmlns:a16="http://schemas.microsoft.com/office/drawing/2014/main" id="{A41C104C-4CC2-4022-BD97-B3E51F781C8B}"/>
              </a:ext>
            </a:extLst>
          </p:cNvPr>
          <p:cNvSpPr txBox="1"/>
          <p:nvPr/>
        </p:nvSpPr>
        <p:spPr>
          <a:xfrm>
            <a:off x="7195574" y="5040793"/>
            <a:ext cx="2201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400" b="1" dirty="0">
                <a:solidFill>
                  <a:srgbClr val="FFFF00"/>
                </a:solidFill>
              </a:rPr>
              <a:t>Center</a:t>
            </a:r>
          </a:p>
          <a:p>
            <a:pPr algn="ctr"/>
            <a:r>
              <a:rPr lang="en-US" altLang="zh-CN" sz="1400" b="1" dirty="0">
                <a:solidFill>
                  <a:srgbClr val="FFFF00"/>
                </a:solidFill>
              </a:rPr>
              <a:t>(Easy &amp; Visual)</a:t>
            </a:r>
          </a:p>
        </p:txBody>
      </p:sp>
      <p:sp>
        <p:nvSpPr>
          <p:cNvPr id="103" name="文本框 102">
            <a:extLst>
              <a:ext uri="{FF2B5EF4-FFF2-40B4-BE49-F238E27FC236}">
                <a16:creationId xmlns:a16="http://schemas.microsoft.com/office/drawing/2014/main" id="{B5CF4849-AFEF-473C-A7B0-F18AFFC2F021}"/>
              </a:ext>
            </a:extLst>
          </p:cNvPr>
          <p:cNvSpPr txBox="1"/>
          <p:nvPr/>
        </p:nvSpPr>
        <p:spPr>
          <a:xfrm>
            <a:off x="2413655" y="5551940"/>
            <a:ext cx="23273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chemeClr val="bg1"/>
                </a:solidFill>
              </a:rPr>
              <a:t>Email Deployment</a:t>
            </a: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chemeClr val="bg1"/>
                </a:solidFill>
              </a:rPr>
              <a:t>Auto VPN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04" name="文本框 103">
            <a:extLst>
              <a:ext uri="{FF2B5EF4-FFF2-40B4-BE49-F238E27FC236}">
                <a16:creationId xmlns:a16="http://schemas.microsoft.com/office/drawing/2014/main" id="{C695C568-F854-4FCB-85A7-656246D29486}"/>
              </a:ext>
            </a:extLst>
          </p:cNvPr>
          <p:cNvSpPr txBox="1"/>
          <p:nvPr/>
        </p:nvSpPr>
        <p:spPr>
          <a:xfrm>
            <a:off x="4658169" y="5553085"/>
            <a:ext cx="283508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chemeClr val="bg1"/>
                </a:solidFill>
              </a:rPr>
              <a:t>Dynamic Path Selection</a:t>
            </a: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chemeClr val="bg1"/>
                </a:solidFill>
              </a:rPr>
              <a:t>VPN Tunnel Bonding</a:t>
            </a: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chemeClr val="bg1"/>
                </a:solidFill>
              </a:rPr>
              <a:t>Application Acceleration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05" name="文本框 104">
            <a:extLst>
              <a:ext uri="{FF2B5EF4-FFF2-40B4-BE49-F238E27FC236}">
                <a16:creationId xmlns:a16="http://schemas.microsoft.com/office/drawing/2014/main" id="{FA6C04DA-8A87-408E-9C9E-62126EF34D05}"/>
              </a:ext>
            </a:extLst>
          </p:cNvPr>
          <p:cNvSpPr txBox="1"/>
          <p:nvPr/>
        </p:nvSpPr>
        <p:spPr>
          <a:xfrm>
            <a:off x="7461032" y="5551940"/>
            <a:ext cx="283508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chemeClr val="bg1"/>
                </a:solidFill>
              </a:rPr>
              <a:t>Visual Operation</a:t>
            </a: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chemeClr val="bg1"/>
                </a:solidFill>
              </a:rPr>
              <a:t>Unified Management</a:t>
            </a: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chemeClr val="bg1"/>
                </a:solidFill>
              </a:rPr>
              <a:t>Business Orchestration</a:t>
            </a:r>
          </a:p>
        </p:txBody>
      </p:sp>
    </p:spTree>
    <p:extLst>
      <p:ext uri="{BB962C8B-B14F-4D97-AF65-F5344CB8AC3E}">
        <p14:creationId xmlns:p14="http://schemas.microsoft.com/office/powerpoint/2010/main" val="2554953246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/>
          <p:cNvGrpSpPr/>
          <p:nvPr/>
        </p:nvGrpSpPr>
        <p:grpSpPr>
          <a:xfrm>
            <a:off x="907549" y="6426891"/>
            <a:ext cx="10423265" cy="336695"/>
            <a:chOff x="907549" y="6426891"/>
            <a:chExt cx="10423265" cy="336695"/>
          </a:xfrm>
        </p:grpSpPr>
        <p:sp>
          <p:nvSpPr>
            <p:cNvPr id="31" name="文本框 30"/>
            <p:cNvSpPr txBox="1"/>
            <p:nvPr/>
          </p:nvSpPr>
          <p:spPr>
            <a:xfrm>
              <a:off x="1096673" y="6426891"/>
              <a:ext cx="1836939" cy="33669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 panose="020B0503020204020204" pitchFamily="34" charset="-122"/>
                  <a:cs typeface="+mn-cs"/>
                </a:rPr>
                <a:t>Sangfor</a:t>
              </a: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 panose="020B0503020204020204" pitchFamily="34" charset="-122"/>
                  <a:cs typeface="+mn-cs"/>
                </a:rPr>
                <a:t> Technologies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cxnSp>
        <p:nvCxnSpPr>
          <p:cNvPr id="29" name="直接连接符 28"/>
          <p:cNvCxnSpPr/>
          <p:nvPr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5C62BC-63D8-4176-937B-D5EBCAA09FF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cs typeface="+mn-cs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0393108" y="6477062"/>
            <a:ext cx="779336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charset="-122"/>
                <a:cs typeface="+mn-cs"/>
              </a:rPr>
              <a:t>Page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cs typeface="+mn-cs"/>
            </a:endParaRPr>
          </a:p>
        </p:txBody>
      </p:sp>
      <p:pic>
        <p:nvPicPr>
          <p:cNvPr id="28" name="图片 27">
            <a:extLst>
              <a:ext uri="{FF2B5EF4-FFF2-40B4-BE49-F238E27FC236}">
                <a16:creationId xmlns:a16="http://schemas.microsoft.com/office/drawing/2014/main" id="{8CF153AC-9B8E-483F-ABA0-83AD08CAC98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32" name="组合 31">
            <a:extLst>
              <a:ext uri="{FF2B5EF4-FFF2-40B4-BE49-F238E27FC236}">
                <a16:creationId xmlns:a16="http://schemas.microsoft.com/office/drawing/2014/main" id="{88FD1133-9155-43C3-8EC0-30AD23FF5634}"/>
              </a:ext>
            </a:extLst>
          </p:cNvPr>
          <p:cNvGrpSpPr/>
          <p:nvPr/>
        </p:nvGrpSpPr>
        <p:grpSpPr>
          <a:xfrm>
            <a:off x="1" y="200326"/>
            <a:ext cx="5419436" cy="523220"/>
            <a:chOff x="1" y="200326"/>
            <a:chExt cx="5419436" cy="523220"/>
          </a:xfrm>
        </p:grpSpPr>
        <p:sp>
          <p:nvSpPr>
            <p:cNvPr id="36" name="矩形 35">
              <a:extLst>
                <a:ext uri="{FF2B5EF4-FFF2-40B4-BE49-F238E27FC236}">
                  <a16:creationId xmlns:a16="http://schemas.microsoft.com/office/drawing/2014/main" id="{6D8A8A00-6FC0-4C31-8216-98125CC5E123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7" name="矩形 36">
              <a:extLst>
                <a:ext uri="{FF2B5EF4-FFF2-40B4-BE49-F238E27FC236}">
                  <a16:creationId xmlns:a16="http://schemas.microsoft.com/office/drawing/2014/main" id="{B5A28BAF-546E-42B6-BDF7-C4988A217B2A}"/>
                </a:ext>
              </a:extLst>
            </p:cNvPr>
            <p:cNvSpPr/>
            <p:nvPr/>
          </p:nvSpPr>
          <p:spPr>
            <a:xfrm>
              <a:off x="579651" y="200326"/>
              <a:ext cx="483978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Network for Time to Market</a:t>
              </a:r>
            </a:p>
          </p:txBody>
        </p:sp>
        <p:sp>
          <p:nvSpPr>
            <p:cNvPr id="38" name="矩形 37">
              <a:extLst>
                <a:ext uri="{FF2B5EF4-FFF2-40B4-BE49-F238E27FC236}">
                  <a16:creationId xmlns:a16="http://schemas.microsoft.com/office/drawing/2014/main" id="{AC511E3E-2E57-47BB-9039-CA427F390373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39" name="15e18aa3-2cc2-42f5-93e1-1ca323d446c4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id="{94B9B0E4-B1E1-4FCD-8A3F-F7EBE82C9312}"/>
              </a:ext>
            </a:extLst>
          </p:cNvPr>
          <p:cNvGrpSpPr>
            <a:grpSpLocks noChangeAspect="1"/>
          </p:cNvGrpSpPr>
          <p:nvPr/>
        </p:nvGrpSpPr>
        <p:grpSpPr>
          <a:xfrm>
            <a:off x="1096673" y="1937861"/>
            <a:ext cx="5179027" cy="2758027"/>
            <a:chOff x="2525713" y="1527688"/>
            <a:chExt cx="7140575" cy="3802625"/>
          </a:xfrm>
        </p:grpSpPr>
        <p:sp>
          <p:nvSpPr>
            <p:cNvPr id="40" name="ïṥlïḍe">
              <a:extLst>
                <a:ext uri="{FF2B5EF4-FFF2-40B4-BE49-F238E27FC236}">
                  <a16:creationId xmlns:a16="http://schemas.microsoft.com/office/drawing/2014/main" id="{1DEB93A7-A229-4ACE-9D98-CC615E84ABD5}"/>
                </a:ext>
              </a:extLst>
            </p:cNvPr>
            <p:cNvSpPr/>
            <p:nvPr/>
          </p:nvSpPr>
          <p:spPr bwMode="auto">
            <a:xfrm>
              <a:off x="2525713" y="1527688"/>
              <a:ext cx="7140575" cy="3802625"/>
            </a:xfrm>
            <a:custGeom>
              <a:avLst/>
              <a:gdLst>
                <a:gd name="T0" fmla="*/ 459 w 1693"/>
                <a:gd name="T1" fmla="*/ 159 h 901"/>
                <a:gd name="T2" fmla="*/ 210 w 1693"/>
                <a:gd name="T3" fmla="*/ 259 h 901"/>
                <a:gd name="T4" fmla="*/ 15 w 1693"/>
                <a:gd name="T5" fmla="*/ 435 h 901"/>
                <a:gd name="T6" fmla="*/ 3 w 1693"/>
                <a:gd name="T7" fmla="*/ 508 h 901"/>
                <a:gd name="T8" fmla="*/ 108 w 1693"/>
                <a:gd name="T9" fmla="*/ 632 h 901"/>
                <a:gd name="T10" fmla="*/ 447 w 1693"/>
                <a:gd name="T11" fmla="*/ 776 h 901"/>
                <a:gd name="T12" fmla="*/ 587 w 1693"/>
                <a:gd name="T13" fmla="*/ 851 h 901"/>
                <a:gd name="T14" fmla="*/ 957 w 1693"/>
                <a:gd name="T15" fmla="*/ 815 h 901"/>
                <a:gd name="T16" fmla="*/ 1084 w 1693"/>
                <a:gd name="T17" fmla="*/ 724 h 901"/>
                <a:gd name="T18" fmla="*/ 1322 w 1693"/>
                <a:gd name="T19" fmla="*/ 690 h 901"/>
                <a:gd name="T20" fmla="*/ 1562 w 1693"/>
                <a:gd name="T21" fmla="*/ 661 h 901"/>
                <a:gd name="T22" fmla="*/ 1670 w 1693"/>
                <a:gd name="T23" fmla="*/ 466 h 901"/>
                <a:gd name="T24" fmla="*/ 1568 w 1693"/>
                <a:gd name="T25" fmla="*/ 358 h 901"/>
                <a:gd name="T26" fmla="*/ 1428 w 1693"/>
                <a:gd name="T27" fmla="*/ 298 h 901"/>
                <a:gd name="T28" fmla="*/ 1075 w 1693"/>
                <a:gd name="T29" fmla="*/ 42 h 901"/>
                <a:gd name="T30" fmla="*/ 737 w 1693"/>
                <a:gd name="T31" fmla="*/ 59 h 901"/>
                <a:gd name="T32" fmla="*/ 601 w 1693"/>
                <a:gd name="T33" fmla="*/ 87 h 901"/>
                <a:gd name="T34" fmla="*/ 459 w 1693"/>
                <a:gd name="T35" fmla="*/ 159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93" h="901">
                  <a:moveTo>
                    <a:pt x="459" y="159"/>
                  </a:moveTo>
                  <a:cubicBezTo>
                    <a:pt x="380" y="200"/>
                    <a:pt x="292" y="222"/>
                    <a:pt x="210" y="259"/>
                  </a:cubicBezTo>
                  <a:cubicBezTo>
                    <a:pt x="128" y="296"/>
                    <a:pt x="49" y="352"/>
                    <a:pt x="15" y="435"/>
                  </a:cubicBezTo>
                  <a:cubicBezTo>
                    <a:pt x="6" y="458"/>
                    <a:pt x="0" y="483"/>
                    <a:pt x="3" y="508"/>
                  </a:cubicBezTo>
                  <a:cubicBezTo>
                    <a:pt x="10" y="564"/>
                    <a:pt x="59" y="605"/>
                    <a:pt x="108" y="632"/>
                  </a:cubicBezTo>
                  <a:cubicBezTo>
                    <a:pt x="215" y="693"/>
                    <a:pt x="338" y="719"/>
                    <a:pt x="447" y="776"/>
                  </a:cubicBezTo>
                  <a:cubicBezTo>
                    <a:pt x="494" y="800"/>
                    <a:pt x="538" y="830"/>
                    <a:pt x="587" y="851"/>
                  </a:cubicBezTo>
                  <a:cubicBezTo>
                    <a:pt x="706" y="901"/>
                    <a:pt x="850" y="887"/>
                    <a:pt x="957" y="815"/>
                  </a:cubicBezTo>
                  <a:cubicBezTo>
                    <a:pt x="1001" y="785"/>
                    <a:pt x="1038" y="748"/>
                    <a:pt x="1084" y="724"/>
                  </a:cubicBezTo>
                  <a:cubicBezTo>
                    <a:pt x="1156" y="687"/>
                    <a:pt x="1241" y="687"/>
                    <a:pt x="1322" y="690"/>
                  </a:cubicBezTo>
                  <a:cubicBezTo>
                    <a:pt x="1403" y="692"/>
                    <a:pt x="1488" y="695"/>
                    <a:pt x="1562" y="661"/>
                  </a:cubicBezTo>
                  <a:cubicBezTo>
                    <a:pt x="1635" y="627"/>
                    <a:pt x="1693" y="543"/>
                    <a:pt x="1670" y="466"/>
                  </a:cubicBezTo>
                  <a:cubicBezTo>
                    <a:pt x="1655" y="417"/>
                    <a:pt x="1613" y="382"/>
                    <a:pt x="1568" y="358"/>
                  </a:cubicBezTo>
                  <a:cubicBezTo>
                    <a:pt x="1523" y="335"/>
                    <a:pt x="1473" y="321"/>
                    <a:pt x="1428" y="298"/>
                  </a:cubicBezTo>
                  <a:cubicBezTo>
                    <a:pt x="1298" y="231"/>
                    <a:pt x="1212" y="93"/>
                    <a:pt x="1075" y="42"/>
                  </a:cubicBezTo>
                  <a:cubicBezTo>
                    <a:pt x="965" y="0"/>
                    <a:pt x="845" y="22"/>
                    <a:pt x="737" y="59"/>
                  </a:cubicBezTo>
                  <a:cubicBezTo>
                    <a:pt x="692" y="75"/>
                    <a:pt x="647" y="72"/>
                    <a:pt x="601" y="87"/>
                  </a:cubicBezTo>
                  <a:cubicBezTo>
                    <a:pt x="551" y="103"/>
                    <a:pt x="506" y="134"/>
                    <a:pt x="459" y="159"/>
                  </a:cubicBezTo>
                  <a:close/>
                </a:path>
              </a:pathLst>
            </a:custGeom>
            <a:solidFill>
              <a:srgbClr val="68AFFD">
                <a:alpha val="20000"/>
              </a:srgb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1" name="i$1iḋè">
              <a:extLst>
                <a:ext uri="{FF2B5EF4-FFF2-40B4-BE49-F238E27FC236}">
                  <a16:creationId xmlns:a16="http://schemas.microsoft.com/office/drawing/2014/main" id="{43A847FC-D3A0-4A29-95B0-B30E966F4FB3}"/>
                </a:ext>
              </a:extLst>
            </p:cNvPr>
            <p:cNvSpPr/>
            <p:nvPr/>
          </p:nvSpPr>
          <p:spPr bwMode="auto">
            <a:xfrm>
              <a:off x="4140915" y="2911568"/>
              <a:ext cx="3421145" cy="1012546"/>
            </a:xfrm>
            <a:custGeom>
              <a:avLst/>
              <a:gdLst>
                <a:gd name="T0" fmla="*/ 406 w 811"/>
                <a:gd name="T1" fmla="*/ 240 h 240"/>
                <a:gd name="T2" fmla="*/ 0 w 811"/>
                <a:gd name="T3" fmla="*/ 120 h 240"/>
                <a:gd name="T4" fmla="*/ 406 w 811"/>
                <a:gd name="T5" fmla="*/ 0 h 240"/>
                <a:gd name="T6" fmla="*/ 811 w 811"/>
                <a:gd name="T7" fmla="*/ 120 h 240"/>
                <a:gd name="T8" fmla="*/ 406 w 811"/>
                <a:gd name="T9" fmla="*/ 240 h 240"/>
                <a:gd name="T10" fmla="*/ 406 w 811"/>
                <a:gd name="T11" fmla="*/ 11 h 240"/>
                <a:gd name="T12" fmla="*/ 11 w 811"/>
                <a:gd name="T13" fmla="*/ 120 h 240"/>
                <a:gd name="T14" fmla="*/ 406 w 811"/>
                <a:gd name="T15" fmla="*/ 229 h 240"/>
                <a:gd name="T16" fmla="*/ 800 w 811"/>
                <a:gd name="T17" fmla="*/ 120 h 240"/>
                <a:gd name="T18" fmla="*/ 406 w 811"/>
                <a:gd name="T19" fmla="*/ 11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1" h="240">
                  <a:moveTo>
                    <a:pt x="406" y="240"/>
                  </a:moveTo>
                  <a:cubicBezTo>
                    <a:pt x="178" y="240"/>
                    <a:pt x="0" y="187"/>
                    <a:pt x="0" y="120"/>
                  </a:cubicBezTo>
                  <a:cubicBezTo>
                    <a:pt x="0" y="53"/>
                    <a:pt x="178" y="0"/>
                    <a:pt x="406" y="0"/>
                  </a:cubicBezTo>
                  <a:cubicBezTo>
                    <a:pt x="633" y="0"/>
                    <a:pt x="811" y="53"/>
                    <a:pt x="811" y="120"/>
                  </a:cubicBezTo>
                  <a:cubicBezTo>
                    <a:pt x="811" y="187"/>
                    <a:pt x="633" y="240"/>
                    <a:pt x="406" y="240"/>
                  </a:cubicBezTo>
                  <a:close/>
                  <a:moveTo>
                    <a:pt x="406" y="11"/>
                  </a:moveTo>
                  <a:cubicBezTo>
                    <a:pt x="192" y="11"/>
                    <a:pt x="11" y="61"/>
                    <a:pt x="11" y="120"/>
                  </a:cubicBezTo>
                  <a:cubicBezTo>
                    <a:pt x="11" y="179"/>
                    <a:pt x="192" y="229"/>
                    <a:pt x="406" y="229"/>
                  </a:cubicBezTo>
                  <a:cubicBezTo>
                    <a:pt x="620" y="229"/>
                    <a:pt x="800" y="179"/>
                    <a:pt x="800" y="120"/>
                  </a:cubicBezTo>
                  <a:cubicBezTo>
                    <a:pt x="800" y="61"/>
                    <a:pt x="620" y="11"/>
                    <a:pt x="406" y="11"/>
                  </a:cubicBezTo>
                  <a:close/>
                </a:path>
              </a:pathLst>
            </a:custGeom>
            <a:solidFill>
              <a:srgbClr val="68A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2" name="ïŝ1ïḑé">
              <a:extLst>
                <a:ext uri="{FF2B5EF4-FFF2-40B4-BE49-F238E27FC236}">
                  <a16:creationId xmlns:a16="http://schemas.microsoft.com/office/drawing/2014/main" id="{DF6725E9-A60D-487F-826B-38720B17A54F}"/>
                </a:ext>
              </a:extLst>
            </p:cNvPr>
            <p:cNvSpPr/>
            <p:nvPr/>
          </p:nvSpPr>
          <p:spPr bwMode="auto">
            <a:xfrm>
              <a:off x="2959951" y="2546321"/>
              <a:ext cx="5892648" cy="1854642"/>
            </a:xfrm>
            <a:custGeom>
              <a:avLst/>
              <a:gdLst>
                <a:gd name="T0" fmla="*/ 698 w 1397"/>
                <a:gd name="T1" fmla="*/ 440 h 440"/>
                <a:gd name="T2" fmla="*/ 206 w 1397"/>
                <a:gd name="T3" fmla="*/ 377 h 440"/>
                <a:gd name="T4" fmla="*/ 0 w 1397"/>
                <a:gd name="T5" fmla="*/ 220 h 440"/>
                <a:gd name="T6" fmla="*/ 206 w 1397"/>
                <a:gd name="T7" fmla="*/ 63 h 440"/>
                <a:gd name="T8" fmla="*/ 698 w 1397"/>
                <a:gd name="T9" fmla="*/ 0 h 440"/>
                <a:gd name="T10" fmla="*/ 1190 w 1397"/>
                <a:gd name="T11" fmla="*/ 63 h 440"/>
                <a:gd name="T12" fmla="*/ 1397 w 1397"/>
                <a:gd name="T13" fmla="*/ 220 h 440"/>
                <a:gd name="T14" fmla="*/ 1190 w 1397"/>
                <a:gd name="T15" fmla="*/ 377 h 440"/>
                <a:gd name="T16" fmla="*/ 698 w 1397"/>
                <a:gd name="T17" fmla="*/ 440 h 440"/>
                <a:gd name="T18" fmla="*/ 698 w 1397"/>
                <a:gd name="T19" fmla="*/ 11 h 440"/>
                <a:gd name="T20" fmla="*/ 210 w 1397"/>
                <a:gd name="T21" fmla="*/ 74 h 440"/>
                <a:gd name="T22" fmla="*/ 11 w 1397"/>
                <a:gd name="T23" fmla="*/ 220 h 440"/>
                <a:gd name="T24" fmla="*/ 210 w 1397"/>
                <a:gd name="T25" fmla="*/ 366 h 440"/>
                <a:gd name="T26" fmla="*/ 698 w 1397"/>
                <a:gd name="T27" fmla="*/ 429 h 440"/>
                <a:gd name="T28" fmla="*/ 1186 w 1397"/>
                <a:gd name="T29" fmla="*/ 366 h 440"/>
                <a:gd name="T30" fmla="*/ 1385 w 1397"/>
                <a:gd name="T31" fmla="*/ 220 h 440"/>
                <a:gd name="T32" fmla="*/ 1186 w 1397"/>
                <a:gd name="T33" fmla="*/ 74 h 440"/>
                <a:gd name="T34" fmla="*/ 698 w 1397"/>
                <a:gd name="T35" fmla="*/ 11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97" h="440">
                  <a:moveTo>
                    <a:pt x="698" y="440"/>
                  </a:moveTo>
                  <a:cubicBezTo>
                    <a:pt x="512" y="440"/>
                    <a:pt x="338" y="418"/>
                    <a:pt x="206" y="377"/>
                  </a:cubicBezTo>
                  <a:cubicBezTo>
                    <a:pt x="73" y="336"/>
                    <a:pt x="0" y="280"/>
                    <a:pt x="0" y="220"/>
                  </a:cubicBezTo>
                  <a:cubicBezTo>
                    <a:pt x="0" y="160"/>
                    <a:pt x="73" y="104"/>
                    <a:pt x="206" y="63"/>
                  </a:cubicBezTo>
                  <a:cubicBezTo>
                    <a:pt x="338" y="22"/>
                    <a:pt x="513" y="0"/>
                    <a:pt x="698" y="0"/>
                  </a:cubicBezTo>
                  <a:cubicBezTo>
                    <a:pt x="884" y="0"/>
                    <a:pt x="1059" y="22"/>
                    <a:pt x="1190" y="63"/>
                  </a:cubicBezTo>
                  <a:cubicBezTo>
                    <a:pt x="1323" y="104"/>
                    <a:pt x="1397" y="160"/>
                    <a:pt x="1397" y="220"/>
                  </a:cubicBezTo>
                  <a:cubicBezTo>
                    <a:pt x="1397" y="280"/>
                    <a:pt x="1323" y="336"/>
                    <a:pt x="1190" y="377"/>
                  </a:cubicBezTo>
                  <a:cubicBezTo>
                    <a:pt x="1058" y="418"/>
                    <a:pt x="884" y="440"/>
                    <a:pt x="698" y="440"/>
                  </a:cubicBezTo>
                  <a:close/>
                  <a:moveTo>
                    <a:pt x="698" y="11"/>
                  </a:moveTo>
                  <a:cubicBezTo>
                    <a:pt x="514" y="11"/>
                    <a:pt x="340" y="33"/>
                    <a:pt x="210" y="74"/>
                  </a:cubicBezTo>
                  <a:cubicBezTo>
                    <a:pt x="83" y="113"/>
                    <a:pt x="11" y="166"/>
                    <a:pt x="11" y="220"/>
                  </a:cubicBezTo>
                  <a:cubicBezTo>
                    <a:pt x="11" y="274"/>
                    <a:pt x="83" y="327"/>
                    <a:pt x="210" y="366"/>
                  </a:cubicBezTo>
                  <a:cubicBezTo>
                    <a:pt x="340" y="407"/>
                    <a:pt x="514" y="429"/>
                    <a:pt x="698" y="429"/>
                  </a:cubicBezTo>
                  <a:cubicBezTo>
                    <a:pt x="882" y="429"/>
                    <a:pt x="1056" y="407"/>
                    <a:pt x="1186" y="366"/>
                  </a:cubicBezTo>
                  <a:cubicBezTo>
                    <a:pt x="1313" y="327"/>
                    <a:pt x="1385" y="274"/>
                    <a:pt x="1385" y="220"/>
                  </a:cubicBezTo>
                  <a:cubicBezTo>
                    <a:pt x="1385" y="166"/>
                    <a:pt x="1313" y="113"/>
                    <a:pt x="1186" y="74"/>
                  </a:cubicBezTo>
                  <a:cubicBezTo>
                    <a:pt x="1056" y="33"/>
                    <a:pt x="883" y="11"/>
                    <a:pt x="698" y="11"/>
                  </a:cubicBezTo>
                  <a:close/>
                </a:path>
              </a:pathLst>
            </a:custGeom>
            <a:solidFill>
              <a:srgbClr val="68A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3" name="îş1ïḓe">
              <a:extLst>
                <a:ext uri="{FF2B5EF4-FFF2-40B4-BE49-F238E27FC236}">
                  <a16:creationId xmlns:a16="http://schemas.microsoft.com/office/drawing/2014/main" id="{F8DCCA20-B044-4CAA-9E84-6E56E2E9F0F7}"/>
                </a:ext>
              </a:extLst>
            </p:cNvPr>
            <p:cNvSpPr/>
            <p:nvPr/>
          </p:nvSpPr>
          <p:spPr bwMode="auto">
            <a:xfrm>
              <a:off x="5216364" y="2528059"/>
              <a:ext cx="1308802" cy="1300685"/>
            </a:xfrm>
            <a:custGeom>
              <a:avLst/>
              <a:gdLst>
                <a:gd name="T0" fmla="*/ 181 w 310"/>
                <a:gd name="T1" fmla="*/ 69 h 308"/>
                <a:gd name="T2" fmla="*/ 180 w 310"/>
                <a:gd name="T3" fmla="*/ 82 h 308"/>
                <a:gd name="T4" fmla="*/ 177 w 310"/>
                <a:gd name="T5" fmla="*/ 73 h 308"/>
                <a:gd name="T6" fmla="*/ 176 w 310"/>
                <a:gd name="T7" fmla="*/ 33 h 308"/>
                <a:gd name="T8" fmla="*/ 157 w 310"/>
                <a:gd name="T9" fmla="*/ 49 h 308"/>
                <a:gd name="T10" fmla="*/ 119 w 310"/>
                <a:gd name="T11" fmla="*/ 57 h 308"/>
                <a:gd name="T12" fmla="*/ 135 w 310"/>
                <a:gd name="T13" fmla="*/ 32 h 308"/>
                <a:gd name="T14" fmla="*/ 169 w 310"/>
                <a:gd name="T15" fmla="*/ 56 h 308"/>
                <a:gd name="T16" fmla="*/ 120 w 310"/>
                <a:gd name="T17" fmla="*/ 30 h 308"/>
                <a:gd name="T18" fmla="*/ 92 w 310"/>
                <a:gd name="T19" fmla="*/ 37 h 308"/>
                <a:gd name="T20" fmla="*/ 91 w 310"/>
                <a:gd name="T21" fmla="*/ 45 h 308"/>
                <a:gd name="T22" fmla="*/ 97 w 310"/>
                <a:gd name="T23" fmla="*/ 61 h 308"/>
                <a:gd name="T24" fmla="*/ 80 w 310"/>
                <a:gd name="T25" fmla="*/ 49 h 308"/>
                <a:gd name="T26" fmla="*/ 102 w 310"/>
                <a:gd name="T27" fmla="*/ 88 h 308"/>
                <a:gd name="T28" fmla="*/ 97 w 310"/>
                <a:gd name="T29" fmla="*/ 240 h 308"/>
                <a:gd name="T30" fmla="*/ 85 w 310"/>
                <a:gd name="T31" fmla="*/ 273 h 308"/>
                <a:gd name="T32" fmla="*/ 70 w 310"/>
                <a:gd name="T33" fmla="*/ 256 h 308"/>
                <a:gd name="T34" fmla="*/ 49 w 310"/>
                <a:gd name="T35" fmla="*/ 194 h 308"/>
                <a:gd name="T36" fmla="*/ 42 w 310"/>
                <a:gd name="T37" fmla="*/ 162 h 308"/>
                <a:gd name="T38" fmla="*/ 12 w 310"/>
                <a:gd name="T39" fmla="*/ 109 h 308"/>
                <a:gd name="T40" fmla="*/ 73 w 310"/>
                <a:gd name="T41" fmla="*/ 43 h 308"/>
                <a:gd name="T42" fmla="*/ 72 w 310"/>
                <a:gd name="T43" fmla="*/ 57 h 308"/>
                <a:gd name="T44" fmla="*/ 66 w 310"/>
                <a:gd name="T45" fmla="*/ 82 h 308"/>
                <a:gd name="T46" fmla="*/ 99 w 310"/>
                <a:gd name="T47" fmla="*/ 67 h 308"/>
                <a:gd name="T48" fmla="*/ 87 w 310"/>
                <a:gd name="T49" fmla="*/ 87 h 308"/>
                <a:gd name="T50" fmla="*/ 68 w 310"/>
                <a:gd name="T51" fmla="*/ 102 h 308"/>
                <a:gd name="T52" fmla="*/ 47 w 310"/>
                <a:gd name="T53" fmla="*/ 129 h 308"/>
                <a:gd name="T54" fmla="*/ 34 w 310"/>
                <a:gd name="T55" fmla="*/ 124 h 308"/>
                <a:gd name="T56" fmla="*/ 32 w 310"/>
                <a:gd name="T57" fmla="*/ 139 h 308"/>
                <a:gd name="T58" fmla="*/ 42 w 310"/>
                <a:gd name="T59" fmla="*/ 156 h 308"/>
                <a:gd name="T60" fmla="*/ 60 w 310"/>
                <a:gd name="T61" fmla="*/ 159 h 308"/>
                <a:gd name="T62" fmla="*/ 97 w 310"/>
                <a:gd name="T63" fmla="*/ 173 h 308"/>
                <a:gd name="T64" fmla="*/ 101 w 310"/>
                <a:gd name="T65" fmla="*/ 180 h 308"/>
                <a:gd name="T66" fmla="*/ 119 w 310"/>
                <a:gd name="T67" fmla="*/ 200 h 308"/>
                <a:gd name="T68" fmla="*/ 265 w 310"/>
                <a:gd name="T69" fmla="*/ 221 h 308"/>
                <a:gd name="T70" fmla="*/ 270 w 310"/>
                <a:gd name="T71" fmla="*/ 209 h 308"/>
                <a:gd name="T72" fmla="*/ 277 w 310"/>
                <a:gd name="T73" fmla="*/ 129 h 308"/>
                <a:gd name="T74" fmla="*/ 255 w 310"/>
                <a:gd name="T75" fmla="*/ 139 h 308"/>
                <a:gd name="T76" fmla="*/ 261 w 310"/>
                <a:gd name="T77" fmla="*/ 157 h 308"/>
                <a:gd name="T78" fmla="*/ 254 w 310"/>
                <a:gd name="T79" fmla="*/ 204 h 308"/>
                <a:gd name="T80" fmla="*/ 218 w 310"/>
                <a:gd name="T81" fmla="*/ 241 h 308"/>
                <a:gd name="T82" fmla="*/ 208 w 310"/>
                <a:gd name="T83" fmla="*/ 195 h 308"/>
                <a:gd name="T84" fmla="*/ 186 w 310"/>
                <a:gd name="T85" fmla="*/ 165 h 308"/>
                <a:gd name="T86" fmla="*/ 158 w 310"/>
                <a:gd name="T87" fmla="*/ 133 h 308"/>
                <a:gd name="T88" fmla="*/ 189 w 310"/>
                <a:gd name="T89" fmla="*/ 110 h 308"/>
                <a:gd name="T90" fmla="*/ 220 w 310"/>
                <a:gd name="T91" fmla="*/ 114 h 308"/>
                <a:gd name="T92" fmla="*/ 243 w 310"/>
                <a:gd name="T93" fmla="*/ 108 h 308"/>
                <a:gd name="T94" fmla="*/ 221 w 310"/>
                <a:gd name="T95" fmla="*/ 106 h 308"/>
                <a:gd name="T96" fmla="*/ 203 w 310"/>
                <a:gd name="T97" fmla="*/ 95 h 308"/>
                <a:gd name="T98" fmla="*/ 195 w 310"/>
                <a:gd name="T99" fmla="*/ 97 h 308"/>
                <a:gd name="T100" fmla="*/ 175 w 310"/>
                <a:gd name="T101" fmla="*/ 96 h 308"/>
                <a:gd name="T102" fmla="*/ 189 w 310"/>
                <a:gd name="T103" fmla="*/ 81 h 308"/>
                <a:gd name="T104" fmla="*/ 214 w 310"/>
                <a:gd name="T105" fmla="*/ 74 h 308"/>
                <a:gd name="T106" fmla="*/ 217 w 310"/>
                <a:gd name="T107" fmla="*/ 59 h 308"/>
                <a:gd name="T108" fmla="*/ 194 w 310"/>
                <a:gd name="T109" fmla="*/ 69 h 308"/>
                <a:gd name="T110" fmla="*/ 230 w 310"/>
                <a:gd name="T111" fmla="*/ 53 h 308"/>
                <a:gd name="T112" fmla="*/ 249 w 310"/>
                <a:gd name="T113" fmla="*/ 53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10" h="308">
                  <a:moveTo>
                    <a:pt x="156" y="1"/>
                  </a:moveTo>
                  <a:cubicBezTo>
                    <a:pt x="71" y="0"/>
                    <a:pt x="2" y="68"/>
                    <a:pt x="1" y="152"/>
                  </a:cubicBezTo>
                  <a:cubicBezTo>
                    <a:pt x="0" y="237"/>
                    <a:pt x="68" y="307"/>
                    <a:pt x="152" y="308"/>
                  </a:cubicBezTo>
                  <a:cubicBezTo>
                    <a:pt x="154" y="308"/>
                    <a:pt x="156" y="308"/>
                    <a:pt x="157" y="308"/>
                  </a:cubicBezTo>
                  <a:cubicBezTo>
                    <a:pt x="242" y="306"/>
                    <a:pt x="310" y="236"/>
                    <a:pt x="308" y="151"/>
                  </a:cubicBezTo>
                  <a:cubicBezTo>
                    <a:pt x="306" y="68"/>
                    <a:pt x="239" y="2"/>
                    <a:pt x="156" y="1"/>
                  </a:cubicBezTo>
                  <a:close/>
                  <a:moveTo>
                    <a:pt x="179" y="71"/>
                  </a:moveTo>
                  <a:cubicBezTo>
                    <a:pt x="179" y="71"/>
                    <a:pt x="179" y="71"/>
                    <a:pt x="179" y="70"/>
                  </a:cubicBezTo>
                  <a:cubicBezTo>
                    <a:pt x="180" y="70"/>
                    <a:pt x="180" y="69"/>
                    <a:pt x="181" y="69"/>
                  </a:cubicBezTo>
                  <a:cubicBezTo>
                    <a:pt x="181" y="68"/>
                    <a:pt x="182" y="69"/>
                    <a:pt x="183" y="70"/>
                  </a:cubicBezTo>
                  <a:cubicBezTo>
                    <a:pt x="181" y="71"/>
                    <a:pt x="182" y="72"/>
                    <a:pt x="184" y="73"/>
                  </a:cubicBezTo>
                  <a:cubicBezTo>
                    <a:pt x="184" y="73"/>
                    <a:pt x="184" y="73"/>
                    <a:pt x="184" y="74"/>
                  </a:cubicBezTo>
                  <a:cubicBezTo>
                    <a:pt x="185" y="75"/>
                    <a:pt x="185" y="76"/>
                    <a:pt x="186" y="77"/>
                  </a:cubicBezTo>
                  <a:cubicBezTo>
                    <a:pt x="187" y="77"/>
                    <a:pt x="188" y="78"/>
                    <a:pt x="189" y="79"/>
                  </a:cubicBezTo>
                  <a:cubicBezTo>
                    <a:pt x="188" y="79"/>
                    <a:pt x="187" y="80"/>
                    <a:pt x="186" y="81"/>
                  </a:cubicBezTo>
                  <a:cubicBezTo>
                    <a:pt x="185" y="81"/>
                    <a:pt x="184" y="82"/>
                    <a:pt x="183" y="82"/>
                  </a:cubicBezTo>
                  <a:cubicBezTo>
                    <a:pt x="182" y="82"/>
                    <a:pt x="181" y="82"/>
                    <a:pt x="180" y="82"/>
                  </a:cubicBezTo>
                  <a:cubicBezTo>
                    <a:pt x="180" y="82"/>
                    <a:pt x="180" y="82"/>
                    <a:pt x="180" y="82"/>
                  </a:cubicBezTo>
                  <a:cubicBezTo>
                    <a:pt x="182" y="81"/>
                    <a:pt x="182" y="81"/>
                    <a:pt x="182" y="81"/>
                  </a:cubicBezTo>
                  <a:cubicBezTo>
                    <a:pt x="181" y="80"/>
                    <a:pt x="180" y="79"/>
                    <a:pt x="180" y="78"/>
                  </a:cubicBezTo>
                  <a:cubicBezTo>
                    <a:pt x="180" y="77"/>
                    <a:pt x="181" y="77"/>
                    <a:pt x="182" y="76"/>
                  </a:cubicBezTo>
                  <a:cubicBezTo>
                    <a:pt x="181" y="74"/>
                    <a:pt x="179" y="74"/>
                    <a:pt x="179" y="74"/>
                  </a:cubicBezTo>
                  <a:cubicBezTo>
                    <a:pt x="176" y="76"/>
                    <a:pt x="176" y="77"/>
                    <a:pt x="177" y="78"/>
                  </a:cubicBezTo>
                  <a:cubicBezTo>
                    <a:pt x="175" y="79"/>
                    <a:pt x="173" y="80"/>
                    <a:pt x="172" y="80"/>
                  </a:cubicBezTo>
                  <a:cubicBezTo>
                    <a:pt x="171" y="79"/>
                    <a:pt x="173" y="77"/>
                    <a:pt x="172" y="75"/>
                  </a:cubicBezTo>
                  <a:cubicBezTo>
                    <a:pt x="172" y="74"/>
                    <a:pt x="174" y="73"/>
                    <a:pt x="175" y="73"/>
                  </a:cubicBezTo>
                  <a:cubicBezTo>
                    <a:pt x="177" y="73"/>
                    <a:pt x="177" y="73"/>
                    <a:pt x="177" y="73"/>
                  </a:cubicBezTo>
                  <a:cubicBezTo>
                    <a:pt x="178" y="73"/>
                    <a:pt x="179" y="73"/>
                    <a:pt x="179" y="71"/>
                  </a:cubicBezTo>
                  <a:close/>
                  <a:moveTo>
                    <a:pt x="135" y="32"/>
                  </a:moveTo>
                  <a:cubicBezTo>
                    <a:pt x="139" y="33"/>
                    <a:pt x="142" y="33"/>
                    <a:pt x="146" y="33"/>
                  </a:cubicBezTo>
                  <a:cubicBezTo>
                    <a:pt x="147" y="34"/>
                    <a:pt x="149" y="33"/>
                    <a:pt x="149" y="32"/>
                  </a:cubicBezTo>
                  <a:cubicBezTo>
                    <a:pt x="150" y="32"/>
                    <a:pt x="151" y="32"/>
                    <a:pt x="152" y="31"/>
                  </a:cubicBezTo>
                  <a:cubicBezTo>
                    <a:pt x="154" y="31"/>
                    <a:pt x="157" y="30"/>
                    <a:pt x="160" y="30"/>
                  </a:cubicBezTo>
                  <a:cubicBezTo>
                    <a:pt x="161" y="30"/>
                    <a:pt x="163" y="30"/>
                    <a:pt x="164" y="30"/>
                  </a:cubicBezTo>
                  <a:cubicBezTo>
                    <a:pt x="168" y="31"/>
                    <a:pt x="171" y="31"/>
                    <a:pt x="175" y="32"/>
                  </a:cubicBezTo>
                  <a:cubicBezTo>
                    <a:pt x="175" y="32"/>
                    <a:pt x="176" y="32"/>
                    <a:pt x="176" y="33"/>
                  </a:cubicBezTo>
                  <a:cubicBezTo>
                    <a:pt x="175" y="33"/>
                    <a:pt x="173" y="33"/>
                    <a:pt x="172" y="33"/>
                  </a:cubicBezTo>
                  <a:cubicBezTo>
                    <a:pt x="171" y="33"/>
                    <a:pt x="170" y="33"/>
                    <a:pt x="169" y="34"/>
                  </a:cubicBezTo>
                  <a:cubicBezTo>
                    <a:pt x="168" y="34"/>
                    <a:pt x="167" y="35"/>
                    <a:pt x="167" y="37"/>
                  </a:cubicBezTo>
                  <a:cubicBezTo>
                    <a:pt x="167" y="39"/>
                    <a:pt x="165" y="41"/>
                    <a:pt x="164" y="41"/>
                  </a:cubicBezTo>
                  <a:cubicBezTo>
                    <a:pt x="162" y="42"/>
                    <a:pt x="160" y="42"/>
                    <a:pt x="158" y="43"/>
                  </a:cubicBezTo>
                  <a:cubicBezTo>
                    <a:pt x="157" y="44"/>
                    <a:pt x="157" y="44"/>
                    <a:pt x="158" y="45"/>
                  </a:cubicBezTo>
                  <a:cubicBezTo>
                    <a:pt x="159" y="45"/>
                    <a:pt x="161" y="46"/>
                    <a:pt x="162" y="47"/>
                  </a:cubicBezTo>
                  <a:cubicBezTo>
                    <a:pt x="160" y="48"/>
                    <a:pt x="160" y="48"/>
                    <a:pt x="155" y="46"/>
                  </a:cubicBezTo>
                  <a:cubicBezTo>
                    <a:pt x="156" y="47"/>
                    <a:pt x="157" y="48"/>
                    <a:pt x="157" y="49"/>
                  </a:cubicBezTo>
                  <a:cubicBezTo>
                    <a:pt x="154" y="50"/>
                    <a:pt x="151" y="51"/>
                    <a:pt x="148" y="51"/>
                  </a:cubicBezTo>
                  <a:cubicBezTo>
                    <a:pt x="145" y="52"/>
                    <a:pt x="143" y="53"/>
                    <a:pt x="141" y="55"/>
                  </a:cubicBezTo>
                  <a:cubicBezTo>
                    <a:pt x="138" y="57"/>
                    <a:pt x="136" y="57"/>
                    <a:pt x="133" y="58"/>
                  </a:cubicBezTo>
                  <a:cubicBezTo>
                    <a:pt x="132" y="58"/>
                    <a:pt x="131" y="58"/>
                    <a:pt x="131" y="60"/>
                  </a:cubicBezTo>
                  <a:cubicBezTo>
                    <a:pt x="131" y="61"/>
                    <a:pt x="130" y="61"/>
                    <a:pt x="129" y="62"/>
                  </a:cubicBezTo>
                  <a:cubicBezTo>
                    <a:pt x="129" y="63"/>
                    <a:pt x="128" y="63"/>
                    <a:pt x="127" y="64"/>
                  </a:cubicBezTo>
                  <a:cubicBezTo>
                    <a:pt x="125" y="65"/>
                    <a:pt x="122" y="65"/>
                    <a:pt x="120" y="63"/>
                  </a:cubicBezTo>
                  <a:cubicBezTo>
                    <a:pt x="120" y="62"/>
                    <a:pt x="119" y="61"/>
                    <a:pt x="119" y="60"/>
                  </a:cubicBezTo>
                  <a:cubicBezTo>
                    <a:pt x="119" y="59"/>
                    <a:pt x="119" y="58"/>
                    <a:pt x="119" y="57"/>
                  </a:cubicBezTo>
                  <a:cubicBezTo>
                    <a:pt x="120" y="56"/>
                    <a:pt x="120" y="55"/>
                    <a:pt x="121" y="54"/>
                  </a:cubicBezTo>
                  <a:cubicBezTo>
                    <a:pt x="121" y="53"/>
                    <a:pt x="121" y="53"/>
                    <a:pt x="122" y="52"/>
                  </a:cubicBezTo>
                  <a:cubicBezTo>
                    <a:pt x="125" y="50"/>
                    <a:pt x="125" y="46"/>
                    <a:pt x="123" y="43"/>
                  </a:cubicBezTo>
                  <a:cubicBezTo>
                    <a:pt x="122" y="42"/>
                    <a:pt x="121" y="41"/>
                    <a:pt x="120" y="41"/>
                  </a:cubicBezTo>
                  <a:cubicBezTo>
                    <a:pt x="118" y="39"/>
                    <a:pt x="115" y="39"/>
                    <a:pt x="113" y="38"/>
                  </a:cubicBezTo>
                  <a:cubicBezTo>
                    <a:pt x="112" y="38"/>
                    <a:pt x="111" y="38"/>
                    <a:pt x="110" y="37"/>
                  </a:cubicBezTo>
                  <a:cubicBezTo>
                    <a:pt x="114" y="37"/>
                    <a:pt x="117" y="36"/>
                    <a:pt x="120" y="36"/>
                  </a:cubicBezTo>
                  <a:cubicBezTo>
                    <a:pt x="121" y="35"/>
                    <a:pt x="123" y="35"/>
                    <a:pt x="124" y="34"/>
                  </a:cubicBezTo>
                  <a:cubicBezTo>
                    <a:pt x="127" y="33"/>
                    <a:pt x="131" y="32"/>
                    <a:pt x="135" y="32"/>
                  </a:cubicBezTo>
                  <a:close/>
                  <a:moveTo>
                    <a:pt x="169" y="56"/>
                  </a:moveTo>
                  <a:cubicBezTo>
                    <a:pt x="169" y="56"/>
                    <a:pt x="168" y="57"/>
                    <a:pt x="168" y="58"/>
                  </a:cubicBezTo>
                  <a:cubicBezTo>
                    <a:pt x="166" y="58"/>
                    <a:pt x="165" y="59"/>
                    <a:pt x="164" y="60"/>
                  </a:cubicBezTo>
                  <a:cubicBezTo>
                    <a:pt x="162" y="60"/>
                    <a:pt x="161" y="60"/>
                    <a:pt x="160" y="59"/>
                  </a:cubicBezTo>
                  <a:cubicBezTo>
                    <a:pt x="159" y="58"/>
                    <a:pt x="159" y="58"/>
                    <a:pt x="158" y="58"/>
                  </a:cubicBezTo>
                  <a:cubicBezTo>
                    <a:pt x="158" y="58"/>
                    <a:pt x="158" y="57"/>
                    <a:pt x="158" y="57"/>
                  </a:cubicBezTo>
                  <a:cubicBezTo>
                    <a:pt x="159" y="57"/>
                    <a:pt x="159" y="57"/>
                    <a:pt x="160" y="56"/>
                  </a:cubicBezTo>
                  <a:cubicBezTo>
                    <a:pt x="162" y="56"/>
                    <a:pt x="164" y="55"/>
                    <a:pt x="166" y="55"/>
                  </a:cubicBezTo>
                  <a:cubicBezTo>
                    <a:pt x="167" y="54"/>
                    <a:pt x="168" y="54"/>
                    <a:pt x="169" y="56"/>
                  </a:cubicBezTo>
                  <a:close/>
                  <a:moveTo>
                    <a:pt x="92" y="37"/>
                  </a:moveTo>
                  <a:cubicBezTo>
                    <a:pt x="93" y="37"/>
                    <a:pt x="94" y="37"/>
                    <a:pt x="95" y="36"/>
                  </a:cubicBezTo>
                  <a:cubicBezTo>
                    <a:pt x="96" y="36"/>
                    <a:pt x="98" y="36"/>
                    <a:pt x="98" y="34"/>
                  </a:cubicBezTo>
                  <a:cubicBezTo>
                    <a:pt x="99" y="34"/>
                    <a:pt x="99" y="33"/>
                    <a:pt x="100" y="33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3" y="32"/>
                    <a:pt x="105" y="32"/>
                    <a:pt x="106" y="32"/>
                  </a:cubicBezTo>
                  <a:cubicBezTo>
                    <a:pt x="108" y="32"/>
                    <a:pt x="109" y="32"/>
                    <a:pt x="110" y="31"/>
                  </a:cubicBezTo>
                  <a:cubicBezTo>
                    <a:pt x="113" y="30"/>
                    <a:pt x="115" y="30"/>
                    <a:pt x="118" y="30"/>
                  </a:cubicBezTo>
                  <a:cubicBezTo>
                    <a:pt x="118" y="30"/>
                    <a:pt x="119" y="30"/>
                    <a:pt x="120" y="30"/>
                  </a:cubicBezTo>
                  <a:cubicBezTo>
                    <a:pt x="122" y="30"/>
                    <a:pt x="122" y="30"/>
                    <a:pt x="122" y="30"/>
                  </a:cubicBezTo>
                  <a:cubicBezTo>
                    <a:pt x="122" y="30"/>
                    <a:pt x="122" y="30"/>
                    <a:pt x="122" y="31"/>
                  </a:cubicBezTo>
                  <a:cubicBezTo>
                    <a:pt x="120" y="33"/>
                    <a:pt x="116" y="34"/>
                    <a:pt x="113" y="35"/>
                  </a:cubicBezTo>
                  <a:cubicBezTo>
                    <a:pt x="108" y="35"/>
                    <a:pt x="104" y="37"/>
                    <a:pt x="100" y="40"/>
                  </a:cubicBezTo>
                  <a:cubicBezTo>
                    <a:pt x="98" y="41"/>
                    <a:pt x="97" y="41"/>
                    <a:pt x="96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3" y="39"/>
                    <a:pt x="92" y="38"/>
                    <a:pt x="91" y="38"/>
                  </a:cubicBezTo>
                  <a:cubicBezTo>
                    <a:pt x="91" y="38"/>
                    <a:pt x="92" y="37"/>
                    <a:pt x="92" y="37"/>
                  </a:cubicBezTo>
                  <a:close/>
                  <a:moveTo>
                    <a:pt x="84" y="41"/>
                  </a:moveTo>
                  <a:cubicBezTo>
                    <a:pt x="84" y="41"/>
                    <a:pt x="84" y="41"/>
                    <a:pt x="84" y="41"/>
                  </a:cubicBezTo>
                  <a:cubicBezTo>
                    <a:pt x="85" y="39"/>
                    <a:pt x="86" y="39"/>
                    <a:pt x="88" y="40"/>
                  </a:cubicBezTo>
                  <a:cubicBezTo>
                    <a:pt x="90" y="41"/>
                    <a:pt x="92" y="41"/>
                    <a:pt x="95" y="40"/>
                  </a:cubicBezTo>
                  <a:cubicBezTo>
                    <a:pt x="95" y="40"/>
                    <a:pt x="95" y="40"/>
                    <a:pt x="95" y="40"/>
                  </a:cubicBezTo>
                  <a:cubicBezTo>
                    <a:pt x="95" y="41"/>
                    <a:pt x="94" y="41"/>
                    <a:pt x="94" y="42"/>
                  </a:cubicBezTo>
                  <a:cubicBezTo>
                    <a:pt x="94" y="42"/>
                    <a:pt x="92" y="42"/>
                    <a:pt x="91" y="42"/>
                  </a:cubicBezTo>
                  <a:cubicBezTo>
                    <a:pt x="90" y="43"/>
                    <a:pt x="90" y="43"/>
                    <a:pt x="90" y="44"/>
                  </a:cubicBezTo>
                  <a:cubicBezTo>
                    <a:pt x="90" y="44"/>
                    <a:pt x="90" y="44"/>
                    <a:pt x="91" y="45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103" y="48"/>
                    <a:pt x="103" y="48"/>
                    <a:pt x="103" y="48"/>
                  </a:cubicBezTo>
                  <a:cubicBezTo>
                    <a:pt x="103" y="48"/>
                    <a:pt x="103" y="48"/>
                    <a:pt x="104" y="49"/>
                  </a:cubicBezTo>
                  <a:cubicBezTo>
                    <a:pt x="103" y="49"/>
                    <a:pt x="103" y="50"/>
                    <a:pt x="103" y="50"/>
                  </a:cubicBezTo>
                  <a:cubicBezTo>
                    <a:pt x="103" y="53"/>
                    <a:pt x="103" y="54"/>
                    <a:pt x="106" y="54"/>
                  </a:cubicBezTo>
                  <a:cubicBezTo>
                    <a:pt x="106" y="56"/>
                    <a:pt x="106" y="56"/>
                    <a:pt x="105" y="57"/>
                  </a:cubicBezTo>
                  <a:cubicBezTo>
                    <a:pt x="103" y="57"/>
                    <a:pt x="101" y="58"/>
                    <a:pt x="99" y="58"/>
                  </a:cubicBezTo>
                  <a:cubicBezTo>
                    <a:pt x="98" y="59"/>
                    <a:pt x="97" y="59"/>
                    <a:pt x="97" y="60"/>
                  </a:cubicBezTo>
                  <a:cubicBezTo>
                    <a:pt x="97" y="60"/>
                    <a:pt x="97" y="61"/>
                    <a:pt x="97" y="61"/>
                  </a:cubicBezTo>
                  <a:cubicBezTo>
                    <a:pt x="95" y="62"/>
                    <a:pt x="93" y="62"/>
                    <a:pt x="92" y="61"/>
                  </a:cubicBezTo>
                  <a:cubicBezTo>
                    <a:pt x="90" y="60"/>
                    <a:pt x="91" y="58"/>
                    <a:pt x="92" y="57"/>
                  </a:cubicBezTo>
                  <a:cubicBezTo>
                    <a:pt x="92" y="57"/>
                    <a:pt x="93" y="56"/>
                    <a:pt x="93" y="56"/>
                  </a:cubicBezTo>
                  <a:cubicBezTo>
                    <a:pt x="94" y="56"/>
                    <a:pt x="95" y="56"/>
                    <a:pt x="97" y="56"/>
                  </a:cubicBezTo>
                  <a:cubicBezTo>
                    <a:pt x="97" y="56"/>
                    <a:pt x="98" y="55"/>
                    <a:pt x="98" y="55"/>
                  </a:cubicBezTo>
                  <a:cubicBezTo>
                    <a:pt x="98" y="54"/>
                    <a:pt x="98" y="54"/>
                    <a:pt x="97" y="53"/>
                  </a:cubicBezTo>
                  <a:cubicBezTo>
                    <a:pt x="95" y="51"/>
                    <a:pt x="92" y="50"/>
                    <a:pt x="89" y="49"/>
                  </a:cubicBezTo>
                  <a:cubicBezTo>
                    <a:pt x="88" y="49"/>
                    <a:pt x="87" y="49"/>
                    <a:pt x="86" y="49"/>
                  </a:cubicBezTo>
                  <a:cubicBezTo>
                    <a:pt x="84" y="49"/>
                    <a:pt x="82" y="49"/>
                    <a:pt x="80" y="49"/>
                  </a:cubicBezTo>
                  <a:cubicBezTo>
                    <a:pt x="79" y="49"/>
                    <a:pt x="78" y="49"/>
                    <a:pt x="78" y="47"/>
                  </a:cubicBezTo>
                  <a:cubicBezTo>
                    <a:pt x="77" y="46"/>
                    <a:pt x="78" y="45"/>
                    <a:pt x="79" y="45"/>
                  </a:cubicBezTo>
                  <a:cubicBezTo>
                    <a:pt x="79" y="45"/>
                    <a:pt x="80" y="45"/>
                    <a:pt x="80" y="45"/>
                  </a:cubicBezTo>
                  <a:cubicBezTo>
                    <a:pt x="81" y="45"/>
                    <a:pt x="83" y="45"/>
                    <a:pt x="84" y="44"/>
                  </a:cubicBezTo>
                  <a:cubicBezTo>
                    <a:pt x="85" y="44"/>
                    <a:pt x="86" y="44"/>
                    <a:pt x="86" y="43"/>
                  </a:cubicBezTo>
                  <a:cubicBezTo>
                    <a:pt x="86" y="42"/>
                    <a:pt x="85" y="41"/>
                    <a:pt x="84" y="41"/>
                  </a:cubicBezTo>
                  <a:close/>
                  <a:moveTo>
                    <a:pt x="103" y="84"/>
                  </a:moveTo>
                  <a:cubicBezTo>
                    <a:pt x="104" y="85"/>
                    <a:pt x="105" y="86"/>
                    <a:pt x="105" y="86"/>
                  </a:cubicBezTo>
                  <a:cubicBezTo>
                    <a:pt x="104" y="87"/>
                    <a:pt x="103" y="88"/>
                    <a:pt x="102" y="88"/>
                  </a:cubicBezTo>
                  <a:cubicBezTo>
                    <a:pt x="100" y="88"/>
                    <a:pt x="98" y="87"/>
                    <a:pt x="96" y="87"/>
                  </a:cubicBezTo>
                  <a:cubicBezTo>
                    <a:pt x="98" y="85"/>
                    <a:pt x="100" y="83"/>
                    <a:pt x="103" y="82"/>
                  </a:cubicBezTo>
                  <a:cubicBezTo>
                    <a:pt x="102" y="83"/>
                    <a:pt x="102" y="83"/>
                    <a:pt x="102" y="83"/>
                  </a:cubicBezTo>
                  <a:cubicBezTo>
                    <a:pt x="102" y="83"/>
                    <a:pt x="103" y="84"/>
                    <a:pt x="103" y="84"/>
                  </a:cubicBezTo>
                  <a:close/>
                  <a:moveTo>
                    <a:pt x="109" y="221"/>
                  </a:moveTo>
                  <a:cubicBezTo>
                    <a:pt x="107" y="222"/>
                    <a:pt x="106" y="223"/>
                    <a:pt x="104" y="224"/>
                  </a:cubicBezTo>
                  <a:cubicBezTo>
                    <a:pt x="103" y="226"/>
                    <a:pt x="103" y="227"/>
                    <a:pt x="103" y="228"/>
                  </a:cubicBezTo>
                  <a:cubicBezTo>
                    <a:pt x="102" y="231"/>
                    <a:pt x="102" y="234"/>
                    <a:pt x="101" y="236"/>
                  </a:cubicBezTo>
                  <a:cubicBezTo>
                    <a:pt x="100" y="237"/>
                    <a:pt x="98" y="238"/>
                    <a:pt x="97" y="240"/>
                  </a:cubicBezTo>
                  <a:cubicBezTo>
                    <a:pt x="96" y="242"/>
                    <a:pt x="92" y="243"/>
                    <a:pt x="90" y="241"/>
                  </a:cubicBezTo>
                  <a:cubicBezTo>
                    <a:pt x="89" y="243"/>
                    <a:pt x="91" y="244"/>
                    <a:pt x="91" y="245"/>
                  </a:cubicBezTo>
                  <a:cubicBezTo>
                    <a:pt x="92" y="247"/>
                    <a:pt x="92" y="247"/>
                    <a:pt x="91" y="248"/>
                  </a:cubicBezTo>
                  <a:cubicBezTo>
                    <a:pt x="89" y="249"/>
                    <a:pt x="87" y="251"/>
                    <a:pt x="86" y="252"/>
                  </a:cubicBezTo>
                  <a:cubicBezTo>
                    <a:pt x="85" y="253"/>
                    <a:pt x="84" y="255"/>
                    <a:pt x="85" y="256"/>
                  </a:cubicBezTo>
                  <a:cubicBezTo>
                    <a:pt x="85" y="258"/>
                    <a:pt x="85" y="259"/>
                    <a:pt x="84" y="260"/>
                  </a:cubicBezTo>
                  <a:cubicBezTo>
                    <a:pt x="84" y="261"/>
                    <a:pt x="84" y="262"/>
                    <a:pt x="84" y="262"/>
                  </a:cubicBezTo>
                  <a:cubicBezTo>
                    <a:pt x="84" y="264"/>
                    <a:pt x="85" y="265"/>
                    <a:pt x="85" y="266"/>
                  </a:cubicBezTo>
                  <a:cubicBezTo>
                    <a:pt x="85" y="268"/>
                    <a:pt x="85" y="271"/>
                    <a:pt x="85" y="273"/>
                  </a:cubicBezTo>
                  <a:cubicBezTo>
                    <a:pt x="85" y="274"/>
                    <a:pt x="86" y="274"/>
                    <a:pt x="87" y="274"/>
                  </a:cubicBezTo>
                  <a:cubicBezTo>
                    <a:pt x="87" y="275"/>
                    <a:pt x="88" y="275"/>
                    <a:pt x="88" y="275"/>
                  </a:cubicBezTo>
                  <a:cubicBezTo>
                    <a:pt x="88" y="277"/>
                    <a:pt x="89" y="278"/>
                    <a:pt x="90" y="279"/>
                  </a:cubicBezTo>
                  <a:cubicBezTo>
                    <a:pt x="88" y="280"/>
                    <a:pt x="86" y="280"/>
                    <a:pt x="85" y="279"/>
                  </a:cubicBezTo>
                  <a:cubicBezTo>
                    <a:pt x="85" y="279"/>
                    <a:pt x="85" y="279"/>
                    <a:pt x="85" y="279"/>
                  </a:cubicBezTo>
                  <a:cubicBezTo>
                    <a:pt x="84" y="277"/>
                    <a:pt x="83" y="276"/>
                    <a:pt x="81" y="275"/>
                  </a:cubicBezTo>
                  <a:cubicBezTo>
                    <a:pt x="78" y="274"/>
                    <a:pt x="76" y="272"/>
                    <a:pt x="75" y="270"/>
                  </a:cubicBezTo>
                  <a:cubicBezTo>
                    <a:pt x="73" y="267"/>
                    <a:pt x="72" y="264"/>
                    <a:pt x="73" y="261"/>
                  </a:cubicBezTo>
                  <a:cubicBezTo>
                    <a:pt x="73" y="259"/>
                    <a:pt x="72" y="256"/>
                    <a:pt x="70" y="256"/>
                  </a:cubicBezTo>
                  <a:cubicBezTo>
                    <a:pt x="69" y="256"/>
                    <a:pt x="69" y="255"/>
                    <a:pt x="69" y="254"/>
                  </a:cubicBezTo>
                  <a:cubicBezTo>
                    <a:pt x="69" y="252"/>
                    <a:pt x="69" y="250"/>
                    <a:pt x="68" y="247"/>
                  </a:cubicBezTo>
                  <a:cubicBezTo>
                    <a:pt x="68" y="243"/>
                    <a:pt x="67" y="238"/>
                    <a:pt x="67" y="234"/>
                  </a:cubicBezTo>
                  <a:cubicBezTo>
                    <a:pt x="67" y="230"/>
                    <a:pt x="67" y="227"/>
                    <a:pt x="67" y="223"/>
                  </a:cubicBezTo>
                  <a:cubicBezTo>
                    <a:pt x="67" y="221"/>
                    <a:pt x="67" y="220"/>
                    <a:pt x="67" y="218"/>
                  </a:cubicBezTo>
                  <a:cubicBezTo>
                    <a:pt x="67" y="214"/>
                    <a:pt x="64" y="211"/>
                    <a:pt x="60" y="209"/>
                  </a:cubicBezTo>
                  <a:cubicBezTo>
                    <a:pt x="58" y="209"/>
                    <a:pt x="56" y="207"/>
                    <a:pt x="56" y="205"/>
                  </a:cubicBezTo>
                  <a:cubicBezTo>
                    <a:pt x="56" y="203"/>
                    <a:pt x="55" y="201"/>
                    <a:pt x="54" y="200"/>
                  </a:cubicBezTo>
                  <a:cubicBezTo>
                    <a:pt x="51" y="199"/>
                    <a:pt x="50" y="197"/>
                    <a:pt x="49" y="194"/>
                  </a:cubicBezTo>
                  <a:cubicBezTo>
                    <a:pt x="48" y="194"/>
                    <a:pt x="48" y="193"/>
                    <a:pt x="47" y="192"/>
                  </a:cubicBezTo>
                  <a:cubicBezTo>
                    <a:pt x="46" y="191"/>
                    <a:pt x="46" y="189"/>
                    <a:pt x="46" y="188"/>
                  </a:cubicBezTo>
                  <a:cubicBezTo>
                    <a:pt x="46" y="187"/>
                    <a:pt x="46" y="185"/>
                    <a:pt x="46" y="184"/>
                  </a:cubicBezTo>
                  <a:cubicBezTo>
                    <a:pt x="46" y="184"/>
                    <a:pt x="45" y="183"/>
                    <a:pt x="45" y="182"/>
                  </a:cubicBezTo>
                  <a:cubicBezTo>
                    <a:pt x="46" y="180"/>
                    <a:pt x="47" y="178"/>
                    <a:pt x="48" y="176"/>
                  </a:cubicBezTo>
                  <a:cubicBezTo>
                    <a:pt x="49" y="174"/>
                    <a:pt x="50" y="171"/>
                    <a:pt x="51" y="169"/>
                  </a:cubicBezTo>
                  <a:cubicBezTo>
                    <a:pt x="52" y="167"/>
                    <a:pt x="51" y="164"/>
                    <a:pt x="49" y="162"/>
                  </a:cubicBezTo>
                  <a:cubicBezTo>
                    <a:pt x="48" y="162"/>
                    <a:pt x="48" y="162"/>
                    <a:pt x="47" y="162"/>
                  </a:cubicBezTo>
                  <a:cubicBezTo>
                    <a:pt x="45" y="163"/>
                    <a:pt x="43" y="163"/>
                    <a:pt x="42" y="162"/>
                  </a:cubicBezTo>
                  <a:cubicBezTo>
                    <a:pt x="39" y="160"/>
                    <a:pt x="37" y="158"/>
                    <a:pt x="35" y="155"/>
                  </a:cubicBezTo>
                  <a:cubicBezTo>
                    <a:pt x="35" y="154"/>
                    <a:pt x="35" y="154"/>
                    <a:pt x="34" y="154"/>
                  </a:cubicBezTo>
                  <a:cubicBezTo>
                    <a:pt x="33" y="153"/>
                    <a:pt x="33" y="153"/>
                    <a:pt x="32" y="153"/>
                  </a:cubicBezTo>
                  <a:cubicBezTo>
                    <a:pt x="30" y="153"/>
                    <a:pt x="28" y="152"/>
                    <a:pt x="27" y="151"/>
                  </a:cubicBezTo>
                  <a:cubicBezTo>
                    <a:pt x="25" y="149"/>
                    <a:pt x="23" y="148"/>
                    <a:pt x="20" y="148"/>
                  </a:cubicBezTo>
                  <a:cubicBezTo>
                    <a:pt x="20" y="148"/>
                    <a:pt x="20" y="148"/>
                    <a:pt x="19" y="148"/>
                  </a:cubicBezTo>
                  <a:cubicBezTo>
                    <a:pt x="15" y="147"/>
                    <a:pt x="11" y="145"/>
                    <a:pt x="7" y="141"/>
                  </a:cubicBezTo>
                  <a:cubicBezTo>
                    <a:pt x="6" y="140"/>
                    <a:pt x="6" y="138"/>
                    <a:pt x="6" y="136"/>
                  </a:cubicBezTo>
                  <a:cubicBezTo>
                    <a:pt x="7" y="127"/>
                    <a:pt x="9" y="118"/>
                    <a:pt x="12" y="109"/>
                  </a:cubicBezTo>
                  <a:cubicBezTo>
                    <a:pt x="17" y="95"/>
                    <a:pt x="23" y="82"/>
                    <a:pt x="32" y="70"/>
                  </a:cubicBezTo>
                  <a:cubicBezTo>
                    <a:pt x="35" y="66"/>
                    <a:pt x="38" y="62"/>
                    <a:pt x="42" y="57"/>
                  </a:cubicBezTo>
                  <a:cubicBezTo>
                    <a:pt x="42" y="57"/>
                    <a:pt x="43" y="56"/>
                    <a:pt x="44" y="57"/>
                  </a:cubicBezTo>
                  <a:cubicBezTo>
                    <a:pt x="45" y="57"/>
                    <a:pt x="46" y="58"/>
                    <a:pt x="47" y="57"/>
                  </a:cubicBezTo>
                  <a:cubicBezTo>
                    <a:pt x="50" y="57"/>
                    <a:pt x="52" y="57"/>
                    <a:pt x="55" y="57"/>
                  </a:cubicBezTo>
                  <a:cubicBezTo>
                    <a:pt x="58" y="56"/>
                    <a:pt x="62" y="55"/>
                    <a:pt x="65" y="54"/>
                  </a:cubicBezTo>
                  <a:cubicBezTo>
                    <a:pt x="67" y="52"/>
                    <a:pt x="68" y="50"/>
                    <a:pt x="69" y="47"/>
                  </a:cubicBezTo>
                  <a:cubicBezTo>
                    <a:pt x="69" y="47"/>
                    <a:pt x="69" y="46"/>
                    <a:pt x="69" y="45"/>
                  </a:cubicBezTo>
                  <a:cubicBezTo>
                    <a:pt x="70" y="43"/>
                    <a:pt x="70" y="43"/>
                    <a:pt x="73" y="43"/>
                  </a:cubicBezTo>
                  <a:cubicBezTo>
                    <a:pt x="75" y="44"/>
                    <a:pt x="77" y="44"/>
                    <a:pt x="79" y="44"/>
                  </a:cubicBezTo>
                  <a:cubicBezTo>
                    <a:pt x="77" y="45"/>
                    <a:pt x="75" y="46"/>
                    <a:pt x="74" y="46"/>
                  </a:cubicBezTo>
                  <a:cubicBezTo>
                    <a:pt x="72" y="47"/>
                    <a:pt x="73" y="47"/>
                    <a:pt x="73" y="48"/>
                  </a:cubicBezTo>
                  <a:cubicBezTo>
                    <a:pt x="74" y="49"/>
                    <a:pt x="76" y="51"/>
                    <a:pt x="77" y="52"/>
                  </a:cubicBezTo>
                  <a:cubicBezTo>
                    <a:pt x="77" y="52"/>
                    <a:pt x="78" y="53"/>
                    <a:pt x="78" y="52"/>
                  </a:cubicBezTo>
                  <a:cubicBezTo>
                    <a:pt x="80" y="52"/>
                    <a:pt x="83" y="51"/>
                    <a:pt x="85" y="51"/>
                  </a:cubicBezTo>
                  <a:cubicBezTo>
                    <a:pt x="85" y="53"/>
                    <a:pt x="84" y="53"/>
                    <a:pt x="83" y="54"/>
                  </a:cubicBezTo>
                  <a:cubicBezTo>
                    <a:pt x="82" y="55"/>
                    <a:pt x="81" y="56"/>
                    <a:pt x="80" y="56"/>
                  </a:cubicBezTo>
                  <a:cubicBezTo>
                    <a:pt x="77" y="56"/>
                    <a:pt x="74" y="57"/>
                    <a:pt x="72" y="57"/>
                  </a:cubicBezTo>
                  <a:cubicBezTo>
                    <a:pt x="71" y="59"/>
                    <a:pt x="70" y="60"/>
                    <a:pt x="68" y="60"/>
                  </a:cubicBezTo>
                  <a:cubicBezTo>
                    <a:pt x="64" y="61"/>
                    <a:pt x="61" y="63"/>
                    <a:pt x="58" y="65"/>
                  </a:cubicBezTo>
                  <a:cubicBezTo>
                    <a:pt x="56" y="66"/>
                    <a:pt x="55" y="69"/>
                    <a:pt x="56" y="71"/>
                  </a:cubicBezTo>
                  <a:cubicBezTo>
                    <a:pt x="56" y="72"/>
                    <a:pt x="56" y="73"/>
                    <a:pt x="58" y="72"/>
                  </a:cubicBezTo>
                  <a:cubicBezTo>
                    <a:pt x="58" y="72"/>
                    <a:pt x="58" y="72"/>
                    <a:pt x="59" y="72"/>
                  </a:cubicBezTo>
                  <a:cubicBezTo>
                    <a:pt x="60" y="73"/>
                    <a:pt x="61" y="74"/>
                    <a:pt x="63" y="74"/>
                  </a:cubicBezTo>
                  <a:cubicBezTo>
                    <a:pt x="64" y="75"/>
                    <a:pt x="65" y="76"/>
                    <a:pt x="66" y="75"/>
                  </a:cubicBezTo>
                  <a:cubicBezTo>
                    <a:pt x="67" y="75"/>
                    <a:pt x="67" y="75"/>
                    <a:pt x="67" y="75"/>
                  </a:cubicBezTo>
                  <a:cubicBezTo>
                    <a:pt x="67" y="78"/>
                    <a:pt x="67" y="80"/>
                    <a:pt x="66" y="82"/>
                  </a:cubicBezTo>
                  <a:cubicBezTo>
                    <a:pt x="68" y="82"/>
                    <a:pt x="69" y="81"/>
                    <a:pt x="70" y="80"/>
                  </a:cubicBezTo>
                  <a:cubicBezTo>
                    <a:pt x="73" y="76"/>
                    <a:pt x="75" y="72"/>
                    <a:pt x="78" y="69"/>
                  </a:cubicBezTo>
                  <a:cubicBezTo>
                    <a:pt x="79" y="68"/>
                    <a:pt x="79" y="68"/>
                    <a:pt x="79" y="67"/>
                  </a:cubicBezTo>
                  <a:cubicBezTo>
                    <a:pt x="79" y="67"/>
                    <a:pt x="79" y="67"/>
                    <a:pt x="79" y="67"/>
                  </a:cubicBezTo>
                  <a:cubicBezTo>
                    <a:pt x="81" y="64"/>
                    <a:pt x="84" y="63"/>
                    <a:pt x="87" y="63"/>
                  </a:cubicBezTo>
                  <a:cubicBezTo>
                    <a:pt x="89" y="64"/>
                    <a:pt x="90" y="64"/>
                    <a:pt x="90" y="66"/>
                  </a:cubicBezTo>
                  <a:cubicBezTo>
                    <a:pt x="90" y="67"/>
                    <a:pt x="91" y="67"/>
                    <a:pt x="92" y="67"/>
                  </a:cubicBezTo>
                  <a:cubicBezTo>
                    <a:pt x="94" y="67"/>
                    <a:pt x="96" y="67"/>
                    <a:pt x="99" y="66"/>
                  </a:cubicBezTo>
                  <a:cubicBezTo>
                    <a:pt x="99" y="66"/>
                    <a:pt x="99" y="66"/>
                    <a:pt x="99" y="67"/>
                  </a:cubicBezTo>
                  <a:cubicBezTo>
                    <a:pt x="99" y="67"/>
                    <a:pt x="99" y="68"/>
                    <a:pt x="99" y="68"/>
                  </a:cubicBezTo>
                  <a:cubicBezTo>
                    <a:pt x="98" y="72"/>
                    <a:pt x="100" y="76"/>
                    <a:pt x="103" y="77"/>
                  </a:cubicBezTo>
                  <a:cubicBezTo>
                    <a:pt x="104" y="78"/>
                    <a:pt x="104" y="78"/>
                    <a:pt x="104" y="78"/>
                  </a:cubicBezTo>
                  <a:cubicBezTo>
                    <a:pt x="101" y="80"/>
                    <a:pt x="98" y="82"/>
                    <a:pt x="94" y="82"/>
                  </a:cubicBezTo>
                  <a:cubicBezTo>
                    <a:pt x="92" y="82"/>
                    <a:pt x="89" y="82"/>
                    <a:pt x="87" y="84"/>
                  </a:cubicBezTo>
                  <a:cubicBezTo>
                    <a:pt x="85" y="85"/>
                    <a:pt x="83" y="85"/>
                    <a:pt x="81" y="86"/>
                  </a:cubicBezTo>
                  <a:cubicBezTo>
                    <a:pt x="81" y="86"/>
                    <a:pt x="80" y="87"/>
                    <a:pt x="80" y="87"/>
                  </a:cubicBezTo>
                  <a:cubicBezTo>
                    <a:pt x="80" y="88"/>
                    <a:pt x="80" y="88"/>
                    <a:pt x="80" y="88"/>
                  </a:cubicBezTo>
                  <a:cubicBezTo>
                    <a:pt x="87" y="87"/>
                    <a:pt x="87" y="87"/>
                    <a:pt x="87" y="87"/>
                  </a:cubicBezTo>
                  <a:cubicBezTo>
                    <a:pt x="87" y="89"/>
                    <a:pt x="87" y="90"/>
                    <a:pt x="89" y="90"/>
                  </a:cubicBezTo>
                  <a:cubicBezTo>
                    <a:pt x="90" y="90"/>
                    <a:pt x="90" y="91"/>
                    <a:pt x="91" y="92"/>
                  </a:cubicBezTo>
                  <a:cubicBezTo>
                    <a:pt x="88" y="93"/>
                    <a:pt x="86" y="96"/>
                    <a:pt x="82" y="95"/>
                  </a:cubicBezTo>
                  <a:cubicBezTo>
                    <a:pt x="86" y="92"/>
                    <a:pt x="86" y="92"/>
                    <a:pt x="86" y="92"/>
                  </a:cubicBezTo>
                  <a:cubicBezTo>
                    <a:pt x="84" y="91"/>
                    <a:pt x="84" y="90"/>
                    <a:pt x="82" y="92"/>
                  </a:cubicBezTo>
                  <a:cubicBezTo>
                    <a:pt x="80" y="93"/>
                    <a:pt x="78" y="94"/>
                    <a:pt x="76" y="96"/>
                  </a:cubicBezTo>
                  <a:cubicBezTo>
                    <a:pt x="76" y="96"/>
                    <a:pt x="75" y="97"/>
                    <a:pt x="75" y="97"/>
                  </a:cubicBezTo>
                  <a:cubicBezTo>
                    <a:pt x="72" y="97"/>
                    <a:pt x="70" y="100"/>
                    <a:pt x="68" y="102"/>
                  </a:cubicBezTo>
                  <a:cubicBezTo>
                    <a:pt x="68" y="102"/>
                    <a:pt x="68" y="102"/>
                    <a:pt x="68" y="102"/>
                  </a:cubicBezTo>
                  <a:cubicBezTo>
                    <a:pt x="67" y="104"/>
                    <a:pt x="65" y="104"/>
                    <a:pt x="64" y="104"/>
                  </a:cubicBezTo>
                  <a:cubicBezTo>
                    <a:pt x="63" y="104"/>
                    <a:pt x="63" y="105"/>
                    <a:pt x="62" y="105"/>
                  </a:cubicBezTo>
                  <a:cubicBezTo>
                    <a:pt x="62" y="105"/>
                    <a:pt x="61" y="106"/>
                    <a:pt x="61" y="107"/>
                  </a:cubicBezTo>
                  <a:cubicBezTo>
                    <a:pt x="62" y="110"/>
                    <a:pt x="60" y="112"/>
                    <a:pt x="58" y="113"/>
                  </a:cubicBezTo>
                  <a:cubicBezTo>
                    <a:pt x="55" y="115"/>
                    <a:pt x="53" y="116"/>
                    <a:pt x="51" y="117"/>
                  </a:cubicBezTo>
                  <a:cubicBezTo>
                    <a:pt x="50" y="119"/>
                    <a:pt x="49" y="122"/>
                    <a:pt x="50" y="124"/>
                  </a:cubicBezTo>
                  <a:cubicBezTo>
                    <a:pt x="51" y="126"/>
                    <a:pt x="51" y="128"/>
                    <a:pt x="50" y="129"/>
                  </a:cubicBezTo>
                  <a:cubicBezTo>
                    <a:pt x="50" y="130"/>
                    <a:pt x="49" y="130"/>
                    <a:pt x="48" y="130"/>
                  </a:cubicBezTo>
                  <a:cubicBezTo>
                    <a:pt x="48" y="130"/>
                    <a:pt x="47" y="129"/>
                    <a:pt x="47" y="129"/>
                  </a:cubicBezTo>
                  <a:cubicBezTo>
                    <a:pt x="47" y="127"/>
                    <a:pt x="46" y="125"/>
                    <a:pt x="46" y="123"/>
                  </a:cubicBezTo>
                  <a:cubicBezTo>
                    <a:pt x="46" y="122"/>
                    <a:pt x="45" y="121"/>
                    <a:pt x="45" y="121"/>
                  </a:cubicBezTo>
                  <a:cubicBezTo>
                    <a:pt x="44" y="121"/>
                    <a:pt x="44" y="121"/>
                    <a:pt x="44" y="121"/>
                  </a:cubicBezTo>
                  <a:cubicBezTo>
                    <a:pt x="44" y="122"/>
                    <a:pt x="44" y="122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3" y="122"/>
                    <a:pt x="42" y="122"/>
                  </a:cubicBezTo>
                  <a:cubicBezTo>
                    <a:pt x="42" y="121"/>
                    <a:pt x="41" y="120"/>
                    <a:pt x="40" y="120"/>
                  </a:cubicBezTo>
                  <a:cubicBezTo>
                    <a:pt x="39" y="119"/>
                    <a:pt x="38" y="120"/>
                    <a:pt x="37" y="121"/>
                  </a:cubicBezTo>
                  <a:cubicBezTo>
                    <a:pt x="36" y="122"/>
                    <a:pt x="35" y="123"/>
                    <a:pt x="34" y="124"/>
                  </a:cubicBezTo>
                  <a:cubicBezTo>
                    <a:pt x="33" y="123"/>
                    <a:pt x="32" y="122"/>
                    <a:pt x="32" y="122"/>
                  </a:cubicBezTo>
                  <a:cubicBezTo>
                    <a:pt x="31" y="121"/>
                    <a:pt x="31" y="121"/>
                    <a:pt x="30" y="121"/>
                  </a:cubicBezTo>
                  <a:cubicBezTo>
                    <a:pt x="28" y="121"/>
                    <a:pt x="26" y="122"/>
                    <a:pt x="25" y="124"/>
                  </a:cubicBezTo>
                  <a:cubicBezTo>
                    <a:pt x="24" y="126"/>
                    <a:pt x="22" y="127"/>
                    <a:pt x="21" y="128"/>
                  </a:cubicBezTo>
                  <a:cubicBezTo>
                    <a:pt x="19" y="129"/>
                    <a:pt x="19" y="131"/>
                    <a:pt x="20" y="133"/>
                  </a:cubicBezTo>
                  <a:cubicBezTo>
                    <a:pt x="20" y="134"/>
                    <a:pt x="20" y="134"/>
                    <a:pt x="20" y="135"/>
                  </a:cubicBezTo>
                  <a:cubicBezTo>
                    <a:pt x="19" y="139"/>
                    <a:pt x="21" y="143"/>
                    <a:pt x="25" y="144"/>
                  </a:cubicBezTo>
                  <a:cubicBezTo>
                    <a:pt x="27" y="144"/>
                    <a:pt x="29" y="144"/>
                    <a:pt x="30" y="142"/>
                  </a:cubicBezTo>
                  <a:cubicBezTo>
                    <a:pt x="31" y="141"/>
                    <a:pt x="31" y="140"/>
                    <a:pt x="32" y="139"/>
                  </a:cubicBezTo>
                  <a:cubicBezTo>
                    <a:pt x="32" y="138"/>
                    <a:pt x="33" y="137"/>
                    <a:pt x="34" y="138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5" y="138"/>
                    <a:pt x="35" y="139"/>
                    <a:pt x="35" y="140"/>
                  </a:cubicBezTo>
                  <a:cubicBezTo>
                    <a:pt x="35" y="142"/>
                    <a:pt x="34" y="143"/>
                    <a:pt x="34" y="145"/>
                  </a:cubicBezTo>
                  <a:cubicBezTo>
                    <a:pt x="33" y="146"/>
                    <a:pt x="34" y="147"/>
                    <a:pt x="35" y="147"/>
                  </a:cubicBezTo>
                  <a:cubicBezTo>
                    <a:pt x="37" y="148"/>
                    <a:pt x="38" y="148"/>
                    <a:pt x="39" y="148"/>
                  </a:cubicBezTo>
                  <a:cubicBezTo>
                    <a:pt x="40" y="148"/>
                    <a:pt x="41" y="149"/>
                    <a:pt x="42" y="150"/>
                  </a:cubicBezTo>
                  <a:cubicBezTo>
                    <a:pt x="42" y="150"/>
                    <a:pt x="42" y="151"/>
                    <a:pt x="42" y="151"/>
                  </a:cubicBezTo>
                  <a:cubicBezTo>
                    <a:pt x="41" y="153"/>
                    <a:pt x="41" y="155"/>
                    <a:pt x="42" y="156"/>
                  </a:cubicBezTo>
                  <a:cubicBezTo>
                    <a:pt x="42" y="158"/>
                    <a:pt x="42" y="159"/>
                    <a:pt x="43" y="159"/>
                  </a:cubicBezTo>
                  <a:cubicBezTo>
                    <a:pt x="44" y="160"/>
                    <a:pt x="45" y="160"/>
                    <a:pt x="45" y="159"/>
                  </a:cubicBezTo>
                  <a:cubicBezTo>
                    <a:pt x="46" y="159"/>
                    <a:pt x="48" y="158"/>
                    <a:pt x="49" y="159"/>
                  </a:cubicBezTo>
                  <a:cubicBezTo>
                    <a:pt x="50" y="159"/>
                    <a:pt x="50" y="159"/>
                    <a:pt x="51" y="159"/>
                  </a:cubicBezTo>
                  <a:cubicBezTo>
                    <a:pt x="53" y="160"/>
                    <a:pt x="54" y="159"/>
                    <a:pt x="55" y="158"/>
                  </a:cubicBezTo>
                  <a:cubicBezTo>
                    <a:pt x="56" y="157"/>
                    <a:pt x="57" y="156"/>
                    <a:pt x="59" y="155"/>
                  </a:cubicBezTo>
                  <a:cubicBezTo>
                    <a:pt x="59" y="155"/>
                    <a:pt x="60" y="155"/>
                    <a:pt x="60" y="156"/>
                  </a:cubicBezTo>
                  <a:cubicBezTo>
                    <a:pt x="60" y="156"/>
                    <a:pt x="60" y="157"/>
                    <a:pt x="60" y="157"/>
                  </a:cubicBezTo>
                  <a:cubicBezTo>
                    <a:pt x="59" y="158"/>
                    <a:pt x="59" y="159"/>
                    <a:pt x="60" y="159"/>
                  </a:cubicBezTo>
                  <a:cubicBezTo>
                    <a:pt x="63" y="160"/>
                    <a:pt x="63" y="160"/>
                    <a:pt x="63" y="160"/>
                  </a:cubicBezTo>
                  <a:cubicBezTo>
                    <a:pt x="61" y="157"/>
                    <a:pt x="64" y="156"/>
                    <a:pt x="65" y="155"/>
                  </a:cubicBezTo>
                  <a:cubicBezTo>
                    <a:pt x="65" y="155"/>
                    <a:pt x="66" y="155"/>
                    <a:pt x="66" y="156"/>
                  </a:cubicBezTo>
                  <a:cubicBezTo>
                    <a:pt x="67" y="157"/>
                    <a:pt x="70" y="158"/>
                    <a:pt x="72" y="158"/>
                  </a:cubicBezTo>
                  <a:cubicBezTo>
                    <a:pt x="72" y="158"/>
                    <a:pt x="72" y="158"/>
                    <a:pt x="72" y="158"/>
                  </a:cubicBezTo>
                  <a:cubicBezTo>
                    <a:pt x="75" y="158"/>
                    <a:pt x="78" y="159"/>
                    <a:pt x="80" y="161"/>
                  </a:cubicBezTo>
                  <a:cubicBezTo>
                    <a:pt x="83" y="164"/>
                    <a:pt x="87" y="166"/>
                    <a:pt x="91" y="166"/>
                  </a:cubicBezTo>
                  <a:cubicBezTo>
                    <a:pt x="92" y="167"/>
                    <a:pt x="94" y="168"/>
                    <a:pt x="95" y="169"/>
                  </a:cubicBezTo>
                  <a:cubicBezTo>
                    <a:pt x="95" y="170"/>
                    <a:pt x="96" y="172"/>
                    <a:pt x="97" y="173"/>
                  </a:cubicBezTo>
                  <a:cubicBezTo>
                    <a:pt x="98" y="175"/>
                    <a:pt x="98" y="176"/>
                    <a:pt x="96" y="177"/>
                  </a:cubicBezTo>
                  <a:cubicBezTo>
                    <a:pt x="94" y="178"/>
                    <a:pt x="94" y="178"/>
                    <a:pt x="94" y="178"/>
                  </a:cubicBezTo>
                  <a:cubicBezTo>
                    <a:pt x="95" y="179"/>
                    <a:pt x="95" y="179"/>
                    <a:pt x="96" y="178"/>
                  </a:cubicBezTo>
                  <a:cubicBezTo>
                    <a:pt x="97" y="178"/>
                    <a:pt x="97" y="178"/>
                    <a:pt x="98" y="177"/>
                  </a:cubicBezTo>
                  <a:cubicBezTo>
                    <a:pt x="99" y="177"/>
                    <a:pt x="99" y="178"/>
                    <a:pt x="100" y="178"/>
                  </a:cubicBezTo>
                  <a:cubicBezTo>
                    <a:pt x="100" y="179"/>
                    <a:pt x="99" y="179"/>
                    <a:pt x="99" y="179"/>
                  </a:cubicBezTo>
                  <a:cubicBezTo>
                    <a:pt x="99" y="180"/>
                    <a:pt x="99" y="180"/>
                    <a:pt x="99" y="180"/>
                  </a:cubicBezTo>
                  <a:cubicBezTo>
                    <a:pt x="100" y="180"/>
                    <a:pt x="100" y="181"/>
                    <a:pt x="100" y="180"/>
                  </a:cubicBezTo>
                  <a:cubicBezTo>
                    <a:pt x="101" y="180"/>
                    <a:pt x="101" y="180"/>
                    <a:pt x="101" y="180"/>
                  </a:cubicBezTo>
                  <a:cubicBezTo>
                    <a:pt x="102" y="179"/>
                    <a:pt x="105" y="179"/>
                    <a:pt x="106" y="180"/>
                  </a:cubicBezTo>
                  <a:cubicBezTo>
                    <a:pt x="106" y="180"/>
                    <a:pt x="106" y="180"/>
                    <a:pt x="106" y="180"/>
                  </a:cubicBezTo>
                  <a:cubicBezTo>
                    <a:pt x="107" y="180"/>
                    <a:pt x="107" y="180"/>
                    <a:pt x="107" y="181"/>
                  </a:cubicBezTo>
                  <a:cubicBezTo>
                    <a:pt x="107" y="183"/>
                    <a:pt x="109" y="182"/>
                    <a:pt x="110" y="182"/>
                  </a:cubicBezTo>
                  <a:cubicBezTo>
                    <a:pt x="111" y="181"/>
                    <a:pt x="113" y="181"/>
                    <a:pt x="114" y="182"/>
                  </a:cubicBezTo>
                  <a:cubicBezTo>
                    <a:pt x="116" y="183"/>
                    <a:pt x="119" y="184"/>
                    <a:pt x="122" y="185"/>
                  </a:cubicBezTo>
                  <a:cubicBezTo>
                    <a:pt x="123" y="185"/>
                    <a:pt x="124" y="186"/>
                    <a:pt x="124" y="187"/>
                  </a:cubicBezTo>
                  <a:cubicBezTo>
                    <a:pt x="124" y="192"/>
                    <a:pt x="123" y="196"/>
                    <a:pt x="120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8" y="201"/>
                    <a:pt x="117" y="202"/>
                    <a:pt x="117" y="203"/>
                  </a:cubicBezTo>
                  <a:cubicBezTo>
                    <a:pt x="117" y="206"/>
                    <a:pt x="117" y="209"/>
                    <a:pt x="117" y="212"/>
                  </a:cubicBezTo>
                  <a:cubicBezTo>
                    <a:pt x="117" y="214"/>
                    <a:pt x="116" y="216"/>
                    <a:pt x="115" y="217"/>
                  </a:cubicBezTo>
                  <a:cubicBezTo>
                    <a:pt x="114" y="219"/>
                    <a:pt x="114" y="220"/>
                    <a:pt x="112" y="220"/>
                  </a:cubicBezTo>
                  <a:cubicBezTo>
                    <a:pt x="111" y="220"/>
                    <a:pt x="110" y="220"/>
                    <a:pt x="110" y="220"/>
                  </a:cubicBezTo>
                  <a:cubicBezTo>
                    <a:pt x="109" y="220"/>
                    <a:pt x="109" y="221"/>
                    <a:pt x="109" y="221"/>
                  </a:cubicBezTo>
                  <a:close/>
                  <a:moveTo>
                    <a:pt x="270" y="209"/>
                  </a:moveTo>
                  <a:cubicBezTo>
                    <a:pt x="268" y="212"/>
                    <a:pt x="268" y="215"/>
                    <a:pt x="267" y="218"/>
                  </a:cubicBezTo>
                  <a:cubicBezTo>
                    <a:pt x="266" y="219"/>
                    <a:pt x="266" y="220"/>
                    <a:pt x="265" y="221"/>
                  </a:cubicBezTo>
                  <a:cubicBezTo>
                    <a:pt x="264" y="223"/>
                    <a:pt x="264" y="223"/>
                    <a:pt x="261" y="223"/>
                  </a:cubicBezTo>
                  <a:cubicBezTo>
                    <a:pt x="258" y="222"/>
                    <a:pt x="257" y="219"/>
                    <a:pt x="258" y="217"/>
                  </a:cubicBezTo>
                  <a:cubicBezTo>
                    <a:pt x="259" y="216"/>
                    <a:pt x="259" y="215"/>
                    <a:pt x="260" y="214"/>
                  </a:cubicBezTo>
                  <a:cubicBezTo>
                    <a:pt x="260" y="212"/>
                    <a:pt x="260" y="211"/>
                    <a:pt x="260" y="210"/>
                  </a:cubicBezTo>
                  <a:cubicBezTo>
                    <a:pt x="260" y="208"/>
                    <a:pt x="261" y="206"/>
                    <a:pt x="263" y="205"/>
                  </a:cubicBezTo>
                  <a:cubicBezTo>
                    <a:pt x="263" y="205"/>
                    <a:pt x="263" y="205"/>
                    <a:pt x="264" y="205"/>
                  </a:cubicBezTo>
                  <a:cubicBezTo>
                    <a:pt x="265" y="203"/>
                    <a:pt x="267" y="202"/>
                    <a:pt x="268" y="200"/>
                  </a:cubicBezTo>
                  <a:cubicBezTo>
                    <a:pt x="269" y="200"/>
                    <a:pt x="269" y="199"/>
                    <a:pt x="269" y="198"/>
                  </a:cubicBezTo>
                  <a:cubicBezTo>
                    <a:pt x="270" y="202"/>
                    <a:pt x="271" y="205"/>
                    <a:pt x="270" y="209"/>
                  </a:cubicBezTo>
                  <a:close/>
                  <a:moveTo>
                    <a:pt x="299" y="130"/>
                  </a:moveTo>
                  <a:cubicBezTo>
                    <a:pt x="298" y="129"/>
                    <a:pt x="296" y="128"/>
                    <a:pt x="295" y="128"/>
                  </a:cubicBezTo>
                  <a:cubicBezTo>
                    <a:pt x="290" y="128"/>
                    <a:pt x="285" y="128"/>
                    <a:pt x="280" y="126"/>
                  </a:cubicBezTo>
                  <a:cubicBezTo>
                    <a:pt x="277" y="125"/>
                    <a:pt x="274" y="124"/>
                    <a:pt x="271" y="122"/>
                  </a:cubicBezTo>
                  <a:cubicBezTo>
                    <a:pt x="269" y="121"/>
                    <a:pt x="266" y="120"/>
                    <a:pt x="263" y="119"/>
                  </a:cubicBezTo>
                  <a:cubicBezTo>
                    <a:pt x="264" y="120"/>
                    <a:pt x="264" y="120"/>
                    <a:pt x="264" y="121"/>
                  </a:cubicBezTo>
                  <a:cubicBezTo>
                    <a:pt x="263" y="124"/>
                    <a:pt x="266" y="126"/>
                    <a:pt x="268" y="128"/>
                  </a:cubicBezTo>
                  <a:cubicBezTo>
                    <a:pt x="269" y="129"/>
                    <a:pt x="270" y="130"/>
                    <a:pt x="271" y="131"/>
                  </a:cubicBezTo>
                  <a:cubicBezTo>
                    <a:pt x="277" y="129"/>
                    <a:pt x="277" y="129"/>
                    <a:pt x="277" y="129"/>
                  </a:cubicBezTo>
                  <a:cubicBezTo>
                    <a:pt x="279" y="129"/>
                    <a:pt x="280" y="129"/>
                    <a:pt x="281" y="131"/>
                  </a:cubicBezTo>
                  <a:cubicBezTo>
                    <a:pt x="282" y="132"/>
                    <a:pt x="283" y="133"/>
                    <a:pt x="285" y="135"/>
                  </a:cubicBezTo>
                  <a:cubicBezTo>
                    <a:pt x="286" y="136"/>
                    <a:pt x="286" y="136"/>
                    <a:pt x="284" y="137"/>
                  </a:cubicBezTo>
                  <a:cubicBezTo>
                    <a:pt x="281" y="139"/>
                    <a:pt x="278" y="142"/>
                    <a:pt x="275" y="144"/>
                  </a:cubicBezTo>
                  <a:cubicBezTo>
                    <a:pt x="275" y="145"/>
                    <a:pt x="274" y="145"/>
                    <a:pt x="274" y="146"/>
                  </a:cubicBezTo>
                  <a:cubicBezTo>
                    <a:pt x="272" y="147"/>
                    <a:pt x="270" y="148"/>
                    <a:pt x="268" y="150"/>
                  </a:cubicBezTo>
                  <a:cubicBezTo>
                    <a:pt x="265" y="151"/>
                    <a:pt x="262" y="150"/>
                    <a:pt x="260" y="147"/>
                  </a:cubicBezTo>
                  <a:cubicBezTo>
                    <a:pt x="260" y="147"/>
                    <a:pt x="260" y="147"/>
                    <a:pt x="260" y="147"/>
                  </a:cubicBezTo>
                  <a:cubicBezTo>
                    <a:pt x="259" y="144"/>
                    <a:pt x="257" y="141"/>
                    <a:pt x="255" y="139"/>
                  </a:cubicBezTo>
                  <a:cubicBezTo>
                    <a:pt x="254" y="137"/>
                    <a:pt x="253" y="136"/>
                    <a:pt x="253" y="134"/>
                  </a:cubicBezTo>
                  <a:cubicBezTo>
                    <a:pt x="252" y="132"/>
                    <a:pt x="251" y="131"/>
                    <a:pt x="249" y="130"/>
                  </a:cubicBezTo>
                  <a:cubicBezTo>
                    <a:pt x="247" y="129"/>
                    <a:pt x="246" y="128"/>
                    <a:pt x="246" y="126"/>
                  </a:cubicBezTo>
                  <a:cubicBezTo>
                    <a:pt x="245" y="124"/>
                    <a:pt x="244" y="122"/>
                    <a:pt x="243" y="120"/>
                  </a:cubicBezTo>
                  <a:cubicBezTo>
                    <a:pt x="240" y="120"/>
                    <a:pt x="240" y="120"/>
                    <a:pt x="241" y="123"/>
                  </a:cubicBezTo>
                  <a:cubicBezTo>
                    <a:pt x="242" y="127"/>
                    <a:pt x="244" y="130"/>
                    <a:pt x="246" y="134"/>
                  </a:cubicBezTo>
                  <a:cubicBezTo>
                    <a:pt x="250" y="139"/>
                    <a:pt x="253" y="144"/>
                    <a:pt x="256" y="150"/>
                  </a:cubicBezTo>
                  <a:cubicBezTo>
                    <a:pt x="256" y="152"/>
                    <a:pt x="257" y="154"/>
                    <a:pt x="257" y="155"/>
                  </a:cubicBezTo>
                  <a:cubicBezTo>
                    <a:pt x="258" y="158"/>
                    <a:pt x="259" y="158"/>
                    <a:pt x="261" y="157"/>
                  </a:cubicBezTo>
                  <a:cubicBezTo>
                    <a:pt x="262" y="157"/>
                    <a:pt x="262" y="156"/>
                    <a:pt x="262" y="156"/>
                  </a:cubicBezTo>
                  <a:cubicBezTo>
                    <a:pt x="271" y="156"/>
                    <a:pt x="271" y="156"/>
                    <a:pt x="271" y="156"/>
                  </a:cubicBezTo>
                  <a:cubicBezTo>
                    <a:pt x="270" y="159"/>
                    <a:pt x="270" y="161"/>
                    <a:pt x="269" y="163"/>
                  </a:cubicBezTo>
                  <a:cubicBezTo>
                    <a:pt x="269" y="165"/>
                    <a:pt x="268" y="167"/>
                    <a:pt x="267" y="168"/>
                  </a:cubicBezTo>
                  <a:cubicBezTo>
                    <a:pt x="265" y="170"/>
                    <a:pt x="263" y="172"/>
                    <a:pt x="260" y="173"/>
                  </a:cubicBezTo>
                  <a:cubicBezTo>
                    <a:pt x="260" y="173"/>
                    <a:pt x="259" y="174"/>
                    <a:pt x="259" y="174"/>
                  </a:cubicBezTo>
                  <a:cubicBezTo>
                    <a:pt x="256" y="179"/>
                    <a:pt x="254" y="184"/>
                    <a:pt x="252" y="188"/>
                  </a:cubicBezTo>
                  <a:cubicBezTo>
                    <a:pt x="251" y="189"/>
                    <a:pt x="251" y="190"/>
                    <a:pt x="252" y="191"/>
                  </a:cubicBezTo>
                  <a:cubicBezTo>
                    <a:pt x="255" y="195"/>
                    <a:pt x="254" y="199"/>
                    <a:pt x="254" y="204"/>
                  </a:cubicBezTo>
                  <a:cubicBezTo>
                    <a:pt x="254" y="204"/>
                    <a:pt x="253" y="205"/>
                    <a:pt x="253" y="205"/>
                  </a:cubicBezTo>
                  <a:cubicBezTo>
                    <a:pt x="250" y="206"/>
                    <a:pt x="248" y="208"/>
                    <a:pt x="246" y="210"/>
                  </a:cubicBezTo>
                  <a:cubicBezTo>
                    <a:pt x="245" y="211"/>
                    <a:pt x="244" y="212"/>
                    <a:pt x="244" y="214"/>
                  </a:cubicBezTo>
                  <a:cubicBezTo>
                    <a:pt x="243" y="217"/>
                    <a:pt x="242" y="221"/>
                    <a:pt x="240" y="224"/>
                  </a:cubicBezTo>
                  <a:cubicBezTo>
                    <a:pt x="238" y="229"/>
                    <a:pt x="235" y="234"/>
                    <a:pt x="233" y="238"/>
                  </a:cubicBezTo>
                  <a:cubicBezTo>
                    <a:pt x="232" y="240"/>
                    <a:pt x="231" y="240"/>
                    <a:pt x="230" y="240"/>
                  </a:cubicBezTo>
                  <a:cubicBezTo>
                    <a:pt x="223" y="241"/>
                    <a:pt x="223" y="241"/>
                    <a:pt x="223" y="241"/>
                  </a:cubicBezTo>
                  <a:cubicBezTo>
                    <a:pt x="222" y="241"/>
                    <a:pt x="221" y="241"/>
                    <a:pt x="220" y="241"/>
                  </a:cubicBezTo>
                  <a:cubicBezTo>
                    <a:pt x="219" y="241"/>
                    <a:pt x="219" y="241"/>
                    <a:pt x="218" y="241"/>
                  </a:cubicBezTo>
                  <a:cubicBezTo>
                    <a:pt x="217" y="240"/>
                    <a:pt x="217" y="239"/>
                    <a:pt x="216" y="239"/>
                  </a:cubicBezTo>
                  <a:cubicBezTo>
                    <a:pt x="216" y="236"/>
                    <a:pt x="215" y="234"/>
                    <a:pt x="214" y="232"/>
                  </a:cubicBezTo>
                  <a:cubicBezTo>
                    <a:pt x="214" y="231"/>
                    <a:pt x="213" y="230"/>
                    <a:pt x="212" y="230"/>
                  </a:cubicBezTo>
                  <a:cubicBezTo>
                    <a:pt x="211" y="227"/>
                    <a:pt x="210" y="224"/>
                    <a:pt x="210" y="222"/>
                  </a:cubicBezTo>
                  <a:cubicBezTo>
                    <a:pt x="210" y="220"/>
                    <a:pt x="209" y="218"/>
                    <a:pt x="209" y="217"/>
                  </a:cubicBezTo>
                  <a:cubicBezTo>
                    <a:pt x="207" y="214"/>
                    <a:pt x="206" y="211"/>
                    <a:pt x="205" y="208"/>
                  </a:cubicBezTo>
                  <a:cubicBezTo>
                    <a:pt x="205" y="206"/>
                    <a:pt x="206" y="204"/>
                    <a:pt x="206" y="202"/>
                  </a:cubicBezTo>
                  <a:cubicBezTo>
                    <a:pt x="206" y="201"/>
                    <a:pt x="207" y="201"/>
                    <a:pt x="207" y="200"/>
                  </a:cubicBezTo>
                  <a:cubicBezTo>
                    <a:pt x="208" y="199"/>
                    <a:pt x="208" y="197"/>
                    <a:pt x="208" y="195"/>
                  </a:cubicBezTo>
                  <a:cubicBezTo>
                    <a:pt x="206" y="190"/>
                    <a:pt x="204" y="184"/>
                    <a:pt x="201" y="180"/>
                  </a:cubicBezTo>
                  <a:cubicBezTo>
                    <a:pt x="200" y="179"/>
                    <a:pt x="200" y="177"/>
                    <a:pt x="201" y="176"/>
                  </a:cubicBezTo>
                  <a:cubicBezTo>
                    <a:pt x="201" y="175"/>
                    <a:pt x="202" y="174"/>
                    <a:pt x="202" y="173"/>
                  </a:cubicBezTo>
                  <a:cubicBezTo>
                    <a:pt x="203" y="172"/>
                    <a:pt x="203" y="171"/>
                    <a:pt x="202" y="171"/>
                  </a:cubicBezTo>
                  <a:cubicBezTo>
                    <a:pt x="201" y="171"/>
                    <a:pt x="200" y="170"/>
                    <a:pt x="200" y="169"/>
                  </a:cubicBezTo>
                  <a:cubicBezTo>
                    <a:pt x="200" y="168"/>
                    <a:pt x="199" y="168"/>
                    <a:pt x="198" y="168"/>
                  </a:cubicBezTo>
                  <a:cubicBezTo>
                    <a:pt x="196" y="168"/>
                    <a:pt x="194" y="167"/>
                    <a:pt x="193" y="166"/>
                  </a:cubicBezTo>
                  <a:cubicBezTo>
                    <a:pt x="192" y="165"/>
                    <a:pt x="190" y="165"/>
                    <a:pt x="189" y="165"/>
                  </a:cubicBezTo>
                  <a:cubicBezTo>
                    <a:pt x="188" y="165"/>
                    <a:pt x="187" y="165"/>
                    <a:pt x="186" y="165"/>
                  </a:cubicBezTo>
                  <a:cubicBezTo>
                    <a:pt x="173" y="169"/>
                    <a:pt x="173" y="169"/>
                    <a:pt x="173" y="169"/>
                  </a:cubicBezTo>
                  <a:cubicBezTo>
                    <a:pt x="171" y="169"/>
                    <a:pt x="168" y="168"/>
                    <a:pt x="167" y="167"/>
                  </a:cubicBezTo>
                  <a:cubicBezTo>
                    <a:pt x="167" y="166"/>
                    <a:pt x="166" y="166"/>
                    <a:pt x="166" y="166"/>
                  </a:cubicBezTo>
                  <a:cubicBezTo>
                    <a:pt x="164" y="164"/>
                    <a:pt x="163" y="162"/>
                    <a:pt x="162" y="160"/>
                  </a:cubicBezTo>
                  <a:cubicBezTo>
                    <a:pt x="162" y="159"/>
                    <a:pt x="162" y="158"/>
                    <a:pt x="161" y="158"/>
                  </a:cubicBezTo>
                  <a:cubicBezTo>
                    <a:pt x="157" y="157"/>
                    <a:pt x="156" y="153"/>
                    <a:pt x="155" y="150"/>
                  </a:cubicBezTo>
                  <a:cubicBezTo>
                    <a:pt x="155" y="149"/>
                    <a:pt x="155" y="148"/>
                    <a:pt x="156" y="147"/>
                  </a:cubicBezTo>
                  <a:cubicBezTo>
                    <a:pt x="157" y="146"/>
                    <a:pt x="157" y="145"/>
                    <a:pt x="157" y="143"/>
                  </a:cubicBezTo>
                  <a:cubicBezTo>
                    <a:pt x="155" y="140"/>
                    <a:pt x="156" y="136"/>
                    <a:pt x="158" y="133"/>
                  </a:cubicBezTo>
                  <a:cubicBezTo>
                    <a:pt x="159" y="131"/>
                    <a:pt x="160" y="129"/>
                    <a:pt x="162" y="128"/>
                  </a:cubicBezTo>
                  <a:cubicBezTo>
                    <a:pt x="163" y="127"/>
                    <a:pt x="163" y="126"/>
                    <a:pt x="164" y="125"/>
                  </a:cubicBezTo>
                  <a:cubicBezTo>
                    <a:pt x="166" y="123"/>
                    <a:pt x="167" y="121"/>
                    <a:pt x="168" y="118"/>
                  </a:cubicBezTo>
                  <a:cubicBezTo>
                    <a:pt x="169" y="116"/>
                    <a:pt x="170" y="115"/>
                    <a:pt x="171" y="115"/>
                  </a:cubicBezTo>
                  <a:cubicBezTo>
                    <a:pt x="172" y="113"/>
                    <a:pt x="174" y="112"/>
                    <a:pt x="176" y="110"/>
                  </a:cubicBezTo>
                  <a:cubicBezTo>
                    <a:pt x="177" y="109"/>
                    <a:pt x="177" y="109"/>
                    <a:pt x="178" y="110"/>
                  </a:cubicBezTo>
                  <a:cubicBezTo>
                    <a:pt x="178" y="111"/>
                    <a:pt x="179" y="111"/>
                    <a:pt x="179" y="111"/>
                  </a:cubicBezTo>
                  <a:cubicBezTo>
                    <a:pt x="186" y="110"/>
                    <a:pt x="186" y="110"/>
                    <a:pt x="186" y="110"/>
                  </a:cubicBezTo>
                  <a:cubicBezTo>
                    <a:pt x="187" y="110"/>
                    <a:pt x="188" y="110"/>
                    <a:pt x="189" y="110"/>
                  </a:cubicBezTo>
                  <a:cubicBezTo>
                    <a:pt x="192" y="110"/>
                    <a:pt x="196" y="109"/>
                    <a:pt x="199" y="108"/>
                  </a:cubicBezTo>
                  <a:cubicBezTo>
                    <a:pt x="199" y="107"/>
                    <a:pt x="200" y="107"/>
                    <a:pt x="201" y="108"/>
                  </a:cubicBezTo>
                  <a:cubicBezTo>
                    <a:pt x="201" y="108"/>
                    <a:pt x="201" y="109"/>
                    <a:pt x="201" y="109"/>
                  </a:cubicBezTo>
                  <a:cubicBezTo>
                    <a:pt x="201" y="111"/>
                    <a:pt x="202" y="112"/>
                    <a:pt x="203" y="113"/>
                  </a:cubicBezTo>
                  <a:cubicBezTo>
                    <a:pt x="207" y="117"/>
                    <a:pt x="207" y="117"/>
                    <a:pt x="207" y="117"/>
                  </a:cubicBezTo>
                  <a:cubicBezTo>
                    <a:pt x="207" y="117"/>
                    <a:pt x="207" y="117"/>
                    <a:pt x="208" y="117"/>
                  </a:cubicBezTo>
                  <a:cubicBezTo>
                    <a:pt x="210" y="118"/>
                    <a:pt x="213" y="118"/>
                    <a:pt x="215" y="118"/>
                  </a:cubicBezTo>
                  <a:cubicBezTo>
                    <a:pt x="216" y="118"/>
                    <a:pt x="217" y="118"/>
                    <a:pt x="217" y="117"/>
                  </a:cubicBezTo>
                  <a:cubicBezTo>
                    <a:pt x="218" y="115"/>
                    <a:pt x="219" y="115"/>
                    <a:pt x="220" y="114"/>
                  </a:cubicBezTo>
                  <a:cubicBezTo>
                    <a:pt x="220" y="114"/>
                    <a:pt x="220" y="114"/>
                    <a:pt x="220" y="114"/>
                  </a:cubicBezTo>
                  <a:cubicBezTo>
                    <a:pt x="220" y="115"/>
                    <a:pt x="221" y="115"/>
                    <a:pt x="222" y="116"/>
                  </a:cubicBezTo>
                  <a:cubicBezTo>
                    <a:pt x="223" y="116"/>
                    <a:pt x="224" y="117"/>
                    <a:pt x="226" y="117"/>
                  </a:cubicBezTo>
                  <a:cubicBezTo>
                    <a:pt x="227" y="117"/>
                    <a:pt x="228" y="117"/>
                    <a:pt x="229" y="117"/>
                  </a:cubicBezTo>
                  <a:cubicBezTo>
                    <a:pt x="229" y="117"/>
                    <a:pt x="230" y="117"/>
                    <a:pt x="231" y="117"/>
                  </a:cubicBezTo>
                  <a:cubicBezTo>
                    <a:pt x="233" y="118"/>
                    <a:pt x="236" y="118"/>
                    <a:pt x="238" y="118"/>
                  </a:cubicBezTo>
                  <a:cubicBezTo>
                    <a:pt x="239" y="119"/>
                    <a:pt x="240" y="118"/>
                    <a:pt x="241" y="118"/>
                  </a:cubicBezTo>
                  <a:cubicBezTo>
                    <a:pt x="243" y="117"/>
                    <a:pt x="244" y="114"/>
                    <a:pt x="243" y="111"/>
                  </a:cubicBezTo>
                  <a:cubicBezTo>
                    <a:pt x="243" y="110"/>
                    <a:pt x="243" y="109"/>
                    <a:pt x="243" y="108"/>
                  </a:cubicBezTo>
                  <a:cubicBezTo>
                    <a:pt x="241" y="108"/>
                    <a:pt x="239" y="108"/>
                    <a:pt x="238" y="109"/>
                  </a:cubicBezTo>
                  <a:cubicBezTo>
                    <a:pt x="236" y="110"/>
                    <a:pt x="233" y="110"/>
                    <a:pt x="232" y="108"/>
                  </a:cubicBezTo>
                  <a:cubicBezTo>
                    <a:pt x="229" y="106"/>
                    <a:pt x="228" y="104"/>
                    <a:pt x="227" y="101"/>
                  </a:cubicBezTo>
                  <a:cubicBezTo>
                    <a:pt x="229" y="102"/>
                    <a:pt x="230" y="101"/>
                    <a:pt x="231" y="99"/>
                  </a:cubicBezTo>
                  <a:cubicBezTo>
                    <a:pt x="228" y="99"/>
                    <a:pt x="225" y="100"/>
                    <a:pt x="223" y="101"/>
                  </a:cubicBezTo>
                  <a:cubicBezTo>
                    <a:pt x="222" y="101"/>
                    <a:pt x="221" y="102"/>
                    <a:pt x="221" y="103"/>
                  </a:cubicBezTo>
                  <a:cubicBezTo>
                    <a:pt x="222" y="103"/>
                    <a:pt x="222" y="103"/>
                    <a:pt x="222" y="103"/>
                  </a:cubicBezTo>
                  <a:cubicBezTo>
                    <a:pt x="222" y="104"/>
                    <a:pt x="222" y="104"/>
                    <a:pt x="222" y="104"/>
                  </a:cubicBezTo>
                  <a:cubicBezTo>
                    <a:pt x="222" y="105"/>
                    <a:pt x="222" y="106"/>
                    <a:pt x="221" y="106"/>
                  </a:cubicBezTo>
                  <a:cubicBezTo>
                    <a:pt x="221" y="106"/>
                    <a:pt x="220" y="106"/>
                    <a:pt x="219" y="105"/>
                  </a:cubicBezTo>
                  <a:cubicBezTo>
                    <a:pt x="219" y="104"/>
                    <a:pt x="218" y="103"/>
                    <a:pt x="217" y="103"/>
                  </a:cubicBezTo>
                  <a:cubicBezTo>
                    <a:pt x="217" y="103"/>
                    <a:pt x="217" y="102"/>
                    <a:pt x="217" y="102"/>
                  </a:cubicBezTo>
                  <a:cubicBezTo>
                    <a:pt x="217" y="100"/>
                    <a:pt x="215" y="98"/>
                    <a:pt x="214" y="96"/>
                  </a:cubicBezTo>
                  <a:cubicBezTo>
                    <a:pt x="213" y="96"/>
                    <a:pt x="213" y="96"/>
                    <a:pt x="212" y="96"/>
                  </a:cubicBezTo>
                  <a:cubicBezTo>
                    <a:pt x="210" y="96"/>
                    <a:pt x="209" y="95"/>
                    <a:pt x="208" y="93"/>
                  </a:cubicBezTo>
                  <a:cubicBezTo>
                    <a:pt x="207" y="93"/>
                    <a:pt x="207" y="92"/>
                    <a:pt x="206" y="92"/>
                  </a:cubicBezTo>
                  <a:cubicBezTo>
                    <a:pt x="205" y="91"/>
                    <a:pt x="204" y="91"/>
                    <a:pt x="204" y="92"/>
                  </a:cubicBezTo>
                  <a:cubicBezTo>
                    <a:pt x="203" y="93"/>
                    <a:pt x="203" y="94"/>
                    <a:pt x="203" y="95"/>
                  </a:cubicBezTo>
                  <a:cubicBezTo>
                    <a:pt x="203" y="95"/>
                    <a:pt x="203" y="95"/>
                    <a:pt x="204" y="95"/>
                  </a:cubicBezTo>
                  <a:cubicBezTo>
                    <a:pt x="205" y="97"/>
                    <a:pt x="207" y="98"/>
                    <a:pt x="209" y="99"/>
                  </a:cubicBezTo>
                  <a:cubicBezTo>
                    <a:pt x="210" y="100"/>
                    <a:pt x="211" y="101"/>
                    <a:pt x="212" y="102"/>
                  </a:cubicBezTo>
                  <a:cubicBezTo>
                    <a:pt x="210" y="104"/>
                    <a:pt x="207" y="103"/>
                    <a:pt x="206" y="101"/>
                  </a:cubicBezTo>
                  <a:cubicBezTo>
                    <a:pt x="205" y="101"/>
                    <a:pt x="205" y="101"/>
                    <a:pt x="205" y="100"/>
                  </a:cubicBezTo>
                  <a:cubicBezTo>
                    <a:pt x="205" y="100"/>
                    <a:pt x="204" y="99"/>
                    <a:pt x="203" y="98"/>
                  </a:cubicBezTo>
                  <a:cubicBezTo>
                    <a:pt x="202" y="97"/>
                    <a:pt x="201" y="96"/>
                    <a:pt x="200" y="94"/>
                  </a:cubicBezTo>
                  <a:cubicBezTo>
                    <a:pt x="198" y="93"/>
                    <a:pt x="195" y="93"/>
                    <a:pt x="195" y="96"/>
                  </a:cubicBezTo>
                  <a:cubicBezTo>
                    <a:pt x="195" y="96"/>
                    <a:pt x="195" y="96"/>
                    <a:pt x="195" y="97"/>
                  </a:cubicBezTo>
                  <a:cubicBezTo>
                    <a:pt x="193" y="96"/>
                    <a:pt x="193" y="96"/>
                    <a:pt x="193" y="96"/>
                  </a:cubicBezTo>
                  <a:cubicBezTo>
                    <a:pt x="192" y="96"/>
                    <a:pt x="189" y="96"/>
                    <a:pt x="188" y="98"/>
                  </a:cubicBezTo>
                  <a:cubicBezTo>
                    <a:pt x="188" y="99"/>
                    <a:pt x="187" y="99"/>
                    <a:pt x="187" y="100"/>
                  </a:cubicBezTo>
                  <a:cubicBezTo>
                    <a:pt x="187" y="100"/>
                    <a:pt x="186" y="101"/>
                    <a:pt x="186" y="101"/>
                  </a:cubicBezTo>
                  <a:cubicBezTo>
                    <a:pt x="185" y="104"/>
                    <a:pt x="184" y="106"/>
                    <a:pt x="181" y="106"/>
                  </a:cubicBezTo>
                  <a:cubicBezTo>
                    <a:pt x="178" y="107"/>
                    <a:pt x="175" y="107"/>
                    <a:pt x="172" y="107"/>
                  </a:cubicBezTo>
                  <a:cubicBezTo>
                    <a:pt x="171" y="107"/>
                    <a:pt x="171" y="106"/>
                    <a:pt x="171" y="106"/>
                  </a:cubicBezTo>
                  <a:cubicBezTo>
                    <a:pt x="170" y="103"/>
                    <a:pt x="170" y="101"/>
                    <a:pt x="171" y="99"/>
                  </a:cubicBezTo>
                  <a:cubicBezTo>
                    <a:pt x="171" y="97"/>
                    <a:pt x="173" y="95"/>
                    <a:pt x="175" y="96"/>
                  </a:cubicBezTo>
                  <a:cubicBezTo>
                    <a:pt x="182" y="96"/>
                    <a:pt x="182" y="96"/>
                    <a:pt x="182" y="96"/>
                  </a:cubicBezTo>
                  <a:cubicBezTo>
                    <a:pt x="183" y="96"/>
                    <a:pt x="183" y="95"/>
                    <a:pt x="183" y="94"/>
                  </a:cubicBezTo>
                  <a:cubicBezTo>
                    <a:pt x="183" y="94"/>
                    <a:pt x="183" y="94"/>
                    <a:pt x="183" y="93"/>
                  </a:cubicBezTo>
                  <a:cubicBezTo>
                    <a:pt x="184" y="91"/>
                    <a:pt x="183" y="90"/>
                    <a:pt x="181" y="89"/>
                  </a:cubicBezTo>
                  <a:cubicBezTo>
                    <a:pt x="180" y="89"/>
                    <a:pt x="180" y="88"/>
                    <a:pt x="179" y="88"/>
                  </a:cubicBezTo>
                  <a:cubicBezTo>
                    <a:pt x="178" y="88"/>
                    <a:pt x="178" y="87"/>
                    <a:pt x="178" y="87"/>
                  </a:cubicBezTo>
                  <a:cubicBezTo>
                    <a:pt x="178" y="87"/>
                    <a:pt x="179" y="86"/>
                    <a:pt x="179" y="86"/>
                  </a:cubicBezTo>
                  <a:cubicBezTo>
                    <a:pt x="180" y="86"/>
                    <a:pt x="181" y="86"/>
                    <a:pt x="181" y="86"/>
                  </a:cubicBezTo>
                  <a:cubicBezTo>
                    <a:pt x="185" y="86"/>
                    <a:pt x="188" y="84"/>
                    <a:pt x="189" y="81"/>
                  </a:cubicBezTo>
                  <a:cubicBezTo>
                    <a:pt x="190" y="79"/>
                    <a:pt x="192" y="78"/>
                    <a:pt x="194" y="77"/>
                  </a:cubicBezTo>
                  <a:cubicBezTo>
                    <a:pt x="197" y="77"/>
                    <a:pt x="197" y="76"/>
                    <a:pt x="198" y="73"/>
                  </a:cubicBezTo>
                  <a:cubicBezTo>
                    <a:pt x="198" y="72"/>
                    <a:pt x="198" y="71"/>
                    <a:pt x="199" y="71"/>
                  </a:cubicBezTo>
                  <a:cubicBezTo>
                    <a:pt x="199" y="71"/>
                    <a:pt x="199" y="71"/>
                    <a:pt x="199" y="71"/>
                  </a:cubicBezTo>
                  <a:cubicBezTo>
                    <a:pt x="200" y="72"/>
                    <a:pt x="200" y="73"/>
                    <a:pt x="201" y="74"/>
                  </a:cubicBezTo>
                  <a:cubicBezTo>
                    <a:pt x="201" y="75"/>
                    <a:pt x="202" y="76"/>
                    <a:pt x="203" y="76"/>
                  </a:cubicBezTo>
                  <a:cubicBezTo>
                    <a:pt x="204" y="76"/>
                    <a:pt x="205" y="76"/>
                    <a:pt x="206" y="76"/>
                  </a:cubicBezTo>
                  <a:cubicBezTo>
                    <a:pt x="208" y="76"/>
                    <a:pt x="210" y="76"/>
                    <a:pt x="212" y="75"/>
                  </a:cubicBezTo>
                  <a:cubicBezTo>
                    <a:pt x="213" y="75"/>
                    <a:pt x="214" y="75"/>
                    <a:pt x="214" y="74"/>
                  </a:cubicBezTo>
                  <a:cubicBezTo>
                    <a:pt x="214" y="73"/>
                    <a:pt x="215" y="73"/>
                    <a:pt x="216" y="72"/>
                  </a:cubicBezTo>
                  <a:cubicBezTo>
                    <a:pt x="216" y="71"/>
                    <a:pt x="217" y="71"/>
                    <a:pt x="217" y="70"/>
                  </a:cubicBezTo>
                  <a:cubicBezTo>
                    <a:pt x="218" y="68"/>
                    <a:pt x="219" y="67"/>
                    <a:pt x="221" y="67"/>
                  </a:cubicBezTo>
                  <a:cubicBezTo>
                    <a:pt x="221" y="68"/>
                    <a:pt x="222" y="68"/>
                    <a:pt x="222" y="68"/>
                  </a:cubicBezTo>
                  <a:cubicBezTo>
                    <a:pt x="223" y="69"/>
                    <a:pt x="223" y="70"/>
                    <a:pt x="223" y="71"/>
                  </a:cubicBezTo>
                  <a:cubicBezTo>
                    <a:pt x="225" y="69"/>
                    <a:pt x="226" y="66"/>
                    <a:pt x="225" y="63"/>
                  </a:cubicBezTo>
                  <a:cubicBezTo>
                    <a:pt x="225" y="63"/>
                    <a:pt x="224" y="64"/>
                    <a:pt x="223" y="64"/>
                  </a:cubicBezTo>
                  <a:cubicBezTo>
                    <a:pt x="222" y="64"/>
                    <a:pt x="221" y="64"/>
                    <a:pt x="219" y="64"/>
                  </a:cubicBezTo>
                  <a:cubicBezTo>
                    <a:pt x="216" y="63"/>
                    <a:pt x="215" y="61"/>
                    <a:pt x="217" y="59"/>
                  </a:cubicBezTo>
                  <a:cubicBezTo>
                    <a:pt x="218" y="58"/>
                    <a:pt x="219" y="56"/>
                    <a:pt x="218" y="55"/>
                  </a:cubicBezTo>
                  <a:cubicBezTo>
                    <a:pt x="217" y="54"/>
                    <a:pt x="216" y="56"/>
                    <a:pt x="215" y="56"/>
                  </a:cubicBezTo>
                  <a:cubicBezTo>
                    <a:pt x="213" y="58"/>
                    <a:pt x="211" y="61"/>
                    <a:pt x="210" y="63"/>
                  </a:cubicBezTo>
                  <a:cubicBezTo>
                    <a:pt x="210" y="66"/>
                    <a:pt x="209" y="68"/>
                    <a:pt x="208" y="70"/>
                  </a:cubicBezTo>
                  <a:cubicBezTo>
                    <a:pt x="207" y="71"/>
                    <a:pt x="205" y="71"/>
                    <a:pt x="204" y="71"/>
                  </a:cubicBezTo>
                  <a:cubicBezTo>
                    <a:pt x="204" y="71"/>
                    <a:pt x="203" y="70"/>
                    <a:pt x="203" y="70"/>
                  </a:cubicBezTo>
                  <a:cubicBezTo>
                    <a:pt x="202" y="69"/>
                    <a:pt x="202" y="68"/>
                    <a:pt x="201" y="68"/>
                  </a:cubicBezTo>
                  <a:cubicBezTo>
                    <a:pt x="201" y="68"/>
                    <a:pt x="201" y="68"/>
                    <a:pt x="201" y="68"/>
                  </a:cubicBezTo>
                  <a:cubicBezTo>
                    <a:pt x="194" y="69"/>
                    <a:pt x="194" y="69"/>
                    <a:pt x="194" y="69"/>
                  </a:cubicBezTo>
                  <a:cubicBezTo>
                    <a:pt x="194" y="68"/>
                    <a:pt x="194" y="68"/>
                    <a:pt x="194" y="68"/>
                  </a:cubicBezTo>
                  <a:cubicBezTo>
                    <a:pt x="193" y="62"/>
                    <a:pt x="192" y="63"/>
                    <a:pt x="197" y="61"/>
                  </a:cubicBezTo>
                  <a:cubicBezTo>
                    <a:pt x="199" y="60"/>
                    <a:pt x="200" y="59"/>
                    <a:pt x="201" y="58"/>
                  </a:cubicBezTo>
                  <a:cubicBezTo>
                    <a:pt x="205" y="55"/>
                    <a:pt x="205" y="55"/>
                    <a:pt x="205" y="55"/>
                  </a:cubicBezTo>
                  <a:cubicBezTo>
                    <a:pt x="205" y="55"/>
                    <a:pt x="205" y="55"/>
                    <a:pt x="205" y="54"/>
                  </a:cubicBezTo>
                  <a:cubicBezTo>
                    <a:pt x="209" y="50"/>
                    <a:pt x="214" y="49"/>
                    <a:pt x="219" y="48"/>
                  </a:cubicBezTo>
                  <a:cubicBezTo>
                    <a:pt x="223" y="48"/>
                    <a:pt x="228" y="49"/>
                    <a:pt x="232" y="51"/>
                  </a:cubicBezTo>
                  <a:cubicBezTo>
                    <a:pt x="239" y="53"/>
                    <a:pt x="239" y="53"/>
                    <a:pt x="239" y="53"/>
                  </a:cubicBezTo>
                  <a:cubicBezTo>
                    <a:pt x="236" y="56"/>
                    <a:pt x="233" y="53"/>
                    <a:pt x="230" y="53"/>
                  </a:cubicBezTo>
                  <a:cubicBezTo>
                    <a:pt x="230" y="53"/>
                    <a:pt x="230" y="54"/>
                    <a:pt x="230" y="54"/>
                  </a:cubicBezTo>
                  <a:cubicBezTo>
                    <a:pt x="232" y="55"/>
                    <a:pt x="233" y="57"/>
                    <a:pt x="235" y="59"/>
                  </a:cubicBezTo>
                  <a:cubicBezTo>
                    <a:pt x="236" y="59"/>
                    <a:pt x="238" y="59"/>
                    <a:pt x="239" y="58"/>
                  </a:cubicBezTo>
                  <a:cubicBezTo>
                    <a:pt x="239" y="57"/>
                    <a:pt x="239" y="57"/>
                    <a:pt x="239" y="57"/>
                  </a:cubicBezTo>
                  <a:cubicBezTo>
                    <a:pt x="239" y="56"/>
                    <a:pt x="239" y="55"/>
                    <a:pt x="241" y="55"/>
                  </a:cubicBezTo>
                  <a:cubicBezTo>
                    <a:pt x="242" y="55"/>
                    <a:pt x="243" y="55"/>
                    <a:pt x="244" y="53"/>
                  </a:cubicBezTo>
                  <a:cubicBezTo>
                    <a:pt x="244" y="52"/>
                    <a:pt x="245" y="52"/>
                    <a:pt x="246" y="52"/>
                  </a:cubicBezTo>
                  <a:cubicBezTo>
                    <a:pt x="246" y="53"/>
                    <a:pt x="246" y="54"/>
                    <a:pt x="248" y="54"/>
                  </a:cubicBezTo>
                  <a:cubicBezTo>
                    <a:pt x="248" y="53"/>
                    <a:pt x="249" y="53"/>
                    <a:pt x="249" y="53"/>
                  </a:cubicBezTo>
                  <a:cubicBezTo>
                    <a:pt x="250" y="52"/>
                    <a:pt x="252" y="52"/>
                    <a:pt x="254" y="52"/>
                  </a:cubicBezTo>
                  <a:cubicBezTo>
                    <a:pt x="256" y="52"/>
                    <a:pt x="259" y="51"/>
                    <a:pt x="261" y="50"/>
                  </a:cubicBezTo>
                  <a:cubicBezTo>
                    <a:pt x="263" y="50"/>
                    <a:pt x="264" y="50"/>
                    <a:pt x="265" y="51"/>
                  </a:cubicBezTo>
                  <a:cubicBezTo>
                    <a:pt x="275" y="62"/>
                    <a:pt x="283" y="73"/>
                    <a:pt x="290" y="86"/>
                  </a:cubicBezTo>
                  <a:cubicBezTo>
                    <a:pt x="298" y="101"/>
                    <a:pt x="304" y="117"/>
                    <a:pt x="306" y="134"/>
                  </a:cubicBezTo>
                  <a:cubicBezTo>
                    <a:pt x="306" y="134"/>
                    <a:pt x="306" y="134"/>
                    <a:pt x="306" y="134"/>
                  </a:cubicBezTo>
                  <a:cubicBezTo>
                    <a:pt x="302" y="135"/>
                    <a:pt x="301" y="132"/>
                    <a:pt x="299" y="130"/>
                  </a:cubicBezTo>
                  <a:close/>
                </a:path>
              </a:pathLst>
            </a:custGeom>
            <a:solidFill>
              <a:srgbClr val="68A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4" name="ïSḷîḍê">
              <a:extLst>
                <a:ext uri="{FF2B5EF4-FFF2-40B4-BE49-F238E27FC236}">
                  <a16:creationId xmlns:a16="http://schemas.microsoft.com/office/drawing/2014/main" id="{32996339-8381-4C3C-BDB0-0B0B06C24D35}"/>
                </a:ext>
              </a:extLst>
            </p:cNvPr>
            <p:cNvSpPr/>
            <p:nvPr/>
          </p:nvSpPr>
          <p:spPr bwMode="auto">
            <a:xfrm>
              <a:off x="5869750" y="2730974"/>
              <a:ext cx="637153" cy="813689"/>
            </a:xfrm>
            <a:custGeom>
              <a:avLst/>
              <a:gdLst>
                <a:gd name="T0" fmla="*/ 116 w 151"/>
                <a:gd name="T1" fmla="*/ 74 h 193"/>
                <a:gd name="T2" fmla="*/ 116 w 151"/>
                <a:gd name="T3" fmla="*/ 83 h 193"/>
                <a:gd name="T4" fmla="*/ 129 w 151"/>
                <a:gd name="T5" fmla="*/ 89 h 193"/>
                <a:gd name="T6" fmla="*/ 105 w 151"/>
                <a:gd name="T7" fmla="*/ 99 h 193"/>
                <a:gd name="T8" fmla="*/ 94 w 151"/>
                <a:gd name="T9" fmla="*/ 82 h 193"/>
                <a:gd name="T10" fmla="*/ 91 w 151"/>
                <a:gd name="T11" fmla="*/ 85 h 193"/>
                <a:gd name="T12" fmla="*/ 107 w 151"/>
                <a:gd name="T13" fmla="*/ 108 h 193"/>
                <a:gd name="T14" fmla="*/ 105 w 151"/>
                <a:gd name="T15" fmla="*/ 125 h 193"/>
                <a:gd name="T16" fmla="*/ 99 w 151"/>
                <a:gd name="T17" fmla="*/ 155 h 193"/>
                <a:gd name="T18" fmla="*/ 85 w 151"/>
                <a:gd name="T19" fmla="*/ 176 h 193"/>
                <a:gd name="T20" fmla="*/ 64 w 151"/>
                <a:gd name="T21" fmla="*/ 193 h 193"/>
                <a:gd name="T22" fmla="*/ 57 w 151"/>
                <a:gd name="T23" fmla="*/ 181 h 193"/>
                <a:gd name="T24" fmla="*/ 51 w 151"/>
                <a:gd name="T25" fmla="*/ 154 h 193"/>
                <a:gd name="T26" fmla="*/ 45 w 151"/>
                <a:gd name="T27" fmla="*/ 128 h 193"/>
                <a:gd name="T28" fmla="*/ 43 w 151"/>
                <a:gd name="T29" fmla="*/ 120 h 193"/>
                <a:gd name="T30" fmla="*/ 18 w 151"/>
                <a:gd name="T31" fmla="*/ 120 h 193"/>
                <a:gd name="T32" fmla="*/ 6 w 151"/>
                <a:gd name="T33" fmla="*/ 110 h 193"/>
                <a:gd name="T34" fmla="*/ 2 w 151"/>
                <a:gd name="T35" fmla="*/ 85 h 193"/>
                <a:gd name="T36" fmla="*/ 16 w 151"/>
                <a:gd name="T37" fmla="*/ 66 h 193"/>
                <a:gd name="T38" fmla="*/ 31 w 151"/>
                <a:gd name="T39" fmla="*/ 62 h 193"/>
                <a:gd name="T40" fmla="*/ 46 w 151"/>
                <a:gd name="T41" fmla="*/ 61 h 193"/>
                <a:gd name="T42" fmla="*/ 60 w 151"/>
                <a:gd name="T43" fmla="*/ 70 h 193"/>
                <a:gd name="T44" fmla="*/ 67 w 151"/>
                <a:gd name="T45" fmla="*/ 67 h 193"/>
                <a:gd name="T46" fmla="*/ 83 w 151"/>
                <a:gd name="T47" fmla="*/ 70 h 193"/>
                <a:gd name="T48" fmla="*/ 83 w 151"/>
                <a:gd name="T49" fmla="*/ 60 h 193"/>
                <a:gd name="T50" fmla="*/ 68 w 151"/>
                <a:gd name="T51" fmla="*/ 53 h 193"/>
                <a:gd name="T52" fmla="*/ 67 w 151"/>
                <a:gd name="T53" fmla="*/ 58 h 193"/>
                <a:gd name="T54" fmla="*/ 59 w 151"/>
                <a:gd name="T55" fmla="*/ 48 h 193"/>
                <a:gd name="T56" fmla="*/ 49 w 151"/>
                <a:gd name="T57" fmla="*/ 44 h 193"/>
                <a:gd name="T58" fmla="*/ 57 w 151"/>
                <a:gd name="T59" fmla="*/ 54 h 193"/>
                <a:gd name="T60" fmla="*/ 45 w 151"/>
                <a:gd name="T61" fmla="*/ 46 h 193"/>
                <a:gd name="T62" fmla="*/ 34 w 151"/>
                <a:gd name="T63" fmla="*/ 50 h 193"/>
                <a:gd name="T64" fmla="*/ 17 w 151"/>
                <a:gd name="T65" fmla="*/ 59 h 193"/>
                <a:gd name="T66" fmla="*/ 27 w 151"/>
                <a:gd name="T67" fmla="*/ 47 h 193"/>
                <a:gd name="T68" fmla="*/ 24 w 151"/>
                <a:gd name="T69" fmla="*/ 40 h 193"/>
                <a:gd name="T70" fmla="*/ 35 w 151"/>
                <a:gd name="T71" fmla="*/ 33 h 193"/>
                <a:gd name="T72" fmla="*/ 44 w 151"/>
                <a:gd name="T73" fmla="*/ 23 h 193"/>
                <a:gd name="T74" fmla="*/ 57 w 151"/>
                <a:gd name="T75" fmla="*/ 27 h 193"/>
                <a:gd name="T76" fmla="*/ 66 w 151"/>
                <a:gd name="T77" fmla="*/ 19 h 193"/>
                <a:gd name="T78" fmla="*/ 68 w 151"/>
                <a:gd name="T79" fmla="*/ 16 h 193"/>
                <a:gd name="T80" fmla="*/ 60 w 151"/>
                <a:gd name="T81" fmla="*/ 8 h 193"/>
                <a:gd name="T82" fmla="*/ 48 w 151"/>
                <a:gd name="T83" fmla="*/ 22 h 193"/>
                <a:gd name="T84" fmla="*/ 39 w 151"/>
                <a:gd name="T85" fmla="*/ 19 h 193"/>
                <a:gd name="T86" fmla="*/ 50 w 151"/>
                <a:gd name="T87" fmla="*/ 6 h 193"/>
                <a:gd name="T88" fmla="*/ 75 w 151"/>
                <a:gd name="T89" fmla="*/ 5 h 193"/>
                <a:gd name="T90" fmla="*/ 85 w 151"/>
                <a:gd name="T91" fmla="*/ 7 h 193"/>
                <a:gd name="T92" fmla="*/ 94 w 151"/>
                <a:gd name="T93" fmla="*/ 5 h 193"/>
                <a:gd name="T94" fmla="*/ 135 w 151"/>
                <a:gd name="T95" fmla="*/ 38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1" h="193">
                  <a:moveTo>
                    <a:pt x="151" y="86"/>
                  </a:moveTo>
                  <a:cubicBezTo>
                    <a:pt x="147" y="87"/>
                    <a:pt x="146" y="84"/>
                    <a:pt x="144" y="82"/>
                  </a:cubicBezTo>
                  <a:cubicBezTo>
                    <a:pt x="143" y="81"/>
                    <a:pt x="141" y="80"/>
                    <a:pt x="140" y="80"/>
                  </a:cubicBezTo>
                  <a:cubicBezTo>
                    <a:pt x="131" y="80"/>
                    <a:pt x="123" y="78"/>
                    <a:pt x="116" y="74"/>
                  </a:cubicBezTo>
                  <a:cubicBezTo>
                    <a:pt x="114" y="72"/>
                    <a:pt x="111" y="72"/>
                    <a:pt x="108" y="71"/>
                  </a:cubicBezTo>
                  <a:cubicBezTo>
                    <a:pt x="108" y="72"/>
                    <a:pt x="109" y="72"/>
                    <a:pt x="109" y="72"/>
                  </a:cubicBezTo>
                  <a:cubicBezTo>
                    <a:pt x="108" y="76"/>
                    <a:pt x="111" y="78"/>
                    <a:pt x="113" y="80"/>
                  </a:cubicBezTo>
                  <a:cubicBezTo>
                    <a:pt x="114" y="81"/>
                    <a:pt x="115" y="82"/>
                    <a:pt x="116" y="83"/>
                  </a:cubicBezTo>
                  <a:cubicBezTo>
                    <a:pt x="122" y="81"/>
                    <a:pt x="122" y="81"/>
                    <a:pt x="122" y="81"/>
                  </a:cubicBezTo>
                  <a:cubicBezTo>
                    <a:pt x="124" y="81"/>
                    <a:pt x="125" y="81"/>
                    <a:pt x="126" y="83"/>
                  </a:cubicBezTo>
                  <a:cubicBezTo>
                    <a:pt x="127" y="84"/>
                    <a:pt x="128" y="85"/>
                    <a:pt x="130" y="86"/>
                  </a:cubicBezTo>
                  <a:cubicBezTo>
                    <a:pt x="131" y="88"/>
                    <a:pt x="130" y="88"/>
                    <a:pt x="129" y="89"/>
                  </a:cubicBezTo>
                  <a:cubicBezTo>
                    <a:pt x="126" y="91"/>
                    <a:pt x="122" y="93"/>
                    <a:pt x="120" y="96"/>
                  </a:cubicBezTo>
                  <a:cubicBezTo>
                    <a:pt x="119" y="97"/>
                    <a:pt x="119" y="97"/>
                    <a:pt x="119" y="97"/>
                  </a:cubicBezTo>
                  <a:cubicBezTo>
                    <a:pt x="117" y="99"/>
                    <a:pt x="115" y="100"/>
                    <a:pt x="113" y="101"/>
                  </a:cubicBezTo>
                  <a:cubicBezTo>
                    <a:pt x="110" y="103"/>
                    <a:pt x="106" y="102"/>
                    <a:pt x="105" y="99"/>
                  </a:cubicBezTo>
                  <a:cubicBezTo>
                    <a:pt x="105" y="99"/>
                    <a:pt x="105" y="99"/>
                    <a:pt x="105" y="99"/>
                  </a:cubicBezTo>
                  <a:cubicBezTo>
                    <a:pt x="104" y="96"/>
                    <a:pt x="102" y="93"/>
                    <a:pt x="100" y="91"/>
                  </a:cubicBezTo>
                  <a:cubicBezTo>
                    <a:pt x="99" y="89"/>
                    <a:pt x="98" y="88"/>
                    <a:pt x="98" y="86"/>
                  </a:cubicBezTo>
                  <a:cubicBezTo>
                    <a:pt x="97" y="84"/>
                    <a:pt x="96" y="82"/>
                    <a:pt x="94" y="82"/>
                  </a:cubicBezTo>
                  <a:cubicBezTo>
                    <a:pt x="92" y="81"/>
                    <a:pt x="91" y="80"/>
                    <a:pt x="90" y="78"/>
                  </a:cubicBezTo>
                  <a:cubicBezTo>
                    <a:pt x="90" y="76"/>
                    <a:pt x="88" y="74"/>
                    <a:pt x="87" y="71"/>
                  </a:cubicBezTo>
                  <a:cubicBezTo>
                    <a:pt x="85" y="72"/>
                    <a:pt x="85" y="72"/>
                    <a:pt x="86" y="74"/>
                  </a:cubicBezTo>
                  <a:cubicBezTo>
                    <a:pt x="87" y="78"/>
                    <a:pt x="89" y="82"/>
                    <a:pt x="91" y="85"/>
                  </a:cubicBezTo>
                  <a:cubicBezTo>
                    <a:pt x="95" y="91"/>
                    <a:pt x="98" y="96"/>
                    <a:pt x="100" y="102"/>
                  </a:cubicBezTo>
                  <a:cubicBezTo>
                    <a:pt x="101" y="104"/>
                    <a:pt x="101" y="105"/>
                    <a:pt x="102" y="107"/>
                  </a:cubicBezTo>
                  <a:cubicBezTo>
                    <a:pt x="103" y="109"/>
                    <a:pt x="104" y="110"/>
                    <a:pt x="106" y="108"/>
                  </a:cubicBezTo>
                  <a:cubicBezTo>
                    <a:pt x="106" y="108"/>
                    <a:pt x="107" y="108"/>
                    <a:pt x="107" y="108"/>
                  </a:cubicBezTo>
                  <a:cubicBezTo>
                    <a:pt x="116" y="108"/>
                    <a:pt x="116" y="108"/>
                    <a:pt x="116" y="108"/>
                  </a:cubicBezTo>
                  <a:cubicBezTo>
                    <a:pt x="115" y="110"/>
                    <a:pt x="115" y="113"/>
                    <a:pt x="114" y="115"/>
                  </a:cubicBezTo>
                  <a:cubicBezTo>
                    <a:pt x="114" y="117"/>
                    <a:pt x="113" y="119"/>
                    <a:pt x="111" y="120"/>
                  </a:cubicBezTo>
                  <a:cubicBezTo>
                    <a:pt x="109" y="122"/>
                    <a:pt x="107" y="123"/>
                    <a:pt x="105" y="125"/>
                  </a:cubicBezTo>
                  <a:cubicBezTo>
                    <a:pt x="105" y="125"/>
                    <a:pt x="104" y="126"/>
                    <a:pt x="104" y="126"/>
                  </a:cubicBezTo>
                  <a:cubicBezTo>
                    <a:pt x="101" y="131"/>
                    <a:pt x="99" y="135"/>
                    <a:pt x="96" y="140"/>
                  </a:cubicBezTo>
                  <a:cubicBezTo>
                    <a:pt x="96" y="141"/>
                    <a:pt x="96" y="142"/>
                    <a:pt x="96" y="143"/>
                  </a:cubicBezTo>
                  <a:cubicBezTo>
                    <a:pt x="100" y="147"/>
                    <a:pt x="99" y="151"/>
                    <a:pt x="99" y="155"/>
                  </a:cubicBezTo>
                  <a:cubicBezTo>
                    <a:pt x="99" y="156"/>
                    <a:pt x="98" y="156"/>
                    <a:pt x="98" y="157"/>
                  </a:cubicBezTo>
                  <a:cubicBezTo>
                    <a:pt x="95" y="158"/>
                    <a:pt x="92" y="160"/>
                    <a:pt x="90" y="162"/>
                  </a:cubicBezTo>
                  <a:cubicBezTo>
                    <a:pt x="90" y="163"/>
                    <a:pt x="89" y="164"/>
                    <a:pt x="89" y="165"/>
                  </a:cubicBezTo>
                  <a:cubicBezTo>
                    <a:pt x="88" y="169"/>
                    <a:pt x="87" y="173"/>
                    <a:pt x="85" y="176"/>
                  </a:cubicBezTo>
                  <a:cubicBezTo>
                    <a:pt x="83" y="181"/>
                    <a:pt x="80" y="185"/>
                    <a:pt x="78" y="190"/>
                  </a:cubicBezTo>
                  <a:cubicBezTo>
                    <a:pt x="77" y="191"/>
                    <a:pt x="76" y="192"/>
                    <a:pt x="75" y="192"/>
                  </a:cubicBezTo>
                  <a:cubicBezTo>
                    <a:pt x="73" y="192"/>
                    <a:pt x="70" y="192"/>
                    <a:pt x="68" y="193"/>
                  </a:cubicBezTo>
                  <a:cubicBezTo>
                    <a:pt x="67" y="193"/>
                    <a:pt x="65" y="193"/>
                    <a:pt x="64" y="193"/>
                  </a:cubicBezTo>
                  <a:cubicBezTo>
                    <a:pt x="64" y="193"/>
                    <a:pt x="63" y="193"/>
                    <a:pt x="63" y="193"/>
                  </a:cubicBezTo>
                  <a:cubicBezTo>
                    <a:pt x="62" y="192"/>
                    <a:pt x="61" y="191"/>
                    <a:pt x="61" y="190"/>
                  </a:cubicBezTo>
                  <a:cubicBezTo>
                    <a:pt x="61" y="188"/>
                    <a:pt x="60" y="186"/>
                    <a:pt x="59" y="183"/>
                  </a:cubicBezTo>
                  <a:cubicBezTo>
                    <a:pt x="58" y="183"/>
                    <a:pt x="58" y="182"/>
                    <a:pt x="57" y="181"/>
                  </a:cubicBezTo>
                  <a:cubicBezTo>
                    <a:pt x="56" y="179"/>
                    <a:pt x="55" y="176"/>
                    <a:pt x="55" y="173"/>
                  </a:cubicBezTo>
                  <a:cubicBezTo>
                    <a:pt x="55" y="172"/>
                    <a:pt x="54" y="170"/>
                    <a:pt x="53" y="169"/>
                  </a:cubicBezTo>
                  <a:cubicBezTo>
                    <a:pt x="51" y="166"/>
                    <a:pt x="50" y="163"/>
                    <a:pt x="50" y="160"/>
                  </a:cubicBezTo>
                  <a:cubicBezTo>
                    <a:pt x="50" y="158"/>
                    <a:pt x="50" y="156"/>
                    <a:pt x="51" y="154"/>
                  </a:cubicBezTo>
                  <a:cubicBezTo>
                    <a:pt x="51" y="153"/>
                    <a:pt x="52" y="153"/>
                    <a:pt x="52" y="152"/>
                  </a:cubicBezTo>
                  <a:cubicBezTo>
                    <a:pt x="53" y="150"/>
                    <a:pt x="53" y="149"/>
                    <a:pt x="52" y="147"/>
                  </a:cubicBezTo>
                  <a:cubicBezTo>
                    <a:pt x="51" y="142"/>
                    <a:pt x="49" y="136"/>
                    <a:pt x="45" y="132"/>
                  </a:cubicBezTo>
                  <a:cubicBezTo>
                    <a:pt x="45" y="131"/>
                    <a:pt x="45" y="129"/>
                    <a:pt x="45" y="128"/>
                  </a:cubicBezTo>
                  <a:cubicBezTo>
                    <a:pt x="46" y="127"/>
                    <a:pt x="47" y="126"/>
                    <a:pt x="47" y="125"/>
                  </a:cubicBezTo>
                  <a:cubicBezTo>
                    <a:pt x="48" y="124"/>
                    <a:pt x="48" y="123"/>
                    <a:pt x="47" y="123"/>
                  </a:cubicBezTo>
                  <a:cubicBezTo>
                    <a:pt x="46" y="122"/>
                    <a:pt x="45" y="122"/>
                    <a:pt x="45" y="120"/>
                  </a:cubicBezTo>
                  <a:cubicBezTo>
                    <a:pt x="44" y="120"/>
                    <a:pt x="44" y="120"/>
                    <a:pt x="43" y="120"/>
                  </a:cubicBezTo>
                  <a:cubicBezTo>
                    <a:pt x="41" y="120"/>
                    <a:pt x="39" y="119"/>
                    <a:pt x="37" y="118"/>
                  </a:cubicBezTo>
                  <a:cubicBezTo>
                    <a:pt x="36" y="117"/>
                    <a:pt x="35" y="117"/>
                    <a:pt x="34" y="117"/>
                  </a:cubicBezTo>
                  <a:cubicBezTo>
                    <a:pt x="33" y="117"/>
                    <a:pt x="32" y="117"/>
                    <a:pt x="31" y="117"/>
                  </a:cubicBezTo>
                  <a:cubicBezTo>
                    <a:pt x="18" y="120"/>
                    <a:pt x="18" y="120"/>
                    <a:pt x="18" y="120"/>
                  </a:cubicBezTo>
                  <a:cubicBezTo>
                    <a:pt x="16" y="121"/>
                    <a:pt x="13" y="120"/>
                    <a:pt x="12" y="119"/>
                  </a:cubicBezTo>
                  <a:cubicBezTo>
                    <a:pt x="11" y="118"/>
                    <a:pt x="11" y="118"/>
                    <a:pt x="11" y="117"/>
                  </a:cubicBezTo>
                  <a:cubicBezTo>
                    <a:pt x="9" y="116"/>
                    <a:pt x="7" y="114"/>
                    <a:pt x="7" y="112"/>
                  </a:cubicBezTo>
                  <a:cubicBezTo>
                    <a:pt x="7" y="111"/>
                    <a:pt x="7" y="110"/>
                    <a:pt x="6" y="110"/>
                  </a:cubicBezTo>
                  <a:cubicBezTo>
                    <a:pt x="2" y="108"/>
                    <a:pt x="1" y="105"/>
                    <a:pt x="0" y="102"/>
                  </a:cubicBezTo>
                  <a:cubicBezTo>
                    <a:pt x="0" y="101"/>
                    <a:pt x="0" y="100"/>
                    <a:pt x="1" y="99"/>
                  </a:cubicBezTo>
                  <a:cubicBezTo>
                    <a:pt x="2" y="98"/>
                    <a:pt x="2" y="97"/>
                    <a:pt x="1" y="95"/>
                  </a:cubicBezTo>
                  <a:cubicBezTo>
                    <a:pt x="0" y="92"/>
                    <a:pt x="0" y="88"/>
                    <a:pt x="2" y="85"/>
                  </a:cubicBezTo>
                  <a:cubicBezTo>
                    <a:pt x="3" y="83"/>
                    <a:pt x="5" y="81"/>
                    <a:pt x="7" y="80"/>
                  </a:cubicBezTo>
                  <a:cubicBezTo>
                    <a:pt x="8" y="79"/>
                    <a:pt x="8" y="78"/>
                    <a:pt x="9" y="77"/>
                  </a:cubicBezTo>
                  <a:cubicBezTo>
                    <a:pt x="11" y="75"/>
                    <a:pt x="12" y="72"/>
                    <a:pt x="13" y="70"/>
                  </a:cubicBezTo>
                  <a:cubicBezTo>
                    <a:pt x="14" y="68"/>
                    <a:pt x="15" y="67"/>
                    <a:pt x="16" y="66"/>
                  </a:cubicBezTo>
                  <a:cubicBezTo>
                    <a:pt x="17" y="65"/>
                    <a:pt x="19" y="64"/>
                    <a:pt x="21" y="62"/>
                  </a:cubicBezTo>
                  <a:cubicBezTo>
                    <a:pt x="21" y="61"/>
                    <a:pt x="22" y="61"/>
                    <a:pt x="23" y="62"/>
                  </a:cubicBezTo>
                  <a:cubicBezTo>
                    <a:pt x="23" y="63"/>
                    <a:pt x="23" y="63"/>
                    <a:pt x="24" y="63"/>
                  </a:cubicBezTo>
                  <a:cubicBezTo>
                    <a:pt x="26" y="63"/>
                    <a:pt x="29" y="62"/>
                    <a:pt x="31" y="62"/>
                  </a:cubicBezTo>
                  <a:cubicBezTo>
                    <a:pt x="32" y="62"/>
                    <a:pt x="33" y="62"/>
                    <a:pt x="33" y="62"/>
                  </a:cubicBezTo>
                  <a:cubicBezTo>
                    <a:pt x="37" y="62"/>
                    <a:pt x="40" y="61"/>
                    <a:pt x="44" y="59"/>
                  </a:cubicBezTo>
                  <a:cubicBezTo>
                    <a:pt x="44" y="59"/>
                    <a:pt x="45" y="59"/>
                    <a:pt x="46" y="59"/>
                  </a:cubicBezTo>
                  <a:cubicBezTo>
                    <a:pt x="46" y="59"/>
                    <a:pt x="46" y="61"/>
                    <a:pt x="46" y="61"/>
                  </a:cubicBezTo>
                  <a:cubicBezTo>
                    <a:pt x="46" y="63"/>
                    <a:pt x="47" y="64"/>
                    <a:pt x="48" y="65"/>
                  </a:cubicBezTo>
                  <a:cubicBezTo>
                    <a:pt x="49" y="67"/>
                    <a:pt x="51" y="68"/>
                    <a:pt x="52" y="69"/>
                  </a:cubicBezTo>
                  <a:cubicBezTo>
                    <a:pt x="52" y="69"/>
                    <a:pt x="52" y="69"/>
                    <a:pt x="53" y="69"/>
                  </a:cubicBezTo>
                  <a:cubicBezTo>
                    <a:pt x="55" y="70"/>
                    <a:pt x="57" y="70"/>
                    <a:pt x="60" y="70"/>
                  </a:cubicBezTo>
                  <a:cubicBezTo>
                    <a:pt x="61" y="70"/>
                    <a:pt x="62" y="70"/>
                    <a:pt x="62" y="68"/>
                  </a:cubicBezTo>
                  <a:cubicBezTo>
                    <a:pt x="63" y="67"/>
                    <a:pt x="64" y="67"/>
                    <a:pt x="65" y="66"/>
                  </a:cubicBezTo>
                  <a:cubicBezTo>
                    <a:pt x="65" y="66"/>
                    <a:pt x="65" y="66"/>
                    <a:pt x="65" y="66"/>
                  </a:cubicBezTo>
                  <a:cubicBezTo>
                    <a:pt x="66" y="67"/>
                    <a:pt x="66" y="67"/>
                    <a:pt x="67" y="67"/>
                  </a:cubicBezTo>
                  <a:cubicBezTo>
                    <a:pt x="68" y="68"/>
                    <a:pt x="69" y="69"/>
                    <a:pt x="71" y="69"/>
                  </a:cubicBezTo>
                  <a:cubicBezTo>
                    <a:pt x="72" y="69"/>
                    <a:pt x="73" y="69"/>
                    <a:pt x="74" y="69"/>
                  </a:cubicBezTo>
                  <a:cubicBezTo>
                    <a:pt x="74" y="69"/>
                    <a:pt x="75" y="69"/>
                    <a:pt x="76" y="69"/>
                  </a:cubicBezTo>
                  <a:cubicBezTo>
                    <a:pt x="78" y="70"/>
                    <a:pt x="81" y="70"/>
                    <a:pt x="83" y="70"/>
                  </a:cubicBezTo>
                  <a:cubicBezTo>
                    <a:pt x="84" y="71"/>
                    <a:pt x="85" y="70"/>
                    <a:pt x="86" y="70"/>
                  </a:cubicBezTo>
                  <a:cubicBezTo>
                    <a:pt x="88" y="68"/>
                    <a:pt x="89" y="66"/>
                    <a:pt x="88" y="63"/>
                  </a:cubicBezTo>
                  <a:cubicBezTo>
                    <a:pt x="88" y="62"/>
                    <a:pt x="88" y="61"/>
                    <a:pt x="88" y="60"/>
                  </a:cubicBezTo>
                  <a:cubicBezTo>
                    <a:pt x="86" y="59"/>
                    <a:pt x="84" y="60"/>
                    <a:pt x="83" y="60"/>
                  </a:cubicBezTo>
                  <a:cubicBezTo>
                    <a:pt x="81" y="62"/>
                    <a:pt x="79" y="61"/>
                    <a:pt x="77" y="60"/>
                  </a:cubicBezTo>
                  <a:cubicBezTo>
                    <a:pt x="74" y="58"/>
                    <a:pt x="73" y="56"/>
                    <a:pt x="72" y="53"/>
                  </a:cubicBezTo>
                  <a:cubicBezTo>
                    <a:pt x="74" y="54"/>
                    <a:pt x="75" y="53"/>
                    <a:pt x="76" y="51"/>
                  </a:cubicBezTo>
                  <a:cubicBezTo>
                    <a:pt x="73" y="51"/>
                    <a:pt x="71" y="52"/>
                    <a:pt x="68" y="53"/>
                  </a:cubicBezTo>
                  <a:cubicBezTo>
                    <a:pt x="67" y="53"/>
                    <a:pt x="66" y="54"/>
                    <a:pt x="67" y="55"/>
                  </a:cubicBezTo>
                  <a:cubicBezTo>
                    <a:pt x="67" y="55"/>
                    <a:pt x="67" y="55"/>
                    <a:pt x="67" y="55"/>
                  </a:cubicBezTo>
                  <a:cubicBezTo>
                    <a:pt x="67" y="56"/>
                    <a:pt x="67" y="56"/>
                    <a:pt x="67" y="56"/>
                  </a:cubicBezTo>
                  <a:cubicBezTo>
                    <a:pt x="67" y="57"/>
                    <a:pt x="67" y="58"/>
                    <a:pt x="67" y="58"/>
                  </a:cubicBezTo>
                  <a:cubicBezTo>
                    <a:pt x="66" y="58"/>
                    <a:pt x="65" y="58"/>
                    <a:pt x="64" y="57"/>
                  </a:cubicBezTo>
                  <a:cubicBezTo>
                    <a:pt x="64" y="57"/>
                    <a:pt x="64" y="55"/>
                    <a:pt x="62" y="55"/>
                  </a:cubicBezTo>
                  <a:cubicBezTo>
                    <a:pt x="62" y="55"/>
                    <a:pt x="62" y="54"/>
                    <a:pt x="62" y="54"/>
                  </a:cubicBezTo>
                  <a:cubicBezTo>
                    <a:pt x="62" y="52"/>
                    <a:pt x="60" y="50"/>
                    <a:pt x="59" y="48"/>
                  </a:cubicBezTo>
                  <a:cubicBezTo>
                    <a:pt x="59" y="48"/>
                    <a:pt x="58" y="48"/>
                    <a:pt x="57" y="48"/>
                  </a:cubicBezTo>
                  <a:cubicBezTo>
                    <a:pt x="55" y="48"/>
                    <a:pt x="54" y="47"/>
                    <a:pt x="53" y="45"/>
                  </a:cubicBezTo>
                  <a:cubicBezTo>
                    <a:pt x="52" y="45"/>
                    <a:pt x="52" y="44"/>
                    <a:pt x="51" y="44"/>
                  </a:cubicBezTo>
                  <a:cubicBezTo>
                    <a:pt x="50" y="43"/>
                    <a:pt x="49" y="43"/>
                    <a:pt x="49" y="44"/>
                  </a:cubicBezTo>
                  <a:cubicBezTo>
                    <a:pt x="48" y="45"/>
                    <a:pt x="48" y="46"/>
                    <a:pt x="48" y="47"/>
                  </a:cubicBezTo>
                  <a:cubicBezTo>
                    <a:pt x="48" y="47"/>
                    <a:pt x="48" y="47"/>
                    <a:pt x="49" y="47"/>
                  </a:cubicBezTo>
                  <a:cubicBezTo>
                    <a:pt x="50" y="49"/>
                    <a:pt x="52" y="50"/>
                    <a:pt x="54" y="51"/>
                  </a:cubicBezTo>
                  <a:cubicBezTo>
                    <a:pt x="55" y="51"/>
                    <a:pt x="56" y="53"/>
                    <a:pt x="57" y="54"/>
                  </a:cubicBezTo>
                  <a:cubicBezTo>
                    <a:pt x="55" y="55"/>
                    <a:pt x="52" y="55"/>
                    <a:pt x="51" y="53"/>
                  </a:cubicBezTo>
                  <a:cubicBezTo>
                    <a:pt x="50" y="53"/>
                    <a:pt x="50" y="53"/>
                    <a:pt x="50" y="52"/>
                  </a:cubicBezTo>
                  <a:cubicBezTo>
                    <a:pt x="50" y="51"/>
                    <a:pt x="49" y="51"/>
                    <a:pt x="48" y="50"/>
                  </a:cubicBezTo>
                  <a:cubicBezTo>
                    <a:pt x="47" y="49"/>
                    <a:pt x="46" y="48"/>
                    <a:pt x="45" y="46"/>
                  </a:cubicBezTo>
                  <a:cubicBezTo>
                    <a:pt x="43" y="45"/>
                    <a:pt x="40" y="45"/>
                    <a:pt x="40" y="48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7" y="47"/>
                    <a:pt x="34" y="48"/>
                    <a:pt x="34" y="50"/>
                  </a:cubicBezTo>
                  <a:cubicBezTo>
                    <a:pt x="33" y="51"/>
                    <a:pt x="33" y="51"/>
                    <a:pt x="32" y="52"/>
                  </a:cubicBezTo>
                  <a:cubicBezTo>
                    <a:pt x="32" y="52"/>
                    <a:pt x="31" y="53"/>
                    <a:pt x="31" y="53"/>
                  </a:cubicBezTo>
                  <a:cubicBezTo>
                    <a:pt x="30" y="56"/>
                    <a:pt x="29" y="57"/>
                    <a:pt x="26" y="58"/>
                  </a:cubicBezTo>
                  <a:cubicBezTo>
                    <a:pt x="23" y="58"/>
                    <a:pt x="20" y="59"/>
                    <a:pt x="17" y="59"/>
                  </a:cubicBezTo>
                  <a:cubicBezTo>
                    <a:pt x="16" y="59"/>
                    <a:pt x="16" y="58"/>
                    <a:pt x="16" y="57"/>
                  </a:cubicBezTo>
                  <a:cubicBezTo>
                    <a:pt x="15" y="55"/>
                    <a:pt x="15" y="53"/>
                    <a:pt x="16" y="51"/>
                  </a:cubicBezTo>
                  <a:cubicBezTo>
                    <a:pt x="16" y="49"/>
                    <a:pt x="18" y="47"/>
                    <a:pt x="20" y="47"/>
                  </a:cubicBezTo>
                  <a:cubicBezTo>
                    <a:pt x="22" y="47"/>
                    <a:pt x="25" y="47"/>
                    <a:pt x="27" y="47"/>
                  </a:cubicBezTo>
                  <a:cubicBezTo>
                    <a:pt x="28" y="47"/>
                    <a:pt x="28" y="47"/>
                    <a:pt x="28" y="46"/>
                  </a:cubicBezTo>
                  <a:cubicBezTo>
                    <a:pt x="28" y="46"/>
                    <a:pt x="28" y="45"/>
                    <a:pt x="28" y="45"/>
                  </a:cubicBezTo>
                  <a:cubicBezTo>
                    <a:pt x="29" y="43"/>
                    <a:pt x="28" y="42"/>
                    <a:pt x="26" y="41"/>
                  </a:cubicBezTo>
                  <a:cubicBezTo>
                    <a:pt x="25" y="40"/>
                    <a:pt x="25" y="40"/>
                    <a:pt x="24" y="40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23" y="39"/>
                    <a:pt x="24" y="38"/>
                    <a:pt x="24" y="38"/>
                  </a:cubicBezTo>
                  <a:cubicBezTo>
                    <a:pt x="25" y="38"/>
                    <a:pt x="26" y="38"/>
                    <a:pt x="27" y="38"/>
                  </a:cubicBezTo>
                  <a:cubicBezTo>
                    <a:pt x="30" y="38"/>
                    <a:pt x="33" y="36"/>
                    <a:pt x="35" y="33"/>
                  </a:cubicBezTo>
                  <a:cubicBezTo>
                    <a:pt x="35" y="31"/>
                    <a:pt x="37" y="29"/>
                    <a:pt x="39" y="29"/>
                  </a:cubicBezTo>
                  <a:cubicBezTo>
                    <a:pt x="42" y="29"/>
                    <a:pt x="42" y="28"/>
                    <a:pt x="43" y="25"/>
                  </a:cubicBezTo>
                  <a:cubicBezTo>
                    <a:pt x="43" y="24"/>
                    <a:pt x="43" y="23"/>
                    <a:pt x="44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5" y="24"/>
                    <a:pt x="45" y="25"/>
                    <a:pt x="46" y="26"/>
                  </a:cubicBezTo>
                  <a:cubicBezTo>
                    <a:pt x="46" y="27"/>
                    <a:pt x="47" y="28"/>
                    <a:pt x="48" y="28"/>
                  </a:cubicBezTo>
                  <a:cubicBezTo>
                    <a:pt x="49" y="28"/>
                    <a:pt x="50" y="28"/>
                    <a:pt x="51" y="28"/>
                  </a:cubicBezTo>
                  <a:cubicBezTo>
                    <a:pt x="53" y="28"/>
                    <a:pt x="55" y="28"/>
                    <a:pt x="57" y="27"/>
                  </a:cubicBezTo>
                  <a:cubicBezTo>
                    <a:pt x="58" y="27"/>
                    <a:pt x="59" y="27"/>
                    <a:pt x="59" y="26"/>
                  </a:cubicBezTo>
                  <a:cubicBezTo>
                    <a:pt x="59" y="25"/>
                    <a:pt x="60" y="25"/>
                    <a:pt x="61" y="24"/>
                  </a:cubicBezTo>
                  <a:cubicBezTo>
                    <a:pt x="61" y="23"/>
                    <a:pt x="62" y="23"/>
                    <a:pt x="62" y="22"/>
                  </a:cubicBezTo>
                  <a:cubicBezTo>
                    <a:pt x="62" y="20"/>
                    <a:pt x="64" y="19"/>
                    <a:pt x="66" y="19"/>
                  </a:cubicBezTo>
                  <a:cubicBezTo>
                    <a:pt x="66" y="19"/>
                    <a:pt x="67" y="20"/>
                    <a:pt x="67" y="20"/>
                  </a:cubicBezTo>
                  <a:cubicBezTo>
                    <a:pt x="68" y="21"/>
                    <a:pt x="68" y="22"/>
                    <a:pt x="68" y="23"/>
                  </a:cubicBezTo>
                  <a:cubicBezTo>
                    <a:pt x="70" y="21"/>
                    <a:pt x="71" y="18"/>
                    <a:pt x="70" y="15"/>
                  </a:cubicBezTo>
                  <a:cubicBezTo>
                    <a:pt x="70" y="15"/>
                    <a:pt x="69" y="15"/>
                    <a:pt x="68" y="16"/>
                  </a:cubicBezTo>
                  <a:cubicBezTo>
                    <a:pt x="67" y="16"/>
                    <a:pt x="66" y="16"/>
                    <a:pt x="64" y="16"/>
                  </a:cubicBezTo>
                  <a:cubicBezTo>
                    <a:pt x="61" y="15"/>
                    <a:pt x="60" y="13"/>
                    <a:pt x="62" y="10"/>
                  </a:cubicBezTo>
                  <a:cubicBezTo>
                    <a:pt x="63" y="10"/>
                    <a:pt x="64" y="7"/>
                    <a:pt x="63" y="7"/>
                  </a:cubicBezTo>
                  <a:cubicBezTo>
                    <a:pt x="62" y="6"/>
                    <a:pt x="61" y="8"/>
                    <a:pt x="60" y="8"/>
                  </a:cubicBezTo>
                  <a:cubicBezTo>
                    <a:pt x="58" y="10"/>
                    <a:pt x="56" y="12"/>
                    <a:pt x="56" y="15"/>
                  </a:cubicBezTo>
                  <a:cubicBezTo>
                    <a:pt x="55" y="18"/>
                    <a:pt x="54" y="20"/>
                    <a:pt x="53" y="22"/>
                  </a:cubicBezTo>
                  <a:cubicBezTo>
                    <a:pt x="52" y="23"/>
                    <a:pt x="50" y="23"/>
                    <a:pt x="49" y="23"/>
                  </a:cubicBezTo>
                  <a:cubicBezTo>
                    <a:pt x="49" y="23"/>
                    <a:pt x="48" y="22"/>
                    <a:pt x="48" y="22"/>
                  </a:cubicBezTo>
                  <a:cubicBezTo>
                    <a:pt x="47" y="21"/>
                    <a:pt x="47" y="20"/>
                    <a:pt x="46" y="20"/>
                  </a:cubicBezTo>
                  <a:cubicBezTo>
                    <a:pt x="46" y="20"/>
                    <a:pt x="46" y="20"/>
                    <a:pt x="46" y="20"/>
                  </a:cubicBezTo>
                  <a:cubicBezTo>
                    <a:pt x="39" y="20"/>
                    <a:pt x="39" y="20"/>
                    <a:pt x="39" y="20"/>
                  </a:cubicBezTo>
                  <a:cubicBezTo>
                    <a:pt x="39" y="20"/>
                    <a:pt x="39" y="20"/>
                    <a:pt x="39" y="19"/>
                  </a:cubicBezTo>
                  <a:cubicBezTo>
                    <a:pt x="38" y="14"/>
                    <a:pt x="37" y="15"/>
                    <a:pt x="42" y="13"/>
                  </a:cubicBezTo>
                  <a:cubicBezTo>
                    <a:pt x="44" y="12"/>
                    <a:pt x="45" y="11"/>
                    <a:pt x="46" y="10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50" y="7"/>
                    <a:pt x="50" y="7"/>
                    <a:pt x="50" y="6"/>
                  </a:cubicBezTo>
                  <a:cubicBezTo>
                    <a:pt x="54" y="2"/>
                    <a:pt x="59" y="1"/>
                    <a:pt x="64" y="0"/>
                  </a:cubicBezTo>
                  <a:cubicBezTo>
                    <a:pt x="68" y="0"/>
                    <a:pt x="73" y="1"/>
                    <a:pt x="77" y="3"/>
                  </a:cubicBezTo>
                  <a:cubicBezTo>
                    <a:pt x="79" y="3"/>
                    <a:pt x="81" y="4"/>
                    <a:pt x="84" y="5"/>
                  </a:cubicBezTo>
                  <a:cubicBezTo>
                    <a:pt x="81" y="7"/>
                    <a:pt x="78" y="5"/>
                    <a:pt x="75" y="5"/>
                  </a:cubicBezTo>
                  <a:cubicBezTo>
                    <a:pt x="75" y="6"/>
                    <a:pt x="75" y="6"/>
                    <a:pt x="75" y="6"/>
                  </a:cubicBezTo>
                  <a:cubicBezTo>
                    <a:pt x="77" y="7"/>
                    <a:pt x="78" y="9"/>
                    <a:pt x="80" y="10"/>
                  </a:cubicBezTo>
                  <a:cubicBezTo>
                    <a:pt x="81" y="11"/>
                    <a:pt x="83" y="10"/>
                    <a:pt x="84" y="9"/>
                  </a:cubicBezTo>
                  <a:cubicBezTo>
                    <a:pt x="84" y="7"/>
                    <a:pt x="84" y="7"/>
                    <a:pt x="85" y="7"/>
                  </a:cubicBezTo>
                  <a:cubicBezTo>
                    <a:pt x="87" y="7"/>
                    <a:pt x="88" y="6"/>
                    <a:pt x="89" y="5"/>
                  </a:cubicBezTo>
                  <a:cubicBezTo>
                    <a:pt x="89" y="4"/>
                    <a:pt x="90" y="4"/>
                    <a:pt x="91" y="4"/>
                  </a:cubicBezTo>
                  <a:cubicBezTo>
                    <a:pt x="91" y="5"/>
                    <a:pt x="91" y="6"/>
                    <a:pt x="93" y="5"/>
                  </a:cubicBezTo>
                  <a:cubicBezTo>
                    <a:pt x="93" y="5"/>
                    <a:pt x="94" y="5"/>
                    <a:pt x="94" y="5"/>
                  </a:cubicBezTo>
                  <a:cubicBezTo>
                    <a:pt x="95" y="4"/>
                    <a:pt x="97" y="4"/>
                    <a:pt x="99" y="4"/>
                  </a:cubicBezTo>
                  <a:cubicBezTo>
                    <a:pt x="101" y="4"/>
                    <a:pt x="104" y="3"/>
                    <a:pt x="106" y="2"/>
                  </a:cubicBezTo>
                  <a:cubicBezTo>
                    <a:pt x="107" y="2"/>
                    <a:pt x="109" y="2"/>
                    <a:pt x="110" y="3"/>
                  </a:cubicBezTo>
                  <a:cubicBezTo>
                    <a:pt x="120" y="13"/>
                    <a:pt x="128" y="25"/>
                    <a:pt x="135" y="38"/>
                  </a:cubicBezTo>
                  <a:cubicBezTo>
                    <a:pt x="143" y="53"/>
                    <a:pt x="148" y="69"/>
                    <a:pt x="151" y="8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5" name="ïṥ1iḑé">
              <a:extLst>
                <a:ext uri="{FF2B5EF4-FFF2-40B4-BE49-F238E27FC236}">
                  <a16:creationId xmlns:a16="http://schemas.microsoft.com/office/drawing/2014/main" id="{47C21423-2149-4526-9D73-ABCB504B7E3C}"/>
                </a:ext>
              </a:extLst>
            </p:cNvPr>
            <p:cNvSpPr/>
            <p:nvPr/>
          </p:nvSpPr>
          <p:spPr bwMode="auto">
            <a:xfrm>
              <a:off x="5242744" y="2706624"/>
              <a:ext cx="497142" cy="1002400"/>
            </a:xfrm>
            <a:custGeom>
              <a:avLst/>
              <a:gdLst>
                <a:gd name="T0" fmla="*/ 64 w 118"/>
                <a:gd name="T1" fmla="*/ 37 h 238"/>
                <a:gd name="T2" fmla="*/ 81 w 118"/>
                <a:gd name="T3" fmla="*/ 21 h 238"/>
                <a:gd name="T4" fmla="*/ 92 w 118"/>
                <a:gd name="T5" fmla="*/ 23 h 238"/>
                <a:gd name="T6" fmla="*/ 97 w 118"/>
                <a:gd name="T7" fmla="*/ 35 h 238"/>
                <a:gd name="T8" fmla="*/ 81 w 118"/>
                <a:gd name="T9" fmla="*/ 41 h 238"/>
                <a:gd name="T10" fmla="*/ 74 w 118"/>
                <a:gd name="T11" fmla="*/ 45 h 238"/>
                <a:gd name="T12" fmla="*/ 85 w 118"/>
                <a:gd name="T13" fmla="*/ 49 h 238"/>
                <a:gd name="T14" fmla="*/ 76 w 118"/>
                <a:gd name="T15" fmla="*/ 49 h 238"/>
                <a:gd name="T16" fmla="*/ 62 w 118"/>
                <a:gd name="T17" fmla="*/ 60 h 238"/>
                <a:gd name="T18" fmla="*/ 55 w 118"/>
                <a:gd name="T19" fmla="*/ 64 h 238"/>
                <a:gd name="T20" fmla="*/ 44 w 118"/>
                <a:gd name="T21" fmla="*/ 82 h 238"/>
                <a:gd name="T22" fmla="*/ 41 w 118"/>
                <a:gd name="T23" fmla="*/ 86 h 238"/>
                <a:gd name="T24" fmla="*/ 38 w 118"/>
                <a:gd name="T25" fmla="*/ 78 h 238"/>
                <a:gd name="T26" fmla="*/ 36 w 118"/>
                <a:gd name="T27" fmla="*/ 79 h 238"/>
                <a:gd name="T28" fmla="*/ 28 w 118"/>
                <a:gd name="T29" fmla="*/ 82 h 238"/>
                <a:gd name="T30" fmla="*/ 19 w 118"/>
                <a:gd name="T31" fmla="*/ 82 h 238"/>
                <a:gd name="T32" fmla="*/ 14 w 118"/>
                <a:gd name="T33" fmla="*/ 93 h 238"/>
                <a:gd name="T34" fmla="*/ 25 w 118"/>
                <a:gd name="T35" fmla="*/ 97 h 238"/>
                <a:gd name="T36" fmla="*/ 29 w 118"/>
                <a:gd name="T37" fmla="*/ 98 h 238"/>
                <a:gd name="T38" fmla="*/ 33 w 118"/>
                <a:gd name="T39" fmla="*/ 106 h 238"/>
                <a:gd name="T40" fmla="*/ 35 w 118"/>
                <a:gd name="T41" fmla="*/ 114 h 238"/>
                <a:gd name="T42" fmla="*/ 43 w 118"/>
                <a:gd name="T43" fmla="*/ 117 h 238"/>
                <a:gd name="T44" fmla="*/ 53 w 118"/>
                <a:gd name="T45" fmla="*/ 113 h 238"/>
                <a:gd name="T46" fmla="*/ 54 w 118"/>
                <a:gd name="T47" fmla="*/ 117 h 238"/>
                <a:gd name="T48" fmla="*/ 60 w 118"/>
                <a:gd name="T49" fmla="*/ 113 h 238"/>
                <a:gd name="T50" fmla="*/ 85 w 118"/>
                <a:gd name="T51" fmla="*/ 124 h 238"/>
                <a:gd name="T52" fmla="*/ 91 w 118"/>
                <a:gd name="T53" fmla="*/ 134 h 238"/>
                <a:gd name="T54" fmla="*/ 90 w 118"/>
                <a:gd name="T55" fmla="*/ 136 h 238"/>
                <a:gd name="T56" fmla="*/ 93 w 118"/>
                <a:gd name="T57" fmla="*/ 137 h 238"/>
                <a:gd name="T58" fmla="*/ 95 w 118"/>
                <a:gd name="T59" fmla="*/ 138 h 238"/>
                <a:gd name="T60" fmla="*/ 101 w 118"/>
                <a:gd name="T61" fmla="*/ 138 h 238"/>
                <a:gd name="T62" fmla="*/ 116 w 118"/>
                <a:gd name="T63" fmla="*/ 143 h 238"/>
                <a:gd name="T64" fmla="*/ 113 w 118"/>
                <a:gd name="T65" fmla="*/ 158 h 238"/>
                <a:gd name="T66" fmla="*/ 109 w 118"/>
                <a:gd name="T67" fmla="*/ 175 h 238"/>
                <a:gd name="T68" fmla="*/ 98 w 118"/>
                <a:gd name="T69" fmla="*/ 182 h 238"/>
                <a:gd name="T70" fmla="*/ 91 w 118"/>
                <a:gd name="T71" fmla="*/ 197 h 238"/>
                <a:gd name="T72" fmla="*/ 85 w 118"/>
                <a:gd name="T73" fmla="*/ 206 h 238"/>
                <a:gd name="T74" fmla="*/ 78 w 118"/>
                <a:gd name="T75" fmla="*/ 218 h 238"/>
                <a:gd name="T76" fmla="*/ 79 w 118"/>
                <a:gd name="T77" fmla="*/ 231 h 238"/>
                <a:gd name="T78" fmla="*/ 83 w 118"/>
                <a:gd name="T79" fmla="*/ 237 h 238"/>
                <a:gd name="T80" fmla="*/ 75 w 118"/>
                <a:gd name="T81" fmla="*/ 233 h 238"/>
                <a:gd name="T82" fmla="*/ 64 w 118"/>
                <a:gd name="T83" fmla="*/ 213 h 238"/>
                <a:gd name="T84" fmla="*/ 61 w 118"/>
                <a:gd name="T85" fmla="*/ 191 h 238"/>
                <a:gd name="T86" fmla="*/ 54 w 118"/>
                <a:gd name="T87" fmla="*/ 167 h 238"/>
                <a:gd name="T88" fmla="*/ 43 w 118"/>
                <a:gd name="T89" fmla="*/ 152 h 238"/>
                <a:gd name="T90" fmla="*/ 40 w 118"/>
                <a:gd name="T91" fmla="*/ 142 h 238"/>
                <a:gd name="T92" fmla="*/ 45 w 118"/>
                <a:gd name="T93" fmla="*/ 127 h 238"/>
                <a:gd name="T94" fmla="*/ 36 w 118"/>
                <a:gd name="T95" fmla="*/ 120 h 238"/>
                <a:gd name="T96" fmla="*/ 26 w 118"/>
                <a:gd name="T97" fmla="*/ 111 h 238"/>
                <a:gd name="T98" fmla="*/ 13 w 118"/>
                <a:gd name="T99" fmla="*/ 106 h 238"/>
                <a:gd name="T100" fmla="*/ 6 w 118"/>
                <a:gd name="T101" fmla="*/ 67 h 238"/>
                <a:gd name="T102" fmla="*/ 37 w 118"/>
                <a:gd name="T103" fmla="*/ 14 h 238"/>
                <a:gd name="T104" fmla="*/ 58 w 118"/>
                <a:gd name="T105" fmla="*/ 11 h 238"/>
                <a:gd name="T106" fmla="*/ 67 w 118"/>
                <a:gd name="T107" fmla="*/ 1 h 238"/>
                <a:gd name="T108" fmla="*/ 67 w 118"/>
                <a:gd name="T109" fmla="*/ 6 h 238"/>
                <a:gd name="T110" fmla="*/ 79 w 118"/>
                <a:gd name="T111" fmla="*/ 9 h 238"/>
                <a:gd name="T112" fmla="*/ 65 w 118"/>
                <a:gd name="T113" fmla="*/ 15 h 238"/>
                <a:gd name="T114" fmla="*/ 50 w 118"/>
                <a:gd name="T115" fmla="*/ 28 h 238"/>
                <a:gd name="T116" fmla="*/ 57 w 118"/>
                <a:gd name="T117" fmla="*/ 32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18" h="238">
                  <a:moveTo>
                    <a:pt x="61" y="33"/>
                  </a:moveTo>
                  <a:cubicBezTo>
                    <a:pt x="60" y="39"/>
                    <a:pt x="60" y="39"/>
                    <a:pt x="60" y="39"/>
                  </a:cubicBezTo>
                  <a:cubicBezTo>
                    <a:pt x="62" y="39"/>
                    <a:pt x="63" y="39"/>
                    <a:pt x="64" y="37"/>
                  </a:cubicBezTo>
                  <a:cubicBezTo>
                    <a:pt x="67" y="34"/>
                    <a:pt x="69" y="30"/>
                    <a:pt x="72" y="26"/>
                  </a:cubicBezTo>
                  <a:cubicBezTo>
                    <a:pt x="72" y="26"/>
                    <a:pt x="73" y="25"/>
                    <a:pt x="73" y="25"/>
                  </a:cubicBezTo>
                  <a:cubicBezTo>
                    <a:pt x="75" y="22"/>
                    <a:pt x="78" y="20"/>
                    <a:pt x="81" y="21"/>
                  </a:cubicBezTo>
                  <a:cubicBezTo>
                    <a:pt x="83" y="21"/>
                    <a:pt x="84" y="22"/>
                    <a:pt x="84" y="24"/>
                  </a:cubicBezTo>
                  <a:cubicBezTo>
                    <a:pt x="84" y="24"/>
                    <a:pt x="85" y="25"/>
                    <a:pt x="86" y="25"/>
                  </a:cubicBezTo>
                  <a:cubicBezTo>
                    <a:pt x="88" y="25"/>
                    <a:pt x="90" y="24"/>
                    <a:pt x="92" y="23"/>
                  </a:cubicBezTo>
                  <a:cubicBezTo>
                    <a:pt x="93" y="23"/>
                    <a:pt x="93" y="24"/>
                    <a:pt x="93" y="24"/>
                  </a:cubicBezTo>
                  <a:cubicBezTo>
                    <a:pt x="93" y="25"/>
                    <a:pt x="93" y="25"/>
                    <a:pt x="93" y="26"/>
                  </a:cubicBezTo>
                  <a:cubicBezTo>
                    <a:pt x="92" y="29"/>
                    <a:pt x="94" y="33"/>
                    <a:pt x="97" y="35"/>
                  </a:cubicBezTo>
                  <a:cubicBezTo>
                    <a:pt x="98" y="35"/>
                    <a:pt x="98" y="35"/>
                    <a:pt x="98" y="35"/>
                  </a:cubicBezTo>
                  <a:cubicBezTo>
                    <a:pt x="95" y="38"/>
                    <a:pt x="92" y="39"/>
                    <a:pt x="88" y="39"/>
                  </a:cubicBezTo>
                  <a:cubicBezTo>
                    <a:pt x="86" y="39"/>
                    <a:pt x="83" y="40"/>
                    <a:pt x="81" y="41"/>
                  </a:cubicBezTo>
                  <a:cubicBezTo>
                    <a:pt x="79" y="42"/>
                    <a:pt x="77" y="43"/>
                    <a:pt x="75" y="43"/>
                  </a:cubicBezTo>
                  <a:cubicBezTo>
                    <a:pt x="75" y="44"/>
                    <a:pt x="74" y="44"/>
                    <a:pt x="73" y="45"/>
                  </a:cubicBezTo>
                  <a:cubicBezTo>
                    <a:pt x="74" y="45"/>
                    <a:pt x="74" y="45"/>
                    <a:pt x="74" y="45"/>
                  </a:cubicBezTo>
                  <a:cubicBezTo>
                    <a:pt x="81" y="45"/>
                    <a:pt x="81" y="45"/>
                    <a:pt x="81" y="45"/>
                  </a:cubicBezTo>
                  <a:cubicBezTo>
                    <a:pt x="81" y="47"/>
                    <a:pt x="81" y="48"/>
                    <a:pt x="83" y="48"/>
                  </a:cubicBezTo>
                  <a:cubicBezTo>
                    <a:pt x="84" y="48"/>
                    <a:pt x="84" y="49"/>
                    <a:pt x="85" y="49"/>
                  </a:cubicBezTo>
                  <a:cubicBezTo>
                    <a:pt x="82" y="50"/>
                    <a:pt x="80" y="53"/>
                    <a:pt x="76" y="53"/>
                  </a:cubicBezTo>
                  <a:cubicBezTo>
                    <a:pt x="79" y="50"/>
                    <a:pt x="79" y="50"/>
                    <a:pt x="79" y="50"/>
                  </a:cubicBezTo>
                  <a:cubicBezTo>
                    <a:pt x="78" y="48"/>
                    <a:pt x="78" y="48"/>
                    <a:pt x="76" y="49"/>
                  </a:cubicBezTo>
                  <a:cubicBezTo>
                    <a:pt x="74" y="50"/>
                    <a:pt x="72" y="52"/>
                    <a:pt x="70" y="53"/>
                  </a:cubicBezTo>
                  <a:cubicBezTo>
                    <a:pt x="70" y="54"/>
                    <a:pt x="69" y="54"/>
                    <a:pt x="69" y="54"/>
                  </a:cubicBezTo>
                  <a:cubicBezTo>
                    <a:pt x="66" y="55"/>
                    <a:pt x="64" y="57"/>
                    <a:pt x="62" y="60"/>
                  </a:cubicBezTo>
                  <a:cubicBezTo>
                    <a:pt x="61" y="61"/>
                    <a:pt x="60" y="62"/>
                    <a:pt x="58" y="62"/>
                  </a:cubicBezTo>
                  <a:cubicBezTo>
                    <a:pt x="57" y="62"/>
                    <a:pt x="57" y="62"/>
                    <a:pt x="56" y="63"/>
                  </a:cubicBezTo>
                  <a:cubicBezTo>
                    <a:pt x="56" y="63"/>
                    <a:pt x="55" y="64"/>
                    <a:pt x="55" y="64"/>
                  </a:cubicBezTo>
                  <a:cubicBezTo>
                    <a:pt x="56" y="67"/>
                    <a:pt x="54" y="70"/>
                    <a:pt x="51" y="71"/>
                  </a:cubicBezTo>
                  <a:cubicBezTo>
                    <a:pt x="49" y="72"/>
                    <a:pt x="47" y="73"/>
                    <a:pt x="45" y="75"/>
                  </a:cubicBezTo>
                  <a:cubicBezTo>
                    <a:pt x="43" y="77"/>
                    <a:pt x="43" y="79"/>
                    <a:pt x="44" y="82"/>
                  </a:cubicBezTo>
                  <a:cubicBezTo>
                    <a:pt x="45" y="83"/>
                    <a:pt x="45" y="85"/>
                    <a:pt x="44" y="87"/>
                  </a:cubicBezTo>
                  <a:cubicBezTo>
                    <a:pt x="44" y="87"/>
                    <a:pt x="43" y="87"/>
                    <a:pt x="42" y="87"/>
                  </a:cubicBezTo>
                  <a:cubicBezTo>
                    <a:pt x="42" y="87"/>
                    <a:pt x="41" y="87"/>
                    <a:pt x="41" y="86"/>
                  </a:cubicBezTo>
                  <a:cubicBezTo>
                    <a:pt x="41" y="84"/>
                    <a:pt x="40" y="82"/>
                    <a:pt x="40" y="80"/>
                  </a:cubicBezTo>
                  <a:cubicBezTo>
                    <a:pt x="40" y="80"/>
                    <a:pt x="39" y="79"/>
                    <a:pt x="39" y="78"/>
                  </a:cubicBezTo>
                  <a:cubicBezTo>
                    <a:pt x="38" y="78"/>
                    <a:pt x="38" y="78"/>
                    <a:pt x="38" y="78"/>
                  </a:cubicBezTo>
                  <a:cubicBezTo>
                    <a:pt x="38" y="81"/>
                    <a:pt x="38" y="81"/>
                    <a:pt x="38" y="81"/>
                  </a:cubicBezTo>
                  <a:cubicBezTo>
                    <a:pt x="38" y="81"/>
                    <a:pt x="38" y="81"/>
                    <a:pt x="38" y="81"/>
                  </a:cubicBezTo>
                  <a:cubicBezTo>
                    <a:pt x="37" y="80"/>
                    <a:pt x="37" y="80"/>
                    <a:pt x="36" y="79"/>
                  </a:cubicBezTo>
                  <a:cubicBezTo>
                    <a:pt x="36" y="79"/>
                    <a:pt x="35" y="78"/>
                    <a:pt x="34" y="78"/>
                  </a:cubicBezTo>
                  <a:cubicBezTo>
                    <a:pt x="33" y="77"/>
                    <a:pt x="32" y="77"/>
                    <a:pt x="31" y="78"/>
                  </a:cubicBezTo>
                  <a:cubicBezTo>
                    <a:pt x="30" y="80"/>
                    <a:pt x="29" y="81"/>
                    <a:pt x="28" y="82"/>
                  </a:cubicBezTo>
                  <a:cubicBezTo>
                    <a:pt x="27" y="81"/>
                    <a:pt x="26" y="80"/>
                    <a:pt x="25" y="79"/>
                  </a:cubicBezTo>
                  <a:cubicBezTo>
                    <a:pt x="25" y="79"/>
                    <a:pt x="25" y="79"/>
                    <a:pt x="24" y="79"/>
                  </a:cubicBezTo>
                  <a:cubicBezTo>
                    <a:pt x="22" y="79"/>
                    <a:pt x="20" y="80"/>
                    <a:pt x="19" y="82"/>
                  </a:cubicBezTo>
                  <a:cubicBezTo>
                    <a:pt x="18" y="83"/>
                    <a:pt x="16" y="85"/>
                    <a:pt x="15" y="86"/>
                  </a:cubicBezTo>
                  <a:cubicBezTo>
                    <a:pt x="13" y="87"/>
                    <a:pt x="13" y="89"/>
                    <a:pt x="14" y="91"/>
                  </a:cubicBezTo>
                  <a:cubicBezTo>
                    <a:pt x="14" y="91"/>
                    <a:pt x="14" y="92"/>
                    <a:pt x="14" y="93"/>
                  </a:cubicBezTo>
                  <a:cubicBezTo>
                    <a:pt x="13" y="96"/>
                    <a:pt x="15" y="100"/>
                    <a:pt x="19" y="101"/>
                  </a:cubicBezTo>
                  <a:cubicBezTo>
                    <a:pt x="21" y="102"/>
                    <a:pt x="23" y="101"/>
                    <a:pt x="24" y="99"/>
                  </a:cubicBezTo>
                  <a:cubicBezTo>
                    <a:pt x="25" y="98"/>
                    <a:pt x="25" y="97"/>
                    <a:pt x="25" y="97"/>
                  </a:cubicBezTo>
                  <a:cubicBezTo>
                    <a:pt x="26" y="96"/>
                    <a:pt x="27" y="95"/>
                    <a:pt x="28" y="95"/>
                  </a:cubicBezTo>
                  <a:cubicBezTo>
                    <a:pt x="28" y="95"/>
                    <a:pt x="28" y="95"/>
                    <a:pt x="28" y="95"/>
                  </a:cubicBezTo>
                  <a:cubicBezTo>
                    <a:pt x="29" y="96"/>
                    <a:pt x="29" y="97"/>
                    <a:pt x="29" y="98"/>
                  </a:cubicBezTo>
                  <a:cubicBezTo>
                    <a:pt x="29" y="99"/>
                    <a:pt x="28" y="101"/>
                    <a:pt x="28" y="102"/>
                  </a:cubicBezTo>
                  <a:cubicBezTo>
                    <a:pt x="27" y="104"/>
                    <a:pt x="28" y="105"/>
                    <a:pt x="29" y="105"/>
                  </a:cubicBezTo>
                  <a:cubicBezTo>
                    <a:pt x="31" y="105"/>
                    <a:pt x="32" y="105"/>
                    <a:pt x="33" y="106"/>
                  </a:cubicBezTo>
                  <a:cubicBezTo>
                    <a:pt x="34" y="106"/>
                    <a:pt x="35" y="107"/>
                    <a:pt x="35" y="108"/>
                  </a:cubicBezTo>
                  <a:cubicBezTo>
                    <a:pt x="36" y="108"/>
                    <a:pt x="35" y="108"/>
                    <a:pt x="35" y="108"/>
                  </a:cubicBezTo>
                  <a:cubicBezTo>
                    <a:pt x="35" y="110"/>
                    <a:pt x="35" y="112"/>
                    <a:pt x="35" y="114"/>
                  </a:cubicBezTo>
                  <a:cubicBezTo>
                    <a:pt x="36" y="115"/>
                    <a:pt x="36" y="116"/>
                    <a:pt x="37" y="117"/>
                  </a:cubicBezTo>
                  <a:cubicBezTo>
                    <a:pt x="38" y="117"/>
                    <a:pt x="39" y="117"/>
                    <a:pt x="39" y="117"/>
                  </a:cubicBezTo>
                  <a:cubicBezTo>
                    <a:pt x="40" y="116"/>
                    <a:pt x="42" y="116"/>
                    <a:pt x="43" y="117"/>
                  </a:cubicBezTo>
                  <a:cubicBezTo>
                    <a:pt x="45" y="117"/>
                    <a:pt x="45" y="117"/>
                    <a:pt x="45" y="117"/>
                  </a:cubicBezTo>
                  <a:cubicBezTo>
                    <a:pt x="47" y="118"/>
                    <a:pt x="48" y="117"/>
                    <a:pt x="49" y="116"/>
                  </a:cubicBezTo>
                  <a:cubicBezTo>
                    <a:pt x="50" y="115"/>
                    <a:pt x="51" y="114"/>
                    <a:pt x="53" y="113"/>
                  </a:cubicBezTo>
                  <a:cubicBezTo>
                    <a:pt x="53" y="113"/>
                    <a:pt x="53" y="113"/>
                    <a:pt x="54" y="113"/>
                  </a:cubicBezTo>
                  <a:cubicBezTo>
                    <a:pt x="54" y="114"/>
                    <a:pt x="54" y="114"/>
                    <a:pt x="54" y="115"/>
                  </a:cubicBezTo>
                  <a:cubicBezTo>
                    <a:pt x="53" y="116"/>
                    <a:pt x="53" y="116"/>
                    <a:pt x="54" y="117"/>
                  </a:cubicBezTo>
                  <a:cubicBezTo>
                    <a:pt x="57" y="118"/>
                    <a:pt x="57" y="118"/>
                    <a:pt x="57" y="118"/>
                  </a:cubicBezTo>
                  <a:cubicBezTo>
                    <a:pt x="55" y="115"/>
                    <a:pt x="58" y="114"/>
                    <a:pt x="59" y="112"/>
                  </a:cubicBezTo>
                  <a:cubicBezTo>
                    <a:pt x="59" y="113"/>
                    <a:pt x="59" y="113"/>
                    <a:pt x="60" y="113"/>
                  </a:cubicBezTo>
                  <a:cubicBezTo>
                    <a:pt x="61" y="115"/>
                    <a:pt x="64" y="116"/>
                    <a:pt x="66" y="116"/>
                  </a:cubicBezTo>
                  <a:cubicBezTo>
                    <a:pt x="69" y="115"/>
                    <a:pt x="72" y="117"/>
                    <a:pt x="74" y="119"/>
                  </a:cubicBezTo>
                  <a:cubicBezTo>
                    <a:pt x="77" y="121"/>
                    <a:pt x="81" y="123"/>
                    <a:pt x="85" y="124"/>
                  </a:cubicBezTo>
                  <a:cubicBezTo>
                    <a:pt x="86" y="124"/>
                    <a:pt x="88" y="125"/>
                    <a:pt x="89" y="127"/>
                  </a:cubicBezTo>
                  <a:cubicBezTo>
                    <a:pt x="89" y="128"/>
                    <a:pt x="90" y="129"/>
                    <a:pt x="91" y="130"/>
                  </a:cubicBezTo>
                  <a:cubicBezTo>
                    <a:pt x="92" y="131"/>
                    <a:pt x="92" y="133"/>
                    <a:pt x="91" y="134"/>
                  </a:cubicBezTo>
                  <a:cubicBezTo>
                    <a:pt x="91" y="134"/>
                    <a:pt x="90" y="134"/>
                    <a:pt x="90" y="134"/>
                  </a:cubicBezTo>
                  <a:cubicBezTo>
                    <a:pt x="88" y="135"/>
                    <a:pt x="88" y="135"/>
                    <a:pt x="88" y="135"/>
                  </a:cubicBezTo>
                  <a:cubicBezTo>
                    <a:pt x="89" y="136"/>
                    <a:pt x="89" y="136"/>
                    <a:pt x="90" y="136"/>
                  </a:cubicBezTo>
                  <a:cubicBezTo>
                    <a:pt x="91" y="136"/>
                    <a:pt x="91" y="135"/>
                    <a:pt x="92" y="135"/>
                  </a:cubicBezTo>
                  <a:cubicBezTo>
                    <a:pt x="93" y="135"/>
                    <a:pt x="93" y="135"/>
                    <a:pt x="94" y="136"/>
                  </a:cubicBezTo>
                  <a:cubicBezTo>
                    <a:pt x="94" y="136"/>
                    <a:pt x="93" y="137"/>
                    <a:pt x="93" y="137"/>
                  </a:cubicBezTo>
                  <a:cubicBezTo>
                    <a:pt x="93" y="137"/>
                    <a:pt x="93" y="138"/>
                    <a:pt x="93" y="138"/>
                  </a:cubicBezTo>
                  <a:cubicBezTo>
                    <a:pt x="94" y="138"/>
                    <a:pt x="94" y="138"/>
                    <a:pt x="94" y="138"/>
                  </a:cubicBezTo>
                  <a:cubicBezTo>
                    <a:pt x="95" y="138"/>
                    <a:pt x="95" y="138"/>
                    <a:pt x="95" y="138"/>
                  </a:cubicBezTo>
                  <a:cubicBezTo>
                    <a:pt x="96" y="136"/>
                    <a:pt x="99" y="136"/>
                    <a:pt x="100" y="137"/>
                  </a:cubicBezTo>
                  <a:cubicBezTo>
                    <a:pt x="100" y="137"/>
                    <a:pt x="100" y="138"/>
                    <a:pt x="100" y="138"/>
                  </a:cubicBezTo>
                  <a:cubicBezTo>
                    <a:pt x="100" y="138"/>
                    <a:pt x="101" y="138"/>
                    <a:pt x="101" y="138"/>
                  </a:cubicBezTo>
                  <a:cubicBezTo>
                    <a:pt x="101" y="141"/>
                    <a:pt x="103" y="140"/>
                    <a:pt x="104" y="139"/>
                  </a:cubicBezTo>
                  <a:cubicBezTo>
                    <a:pt x="105" y="139"/>
                    <a:pt x="106" y="139"/>
                    <a:pt x="108" y="139"/>
                  </a:cubicBezTo>
                  <a:cubicBezTo>
                    <a:pt x="110" y="141"/>
                    <a:pt x="113" y="142"/>
                    <a:pt x="116" y="143"/>
                  </a:cubicBezTo>
                  <a:cubicBezTo>
                    <a:pt x="117" y="143"/>
                    <a:pt x="118" y="144"/>
                    <a:pt x="118" y="145"/>
                  </a:cubicBezTo>
                  <a:cubicBezTo>
                    <a:pt x="118" y="149"/>
                    <a:pt x="117" y="154"/>
                    <a:pt x="114" y="157"/>
                  </a:cubicBezTo>
                  <a:cubicBezTo>
                    <a:pt x="114" y="157"/>
                    <a:pt x="113" y="158"/>
                    <a:pt x="113" y="158"/>
                  </a:cubicBezTo>
                  <a:cubicBezTo>
                    <a:pt x="112" y="158"/>
                    <a:pt x="111" y="159"/>
                    <a:pt x="111" y="161"/>
                  </a:cubicBezTo>
                  <a:cubicBezTo>
                    <a:pt x="111" y="164"/>
                    <a:pt x="111" y="167"/>
                    <a:pt x="111" y="169"/>
                  </a:cubicBezTo>
                  <a:cubicBezTo>
                    <a:pt x="111" y="171"/>
                    <a:pt x="110" y="173"/>
                    <a:pt x="109" y="175"/>
                  </a:cubicBezTo>
                  <a:cubicBezTo>
                    <a:pt x="108" y="176"/>
                    <a:pt x="108" y="177"/>
                    <a:pt x="106" y="177"/>
                  </a:cubicBezTo>
                  <a:cubicBezTo>
                    <a:pt x="105" y="177"/>
                    <a:pt x="103" y="178"/>
                    <a:pt x="103" y="179"/>
                  </a:cubicBezTo>
                  <a:cubicBezTo>
                    <a:pt x="101" y="180"/>
                    <a:pt x="99" y="181"/>
                    <a:pt x="98" y="182"/>
                  </a:cubicBezTo>
                  <a:cubicBezTo>
                    <a:pt x="97" y="183"/>
                    <a:pt x="97" y="185"/>
                    <a:pt x="97" y="186"/>
                  </a:cubicBezTo>
                  <a:cubicBezTo>
                    <a:pt x="96" y="189"/>
                    <a:pt x="96" y="191"/>
                    <a:pt x="95" y="194"/>
                  </a:cubicBezTo>
                  <a:cubicBezTo>
                    <a:pt x="94" y="195"/>
                    <a:pt x="92" y="196"/>
                    <a:pt x="91" y="197"/>
                  </a:cubicBezTo>
                  <a:cubicBezTo>
                    <a:pt x="90" y="200"/>
                    <a:pt x="86" y="200"/>
                    <a:pt x="84" y="199"/>
                  </a:cubicBezTo>
                  <a:cubicBezTo>
                    <a:pt x="83" y="201"/>
                    <a:pt x="85" y="202"/>
                    <a:pt x="85" y="203"/>
                  </a:cubicBezTo>
                  <a:cubicBezTo>
                    <a:pt x="86" y="205"/>
                    <a:pt x="86" y="205"/>
                    <a:pt x="85" y="206"/>
                  </a:cubicBezTo>
                  <a:cubicBezTo>
                    <a:pt x="83" y="207"/>
                    <a:pt x="81" y="209"/>
                    <a:pt x="80" y="210"/>
                  </a:cubicBezTo>
                  <a:cubicBezTo>
                    <a:pt x="79" y="211"/>
                    <a:pt x="78" y="212"/>
                    <a:pt x="79" y="214"/>
                  </a:cubicBezTo>
                  <a:cubicBezTo>
                    <a:pt x="79" y="215"/>
                    <a:pt x="79" y="217"/>
                    <a:pt x="78" y="218"/>
                  </a:cubicBezTo>
                  <a:cubicBezTo>
                    <a:pt x="78" y="219"/>
                    <a:pt x="78" y="219"/>
                    <a:pt x="78" y="220"/>
                  </a:cubicBezTo>
                  <a:cubicBezTo>
                    <a:pt x="78" y="221"/>
                    <a:pt x="79" y="223"/>
                    <a:pt x="79" y="224"/>
                  </a:cubicBezTo>
                  <a:cubicBezTo>
                    <a:pt x="79" y="226"/>
                    <a:pt x="79" y="228"/>
                    <a:pt x="79" y="231"/>
                  </a:cubicBezTo>
                  <a:cubicBezTo>
                    <a:pt x="79" y="231"/>
                    <a:pt x="80" y="232"/>
                    <a:pt x="81" y="232"/>
                  </a:cubicBezTo>
                  <a:cubicBezTo>
                    <a:pt x="81" y="232"/>
                    <a:pt x="82" y="233"/>
                    <a:pt x="82" y="233"/>
                  </a:cubicBezTo>
                  <a:cubicBezTo>
                    <a:pt x="82" y="234"/>
                    <a:pt x="83" y="236"/>
                    <a:pt x="83" y="237"/>
                  </a:cubicBezTo>
                  <a:cubicBezTo>
                    <a:pt x="82" y="238"/>
                    <a:pt x="80" y="238"/>
                    <a:pt x="79" y="236"/>
                  </a:cubicBezTo>
                  <a:cubicBezTo>
                    <a:pt x="79" y="236"/>
                    <a:pt x="79" y="236"/>
                    <a:pt x="79" y="236"/>
                  </a:cubicBezTo>
                  <a:cubicBezTo>
                    <a:pt x="78" y="235"/>
                    <a:pt x="77" y="234"/>
                    <a:pt x="75" y="233"/>
                  </a:cubicBezTo>
                  <a:cubicBezTo>
                    <a:pt x="72" y="232"/>
                    <a:pt x="70" y="230"/>
                    <a:pt x="69" y="227"/>
                  </a:cubicBezTo>
                  <a:cubicBezTo>
                    <a:pt x="67" y="225"/>
                    <a:pt x="66" y="222"/>
                    <a:pt x="67" y="218"/>
                  </a:cubicBezTo>
                  <a:cubicBezTo>
                    <a:pt x="67" y="216"/>
                    <a:pt x="66" y="214"/>
                    <a:pt x="64" y="213"/>
                  </a:cubicBezTo>
                  <a:cubicBezTo>
                    <a:pt x="63" y="213"/>
                    <a:pt x="63" y="212"/>
                    <a:pt x="63" y="212"/>
                  </a:cubicBezTo>
                  <a:cubicBezTo>
                    <a:pt x="63" y="210"/>
                    <a:pt x="63" y="207"/>
                    <a:pt x="62" y="205"/>
                  </a:cubicBezTo>
                  <a:cubicBezTo>
                    <a:pt x="62" y="200"/>
                    <a:pt x="61" y="196"/>
                    <a:pt x="61" y="191"/>
                  </a:cubicBezTo>
                  <a:cubicBezTo>
                    <a:pt x="61" y="188"/>
                    <a:pt x="61" y="184"/>
                    <a:pt x="61" y="181"/>
                  </a:cubicBezTo>
                  <a:cubicBezTo>
                    <a:pt x="61" y="179"/>
                    <a:pt x="61" y="178"/>
                    <a:pt x="61" y="176"/>
                  </a:cubicBezTo>
                  <a:cubicBezTo>
                    <a:pt x="61" y="172"/>
                    <a:pt x="58" y="168"/>
                    <a:pt x="54" y="167"/>
                  </a:cubicBezTo>
                  <a:cubicBezTo>
                    <a:pt x="52" y="167"/>
                    <a:pt x="50" y="165"/>
                    <a:pt x="50" y="163"/>
                  </a:cubicBezTo>
                  <a:cubicBezTo>
                    <a:pt x="50" y="161"/>
                    <a:pt x="49" y="159"/>
                    <a:pt x="48" y="158"/>
                  </a:cubicBezTo>
                  <a:cubicBezTo>
                    <a:pt x="45" y="157"/>
                    <a:pt x="44" y="155"/>
                    <a:pt x="43" y="152"/>
                  </a:cubicBezTo>
                  <a:cubicBezTo>
                    <a:pt x="42" y="151"/>
                    <a:pt x="42" y="151"/>
                    <a:pt x="41" y="150"/>
                  </a:cubicBezTo>
                  <a:cubicBezTo>
                    <a:pt x="40" y="149"/>
                    <a:pt x="39" y="147"/>
                    <a:pt x="40" y="145"/>
                  </a:cubicBezTo>
                  <a:cubicBezTo>
                    <a:pt x="40" y="144"/>
                    <a:pt x="40" y="143"/>
                    <a:pt x="40" y="142"/>
                  </a:cubicBezTo>
                  <a:cubicBezTo>
                    <a:pt x="39" y="141"/>
                    <a:pt x="39" y="140"/>
                    <a:pt x="39" y="140"/>
                  </a:cubicBezTo>
                  <a:cubicBezTo>
                    <a:pt x="40" y="137"/>
                    <a:pt x="41" y="135"/>
                    <a:pt x="42" y="133"/>
                  </a:cubicBezTo>
                  <a:cubicBezTo>
                    <a:pt x="43" y="131"/>
                    <a:pt x="44" y="129"/>
                    <a:pt x="45" y="127"/>
                  </a:cubicBezTo>
                  <a:cubicBezTo>
                    <a:pt x="46" y="124"/>
                    <a:pt x="45" y="121"/>
                    <a:pt x="43" y="120"/>
                  </a:cubicBezTo>
                  <a:cubicBezTo>
                    <a:pt x="42" y="120"/>
                    <a:pt x="42" y="120"/>
                    <a:pt x="41" y="120"/>
                  </a:cubicBezTo>
                  <a:cubicBezTo>
                    <a:pt x="39" y="121"/>
                    <a:pt x="37" y="121"/>
                    <a:pt x="36" y="120"/>
                  </a:cubicBezTo>
                  <a:cubicBezTo>
                    <a:pt x="33" y="118"/>
                    <a:pt x="31" y="115"/>
                    <a:pt x="29" y="112"/>
                  </a:cubicBezTo>
                  <a:cubicBezTo>
                    <a:pt x="29" y="112"/>
                    <a:pt x="29" y="111"/>
                    <a:pt x="28" y="111"/>
                  </a:cubicBezTo>
                  <a:cubicBezTo>
                    <a:pt x="27" y="111"/>
                    <a:pt x="27" y="111"/>
                    <a:pt x="26" y="111"/>
                  </a:cubicBezTo>
                  <a:cubicBezTo>
                    <a:pt x="24" y="111"/>
                    <a:pt x="22" y="110"/>
                    <a:pt x="21" y="108"/>
                  </a:cubicBezTo>
                  <a:cubicBezTo>
                    <a:pt x="19" y="106"/>
                    <a:pt x="17" y="106"/>
                    <a:pt x="14" y="106"/>
                  </a:cubicBezTo>
                  <a:cubicBezTo>
                    <a:pt x="14" y="106"/>
                    <a:pt x="14" y="106"/>
                    <a:pt x="13" y="106"/>
                  </a:cubicBezTo>
                  <a:cubicBezTo>
                    <a:pt x="9" y="105"/>
                    <a:pt x="5" y="102"/>
                    <a:pt x="1" y="99"/>
                  </a:cubicBezTo>
                  <a:cubicBezTo>
                    <a:pt x="0" y="97"/>
                    <a:pt x="0" y="96"/>
                    <a:pt x="0" y="94"/>
                  </a:cubicBezTo>
                  <a:cubicBezTo>
                    <a:pt x="1" y="85"/>
                    <a:pt x="3" y="75"/>
                    <a:pt x="6" y="67"/>
                  </a:cubicBezTo>
                  <a:cubicBezTo>
                    <a:pt x="11" y="53"/>
                    <a:pt x="17" y="40"/>
                    <a:pt x="26" y="28"/>
                  </a:cubicBezTo>
                  <a:cubicBezTo>
                    <a:pt x="29" y="23"/>
                    <a:pt x="32" y="19"/>
                    <a:pt x="36" y="15"/>
                  </a:cubicBezTo>
                  <a:cubicBezTo>
                    <a:pt x="36" y="14"/>
                    <a:pt x="37" y="14"/>
                    <a:pt x="37" y="14"/>
                  </a:cubicBezTo>
                  <a:cubicBezTo>
                    <a:pt x="39" y="15"/>
                    <a:pt x="40" y="15"/>
                    <a:pt x="41" y="15"/>
                  </a:cubicBezTo>
                  <a:cubicBezTo>
                    <a:pt x="44" y="15"/>
                    <a:pt x="46" y="15"/>
                    <a:pt x="49" y="14"/>
                  </a:cubicBezTo>
                  <a:cubicBezTo>
                    <a:pt x="52" y="13"/>
                    <a:pt x="55" y="12"/>
                    <a:pt x="58" y="11"/>
                  </a:cubicBezTo>
                  <a:cubicBezTo>
                    <a:pt x="61" y="10"/>
                    <a:pt x="62" y="8"/>
                    <a:pt x="63" y="5"/>
                  </a:cubicBezTo>
                  <a:cubicBezTo>
                    <a:pt x="63" y="4"/>
                    <a:pt x="63" y="4"/>
                    <a:pt x="63" y="3"/>
                  </a:cubicBezTo>
                  <a:cubicBezTo>
                    <a:pt x="64" y="0"/>
                    <a:pt x="64" y="0"/>
                    <a:pt x="67" y="1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1" y="3"/>
                    <a:pt x="69" y="3"/>
                    <a:pt x="68" y="4"/>
                  </a:cubicBezTo>
                  <a:cubicBezTo>
                    <a:pt x="67" y="4"/>
                    <a:pt x="67" y="5"/>
                    <a:pt x="67" y="6"/>
                  </a:cubicBezTo>
                  <a:cubicBezTo>
                    <a:pt x="68" y="6"/>
                    <a:pt x="69" y="8"/>
                    <a:pt x="70" y="10"/>
                  </a:cubicBezTo>
                  <a:cubicBezTo>
                    <a:pt x="71" y="10"/>
                    <a:pt x="71" y="10"/>
                    <a:pt x="72" y="10"/>
                  </a:cubicBezTo>
                  <a:cubicBezTo>
                    <a:pt x="74" y="9"/>
                    <a:pt x="77" y="9"/>
                    <a:pt x="79" y="9"/>
                  </a:cubicBezTo>
                  <a:cubicBezTo>
                    <a:pt x="78" y="10"/>
                    <a:pt x="78" y="11"/>
                    <a:pt x="77" y="12"/>
                  </a:cubicBezTo>
                  <a:cubicBezTo>
                    <a:pt x="76" y="13"/>
                    <a:pt x="75" y="13"/>
                    <a:pt x="74" y="13"/>
                  </a:cubicBezTo>
                  <a:cubicBezTo>
                    <a:pt x="71" y="14"/>
                    <a:pt x="68" y="14"/>
                    <a:pt x="65" y="15"/>
                  </a:cubicBezTo>
                  <a:cubicBezTo>
                    <a:pt x="65" y="17"/>
                    <a:pt x="63" y="18"/>
                    <a:pt x="61" y="18"/>
                  </a:cubicBezTo>
                  <a:cubicBezTo>
                    <a:pt x="58" y="19"/>
                    <a:pt x="54" y="20"/>
                    <a:pt x="52" y="23"/>
                  </a:cubicBezTo>
                  <a:cubicBezTo>
                    <a:pt x="50" y="24"/>
                    <a:pt x="49" y="26"/>
                    <a:pt x="50" y="28"/>
                  </a:cubicBezTo>
                  <a:cubicBezTo>
                    <a:pt x="50" y="29"/>
                    <a:pt x="50" y="30"/>
                    <a:pt x="52" y="30"/>
                  </a:cubicBezTo>
                  <a:cubicBezTo>
                    <a:pt x="52" y="30"/>
                    <a:pt x="52" y="30"/>
                    <a:pt x="53" y="30"/>
                  </a:cubicBezTo>
                  <a:cubicBezTo>
                    <a:pt x="54" y="31"/>
                    <a:pt x="55" y="31"/>
                    <a:pt x="57" y="32"/>
                  </a:cubicBezTo>
                  <a:cubicBezTo>
                    <a:pt x="58" y="33"/>
                    <a:pt x="59" y="33"/>
                    <a:pt x="60" y="33"/>
                  </a:cubicBezTo>
                  <a:cubicBezTo>
                    <a:pt x="61" y="33"/>
                    <a:pt x="61" y="33"/>
                    <a:pt x="61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6" name="îśḻïḑê">
              <a:extLst>
                <a:ext uri="{FF2B5EF4-FFF2-40B4-BE49-F238E27FC236}">
                  <a16:creationId xmlns:a16="http://schemas.microsoft.com/office/drawing/2014/main" id="{EF97EC6B-2571-4CF0-BF43-490B67CB9A2B}"/>
                </a:ext>
              </a:extLst>
            </p:cNvPr>
            <p:cNvSpPr/>
            <p:nvPr/>
          </p:nvSpPr>
          <p:spPr bwMode="auto">
            <a:xfrm>
              <a:off x="5681040" y="2655895"/>
              <a:ext cx="277994" cy="146099"/>
            </a:xfrm>
            <a:custGeom>
              <a:avLst/>
              <a:gdLst>
                <a:gd name="T0" fmla="*/ 0 w 66"/>
                <a:gd name="T1" fmla="*/ 7 h 35"/>
                <a:gd name="T2" fmla="*/ 10 w 66"/>
                <a:gd name="T3" fmla="*/ 6 h 35"/>
                <a:gd name="T4" fmla="*/ 14 w 66"/>
                <a:gd name="T5" fmla="*/ 4 h 35"/>
                <a:gd name="T6" fmla="*/ 25 w 66"/>
                <a:gd name="T7" fmla="*/ 2 h 35"/>
                <a:gd name="T8" fmla="*/ 36 w 66"/>
                <a:gd name="T9" fmla="*/ 3 h 35"/>
                <a:gd name="T10" fmla="*/ 39 w 66"/>
                <a:gd name="T11" fmla="*/ 2 h 35"/>
                <a:gd name="T12" fmla="*/ 41 w 66"/>
                <a:gd name="T13" fmla="*/ 1 h 35"/>
                <a:gd name="T14" fmla="*/ 50 w 66"/>
                <a:gd name="T15" fmla="*/ 0 h 35"/>
                <a:gd name="T16" fmla="*/ 54 w 66"/>
                <a:gd name="T17" fmla="*/ 0 h 35"/>
                <a:gd name="T18" fmla="*/ 65 w 66"/>
                <a:gd name="T19" fmla="*/ 2 h 35"/>
                <a:gd name="T20" fmla="*/ 66 w 66"/>
                <a:gd name="T21" fmla="*/ 3 h 35"/>
                <a:gd name="T22" fmla="*/ 62 w 66"/>
                <a:gd name="T23" fmla="*/ 3 h 35"/>
                <a:gd name="T24" fmla="*/ 59 w 66"/>
                <a:gd name="T25" fmla="*/ 4 h 35"/>
                <a:gd name="T26" fmla="*/ 57 w 66"/>
                <a:gd name="T27" fmla="*/ 7 h 35"/>
                <a:gd name="T28" fmla="*/ 53 w 66"/>
                <a:gd name="T29" fmla="*/ 11 h 35"/>
                <a:gd name="T30" fmla="*/ 48 w 66"/>
                <a:gd name="T31" fmla="*/ 13 h 35"/>
                <a:gd name="T32" fmla="*/ 48 w 66"/>
                <a:gd name="T33" fmla="*/ 15 h 35"/>
                <a:gd name="T34" fmla="*/ 52 w 66"/>
                <a:gd name="T35" fmla="*/ 17 h 35"/>
                <a:gd name="T36" fmla="*/ 45 w 66"/>
                <a:gd name="T37" fmla="*/ 16 h 35"/>
                <a:gd name="T38" fmla="*/ 47 w 66"/>
                <a:gd name="T39" fmla="*/ 19 h 35"/>
                <a:gd name="T40" fmla="*/ 38 w 66"/>
                <a:gd name="T41" fmla="*/ 21 h 35"/>
                <a:gd name="T42" fmla="*/ 31 w 66"/>
                <a:gd name="T43" fmla="*/ 25 h 35"/>
                <a:gd name="T44" fmla="*/ 23 w 66"/>
                <a:gd name="T45" fmla="*/ 27 h 35"/>
                <a:gd name="T46" fmla="*/ 21 w 66"/>
                <a:gd name="T47" fmla="*/ 30 h 35"/>
                <a:gd name="T48" fmla="*/ 19 w 66"/>
                <a:gd name="T49" fmla="*/ 32 h 35"/>
                <a:gd name="T50" fmla="*/ 17 w 66"/>
                <a:gd name="T51" fmla="*/ 34 h 35"/>
                <a:gd name="T52" fmla="*/ 10 w 66"/>
                <a:gd name="T53" fmla="*/ 33 h 35"/>
                <a:gd name="T54" fmla="*/ 9 w 66"/>
                <a:gd name="T55" fmla="*/ 30 h 35"/>
                <a:gd name="T56" fmla="*/ 9 w 66"/>
                <a:gd name="T57" fmla="*/ 27 h 35"/>
                <a:gd name="T58" fmla="*/ 11 w 66"/>
                <a:gd name="T59" fmla="*/ 24 h 35"/>
                <a:gd name="T60" fmla="*/ 12 w 66"/>
                <a:gd name="T61" fmla="*/ 22 h 35"/>
                <a:gd name="T62" fmla="*/ 13 w 66"/>
                <a:gd name="T63" fmla="*/ 13 h 35"/>
                <a:gd name="T64" fmla="*/ 10 w 66"/>
                <a:gd name="T65" fmla="*/ 11 h 35"/>
                <a:gd name="T66" fmla="*/ 2 w 66"/>
                <a:gd name="T67" fmla="*/ 8 h 35"/>
                <a:gd name="T68" fmla="*/ 0 w 66"/>
                <a:gd name="T69" fmla="*/ 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6" h="35">
                  <a:moveTo>
                    <a:pt x="0" y="7"/>
                  </a:moveTo>
                  <a:cubicBezTo>
                    <a:pt x="3" y="7"/>
                    <a:pt x="7" y="6"/>
                    <a:pt x="10" y="6"/>
                  </a:cubicBezTo>
                  <a:cubicBezTo>
                    <a:pt x="11" y="5"/>
                    <a:pt x="13" y="5"/>
                    <a:pt x="14" y="4"/>
                  </a:cubicBezTo>
                  <a:cubicBezTo>
                    <a:pt x="17" y="3"/>
                    <a:pt x="21" y="2"/>
                    <a:pt x="25" y="2"/>
                  </a:cubicBezTo>
                  <a:cubicBezTo>
                    <a:pt x="28" y="3"/>
                    <a:pt x="32" y="3"/>
                    <a:pt x="36" y="3"/>
                  </a:cubicBezTo>
                  <a:cubicBezTo>
                    <a:pt x="37" y="4"/>
                    <a:pt x="38" y="3"/>
                    <a:pt x="39" y="2"/>
                  </a:cubicBezTo>
                  <a:cubicBezTo>
                    <a:pt x="40" y="2"/>
                    <a:pt x="41" y="2"/>
                    <a:pt x="41" y="1"/>
                  </a:cubicBezTo>
                  <a:cubicBezTo>
                    <a:pt x="44" y="1"/>
                    <a:pt x="47" y="0"/>
                    <a:pt x="50" y="0"/>
                  </a:cubicBezTo>
                  <a:cubicBezTo>
                    <a:pt x="51" y="0"/>
                    <a:pt x="53" y="0"/>
                    <a:pt x="54" y="0"/>
                  </a:cubicBezTo>
                  <a:cubicBezTo>
                    <a:pt x="58" y="1"/>
                    <a:pt x="61" y="1"/>
                    <a:pt x="65" y="2"/>
                  </a:cubicBezTo>
                  <a:cubicBezTo>
                    <a:pt x="65" y="2"/>
                    <a:pt x="66" y="2"/>
                    <a:pt x="66" y="3"/>
                  </a:cubicBezTo>
                  <a:cubicBezTo>
                    <a:pt x="65" y="3"/>
                    <a:pt x="63" y="3"/>
                    <a:pt x="62" y="3"/>
                  </a:cubicBezTo>
                  <a:cubicBezTo>
                    <a:pt x="61" y="3"/>
                    <a:pt x="60" y="3"/>
                    <a:pt x="59" y="4"/>
                  </a:cubicBezTo>
                  <a:cubicBezTo>
                    <a:pt x="58" y="4"/>
                    <a:pt x="57" y="5"/>
                    <a:pt x="57" y="7"/>
                  </a:cubicBezTo>
                  <a:cubicBezTo>
                    <a:pt x="57" y="9"/>
                    <a:pt x="55" y="10"/>
                    <a:pt x="53" y="11"/>
                  </a:cubicBezTo>
                  <a:cubicBezTo>
                    <a:pt x="52" y="12"/>
                    <a:pt x="50" y="12"/>
                    <a:pt x="48" y="13"/>
                  </a:cubicBezTo>
                  <a:cubicBezTo>
                    <a:pt x="47" y="14"/>
                    <a:pt x="47" y="14"/>
                    <a:pt x="48" y="15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0" y="18"/>
                    <a:pt x="50" y="18"/>
                    <a:pt x="45" y="16"/>
                  </a:cubicBezTo>
                  <a:cubicBezTo>
                    <a:pt x="47" y="19"/>
                    <a:pt x="47" y="19"/>
                    <a:pt x="47" y="19"/>
                  </a:cubicBezTo>
                  <a:cubicBezTo>
                    <a:pt x="44" y="20"/>
                    <a:pt x="41" y="21"/>
                    <a:pt x="38" y="21"/>
                  </a:cubicBezTo>
                  <a:cubicBezTo>
                    <a:pt x="35" y="22"/>
                    <a:pt x="33" y="23"/>
                    <a:pt x="31" y="25"/>
                  </a:cubicBezTo>
                  <a:cubicBezTo>
                    <a:pt x="28" y="26"/>
                    <a:pt x="26" y="27"/>
                    <a:pt x="23" y="27"/>
                  </a:cubicBezTo>
                  <a:cubicBezTo>
                    <a:pt x="22" y="28"/>
                    <a:pt x="20" y="28"/>
                    <a:pt x="21" y="30"/>
                  </a:cubicBezTo>
                  <a:cubicBezTo>
                    <a:pt x="20" y="31"/>
                    <a:pt x="20" y="31"/>
                    <a:pt x="19" y="32"/>
                  </a:cubicBezTo>
                  <a:cubicBezTo>
                    <a:pt x="19" y="33"/>
                    <a:pt x="18" y="33"/>
                    <a:pt x="17" y="34"/>
                  </a:cubicBezTo>
                  <a:cubicBezTo>
                    <a:pt x="15" y="35"/>
                    <a:pt x="12" y="35"/>
                    <a:pt x="10" y="33"/>
                  </a:cubicBezTo>
                  <a:cubicBezTo>
                    <a:pt x="9" y="32"/>
                    <a:pt x="9" y="31"/>
                    <a:pt x="9" y="30"/>
                  </a:cubicBezTo>
                  <a:cubicBezTo>
                    <a:pt x="9" y="29"/>
                    <a:pt x="9" y="28"/>
                    <a:pt x="9" y="27"/>
                  </a:cubicBezTo>
                  <a:cubicBezTo>
                    <a:pt x="9" y="26"/>
                    <a:pt x="10" y="25"/>
                    <a:pt x="11" y="24"/>
                  </a:cubicBezTo>
                  <a:cubicBezTo>
                    <a:pt x="11" y="23"/>
                    <a:pt x="11" y="23"/>
                    <a:pt x="12" y="22"/>
                  </a:cubicBezTo>
                  <a:cubicBezTo>
                    <a:pt x="14" y="20"/>
                    <a:pt x="15" y="16"/>
                    <a:pt x="13" y="13"/>
                  </a:cubicBezTo>
                  <a:cubicBezTo>
                    <a:pt x="12" y="12"/>
                    <a:pt x="11" y="11"/>
                    <a:pt x="10" y="11"/>
                  </a:cubicBezTo>
                  <a:cubicBezTo>
                    <a:pt x="7" y="9"/>
                    <a:pt x="5" y="9"/>
                    <a:pt x="2" y="8"/>
                  </a:cubicBezTo>
                  <a:cubicBezTo>
                    <a:pt x="2" y="8"/>
                    <a:pt x="1" y="8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7" name="îṧḻîḋé">
              <a:extLst>
                <a:ext uri="{FF2B5EF4-FFF2-40B4-BE49-F238E27FC236}">
                  <a16:creationId xmlns:a16="http://schemas.microsoft.com/office/drawing/2014/main" id="{F1B78C74-FB33-4B82-A55D-C847F1CBB9AC}"/>
                </a:ext>
              </a:extLst>
            </p:cNvPr>
            <p:cNvSpPr/>
            <p:nvPr/>
          </p:nvSpPr>
          <p:spPr bwMode="auto">
            <a:xfrm>
              <a:off x="5541028" y="2692419"/>
              <a:ext cx="121749" cy="97399"/>
            </a:xfrm>
            <a:custGeom>
              <a:avLst/>
              <a:gdLst>
                <a:gd name="T0" fmla="*/ 7 w 29"/>
                <a:gd name="T1" fmla="*/ 2 h 23"/>
                <a:gd name="T2" fmla="*/ 11 w 29"/>
                <a:gd name="T3" fmla="*/ 1 h 23"/>
                <a:gd name="T4" fmla="*/ 17 w 29"/>
                <a:gd name="T5" fmla="*/ 1 h 23"/>
                <a:gd name="T6" fmla="*/ 18 w 29"/>
                <a:gd name="T7" fmla="*/ 2 h 23"/>
                <a:gd name="T8" fmla="*/ 17 w 29"/>
                <a:gd name="T9" fmla="*/ 3 h 23"/>
                <a:gd name="T10" fmla="*/ 14 w 29"/>
                <a:gd name="T11" fmla="*/ 4 h 23"/>
                <a:gd name="T12" fmla="*/ 13 w 29"/>
                <a:gd name="T13" fmla="*/ 5 h 23"/>
                <a:gd name="T14" fmla="*/ 14 w 29"/>
                <a:gd name="T15" fmla="*/ 6 h 23"/>
                <a:gd name="T16" fmla="*/ 26 w 29"/>
                <a:gd name="T17" fmla="*/ 9 h 23"/>
                <a:gd name="T18" fmla="*/ 26 w 29"/>
                <a:gd name="T19" fmla="*/ 10 h 23"/>
                <a:gd name="T20" fmla="*/ 26 w 29"/>
                <a:gd name="T21" fmla="*/ 12 h 23"/>
                <a:gd name="T22" fmla="*/ 29 w 29"/>
                <a:gd name="T23" fmla="*/ 16 h 23"/>
                <a:gd name="T24" fmla="*/ 27 w 29"/>
                <a:gd name="T25" fmla="*/ 18 h 23"/>
                <a:gd name="T26" fmla="*/ 22 w 29"/>
                <a:gd name="T27" fmla="*/ 19 h 23"/>
                <a:gd name="T28" fmla="*/ 20 w 29"/>
                <a:gd name="T29" fmla="*/ 21 h 23"/>
                <a:gd name="T30" fmla="*/ 20 w 29"/>
                <a:gd name="T31" fmla="*/ 22 h 23"/>
                <a:gd name="T32" fmla="*/ 14 w 29"/>
                <a:gd name="T33" fmla="*/ 22 h 23"/>
                <a:gd name="T34" fmla="*/ 15 w 29"/>
                <a:gd name="T35" fmla="*/ 18 h 23"/>
                <a:gd name="T36" fmla="*/ 16 w 29"/>
                <a:gd name="T37" fmla="*/ 17 h 23"/>
                <a:gd name="T38" fmla="*/ 19 w 29"/>
                <a:gd name="T39" fmla="*/ 17 h 23"/>
                <a:gd name="T40" fmla="*/ 21 w 29"/>
                <a:gd name="T41" fmla="*/ 16 h 23"/>
                <a:gd name="T42" fmla="*/ 20 w 29"/>
                <a:gd name="T43" fmla="*/ 15 h 23"/>
                <a:gd name="T44" fmla="*/ 9 w 29"/>
                <a:gd name="T45" fmla="*/ 10 h 23"/>
                <a:gd name="T46" fmla="*/ 3 w 29"/>
                <a:gd name="T47" fmla="*/ 10 h 23"/>
                <a:gd name="T48" fmla="*/ 0 w 29"/>
                <a:gd name="T49" fmla="*/ 8 h 23"/>
                <a:gd name="T50" fmla="*/ 2 w 29"/>
                <a:gd name="T51" fmla="*/ 6 h 23"/>
                <a:gd name="T52" fmla="*/ 3 w 29"/>
                <a:gd name="T53" fmla="*/ 6 h 23"/>
                <a:gd name="T54" fmla="*/ 7 w 29"/>
                <a:gd name="T55" fmla="*/ 6 h 23"/>
                <a:gd name="T56" fmla="*/ 9 w 29"/>
                <a:gd name="T57" fmla="*/ 5 h 23"/>
                <a:gd name="T58" fmla="*/ 7 w 29"/>
                <a:gd name="T59" fmla="*/ 3 h 23"/>
                <a:gd name="T60" fmla="*/ 7 w 29"/>
                <a:gd name="T61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9" h="23">
                  <a:moveTo>
                    <a:pt x="7" y="2"/>
                  </a:moveTo>
                  <a:cubicBezTo>
                    <a:pt x="8" y="0"/>
                    <a:pt x="9" y="0"/>
                    <a:pt x="11" y="1"/>
                  </a:cubicBezTo>
                  <a:cubicBezTo>
                    <a:pt x="13" y="2"/>
                    <a:pt x="15" y="2"/>
                    <a:pt x="17" y="1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7" y="2"/>
                    <a:pt x="17" y="3"/>
                    <a:pt x="17" y="3"/>
                  </a:cubicBezTo>
                  <a:cubicBezTo>
                    <a:pt x="16" y="3"/>
                    <a:pt x="15" y="3"/>
                    <a:pt x="14" y="4"/>
                  </a:cubicBezTo>
                  <a:cubicBezTo>
                    <a:pt x="13" y="4"/>
                    <a:pt x="13" y="4"/>
                    <a:pt x="13" y="5"/>
                  </a:cubicBezTo>
                  <a:cubicBezTo>
                    <a:pt x="13" y="5"/>
                    <a:pt x="13" y="6"/>
                    <a:pt x="14" y="6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9"/>
                    <a:pt x="26" y="10"/>
                    <a:pt x="26" y="10"/>
                  </a:cubicBezTo>
                  <a:cubicBezTo>
                    <a:pt x="26" y="11"/>
                    <a:pt x="26" y="11"/>
                    <a:pt x="26" y="12"/>
                  </a:cubicBezTo>
                  <a:cubicBezTo>
                    <a:pt x="25" y="15"/>
                    <a:pt x="26" y="16"/>
                    <a:pt x="29" y="16"/>
                  </a:cubicBezTo>
                  <a:cubicBezTo>
                    <a:pt x="29" y="17"/>
                    <a:pt x="28" y="18"/>
                    <a:pt x="27" y="18"/>
                  </a:cubicBezTo>
                  <a:cubicBezTo>
                    <a:pt x="26" y="18"/>
                    <a:pt x="23" y="19"/>
                    <a:pt x="22" y="19"/>
                  </a:cubicBezTo>
                  <a:cubicBezTo>
                    <a:pt x="21" y="20"/>
                    <a:pt x="20" y="20"/>
                    <a:pt x="20" y="21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18" y="23"/>
                    <a:pt x="16" y="23"/>
                    <a:pt x="14" y="22"/>
                  </a:cubicBezTo>
                  <a:cubicBezTo>
                    <a:pt x="13" y="21"/>
                    <a:pt x="13" y="19"/>
                    <a:pt x="15" y="18"/>
                  </a:cubicBezTo>
                  <a:cubicBezTo>
                    <a:pt x="15" y="18"/>
                    <a:pt x="15" y="18"/>
                    <a:pt x="16" y="17"/>
                  </a:cubicBezTo>
                  <a:cubicBezTo>
                    <a:pt x="17" y="17"/>
                    <a:pt x="18" y="17"/>
                    <a:pt x="19" y="17"/>
                  </a:cubicBezTo>
                  <a:cubicBezTo>
                    <a:pt x="20" y="17"/>
                    <a:pt x="20" y="16"/>
                    <a:pt x="21" y="16"/>
                  </a:cubicBezTo>
                  <a:cubicBezTo>
                    <a:pt x="21" y="16"/>
                    <a:pt x="20" y="15"/>
                    <a:pt x="20" y="15"/>
                  </a:cubicBezTo>
                  <a:cubicBezTo>
                    <a:pt x="17" y="12"/>
                    <a:pt x="13" y="10"/>
                    <a:pt x="9" y="10"/>
                  </a:cubicBezTo>
                  <a:cubicBezTo>
                    <a:pt x="7" y="10"/>
                    <a:pt x="5" y="10"/>
                    <a:pt x="3" y="10"/>
                  </a:cubicBezTo>
                  <a:cubicBezTo>
                    <a:pt x="2" y="10"/>
                    <a:pt x="1" y="10"/>
                    <a:pt x="0" y="8"/>
                  </a:cubicBezTo>
                  <a:cubicBezTo>
                    <a:pt x="0" y="7"/>
                    <a:pt x="1" y="6"/>
                    <a:pt x="2" y="6"/>
                  </a:cubicBezTo>
                  <a:cubicBezTo>
                    <a:pt x="2" y="6"/>
                    <a:pt x="2" y="6"/>
                    <a:pt x="3" y="6"/>
                  </a:cubicBezTo>
                  <a:cubicBezTo>
                    <a:pt x="4" y="6"/>
                    <a:pt x="5" y="6"/>
                    <a:pt x="7" y="6"/>
                  </a:cubicBezTo>
                  <a:cubicBezTo>
                    <a:pt x="7" y="6"/>
                    <a:pt x="8" y="5"/>
                    <a:pt x="9" y="5"/>
                  </a:cubicBezTo>
                  <a:cubicBezTo>
                    <a:pt x="9" y="4"/>
                    <a:pt x="8" y="3"/>
                    <a:pt x="7" y="3"/>
                  </a:cubicBezTo>
                  <a:cubicBezTo>
                    <a:pt x="7" y="2"/>
                    <a:pt x="7" y="2"/>
                    <a:pt x="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8" name="íşḻíďé">
              <a:extLst>
                <a:ext uri="{FF2B5EF4-FFF2-40B4-BE49-F238E27FC236}">
                  <a16:creationId xmlns:a16="http://schemas.microsoft.com/office/drawing/2014/main" id="{C4D34DB2-F6AC-403B-890B-EFB237D89F02}"/>
                </a:ext>
              </a:extLst>
            </p:cNvPr>
            <p:cNvSpPr/>
            <p:nvPr/>
          </p:nvSpPr>
          <p:spPr bwMode="auto">
            <a:xfrm>
              <a:off x="6299930" y="3368127"/>
              <a:ext cx="58846" cy="101457"/>
            </a:xfrm>
            <a:custGeom>
              <a:avLst/>
              <a:gdLst>
                <a:gd name="T0" fmla="*/ 12 w 14"/>
                <a:gd name="T1" fmla="*/ 0 h 24"/>
                <a:gd name="T2" fmla="*/ 13 w 14"/>
                <a:gd name="T3" fmla="*/ 10 h 24"/>
                <a:gd name="T4" fmla="*/ 10 w 14"/>
                <a:gd name="T5" fmla="*/ 19 h 24"/>
                <a:gd name="T6" fmla="*/ 8 w 14"/>
                <a:gd name="T7" fmla="*/ 22 h 24"/>
                <a:gd name="T8" fmla="*/ 4 w 14"/>
                <a:gd name="T9" fmla="*/ 24 h 24"/>
                <a:gd name="T10" fmla="*/ 1 w 14"/>
                <a:gd name="T11" fmla="*/ 18 h 24"/>
                <a:gd name="T12" fmla="*/ 1 w 14"/>
                <a:gd name="T13" fmla="*/ 18 h 24"/>
                <a:gd name="T14" fmla="*/ 3 w 14"/>
                <a:gd name="T15" fmla="*/ 15 h 24"/>
                <a:gd name="T16" fmla="*/ 3 w 14"/>
                <a:gd name="T17" fmla="*/ 11 h 24"/>
                <a:gd name="T18" fmla="*/ 5 w 14"/>
                <a:gd name="T19" fmla="*/ 6 h 24"/>
                <a:gd name="T20" fmla="*/ 7 w 14"/>
                <a:gd name="T21" fmla="*/ 6 h 24"/>
                <a:gd name="T22" fmla="*/ 11 w 14"/>
                <a:gd name="T23" fmla="*/ 1 h 24"/>
                <a:gd name="T24" fmla="*/ 12 w 14"/>
                <a:gd name="T2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24">
                  <a:moveTo>
                    <a:pt x="12" y="0"/>
                  </a:moveTo>
                  <a:cubicBezTo>
                    <a:pt x="13" y="3"/>
                    <a:pt x="14" y="7"/>
                    <a:pt x="13" y="10"/>
                  </a:cubicBezTo>
                  <a:cubicBezTo>
                    <a:pt x="11" y="13"/>
                    <a:pt x="11" y="16"/>
                    <a:pt x="10" y="19"/>
                  </a:cubicBezTo>
                  <a:cubicBezTo>
                    <a:pt x="9" y="20"/>
                    <a:pt x="9" y="21"/>
                    <a:pt x="8" y="22"/>
                  </a:cubicBezTo>
                  <a:cubicBezTo>
                    <a:pt x="7" y="24"/>
                    <a:pt x="7" y="24"/>
                    <a:pt x="4" y="24"/>
                  </a:cubicBezTo>
                  <a:cubicBezTo>
                    <a:pt x="1" y="23"/>
                    <a:pt x="0" y="20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2" y="17"/>
                    <a:pt x="2" y="16"/>
                    <a:pt x="3" y="15"/>
                  </a:cubicBezTo>
                  <a:cubicBezTo>
                    <a:pt x="3" y="13"/>
                    <a:pt x="3" y="12"/>
                    <a:pt x="3" y="11"/>
                  </a:cubicBezTo>
                  <a:cubicBezTo>
                    <a:pt x="3" y="9"/>
                    <a:pt x="4" y="7"/>
                    <a:pt x="5" y="6"/>
                  </a:cubicBezTo>
                  <a:cubicBezTo>
                    <a:pt x="6" y="6"/>
                    <a:pt x="6" y="6"/>
                    <a:pt x="7" y="6"/>
                  </a:cubicBezTo>
                  <a:cubicBezTo>
                    <a:pt x="8" y="4"/>
                    <a:pt x="10" y="3"/>
                    <a:pt x="11" y="1"/>
                  </a:cubicBezTo>
                  <a:cubicBezTo>
                    <a:pt x="12" y="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9" name="ïSḷiďè">
              <a:extLst>
                <a:ext uri="{FF2B5EF4-FFF2-40B4-BE49-F238E27FC236}">
                  <a16:creationId xmlns:a16="http://schemas.microsoft.com/office/drawing/2014/main" id="{E8461691-CEB3-4C85-96D0-6BBA68DF1210}"/>
                </a:ext>
              </a:extLst>
            </p:cNvPr>
            <p:cNvSpPr/>
            <p:nvPr/>
          </p:nvSpPr>
          <p:spPr bwMode="auto">
            <a:xfrm>
              <a:off x="5599874" y="2655895"/>
              <a:ext cx="131895" cy="44641"/>
            </a:xfrm>
            <a:custGeom>
              <a:avLst/>
              <a:gdLst>
                <a:gd name="T0" fmla="*/ 31 w 31"/>
                <a:gd name="T1" fmla="*/ 0 h 11"/>
                <a:gd name="T2" fmla="*/ 22 w 31"/>
                <a:gd name="T3" fmla="*/ 4 h 11"/>
                <a:gd name="T4" fmla="*/ 9 w 31"/>
                <a:gd name="T5" fmla="*/ 10 h 11"/>
                <a:gd name="T6" fmla="*/ 5 w 31"/>
                <a:gd name="T7" fmla="*/ 9 h 11"/>
                <a:gd name="T8" fmla="*/ 4 w 31"/>
                <a:gd name="T9" fmla="*/ 8 h 11"/>
                <a:gd name="T10" fmla="*/ 0 w 31"/>
                <a:gd name="T11" fmla="*/ 8 h 11"/>
                <a:gd name="T12" fmla="*/ 1 w 31"/>
                <a:gd name="T13" fmla="*/ 7 h 11"/>
                <a:gd name="T14" fmla="*/ 4 w 31"/>
                <a:gd name="T15" fmla="*/ 6 h 11"/>
                <a:gd name="T16" fmla="*/ 7 w 31"/>
                <a:gd name="T17" fmla="*/ 4 h 11"/>
                <a:gd name="T18" fmla="*/ 9 w 31"/>
                <a:gd name="T19" fmla="*/ 3 h 11"/>
                <a:gd name="T20" fmla="*/ 15 w 31"/>
                <a:gd name="T21" fmla="*/ 2 h 11"/>
                <a:gd name="T22" fmla="*/ 19 w 31"/>
                <a:gd name="T23" fmla="*/ 1 h 11"/>
                <a:gd name="T24" fmla="*/ 27 w 31"/>
                <a:gd name="T25" fmla="*/ 0 h 11"/>
                <a:gd name="T26" fmla="*/ 29 w 31"/>
                <a:gd name="T27" fmla="*/ 0 h 11"/>
                <a:gd name="T28" fmla="*/ 31 w 31"/>
                <a:gd name="T2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1" h="11">
                  <a:moveTo>
                    <a:pt x="31" y="0"/>
                  </a:moveTo>
                  <a:cubicBezTo>
                    <a:pt x="28" y="3"/>
                    <a:pt x="25" y="4"/>
                    <a:pt x="22" y="4"/>
                  </a:cubicBezTo>
                  <a:cubicBezTo>
                    <a:pt x="17" y="5"/>
                    <a:pt x="13" y="7"/>
                    <a:pt x="9" y="10"/>
                  </a:cubicBezTo>
                  <a:cubicBezTo>
                    <a:pt x="7" y="10"/>
                    <a:pt x="6" y="11"/>
                    <a:pt x="5" y="9"/>
                  </a:cubicBezTo>
                  <a:cubicBezTo>
                    <a:pt x="5" y="9"/>
                    <a:pt x="4" y="9"/>
                    <a:pt x="4" y="8"/>
                  </a:cubicBezTo>
                  <a:cubicBezTo>
                    <a:pt x="2" y="8"/>
                    <a:pt x="1" y="8"/>
                    <a:pt x="0" y="8"/>
                  </a:cubicBezTo>
                  <a:cubicBezTo>
                    <a:pt x="0" y="7"/>
                    <a:pt x="1" y="7"/>
                    <a:pt x="1" y="7"/>
                  </a:cubicBezTo>
                  <a:cubicBezTo>
                    <a:pt x="2" y="7"/>
                    <a:pt x="3" y="6"/>
                    <a:pt x="4" y="6"/>
                  </a:cubicBezTo>
                  <a:cubicBezTo>
                    <a:pt x="5" y="6"/>
                    <a:pt x="7" y="6"/>
                    <a:pt x="7" y="4"/>
                  </a:cubicBezTo>
                  <a:cubicBezTo>
                    <a:pt x="7" y="3"/>
                    <a:pt x="8" y="3"/>
                    <a:pt x="9" y="3"/>
                  </a:cubicBezTo>
                  <a:cubicBezTo>
                    <a:pt x="11" y="2"/>
                    <a:pt x="13" y="2"/>
                    <a:pt x="15" y="2"/>
                  </a:cubicBezTo>
                  <a:cubicBezTo>
                    <a:pt x="16" y="2"/>
                    <a:pt x="18" y="1"/>
                    <a:pt x="19" y="1"/>
                  </a:cubicBezTo>
                  <a:cubicBezTo>
                    <a:pt x="21" y="0"/>
                    <a:pt x="24" y="0"/>
                    <a:pt x="27" y="0"/>
                  </a:cubicBezTo>
                  <a:cubicBezTo>
                    <a:pt x="27" y="0"/>
                    <a:pt x="28" y="0"/>
                    <a:pt x="29" y="0"/>
                  </a:cubicBezTo>
                  <a:cubicBezTo>
                    <a:pt x="31" y="0"/>
                    <a:pt x="31" y="0"/>
                    <a:pt x="3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0" name="îṡḷiḋé">
              <a:extLst>
                <a:ext uri="{FF2B5EF4-FFF2-40B4-BE49-F238E27FC236}">
                  <a16:creationId xmlns:a16="http://schemas.microsoft.com/office/drawing/2014/main" id="{5E7C690A-160E-4FF4-AD75-887BA6702DA4}"/>
                </a:ext>
              </a:extLst>
            </p:cNvPr>
            <p:cNvSpPr/>
            <p:nvPr/>
          </p:nvSpPr>
          <p:spPr bwMode="auto">
            <a:xfrm>
              <a:off x="5938741" y="2820256"/>
              <a:ext cx="75079" cy="54788"/>
            </a:xfrm>
            <a:custGeom>
              <a:avLst/>
              <a:gdLst>
                <a:gd name="T0" fmla="*/ 11 w 18"/>
                <a:gd name="T1" fmla="*/ 7 h 13"/>
                <a:gd name="T2" fmla="*/ 7 w 18"/>
                <a:gd name="T3" fmla="*/ 5 h 13"/>
                <a:gd name="T4" fmla="*/ 6 w 18"/>
                <a:gd name="T5" fmla="*/ 10 h 13"/>
                <a:gd name="T6" fmla="*/ 0 w 18"/>
                <a:gd name="T7" fmla="*/ 12 h 13"/>
                <a:gd name="T8" fmla="*/ 0 w 18"/>
                <a:gd name="T9" fmla="*/ 6 h 13"/>
                <a:gd name="T10" fmla="*/ 4 w 18"/>
                <a:gd name="T11" fmla="*/ 4 h 13"/>
                <a:gd name="T12" fmla="*/ 6 w 18"/>
                <a:gd name="T13" fmla="*/ 4 h 13"/>
                <a:gd name="T14" fmla="*/ 8 w 18"/>
                <a:gd name="T15" fmla="*/ 3 h 13"/>
                <a:gd name="T16" fmla="*/ 8 w 18"/>
                <a:gd name="T17" fmla="*/ 1 h 13"/>
                <a:gd name="T18" fmla="*/ 10 w 18"/>
                <a:gd name="T19" fmla="*/ 0 h 13"/>
                <a:gd name="T20" fmla="*/ 12 w 18"/>
                <a:gd name="T21" fmla="*/ 1 h 13"/>
                <a:gd name="T22" fmla="*/ 12 w 18"/>
                <a:gd name="T23" fmla="*/ 4 h 13"/>
                <a:gd name="T24" fmla="*/ 13 w 18"/>
                <a:gd name="T25" fmla="*/ 5 h 13"/>
                <a:gd name="T26" fmla="*/ 15 w 18"/>
                <a:gd name="T27" fmla="*/ 8 h 13"/>
                <a:gd name="T28" fmla="*/ 18 w 18"/>
                <a:gd name="T29" fmla="*/ 10 h 13"/>
                <a:gd name="T30" fmla="*/ 15 w 18"/>
                <a:gd name="T31" fmla="*/ 12 h 13"/>
                <a:gd name="T32" fmla="*/ 12 w 18"/>
                <a:gd name="T33" fmla="*/ 13 h 13"/>
                <a:gd name="T34" fmla="*/ 9 w 18"/>
                <a:gd name="T35" fmla="*/ 13 h 13"/>
                <a:gd name="T36" fmla="*/ 9 w 18"/>
                <a:gd name="T37" fmla="*/ 13 h 13"/>
                <a:gd name="T38" fmla="*/ 11 w 18"/>
                <a:gd name="T39" fmla="*/ 12 h 13"/>
                <a:gd name="T40" fmla="*/ 9 w 18"/>
                <a:gd name="T41" fmla="*/ 9 h 13"/>
                <a:gd name="T42" fmla="*/ 11 w 18"/>
                <a:gd name="T43" fmla="*/ 7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" h="13">
                  <a:moveTo>
                    <a:pt x="11" y="7"/>
                  </a:moveTo>
                  <a:cubicBezTo>
                    <a:pt x="10" y="5"/>
                    <a:pt x="8" y="5"/>
                    <a:pt x="7" y="5"/>
                  </a:cubicBezTo>
                  <a:cubicBezTo>
                    <a:pt x="5" y="7"/>
                    <a:pt x="5" y="8"/>
                    <a:pt x="6" y="1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0"/>
                    <a:pt x="2" y="8"/>
                    <a:pt x="0" y="6"/>
                  </a:cubicBezTo>
                  <a:cubicBezTo>
                    <a:pt x="1" y="5"/>
                    <a:pt x="3" y="4"/>
                    <a:pt x="4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7" y="4"/>
                    <a:pt x="8" y="4"/>
                    <a:pt x="8" y="3"/>
                  </a:cubicBezTo>
                  <a:cubicBezTo>
                    <a:pt x="8" y="2"/>
                    <a:pt x="8" y="2"/>
                    <a:pt x="8" y="1"/>
                  </a:cubicBezTo>
                  <a:cubicBezTo>
                    <a:pt x="9" y="1"/>
                    <a:pt x="9" y="0"/>
                    <a:pt x="10" y="0"/>
                  </a:cubicBezTo>
                  <a:cubicBezTo>
                    <a:pt x="10" y="0"/>
                    <a:pt x="11" y="0"/>
                    <a:pt x="12" y="1"/>
                  </a:cubicBezTo>
                  <a:cubicBezTo>
                    <a:pt x="10" y="2"/>
                    <a:pt x="11" y="3"/>
                    <a:pt x="12" y="4"/>
                  </a:cubicBezTo>
                  <a:cubicBezTo>
                    <a:pt x="13" y="4"/>
                    <a:pt x="13" y="4"/>
                    <a:pt x="13" y="5"/>
                  </a:cubicBezTo>
                  <a:cubicBezTo>
                    <a:pt x="14" y="6"/>
                    <a:pt x="14" y="7"/>
                    <a:pt x="15" y="8"/>
                  </a:cubicBezTo>
                  <a:cubicBezTo>
                    <a:pt x="16" y="9"/>
                    <a:pt x="17" y="9"/>
                    <a:pt x="18" y="10"/>
                  </a:cubicBezTo>
                  <a:cubicBezTo>
                    <a:pt x="17" y="10"/>
                    <a:pt x="16" y="11"/>
                    <a:pt x="15" y="12"/>
                  </a:cubicBezTo>
                  <a:cubicBezTo>
                    <a:pt x="14" y="13"/>
                    <a:pt x="13" y="13"/>
                    <a:pt x="12" y="13"/>
                  </a:cubicBezTo>
                  <a:cubicBezTo>
                    <a:pt x="11" y="13"/>
                    <a:pt x="10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0" y="11"/>
                    <a:pt x="9" y="10"/>
                    <a:pt x="9" y="9"/>
                  </a:cubicBezTo>
                  <a:cubicBezTo>
                    <a:pt x="9" y="8"/>
                    <a:pt x="10" y="8"/>
                    <a:pt x="11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1" name="íṧlídè">
              <a:extLst>
                <a:ext uri="{FF2B5EF4-FFF2-40B4-BE49-F238E27FC236}">
                  <a16:creationId xmlns:a16="http://schemas.microsoft.com/office/drawing/2014/main" id="{E9D9FD79-DB16-452C-9A36-B762102CACF0}"/>
                </a:ext>
              </a:extLst>
            </p:cNvPr>
            <p:cNvSpPr/>
            <p:nvPr/>
          </p:nvSpPr>
          <p:spPr bwMode="auto">
            <a:xfrm>
              <a:off x="5883955" y="2761411"/>
              <a:ext cx="44641" cy="20291"/>
            </a:xfrm>
            <a:custGeom>
              <a:avLst/>
              <a:gdLst>
                <a:gd name="T0" fmla="*/ 0 w 11"/>
                <a:gd name="T1" fmla="*/ 2 h 5"/>
                <a:gd name="T2" fmla="*/ 2 w 11"/>
                <a:gd name="T3" fmla="*/ 2 h 5"/>
                <a:gd name="T4" fmla="*/ 8 w 11"/>
                <a:gd name="T5" fmla="*/ 0 h 5"/>
                <a:gd name="T6" fmla="*/ 11 w 11"/>
                <a:gd name="T7" fmla="*/ 1 h 5"/>
                <a:gd name="T8" fmla="*/ 10 w 11"/>
                <a:gd name="T9" fmla="*/ 3 h 5"/>
                <a:gd name="T10" fmla="*/ 6 w 11"/>
                <a:gd name="T11" fmla="*/ 5 h 5"/>
                <a:gd name="T12" fmla="*/ 2 w 11"/>
                <a:gd name="T13" fmla="*/ 4 h 5"/>
                <a:gd name="T14" fmla="*/ 0 w 11"/>
                <a:gd name="T15" fmla="*/ 3 h 5"/>
                <a:gd name="T16" fmla="*/ 0 w 11"/>
                <a:gd name="T1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5">
                  <a:moveTo>
                    <a:pt x="0" y="2"/>
                  </a:moveTo>
                  <a:cubicBezTo>
                    <a:pt x="0" y="2"/>
                    <a:pt x="1" y="2"/>
                    <a:pt x="2" y="2"/>
                  </a:cubicBezTo>
                  <a:cubicBezTo>
                    <a:pt x="4" y="1"/>
                    <a:pt x="6" y="0"/>
                    <a:pt x="8" y="0"/>
                  </a:cubicBezTo>
                  <a:cubicBezTo>
                    <a:pt x="9" y="0"/>
                    <a:pt x="10" y="0"/>
                    <a:pt x="11" y="1"/>
                  </a:cubicBezTo>
                  <a:cubicBezTo>
                    <a:pt x="11" y="2"/>
                    <a:pt x="10" y="2"/>
                    <a:pt x="10" y="3"/>
                  </a:cubicBezTo>
                  <a:cubicBezTo>
                    <a:pt x="8" y="4"/>
                    <a:pt x="7" y="4"/>
                    <a:pt x="6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1" y="3"/>
                    <a:pt x="0" y="3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2" name="îṥľíde">
              <a:extLst>
                <a:ext uri="{FF2B5EF4-FFF2-40B4-BE49-F238E27FC236}">
                  <a16:creationId xmlns:a16="http://schemas.microsoft.com/office/drawing/2014/main" id="{F5D5BE2E-9627-4CCC-8ACB-668920797DC3}"/>
                </a:ext>
              </a:extLst>
            </p:cNvPr>
            <p:cNvSpPr/>
            <p:nvPr/>
          </p:nvSpPr>
          <p:spPr bwMode="auto">
            <a:xfrm>
              <a:off x="5622194" y="2875043"/>
              <a:ext cx="36525" cy="24350"/>
            </a:xfrm>
            <a:custGeom>
              <a:avLst/>
              <a:gdLst>
                <a:gd name="T0" fmla="*/ 0 w 9"/>
                <a:gd name="T1" fmla="*/ 5 h 6"/>
                <a:gd name="T2" fmla="*/ 7 w 9"/>
                <a:gd name="T3" fmla="*/ 0 h 6"/>
                <a:gd name="T4" fmla="*/ 5 w 9"/>
                <a:gd name="T5" fmla="*/ 1 h 6"/>
                <a:gd name="T6" fmla="*/ 7 w 9"/>
                <a:gd name="T7" fmla="*/ 2 h 6"/>
                <a:gd name="T8" fmla="*/ 8 w 9"/>
                <a:gd name="T9" fmla="*/ 4 h 6"/>
                <a:gd name="T10" fmla="*/ 6 w 9"/>
                <a:gd name="T11" fmla="*/ 6 h 6"/>
                <a:gd name="T12" fmla="*/ 0 w 9"/>
                <a:gd name="T13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6">
                  <a:moveTo>
                    <a:pt x="0" y="5"/>
                  </a:moveTo>
                  <a:cubicBezTo>
                    <a:pt x="2" y="3"/>
                    <a:pt x="4" y="1"/>
                    <a:pt x="7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6" y="1"/>
                    <a:pt x="7" y="2"/>
                    <a:pt x="7" y="2"/>
                  </a:cubicBezTo>
                  <a:cubicBezTo>
                    <a:pt x="7" y="2"/>
                    <a:pt x="9" y="4"/>
                    <a:pt x="8" y="4"/>
                  </a:cubicBezTo>
                  <a:cubicBezTo>
                    <a:pt x="8" y="5"/>
                    <a:pt x="7" y="6"/>
                    <a:pt x="6" y="6"/>
                  </a:cubicBezTo>
                  <a:cubicBezTo>
                    <a:pt x="4" y="5"/>
                    <a:pt x="2" y="5"/>
                    <a:pt x="0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3" name="í$ḷiḋè">
              <a:extLst>
                <a:ext uri="{FF2B5EF4-FFF2-40B4-BE49-F238E27FC236}">
                  <a16:creationId xmlns:a16="http://schemas.microsoft.com/office/drawing/2014/main" id="{CAA02C10-F7D9-4B4F-AFA4-5D2D9BA0F2F8}"/>
                </a:ext>
              </a:extLst>
            </p:cNvPr>
            <p:cNvSpPr/>
            <p:nvPr/>
          </p:nvSpPr>
          <p:spPr bwMode="auto">
            <a:xfrm>
              <a:off x="5137228" y="2540234"/>
              <a:ext cx="1075449" cy="1379821"/>
            </a:xfrm>
            <a:custGeom>
              <a:avLst/>
              <a:gdLst>
                <a:gd name="T0" fmla="*/ 255 w 255"/>
                <a:gd name="T1" fmla="*/ 281 h 327"/>
                <a:gd name="T2" fmla="*/ 254 w 255"/>
                <a:gd name="T3" fmla="*/ 283 h 327"/>
                <a:gd name="T4" fmla="*/ 43 w 255"/>
                <a:gd name="T5" fmla="*/ 230 h 327"/>
                <a:gd name="T6" fmla="*/ 96 w 255"/>
                <a:gd name="T7" fmla="*/ 20 h 327"/>
                <a:gd name="T8" fmla="*/ 150 w 255"/>
                <a:gd name="T9" fmla="*/ 0 h 327"/>
                <a:gd name="T10" fmla="*/ 120 w 255"/>
                <a:gd name="T11" fmla="*/ 30 h 327"/>
                <a:gd name="T12" fmla="*/ 115 w 255"/>
                <a:gd name="T13" fmla="*/ 36 h 327"/>
                <a:gd name="T14" fmla="*/ 111 w 255"/>
                <a:gd name="T15" fmla="*/ 42 h 327"/>
                <a:gd name="T16" fmla="*/ 108 w 255"/>
                <a:gd name="T17" fmla="*/ 46 h 327"/>
                <a:gd name="T18" fmla="*/ 98 w 255"/>
                <a:gd name="T19" fmla="*/ 64 h 327"/>
                <a:gd name="T20" fmla="*/ 98 w 255"/>
                <a:gd name="T21" fmla="*/ 64 h 327"/>
                <a:gd name="T22" fmla="*/ 87 w 255"/>
                <a:gd name="T23" fmla="*/ 99 h 327"/>
                <a:gd name="T24" fmla="*/ 91 w 255"/>
                <a:gd name="T25" fmla="*/ 155 h 327"/>
                <a:gd name="T26" fmla="*/ 103 w 255"/>
                <a:gd name="T27" fmla="*/ 181 h 327"/>
                <a:gd name="T28" fmla="*/ 129 w 255"/>
                <a:gd name="T29" fmla="*/ 217 h 327"/>
                <a:gd name="T30" fmla="*/ 255 w 255"/>
                <a:gd name="T31" fmla="*/ 281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55" h="327">
                  <a:moveTo>
                    <a:pt x="255" y="281"/>
                  </a:moveTo>
                  <a:cubicBezTo>
                    <a:pt x="254" y="283"/>
                    <a:pt x="254" y="283"/>
                    <a:pt x="254" y="283"/>
                  </a:cubicBezTo>
                  <a:cubicBezTo>
                    <a:pt x="182" y="327"/>
                    <a:pt x="87" y="303"/>
                    <a:pt x="43" y="230"/>
                  </a:cubicBezTo>
                  <a:cubicBezTo>
                    <a:pt x="0" y="158"/>
                    <a:pt x="23" y="63"/>
                    <a:pt x="96" y="20"/>
                  </a:cubicBezTo>
                  <a:cubicBezTo>
                    <a:pt x="113" y="10"/>
                    <a:pt x="131" y="3"/>
                    <a:pt x="150" y="0"/>
                  </a:cubicBezTo>
                  <a:cubicBezTo>
                    <a:pt x="139" y="9"/>
                    <a:pt x="129" y="19"/>
                    <a:pt x="120" y="30"/>
                  </a:cubicBezTo>
                  <a:cubicBezTo>
                    <a:pt x="119" y="32"/>
                    <a:pt x="117" y="34"/>
                    <a:pt x="115" y="36"/>
                  </a:cubicBezTo>
                  <a:cubicBezTo>
                    <a:pt x="113" y="39"/>
                    <a:pt x="112" y="40"/>
                    <a:pt x="111" y="42"/>
                  </a:cubicBezTo>
                  <a:cubicBezTo>
                    <a:pt x="110" y="44"/>
                    <a:pt x="109" y="45"/>
                    <a:pt x="108" y="46"/>
                  </a:cubicBezTo>
                  <a:cubicBezTo>
                    <a:pt x="104" y="52"/>
                    <a:pt x="101" y="58"/>
                    <a:pt x="98" y="64"/>
                  </a:cubicBezTo>
                  <a:cubicBezTo>
                    <a:pt x="98" y="64"/>
                    <a:pt x="98" y="64"/>
                    <a:pt x="98" y="64"/>
                  </a:cubicBezTo>
                  <a:cubicBezTo>
                    <a:pt x="93" y="75"/>
                    <a:pt x="89" y="87"/>
                    <a:pt x="87" y="99"/>
                  </a:cubicBezTo>
                  <a:cubicBezTo>
                    <a:pt x="83" y="118"/>
                    <a:pt x="85" y="137"/>
                    <a:pt x="91" y="155"/>
                  </a:cubicBezTo>
                  <a:cubicBezTo>
                    <a:pt x="94" y="164"/>
                    <a:pt x="98" y="173"/>
                    <a:pt x="103" y="181"/>
                  </a:cubicBezTo>
                  <a:cubicBezTo>
                    <a:pt x="111" y="194"/>
                    <a:pt x="119" y="206"/>
                    <a:pt x="129" y="217"/>
                  </a:cubicBezTo>
                  <a:cubicBezTo>
                    <a:pt x="187" y="285"/>
                    <a:pt x="255" y="281"/>
                    <a:pt x="255" y="281"/>
                  </a:cubicBez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4" name="iṥļídè">
              <a:extLst>
                <a:ext uri="{FF2B5EF4-FFF2-40B4-BE49-F238E27FC236}">
                  <a16:creationId xmlns:a16="http://schemas.microsoft.com/office/drawing/2014/main" id="{E90BB8D4-296F-48F0-A3E2-59FDBFBBB342}"/>
                </a:ext>
              </a:extLst>
            </p:cNvPr>
            <p:cNvSpPr/>
            <p:nvPr/>
          </p:nvSpPr>
          <p:spPr bwMode="auto">
            <a:xfrm>
              <a:off x="8304729" y="3301164"/>
              <a:ext cx="606716" cy="375393"/>
            </a:xfrm>
            <a:custGeom>
              <a:avLst/>
              <a:gdLst>
                <a:gd name="T0" fmla="*/ 140 w 144"/>
                <a:gd name="T1" fmla="*/ 73 h 89"/>
                <a:gd name="T2" fmla="*/ 117 w 144"/>
                <a:gd name="T3" fmla="*/ 86 h 89"/>
                <a:gd name="T4" fmla="*/ 2 w 144"/>
                <a:gd name="T5" fmla="*/ 86 h 89"/>
                <a:gd name="T6" fmla="*/ 2 w 144"/>
                <a:gd name="T7" fmla="*/ 76 h 89"/>
                <a:gd name="T8" fmla="*/ 2 w 144"/>
                <a:gd name="T9" fmla="*/ 75 h 89"/>
                <a:gd name="T10" fmla="*/ 34 w 144"/>
                <a:gd name="T11" fmla="*/ 75 h 89"/>
                <a:gd name="T12" fmla="*/ 25 w 144"/>
                <a:gd name="T13" fmla="*/ 31 h 89"/>
                <a:gd name="T14" fmla="*/ 108 w 144"/>
                <a:gd name="T15" fmla="*/ 0 h 89"/>
                <a:gd name="T16" fmla="*/ 116 w 144"/>
                <a:gd name="T17" fmla="*/ 0 h 89"/>
                <a:gd name="T18" fmla="*/ 140 w 144"/>
                <a:gd name="T19" fmla="*/ 73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4" h="89">
                  <a:moveTo>
                    <a:pt x="140" y="73"/>
                  </a:moveTo>
                  <a:cubicBezTo>
                    <a:pt x="136" y="89"/>
                    <a:pt x="117" y="86"/>
                    <a:pt x="117" y="86"/>
                  </a:cubicBezTo>
                  <a:cubicBezTo>
                    <a:pt x="117" y="86"/>
                    <a:pt x="5" y="88"/>
                    <a:pt x="2" y="86"/>
                  </a:cubicBezTo>
                  <a:cubicBezTo>
                    <a:pt x="0" y="84"/>
                    <a:pt x="2" y="78"/>
                    <a:pt x="2" y="76"/>
                  </a:cubicBezTo>
                  <a:cubicBezTo>
                    <a:pt x="2" y="75"/>
                    <a:pt x="2" y="75"/>
                    <a:pt x="2" y="75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5"/>
                    <a:pt x="49" y="67"/>
                    <a:pt x="25" y="31"/>
                  </a:cubicBezTo>
                  <a:cubicBezTo>
                    <a:pt x="4" y="1"/>
                    <a:pt x="82" y="0"/>
                    <a:pt x="108" y="0"/>
                  </a:cubicBezTo>
                  <a:cubicBezTo>
                    <a:pt x="113" y="0"/>
                    <a:pt x="116" y="0"/>
                    <a:pt x="116" y="0"/>
                  </a:cubicBezTo>
                  <a:cubicBezTo>
                    <a:pt x="116" y="0"/>
                    <a:pt x="144" y="57"/>
                    <a:pt x="140" y="73"/>
                  </a:cubicBezTo>
                  <a:close/>
                </a:path>
              </a:pathLst>
            </a:custGeom>
            <a:solidFill>
              <a:srgbClr val="68A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5" name="ïṩľîḍe">
              <a:extLst>
                <a:ext uri="{FF2B5EF4-FFF2-40B4-BE49-F238E27FC236}">
                  <a16:creationId xmlns:a16="http://schemas.microsoft.com/office/drawing/2014/main" id="{537E476D-FC86-411C-901A-1C5FDDE318CC}"/>
                </a:ext>
              </a:extLst>
            </p:cNvPr>
            <p:cNvSpPr/>
            <p:nvPr/>
          </p:nvSpPr>
          <p:spPr bwMode="auto">
            <a:xfrm>
              <a:off x="8312845" y="3301164"/>
              <a:ext cx="539754" cy="328722"/>
            </a:xfrm>
            <a:custGeom>
              <a:avLst/>
              <a:gdLst>
                <a:gd name="T0" fmla="*/ 125 w 128"/>
                <a:gd name="T1" fmla="*/ 61 h 78"/>
                <a:gd name="T2" fmla="*/ 101 w 128"/>
                <a:gd name="T3" fmla="*/ 75 h 78"/>
                <a:gd name="T4" fmla="*/ 0 w 128"/>
                <a:gd name="T5" fmla="*/ 76 h 78"/>
                <a:gd name="T6" fmla="*/ 0 w 128"/>
                <a:gd name="T7" fmla="*/ 75 h 78"/>
                <a:gd name="T8" fmla="*/ 32 w 128"/>
                <a:gd name="T9" fmla="*/ 75 h 78"/>
                <a:gd name="T10" fmla="*/ 23 w 128"/>
                <a:gd name="T11" fmla="*/ 31 h 78"/>
                <a:gd name="T12" fmla="*/ 106 w 128"/>
                <a:gd name="T13" fmla="*/ 0 h 78"/>
                <a:gd name="T14" fmla="*/ 125 w 128"/>
                <a:gd name="T15" fmla="*/ 61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8" h="78">
                  <a:moveTo>
                    <a:pt x="125" y="61"/>
                  </a:moveTo>
                  <a:cubicBezTo>
                    <a:pt x="121" y="78"/>
                    <a:pt x="101" y="75"/>
                    <a:pt x="101" y="75"/>
                  </a:cubicBezTo>
                  <a:cubicBezTo>
                    <a:pt x="101" y="75"/>
                    <a:pt x="30" y="76"/>
                    <a:pt x="0" y="76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32" y="75"/>
                    <a:pt x="32" y="75"/>
                    <a:pt x="32" y="75"/>
                  </a:cubicBezTo>
                  <a:cubicBezTo>
                    <a:pt x="32" y="75"/>
                    <a:pt x="47" y="67"/>
                    <a:pt x="23" y="31"/>
                  </a:cubicBezTo>
                  <a:cubicBezTo>
                    <a:pt x="2" y="1"/>
                    <a:pt x="80" y="0"/>
                    <a:pt x="106" y="0"/>
                  </a:cubicBezTo>
                  <a:cubicBezTo>
                    <a:pt x="114" y="18"/>
                    <a:pt x="128" y="50"/>
                    <a:pt x="125" y="61"/>
                  </a:cubicBezTo>
                  <a:close/>
                </a:path>
              </a:pathLst>
            </a:custGeom>
            <a:solidFill>
              <a:srgbClr val="68A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6" name="ïṥľiḍè">
              <a:extLst>
                <a:ext uri="{FF2B5EF4-FFF2-40B4-BE49-F238E27FC236}">
                  <a16:creationId xmlns:a16="http://schemas.microsoft.com/office/drawing/2014/main" id="{81C93A7D-E5F9-46B9-9530-56B5B8D2231F}"/>
                </a:ext>
              </a:extLst>
            </p:cNvPr>
            <p:cNvSpPr/>
            <p:nvPr/>
          </p:nvSpPr>
          <p:spPr bwMode="auto">
            <a:xfrm>
              <a:off x="8312845" y="3301164"/>
              <a:ext cx="555987" cy="336839"/>
            </a:xfrm>
            <a:custGeom>
              <a:avLst/>
              <a:gdLst>
                <a:gd name="T0" fmla="*/ 129 w 132"/>
                <a:gd name="T1" fmla="*/ 64 h 80"/>
                <a:gd name="T2" fmla="*/ 101 w 132"/>
                <a:gd name="T3" fmla="*/ 75 h 80"/>
                <a:gd name="T4" fmla="*/ 0 w 132"/>
                <a:gd name="T5" fmla="*/ 76 h 80"/>
                <a:gd name="T6" fmla="*/ 0 w 132"/>
                <a:gd name="T7" fmla="*/ 75 h 80"/>
                <a:gd name="T8" fmla="*/ 32 w 132"/>
                <a:gd name="T9" fmla="*/ 75 h 80"/>
                <a:gd name="T10" fmla="*/ 23 w 132"/>
                <a:gd name="T11" fmla="*/ 31 h 80"/>
                <a:gd name="T12" fmla="*/ 106 w 132"/>
                <a:gd name="T13" fmla="*/ 0 h 80"/>
                <a:gd name="T14" fmla="*/ 129 w 132"/>
                <a:gd name="T15" fmla="*/ 64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2" h="80">
                  <a:moveTo>
                    <a:pt x="129" y="64"/>
                  </a:moveTo>
                  <a:cubicBezTo>
                    <a:pt x="125" y="80"/>
                    <a:pt x="101" y="75"/>
                    <a:pt x="101" y="75"/>
                  </a:cubicBezTo>
                  <a:cubicBezTo>
                    <a:pt x="101" y="75"/>
                    <a:pt x="30" y="76"/>
                    <a:pt x="0" y="76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32" y="75"/>
                    <a:pt x="32" y="75"/>
                    <a:pt x="32" y="75"/>
                  </a:cubicBezTo>
                  <a:cubicBezTo>
                    <a:pt x="32" y="75"/>
                    <a:pt x="48" y="67"/>
                    <a:pt x="23" y="31"/>
                  </a:cubicBezTo>
                  <a:cubicBezTo>
                    <a:pt x="2" y="1"/>
                    <a:pt x="80" y="0"/>
                    <a:pt x="106" y="0"/>
                  </a:cubicBezTo>
                  <a:cubicBezTo>
                    <a:pt x="114" y="18"/>
                    <a:pt x="132" y="52"/>
                    <a:pt x="129" y="64"/>
                  </a:cubicBez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7" name="íSḷîḓè">
              <a:extLst>
                <a:ext uri="{FF2B5EF4-FFF2-40B4-BE49-F238E27FC236}">
                  <a16:creationId xmlns:a16="http://schemas.microsoft.com/office/drawing/2014/main" id="{865ABDE9-ADBE-4BF7-BEAD-A3A08D49D079}"/>
                </a:ext>
              </a:extLst>
            </p:cNvPr>
            <p:cNvSpPr/>
            <p:nvPr/>
          </p:nvSpPr>
          <p:spPr bwMode="auto">
            <a:xfrm>
              <a:off x="7953686" y="2621400"/>
              <a:ext cx="1203286" cy="805573"/>
            </a:xfrm>
            <a:custGeom>
              <a:avLst/>
              <a:gdLst>
                <a:gd name="T0" fmla="*/ 23 w 285"/>
                <a:gd name="T1" fmla="*/ 0 h 191"/>
                <a:gd name="T2" fmla="*/ 262 w 285"/>
                <a:gd name="T3" fmla="*/ 0 h 191"/>
                <a:gd name="T4" fmla="*/ 285 w 285"/>
                <a:gd name="T5" fmla="*/ 23 h 191"/>
                <a:gd name="T6" fmla="*/ 285 w 285"/>
                <a:gd name="T7" fmla="*/ 169 h 191"/>
                <a:gd name="T8" fmla="*/ 262 w 285"/>
                <a:gd name="T9" fmla="*/ 191 h 191"/>
                <a:gd name="T10" fmla="*/ 23 w 285"/>
                <a:gd name="T11" fmla="*/ 191 h 191"/>
                <a:gd name="T12" fmla="*/ 0 w 285"/>
                <a:gd name="T13" fmla="*/ 169 h 191"/>
                <a:gd name="T14" fmla="*/ 0 w 285"/>
                <a:gd name="T15" fmla="*/ 23 h 191"/>
                <a:gd name="T16" fmla="*/ 23 w 285"/>
                <a:gd name="T17" fmla="*/ 0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5" h="191">
                  <a:moveTo>
                    <a:pt x="23" y="0"/>
                  </a:moveTo>
                  <a:cubicBezTo>
                    <a:pt x="262" y="0"/>
                    <a:pt x="262" y="0"/>
                    <a:pt x="262" y="0"/>
                  </a:cubicBezTo>
                  <a:cubicBezTo>
                    <a:pt x="275" y="0"/>
                    <a:pt x="285" y="10"/>
                    <a:pt x="285" y="23"/>
                  </a:cubicBezTo>
                  <a:cubicBezTo>
                    <a:pt x="285" y="169"/>
                    <a:pt x="285" y="169"/>
                    <a:pt x="285" y="169"/>
                  </a:cubicBezTo>
                  <a:cubicBezTo>
                    <a:pt x="285" y="181"/>
                    <a:pt x="275" y="191"/>
                    <a:pt x="262" y="191"/>
                  </a:cubicBezTo>
                  <a:cubicBezTo>
                    <a:pt x="23" y="191"/>
                    <a:pt x="23" y="191"/>
                    <a:pt x="23" y="191"/>
                  </a:cubicBezTo>
                  <a:cubicBezTo>
                    <a:pt x="10" y="191"/>
                    <a:pt x="0" y="181"/>
                    <a:pt x="0" y="169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lose/>
                </a:path>
              </a:pathLst>
            </a:custGeom>
            <a:solidFill>
              <a:srgbClr val="68A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8" name="íŝḻïďé">
              <a:extLst>
                <a:ext uri="{FF2B5EF4-FFF2-40B4-BE49-F238E27FC236}">
                  <a16:creationId xmlns:a16="http://schemas.microsoft.com/office/drawing/2014/main" id="{DFECC5C1-4799-4C37-A46E-92F8B1BF5CEF}"/>
                </a:ext>
              </a:extLst>
            </p:cNvPr>
            <p:cNvSpPr/>
            <p:nvPr/>
          </p:nvSpPr>
          <p:spPr bwMode="auto">
            <a:xfrm>
              <a:off x="7953686" y="2621400"/>
              <a:ext cx="1203286" cy="805573"/>
            </a:xfrm>
            <a:custGeom>
              <a:avLst/>
              <a:gdLst>
                <a:gd name="T0" fmla="*/ 23 w 285"/>
                <a:gd name="T1" fmla="*/ 0 h 191"/>
                <a:gd name="T2" fmla="*/ 262 w 285"/>
                <a:gd name="T3" fmla="*/ 0 h 191"/>
                <a:gd name="T4" fmla="*/ 285 w 285"/>
                <a:gd name="T5" fmla="*/ 23 h 191"/>
                <a:gd name="T6" fmla="*/ 285 w 285"/>
                <a:gd name="T7" fmla="*/ 169 h 191"/>
                <a:gd name="T8" fmla="*/ 262 w 285"/>
                <a:gd name="T9" fmla="*/ 191 h 191"/>
                <a:gd name="T10" fmla="*/ 23 w 285"/>
                <a:gd name="T11" fmla="*/ 191 h 191"/>
                <a:gd name="T12" fmla="*/ 0 w 285"/>
                <a:gd name="T13" fmla="*/ 169 h 191"/>
                <a:gd name="T14" fmla="*/ 0 w 285"/>
                <a:gd name="T15" fmla="*/ 23 h 191"/>
                <a:gd name="T16" fmla="*/ 23 w 285"/>
                <a:gd name="T17" fmla="*/ 0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5" h="191">
                  <a:moveTo>
                    <a:pt x="23" y="0"/>
                  </a:moveTo>
                  <a:cubicBezTo>
                    <a:pt x="262" y="0"/>
                    <a:pt x="262" y="0"/>
                    <a:pt x="262" y="0"/>
                  </a:cubicBezTo>
                  <a:cubicBezTo>
                    <a:pt x="275" y="0"/>
                    <a:pt x="285" y="10"/>
                    <a:pt x="285" y="23"/>
                  </a:cubicBezTo>
                  <a:cubicBezTo>
                    <a:pt x="285" y="169"/>
                    <a:pt x="285" y="169"/>
                    <a:pt x="285" y="169"/>
                  </a:cubicBezTo>
                  <a:cubicBezTo>
                    <a:pt x="285" y="181"/>
                    <a:pt x="275" y="191"/>
                    <a:pt x="262" y="191"/>
                  </a:cubicBezTo>
                  <a:cubicBezTo>
                    <a:pt x="23" y="191"/>
                    <a:pt x="23" y="191"/>
                    <a:pt x="23" y="191"/>
                  </a:cubicBezTo>
                  <a:cubicBezTo>
                    <a:pt x="10" y="191"/>
                    <a:pt x="0" y="181"/>
                    <a:pt x="0" y="169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9" name="îś1ídê">
              <a:extLst>
                <a:ext uri="{FF2B5EF4-FFF2-40B4-BE49-F238E27FC236}">
                  <a16:creationId xmlns:a16="http://schemas.microsoft.com/office/drawing/2014/main" id="{1C9E6189-B475-4E5A-B135-1509400AC3EB}"/>
                </a:ext>
              </a:extLst>
            </p:cNvPr>
            <p:cNvSpPr/>
            <p:nvPr/>
          </p:nvSpPr>
          <p:spPr bwMode="auto">
            <a:xfrm>
              <a:off x="7929337" y="2621400"/>
              <a:ext cx="1201256" cy="805573"/>
            </a:xfrm>
            <a:custGeom>
              <a:avLst/>
              <a:gdLst>
                <a:gd name="T0" fmla="*/ 23 w 285"/>
                <a:gd name="T1" fmla="*/ 0 h 191"/>
                <a:gd name="T2" fmla="*/ 262 w 285"/>
                <a:gd name="T3" fmla="*/ 0 h 191"/>
                <a:gd name="T4" fmla="*/ 285 w 285"/>
                <a:gd name="T5" fmla="*/ 23 h 191"/>
                <a:gd name="T6" fmla="*/ 285 w 285"/>
                <a:gd name="T7" fmla="*/ 169 h 191"/>
                <a:gd name="T8" fmla="*/ 262 w 285"/>
                <a:gd name="T9" fmla="*/ 191 h 191"/>
                <a:gd name="T10" fmla="*/ 23 w 285"/>
                <a:gd name="T11" fmla="*/ 191 h 191"/>
                <a:gd name="T12" fmla="*/ 0 w 285"/>
                <a:gd name="T13" fmla="*/ 169 h 191"/>
                <a:gd name="T14" fmla="*/ 0 w 285"/>
                <a:gd name="T15" fmla="*/ 23 h 191"/>
                <a:gd name="T16" fmla="*/ 23 w 285"/>
                <a:gd name="T17" fmla="*/ 0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5" h="191">
                  <a:moveTo>
                    <a:pt x="23" y="0"/>
                  </a:moveTo>
                  <a:cubicBezTo>
                    <a:pt x="262" y="0"/>
                    <a:pt x="262" y="0"/>
                    <a:pt x="262" y="0"/>
                  </a:cubicBezTo>
                  <a:cubicBezTo>
                    <a:pt x="275" y="0"/>
                    <a:pt x="285" y="10"/>
                    <a:pt x="285" y="23"/>
                  </a:cubicBezTo>
                  <a:cubicBezTo>
                    <a:pt x="285" y="169"/>
                    <a:pt x="285" y="169"/>
                    <a:pt x="285" y="169"/>
                  </a:cubicBezTo>
                  <a:cubicBezTo>
                    <a:pt x="285" y="181"/>
                    <a:pt x="275" y="191"/>
                    <a:pt x="262" y="191"/>
                  </a:cubicBezTo>
                  <a:cubicBezTo>
                    <a:pt x="23" y="191"/>
                    <a:pt x="23" y="191"/>
                    <a:pt x="23" y="191"/>
                  </a:cubicBezTo>
                  <a:cubicBezTo>
                    <a:pt x="10" y="191"/>
                    <a:pt x="0" y="181"/>
                    <a:pt x="0" y="169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lose/>
                </a:path>
              </a:pathLst>
            </a:custGeom>
            <a:solidFill>
              <a:srgbClr val="68A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0" name="iSḷïḑé">
              <a:extLst>
                <a:ext uri="{FF2B5EF4-FFF2-40B4-BE49-F238E27FC236}">
                  <a16:creationId xmlns:a16="http://schemas.microsoft.com/office/drawing/2014/main" id="{FFA0F36C-1459-42D0-92B5-2E63CAC289E0}"/>
                </a:ext>
              </a:extLst>
            </p:cNvPr>
            <p:cNvSpPr/>
            <p:nvPr/>
          </p:nvSpPr>
          <p:spPr bwMode="auto">
            <a:xfrm>
              <a:off x="7929337" y="2621400"/>
              <a:ext cx="1201256" cy="805573"/>
            </a:xfrm>
            <a:custGeom>
              <a:avLst/>
              <a:gdLst>
                <a:gd name="T0" fmla="*/ 23 w 285"/>
                <a:gd name="T1" fmla="*/ 0 h 191"/>
                <a:gd name="T2" fmla="*/ 262 w 285"/>
                <a:gd name="T3" fmla="*/ 0 h 191"/>
                <a:gd name="T4" fmla="*/ 285 w 285"/>
                <a:gd name="T5" fmla="*/ 23 h 191"/>
                <a:gd name="T6" fmla="*/ 285 w 285"/>
                <a:gd name="T7" fmla="*/ 169 h 191"/>
                <a:gd name="T8" fmla="*/ 262 w 285"/>
                <a:gd name="T9" fmla="*/ 191 h 191"/>
                <a:gd name="T10" fmla="*/ 23 w 285"/>
                <a:gd name="T11" fmla="*/ 191 h 191"/>
                <a:gd name="T12" fmla="*/ 0 w 285"/>
                <a:gd name="T13" fmla="*/ 169 h 191"/>
                <a:gd name="T14" fmla="*/ 0 w 285"/>
                <a:gd name="T15" fmla="*/ 23 h 191"/>
                <a:gd name="T16" fmla="*/ 23 w 285"/>
                <a:gd name="T17" fmla="*/ 0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5" h="191">
                  <a:moveTo>
                    <a:pt x="23" y="0"/>
                  </a:moveTo>
                  <a:cubicBezTo>
                    <a:pt x="262" y="0"/>
                    <a:pt x="262" y="0"/>
                    <a:pt x="262" y="0"/>
                  </a:cubicBezTo>
                  <a:cubicBezTo>
                    <a:pt x="275" y="0"/>
                    <a:pt x="285" y="10"/>
                    <a:pt x="285" y="23"/>
                  </a:cubicBezTo>
                  <a:cubicBezTo>
                    <a:pt x="285" y="169"/>
                    <a:pt x="285" y="169"/>
                    <a:pt x="285" y="169"/>
                  </a:cubicBezTo>
                  <a:cubicBezTo>
                    <a:pt x="285" y="181"/>
                    <a:pt x="275" y="191"/>
                    <a:pt x="262" y="191"/>
                  </a:cubicBezTo>
                  <a:cubicBezTo>
                    <a:pt x="23" y="191"/>
                    <a:pt x="23" y="191"/>
                    <a:pt x="23" y="191"/>
                  </a:cubicBezTo>
                  <a:cubicBezTo>
                    <a:pt x="10" y="191"/>
                    <a:pt x="0" y="181"/>
                    <a:pt x="0" y="169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6000">
                  <a:srgbClr val="68AFFD"/>
                </a:gs>
              </a:gsLst>
              <a:lin ang="5400000" scaled="1"/>
            </a:gra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1" name="ïş1íḋé">
              <a:extLst>
                <a:ext uri="{FF2B5EF4-FFF2-40B4-BE49-F238E27FC236}">
                  <a16:creationId xmlns:a16="http://schemas.microsoft.com/office/drawing/2014/main" id="{336C5183-00EB-408F-BFFD-536DB50F3B26}"/>
                </a:ext>
              </a:extLst>
            </p:cNvPr>
            <p:cNvSpPr/>
            <p:nvPr/>
          </p:nvSpPr>
          <p:spPr bwMode="auto">
            <a:xfrm>
              <a:off x="7929337" y="3254494"/>
              <a:ext cx="1201256" cy="172478"/>
            </a:xfrm>
            <a:custGeom>
              <a:avLst/>
              <a:gdLst>
                <a:gd name="T0" fmla="*/ 285 w 285"/>
                <a:gd name="T1" fmla="*/ 0 h 41"/>
                <a:gd name="T2" fmla="*/ 285 w 285"/>
                <a:gd name="T3" fmla="*/ 19 h 41"/>
                <a:gd name="T4" fmla="*/ 262 w 285"/>
                <a:gd name="T5" fmla="*/ 41 h 41"/>
                <a:gd name="T6" fmla="*/ 262 w 285"/>
                <a:gd name="T7" fmla="*/ 41 h 41"/>
                <a:gd name="T8" fmla="*/ 23 w 285"/>
                <a:gd name="T9" fmla="*/ 41 h 41"/>
                <a:gd name="T10" fmla="*/ 0 w 285"/>
                <a:gd name="T11" fmla="*/ 19 h 41"/>
                <a:gd name="T12" fmla="*/ 0 w 285"/>
                <a:gd name="T13" fmla="*/ 19 h 41"/>
                <a:gd name="T14" fmla="*/ 0 w 285"/>
                <a:gd name="T15" fmla="*/ 0 h 41"/>
                <a:gd name="T16" fmla="*/ 285 w 285"/>
                <a:gd name="T17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5" h="41">
                  <a:moveTo>
                    <a:pt x="285" y="0"/>
                  </a:moveTo>
                  <a:cubicBezTo>
                    <a:pt x="285" y="19"/>
                    <a:pt x="285" y="19"/>
                    <a:pt x="285" y="19"/>
                  </a:cubicBezTo>
                  <a:cubicBezTo>
                    <a:pt x="285" y="31"/>
                    <a:pt x="275" y="41"/>
                    <a:pt x="262" y="41"/>
                  </a:cubicBezTo>
                  <a:cubicBezTo>
                    <a:pt x="262" y="41"/>
                    <a:pt x="262" y="41"/>
                    <a:pt x="262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10" y="41"/>
                    <a:pt x="0" y="31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285" y="0"/>
                  </a:lnTo>
                  <a:close/>
                </a:path>
              </a:pathLst>
            </a:custGeom>
            <a:solidFill>
              <a:srgbClr val="68A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2" name="îsḻíďe">
              <a:extLst>
                <a:ext uri="{FF2B5EF4-FFF2-40B4-BE49-F238E27FC236}">
                  <a16:creationId xmlns:a16="http://schemas.microsoft.com/office/drawing/2014/main" id="{FCDCE6A7-A195-443E-86E8-38A60A780550}"/>
                </a:ext>
              </a:extLst>
            </p:cNvPr>
            <p:cNvSpPr/>
            <p:nvPr/>
          </p:nvSpPr>
          <p:spPr bwMode="auto">
            <a:xfrm>
              <a:off x="8312845" y="3621770"/>
              <a:ext cx="472792" cy="40583"/>
            </a:xfrm>
            <a:prstGeom prst="rect">
              <a:avLst/>
            </a:prstGeom>
            <a:solidFill>
              <a:srgbClr val="000000">
                <a:alpha val="20000"/>
              </a:srgb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3" name="îṡḷiďè">
              <a:extLst>
                <a:ext uri="{FF2B5EF4-FFF2-40B4-BE49-F238E27FC236}">
                  <a16:creationId xmlns:a16="http://schemas.microsoft.com/office/drawing/2014/main" id="{53BB7207-2FE9-4925-B9BF-772DF0EBA2EB}"/>
                </a:ext>
              </a:extLst>
            </p:cNvPr>
            <p:cNvSpPr/>
            <p:nvPr/>
          </p:nvSpPr>
          <p:spPr bwMode="auto">
            <a:xfrm>
              <a:off x="8785637" y="3571042"/>
              <a:ext cx="75079" cy="101457"/>
            </a:xfrm>
            <a:custGeom>
              <a:avLst/>
              <a:gdLst>
                <a:gd name="T0" fmla="*/ 17 w 18"/>
                <a:gd name="T1" fmla="*/ 0 h 24"/>
                <a:gd name="T2" fmla="*/ 18 w 18"/>
                <a:gd name="T3" fmla="*/ 19 h 24"/>
                <a:gd name="T4" fmla="*/ 0 w 18"/>
                <a:gd name="T5" fmla="*/ 22 h 24"/>
                <a:gd name="T6" fmla="*/ 0 w 18"/>
                <a:gd name="T7" fmla="*/ 12 h 24"/>
                <a:gd name="T8" fmla="*/ 17 w 1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24">
                  <a:moveTo>
                    <a:pt x="17" y="0"/>
                  </a:moveTo>
                  <a:cubicBezTo>
                    <a:pt x="18" y="19"/>
                    <a:pt x="18" y="19"/>
                    <a:pt x="18" y="19"/>
                  </a:cubicBezTo>
                  <a:cubicBezTo>
                    <a:pt x="13" y="22"/>
                    <a:pt x="6" y="24"/>
                    <a:pt x="0" y="2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16" y="16"/>
                    <a:pt x="17" y="0"/>
                  </a:cubicBez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4" name="îsļîďe">
              <a:extLst>
                <a:ext uri="{FF2B5EF4-FFF2-40B4-BE49-F238E27FC236}">
                  <a16:creationId xmlns:a16="http://schemas.microsoft.com/office/drawing/2014/main" id="{9401270B-7B5B-4020-8153-F331642733DB}"/>
                </a:ext>
              </a:extLst>
            </p:cNvPr>
            <p:cNvSpPr/>
            <p:nvPr/>
          </p:nvSpPr>
          <p:spPr bwMode="auto">
            <a:xfrm>
              <a:off x="3229828" y="2870985"/>
              <a:ext cx="460617" cy="282052"/>
            </a:xfrm>
            <a:custGeom>
              <a:avLst/>
              <a:gdLst>
                <a:gd name="T0" fmla="*/ 3 w 109"/>
                <a:gd name="T1" fmla="*/ 55 h 67"/>
                <a:gd name="T2" fmla="*/ 21 w 109"/>
                <a:gd name="T3" fmla="*/ 65 h 67"/>
                <a:gd name="T4" fmla="*/ 107 w 109"/>
                <a:gd name="T5" fmla="*/ 65 h 67"/>
                <a:gd name="T6" fmla="*/ 107 w 109"/>
                <a:gd name="T7" fmla="*/ 57 h 67"/>
                <a:gd name="T8" fmla="*/ 107 w 109"/>
                <a:gd name="T9" fmla="*/ 57 h 67"/>
                <a:gd name="T10" fmla="*/ 83 w 109"/>
                <a:gd name="T11" fmla="*/ 57 h 67"/>
                <a:gd name="T12" fmla="*/ 90 w 109"/>
                <a:gd name="T13" fmla="*/ 24 h 67"/>
                <a:gd name="T14" fmla="*/ 27 w 109"/>
                <a:gd name="T15" fmla="*/ 0 h 67"/>
                <a:gd name="T16" fmla="*/ 21 w 109"/>
                <a:gd name="T17" fmla="*/ 0 h 67"/>
                <a:gd name="T18" fmla="*/ 3 w 109"/>
                <a:gd name="T19" fmla="*/ 55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9" h="67">
                  <a:moveTo>
                    <a:pt x="3" y="55"/>
                  </a:moveTo>
                  <a:cubicBezTo>
                    <a:pt x="6" y="67"/>
                    <a:pt x="21" y="65"/>
                    <a:pt x="21" y="65"/>
                  </a:cubicBezTo>
                  <a:cubicBezTo>
                    <a:pt x="21" y="65"/>
                    <a:pt x="105" y="67"/>
                    <a:pt x="107" y="65"/>
                  </a:cubicBezTo>
                  <a:cubicBezTo>
                    <a:pt x="109" y="64"/>
                    <a:pt x="108" y="59"/>
                    <a:pt x="107" y="57"/>
                  </a:cubicBezTo>
                  <a:cubicBezTo>
                    <a:pt x="107" y="57"/>
                    <a:pt x="107" y="57"/>
                    <a:pt x="107" y="57"/>
                  </a:cubicBezTo>
                  <a:cubicBezTo>
                    <a:pt x="83" y="57"/>
                    <a:pt x="83" y="57"/>
                    <a:pt x="83" y="57"/>
                  </a:cubicBezTo>
                  <a:cubicBezTo>
                    <a:pt x="83" y="57"/>
                    <a:pt x="71" y="51"/>
                    <a:pt x="90" y="24"/>
                  </a:cubicBezTo>
                  <a:cubicBezTo>
                    <a:pt x="106" y="1"/>
                    <a:pt x="46" y="0"/>
                    <a:pt x="27" y="0"/>
                  </a:cubicBezTo>
                  <a:cubicBezTo>
                    <a:pt x="23" y="0"/>
                    <a:pt x="21" y="0"/>
                    <a:pt x="21" y="0"/>
                  </a:cubicBezTo>
                  <a:cubicBezTo>
                    <a:pt x="21" y="0"/>
                    <a:pt x="0" y="43"/>
                    <a:pt x="3" y="55"/>
                  </a:cubicBezTo>
                  <a:close/>
                </a:path>
              </a:pathLst>
            </a:custGeom>
            <a:solidFill>
              <a:srgbClr val="68A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5" name="iṣľîdè">
              <a:extLst>
                <a:ext uri="{FF2B5EF4-FFF2-40B4-BE49-F238E27FC236}">
                  <a16:creationId xmlns:a16="http://schemas.microsoft.com/office/drawing/2014/main" id="{F5AFDA7D-BDD1-46D2-B3E1-C58C9B436F0C}"/>
                </a:ext>
              </a:extLst>
            </p:cNvPr>
            <p:cNvSpPr/>
            <p:nvPr/>
          </p:nvSpPr>
          <p:spPr bwMode="auto">
            <a:xfrm>
              <a:off x="3272440" y="2870985"/>
              <a:ext cx="407860" cy="247556"/>
            </a:xfrm>
            <a:custGeom>
              <a:avLst/>
              <a:gdLst>
                <a:gd name="T0" fmla="*/ 3 w 97"/>
                <a:gd name="T1" fmla="*/ 46 h 59"/>
                <a:gd name="T2" fmla="*/ 21 w 97"/>
                <a:gd name="T3" fmla="*/ 56 h 59"/>
                <a:gd name="T4" fmla="*/ 97 w 97"/>
                <a:gd name="T5" fmla="*/ 57 h 59"/>
                <a:gd name="T6" fmla="*/ 97 w 97"/>
                <a:gd name="T7" fmla="*/ 56 h 59"/>
                <a:gd name="T8" fmla="*/ 73 w 97"/>
                <a:gd name="T9" fmla="*/ 56 h 59"/>
                <a:gd name="T10" fmla="*/ 80 w 97"/>
                <a:gd name="T11" fmla="*/ 23 h 59"/>
                <a:gd name="T12" fmla="*/ 17 w 97"/>
                <a:gd name="T13" fmla="*/ 0 h 59"/>
                <a:gd name="T14" fmla="*/ 3 w 97"/>
                <a:gd name="T15" fmla="*/ 4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7" h="59">
                  <a:moveTo>
                    <a:pt x="3" y="46"/>
                  </a:moveTo>
                  <a:cubicBezTo>
                    <a:pt x="6" y="59"/>
                    <a:pt x="21" y="56"/>
                    <a:pt x="21" y="56"/>
                  </a:cubicBezTo>
                  <a:cubicBezTo>
                    <a:pt x="21" y="56"/>
                    <a:pt x="74" y="57"/>
                    <a:pt x="97" y="57"/>
                  </a:cubicBezTo>
                  <a:cubicBezTo>
                    <a:pt x="97" y="57"/>
                    <a:pt x="97" y="57"/>
                    <a:pt x="97" y="56"/>
                  </a:cubicBezTo>
                  <a:cubicBezTo>
                    <a:pt x="73" y="56"/>
                    <a:pt x="73" y="56"/>
                    <a:pt x="73" y="56"/>
                  </a:cubicBezTo>
                  <a:cubicBezTo>
                    <a:pt x="73" y="56"/>
                    <a:pt x="61" y="50"/>
                    <a:pt x="80" y="23"/>
                  </a:cubicBezTo>
                  <a:cubicBezTo>
                    <a:pt x="96" y="1"/>
                    <a:pt x="36" y="0"/>
                    <a:pt x="17" y="0"/>
                  </a:cubicBezTo>
                  <a:cubicBezTo>
                    <a:pt x="11" y="13"/>
                    <a:pt x="0" y="37"/>
                    <a:pt x="3" y="46"/>
                  </a:cubicBezTo>
                  <a:close/>
                </a:path>
              </a:pathLst>
            </a:custGeom>
            <a:solidFill>
              <a:srgbClr val="68A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6" name="ïṥļiḓê">
              <a:extLst>
                <a:ext uri="{FF2B5EF4-FFF2-40B4-BE49-F238E27FC236}">
                  <a16:creationId xmlns:a16="http://schemas.microsoft.com/office/drawing/2014/main" id="{01922861-14AE-4CCA-9E42-27F7011F6353}"/>
                </a:ext>
              </a:extLst>
            </p:cNvPr>
            <p:cNvSpPr/>
            <p:nvPr/>
          </p:nvSpPr>
          <p:spPr bwMode="auto">
            <a:xfrm>
              <a:off x="3258236" y="2870985"/>
              <a:ext cx="422063" cy="255673"/>
            </a:xfrm>
            <a:custGeom>
              <a:avLst/>
              <a:gdLst>
                <a:gd name="T0" fmla="*/ 2 w 100"/>
                <a:gd name="T1" fmla="*/ 48 h 61"/>
                <a:gd name="T2" fmla="*/ 24 w 100"/>
                <a:gd name="T3" fmla="*/ 57 h 61"/>
                <a:gd name="T4" fmla="*/ 100 w 100"/>
                <a:gd name="T5" fmla="*/ 57 h 61"/>
                <a:gd name="T6" fmla="*/ 100 w 100"/>
                <a:gd name="T7" fmla="*/ 57 h 61"/>
                <a:gd name="T8" fmla="*/ 76 w 100"/>
                <a:gd name="T9" fmla="*/ 57 h 61"/>
                <a:gd name="T10" fmla="*/ 83 w 100"/>
                <a:gd name="T11" fmla="*/ 24 h 61"/>
                <a:gd name="T12" fmla="*/ 20 w 100"/>
                <a:gd name="T13" fmla="*/ 0 h 61"/>
                <a:gd name="T14" fmla="*/ 2 w 100"/>
                <a:gd name="T15" fmla="*/ 4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0" h="61">
                  <a:moveTo>
                    <a:pt x="2" y="48"/>
                  </a:moveTo>
                  <a:cubicBezTo>
                    <a:pt x="5" y="61"/>
                    <a:pt x="24" y="57"/>
                    <a:pt x="24" y="57"/>
                  </a:cubicBezTo>
                  <a:cubicBezTo>
                    <a:pt x="24" y="57"/>
                    <a:pt x="77" y="58"/>
                    <a:pt x="100" y="57"/>
                  </a:cubicBezTo>
                  <a:cubicBezTo>
                    <a:pt x="100" y="57"/>
                    <a:pt x="100" y="57"/>
                    <a:pt x="100" y="57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76" y="57"/>
                    <a:pt x="64" y="51"/>
                    <a:pt x="83" y="24"/>
                  </a:cubicBezTo>
                  <a:cubicBezTo>
                    <a:pt x="99" y="1"/>
                    <a:pt x="39" y="0"/>
                    <a:pt x="20" y="0"/>
                  </a:cubicBezTo>
                  <a:cubicBezTo>
                    <a:pt x="14" y="13"/>
                    <a:pt x="0" y="39"/>
                    <a:pt x="2" y="48"/>
                  </a:cubicBez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7" name="ísľíḋê">
              <a:extLst>
                <a:ext uri="{FF2B5EF4-FFF2-40B4-BE49-F238E27FC236}">
                  <a16:creationId xmlns:a16="http://schemas.microsoft.com/office/drawing/2014/main" id="{6E151B06-6C5C-40C0-B087-A338940855BE}"/>
                </a:ext>
              </a:extLst>
            </p:cNvPr>
            <p:cNvSpPr/>
            <p:nvPr/>
          </p:nvSpPr>
          <p:spPr bwMode="auto">
            <a:xfrm>
              <a:off x="3043147" y="2355581"/>
              <a:ext cx="913117" cy="610774"/>
            </a:xfrm>
            <a:custGeom>
              <a:avLst/>
              <a:gdLst>
                <a:gd name="T0" fmla="*/ 17 w 216"/>
                <a:gd name="T1" fmla="*/ 0 h 145"/>
                <a:gd name="T2" fmla="*/ 198 w 216"/>
                <a:gd name="T3" fmla="*/ 0 h 145"/>
                <a:gd name="T4" fmla="*/ 216 w 216"/>
                <a:gd name="T5" fmla="*/ 17 h 145"/>
                <a:gd name="T6" fmla="*/ 216 w 216"/>
                <a:gd name="T7" fmla="*/ 127 h 145"/>
                <a:gd name="T8" fmla="*/ 198 w 216"/>
                <a:gd name="T9" fmla="*/ 145 h 145"/>
                <a:gd name="T10" fmla="*/ 17 w 216"/>
                <a:gd name="T11" fmla="*/ 145 h 145"/>
                <a:gd name="T12" fmla="*/ 0 w 216"/>
                <a:gd name="T13" fmla="*/ 127 h 145"/>
                <a:gd name="T14" fmla="*/ 0 w 216"/>
                <a:gd name="T15" fmla="*/ 17 h 145"/>
                <a:gd name="T16" fmla="*/ 17 w 216"/>
                <a:gd name="T17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6" h="145">
                  <a:moveTo>
                    <a:pt x="17" y="0"/>
                  </a:moveTo>
                  <a:cubicBezTo>
                    <a:pt x="198" y="0"/>
                    <a:pt x="198" y="0"/>
                    <a:pt x="198" y="0"/>
                  </a:cubicBezTo>
                  <a:cubicBezTo>
                    <a:pt x="208" y="0"/>
                    <a:pt x="216" y="7"/>
                    <a:pt x="216" y="17"/>
                  </a:cubicBezTo>
                  <a:cubicBezTo>
                    <a:pt x="216" y="127"/>
                    <a:pt x="216" y="127"/>
                    <a:pt x="216" y="127"/>
                  </a:cubicBezTo>
                  <a:cubicBezTo>
                    <a:pt x="216" y="137"/>
                    <a:pt x="208" y="145"/>
                    <a:pt x="198" y="145"/>
                  </a:cubicBezTo>
                  <a:cubicBezTo>
                    <a:pt x="17" y="145"/>
                    <a:pt x="17" y="145"/>
                    <a:pt x="17" y="145"/>
                  </a:cubicBezTo>
                  <a:cubicBezTo>
                    <a:pt x="7" y="145"/>
                    <a:pt x="0" y="137"/>
                    <a:pt x="0" y="12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7"/>
                    <a:pt x="7" y="0"/>
                    <a:pt x="17" y="0"/>
                  </a:cubicBezTo>
                  <a:close/>
                </a:path>
              </a:pathLst>
            </a:custGeom>
            <a:solidFill>
              <a:srgbClr val="68A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8" name="ïṡľïḑé">
              <a:extLst>
                <a:ext uri="{FF2B5EF4-FFF2-40B4-BE49-F238E27FC236}">
                  <a16:creationId xmlns:a16="http://schemas.microsoft.com/office/drawing/2014/main" id="{2387DC16-667E-4D6B-B55D-584813CBE35E}"/>
                </a:ext>
              </a:extLst>
            </p:cNvPr>
            <p:cNvSpPr/>
            <p:nvPr/>
          </p:nvSpPr>
          <p:spPr bwMode="auto">
            <a:xfrm>
              <a:off x="3043147" y="2355581"/>
              <a:ext cx="913117" cy="610774"/>
            </a:xfrm>
            <a:custGeom>
              <a:avLst/>
              <a:gdLst>
                <a:gd name="T0" fmla="*/ 17 w 216"/>
                <a:gd name="T1" fmla="*/ 0 h 145"/>
                <a:gd name="T2" fmla="*/ 198 w 216"/>
                <a:gd name="T3" fmla="*/ 0 h 145"/>
                <a:gd name="T4" fmla="*/ 216 w 216"/>
                <a:gd name="T5" fmla="*/ 17 h 145"/>
                <a:gd name="T6" fmla="*/ 216 w 216"/>
                <a:gd name="T7" fmla="*/ 127 h 145"/>
                <a:gd name="T8" fmla="*/ 198 w 216"/>
                <a:gd name="T9" fmla="*/ 145 h 145"/>
                <a:gd name="T10" fmla="*/ 17 w 216"/>
                <a:gd name="T11" fmla="*/ 145 h 145"/>
                <a:gd name="T12" fmla="*/ 0 w 216"/>
                <a:gd name="T13" fmla="*/ 127 h 145"/>
                <a:gd name="T14" fmla="*/ 0 w 216"/>
                <a:gd name="T15" fmla="*/ 17 h 145"/>
                <a:gd name="T16" fmla="*/ 17 w 216"/>
                <a:gd name="T17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6" h="145">
                  <a:moveTo>
                    <a:pt x="17" y="0"/>
                  </a:moveTo>
                  <a:cubicBezTo>
                    <a:pt x="198" y="0"/>
                    <a:pt x="198" y="0"/>
                    <a:pt x="198" y="0"/>
                  </a:cubicBezTo>
                  <a:cubicBezTo>
                    <a:pt x="208" y="0"/>
                    <a:pt x="216" y="7"/>
                    <a:pt x="216" y="17"/>
                  </a:cubicBezTo>
                  <a:cubicBezTo>
                    <a:pt x="216" y="127"/>
                    <a:pt x="216" y="127"/>
                    <a:pt x="216" y="127"/>
                  </a:cubicBezTo>
                  <a:cubicBezTo>
                    <a:pt x="216" y="137"/>
                    <a:pt x="208" y="145"/>
                    <a:pt x="198" y="145"/>
                  </a:cubicBezTo>
                  <a:cubicBezTo>
                    <a:pt x="17" y="145"/>
                    <a:pt x="17" y="145"/>
                    <a:pt x="17" y="145"/>
                  </a:cubicBezTo>
                  <a:cubicBezTo>
                    <a:pt x="7" y="145"/>
                    <a:pt x="0" y="137"/>
                    <a:pt x="0" y="12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7"/>
                    <a:pt x="7" y="0"/>
                    <a:pt x="17" y="0"/>
                  </a:cubicBez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9" name="iS1íḋè">
              <a:extLst>
                <a:ext uri="{FF2B5EF4-FFF2-40B4-BE49-F238E27FC236}">
                  <a16:creationId xmlns:a16="http://schemas.microsoft.com/office/drawing/2014/main" id="{E28964AD-FF64-4570-9327-1FC785521118}"/>
                </a:ext>
              </a:extLst>
            </p:cNvPr>
            <p:cNvSpPr/>
            <p:nvPr/>
          </p:nvSpPr>
          <p:spPr bwMode="auto">
            <a:xfrm>
              <a:off x="3061408" y="2355581"/>
              <a:ext cx="911088" cy="610774"/>
            </a:xfrm>
            <a:custGeom>
              <a:avLst/>
              <a:gdLst>
                <a:gd name="T0" fmla="*/ 17 w 216"/>
                <a:gd name="T1" fmla="*/ 0 h 145"/>
                <a:gd name="T2" fmla="*/ 199 w 216"/>
                <a:gd name="T3" fmla="*/ 0 h 145"/>
                <a:gd name="T4" fmla="*/ 216 w 216"/>
                <a:gd name="T5" fmla="*/ 17 h 145"/>
                <a:gd name="T6" fmla="*/ 216 w 216"/>
                <a:gd name="T7" fmla="*/ 127 h 145"/>
                <a:gd name="T8" fmla="*/ 199 w 216"/>
                <a:gd name="T9" fmla="*/ 145 h 145"/>
                <a:gd name="T10" fmla="*/ 17 w 216"/>
                <a:gd name="T11" fmla="*/ 145 h 145"/>
                <a:gd name="T12" fmla="*/ 0 w 216"/>
                <a:gd name="T13" fmla="*/ 127 h 145"/>
                <a:gd name="T14" fmla="*/ 0 w 216"/>
                <a:gd name="T15" fmla="*/ 17 h 145"/>
                <a:gd name="T16" fmla="*/ 17 w 216"/>
                <a:gd name="T17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6" h="145">
                  <a:moveTo>
                    <a:pt x="17" y="0"/>
                  </a:moveTo>
                  <a:cubicBezTo>
                    <a:pt x="199" y="0"/>
                    <a:pt x="199" y="0"/>
                    <a:pt x="199" y="0"/>
                  </a:cubicBezTo>
                  <a:cubicBezTo>
                    <a:pt x="208" y="0"/>
                    <a:pt x="216" y="7"/>
                    <a:pt x="216" y="17"/>
                  </a:cubicBezTo>
                  <a:cubicBezTo>
                    <a:pt x="216" y="127"/>
                    <a:pt x="216" y="127"/>
                    <a:pt x="216" y="127"/>
                  </a:cubicBezTo>
                  <a:cubicBezTo>
                    <a:pt x="216" y="137"/>
                    <a:pt x="208" y="145"/>
                    <a:pt x="199" y="145"/>
                  </a:cubicBezTo>
                  <a:cubicBezTo>
                    <a:pt x="17" y="145"/>
                    <a:pt x="17" y="145"/>
                    <a:pt x="17" y="145"/>
                  </a:cubicBezTo>
                  <a:cubicBezTo>
                    <a:pt x="8" y="145"/>
                    <a:pt x="0" y="137"/>
                    <a:pt x="0" y="12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7"/>
                    <a:pt x="8" y="0"/>
                    <a:pt x="17" y="0"/>
                  </a:cubicBezTo>
                  <a:close/>
                </a:path>
              </a:pathLst>
            </a:custGeom>
            <a:solidFill>
              <a:srgbClr val="68A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71" name="iśḻïḋé">
              <a:extLst>
                <a:ext uri="{FF2B5EF4-FFF2-40B4-BE49-F238E27FC236}">
                  <a16:creationId xmlns:a16="http://schemas.microsoft.com/office/drawing/2014/main" id="{693655B1-AA0A-49E5-A034-FB0814CFFF60}"/>
                </a:ext>
              </a:extLst>
            </p:cNvPr>
            <p:cNvSpPr/>
            <p:nvPr/>
          </p:nvSpPr>
          <p:spPr bwMode="auto">
            <a:xfrm>
              <a:off x="3061408" y="2355581"/>
              <a:ext cx="911088" cy="610774"/>
            </a:xfrm>
            <a:custGeom>
              <a:avLst/>
              <a:gdLst>
                <a:gd name="T0" fmla="*/ 17 w 216"/>
                <a:gd name="T1" fmla="*/ 0 h 145"/>
                <a:gd name="T2" fmla="*/ 199 w 216"/>
                <a:gd name="T3" fmla="*/ 0 h 145"/>
                <a:gd name="T4" fmla="*/ 216 w 216"/>
                <a:gd name="T5" fmla="*/ 17 h 145"/>
                <a:gd name="T6" fmla="*/ 216 w 216"/>
                <a:gd name="T7" fmla="*/ 127 h 145"/>
                <a:gd name="T8" fmla="*/ 199 w 216"/>
                <a:gd name="T9" fmla="*/ 145 h 145"/>
                <a:gd name="T10" fmla="*/ 17 w 216"/>
                <a:gd name="T11" fmla="*/ 145 h 145"/>
                <a:gd name="T12" fmla="*/ 0 w 216"/>
                <a:gd name="T13" fmla="*/ 127 h 145"/>
                <a:gd name="T14" fmla="*/ 0 w 216"/>
                <a:gd name="T15" fmla="*/ 17 h 145"/>
                <a:gd name="T16" fmla="*/ 17 w 216"/>
                <a:gd name="T17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6" h="145">
                  <a:moveTo>
                    <a:pt x="17" y="0"/>
                  </a:moveTo>
                  <a:cubicBezTo>
                    <a:pt x="199" y="0"/>
                    <a:pt x="199" y="0"/>
                    <a:pt x="199" y="0"/>
                  </a:cubicBezTo>
                  <a:cubicBezTo>
                    <a:pt x="208" y="0"/>
                    <a:pt x="216" y="7"/>
                    <a:pt x="216" y="17"/>
                  </a:cubicBezTo>
                  <a:cubicBezTo>
                    <a:pt x="216" y="127"/>
                    <a:pt x="216" y="127"/>
                    <a:pt x="216" y="127"/>
                  </a:cubicBezTo>
                  <a:cubicBezTo>
                    <a:pt x="216" y="137"/>
                    <a:pt x="208" y="145"/>
                    <a:pt x="199" y="145"/>
                  </a:cubicBezTo>
                  <a:cubicBezTo>
                    <a:pt x="17" y="145"/>
                    <a:pt x="17" y="145"/>
                    <a:pt x="17" y="145"/>
                  </a:cubicBezTo>
                  <a:cubicBezTo>
                    <a:pt x="8" y="145"/>
                    <a:pt x="0" y="137"/>
                    <a:pt x="0" y="12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7"/>
                    <a:pt x="8" y="0"/>
                    <a:pt x="17" y="0"/>
                  </a:cubicBez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6000">
                  <a:srgbClr val="68AFFD"/>
                </a:gs>
              </a:gsLst>
              <a:lin ang="5400000" scaled="1"/>
            </a:gra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72" name="iš1íḑè">
              <a:extLst>
                <a:ext uri="{FF2B5EF4-FFF2-40B4-BE49-F238E27FC236}">
                  <a16:creationId xmlns:a16="http://schemas.microsoft.com/office/drawing/2014/main" id="{22D3F826-7549-4599-97FD-C4B2EBE62AF9}"/>
                </a:ext>
              </a:extLst>
            </p:cNvPr>
            <p:cNvSpPr/>
            <p:nvPr/>
          </p:nvSpPr>
          <p:spPr bwMode="auto">
            <a:xfrm>
              <a:off x="3065467" y="2832431"/>
              <a:ext cx="907030" cy="133924"/>
            </a:xfrm>
            <a:custGeom>
              <a:avLst/>
              <a:gdLst>
                <a:gd name="T0" fmla="*/ 0 w 215"/>
                <a:gd name="T1" fmla="*/ 0 h 32"/>
                <a:gd name="T2" fmla="*/ 0 w 215"/>
                <a:gd name="T3" fmla="*/ 14 h 32"/>
                <a:gd name="T4" fmla="*/ 17 w 215"/>
                <a:gd name="T5" fmla="*/ 32 h 32"/>
                <a:gd name="T6" fmla="*/ 17 w 215"/>
                <a:gd name="T7" fmla="*/ 32 h 32"/>
                <a:gd name="T8" fmla="*/ 198 w 215"/>
                <a:gd name="T9" fmla="*/ 32 h 32"/>
                <a:gd name="T10" fmla="*/ 215 w 215"/>
                <a:gd name="T11" fmla="*/ 14 h 32"/>
                <a:gd name="T12" fmla="*/ 215 w 215"/>
                <a:gd name="T13" fmla="*/ 14 h 32"/>
                <a:gd name="T14" fmla="*/ 215 w 215"/>
                <a:gd name="T15" fmla="*/ 0 h 32"/>
                <a:gd name="T16" fmla="*/ 0 w 215"/>
                <a:gd name="T17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5" h="32">
                  <a:moveTo>
                    <a:pt x="0" y="0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24"/>
                    <a:pt x="7" y="32"/>
                    <a:pt x="17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98" y="32"/>
                    <a:pt x="198" y="32"/>
                    <a:pt x="198" y="32"/>
                  </a:cubicBezTo>
                  <a:cubicBezTo>
                    <a:pt x="207" y="32"/>
                    <a:pt x="215" y="24"/>
                    <a:pt x="215" y="14"/>
                  </a:cubicBezTo>
                  <a:cubicBezTo>
                    <a:pt x="215" y="14"/>
                    <a:pt x="215" y="14"/>
                    <a:pt x="215" y="14"/>
                  </a:cubicBezTo>
                  <a:cubicBezTo>
                    <a:pt x="215" y="0"/>
                    <a:pt x="215" y="0"/>
                    <a:pt x="21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8A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73" name="îṥļïḓê">
              <a:extLst>
                <a:ext uri="{FF2B5EF4-FFF2-40B4-BE49-F238E27FC236}">
                  <a16:creationId xmlns:a16="http://schemas.microsoft.com/office/drawing/2014/main" id="{0281FD7E-9202-49D9-AA42-3252E6378811}"/>
                </a:ext>
              </a:extLst>
            </p:cNvPr>
            <p:cNvSpPr/>
            <p:nvPr/>
          </p:nvSpPr>
          <p:spPr bwMode="auto">
            <a:xfrm>
              <a:off x="3323169" y="3110424"/>
              <a:ext cx="357130" cy="34496"/>
            </a:xfrm>
            <a:prstGeom prst="rect">
              <a:avLst/>
            </a:prstGeom>
            <a:solidFill>
              <a:srgbClr val="000000">
                <a:alpha val="20000"/>
              </a:srgb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74" name="i$ḻîḓé">
              <a:extLst>
                <a:ext uri="{FF2B5EF4-FFF2-40B4-BE49-F238E27FC236}">
                  <a16:creationId xmlns:a16="http://schemas.microsoft.com/office/drawing/2014/main" id="{4A283558-DCC3-43F7-AC9E-B95B61C463D9}"/>
                </a:ext>
              </a:extLst>
            </p:cNvPr>
            <p:cNvSpPr/>
            <p:nvPr/>
          </p:nvSpPr>
          <p:spPr bwMode="auto">
            <a:xfrm>
              <a:off x="3264323" y="3071871"/>
              <a:ext cx="58846" cy="77108"/>
            </a:xfrm>
            <a:custGeom>
              <a:avLst/>
              <a:gdLst>
                <a:gd name="T0" fmla="*/ 1 w 14"/>
                <a:gd name="T1" fmla="*/ 0 h 18"/>
                <a:gd name="T2" fmla="*/ 0 w 14"/>
                <a:gd name="T3" fmla="*/ 15 h 18"/>
                <a:gd name="T4" fmla="*/ 14 w 14"/>
                <a:gd name="T5" fmla="*/ 17 h 18"/>
                <a:gd name="T6" fmla="*/ 14 w 14"/>
                <a:gd name="T7" fmla="*/ 9 h 18"/>
                <a:gd name="T8" fmla="*/ 1 w 14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8">
                  <a:moveTo>
                    <a:pt x="1" y="0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5" y="18"/>
                    <a:pt x="10" y="18"/>
                    <a:pt x="14" y="17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2" y="12"/>
                    <a:pt x="1" y="0"/>
                  </a:cubicBez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75" name="îSḻîḑê">
              <a:extLst>
                <a:ext uri="{FF2B5EF4-FFF2-40B4-BE49-F238E27FC236}">
                  <a16:creationId xmlns:a16="http://schemas.microsoft.com/office/drawing/2014/main" id="{178A5B2D-65B5-40A6-B679-1B3463DBD04B}"/>
                </a:ext>
              </a:extLst>
            </p:cNvPr>
            <p:cNvSpPr/>
            <p:nvPr/>
          </p:nvSpPr>
          <p:spPr bwMode="auto">
            <a:xfrm>
              <a:off x="6515019" y="2199337"/>
              <a:ext cx="574250" cy="519462"/>
            </a:xfrm>
            <a:custGeom>
              <a:avLst/>
              <a:gdLst>
                <a:gd name="T0" fmla="*/ 126 w 136"/>
                <a:gd name="T1" fmla="*/ 123 h 123"/>
                <a:gd name="T2" fmla="*/ 15 w 136"/>
                <a:gd name="T3" fmla="*/ 106 h 123"/>
                <a:gd name="T4" fmla="*/ 9 w 136"/>
                <a:gd name="T5" fmla="*/ 99 h 123"/>
                <a:gd name="T6" fmla="*/ 1 w 136"/>
                <a:gd name="T7" fmla="*/ 9 h 123"/>
                <a:gd name="T8" fmla="*/ 8 w 136"/>
                <a:gd name="T9" fmla="*/ 0 h 123"/>
                <a:gd name="T10" fmla="*/ 10 w 136"/>
                <a:gd name="T11" fmla="*/ 0 h 123"/>
                <a:gd name="T12" fmla="*/ 121 w 136"/>
                <a:gd name="T13" fmla="*/ 17 h 123"/>
                <a:gd name="T14" fmla="*/ 127 w 136"/>
                <a:gd name="T15" fmla="*/ 24 h 123"/>
                <a:gd name="T16" fmla="*/ 135 w 136"/>
                <a:gd name="T17" fmla="*/ 114 h 123"/>
                <a:gd name="T18" fmla="*/ 128 w 136"/>
                <a:gd name="T19" fmla="*/ 123 h 123"/>
                <a:gd name="T20" fmla="*/ 126 w 136"/>
                <a:gd name="T21" fmla="*/ 1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6" h="123">
                  <a:moveTo>
                    <a:pt x="126" y="123"/>
                  </a:moveTo>
                  <a:cubicBezTo>
                    <a:pt x="15" y="106"/>
                    <a:pt x="15" y="106"/>
                    <a:pt x="15" y="106"/>
                  </a:cubicBezTo>
                  <a:cubicBezTo>
                    <a:pt x="12" y="106"/>
                    <a:pt x="9" y="103"/>
                    <a:pt x="9" y="9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5"/>
                    <a:pt x="3" y="1"/>
                    <a:pt x="8" y="0"/>
                  </a:cubicBezTo>
                  <a:cubicBezTo>
                    <a:pt x="8" y="0"/>
                    <a:pt x="9" y="0"/>
                    <a:pt x="10" y="0"/>
                  </a:cubicBezTo>
                  <a:cubicBezTo>
                    <a:pt x="121" y="17"/>
                    <a:pt x="121" y="17"/>
                    <a:pt x="121" y="17"/>
                  </a:cubicBezTo>
                  <a:cubicBezTo>
                    <a:pt x="124" y="18"/>
                    <a:pt x="127" y="21"/>
                    <a:pt x="127" y="24"/>
                  </a:cubicBezTo>
                  <a:cubicBezTo>
                    <a:pt x="135" y="114"/>
                    <a:pt x="135" y="114"/>
                    <a:pt x="135" y="114"/>
                  </a:cubicBezTo>
                  <a:cubicBezTo>
                    <a:pt x="136" y="119"/>
                    <a:pt x="132" y="123"/>
                    <a:pt x="128" y="123"/>
                  </a:cubicBezTo>
                  <a:cubicBezTo>
                    <a:pt x="127" y="123"/>
                    <a:pt x="127" y="123"/>
                    <a:pt x="126" y="123"/>
                  </a:cubicBezTo>
                  <a:close/>
                </a:path>
              </a:pathLst>
            </a:custGeom>
            <a:solidFill>
              <a:srgbClr val="68A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76" name="íṩlidè">
              <a:extLst>
                <a:ext uri="{FF2B5EF4-FFF2-40B4-BE49-F238E27FC236}">
                  <a16:creationId xmlns:a16="http://schemas.microsoft.com/office/drawing/2014/main" id="{53A94E1D-0F1D-49E9-ADDD-9A9D061EFCE0}"/>
                </a:ext>
              </a:extLst>
            </p:cNvPr>
            <p:cNvSpPr/>
            <p:nvPr/>
          </p:nvSpPr>
          <p:spPr bwMode="auto">
            <a:xfrm>
              <a:off x="6545457" y="2225715"/>
              <a:ext cx="515404" cy="450471"/>
            </a:xfrm>
            <a:custGeom>
              <a:avLst/>
              <a:gdLst>
                <a:gd name="T0" fmla="*/ 114 w 122"/>
                <a:gd name="T1" fmla="*/ 107 h 107"/>
                <a:gd name="T2" fmla="*/ 14 w 122"/>
                <a:gd name="T3" fmla="*/ 92 h 107"/>
                <a:gd name="T4" fmla="*/ 8 w 122"/>
                <a:gd name="T5" fmla="*/ 85 h 107"/>
                <a:gd name="T6" fmla="*/ 0 w 122"/>
                <a:gd name="T7" fmla="*/ 7 h 107"/>
                <a:gd name="T8" fmla="*/ 7 w 122"/>
                <a:gd name="T9" fmla="*/ 0 h 107"/>
                <a:gd name="T10" fmla="*/ 8 w 122"/>
                <a:gd name="T11" fmla="*/ 0 h 107"/>
                <a:gd name="T12" fmla="*/ 108 w 122"/>
                <a:gd name="T13" fmla="*/ 15 h 107"/>
                <a:gd name="T14" fmla="*/ 115 w 122"/>
                <a:gd name="T15" fmla="*/ 21 h 107"/>
                <a:gd name="T16" fmla="*/ 122 w 122"/>
                <a:gd name="T17" fmla="*/ 99 h 107"/>
                <a:gd name="T18" fmla="*/ 116 w 122"/>
                <a:gd name="T19" fmla="*/ 107 h 107"/>
                <a:gd name="T20" fmla="*/ 114 w 122"/>
                <a:gd name="T21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2" h="107">
                  <a:moveTo>
                    <a:pt x="114" y="107"/>
                  </a:moveTo>
                  <a:cubicBezTo>
                    <a:pt x="14" y="92"/>
                    <a:pt x="14" y="92"/>
                    <a:pt x="14" y="92"/>
                  </a:cubicBezTo>
                  <a:cubicBezTo>
                    <a:pt x="10" y="91"/>
                    <a:pt x="8" y="89"/>
                    <a:pt x="8" y="85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7" y="0"/>
                    <a:pt x="8" y="0"/>
                    <a:pt x="8" y="0"/>
                  </a:cubicBezTo>
                  <a:cubicBezTo>
                    <a:pt x="108" y="15"/>
                    <a:pt x="108" y="15"/>
                    <a:pt x="108" y="15"/>
                  </a:cubicBezTo>
                  <a:cubicBezTo>
                    <a:pt x="112" y="15"/>
                    <a:pt x="114" y="18"/>
                    <a:pt x="115" y="21"/>
                  </a:cubicBezTo>
                  <a:cubicBezTo>
                    <a:pt x="122" y="99"/>
                    <a:pt x="122" y="99"/>
                    <a:pt x="122" y="99"/>
                  </a:cubicBezTo>
                  <a:cubicBezTo>
                    <a:pt x="122" y="103"/>
                    <a:pt x="119" y="106"/>
                    <a:pt x="116" y="107"/>
                  </a:cubicBezTo>
                  <a:cubicBezTo>
                    <a:pt x="115" y="107"/>
                    <a:pt x="114" y="107"/>
                    <a:pt x="114" y="107"/>
                  </a:cubicBez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77" name="ïṩḻîdè">
              <a:extLst>
                <a:ext uri="{FF2B5EF4-FFF2-40B4-BE49-F238E27FC236}">
                  <a16:creationId xmlns:a16="http://schemas.microsoft.com/office/drawing/2014/main" id="{F77F149A-1CAF-4A9E-A6DE-F543FE49B434}"/>
                </a:ext>
              </a:extLst>
            </p:cNvPr>
            <p:cNvSpPr/>
            <p:nvPr/>
          </p:nvSpPr>
          <p:spPr bwMode="auto">
            <a:xfrm>
              <a:off x="6561690" y="2633575"/>
              <a:ext cx="655416" cy="135954"/>
            </a:xfrm>
            <a:custGeom>
              <a:avLst/>
              <a:gdLst>
                <a:gd name="T0" fmla="*/ 6 w 155"/>
                <a:gd name="T1" fmla="*/ 0 h 32"/>
                <a:gd name="T2" fmla="*/ 151 w 155"/>
                <a:gd name="T3" fmla="*/ 22 h 32"/>
                <a:gd name="T4" fmla="*/ 155 w 155"/>
                <a:gd name="T5" fmla="*/ 27 h 32"/>
                <a:gd name="T6" fmla="*/ 155 w 155"/>
                <a:gd name="T7" fmla="*/ 27 h 32"/>
                <a:gd name="T8" fmla="*/ 155 w 155"/>
                <a:gd name="T9" fmla="*/ 27 h 32"/>
                <a:gd name="T10" fmla="*/ 149 w 155"/>
                <a:gd name="T11" fmla="*/ 32 h 32"/>
                <a:gd name="T12" fmla="*/ 149 w 155"/>
                <a:gd name="T13" fmla="*/ 32 h 32"/>
                <a:gd name="T14" fmla="*/ 5 w 155"/>
                <a:gd name="T15" fmla="*/ 10 h 32"/>
                <a:gd name="T16" fmla="*/ 1 w 155"/>
                <a:gd name="T17" fmla="*/ 4 h 32"/>
                <a:gd name="T18" fmla="*/ 1 w 155"/>
                <a:gd name="T19" fmla="*/ 4 h 32"/>
                <a:gd name="T20" fmla="*/ 1 w 155"/>
                <a:gd name="T21" fmla="*/ 4 h 32"/>
                <a:gd name="T22" fmla="*/ 6 w 155"/>
                <a:gd name="T23" fmla="*/ 0 h 32"/>
                <a:gd name="T24" fmla="*/ 6 w 155"/>
                <a:gd name="T2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5" h="32">
                  <a:moveTo>
                    <a:pt x="6" y="0"/>
                  </a:moveTo>
                  <a:cubicBezTo>
                    <a:pt x="151" y="22"/>
                    <a:pt x="151" y="22"/>
                    <a:pt x="151" y="22"/>
                  </a:cubicBezTo>
                  <a:cubicBezTo>
                    <a:pt x="153" y="22"/>
                    <a:pt x="155" y="25"/>
                    <a:pt x="155" y="27"/>
                  </a:cubicBezTo>
                  <a:cubicBezTo>
                    <a:pt x="155" y="27"/>
                    <a:pt x="155" y="27"/>
                    <a:pt x="155" y="27"/>
                  </a:cubicBezTo>
                  <a:cubicBezTo>
                    <a:pt x="155" y="27"/>
                    <a:pt x="155" y="27"/>
                    <a:pt x="155" y="27"/>
                  </a:cubicBezTo>
                  <a:cubicBezTo>
                    <a:pt x="155" y="30"/>
                    <a:pt x="152" y="32"/>
                    <a:pt x="149" y="32"/>
                  </a:cubicBezTo>
                  <a:cubicBezTo>
                    <a:pt x="149" y="32"/>
                    <a:pt x="149" y="32"/>
                    <a:pt x="149" y="32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2" y="10"/>
                    <a:pt x="0" y="7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2"/>
                    <a:pt x="4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solidFill>
              <a:srgbClr val="68A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78" name="ïṩḷiḋe">
              <a:extLst>
                <a:ext uri="{FF2B5EF4-FFF2-40B4-BE49-F238E27FC236}">
                  <a16:creationId xmlns:a16="http://schemas.microsoft.com/office/drawing/2014/main" id="{3B3F8336-B710-48C8-A0F8-46993DA670D2}"/>
                </a:ext>
              </a:extLst>
            </p:cNvPr>
            <p:cNvSpPr/>
            <p:nvPr/>
          </p:nvSpPr>
          <p:spPr bwMode="auto">
            <a:xfrm>
              <a:off x="6831567" y="2672128"/>
              <a:ext cx="531637" cy="117691"/>
            </a:xfrm>
            <a:custGeom>
              <a:avLst/>
              <a:gdLst>
                <a:gd name="T0" fmla="*/ 6 w 126"/>
                <a:gd name="T1" fmla="*/ 1 h 28"/>
                <a:gd name="T2" fmla="*/ 122 w 126"/>
                <a:gd name="T3" fmla="*/ 18 h 28"/>
                <a:gd name="T4" fmla="*/ 125 w 126"/>
                <a:gd name="T5" fmla="*/ 23 h 28"/>
                <a:gd name="T6" fmla="*/ 125 w 126"/>
                <a:gd name="T7" fmla="*/ 24 h 28"/>
                <a:gd name="T8" fmla="*/ 120 w 126"/>
                <a:gd name="T9" fmla="*/ 28 h 28"/>
                <a:gd name="T10" fmla="*/ 4 w 126"/>
                <a:gd name="T11" fmla="*/ 10 h 28"/>
                <a:gd name="T12" fmla="*/ 0 w 126"/>
                <a:gd name="T13" fmla="*/ 5 h 28"/>
                <a:gd name="T14" fmla="*/ 1 w 126"/>
                <a:gd name="T15" fmla="*/ 4 h 28"/>
                <a:gd name="T16" fmla="*/ 6 w 126"/>
                <a:gd name="T17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6" h="28">
                  <a:moveTo>
                    <a:pt x="6" y="1"/>
                  </a:moveTo>
                  <a:cubicBezTo>
                    <a:pt x="122" y="18"/>
                    <a:pt x="122" y="18"/>
                    <a:pt x="122" y="18"/>
                  </a:cubicBezTo>
                  <a:cubicBezTo>
                    <a:pt x="124" y="18"/>
                    <a:pt x="126" y="21"/>
                    <a:pt x="125" y="23"/>
                  </a:cubicBezTo>
                  <a:cubicBezTo>
                    <a:pt x="125" y="24"/>
                    <a:pt x="125" y="24"/>
                    <a:pt x="125" y="24"/>
                  </a:cubicBezTo>
                  <a:cubicBezTo>
                    <a:pt x="125" y="26"/>
                    <a:pt x="123" y="28"/>
                    <a:pt x="120" y="28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2"/>
                    <a:pt x="3" y="0"/>
                    <a:pt x="6" y="1"/>
                  </a:cubicBezTo>
                  <a:close/>
                </a:path>
              </a:pathLst>
            </a:custGeom>
            <a:solidFill>
              <a:srgbClr val="68A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95" name="i$liḋe">
              <a:extLst>
                <a:ext uri="{FF2B5EF4-FFF2-40B4-BE49-F238E27FC236}">
                  <a16:creationId xmlns:a16="http://schemas.microsoft.com/office/drawing/2014/main" id="{33AFC927-3986-40D3-A48D-0595C11B554C}"/>
                </a:ext>
              </a:extLst>
            </p:cNvPr>
            <p:cNvSpPr/>
            <p:nvPr/>
          </p:nvSpPr>
          <p:spPr bwMode="auto">
            <a:xfrm>
              <a:off x="6831567" y="2672128"/>
              <a:ext cx="531637" cy="117691"/>
            </a:xfrm>
            <a:custGeom>
              <a:avLst/>
              <a:gdLst>
                <a:gd name="T0" fmla="*/ 6 w 126"/>
                <a:gd name="T1" fmla="*/ 1 h 28"/>
                <a:gd name="T2" fmla="*/ 122 w 126"/>
                <a:gd name="T3" fmla="*/ 18 h 28"/>
                <a:gd name="T4" fmla="*/ 125 w 126"/>
                <a:gd name="T5" fmla="*/ 23 h 28"/>
                <a:gd name="T6" fmla="*/ 125 w 126"/>
                <a:gd name="T7" fmla="*/ 24 h 28"/>
                <a:gd name="T8" fmla="*/ 120 w 126"/>
                <a:gd name="T9" fmla="*/ 28 h 28"/>
                <a:gd name="T10" fmla="*/ 4 w 126"/>
                <a:gd name="T11" fmla="*/ 10 h 28"/>
                <a:gd name="T12" fmla="*/ 0 w 126"/>
                <a:gd name="T13" fmla="*/ 5 h 28"/>
                <a:gd name="T14" fmla="*/ 1 w 126"/>
                <a:gd name="T15" fmla="*/ 4 h 28"/>
                <a:gd name="T16" fmla="*/ 6 w 126"/>
                <a:gd name="T17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6" h="28">
                  <a:moveTo>
                    <a:pt x="6" y="1"/>
                  </a:moveTo>
                  <a:cubicBezTo>
                    <a:pt x="122" y="18"/>
                    <a:pt x="122" y="18"/>
                    <a:pt x="122" y="18"/>
                  </a:cubicBezTo>
                  <a:cubicBezTo>
                    <a:pt x="124" y="18"/>
                    <a:pt x="126" y="21"/>
                    <a:pt x="125" y="23"/>
                  </a:cubicBezTo>
                  <a:cubicBezTo>
                    <a:pt x="125" y="24"/>
                    <a:pt x="125" y="24"/>
                    <a:pt x="125" y="24"/>
                  </a:cubicBezTo>
                  <a:cubicBezTo>
                    <a:pt x="125" y="26"/>
                    <a:pt x="123" y="28"/>
                    <a:pt x="120" y="28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2"/>
                    <a:pt x="3" y="0"/>
                    <a:pt x="6" y="1"/>
                  </a:cubicBez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96" name="îṥļíḋe">
              <a:extLst>
                <a:ext uri="{FF2B5EF4-FFF2-40B4-BE49-F238E27FC236}">
                  <a16:creationId xmlns:a16="http://schemas.microsoft.com/office/drawing/2014/main" id="{BA4676B2-E552-45DD-B91E-F4CB521F64F5}"/>
                </a:ext>
              </a:extLst>
            </p:cNvPr>
            <p:cNvSpPr/>
            <p:nvPr/>
          </p:nvSpPr>
          <p:spPr bwMode="auto">
            <a:xfrm>
              <a:off x="3976555" y="2992733"/>
              <a:ext cx="675707" cy="515404"/>
            </a:xfrm>
            <a:custGeom>
              <a:avLst/>
              <a:gdLst>
                <a:gd name="T0" fmla="*/ 155 w 160"/>
                <a:gd name="T1" fmla="*/ 84 h 122"/>
                <a:gd name="T2" fmla="*/ 58 w 160"/>
                <a:gd name="T3" fmla="*/ 121 h 122"/>
                <a:gd name="T4" fmla="*/ 49 w 160"/>
                <a:gd name="T5" fmla="*/ 118 h 122"/>
                <a:gd name="T6" fmla="*/ 2 w 160"/>
                <a:gd name="T7" fmla="*/ 49 h 122"/>
                <a:gd name="T8" fmla="*/ 4 w 160"/>
                <a:gd name="T9" fmla="*/ 39 h 122"/>
                <a:gd name="T10" fmla="*/ 6 w 160"/>
                <a:gd name="T11" fmla="*/ 38 h 122"/>
                <a:gd name="T12" fmla="*/ 102 w 160"/>
                <a:gd name="T13" fmla="*/ 1 h 122"/>
                <a:gd name="T14" fmla="*/ 111 w 160"/>
                <a:gd name="T15" fmla="*/ 4 h 122"/>
                <a:gd name="T16" fmla="*/ 158 w 160"/>
                <a:gd name="T17" fmla="*/ 73 h 122"/>
                <a:gd name="T18" fmla="*/ 156 w 160"/>
                <a:gd name="T19" fmla="*/ 83 h 122"/>
                <a:gd name="T20" fmla="*/ 155 w 160"/>
                <a:gd name="T21" fmla="*/ 8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0" h="122">
                  <a:moveTo>
                    <a:pt x="155" y="84"/>
                  </a:moveTo>
                  <a:cubicBezTo>
                    <a:pt x="58" y="121"/>
                    <a:pt x="58" y="121"/>
                    <a:pt x="58" y="121"/>
                  </a:cubicBezTo>
                  <a:cubicBezTo>
                    <a:pt x="55" y="122"/>
                    <a:pt x="51" y="121"/>
                    <a:pt x="49" y="11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0" y="46"/>
                    <a:pt x="1" y="41"/>
                    <a:pt x="4" y="39"/>
                  </a:cubicBezTo>
                  <a:cubicBezTo>
                    <a:pt x="5" y="38"/>
                    <a:pt x="5" y="38"/>
                    <a:pt x="6" y="38"/>
                  </a:cubicBezTo>
                  <a:cubicBezTo>
                    <a:pt x="102" y="1"/>
                    <a:pt x="102" y="1"/>
                    <a:pt x="102" y="1"/>
                  </a:cubicBezTo>
                  <a:cubicBezTo>
                    <a:pt x="106" y="0"/>
                    <a:pt x="109" y="1"/>
                    <a:pt x="111" y="4"/>
                  </a:cubicBezTo>
                  <a:cubicBezTo>
                    <a:pt x="158" y="73"/>
                    <a:pt x="158" y="73"/>
                    <a:pt x="158" y="73"/>
                  </a:cubicBezTo>
                  <a:cubicBezTo>
                    <a:pt x="160" y="76"/>
                    <a:pt x="159" y="81"/>
                    <a:pt x="156" y="83"/>
                  </a:cubicBezTo>
                  <a:cubicBezTo>
                    <a:pt x="156" y="84"/>
                    <a:pt x="155" y="84"/>
                    <a:pt x="155" y="84"/>
                  </a:cubicBezTo>
                  <a:close/>
                </a:path>
              </a:pathLst>
            </a:custGeom>
            <a:solidFill>
              <a:srgbClr val="68A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97" name="îṥlide">
              <a:extLst>
                <a:ext uri="{FF2B5EF4-FFF2-40B4-BE49-F238E27FC236}">
                  <a16:creationId xmlns:a16="http://schemas.microsoft.com/office/drawing/2014/main" id="{A29A7737-062B-42AD-8EF0-8CEA33E4AEDE}"/>
                </a:ext>
              </a:extLst>
            </p:cNvPr>
            <p:cNvSpPr/>
            <p:nvPr/>
          </p:nvSpPr>
          <p:spPr bwMode="auto">
            <a:xfrm>
              <a:off x="4004963" y="3013025"/>
              <a:ext cx="608745" cy="456559"/>
            </a:xfrm>
            <a:custGeom>
              <a:avLst/>
              <a:gdLst>
                <a:gd name="T0" fmla="*/ 139 w 144"/>
                <a:gd name="T1" fmla="*/ 73 h 108"/>
                <a:gd name="T2" fmla="*/ 51 w 144"/>
                <a:gd name="T3" fmla="*/ 106 h 108"/>
                <a:gd name="T4" fmla="*/ 43 w 144"/>
                <a:gd name="T5" fmla="*/ 104 h 108"/>
                <a:gd name="T6" fmla="*/ 2 w 144"/>
                <a:gd name="T7" fmla="*/ 44 h 108"/>
                <a:gd name="T8" fmla="*/ 4 w 144"/>
                <a:gd name="T9" fmla="*/ 35 h 108"/>
                <a:gd name="T10" fmla="*/ 5 w 144"/>
                <a:gd name="T11" fmla="*/ 35 h 108"/>
                <a:gd name="T12" fmla="*/ 93 w 144"/>
                <a:gd name="T13" fmla="*/ 2 h 108"/>
                <a:gd name="T14" fmla="*/ 101 w 144"/>
                <a:gd name="T15" fmla="*/ 4 h 108"/>
                <a:gd name="T16" fmla="*/ 142 w 144"/>
                <a:gd name="T17" fmla="*/ 64 h 108"/>
                <a:gd name="T18" fmla="*/ 140 w 144"/>
                <a:gd name="T19" fmla="*/ 73 h 108"/>
                <a:gd name="T20" fmla="*/ 139 w 144"/>
                <a:gd name="T21" fmla="*/ 73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4" h="108">
                  <a:moveTo>
                    <a:pt x="139" y="73"/>
                  </a:moveTo>
                  <a:cubicBezTo>
                    <a:pt x="51" y="106"/>
                    <a:pt x="51" y="106"/>
                    <a:pt x="51" y="106"/>
                  </a:cubicBezTo>
                  <a:cubicBezTo>
                    <a:pt x="48" y="108"/>
                    <a:pt x="45" y="107"/>
                    <a:pt x="43" y="10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0" y="42"/>
                    <a:pt x="1" y="37"/>
                    <a:pt x="4" y="35"/>
                  </a:cubicBezTo>
                  <a:cubicBezTo>
                    <a:pt x="4" y="35"/>
                    <a:pt x="5" y="35"/>
                    <a:pt x="5" y="35"/>
                  </a:cubicBezTo>
                  <a:cubicBezTo>
                    <a:pt x="93" y="2"/>
                    <a:pt x="93" y="2"/>
                    <a:pt x="93" y="2"/>
                  </a:cubicBezTo>
                  <a:cubicBezTo>
                    <a:pt x="96" y="0"/>
                    <a:pt x="99" y="1"/>
                    <a:pt x="101" y="4"/>
                  </a:cubicBezTo>
                  <a:cubicBezTo>
                    <a:pt x="142" y="64"/>
                    <a:pt x="142" y="64"/>
                    <a:pt x="142" y="64"/>
                  </a:cubicBezTo>
                  <a:cubicBezTo>
                    <a:pt x="144" y="67"/>
                    <a:pt x="143" y="71"/>
                    <a:pt x="140" y="73"/>
                  </a:cubicBezTo>
                  <a:cubicBezTo>
                    <a:pt x="140" y="73"/>
                    <a:pt x="139" y="73"/>
                    <a:pt x="139" y="73"/>
                  </a:cubicBez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98" name="iṥľiďè">
              <a:extLst>
                <a:ext uri="{FF2B5EF4-FFF2-40B4-BE49-F238E27FC236}">
                  <a16:creationId xmlns:a16="http://schemas.microsoft.com/office/drawing/2014/main" id="{1D43614E-1B95-4C5B-B9E8-F8B3A73B03FA}"/>
                </a:ext>
              </a:extLst>
            </p:cNvPr>
            <p:cNvSpPr/>
            <p:nvPr/>
          </p:nvSpPr>
          <p:spPr bwMode="auto">
            <a:xfrm>
              <a:off x="4203820" y="3282902"/>
              <a:ext cx="578308" cy="245528"/>
            </a:xfrm>
            <a:custGeom>
              <a:avLst/>
              <a:gdLst>
                <a:gd name="T0" fmla="*/ 4 w 137"/>
                <a:gd name="T1" fmla="*/ 48 h 58"/>
                <a:gd name="T2" fmla="*/ 130 w 137"/>
                <a:gd name="T3" fmla="*/ 1 h 58"/>
                <a:gd name="T4" fmla="*/ 136 w 137"/>
                <a:gd name="T5" fmla="*/ 3 h 58"/>
                <a:gd name="T6" fmla="*/ 136 w 137"/>
                <a:gd name="T7" fmla="*/ 3 h 58"/>
                <a:gd name="T8" fmla="*/ 133 w 137"/>
                <a:gd name="T9" fmla="*/ 9 h 58"/>
                <a:gd name="T10" fmla="*/ 7 w 137"/>
                <a:gd name="T11" fmla="*/ 57 h 58"/>
                <a:gd name="T12" fmla="*/ 1 w 137"/>
                <a:gd name="T13" fmla="*/ 54 h 58"/>
                <a:gd name="T14" fmla="*/ 1 w 137"/>
                <a:gd name="T15" fmla="*/ 54 h 58"/>
                <a:gd name="T16" fmla="*/ 1 w 137"/>
                <a:gd name="T17" fmla="*/ 54 h 58"/>
                <a:gd name="T18" fmla="*/ 4 w 137"/>
                <a:gd name="T19" fmla="*/ 48 h 58"/>
                <a:gd name="T20" fmla="*/ 4 w 137"/>
                <a:gd name="T21" fmla="*/ 4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7" h="58">
                  <a:moveTo>
                    <a:pt x="4" y="48"/>
                  </a:moveTo>
                  <a:cubicBezTo>
                    <a:pt x="130" y="1"/>
                    <a:pt x="130" y="1"/>
                    <a:pt x="130" y="1"/>
                  </a:cubicBezTo>
                  <a:cubicBezTo>
                    <a:pt x="133" y="0"/>
                    <a:pt x="135" y="1"/>
                    <a:pt x="136" y="3"/>
                  </a:cubicBezTo>
                  <a:cubicBezTo>
                    <a:pt x="136" y="3"/>
                    <a:pt x="136" y="3"/>
                    <a:pt x="136" y="3"/>
                  </a:cubicBezTo>
                  <a:cubicBezTo>
                    <a:pt x="137" y="6"/>
                    <a:pt x="136" y="8"/>
                    <a:pt x="133" y="9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5" y="58"/>
                    <a:pt x="2" y="57"/>
                    <a:pt x="1" y="54"/>
                  </a:cubicBezTo>
                  <a:cubicBezTo>
                    <a:pt x="1" y="54"/>
                    <a:pt x="1" y="54"/>
                    <a:pt x="1" y="54"/>
                  </a:cubicBezTo>
                  <a:cubicBezTo>
                    <a:pt x="1" y="54"/>
                    <a:pt x="1" y="54"/>
                    <a:pt x="1" y="54"/>
                  </a:cubicBezTo>
                  <a:cubicBezTo>
                    <a:pt x="0" y="52"/>
                    <a:pt x="2" y="49"/>
                    <a:pt x="4" y="48"/>
                  </a:cubicBezTo>
                  <a:cubicBezTo>
                    <a:pt x="4" y="48"/>
                    <a:pt x="4" y="48"/>
                    <a:pt x="4" y="48"/>
                  </a:cubicBezTo>
                  <a:close/>
                </a:path>
              </a:pathLst>
            </a:custGeom>
            <a:solidFill>
              <a:srgbClr val="68A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99" name="ïś1îḓè">
              <a:extLst>
                <a:ext uri="{FF2B5EF4-FFF2-40B4-BE49-F238E27FC236}">
                  <a16:creationId xmlns:a16="http://schemas.microsoft.com/office/drawing/2014/main" id="{3A5E9164-5736-4AF8-82C1-2DF4DEF2F25D}"/>
                </a:ext>
              </a:extLst>
            </p:cNvPr>
            <p:cNvSpPr/>
            <p:nvPr/>
          </p:nvSpPr>
          <p:spPr bwMode="auto">
            <a:xfrm>
              <a:off x="4441229" y="3232173"/>
              <a:ext cx="466704" cy="206973"/>
            </a:xfrm>
            <a:custGeom>
              <a:avLst/>
              <a:gdLst>
                <a:gd name="T0" fmla="*/ 3 w 111"/>
                <a:gd name="T1" fmla="*/ 39 h 49"/>
                <a:gd name="T2" fmla="*/ 105 w 111"/>
                <a:gd name="T3" fmla="*/ 1 h 49"/>
                <a:gd name="T4" fmla="*/ 110 w 111"/>
                <a:gd name="T5" fmla="*/ 3 h 49"/>
                <a:gd name="T6" fmla="*/ 110 w 111"/>
                <a:gd name="T7" fmla="*/ 4 h 49"/>
                <a:gd name="T8" fmla="*/ 108 w 111"/>
                <a:gd name="T9" fmla="*/ 10 h 49"/>
                <a:gd name="T10" fmla="*/ 6 w 111"/>
                <a:gd name="T11" fmla="*/ 48 h 49"/>
                <a:gd name="T12" fmla="*/ 1 w 111"/>
                <a:gd name="T13" fmla="*/ 46 h 49"/>
                <a:gd name="T14" fmla="*/ 1 w 111"/>
                <a:gd name="T15" fmla="*/ 45 h 49"/>
                <a:gd name="T16" fmla="*/ 3 w 111"/>
                <a:gd name="T17" fmla="*/ 3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1" h="49">
                  <a:moveTo>
                    <a:pt x="3" y="39"/>
                  </a:moveTo>
                  <a:cubicBezTo>
                    <a:pt x="105" y="1"/>
                    <a:pt x="105" y="1"/>
                    <a:pt x="105" y="1"/>
                  </a:cubicBezTo>
                  <a:cubicBezTo>
                    <a:pt x="107" y="0"/>
                    <a:pt x="109" y="1"/>
                    <a:pt x="110" y="3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11" y="6"/>
                    <a:pt x="110" y="9"/>
                    <a:pt x="108" y="10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4" y="49"/>
                    <a:pt x="2" y="48"/>
                    <a:pt x="1" y="46"/>
                  </a:cubicBezTo>
                  <a:cubicBezTo>
                    <a:pt x="1" y="45"/>
                    <a:pt x="1" y="45"/>
                    <a:pt x="1" y="45"/>
                  </a:cubicBezTo>
                  <a:cubicBezTo>
                    <a:pt x="0" y="43"/>
                    <a:pt x="1" y="40"/>
                    <a:pt x="3" y="39"/>
                  </a:cubicBezTo>
                  <a:close/>
                </a:path>
              </a:pathLst>
            </a:custGeom>
            <a:solidFill>
              <a:srgbClr val="68A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00" name="ïṥḻïḑè">
              <a:extLst>
                <a:ext uri="{FF2B5EF4-FFF2-40B4-BE49-F238E27FC236}">
                  <a16:creationId xmlns:a16="http://schemas.microsoft.com/office/drawing/2014/main" id="{0E6D4074-1ED0-4DEF-9A2F-724160849295}"/>
                </a:ext>
              </a:extLst>
            </p:cNvPr>
            <p:cNvSpPr/>
            <p:nvPr/>
          </p:nvSpPr>
          <p:spPr bwMode="auto">
            <a:xfrm>
              <a:off x="4441229" y="3232173"/>
              <a:ext cx="466704" cy="206973"/>
            </a:xfrm>
            <a:custGeom>
              <a:avLst/>
              <a:gdLst>
                <a:gd name="T0" fmla="*/ 3 w 111"/>
                <a:gd name="T1" fmla="*/ 39 h 49"/>
                <a:gd name="T2" fmla="*/ 105 w 111"/>
                <a:gd name="T3" fmla="*/ 1 h 49"/>
                <a:gd name="T4" fmla="*/ 110 w 111"/>
                <a:gd name="T5" fmla="*/ 3 h 49"/>
                <a:gd name="T6" fmla="*/ 110 w 111"/>
                <a:gd name="T7" fmla="*/ 4 h 49"/>
                <a:gd name="T8" fmla="*/ 108 w 111"/>
                <a:gd name="T9" fmla="*/ 10 h 49"/>
                <a:gd name="T10" fmla="*/ 6 w 111"/>
                <a:gd name="T11" fmla="*/ 48 h 49"/>
                <a:gd name="T12" fmla="*/ 1 w 111"/>
                <a:gd name="T13" fmla="*/ 46 h 49"/>
                <a:gd name="T14" fmla="*/ 1 w 111"/>
                <a:gd name="T15" fmla="*/ 45 h 49"/>
                <a:gd name="T16" fmla="*/ 3 w 111"/>
                <a:gd name="T17" fmla="*/ 3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1" h="49">
                  <a:moveTo>
                    <a:pt x="3" y="39"/>
                  </a:moveTo>
                  <a:cubicBezTo>
                    <a:pt x="105" y="1"/>
                    <a:pt x="105" y="1"/>
                    <a:pt x="105" y="1"/>
                  </a:cubicBezTo>
                  <a:cubicBezTo>
                    <a:pt x="107" y="0"/>
                    <a:pt x="109" y="1"/>
                    <a:pt x="110" y="3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11" y="6"/>
                    <a:pt x="110" y="9"/>
                    <a:pt x="108" y="10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4" y="49"/>
                    <a:pt x="2" y="48"/>
                    <a:pt x="1" y="46"/>
                  </a:cubicBezTo>
                  <a:cubicBezTo>
                    <a:pt x="1" y="45"/>
                    <a:pt x="1" y="45"/>
                    <a:pt x="1" y="45"/>
                  </a:cubicBezTo>
                  <a:cubicBezTo>
                    <a:pt x="0" y="43"/>
                    <a:pt x="1" y="40"/>
                    <a:pt x="3" y="39"/>
                  </a:cubicBez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01" name="îSliḑé">
              <a:extLst>
                <a:ext uri="{FF2B5EF4-FFF2-40B4-BE49-F238E27FC236}">
                  <a16:creationId xmlns:a16="http://schemas.microsoft.com/office/drawing/2014/main" id="{456CC15D-1870-42F4-AE9A-875910F8341D}"/>
                </a:ext>
              </a:extLst>
            </p:cNvPr>
            <p:cNvSpPr/>
            <p:nvPr/>
          </p:nvSpPr>
          <p:spPr bwMode="auto">
            <a:xfrm>
              <a:off x="4508192" y="3524370"/>
              <a:ext cx="728465" cy="1290539"/>
            </a:xfrm>
            <a:custGeom>
              <a:avLst/>
              <a:gdLst>
                <a:gd name="T0" fmla="*/ 25 w 173"/>
                <a:gd name="T1" fmla="*/ 11 h 306"/>
                <a:gd name="T2" fmla="*/ 121 w 173"/>
                <a:gd name="T3" fmla="*/ 2 h 306"/>
                <a:gd name="T4" fmla="*/ 149 w 173"/>
                <a:gd name="T5" fmla="*/ 25 h 306"/>
                <a:gd name="T6" fmla="*/ 172 w 173"/>
                <a:gd name="T7" fmla="*/ 267 h 306"/>
                <a:gd name="T8" fmla="*/ 149 w 173"/>
                <a:gd name="T9" fmla="*/ 296 h 306"/>
                <a:gd name="T10" fmla="*/ 53 w 173"/>
                <a:gd name="T11" fmla="*/ 305 h 306"/>
                <a:gd name="T12" fmla="*/ 25 w 173"/>
                <a:gd name="T13" fmla="*/ 281 h 306"/>
                <a:gd name="T14" fmla="*/ 2 w 173"/>
                <a:gd name="T15" fmla="*/ 39 h 306"/>
                <a:gd name="T16" fmla="*/ 25 w 173"/>
                <a:gd name="T17" fmla="*/ 11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3" h="306">
                  <a:moveTo>
                    <a:pt x="25" y="11"/>
                  </a:moveTo>
                  <a:cubicBezTo>
                    <a:pt x="121" y="2"/>
                    <a:pt x="121" y="2"/>
                    <a:pt x="121" y="2"/>
                  </a:cubicBezTo>
                  <a:cubicBezTo>
                    <a:pt x="135" y="0"/>
                    <a:pt x="148" y="11"/>
                    <a:pt x="149" y="25"/>
                  </a:cubicBezTo>
                  <a:cubicBezTo>
                    <a:pt x="172" y="267"/>
                    <a:pt x="172" y="267"/>
                    <a:pt x="172" y="267"/>
                  </a:cubicBezTo>
                  <a:cubicBezTo>
                    <a:pt x="173" y="281"/>
                    <a:pt x="163" y="294"/>
                    <a:pt x="149" y="296"/>
                  </a:cubicBezTo>
                  <a:cubicBezTo>
                    <a:pt x="53" y="305"/>
                    <a:pt x="53" y="305"/>
                    <a:pt x="53" y="305"/>
                  </a:cubicBezTo>
                  <a:cubicBezTo>
                    <a:pt x="39" y="306"/>
                    <a:pt x="26" y="295"/>
                    <a:pt x="25" y="281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0" y="25"/>
                    <a:pt x="11" y="12"/>
                    <a:pt x="25" y="11"/>
                  </a:cubicBezTo>
                  <a:close/>
                </a:path>
              </a:pathLst>
            </a:custGeom>
            <a:solidFill>
              <a:srgbClr val="68A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02" name="ïṣlîdé">
              <a:extLst>
                <a:ext uri="{FF2B5EF4-FFF2-40B4-BE49-F238E27FC236}">
                  <a16:creationId xmlns:a16="http://schemas.microsoft.com/office/drawing/2014/main" id="{391A658D-7C9C-4646-9419-761587F2680A}"/>
                </a:ext>
              </a:extLst>
            </p:cNvPr>
            <p:cNvSpPr/>
            <p:nvPr/>
          </p:nvSpPr>
          <p:spPr bwMode="auto">
            <a:xfrm>
              <a:off x="4508192" y="3524370"/>
              <a:ext cx="728465" cy="1290539"/>
            </a:xfrm>
            <a:custGeom>
              <a:avLst/>
              <a:gdLst>
                <a:gd name="T0" fmla="*/ 25 w 173"/>
                <a:gd name="T1" fmla="*/ 11 h 306"/>
                <a:gd name="T2" fmla="*/ 121 w 173"/>
                <a:gd name="T3" fmla="*/ 2 h 306"/>
                <a:gd name="T4" fmla="*/ 149 w 173"/>
                <a:gd name="T5" fmla="*/ 25 h 306"/>
                <a:gd name="T6" fmla="*/ 172 w 173"/>
                <a:gd name="T7" fmla="*/ 267 h 306"/>
                <a:gd name="T8" fmla="*/ 149 w 173"/>
                <a:gd name="T9" fmla="*/ 296 h 306"/>
                <a:gd name="T10" fmla="*/ 53 w 173"/>
                <a:gd name="T11" fmla="*/ 305 h 306"/>
                <a:gd name="T12" fmla="*/ 25 w 173"/>
                <a:gd name="T13" fmla="*/ 281 h 306"/>
                <a:gd name="T14" fmla="*/ 2 w 173"/>
                <a:gd name="T15" fmla="*/ 39 h 306"/>
                <a:gd name="T16" fmla="*/ 25 w 173"/>
                <a:gd name="T17" fmla="*/ 11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3" h="306">
                  <a:moveTo>
                    <a:pt x="25" y="11"/>
                  </a:moveTo>
                  <a:cubicBezTo>
                    <a:pt x="121" y="2"/>
                    <a:pt x="121" y="2"/>
                    <a:pt x="121" y="2"/>
                  </a:cubicBezTo>
                  <a:cubicBezTo>
                    <a:pt x="135" y="0"/>
                    <a:pt x="148" y="11"/>
                    <a:pt x="149" y="25"/>
                  </a:cubicBezTo>
                  <a:cubicBezTo>
                    <a:pt x="172" y="267"/>
                    <a:pt x="172" y="267"/>
                    <a:pt x="172" y="267"/>
                  </a:cubicBezTo>
                  <a:cubicBezTo>
                    <a:pt x="173" y="281"/>
                    <a:pt x="163" y="294"/>
                    <a:pt x="149" y="296"/>
                  </a:cubicBezTo>
                  <a:cubicBezTo>
                    <a:pt x="53" y="305"/>
                    <a:pt x="53" y="305"/>
                    <a:pt x="53" y="305"/>
                  </a:cubicBezTo>
                  <a:cubicBezTo>
                    <a:pt x="39" y="306"/>
                    <a:pt x="26" y="295"/>
                    <a:pt x="25" y="281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0" y="25"/>
                    <a:pt x="11" y="12"/>
                    <a:pt x="25" y="11"/>
                  </a:cubicBez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03" name="iŝlïdé">
              <a:extLst>
                <a:ext uri="{FF2B5EF4-FFF2-40B4-BE49-F238E27FC236}">
                  <a16:creationId xmlns:a16="http://schemas.microsoft.com/office/drawing/2014/main" id="{23E1B28E-6F10-4FB6-945F-058B8247D480}"/>
                </a:ext>
              </a:extLst>
            </p:cNvPr>
            <p:cNvSpPr/>
            <p:nvPr/>
          </p:nvSpPr>
          <p:spPr bwMode="auto">
            <a:xfrm>
              <a:off x="4508192" y="3524370"/>
              <a:ext cx="728465" cy="1260102"/>
            </a:xfrm>
            <a:custGeom>
              <a:avLst/>
              <a:gdLst>
                <a:gd name="T0" fmla="*/ 25 w 173"/>
                <a:gd name="T1" fmla="*/ 10 h 299"/>
                <a:gd name="T2" fmla="*/ 121 w 173"/>
                <a:gd name="T3" fmla="*/ 1 h 299"/>
                <a:gd name="T4" fmla="*/ 149 w 173"/>
                <a:gd name="T5" fmla="*/ 25 h 299"/>
                <a:gd name="T6" fmla="*/ 172 w 173"/>
                <a:gd name="T7" fmla="*/ 261 h 299"/>
                <a:gd name="T8" fmla="*/ 148 w 173"/>
                <a:gd name="T9" fmla="*/ 289 h 299"/>
                <a:gd name="T10" fmla="*/ 52 w 173"/>
                <a:gd name="T11" fmla="*/ 298 h 299"/>
                <a:gd name="T12" fmla="*/ 24 w 173"/>
                <a:gd name="T13" fmla="*/ 275 h 299"/>
                <a:gd name="T14" fmla="*/ 2 w 173"/>
                <a:gd name="T15" fmla="*/ 39 h 299"/>
                <a:gd name="T16" fmla="*/ 25 w 173"/>
                <a:gd name="T17" fmla="*/ 10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3" h="299">
                  <a:moveTo>
                    <a:pt x="25" y="10"/>
                  </a:moveTo>
                  <a:cubicBezTo>
                    <a:pt x="121" y="1"/>
                    <a:pt x="121" y="1"/>
                    <a:pt x="121" y="1"/>
                  </a:cubicBezTo>
                  <a:cubicBezTo>
                    <a:pt x="135" y="0"/>
                    <a:pt x="148" y="10"/>
                    <a:pt x="149" y="25"/>
                  </a:cubicBezTo>
                  <a:cubicBezTo>
                    <a:pt x="172" y="261"/>
                    <a:pt x="172" y="261"/>
                    <a:pt x="172" y="261"/>
                  </a:cubicBezTo>
                  <a:cubicBezTo>
                    <a:pt x="173" y="275"/>
                    <a:pt x="162" y="288"/>
                    <a:pt x="148" y="289"/>
                  </a:cubicBezTo>
                  <a:cubicBezTo>
                    <a:pt x="52" y="298"/>
                    <a:pt x="52" y="298"/>
                    <a:pt x="52" y="298"/>
                  </a:cubicBezTo>
                  <a:cubicBezTo>
                    <a:pt x="38" y="299"/>
                    <a:pt x="25" y="289"/>
                    <a:pt x="24" y="275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0" y="24"/>
                    <a:pt x="11" y="12"/>
                    <a:pt x="25" y="10"/>
                  </a:cubicBezTo>
                  <a:close/>
                </a:path>
              </a:pathLst>
            </a:custGeom>
            <a:solidFill>
              <a:srgbClr val="68A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04" name="îšliḋê">
              <a:extLst>
                <a:ext uri="{FF2B5EF4-FFF2-40B4-BE49-F238E27FC236}">
                  <a16:creationId xmlns:a16="http://schemas.microsoft.com/office/drawing/2014/main" id="{20FC55A3-322A-409B-A265-3BB6CB7B2ECC}"/>
                </a:ext>
              </a:extLst>
            </p:cNvPr>
            <p:cNvSpPr/>
            <p:nvPr/>
          </p:nvSpPr>
          <p:spPr bwMode="auto">
            <a:xfrm>
              <a:off x="4546745" y="3552779"/>
              <a:ext cx="653386" cy="1136323"/>
            </a:xfrm>
            <a:custGeom>
              <a:avLst/>
              <a:gdLst>
                <a:gd name="T0" fmla="*/ 22 w 155"/>
                <a:gd name="T1" fmla="*/ 10 h 269"/>
                <a:gd name="T2" fmla="*/ 108 w 155"/>
                <a:gd name="T3" fmla="*/ 1 h 269"/>
                <a:gd name="T4" fmla="*/ 134 w 155"/>
                <a:gd name="T5" fmla="*/ 22 h 269"/>
                <a:gd name="T6" fmla="*/ 154 w 155"/>
                <a:gd name="T7" fmla="*/ 234 h 269"/>
                <a:gd name="T8" fmla="*/ 133 w 155"/>
                <a:gd name="T9" fmla="*/ 260 h 269"/>
                <a:gd name="T10" fmla="*/ 46 w 155"/>
                <a:gd name="T11" fmla="*/ 268 h 269"/>
                <a:gd name="T12" fmla="*/ 21 w 155"/>
                <a:gd name="T13" fmla="*/ 247 h 269"/>
                <a:gd name="T14" fmla="*/ 1 w 155"/>
                <a:gd name="T15" fmla="*/ 35 h 269"/>
                <a:gd name="T16" fmla="*/ 22 w 155"/>
                <a:gd name="T17" fmla="*/ 10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5" h="269">
                  <a:moveTo>
                    <a:pt x="22" y="10"/>
                  </a:moveTo>
                  <a:cubicBezTo>
                    <a:pt x="108" y="1"/>
                    <a:pt x="108" y="1"/>
                    <a:pt x="108" y="1"/>
                  </a:cubicBezTo>
                  <a:cubicBezTo>
                    <a:pt x="121" y="0"/>
                    <a:pt x="132" y="10"/>
                    <a:pt x="134" y="22"/>
                  </a:cubicBezTo>
                  <a:cubicBezTo>
                    <a:pt x="154" y="234"/>
                    <a:pt x="154" y="234"/>
                    <a:pt x="154" y="234"/>
                  </a:cubicBezTo>
                  <a:cubicBezTo>
                    <a:pt x="155" y="247"/>
                    <a:pt x="145" y="258"/>
                    <a:pt x="133" y="260"/>
                  </a:cubicBezTo>
                  <a:cubicBezTo>
                    <a:pt x="46" y="268"/>
                    <a:pt x="46" y="268"/>
                    <a:pt x="46" y="268"/>
                  </a:cubicBezTo>
                  <a:cubicBezTo>
                    <a:pt x="33" y="269"/>
                    <a:pt x="22" y="260"/>
                    <a:pt x="21" y="247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0" y="22"/>
                    <a:pt x="9" y="11"/>
                    <a:pt x="22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05" name="ïşḷíḍé">
              <a:extLst>
                <a:ext uri="{FF2B5EF4-FFF2-40B4-BE49-F238E27FC236}">
                  <a16:creationId xmlns:a16="http://schemas.microsoft.com/office/drawing/2014/main" id="{2BFC3069-D48A-4903-AC24-7F205D526437}"/>
                </a:ext>
              </a:extLst>
            </p:cNvPr>
            <p:cNvSpPr/>
            <p:nvPr/>
          </p:nvSpPr>
          <p:spPr bwMode="auto">
            <a:xfrm>
              <a:off x="5567408" y="2136433"/>
              <a:ext cx="501200" cy="243498"/>
            </a:xfrm>
            <a:custGeom>
              <a:avLst/>
              <a:gdLst>
                <a:gd name="T0" fmla="*/ 13 w 119"/>
                <a:gd name="T1" fmla="*/ 58 h 58"/>
                <a:gd name="T2" fmla="*/ 0 w 119"/>
                <a:gd name="T3" fmla="*/ 46 h 58"/>
                <a:gd name="T4" fmla="*/ 5 w 119"/>
                <a:gd name="T5" fmla="*/ 36 h 58"/>
                <a:gd name="T6" fmla="*/ 112 w 119"/>
                <a:gd name="T7" fmla="*/ 32 h 58"/>
                <a:gd name="T8" fmla="*/ 115 w 119"/>
                <a:gd name="T9" fmla="*/ 49 h 58"/>
                <a:gd name="T10" fmla="*/ 98 w 119"/>
                <a:gd name="T11" fmla="*/ 52 h 58"/>
                <a:gd name="T12" fmla="*/ 98 w 119"/>
                <a:gd name="T13" fmla="*/ 52 h 58"/>
                <a:gd name="T14" fmla="*/ 20 w 119"/>
                <a:gd name="T15" fmla="*/ 55 h 58"/>
                <a:gd name="T16" fmla="*/ 13 w 119"/>
                <a:gd name="T17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9" h="58">
                  <a:moveTo>
                    <a:pt x="13" y="58"/>
                  </a:moveTo>
                  <a:cubicBezTo>
                    <a:pt x="6" y="58"/>
                    <a:pt x="0" y="53"/>
                    <a:pt x="0" y="46"/>
                  </a:cubicBezTo>
                  <a:cubicBezTo>
                    <a:pt x="0" y="42"/>
                    <a:pt x="2" y="39"/>
                    <a:pt x="5" y="36"/>
                  </a:cubicBezTo>
                  <a:cubicBezTo>
                    <a:pt x="23" y="21"/>
                    <a:pt x="70" y="0"/>
                    <a:pt x="112" y="32"/>
                  </a:cubicBezTo>
                  <a:cubicBezTo>
                    <a:pt x="118" y="36"/>
                    <a:pt x="119" y="44"/>
                    <a:pt x="115" y="49"/>
                  </a:cubicBezTo>
                  <a:cubicBezTo>
                    <a:pt x="112" y="55"/>
                    <a:pt x="104" y="56"/>
                    <a:pt x="98" y="52"/>
                  </a:cubicBezTo>
                  <a:cubicBezTo>
                    <a:pt x="98" y="52"/>
                    <a:pt x="98" y="52"/>
                    <a:pt x="98" y="52"/>
                  </a:cubicBezTo>
                  <a:cubicBezTo>
                    <a:pt x="60" y="23"/>
                    <a:pt x="22" y="54"/>
                    <a:pt x="20" y="55"/>
                  </a:cubicBezTo>
                  <a:cubicBezTo>
                    <a:pt x="18" y="57"/>
                    <a:pt x="15" y="58"/>
                    <a:pt x="13" y="58"/>
                  </a:cubicBezTo>
                  <a:close/>
                </a:path>
              </a:pathLst>
            </a:custGeom>
            <a:solidFill>
              <a:srgbClr val="68A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06" name="íṧḻïḍe">
              <a:extLst>
                <a:ext uri="{FF2B5EF4-FFF2-40B4-BE49-F238E27FC236}">
                  <a16:creationId xmlns:a16="http://schemas.microsoft.com/office/drawing/2014/main" id="{703BAF96-696B-40D4-B203-3932CA096046}"/>
                </a:ext>
              </a:extLst>
            </p:cNvPr>
            <p:cNvSpPr/>
            <p:nvPr/>
          </p:nvSpPr>
          <p:spPr bwMode="auto">
            <a:xfrm>
              <a:off x="5439571" y="1828002"/>
              <a:ext cx="730494" cy="383510"/>
            </a:xfrm>
            <a:custGeom>
              <a:avLst/>
              <a:gdLst>
                <a:gd name="T0" fmla="*/ 14 w 173"/>
                <a:gd name="T1" fmla="*/ 91 h 91"/>
                <a:gd name="T2" fmla="*/ 5 w 173"/>
                <a:gd name="T3" fmla="*/ 88 h 91"/>
                <a:gd name="T4" fmla="*/ 5 w 173"/>
                <a:gd name="T5" fmla="*/ 71 h 91"/>
                <a:gd name="T6" fmla="*/ 167 w 173"/>
                <a:gd name="T7" fmla="*/ 65 h 91"/>
                <a:gd name="T8" fmla="*/ 169 w 173"/>
                <a:gd name="T9" fmla="*/ 82 h 91"/>
                <a:gd name="T10" fmla="*/ 152 w 173"/>
                <a:gd name="T11" fmla="*/ 85 h 91"/>
                <a:gd name="T12" fmla="*/ 22 w 173"/>
                <a:gd name="T13" fmla="*/ 88 h 91"/>
                <a:gd name="T14" fmla="*/ 14 w 173"/>
                <a:gd name="T15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3" h="91">
                  <a:moveTo>
                    <a:pt x="14" y="91"/>
                  </a:moveTo>
                  <a:cubicBezTo>
                    <a:pt x="10" y="91"/>
                    <a:pt x="7" y="90"/>
                    <a:pt x="5" y="88"/>
                  </a:cubicBezTo>
                  <a:cubicBezTo>
                    <a:pt x="0" y="83"/>
                    <a:pt x="0" y="75"/>
                    <a:pt x="5" y="71"/>
                  </a:cubicBezTo>
                  <a:cubicBezTo>
                    <a:pt x="6" y="70"/>
                    <a:pt x="76" y="0"/>
                    <a:pt x="167" y="65"/>
                  </a:cubicBezTo>
                  <a:cubicBezTo>
                    <a:pt x="172" y="69"/>
                    <a:pt x="173" y="77"/>
                    <a:pt x="169" y="82"/>
                  </a:cubicBezTo>
                  <a:cubicBezTo>
                    <a:pt x="166" y="88"/>
                    <a:pt x="158" y="89"/>
                    <a:pt x="152" y="85"/>
                  </a:cubicBezTo>
                  <a:cubicBezTo>
                    <a:pt x="79" y="33"/>
                    <a:pt x="25" y="86"/>
                    <a:pt x="22" y="88"/>
                  </a:cubicBezTo>
                  <a:cubicBezTo>
                    <a:pt x="20" y="90"/>
                    <a:pt x="17" y="91"/>
                    <a:pt x="14" y="91"/>
                  </a:cubicBezTo>
                  <a:close/>
                </a:path>
              </a:pathLst>
            </a:custGeom>
            <a:solidFill>
              <a:srgbClr val="68A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07" name="ïšḻïḋè">
              <a:extLst>
                <a:ext uri="{FF2B5EF4-FFF2-40B4-BE49-F238E27FC236}">
                  <a16:creationId xmlns:a16="http://schemas.microsoft.com/office/drawing/2014/main" id="{78A6AA36-3747-480F-A3CA-D93F34ECB3D3}"/>
                </a:ext>
              </a:extLst>
            </p:cNvPr>
            <p:cNvSpPr/>
            <p:nvPr/>
          </p:nvSpPr>
          <p:spPr bwMode="auto">
            <a:xfrm>
              <a:off x="5283327" y="1545951"/>
              <a:ext cx="1042982" cy="480909"/>
            </a:xfrm>
            <a:custGeom>
              <a:avLst/>
              <a:gdLst>
                <a:gd name="T0" fmla="*/ 233 w 247"/>
                <a:gd name="T1" fmla="*/ 113 h 114"/>
                <a:gd name="T2" fmla="*/ 226 w 247"/>
                <a:gd name="T3" fmla="*/ 110 h 114"/>
                <a:gd name="T4" fmla="*/ 21 w 247"/>
                <a:gd name="T5" fmla="*/ 110 h 114"/>
                <a:gd name="T6" fmla="*/ 4 w 247"/>
                <a:gd name="T7" fmla="*/ 108 h 114"/>
                <a:gd name="T8" fmla="*/ 5 w 247"/>
                <a:gd name="T9" fmla="*/ 91 h 114"/>
                <a:gd name="T10" fmla="*/ 241 w 247"/>
                <a:gd name="T11" fmla="*/ 90 h 114"/>
                <a:gd name="T12" fmla="*/ 243 w 247"/>
                <a:gd name="T13" fmla="*/ 108 h 114"/>
                <a:gd name="T14" fmla="*/ 233 w 247"/>
                <a:gd name="T15" fmla="*/ 113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7" h="114">
                  <a:moveTo>
                    <a:pt x="233" y="113"/>
                  </a:moveTo>
                  <a:cubicBezTo>
                    <a:pt x="231" y="113"/>
                    <a:pt x="228" y="112"/>
                    <a:pt x="226" y="110"/>
                  </a:cubicBezTo>
                  <a:cubicBezTo>
                    <a:pt x="118" y="31"/>
                    <a:pt x="25" y="106"/>
                    <a:pt x="21" y="110"/>
                  </a:cubicBezTo>
                  <a:cubicBezTo>
                    <a:pt x="16" y="114"/>
                    <a:pt x="8" y="113"/>
                    <a:pt x="4" y="108"/>
                  </a:cubicBezTo>
                  <a:cubicBezTo>
                    <a:pt x="0" y="103"/>
                    <a:pt x="1" y="95"/>
                    <a:pt x="5" y="91"/>
                  </a:cubicBezTo>
                  <a:cubicBezTo>
                    <a:pt x="7" y="90"/>
                    <a:pt x="116" y="0"/>
                    <a:pt x="241" y="90"/>
                  </a:cubicBezTo>
                  <a:cubicBezTo>
                    <a:pt x="246" y="95"/>
                    <a:pt x="247" y="102"/>
                    <a:pt x="243" y="108"/>
                  </a:cubicBezTo>
                  <a:cubicBezTo>
                    <a:pt x="241" y="111"/>
                    <a:pt x="237" y="113"/>
                    <a:pt x="233" y="113"/>
                  </a:cubicBezTo>
                  <a:close/>
                </a:path>
              </a:pathLst>
            </a:custGeom>
            <a:solidFill>
              <a:srgbClr val="68A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</p:grpSp>
      <p:grpSp>
        <p:nvGrpSpPr>
          <p:cNvPr id="108" name="ae631796-213f-4bee-9ed8-3398559b14db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id="{8170E1D3-AAC3-400F-931E-71AE2FF021AC}"/>
              </a:ext>
            </a:extLst>
          </p:cNvPr>
          <p:cNvGrpSpPr>
            <a:grpSpLocks noChangeAspect="1"/>
          </p:cNvGrpSpPr>
          <p:nvPr/>
        </p:nvGrpSpPr>
        <p:grpSpPr>
          <a:xfrm>
            <a:off x="7344792" y="1573139"/>
            <a:ext cx="3274942" cy="3575242"/>
            <a:chOff x="3897313" y="1028700"/>
            <a:chExt cx="4397375" cy="4800601"/>
          </a:xfrm>
        </p:grpSpPr>
        <p:sp>
          <p:nvSpPr>
            <p:cNvPr id="109" name="iślîḍe">
              <a:extLst>
                <a:ext uri="{FF2B5EF4-FFF2-40B4-BE49-F238E27FC236}">
                  <a16:creationId xmlns:a16="http://schemas.microsoft.com/office/drawing/2014/main" id="{16A9989D-FD0E-4E19-AE26-334D12CA1656}"/>
                </a:ext>
              </a:extLst>
            </p:cNvPr>
            <p:cNvSpPr/>
            <p:nvPr/>
          </p:nvSpPr>
          <p:spPr bwMode="auto">
            <a:xfrm>
              <a:off x="5067301" y="5183188"/>
              <a:ext cx="2163763" cy="646113"/>
            </a:xfrm>
            <a:prstGeom prst="ellipse">
              <a:avLst/>
            </a:prstGeom>
            <a:solidFill>
              <a:srgbClr val="34DCE7">
                <a:alpha val="10000"/>
              </a:srgb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10" name="ïSļiḋé">
              <a:extLst>
                <a:ext uri="{FF2B5EF4-FFF2-40B4-BE49-F238E27FC236}">
                  <a16:creationId xmlns:a16="http://schemas.microsoft.com/office/drawing/2014/main" id="{86861F69-1F3D-4208-8589-53A4C710C2AB}"/>
                </a:ext>
              </a:extLst>
            </p:cNvPr>
            <p:cNvSpPr/>
            <p:nvPr/>
          </p:nvSpPr>
          <p:spPr bwMode="auto">
            <a:xfrm>
              <a:off x="5356226" y="5184775"/>
              <a:ext cx="1584325" cy="473075"/>
            </a:xfrm>
            <a:prstGeom prst="ellipse">
              <a:avLst/>
            </a:prstGeom>
            <a:solidFill>
              <a:srgbClr val="34DCE7">
                <a:alpha val="10000"/>
              </a:srgb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11" name="iṣḷíḋé">
              <a:extLst>
                <a:ext uri="{FF2B5EF4-FFF2-40B4-BE49-F238E27FC236}">
                  <a16:creationId xmlns:a16="http://schemas.microsoft.com/office/drawing/2014/main" id="{D134D687-ECFA-4072-9FE6-30C74169D5AB}"/>
                </a:ext>
              </a:extLst>
            </p:cNvPr>
            <p:cNvSpPr/>
            <p:nvPr/>
          </p:nvSpPr>
          <p:spPr bwMode="auto">
            <a:xfrm>
              <a:off x="5554663" y="5227638"/>
              <a:ext cx="1187450" cy="355600"/>
            </a:xfrm>
            <a:custGeom>
              <a:avLst/>
              <a:gdLst>
                <a:gd name="T0" fmla="*/ 197 w 394"/>
                <a:gd name="T1" fmla="*/ 59 h 118"/>
                <a:gd name="T2" fmla="*/ 391 w 394"/>
                <a:gd name="T3" fmla="*/ 67 h 118"/>
                <a:gd name="T4" fmla="*/ 197 w 394"/>
                <a:gd name="T5" fmla="*/ 118 h 118"/>
                <a:gd name="T6" fmla="*/ 0 w 394"/>
                <a:gd name="T7" fmla="*/ 59 h 118"/>
                <a:gd name="T8" fmla="*/ 197 w 394"/>
                <a:gd name="T9" fmla="*/ 0 h 118"/>
                <a:gd name="T10" fmla="*/ 394 w 394"/>
                <a:gd name="T11" fmla="*/ 59 h 118"/>
                <a:gd name="T12" fmla="*/ 197 w 394"/>
                <a:gd name="T13" fmla="*/ 59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4" h="118">
                  <a:moveTo>
                    <a:pt x="197" y="59"/>
                  </a:moveTo>
                  <a:cubicBezTo>
                    <a:pt x="391" y="67"/>
                    <a:pt x="391" y="67"/>
                    <a:pt x="391" y="67"/>
                  </a:cubicBezTo>
                  <a:cubicBezTo>
                    <a:pt x="377" y="96"/>
                    <a:pt x="294" y="118"/>
                    <a:pt x="197" y="118"/>
                  </a:cubicBezTo>
                  <a:cubicBezTo>
                    <a:pt x="89" y="118"/>
                    <a:pt x="0" y="91"/>
                    <a:pt x="0" y="59"/>
                  </a:cubicBezTo>
                  <a:cubicBezTo>
                    <a:pt x="0" y="26"/>
                    <a:pt x="89" y="0"/>
                    <a:pt x="197" y="0"/>
                  </a:cubicBezTo>
                  <a:cubicBezTo>
                    <a:pt x="305" y="0"/>
                    <a:pt x="394" y="26"/>
                    <a:pt x="394" y="59"/>
                  </a:cubicBezTo>
                  <a:lnTo>
                    <a:pt x="197" y="59"/>
                  </a:lnTo>
                  <a:close/>
                </a:path>
              </a:pathLst>
            </a:custGeom>
            <a:solidFill>
              <a:srgbClr val="34DCE7">
                <a:alpha val="10000"/>
              </a:srgb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12" name="ïṣlîḍe">
              <a:extLst>
                <a:ext uri="{FF2B5EF4-FFF2-40B4-BE49-F238E27FC236}">
                  <a16:creationId xmlns:a16="http://schemas.microsoft.com/office/drawing/2014/main" id="{2BFD82B7-7FCB-495C-8F8F-02678ECBA060}"/>
                </a:ext>
              </a:extLst>
            </p:cNvPr>
            <p:cNvSpPr/>
            <p:nvPr/>
          </p:nvSpPr>
          <p:spPr bwMode="auto">
            <a:xfrm>
              <a:off x="4500563" y="3868738"/>
              <a:ext cx="3194050" cy="68263"/>
            </a:xfrm>
            <a:prstGeom prst="rect">
              <a:avLst/>
            </a:prstGeom>
            <a:solidFill>
              <a:srgbClr val="224D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13" name="î$lide">
              <a:extLst>
                <a:ext uri="{FF2B5EF4-FFF2-40B4-BE49-F238E27FC236}">
                  <a16:creationId xmlns:a16="http://schemas.microsoft.com/office/drawing/2014/main" id="{4B2F2923-4B77-46A7-8EED-4729A6EDA6D9}"/>
                </a:ext>
              </a:extLst>
            </p:cNvPr>
            <p:cNvSpPr/>
            <p:nvPr/>
          </p:nvSpPr>
          <p:spPr bwMode="auto">
            <a:xfrm>
              <a:off x="5033963" y="2228850"/>
              <a:ext cx="2173288" cy="1476375"/>
            </a:xfrm>
            <a:custGeom>
              <a:avLst/>
              <a:gdLst>
                <a:gd name="T0" fmla="*/ 700 w 721"/>
                <a:gd name="T1" fmla="*/ 491 h 491"/>
                <a:gd name="T2" fmla="*/ 20 w 721"/>
                <a:gd name="T3" fmla="*/ 491 h 491"/>
                <a:gd name="T4" fmla="*/ 0 w 721"/>
                <a:gd name="T5" fmla="*/ 471 h 491"/>
                <a:gd name="T6" fmla="*/ 0 w 721"/>
                <a:gd name="T7" fmla="*/ 20 h 491"/>
                <a:gd name="T8" fmla="*/ 20 w 721"/>
                <a:gd name="T9" fmla="*/ 0 h 491"/>
                <a:gd name="T10" fmla="*/ 700 w 721"/>
                <a:gd name="T11" fmla="*/ 0 h 491"/>
                <a:gd name="T12" fmla="*/ 721 w 721"/>
                <a:gd name="T13" fmla="*/ 20 h 491"/>
                <a:gd name="T14" fmla="*/ 721 w 721"/>
                <a:gd name="T15" fmla="*/ 471 h 491"/>
                <a:gd name="T16" fmla="*/ 700 w 721"/>
                <a:gd name="T17" fmla="*/ 491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1" h="491">
                  <a:moveTo>
                    <a:pt x="700" y="491"/>
                  </a:moveTo>
                  <a:cubicBezTo>
                    <a:pt x="20" y="491"/>
                    <a:pt x="20" y="491"/>
                    <a:pt x="20" y="491"/>
                  </a:cubicBezTo>
                  <a:cubicBezTo>
                    <a:pt x="9" y="491"/>
                    <a:pt x="0" y="482"/>
                    <a:pt x="0" y="47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700" y="0"/>
                    <a:pt x="700" y="0"/>
                    <a:pt x="700" y="0"/>
                  </a:cubicBezTo>
                  <a:cubicBezTo>
                    <a:pt x="712" y="0"/>
                    <a:pt x="721" y="9"/>
                    <a:pt x="721" y="20"/>
                  </a:cubicBezTo>
                  <a:cubicBezTo>
                    <a:pt x="721" y="471"/>
                    <a:pt x="721" y="471"/>
                    <a:pt x="721" y="471"/>
                  </a:cubicBezTo>
                  <a:cubicBezTo>
                    <a:pt x="721" y="482"/>
                    <a:pt x="712" y="491"/>
                    <a:pt x="700" y="491"/>
                  </a:cubicBezTo>
                </a:path>
              </a:pathLst>
            </a:custGeom>
            <a:solidFill>
              <a:srgbClr val="224D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14" name="îṣļiďê">
              <a:extLst>
                <a:ext uri="{FF2B5EF4-FFF2-40B4-BE49-F238E27FC236}">
                  <a16:creationId xmlns:a16="http://schemas.microsoft.com/office/drawing/2014/main" id="{24349E36-5D57-49AF-A513-18DE48A384A6}"/>
                </a:ext>
              </a:extLst>
            </p:cNvPr>
            <p:cNvSpPr/>
            <p:nvPr/>
          </p:nvSpPr>
          <p:spPr bwMode="auto">
            <a:xfrm>
              <a:off x="5033963" y="2228850"/>
              <a:ext cx="2173288" cy="1327150"/>
            </a:xfrm>
            <a:custGeom>
              <a:avLst/>
              <a:gdLst>
                <a:gd name="T0" fmla="*/ 700 w 721"/>
                <a:gd name="T1" fmla="*/ 0 h 441"/>
                <a:gd name="T2" fmla="*/ 20 w 721"/>
                <a:gd name="T3" fmla="*/ 0 h 441"/>
                <a:gd name="T4" fmla="*/ 0 w 721"/>
                <a:gd name="T5" fmla="*/ 20 h 441"/>
                <a:gd name="T6" fmla="*/ 0 w 721"/>
                <a:gd name="T7" fmla="*/ 441 h 441"/>
                <a:gd name="T8" fmla="*/ 721 w 721"/>
                <a:gd name="T9" fmla="*/ 441 h 441"/>
                <a:gd name="T10" fmla="*/ 721 w 721"/>
                <a:gd name="T11" fmla="*/ 20 h 441"/>
                <a:gd name="T12" fmla="*/ 700 w 721"/>
                <a:gd name="T13" fmla="*/ 0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1" h="441">
                  <a:moveTo>
                    <a:pt x="700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441"/>
                    <a:pt x="0" y="441"/>
                    <a:pt x="0" y="441"/>
                  </a:cubicBezTo>
                  <a:cubicBezTo>
                    <a:pt x="721" y="441"/>
                    <a:pt x="721" y="441"/>
                    <a:pt x="721" y="441"/>
                  </a:cubicBezTo>
                  <a:cubicBezTo>
                    <a:pt x="721" y="20"/>
                    <a:pt x="721" y="20"/>
                    <a:pt x="721" y="20"/>
                  </a:cubicBezTo>
                  <a:cubicBezTo>
                    <a:pt x="721" y="9"/>
                    <a:pt x="712" y="0"/>
                    <a:pt x="700" y="0"/>
                  </a:cubicBezTo>
                </a:path>
              </a:pathLst>
            </a:custGeom>
            <a:solidFill>
              <a:srgbClr val="226F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15" name="îṩļîḋè">
              <a:extLst>
                <a:ext uri="{FF2B5EF4-FFF2-40B4-BE49-F238E27FC236}">
                  <a16:creationId xmlns:a16="http://schemas.microsoft.com/office/drawing/2014/main" id="{B337A432-E748-490F-8663-345988475658}"/>
                </a:ext>
              </a:extLst>
            </p:cNvPr>
            <p:cNvSpPr/>
            <p:nvPr/>
          </p:nvSpPr>
          <p:spPr bwMode="auto">
            <a:xfrm>
              <a:off x="5033963" y="2228850"/>
              <a:ext cx="2173288" cy="63500"/>
            </a:xfrm>
            <a:custGeom>
              <a:avLst/>
              <a:gdLst>
                <a:gd name="T0" fmla="*/ 700 w 721"/>
                <a:gd name="T1" fmla="*/ 0 h 21"/>
                <a:gd name="T2" fmla="*/ 20 w 721"/>
                <a:gd name="T3" fmla="*/ 0 h 21"/>
                <a:gd name="T4" fmla="*/ 0 w 721"/>
                <a:gd name="T5" fmla="*/ 20 h 21"/>
                <a:gd name="T6" fmla="*/ 0 w 721"/>
                <a:gd name="T7" fmla="*/ 21 h 21"/>
                <a:gd name="T8" fmla="*/ 20 w 721"/>
                <a:gd name="T9" fmla="*/ 1 h 21"/>
                <a:gd name="T10" fmla="*/ 700 w 721"/>
                <a:gd name="T11" fmla="*/ 1 h 21"/>
                <a:gd name="T12" fmla="*/ 721 w 721"/>
                <a:gd name="T13" fmla="*/ 21 h 21"/>
                <a:gd name="T14" fmla="*/ 721 w 721"/>
                <a:gd name="T15" fmla="*/ 20 h 21"/>
                <a:gd name="T16" fmla="*/ 700 w 721"/>
                <a:gd name="T1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1" h="21">
                  <a:moveTo>
                    <a:pt x="700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10"/>
                    <a:pt x="9" y="1"/>
                    <a:pt x="20" y="1"/>
                  </a:cubicBezTo>
                  <a:cubicBezTo>
                    <a:pt x="700" y="1"/>
                    <a:pt x="700" y="1"/>
                    <a:pt x="700" y="1"/>
                  </a:cubicBezTo>
                  <a:cubicBezTo>
                    <a:pt x="712" y="1"/>
                    <a:pt x="721" y="10"/>
                    <a:pt x="721" y="21"/>
                  </a:cubicBezTo>
                  <a:cubicBezTo>
                    <a:pt x="721" y="20"/>
                    <a:pt x="721" y="20"/>
                    <a:pt x="721" y="20"/>
                  </a:cubicBezTo>
                  <a:cubicBezTo>
                    <a:pt x="721" y="9"/>
                    <a:pt x="712" y="0"/>
                    <a:pt x="700" y="0"/>
                  </a:cubicBezTo>
                </a:path>
              </a:pathLst>
            </a:custGeom>
            <a:solidFill>
              <a:srgbClr val="479E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16" name="i$ļíďê">
              <a:extLst>
                <a:ext uri="{FF2B5EF4-FFF2-40B4-BE49-F238E27FC236}">
                  <a16:creationId xmlns:a16="http://schemas.microsoft.com/office/drawing/2014/main" id="{C24F2DFC-EFFF-47C5-A66A-A8B24FD0249C}"/>
                </a:ext>
              </a:extLst>
            </p:cNvPr>
            <p:cNvSpPr/>
            <p:nvPr/>
          </p:nvSpPr>
          <p:spPr bwMode="auto">
            <a:xfrm>
              <a:off x="5118101" y="2322513"/>
              <a:ext cx="2003425" cy="1181100"/>
            </a:xfrm>
            <a:prstGeom prst="rect">
              <a:avLst/>
            </a:prstGeom>
            <a:solidFill>
              <a:srgbClr val="1508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17" name="íṩḷíḋé">
              <a:extLst>
                <a:ext uri="{FF2B5EF4-FFF2-40B4-BE49-F238E27FC236}">
                  <a16:creationId xmlns:a16="http://schemas.microsoft.com/office/drawing/2014/main" id="{7E7AB589-8CB3-438F-9DAC-6A532B110118}"/>
                </a:ext>
              </a:extLst>
            </p:cNvPr>
            <p:cNvSpPr/>
            <p:nvPr/>
          </p:nvSpPr>
          <p:spPr bwMode="auto">
            <a:xfrm>
              <a:off x="5118101" y="2322513"/>
              <a:ext cx="2003425" cy="1181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18" name="iṩḻiďè">
              <a:extLst>
                <a:ext uri="{FF2B5EF4-FFF2-40B4-BE49-F238E27FC236}">
                  <a16:creationId xmlns:a16="http://schemas.microsoft.com/office/drawing/2014/main" id="{4FE7C93C-78FF-488D-B9BC-4B7E8CD10632}"/>
                </a:ext>
              </a:extLst>
            </p:cNvPr>
            <p:cNvSpPr/>
            <p:nvPr/>
          </p:nvSpPr>
          <p:spPr bwMode="auto">
            <a:xfrm>
              <a:off x="5380038" y="2471738"/>
              <a:ext cx="1160463" cy="26988"/>
            </a:xfrm>
            <a:custGeom>
              <a:avLst/>
              <a:gdLst>
                <a:gd name="T0" fmla="*/ 381 w 385"/>
                <a:gd name="T1" fmla="*/ 9 h 9"/>
                <a:gd name="T2" fmla="*/ 4 w 385"/>
                <a:gd name="T3" fmla="*/ 9 h 9"/>
                <a:gd name="T4" fmla="*/ 0 w 385"/>
                <a:gd name="T5" fmla="*/ 4 h 9"/>
                <a:gd name="T6" fmla="*/ 4 w 385"/>
                <a:gd name="T7" fmla="*/ 0 h 9"/>
                <a:gd name="T8" fmla="*/ 381 w 385"/>
                <a:gd name="T9" fmla="*/ 0 h 9"/>
                <a:gd name="T10" fmla="*/ 385 w 385"/>
                <a:gd name="T11" fmla="*/ 4 h 9"/>
                <a:gd name="T12" fmla="*/ 381 w 385"/>
                <a:gd name="T1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5" h="9">
                  <a:moveTo>
                    <a:pt x="381" y="9"/>
                  </a:moveTo>
                  <a:cubicBezTo>
                    <a:pt x="4" y="9"/>
                    <a:pt x="4" y="9"/>
                    <a:pt x="4" y="9"/>
                  </a:cubicBezTo>
                  <a:cubicBezTo>
                    <a:pt x="2" y="9"/>
                    <a:pt x="0" y="7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381" y="0"/>
                    <a:pt x="381" y="0"/>
                    <a:pt x="381" y="0"/>
                  </a:cubicBezTo>
                  <a:cubicBezTo>
                    <a:pt x="383" y="0"/>
                    <a:pt x="385" y="2"/>
                    <a:pt x="385" y="4"/>
                  </a:cubicBezTo>
                  <a:cubicBezTo>
                    <a:pt x="385" y="7"/>
                    <a:pt x="383" y="9"/>
                    <a:pt x="381" y="9"/>
                  </a:cubicBezTo>
                </a:path>
              </a:pathLst>
            </a:custGeom>
            <a:solidFill>
              <a:srgbClr val="80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19" name="ïš1íḍé">
              <a:extLst>
                <a:ext uri="{FF2B5EF4-FFF2-40B4-BE49-F238E27FC236}">
                  <a16:creationId xmlns:a16="http://schemas.microsoft.com/office/drawing/2014/main" id="{B0964E73-42B1-4750-8B14-A38D048A1B20}"/>
                </a:ext>
              </a:extLst>
            </p:cNvPr>
            <p:cNvSpPr/>
            <p:nvPr/>
          </p:nvSpPr>
          <p:spPr bwMode="auto">
            <a:xfrm>
              <a:off x="5184776" y="2379663"/>
              <a:ext cx="755650" cy="34925"/>
            </a:xfrm>
            <a:custGeom>
              <a:avLst/>
              <a:gdLst>
                <a:gd name="T0" fmla="*/ 245 w 251"/>
                <a:gd name="T1" fmla="*/ 12 h 12"/>
                <a:gd name="T2" fmla="*/ 6 w 251"/>
                <a:gd name="T3" fmla="*/ 12 h 12"/>
                <a:gd name="T4" fmla="*/ 0 w 251"/>
                <a:gd name="T5" fmla="*/ 6 h 12"/>
                <a:gd name="T6" fmla="*/ 6 w 251"/>
                <a:gd name="T7" fmla="*/ 0 h 12"/>
                <a:gd name="T8" fmla="*/ 245 w 251"/>
                <a:gd name="T9" fmla="*/ 0 h 12"/>
                <a:gd name="T10" fmla="*/ 251 w 251"/>
                <a:gd name="T11" fmla="*/ 6 h 12"/>
                <a:gd name="T12" fmla="*/ 245 w 25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1" h="12">
                  <a:moveTo>
                    <a:pt x="24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45" y="0"/>
                    <a:pt x="245" y="0"/>
                    <a:pt x="245" y="0"/>
                  </a:cubicBezTo>
                  <a:cubicBezTo>
                    <a:pt x="248" y="0"/>
                    <a:pt x="251" y="2"/>
                    <a:pt x="251" y="6"/>
                  </a:cubicBezTo>
                  <a:cubicBezTo>
                    <a:pt x="251" y="9"/>
                    <a:pt x="248" y="12"/>
                    <a:pt x="245" y="12"/>
                  </a:cubicBezTo>
                </a:path>
              </a:pathLst>
            </a:cu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20" name="işḷïḑê">
              <a:extLst>
                <a:ext uri="{FF2B5EF4-FFF2-40B4-BE49-F238E27FC236}">
                  <a16:creationId xmlns:a16="http://schemas.microsoft.com/office/drawing/2014/main" id="{0CE2D88F-3D51-4139-B45D-150625AAF8C9}"/>
                </a:ext>
              </a:extLst>
            </p:cNvPr>
            <p:cNvSpPr/>
            <p:nvPr/>
          </p:nvSpPr>
          <p:spPr bwMode="auto">
            <a:xfrm>
              <a:off x="5184776" y="2471738"/>
              <a:ext cx="98425" cy="26988"/>
            </a:xfrm>
            <a:custGeom>
              <a:avLst/>
              <a:gdLst>
                <a:gd name="T0" fmla="*/ 28 w 33"/>
                <a:gd name="T1" fmla="*/ 9 h 9"/>
                <a:gd name="T2" fmla="*/ 4 w 33"/>
                <a:gd name="T3" fmla="*/ 9 h 9"/>
                <a:gd name="T4" fmla="*/ 0 w 33"/>
                <a:gd name="T5" fmla="*/ 4 h 9"/>
                <a:gd name="T6" fmla="*/ 4 w 33"/>
                <a:gd name="T7" fmla="*/ 0 h 9"/>
                <a:gd name="T8" fmla="*/ 28 w 33"/>
                <a:gd name="T9" fmla="*/ 0 h 9"/>
                <a:gd name="T10" fmla="*/ 33 w 33"/>
                <a:gd name="T11" fmla="*/ 4 h 9"/>
                <a:gd name="T12" fmla="*/ 28 w 33"/>
                <a:gd name="T1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9">
                  <a:moveTo>
                    <a:pt x="28" y="9"/>
                  </a:moveTo>
                  <a:cubicBezTo>
                    <a:pt x="4" y="9"/>
                    <a:pt x="4" y="9"/>
                    <a:pt x="4" y="9"/>
                  </a:cubicBezTo>
                  <a:cubicBezTo>
                    <a:pt x="2" y="9"/>
                    <a:pt x="0" y="7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31" y="0"/>
                    <a:pt x="33" y="2"/>
                    <a:pt x="33" y="4"/>
                  </a:cubicBezTo>
                  <a:cubicBezTo>
                    <a:pt x="33" y="7"/>
                    <a:pt x="31" y="9"/>
                    <a:pt x="28" y="9"/>
                  </a:cubicBezTo>
                </a:path>
              </a:pathLst>
            </a:cu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21" name="i$lïḍe">
              <a:extLst>
                <a:ext uri="{FF2B5EF4-FFF2-40B4-BE49-F238E27FC236}">
                  <a16:creationId xmlns:a16="http://schemas.microsoft.com/office/drawing/2014/main" id="{FF476D72-A100-4421-8D13-6428E1CAFAE0}"/>
                </a:ext>
              </a:extLst>
            </p:cNvPr>
            <p:cNvSpPr/>
            <p:nvPr/>
          </p:nvSpPr>
          <p:spPr bwMode="auto">
            <a:xfrm>
              <a:off x="5192713" y="2559050"/>
              <a:ext cx="603250" cy="19050"/>
            </a:xfrm>
            <a:custGeom>
              <a:avLst/>
              <a:gdLst>
                <a:gd name="T0" fmla="*/ 197 w 200"/>
                <a:gd name="T1" fmla="*/ 6 h 6"/>
                <a:gd name="T2" fmla="*/ 3 w 200"/>
                <a:gd name="T3" fmla="*/ 6 h 6"/>
                <a:gd name="T4" fmla="*/ 0 w 200"/>
                <a:gd name="T5" fmla="*/ 3 h 6"/>
                <a:gd name="T6" fmla="*/ 3 w 200"/>
                <a:gd name="T7" fmla="*/ 0 h 6"/>
                <a:gd name="T8" fmla="*/ 197 w 200"/>
                <a:gd name="T9" fmla="*/ 0 h 6"/>
                <a:gd name="T10" fmla="*/ 200 w 200"/>
                <a:gd name="T11" fmla="*/ 3 h 6"/>
                <a:gd name="T12" fmla="*/ 197 w 2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6">
                  <a:moveTo>
                    <a:pt x="197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0" y="4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197" y="0"/>
                    <a:pt x="197" y="0"/>
                    <a:pt x="197" y="0"/>
                  </a:cubicBezTo>
                  <a:cubicBezTo>
                    <a:pt x="199" y="0"/>
                    <a:pt x="200" y="1"/>
                    <a:pt x="200" y="3"/>
                  </a:cubicBezTo>
                  <a:cubicBezTo>
                    <a:pt x="200" y="4"/>
                    <a:pt x="199" y="6"/>
                    <a:pt x="197" y="6"/>
                  </a:cubicBezTo>
                </a:path>
              </a:pathLst>
            </a:custGeom>
            <a:solidFill>
              <a:srgbClr val="DBFF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22" name="îśľíḓé">
              <a:extLst>
                <a:ext uri="{FF2B5EF4-FFF2-40B4-BE49-F238E27FC236}">
                  <a16:creationId xmlns:a16="http://schemas.microsoft.com/office/drawing/2014/main" id="{FAAD93E6-52C2-42B6-9170-A76CE7F109F9}"/>
                </a:ext>
              </a:extLst>
            </p:cNvPr>
            <p:cNvSpPr/>
            <p:nvPr/>
          </p:nvSpPr>
          <p:spPr bwMode="auto">
            <a:xfrm>
              <a:off x="5192713" y="2628900"/>
              <a:ext cx="603250" cy="17463"/>
            </a:xfrm>
            <a:custGeom>
              <a:avLst/>
              <a:gdLst>
                <a:gd name="T0" fmla="*/ 197 w 200"/>
                <a:gd name="T1" fmla="*/ 6 h 6"/>
                <a:gd name="T2" fmla="*/ 3 w 200"/>
                <a:gd name="T3" fmla="*/ 6 h 6"/>
                <a:gd name="T4" fmla="*/ 0 w 200"/>
                <a:gd name="T5" fmla="*/ 3 h 6"/>
                <a:gd name="T6" fmla="*/ 3 w 200"/>
                <a:gd name="T7" fmla="*/ 0 h 6"/>
                <a:gd name="T8" fmla="*/ 197 w 200"/>
                <a:gd name="T9" fmla="*/ 0 h 6"/>
                <a:gd name="T10" fmla="*/ 200 w 200"/>
                <a:gd name="T11" fmla="*/ 3 h 6"/>
                <a:gd name="T12" fmla="*/ 197 w 2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6">
                  <a:moveTo>
                    <a:pt x="197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0" y="5"/>
                    <a:pt x="0" y="3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197" y="0"/>
                    <a:pt x="197" y="0"/>
                    <a:pt x="197" y="0"/>
                  </a:cubicBezTo>
                  <a:cubicBezTo>
                    <a:pt x="199" y="0"/>
                    <a:pt x="200" y="2"/>
                    <a:pt x="200" y="3"/>
                  </a:cubicBezTo>
                  <a:cubicBezTo>
                    <a:pt x="200" y="5"/>
                    <a:pt x="199" y="6"/>
                    <a:pt x="197" y="6"/>
                  </a:cubicBezTo>
                </a:path>
              </a:pathLst>
            </a:custGeom>
            <a:solidFill>
              <a:srgbClr val="DBFF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23" name="íśľïďè">
              <a:extLst>
                <a:ext uri="{FF2B5EF4-FFF2-40B4-BE49-F238E27FC236}">
                  <a16:creationId xmlns:a16="http://schemas.microsoft.com/office/drawing/2014/main" id="{11901C73-A9E8-4080-9470-A07D69732142}"/>
                </a:ext>
              </a:extLst>
            </p:cNvPr>
            <p:cNvSpPr/>
            <p:nvPr/>
          </p:nvSpPr>
          <p:spPr bwMode="auto">
            <a:xfrm>
              <a:off x="5192713" y="2700338"/>
              <a:ext cx="603250" cy="19050"/>
            </a:xfrm>
            <a:custGeom>
              <a:avLst/>
              <a:gdLst>
                <a:gd name="T0" fmla="*/ 197 w 200"/>
                <a:gd name="T1" fmla="*/ 6 h 6"/>
                <a:gd name="T2" fmla="*/ 3 w 200"/>
                <a:gd name="T3" fmla="*/ 6 h 6"/>
                <a:gd name="T4" fmla="*/ 0 w 200"/>
                <a:gd name="T5" fmla="*/ 3 h 6"/>
                <a:gd name="T6" fmla="*/ 3 w 200"/>
                <a:gd name="T7" fmla="*/ 0 h 6"/>
                <a:gd name="T8" fmla="*/ 197 w 200"/>
                <a:gd name="T9" fmla="*/ 0 h 6"/>
                <a:gd name="T10" fmla="*/ 200 w 200"/>
                <a:gd name="T11" fmla="*/ 3 h 6"/>
                <a:gd name="T12" fmla="*/ 197 w 2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6">
                  <a:moveTo>
                    <a:pt x="197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0" y="4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197" y="0"/>
                    <a:pt x="197" y="0"/>
                    <a:pt x="197" y="0"/>
                  </a:cubicBezTo>
                  <a:cubicBezTo>
                    <a:pt x="199" y="0"/>
                    <a:pt x="200" y="1"/>
                    <a:pt x="200" y="3"/>
                  </a:cubicBezTo>
                  <a:cubicBezTo>
                    <a:pt x="200" y="4"/>
                    <a:pt x="199" y="6"/>
                    <a:pt x="197" y="6"/>
                  </a:cubicBezTo>
                </a:path>
              </a:pathLst>
            </a:custGeom>
            <a:solidFill>
              <a:srgbClr val="DBFF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24" name="iṥľíḑè">
              <a:extLst>
                <a:ext uri="{FF2B5EF4-FFF2-40B4-BE49-F238E27FC236}">
                  <a16:creationId xmlns:a16="http://schemas.microsoft.com/office/drawing/2014/main" id="{23546465-9FC1-43AF-8874-5B02824FFE4D}"/>
                </a:ext>
              </a:extLst>
            </p:cNvPr>
            <p:cNvSpPr/>
            <p:nvPr/>
          </p:nvSpPr>
          <p:spPr bwMode="auto">
            <a:xfrm>
              <a:off x="5192713" y="2770188"/>
              <a:ext cx="603250" cy="17463"/>
            </a:xfrm>
            <a:custGeom>
              <a:avLst/>
              <a:gdLst>
                <a:gd name="T0" fmla="*/ 197 w 200"/>
                <a:gd name="T1" fmla="*/ 6 h 6"/>
                <a:gd name="T2" fmla="*/ 3 w 200"/>
                <a:gd name="T3" fmla="*/ 6 h 6"/>
                <a:gd name="T4" fmla="*/ 0 w 200"/>
                <a:gd name="T5" fmla="*/ 3 h 6"/>
                <a:gd name="T6" fmla="*/ 3 w 200"/>
                <a:gd name="T7" fmla="*/ 0 h 6"/>
                <a:gd name="T8" fmla="*/ 197 w 200"/>
                <a:gd name="T9" fmla="*/ 0 h 6"/>
                <a:gd name="T10" fmla="*/ 200 w 200"/>
                <a:gd name="T11" fmla="*/ 3 h 6"/>
                <a:gd name="T12" fmla="*/ 197 w 2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6">
                  <a:moveTo>
                    <a:pt x="197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0" y="5"/>
                    <a:pt x="0" y="3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197" y="0"/>
                    <a:pt x="197" y="0"/>
                    <a:pt x="197" y="0"/>
                  </a:cubicBezTo>
                  <a:cubicBezTo>
                    <a:pt x="199" y="0"/>
                    <a:pt x="200" y="2"/>
                    <a:pt x="200" y="3"/>
                  </a:cubicBezTo>
                  <a:cubicBezTo>
                    <a:pt x="200" y="5"/>
                    <a:pt x="199" y="6"/>
                    <a:pt x="197" y="6"/>
                  </a:cubicBezTo>
                </a:path>
              </a:pathLst>
            </a:custGeom>
            <a:solidFill>
              <a:srgbClr val="DBFF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25" name="íṧḷïḋê">
              <a:extLst>
                <a:ext uri="{FF2B5EF4-FFF2-40B4-BE49-F238E27FC236}">
                  <a16:creationId xmlns:a16="http://schemas.microsoft.com/office/drawing/2014/main" id="{D1B670A6-01C8-42D2-B4B7-0654535064B4}"/>
                </a:ext>
              </a:extLst>
            </p:cNvPr>
            <p:cNvSpPr/>
            <p:nvPr/>
          </p:nvSpPr>
          <p:spPr bwMode="auto">
            <a:xfrm>
              <a:off x="5192713" y="2841625"/>
              <a:ext cx="109538" cy="19050"/>
            </a:xfrm>
            <a:custGeom>
              <a:avLst/>
              <a:gdLst>
                <a:gd name="T0" fmla="*/ 33 w 36"/>
                <a:gd name="T1" fmla="*/ 6 h 6"/>
                <a:gd name="T2" fmla="*/ 3 w 36"/>
                <a:gd name="T3" fmla="*/ 6 h 6"/>
                <a:gd name="T4" fmla="*/ 0 w 36"/>
                <a:gd name="T5" fmla="*/ 3 h 6"/>
                <a:gd name="T6" fmla="*/ 3 w 36"/>
                <a:gd name="T7" fmla="*/ 0 h 6"/>
                <a:gd name="T8" fmla="*/ 33 w 36"/>
                <a:gd name="T9" fmla="*/ 0 h 6"/>
                <a:gd name="T10" fmla="*/ 36 w 36"/>
                <a:gd name="T11" fmla="*/ 3 h 6"/>
                <a:gd name="T12" fmla="*/ 33 w 36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6">
                  <a:moveTo>
                    <a:pt x="3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0" y="4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6" y="1"/>
                    <a:pt x="36" y="3"/>
                  </a:cubicBezTo>
                  <a:cubicBezTo>
                    <a:pt x="36" y="4"/>
                    <a:pt x="34" y="6"/>
                    <a:pt x="33" y="6"/>
                  </a:cubicBezTo>
                </a:path>
              </a:pathLst>
            </a:custGeom>
            <a:solidFill>
              <a:srgbClr val="DBFF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26" name="iṥḻïḋê">
              <a:extLst>
                <a:ext uri="{FF2B5EF4-FFF2-40B4-BE49-F238E27FC236}">
                  <a16:creationId xmlns:a16="http://schemas.microsoft.com/office/drawing/2014/main" id="{1C1054BF-CE7E-4F76-8C44-AAB834725325}"/>
                </a:ext>
              </a:extLst>
            </p:cNvPr>
            <p:cNvSpPr/>
            <p:nvPr/>
          </p:nvSpPr>
          <p:spPr bwMode="auto">
            <a:xfrm>
              <a:off x="5349876" y="2841625"/>
              <a:ext cx="104775" cy="19050"/>
            </a:xfrm>
            <a:custGeom>
              <a:avLst/>
              <a:gdLst>
                <a:gd name="T0" fmla="*/ 32 w 35"/>
                <a:gd name="T1" fmla="*/ 6 h 6"/>
                <a:gd name="T2" fmla="*/ 3 w 35"/>
                <a:gd name="T3" fmla="*/ 6 h 6"/>
                <a:gd name="T4" fmla="*/ 0 w 35"/>
                <a:gd name="T5" fmla="*/ 3 h 6"/>
                <a:gd name="T6" fmla="*/ 3 w 35"/>
                <a:gd name="T7" fmla="*/ 0 h 6"/>
                <a:gd name="T8" fmla="*/ 32 w 35"/>
                <a:gd name="T9" fmla="*/ 0 h 6"/>
                <a:gd name="T10" fmla="*/ 35 w 35"/>
                <a:gd name="T11" fmla="*/ 3 h 6"/>
                <a:gd name="T12" fmla="*/ 32 w 35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6">
                  <a:moveTo>
                    <a:pt x="32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4" y="0"/>
                    <a:pt x="35" y="1"/>
                    <a:pt x="35" y="3"/>
                  </a:cubicBezTo>
                  <a:cubicBezTo>
                    <a:pt x="35" y="4"/>
                    <a:pt x="34" y="6"/>
                    <a:pt x="32" y="6"/>
                  </a:cubicBezTo>
                </a:path>
              </a:pathLst>
            </a:custGeom>
            <a:solidFill>
              <a:srgbClr val="DBFF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27" name="íś1ïḍé">
              <a:extLst>
                <a:ext uri="{FF2B5EF4-FFF2-40B4-BE49-F238E27FC236}">
                  <a16:creationId xmlns:a16="http://schemas.microsoft.com/office/drawing/2014/main" id="{E488D763-9F40-40DC-A409-B3E8630DAAC7}"/>
                </a:ext>
              </a:extLst>
            </p:cNvPr>
            <p:cNvSpPr/>
            <p:nvPr/>
          </p:nvSpPr>
          <p:spPr bwMode="auto">
            <a:xfrm>
              <a:off x="5507038" y="2841625"/>
              <a:ext cx="104775" cy="19050"/>
            </a:xfrm>
            <a:custGeom>
              <a:avLst/>
              <a:gdLst>
                <a:gd name="T0" fmla="*/ 32 w 35"/>
                <a:gd name="T1" fmla="*/ 6 h 6"/>
                <a:gd name="T2" fmla="*/ 2 w 35"/>
                <a:gd name="T3" fmla="*/ 6 h 6"/>
                <a:gd name="T4" fmla="*/ 0 w 35"/>
                <a:gd name="T5" fmla="*/ 3 h 6"/>
                <a:gd name="T6" fmla="*/ 2 w 35"/>
                <a:gd name="T7" fmla="*/ 0 h 6"/>
                <a:gd name="T8" fmla="*/ 32 w 35"/>
                <a:gd name="T9" fmla="*/ 0 h 6"/>
                <a:gd name="T10" fmla="*/ 35 w 35"/>
                <a:gd name="T11" fmla="*/ 3 h 6"/>
                <a:gd name="T12" fmla="*/ 32 w 35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6">
                  <a:moveTo>
                    <a:pt x="32" y="6"/>
                  </a:move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4" y="0"/>
                    <a:pt x="35" y="1"/>
                    <a:pt x="35" y="3"/>
                  </a:cubicBezTo>
                  <a:cubicBezTo>
                    <a:pt x="35" y="4"/>
                    <a:pt x="34" y="6"/>
                    <a:pt x="32" y="6"/>
                  </a:cubicBezTo>
                </a:path>
              </a:pathLst>
            </a:custGeom>
            <a:solidFill>
              <a:srgbClr val="DBFF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28" name="ïṥ1íďe">
              <a:extLst>
                <a:ext uri="{FF2B5EF4-FFF2-40B4-BE49-F238E27FC236}">
                  <a16:creationId xmlns:a16="http://schemas.microsoft.com/office/drawing/2014/main" id="{64D36443-E15B-42BF-AC95-207A4963C0C3}"/>
                </a:ext>
              </a:extLst>
            </p:cNvPr>
            <p:cNvSpPr/>
            <p:nvPr/>
          </p:nvSpPr>
          <p:spPr bwMode="auto">
            <a:xfrm>
              <a:off x="5661026" y="2841625"/>
              <a:ext cx="104775" cy="19050"/>
            </a:xfrm>
            <a:custGeom>
              <a:avLst/>
              <a:gdLst>
                <a:gd name="T0" fmla="*/ 33 w 35"/>
                <a:gd name="T1" fmla="*/ 6 h 6"/>
                <a:gd name="T2" fmla="*/ 3 w 35"/>
                <a:gd name="T3" fmla="*/ 6 h 6"/>
                <a:gd name="T4" fmla="*/ 0 w 35"/>
                <a:gd name="T5" fmla="*/ 3 h 6"/>
                <a:gd name="T6" fmla="*/ 3 w 35"/>
                <a:gd name="T7" fmla="*/ 0 h 6"/>
                <a:gd name="T8" fmla="*/ 33 w 35"/>
                <a:gd name="T9" fmla="*/ 0 h 6"/>
                <a:gd name="T10" fmla="*/ 35 w 35"/>
                <a:gd name="T11" fmla="*/ 3 h 6"/>
                <a:gd name="T12" fmla="*/ 33 w 35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6">
                  <a:moveTo>
                    <a:pt x="3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5" y="1"/>
                    <a:pt x="35" y="3"/>
                  </a:cubicBezTo>
                  <a:cubicBezTo>
                    <a:pt x="35" y="4"/>
                    <a:pt x="34" y="6"/>
                    <a:pt x="33" y="6"/>
                  </a:cubicBezTo>
                  <a:close/>
                </a:path>
              </a:pathLst>
            </a:custGeom>
            <a:solidFill>
              <a:srgbClr val="DBFF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29" name="i$ḻiḓe">
              <a:extLst>
                <a:ext uri="{FF2B5EF4-FFF2-40B4-BE49-F238E27FC236}">
                  <a16:creationId xmlns:a16="http://schemas.microsoft.com/office/drawing/2014/main" id="{405317AD-472C-41D9-93AD-8446A6F9CC4B}"/>
                </a:ext>
              </a:extLst>
            </p:cNvPr>
            <p:cNvSpPr/>
            <p:nvPr/>
          </p:nvSpPr>
          <p:spPr bwMode="auto">
            <a:xfrm>
              <a:off x="5816601" y="2841625"/>
              <a:ext cx="106363" cy="19050"/>
            </a:xfrm>
            <a:custGeom>
              <a:avLst/>
              <a:gdLst>
                <a:gd name="T0" fmla="*/ 32 w 35"/>
                <a:gd name="T1" fmla="*/ 6 h 6"/>
                <a:gd name="T2" fmla="*/ 3 w 35"/>
                <a:gd name="T3" fmla="*/ 6 h 6"/>
                <a:gd name="T4" fmla="*/ 0 w 35"/>
                <a:gd name="T5" fmla="*/ 3 h 6"/>
                <a:gd name="T6" fmla="*/ 3 w 35"/>
                <a:gd name="T7" fmla="*/ 0 h 6"/>
                <a:gd name="T8" fmla="*/ 32 w 35"/>
                <a:gd name="T9" fmla="*/ 0 h 6"/>
                <a:gd name="T10" fmla="*/ 35 w 35"/>
                <a:gd name="T11" fmla="*/ 3 h 6"/>
                <a:gd name="T12" fmla="*/ 32 w 35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6">
                  <a:moveTo>
                    <a:pt x="32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4" y="0"/>
                    <a:pt x="35" y="1"/>
                    <a:pt x="35" y="3"/>
                  </a:cubicBezTo>
                  <a:cubicBezTo>
                    <a:pt x="35" y="4"/>
                    <a:pt x="34" y="6"/>
                    <a:pt x="32" y="6"/>
                  </a:cubicBezTo>
                  <a:close/>
                </a:path>
              </a:pathLst>
            </a:custGeom>
            <a:solidFill>
              <a:srgbClr val="DBFF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30" name="íṧļïḍé">
              <a:extLst>
                <a:ext uri="{FF2B5EF4-FFF2-40B4-BE49-F238E27FC236}">
                  <a16:creationId xmlns:a16="http://schemas.microsoft.com/office/drawing/2014/main" id="{D63E0350-F8AD-463A-9248-EAD42811CEEC}"/>
                </a:ext>
              </a:extLst>
            </p:cNvPr>
            <p:cNvSpPr/>
            <p:nvPr/>
          </p:nvSpPr>
          <p:spPr bwMode="auto">
            <a:xfrm>
              <a:off x="5970588" y="2841625"/>
              <a:ext cx="107950" cy="19050"/>
            </a:xfrm>
            <a:custGeom>
              <a:avLst/>
              <a:gdLst>
                <a:gd name="T0" fmla="*/ 33 w 36"/>
                <a:gd name="T1" fmla="*/ 6 h 6"/>
                <a:gd name="T2" fmla="*/ 3 w 36"/>
                <a:gd name="T3" fmla="*/ 6 h 6"/>
                <a:gd name="T4" fmla="*/ 0 w 36"/>
                <a:gd name="T5" fmla="*/ 3 h 6"/>
                <a:gd name="T6" fmla="*/ 3 w 36"/>
                <a:gd name="T7" fmla="*/ 0 h 6"/>
                <a:gd name="T8" fmla="*/ 33 w 36"/>
                <a:gd name="T9" fmla="*/ 0 h 6"/>
                <a:gd name="T10" fmla="*/ 36 w 36"/>
                <a:gd name="T11" fmla="*/ 3 h 6"/>
                <a:gd name="T12" fmla="*/ 33 w 36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6">
                  <a:moveTo>
                    <a:pt x="3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0" y="4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6" y="1"/>
                    <a:pt x="36" y="3"/>
                  </a:cubicBezTo>
                  <a:cubicBezTo>
                    <a:pt x="36" y="4"/>
                    <a:pt x="34" y="6"/>
                    <a:pt x="33" y="6"/>
                  </a:cubicBezTo>
                </a:path>
              </a:pathLst>
            </a:custGeom>
            <a:solidFill>
              <a:srgbClr val="DBFF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31" name="íṣ1íḋè">
              <a:extLst>
                <a:ext uri="{FF2B5EF4-FFF2-40B4-BE49-F238E27FC236}">
                  <a16:creationId xmlns:a16="http://schemas.microsoft.com/office/drawing/2014/main" id="{4C2285ED-21A6-4499-8F5B-0F152848FF43}"/>
                </a:ext>
              </a:extLst>
            </p:cNvPr>
            <p:cNvSpPr/>
            <p:nvPr/>
          </p:nvSpPr>
          <p:spPr bwMode="auto">
            <a:xfrm>
              <a:off x="5192713" y="2914650"/>
              <a:ext cx="603250" cy="14288"/>
            </a:xfrm>
            <a:custGeom>
              <a:avLst/>
              <a:gdLst>
                <a:gd name="T0" fmla="*/ 197 w 200"/>
                <a:gd name="T1" fmla="*/ 5 h 5"/>
                <a:gd name="T2" fmla="*/ 3 w 200"/>
                <a:gd name="T3" fmla="*/ 5 h 5"/>
                <a:gd name="T4" fmla="*/ 0 w 200"/>
                <a:gd name="T5" fmla="*/ 2 h 5"/>
                <a:gd name="T6" fmla="*/ 3 w 200"/>
                <a:gd name="T7" fmla="*/ 0 h 5"/>
                <a:gd name="T8" fmla="*/ 197 w 200"/>
                <a:gd name="T9" fmla="*/ 0 h 5"/>
                <a:gd name="T10" fmla="*/ 200 w 200"/>
                <a:gd name="T11" fmla="*/ 2 h 5"/>
                <a:gd name="T12" fmla="*/ 197 w 200"/>
                <a:gd name="T1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5">
                  <a:moveTo>
                    <a:pt x="197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0" y="4"/>
                    <a:pt x="0" y="2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197" y="0"/>
                    <a:pt x="197" y="0"/>
                    <a:pt x="197" y="0"/>
                  </a:cubicBezTo>
                  <a:cubicBezTo>
                    <a:pt x="199" y="0"/>
                    <a:pt x="200" y="1"/>
                    <a:pt x="200" y="2"/>
                  </a:cubicBezTo>
                  <a:cubicBezTo>
                    <a:pt x="200" y="4"/>
                    <a:pt x="199" y="5"/>
                    <a:pt x="197" y="5"/>
                  </a:cubicBezTo>
                </a:path>
              </a:pathLst>
            </a:custGeom>
            <a:solidFill>
              <a:srgbClr val="DBFF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32" name="îṣḻíḑé">
              <a:extLst>
                <a:ext uri="{FF2B5EF4-FFF2-40B4-BE49-F238E27FC236}">
                  <a16:creationId xmlns:a16="http://schemas.microsoft.com/office/drawing/2014/main" id="{3EE7BBFF-7B8F-4ABD-80E5-07BDE0DAD957}"/>
                </a:ext>
              </a:extLst>
            </p:cNvPr>
            <p:cNvSpPr/>
            <p:nvPr/>
          </p:nvSpPr>
          <p:spPr bwMode="auto">
            <a:xfrm>
              <a:off x="6259513" y="2670175"/>
              <a:ext cx="739775" cy="25400"/>
            </a:xfrm>
            <a:custGeom>
              <a:avLst/>
              <a:gdLst>
                <a:gd name="T0" fmla="*/ 241 w 245"/>
                <a:gd name="T1" fmla="*/ 8 h 8"/>
                <a:gd name="T2" fmla="*/ 4 w 245"/>
                <a:gd name="T3" fmla="*/ 8 h 8"/>
                <a:gd name="T4" fmla="*/ 0 w 245"/>
                <a:gd name="T5" fmla="*/ 4 h 8"/>
                <a:gd name="T6" fmla="*/ 4 w 245"/>
                <a:gd name="T7" fmla="*/ 0 h 8"/>
                <a:gd name="T8" fmla="*/ 241 w 245"/>
                <a:gd name="T9" fmla="*/ 0 h 8"/>
                <a:gd name="T10" fmla="*/ 245 w 245"/>
                <a:gd name="T11" fmla="*/ 4 h 8"/>
                <a:gd name="T12" fmla="*/ 241 w 245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5" h="8">
                  <a:moveTo>
                    <a:pt x="241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1" y="0"/>
                    <a:pt x="4" y="0"/>
                  </a:cubicBezTo>
                  <a:cubicBezTo>
                    <a:pt x="241" y="0"/>
                    <a:pt x="241" y="0"/>
                    <a:pt x="241" y="0"/>
                  </a:cubicBezTo>
                  <a:cubicBezTo>
                    <a:pt x="243" y="0"/>
                    <a:pt x="245" y="2"/>
                    <a:pt x="245" y="4"/>
                  </a:cubicBezTo>
                  <a:cubicBezTo>
                    <a:pt x="245" y="6"/>
                    <a:pt x="243" y="8"/>
                    <a:pt x="241" y="8"/>
                  </a:cubicBezTo>
                </a:path>
              </a:pathLst>
            </a:custGeom>
            <a:solidFill>
              <a:srgbClr val="FF55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33" name="í$1îḍe">
              <a:extLst>
                <a:ext uri="{FF2B5EF4-FFF2-40B4-BE49-F238E27FC236}">
                  <a16:creationId xmlns:a16="http://schemas.microsoft.com/office/drawing/2014/main" id="{3EE77388-CF08-43BF-A323-8E2911FE4743}"/>
                </a:ext>
              </a:extLst>
            </p:cNvPr>
            <p:cNvSpPr/>
            <p:nvPr/>
          </p:nvSpPr>
          <p:spPr bwMode="auto">
            <a:xfrm>
              <a:off x="6259513" y="2776538"/>
              <a:ext cx="739775" cy="23813"/>
            </a:xfrm>
            <a:custGeom>
              <a:avLst/>
              <a:gdLst>
                <a:gd name="T0" fmla="*/ 241 w 245"/>
                <a:gd name="T1" fmla="*/ 8 h 8"/>
                <a:gd name="T2" fmla="*/ 4 w 245"/>
                <a:gd name="T3" fmla="*/ 8 h 8"/>
                <a:gd name="T4" fmla="*/ 0 w 245"/>
                <a:gd name="T5" fmla="*/ 4 h 8"/>
                <a:gd name="T6" fmla="*/ 4 w 245"/>
                <a:gd name="T7" fmla="*/ 0 h 8"/>
                <a:gd name="T8" fmla="*/ 241 w 245"/>
                <a:gd name="T9" fmla="*/ 0 h 8"/>
                <a:gd name="T10" fmla="*/ 245 w 245"/>
                <a:gd name="T11" fmla="*/ 4 h 8"/>
                <a:gd name="T12" fmla="*/ 241 w 245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5" h="8">
                  <a:moveTo>
                    <a:pt x="241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1" y="0"/>
                    <a:pt x="4" y="0"/>
                  </a:cubicBezTo>
                  <a:cubicBezTo>
                    <a:pt x="241" y="0"/>
                    <a:pt x="241" y="0"/>
                    <a:pt x="241" y="0"/>
                  </a:cubicBezTo>
                  <a:cubicBezTo>
                    <a:pt x="243" y="0"/>
                    <a:pt x="245" y="2"/>
                    <a:pt x="245" y="4"/>
                  </a:cubicBezTo>
                  <a:cubicBezTo>
                    <a:pt x="245" y="6"/>
                    <a:pt x="243" y="8"/>
                    <a:pt x="241" y="8"/>
                  </a:cubicBezTo>
                </a:path>
              </a:pathLst>
            </a:custGeom>
            <a:solidFill>
              <a:srgbClr val="FF29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34" name="íšḻíḓê">
              <a:extLst>
                <a:ext uri="{FF2B5EF4-FFF2-40B4-BE49-F238E27FC236}">
                  <a16:creationId xmlns:a16="http://schemas.microsoft.com/office/drawing/2014/main" id="{96A2CA9C-D6CC-4736-A8A1-36EFD0681414}"/>
                </a:ext>
              </a:extLst>
            </p:cNvPr>
            <p:cNvSpPr/>
            <p:nvPr/>
          </p:nvSpPr>
          <p:spPr bwMode="auto">
            <a:xfrm>
              <a:off x="6259513" y="2874963"/>
              <a:ext cx="739775" cy="23813"/>
            </a:xfrm>
            <a:custGeom>
              <a:avLst/>
              <a:gdLst>
                <a:gd name="T0" fmla="*/ 241 w 245"/>
                <a:gd name="T1" fmla="*/ 8 h 8"/>
                <a:gd name="T2" fmla="*/ 4 w 245"/>
                <a:gd name="T3" fmla="*/ 8 h 8"/>
                <a:gd name="T4" fmla="*/ 0 w 245"/>
                <a:gd name="T5" fmla="*/ 4 h 8"/>
                <a:gd name="T6" fmla="*/ 4 w 245"/>
                <a:gd name="T7" fmla="*/ 0 h 8"/>
                <a:gd name="T8" fmla="*/ 241 w 245"/>
                <a:gd name="T9" fmla="*/ 0 h 8"/>
                <a:gd name="T10" fmla="*/ 245 w 245"/>
                <a:gd name="T11" fmla="*/ 4 h 8"/>
                <a:gd name="T12" fmla="*/ 241 w 245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5" h="8">
                  <a:moveTo>
                    <a:pt x="241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1" y="0"/>
                    <a:pt x="4" y="0"/>
                  </a:cubicBezTo>
                  <a:cubicBezTo>
                    <a:pt x="241" y="0"/>
                    <a:pt x="241" y="0"/>
                    <a:pt x="241" y="0"/>
                  </a:cubicBezTo>
                  <a:cubicBezTo>
                    <a:pt x="243" y="0"/>
                    <a:pt x="245" y="2"/>
                    <a:pt x="245" y="4"/>
                  </a:cubicBezTo>
                  <a:cubicBezTo>
                    <a:pt x="245" y="6"/>
                    <a:pt x="243" y="8"/>
                    <a:pt x="241" y="8"/>
                  </a:cubicBezTo>
                </a:path>
              </a:pathLst>
            </a:custGeom>
            <a:solidFill>
              <a:srgbClr val="FF29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35" name="ïšḷïḑè">
              <a:extLst>
                <a:ext uri="{FF2B5EF4-FFF2-40B4-BE49-F238E27FC236}">
                  <a16:creationId xmlns:a16="http://schemas.microsoft.com/office/drawing/2014/main" id="{0784C2CF-0608-4E6A-8DCF-CB8CEC1B6DBD}"/>
                </a:ext>
              </a:extLst>
            </p:cNvPr>
            <p:cNvSpPr/>
            <p:nvPr/>
          </p:nvSpPr>
          <p:spPr bwMode="auto">
            <a:xfrm>
              <a:off x="6259513" y="2974975"/>
              <a:ext cx="739775" cy="23813"/>
            </a:xfrm>
            <a:custGeom>
              <a:avLst/>
              <a:gdLst>
                <a:gd name="T0" fmla="*/ 241 w 245"/>
                <a:gd name="T1" fmla="*/ 8 h 8"/>
                <a:gd name="T2" fmla="*/ 4 w 245"/>
                <a:gd name="T3" fmla="*/ 8 h 8"/>
                <a:gd name="T4" fmla="*/ 0 w 245"/>
                <a:gd name="T5" fmla="*/ 4 h 8"/>
                <a:gd name="T6" fmla="*/ 4 w 245"/>
                <a:gd name="T7" fmla="*/ 0 h 8"/>
                <a:gd name="T8" fmla="*/ 241 w 245"/>
                <a:gd name="T9" fmla="*/ 0 h 8"/>
                <a:gd name="T10" fmla="*/ 245 w 245"/>
                <a:gd name="T11" fmla="*/ 4 h 8"/>
                <a:gd name="T12" fmla="*/ 241 w 245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5" h="8">
                  <a:moveTo>
                    <a:pt x="241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1" y="0"/>
                    <a:pt x="4" y="0"/>
                  </a:cubicBezTo>
                  <a:cubicBezTo>
                    <a:pt x="241" y="0"/>
                    <a:pt x="241" y="0"/>
                    <a:pt x="241" y="0"/>
                  </a:cubicBezTo>
                  <a:cubicBezTo>
                    <a:pt x="243" y="0"/>
                    <a:pt x="245" y="2"/>
                    <a:pt x="245" y="4"/>
                  </a:cubicBezTo>
                  <a:cubicBezTo>
                    <a:pt x="245" y="6"/>
                    <a:pt x="243" y="8"/>
                    <a:pt x="241" y="8"/>
                  </a:cubicBezTo>
                </a:path>
              </a:pathLst>
            </a:custGeom>
            <a:solidFill>
              <a:srgbClr val="FF29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36" name="íṩḻíḋê">
              <a:extLst>
                <a:ext uri="{FF2B5EF4-FFF2-40B4-BE49-F238E27FC236}">
                  <a16:creationId xmlns:a16="http://schemas.microsoft.com/office/drawing/2014/main" id="{8CDABA20-F9CC-42F9-8E84-20F785CE9BA9}"/>
                </a:ext>
              </a:extLst>
            </p:cNvPr>
            <p:cNvSpPr/>
            <p:nvPr/>
          </p:nvSpPr>
          <p:spPr bwMode="auto">
            <a:xfrm>
              <a:off x="6259513" y="3073400"/>
              <a:ext cx="739775" cy="25400"/>
            </a:xfrm>
            <a:custGeom>
              <a:avLst/>
              <a:gdLst>
                <a:gd name="T0" fmla="*/ 241 w 245"/>
                <a:gd name="T1" fmla="*/ 8 h 8"/>
                <a:gd name="T2" fmla="*/ 4 w 245"/>
                <a:gd name="T3" fmla="*/ 8 h 8"/>
                <a:gd name="T4" fmla="*/ 0 w 245"/>
                <a:gd name="T5" fmla="*/ 4 h 8"/>
                <a:gd name="T6" fmla="*/ 4 w 245"/>
                <a:gd name="T7" fmla="*/ 0 h 8"/>
                <a:gd name="T8" fmla="*/ 241 w 245"/>
                <a:gd name="T9" fmla="*/ 0 h 8"/>
                <a:gd name="T10" fmla="*/ 245 w 245"/>
                <a:gd name="T11" fmla="*/ 4 h 8"/>
                <a:gd name="T12" fmla="*/ 241 w 245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5" h="8">
                  <a:moveTo>
                    <a:pt x="241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1" y="0"/>
                    <a:pt x="4" y="0"/>
                  </a:cubicBezTo>
                  <a:cubicBezTo>
                    <a:pt x="241" y="0"/>
                    <a:pt x="241" y="0"/>
                    <a:pt x="241" y="0"/>
                  </a:cubicBezTo>
                  <a:cubicBezTo>
                    <a:pt x="243" y="0"/>
                    <a:pt x="245" y="2"/>
                    <a:pt x="245" y="4"/>
                  </a:cubicBezTo>
                  <a:cubicBezTo>
                    <a:pt x="245" y="6"/>
                    <a:pt x="243" y="8"/>
                    <a:pt x="241" y="8"/>
                  </a:cubicBezTo>
                </a:path>
              </a:pathLst>
            </a:custGeom>
            <a:solidFill>
              <a:srgbClr val="FF29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37" name="îṩlîďè">
              <a:extLst>
                <a:ext uri="{FF2B5EF4-FFF2-40B4-BE49-F238E27FC236}">
                  <a16:creationId xmlns:a16="http://schemas.microsoft.com/office/drawing/2014/main" id="{ECC8FC8C-46E6-44C8-A422-6EE62BC4FB11}"/>
                </a:ext>
              </a:extLst>
            </p:cNvPr>
            <p:cNvSpPr/>
            <p:nvPr/>
          </p:nvSpPr>
          <p:spPr bwMode="auto">
            <a:xfrm>
              <a:off x="6259513" y="3173413"/>
              <a:ext cx="392113" cy="23813"/>
            </a:xfrm>
            <a:custGeom>
              <a:avLst/>
              <a:gdLst>
                <a:gd name="T0" fmla="*/ 126 w 130"/>
                <a:gd name="T1" fmla="*/ 8 h 8"/>
                <a:gd name="T2" fmla="*/ 4 w 130"/>
                <a:gd name="T3" fmla="*/ 8 h 8"/>
                <a:gd name="T4" fmla="*/ 0 w 130"/>
                <a:gd name="T5" fmla="*/ 4 h 8"/>
                <a:gd name="T6" fmla="*/ 4 w 130"/>
                <a:gd name="T7" fmla="*/ 0 h 8"/>
                <a:gd name="T8" fmla="*/ 126 w 130"/>
                <a:gd name="T9" fmla="*/ 0 h 8"/>
                <a:gd name="T10" fmla="*/ 130 w 130"/>
                <a:gd name="T11" fmla="*/ 4 h 8"/>
                <a:gd name="T12" fmla="*/ 126 w 130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0" h="8">
                  <a:moveTo>
                    <a:pt x="126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1" y="0"/>
                    <a:pt x="4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8" y="0"/>
                    <a:pt x="130" y="2"/>
                    <a:pt x="130" y="4"/>
                  </a:cubicBezTo>
                  <a:cubicBezTo>
                    <a:pt x="130" y="6"/>
                    <a:pt x="128" y="8"/>
                    <a:pt x="126" y="8"/>
                  </a:cubicBezTo>
                </a:path>
              </a:pathLst>
            </a:custGeom>
            <a:solidFill>
              <a:srgbClr val="FF29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38" name="iŝļíḓé">
              <a:extLst>
                <a:ext uri="{FF2B5EF4-FFF2-40B4-BE49-F238E27FC236}">
                  <a16:creationId xmlns:a16="http://schemas.microsoft.com/office/drawing/2014/main" id="{7742418F-5784-41C1-B5CE-E513B0AFEEB4}"/>
                </a:ext>
              </a:extLst>
            </p:cNvPr>
            <p:cNvSpPr/>
            <p:nvPr/>
          </p:nvSpPr>
          <p:spPr bwMode="auto">
            <a:xfrm>
              <a:off x="6497638" y="3241675"/>
              <a:ext cx="395288" cy="25400"/>
            </a:xfrm>
            <a:custGeom>
              <a:avLst/>
              <a:gdLst>
                <a:gd name="T0" fmla="*/ 126 w 131"/>
                <a:gd name="T1" fmla="*/ 8 h 8"/>
                <a:gd name="T2" fmla="*/ 4 w 131"/>
                <a:gd name="T3" fmla="*/ 8 h 8"/>
                <a:gd name="T4" fmla="*/ 0 w 131"/>
                <a:gd name="T5" fmla="*/ 4 h 8"/>
                <a:gd name="T6" fmla="*/ 4 w 131"/>
                <a:gd name="T7" fmla="*/ 0 h 8"/>
                <a:gd name="T8" fmla="*/ 126 w 131"/>
                <a:gd name="T9" fmla="*/ 0 h 8"/>
                <a:gd name="T10" fmla="*/ 131 w 131"/>
                <a:gd name="T11" fmla="*/ 4 h 8"/>
                <a:gd name="T12" fmla="*/ 126 w 131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1" h="8">
                  <a:moveTo>
                    <a:pt x="126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9" y="0"/>
                    <a:pt x="131" y="1"/>
                    <a:pt x="131" y="4"/>
                  </a:cubicBezTo>
                  <a:cubicBezTo>
                    <a:pt x="131" y="6"/>
                    <a:pt x="129" y="8"/>
                    <a:pt x="126" y="8"/>
                  </a:cubicBezTo>
                </a:path>
              </a:pathLst>
            </a:custGeom>
            <a:solidFill>
              <a:srgbClr val="FF29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39" name="ïṣľíḍè">
              <a:extLst>
                <a:ext uri="{FF2B5EF4-FFF2-40B4-BE49-F238E27FC236}">
                  <a16:creationId xmlns:a16="http://schemas.microsoft.com/office/drawing/2014/main" id="{0C0F43DA-D27D-4597-A740-F137864588E8}"/>
                </a:ext>
              </a:extLst>
            </p:cNvPr>
            <p:cNvSpPr/>
            <p:nvPr/>
          </p:nvSpPr>
          <p:spPr bwMode="auto">
            <a:xfrm>
              <a:off x="6497638" y="3311525"/>
              <a:ext cx="395288" cy="23813"/>
            </a:xfrm>
            <a:custGeom>
              <a:avLst/>
              <a:gdLst>
                <a:gd name="T0" fmla="*/ 126 w 131"/>
                <a:gd name="T1" fmla="*/ 8 h 8"/>
                <a:gd name="T2" fmla="*/ 4 w 131"/>
                <a:gd name="T3" fmla="*/ 8 h 8"/>
                <a:gd name="T4" fmla="*/ 0 w 131"/>
                <a:gd name="T5" fmla="*/ 4 h 8"/>
                <a:gd name="T6" fmla="*/ 4 w 131"/>
                <a:gd name="T7" fmla="*/ 0 h 8"/>
                <a:gd name="T8" fmla="*/ 126 w 131"/>
                <a:gd name="T9" fmla="*/ 0 h 8"/>
                <a:gd name="T10" fmla="*/ 131 w 131"/>
                <a:gd name="T11" fmla="*/ 4 h 8"/>
                <a:gd name="T12" fmla="*/ 126 w 131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1" h="8">
                  <a:moveTo>
                    <a:pt x="126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9" y="0"/>
                    <a:pt x="131" y="2"/>
                    <a:pt x="131" y="4"/>
                  </a:cubicBezTo>
                  <a:cubicBezTo>
                    <a:pt x="131" y="6"/>
                    <a:pt x="129" y="8"/>
                    <a:pt x="126" y="8"/>
                  </a:cubicBezTo>
                </a:path>
              </a:pathLst>
            </a:custGeom>
            <a:solidFill>
              <a:srgbClr val="FF29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40" name="ïSḷiḑè">
              <a:extLst>
                <a:ext uri="{FF2B5EF4-FFF2-40B4-BE49-F238E27FC236}">
                  <a16:creationId xmlns:a16="http://schemas.microsoft.com/office/drawing/2014/main" id="{841D3E91-7331-4408-AE67-E0A34E80669E}"/>
                </a:ext>
              </a:extLst>
            </p:cNvPr>
            <p:cNvSpPr/>
            <p:nvPr/>
          </p:nvSpPr>
          <p:spPr bwMode="auto">
            <a:xfrm>
              <a:off x="5280026" y="3311525"/>
              <a:ext cx="196850" cy="23813"/>
            </a:xfrm>
            <a:custGeom>
              <a:avLst/>
              <a:gdLst>
                <a:gd name="T0" fmla="*/ 61 w 65"/>
                <a:gd name="T1" fmla="*/ 8 h 8"/>
                <a:gd name="T2" fmla="*/ 4 w 65"/>
                <a:gd name="T3" fmla="*/ 8 h 8"/>
                <a:gd name="T4" fmla="*/ 0 w 65"/>
                <a:gd name="T5" fmla="*/ 4 h 8"/>
                <a:gd name="T6" fmla="*/ 4 w 65"/>
                <a:gd name="T7" fmla="*/ 0 h 8"/>
                <a:gd name="T8" fmla="*/ 61 w 65"/>
                <a:gd name="T9" fmla="*/ 0 h 8"/>
                <a:gd name="T10" fmla="*/ 65 w 65"/>
                <a:gd name="T11" fmla="*/ 4 h 8"/>
                <a:gd name="T12" fmla="*/ 61 w 65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8">
                  <a:moveTo>
                    <a:pt x="61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3" y="0"/>
                    <a:pt x="65" y="2"/>
                    <a:pt x="65" y="4"/>
                  </a:cubicBezTo>
                  <a:cubicBezTo>
                    <a:pt x="65" y="6"/>
                    <a:pt x="63" y="8"/>
                    <a:pt x="61" y="8"/>
                  </a:cubicBezTo>
                </a:path>
              </a:pathLst>
            </a:custGeom>
            <a:solidFill>
              <a:srgbClr val="FF29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41" name="îš1íde">
              <a:extLst>
                <a:ext uri="{FF2B5EF4-FFF2-40B4-BE49-F238E27FC236}">
                  <a16:creationId xmlns:a16="http://schemas.microsoft.com/office/drawing/2014/main" id="{DC7E63AB-456F-4110-85C0-436DDAE09D05}"/>
                </a:ext>
              </a:extLst>
            </p:cNvPr>
            <p:cNvSpPr/>
            <p:nvPr/>
          </p:nvSpPr>
          <p:spPr bwMode="auto">
            <a:xfrm>
              <a:off x="5280026" y="3254375"/>
              <a:ext cx="196850" cy="23813"/>
            </a:xfrm>
            <a:custGeom>
              <a:avLst/>
              <a:gdLst>
                <a:gd name="T0" fmla="*/ 61 w 65"/>
                <a:gd name="T1" fmla="*/ 8 h 8"/>
                <a:gd name="T2" fmla="*/ 4 w 65"/>
                <a:gd name="T3" fmla="*/ 8 h 8"/>
                <a:gd name="T4" fmla="*/ 0 w 65"/>
                <a:gd name="T5" fmla="*/ 4 h 8"/>
                <a:gd name="T6" fmla="*/ 4 w 65"/>
                <a:gd name="T7" fmla="*/ 0 h 8"/>
                <a:gd name="T8" fmla="*/ 61 w 65"/>
                <a:gd name="T9" fmla="*/ 0 h 8"/>
                <a:gd name="T10" fmla="*/ 65 w 65"/>
                <a:gd name="T11" fmla="*/ 4 h 8"/>
                <a:gd name="T12" fmla="*/ 61 w 65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8">
                  <a:moveTo>
                    <a:pt x="61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3" y="0"/>
                    <a:pt x="65" y="1"/>
                    <a:pt x="65" y="4"/>
                  </a:cubicBezTo>
                  <a:cubicBezTo>
                    <a:pt x="65" y="6"/>
                    <a:pt x="63" y="8"/>
                    <a:pt x="61" y="8"/>
                  </a:cubicBezTo>
                </a:path>
              </a:pathLst>
            </a:custGeom>
            <a:solidFill>
              <a:srgbClr val="FF29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42" name="îSḻidê">
              <a:extLst>
                <a:ext uri="{FF2B5EF4-FFF2-40B4-BE49-F238E27FC236}">
                  <a16:creationId xmlns:a16="http://schemas.microsoft.com/office/drawing/2014/main" id="{BAAB0C38-5B27-495B-8151-B43FCAAAB22F}"/>
                </a:ext>
              </a:extLst>
            </p:cNvPr>
            <p:cNvSpPr/>
            <p:nvPr/>
          </p:nvSpPr>
          <p:spPr bwMode="auto">
            <a:xfrm>
              <a:off x="5280026" y="3194050"/>
              <a:ext cx="196850" cy="23813"/>
            </a:xfrm>
            <a:custGeom>
              <a:avLst/>
              <a:gdLst>
                <a:gd name="T0" fmla="*/ 61 w 65"/>
                <a:gd name="T1" fmla="*/ 8 h 8"/>
                <a:gd name="T2" fmla="*/ 4 w 65"/>
                <a:gd name="T3" fmla="*/ 8 h 8"/>
                <a:gd name="T4" fmla="*/ 0 w 65"/>
                <a:gd name="T5" fmla="*/ 4 h 8"/>
                <a:gd name="T6" fmla="*/ 4 w 65"/>
                <a:gd name="T7" fmla="*/ 0 h 8"/>
                <a:gd name="T8" fmla="*/ 61 w 65"/>
                <a:gd name="T9" fmla="*/ 0 h 8"/>
                <a:gd name="T10" fmla="*/ 65 w 65"/>
                <a:gd name="T11" fmla="*/ 4 h 8"/>
                <a:gd name="T12" fmla="*/ 61 w 65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8">
                  <a:moveTo>
                    <a:pt x="61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3" y="0"/>
                    <a:pt x="65" y="2"/>
                    <a:pt x="65" y="4"/>
                  </a:cubicBezTo>
                  <a:cubicBezTo>
                    <a:pt x="65" y="7"/>
                    <a:pt x="63" y="8"/>
                    <a:pt x="61" y="8"/>
                  </a:cubicBezTo>
                </a:path>
              </a:pathLst>
            </a:custGeom>
            <a:solidFill>
              <a:srgbClr val="FF29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43" name="ïŝ1îḋe">
              <a:extLst>
                <a:ext uri="{FF2B5EF4-FFF2-40B4-BE49-F238E27FC236}">
                  <a16:creationId xmlns:a16="http://schemas.microsoft.com/office/drawing/2014/main" id="{7C675CCE-5539-4906-A69B-504BD0A631B4}"/>
                </a:ext>
              </a:extLst>
            </p:cNvPr>
            <p:cNvSpPr/>
            <p:nvPr/>
          </p:nvSpPr>
          <p:spPr bwMode="auto">
            <a:xfrm>
              <a:off x="5280026" y="3136900"/>
              <a:ext cx="196850" cy="23813"/>
            </a:xfrm>
            <a:custGeom>
              <a:avLst/>
              <a:gdLst>
                <a:gd name="T0" fmla="*/ 61 w 65"/>
                <a:gd name="T1" fmla="*/ 8 h 8"/>
                <a:gd name="T2" fmla="*/ 4 w 65"/>
                <a:gd name="T3" fmla="*/ 8 h 8"/>
                <a:gd name="T4" fmla="*/ 0 w 65"/>
                <a:gd name="T5" fmla="*/ 4 h 8"/>
                <a:gd name="T6" fmla="*/ 4 w 65"/>
                <a:gd name="T7" fmla="*/ 0 h 8"/>
                <a:gd name="T8" fmla="*/ 61 w 65"/>
                <a:gd name="T9" fmla="*/ 0 h 8"/>
                <a:gd name="T10" fmla="*/ 65 w 65"/>
                <a:gd name="T11" fmla="*/ 4 h 8"/>
                <a:gd name="T12" fmla="*/ 61 w 65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8">
                  <a:moveTo>
                    <a:pt x="61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3" y="0"/>
                    <a:pt x="65" y="2"/>
                    <a:pt x="65" y="4"/>
                  </a:cubicBezTo>
                  <a:cubicBezTo>
                    <a:pt x="65" y="6"/>
                    <a:pt x="63" y="8"/>
                    <a:pt x="61" y="8"/>
                  </a:cubicBezTo>
                </a:path>
              </a:pathLst>
            </a:custGeom>
            <a:solidFill>
              <a:srgbClr val="FF29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44" name="íṥ1iďê">
              <a:extLst>
                <a:ext uri="{FF2B5EF4-FFF2-40B4-BE49-F238E27FC236}">
                  <a16:creationId xmlns:a16="http://schemas.microsoft.com/office/drawing/2014/main" id="{CEEDC819-95EC-43DC-B837-66BA0299F3B7}"/>
                </a:ext>
              </a:extLst>
            </p:cNvPr>
            <p:cNvSpPr/>
            <p:nvPr/>
          </p:nvSpPr>
          <p:spPr bwMode="auto">
            <a:xfrm>
              <a:off x="5564188" y="3136900"/>
              <a:ext cx="74613" cy="23813"/>
            </a:xfrm>
            <a:custGeom>
              <a:avLst/>
              <a:gdLst>
                <a:gd name="T0" fmla="*/ 21 w 25"/>
                <a:gd name="T1" fmla="*/ 8 h 8"/>
                <a:gd name="T2" fmla="*/ 4 w 25"/>
                <a:gd name="T3" fmla="*/ 8 h 8"/>
                <a:gd name="T4" fmla="*/ 0 w 25"/>
                <a:gd name="T5" fmla="*/ 4 h 8"/>
                <a:gd name="T6" fmla="*/ 4 w 25"/>
                <a:gd name="T7" fmla="*/ 0 h 8"/>
                <a:gd name="T8" fmla="*/ 21 w 25"/>
                <a:gd name="T9" fmla="*/ 0 h 8"/>
                <a:gd name="T10" fmla="*/ 25 w 25"/>
                <a:gd name="T11" fmla="*/ 4 h 8"/>
                <a:gd name="T12" fmla="*/ 21 w 25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8">
                  <a:moveTo>
                    <a:pt x="21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1" y="0"/>
                    <a:pt x="4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3" y="0"/>
                    <a:pt x="25" y="2"/>
                    <a:pt x="25" y="4"/>
                  </a:cubicBezTo>
                  <a:cubicBezTo>
                    <a:pt x="25" y="6"/>
                    <a:pt x="23" y="8"/>
                    <a:pt x="21" y="8"/>
                  </a:cubicBezTo>
                  <a:close/>
                </a:path>
              </a:pathLst>
            </a:custGeom>
            <a:solidFill>
              <a:srgbClr val="FF29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45" name="iš1îḑè">
              <a:extLst>
                <a:ext uri="{FF2B5EF4-FFF2-40B4-BE49-F238E27FC236}">
                  <a16:creationId xmlns:a16="http://schemas.microsoft.com/office/drawing/2014/main" id="{19CD2028-6420-412B-A762-AC0170EBEEA4}"/>
                </a:ext>
              </a:extLst>
            </p:cNvPr>
            <p:cNvSpPr/>
            <p:nvPr/>
          </p:nvSpPr>
          <p:spPr bwMode="auto">
            <a:xfrm>
              <a:off x="5564188" y="3267075"/>
              <a:ext cx="74613" cy="23813"/>
            </a:xfrm>
            <a:custGeom>
              <a:avLst/>
              <a:gdLst>
                <a:gd name="T0" fmla="*/ 21 w 25"/>
                <a:gd name="T1" fmla="*/ 8 h 8"/>
                <a:gd name="T2" fmla="*/ 4 w 25"/>
                <a:gd name="T3" fmla="*/ 8 h 8"/>
                <a:gd name="T4" fmla="*/ 0 w 25"/>
                <a:gd name="T5" fmla="*/ 4 h 8"/>
                <a:gd name="T6" fmla="*/ 4 w 25"/>
                <a:gd name="T7" fmla="*/ 0 h 8"/>
                <a:gd name="T8" fmla="*/ 21 w 25"/>
                <a:gd name="T9" fmla="*/ 0 h 8"/>
                <a:gd name="T10" fmla="*/ 25 w 25"/>
                <a:gd name="T11" fmla="*/ 4 h 8"/>
                <a:gd name="T12" fmla="*/ 21 w 25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8">
                  <a:moveTo>
                    <a:pt x="21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1"/>
                    <a:pt x="1" y="0"/>
                    <a:pt x="4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3" y="0"/>
                    <a:pt x="25" y="1"/>
                    <a:pt x="25" y="4"/>
                  </a:cubicBezTo>
                  <a:cubicBezTo>
                    <a:pt x="25" y="6"/>
                    <a:pt x="23" y="8"/>
                    <a:pt x="21" y="8"/>
                  </a:cubicBezTo>
                  <a:close/>
                </a:path>
              </a:pathLst>
            </a:custGeom>
            <a:solidFill>
              <a:srgbClr val="FF29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46" name="iṥḻïḋê">
              <a:extLst>
                <a:ext uri="{FF2B5EF4-FFF2-40B4-BE49-F238E27FC236}">
                  <a16:creationId xmlns:a16="http://schemas.microsoft.com/office/drawing/2014/main" id="{6A66B1DB-495E-49BB-A8D8-7C1BB4F54B41}"/>
                </a:ext>
              </a:extLst>
            </p:cNvPr>
            <p:cNvSpPr/>
            <p:nvPr/>
          </p:nvSpPr>
          <p:spPr bwMode="auto">
            <a:xfrm>
              <a:off x="6667501" y="3086100"/>
              <a:ext cx="436563" cy="225425"/>
            </a:xfrm>
            <a:custGeom>
              <a:avLst/>
              <a:gdLst>
                <a:gd name="T0" fmla="*/ 145 w 145"/>
                <a:gd name="T1" fmla="*/ 0 h 75"/>
                <a:gd name="T2" fmla="*/ 110 w 145"/>
                <a:gd name="T3" fmla="*/ 0 h 75"/>
                <a:gd name="T4" fmla="*/ 106 w 145"/>
                <a:gd name="T5" fmla="*/ 4 h 75"/>
                <a:gd name="T6" fmla="*/ 71 w 145"/>
                <a:gd name="T7" fmla="*/ 4 h 75"/>
                <a:gd name="T8" fmla="*/ 24 w 145"/>
                <a:gd name="T9" fmla="*/ 52 h 75"/>
                <a:gd name="T10" fmla="*/ 70 w 145"/>
                <a:gd name="T11" fmla="*/ 52 h 75"/>
                <a:gd name="T12" fmla="*/ 75 w 145"/>
                <a:gd name="T13" fmla="*/ 56 h 75"/>
                <a:gd name="T14" fmla="*/ 70 w 145"/>
                <a:gd name="T15" fmla="*/ 60 h 75"/>
                <a:gd name="T16" fmla="*/ 15 w 145"/>
                <a:gd name="T17" fmla="*/ 60 h 75"/>
                <a:gd name="T18" fmla="*/ 0 w 145"/>
                <a:gd name="T19" fmla="*/ 75 h 75"/>
                <a:gd name="T20" fmla="*/ 70 w 145"/>
                <a:gd name="T21" fmla="*/ 75 h 75"/>
                <a:gd name="T22" fmla="*/ 71 w 145"/>
                <a:gd name="T23" fmla="*/ 75 h 75"/>
                <a:gd name="T24" fmla="*/ 145 w 145"/>
                <a:gd name="T25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75">
                  <a:moveTo>
                    <a:pt x="145" y="0"/>
                  </a:moveTo>
                  <a:cubicBezTo>
                    <a:pt x="110" y="0"/>
                    <a:pt x="110" y="0"/>
                    <a:pt x="110" y="0"/>
                  </a:cubicBezTo>
                  <a:cubicBezTo>
                    <a:pt x="110" y="3"/>
                    <a:pt x="108" y="4"/>
                    <a:pt x="106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70" y="52"/>
                    <a:pt x="70" y="52"/>
                    <a:pt x="70" y="52"/>
                  </a:cubicBezTo>
                  <a:cubicBezTo>
                    <a:pt x="73" y="52"/>
                    <a:pt x="75" y="53"/>
                    <a:pt x="75" y="56"/>
                  </a:cubicBezTo>
                  <a:cubicBezTo>
                    <a:pt x="75" y="58"/>
                    <a:pt x="73" y="60"/>
                    <a:pt x="70" y="60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70" y="75"/>
                    <a:pt x="70" y="75"/>
                    <a:pt x="70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145" y="0"/>
                    <a:pt x="145" y="0"/>
                    <a:pt x="145" y="0"/>
                  </a:cubicBezTo>
                </a:path>
              </a:pathLst>
            </a:custGeom>
            <a:solidFill>
              <a:srgbClr val="1D21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47" name="iŝļîḓê">
              <a:extLst>
                <a:ext uri="{FF2B5EF4-FFF2-40B4-BE49-F238E27FC236}">
                  <a16:creationId xmlns:a16="http://schemas.microsoft.com/office/drawing/2014/main" id="{C9BB7FD8-56AB-4A91-957F-30B4C4E6109E}"/>
                </a:ext>
              </a:extLst>
            </p:cNvPr>
            <p:cNvSpPr/>
            <p:nvPr/>
          </p:nvSpPr>
          <p:spPr bwMode="auto">
            <a:xfrm>
              <a:off x="6880226" y="3086100"/>
              <a:ext cx="119063" cy="12700"/>
            </a:xfrm>
            <a:custGeom>
              <a:avLst/>
              <a:gdLst>
                <a:gd name="T0" fmla="*/ 39 w 39"/>
                <a:gd name="T1" fmla="*/ 0 h 4"/>
                <a:gd name="T2" fmla="*/ 4 w 39"/>
                <a:gd name="T3" fmla="*/ 0 h 4"/>
                <a:gd name="T4" fmla="*/ 0 w 39"/>
                <a:gd name="T5" fmla="*/ 4 h 4"/>
                <a:gd name="T6" fmla="*/ 35 w 39"/>
                <a:gd name="T7" fmla="*/ 4 h 4"/>
                <a:gd name="T8" fmla="*/ 39 w 39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7" y="4"/>
                    <a:pt x="39" y="3"/>
                    <a:pt x="39" y="0"/>
                  </a:cubicBezTo>
                </a:path>
              </a:pathLst>
            </a:custGeom>
            <a:solidFill>
              <a:srgbClr val="E03D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48" name="îŝļîḑé">
              <a:extLst>
                <a:ext uri="{FF2B5EF4-FFF2-40B4-BE49-F238E27FC236}">
                  <a16:creationId xmlns:a16="http://schemas.microsoft.com/office/drawing/2014/main" id="{E95A0965-8E44-481C-9F86-58BD02F102C3}"/>
                </a:ext>
              </a:extLst>
            </p:cNvPr>
            <p:cNvSpPr/>
            <p:nvPr/>
          </p:nvSpPr>
          <p:spPr bwMode="auto">
            <a:xfrm>
              <a:off x="6711951" y="3241675"/>
              <a:ext cx="180975" cy="25400"/>
            </a:xfrm>
            <a:custGeom>
              <a:avLst/>
              <a:gdLst>
                <a:gd name="T0" fmla="*/ 55 w 60"/>
                <a:gd name="T1" fmla="*/ 0 h 8"/>
                <a:gd name="T2" fmla="*/ 9 w 60"/>
                <a:gd name="T3" fmla="*/ 0 h 8"/>
                <a:gd name="T4" fmla="*/ 0 w 60"/>
                <a:gd name="T5" fmla="*/ 8 h 8"/>
                <a:gd name="T6" fmla="*/ 55 w 60"/>
                <a:gd name="T7" fmla="*/ 8 h 8"/>
                <a:gd name="T8" fmla="*/ 60 w 60"/>
                <a:gd name="T9" fmla="*/ 4 h 8"/>
                <a:gd name="T10" fmla="*/ 55 w 60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" h="8">
                  <a:moveTo>
                    <a:pt x="55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8" y="8"/>
                    <a:pt x="60" y="6"/>
                    <a:pt x="60" y="4"/>
                  </a:cubicBezTo>
                  <a:cubicBezTo>
                    <a:pt x="60" y="1"/>
                    <a:pt x="58" y="0"/>
                    <a:pt x="55" y="0"/>
                  </a:cubicBezTo>
                </a:path>
              </a:pathLst>
            </a:custGeom>
            <a:solidFill>
              <a:srgbClr val="E03D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49" name="í$ḷîḓe">
              <a:extLst>
                <a:ext uri="{FF2B5EF4-FFF2-40B4-BE49-F238E27FC236}">
                  <a16:creationId xmlns:a16="http://schemas.microsoft.com/office/drawing/2014/main" id="{C2A2B9BB-C8BF-444F-98C8-D8B3A0DF8566}"/>
                </a:ext>
              </a:extLst>
            </p:cNvPr>
            <p:cNvSpPr/>
            <p:nvPr/>
          </p:nvSpPr>
          <p:spPr bwMode="auto">
            <a:xfrm>
              <a:off x="6473826" y="3335338"/>
              <a:ext cx="382588" cy="168275"/>
            </a:xfrm>
            <a:custGeom>
              <a:avLst/>
              <a:gdLst>
                <a:gd name="T0" fmla="*/ 241 w 241"/>
                <a:gd name="T1" fmla="*/ 0 h 106"/>
                <a:gd name="T2" fmla="*/ 106 w 241"/>
                <a:gd name="T3" fmla="*/ 0 h 106"/>
                <a:gd name="T4" fmla="*/ 0 w 241"/>
                <a:gd name="T5" fmla="*/ 106 h 106"/>
                <a:gd name="T6" fmla="*/ 135 w 241"/>
                <a:gd name="T7" fmla="*/ 106 h 106"/>
                <a:gd name="T8" fmla="*/ 241 w 241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106">
                  <a:moveTo>
                    <a:pt x="241" y="0"/>
                  </a:moveTo>
                  <a:lnTo>
                    <a:pt x="106" y="0"/>
                  </a:lnTo>
                  <a:lnTo>
                    <a:pt x="0" y="106"/>
                  </a:lnTo>
                  <a:lnTo>
                    <a:pt x="135" y="106"/>
                  </a:lnTo>
                  <a:lnTo>
                    <a:pt x="241" y="0"/>
                  </a:lnTo>
                  <a:close/>
                </a:path>
              </a:pathLst>
            </a:custGeom>
            <a:solidFill>
              <a:srgbClr val="1D21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50" name="íśḻiḍe">
              <a:extLst>
                <a:ext uri="{FF2B5EF4-FFF2-40B4-BE49-F238E27FC236}">
                  <a16:creationId xmlns:a16="http://schemas.microsoft.com/office/drawing/2014/main" id="{4E71464F-BC6A-4C92-BA65-8729F6BADFCD}"/>
                </a:ext>
              </a:extLst>
            </p:cNvPr>
            <p:cNvSpPr/>
            <p:nvPr/>
          </p:nvSpPr>
          <p:spPr bwMode="auto">
            <a:xfrm>
              <a:off x="6473826" y="3335338"/>
              <a:ext cx="382588" cy="168275"/>
            </a:xfrm>
            <a:custGeom>
              <a:avLst/>
              <a:gdLst>
                <a:gd name="T0" fmla="*/ 241 w 241"/>
                <a:gd name="T1" fmla="*/ 0 h 106"/>
                <a:gd name="T2" fmla="*/ 106 w 241"/>
                <a:gd name="T3" fmla="*/ 0 h 106"/>
                <a:gd name="T4" fmla="*/ 0 w 241"/>
                <a:gd name="T5" fmla="*/ 106 h 106"/>
                <a:gd name="T6" fmla="*/ 135 w 241"/>
                <a:gd name="T7" fmla="*/ 106 h 106"/>
                <a:gd name="T8" fmla="*/ 241 w 241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106">
                  <a:moveTo>
                    <a:pt x="241" y="0"/>
                  </a:moveTo>
                  <a:lnTo>
                    <a:pt x="106" y="0"/>
                  </a:lnTo>
                  <a:lnTo>
                    <a:pt x="0" y="106"/>
                  </a:lnTo>
                  <a:lnTo>
                    <a:pt x="135" y="106"/>
                  </a:lnTo>
                  <a:lnTo>
                    <a:pt x="24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51" name="isľîdé">
              <a:extLst>
                <a:ext uri="{FF2B5EF4-FFF2-40B4-BE49-F238E27FC236}">
                  <a16:creationId xmlns:a16="http://schemas.microsoft.com/office/drawing/2014/main" id="{4865C2C4-B76A-4164-82C3-CF0F99D76B1E}"/>
                </a:ext>
              </a:extLst>
            </p:cNvPr>
            <p:cNvSpPr/>
            <p:nvPr/>
          </p:nvSpPr>
          <p:spPr bwMode="auto">
            <a:xfrm>
              <a:off x="6642101" y="3311525"/>
              <a:ext cx="238125" cy="23813"/>
            </a:xfrm>
            <a:custGeom>
              <a:avLst/>
              <a:gdLst>
                <a:gd name="T0" fmla="*/ 78 w 79"/>
                <a:gd name="T1" fmla="*/ 0 h 8"/>
                <a:gd name="T2" fmla="*/ 8 w 79"/>
                <a:gd name="T3" fmla="*/ 0 h 8"/>
                <a:gd name="T4" fmla="*/ 0 w 79"/>
                <a:gd name="T5" fmla="*/ 8 h 8"/>
                <a:gd name="T6" fmla="*/ 71 w 79"/>
                <a:gd name="T7" fmla="*/ 8 h 8"/>
                <a:gd name="T8" fmla="*/ 79 w 79"/>
                <a:gd name="T9" fmla="*/ 0 h 8"/>
                <a:gd name="T10" fmla="*/ 78 w 79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8">
                  <a:moveTo>
                    <a:pt x="78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71" y="8"/>
                    <a:pt x="71" y="8"/>
                    <a:pt x="71" y="8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9" y="0"/>
                    <a:pt x="79" y="0"/>
                    <a:pt x="78" y="0"/>
                  </a:cubicBezTo>
                </a:path>
              </a:pathLst>
            </a:custGeom>
            <a:solidFill>
              <a:srgbClr val="E03D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52" name="ïšļiḍé">
              <a:extLst>
                <a:ext uri="{FF2B5EF4-FFF2-40B4-BE49-F238E27FC236}">
                  <a16:creationId xmlns:a16="http://schemas.microsoft.com/office/drawing/2014/main" id="{6EE6130B-33B6-4B88-A318-F5F8B4833EEA}"/>
                </a:ext>
              </a:extLst>
            </p:cNvPr>
            <p:cNvSpPr/>
            <p:nvPr/>
          </p:nvSpPr>
          <p:spPr bwMode="auto">
            <a:xfrm>
              <a:off x="6275388" y="2322513"/>
              <a:ext cx="395288" cy="347663"/>
            </a:xfrm>
            <a:custGeom>
              <a:avLst/>
              <a:gdLst>
                <a:gd name="T0" fmla="*/ 131 w 131"/>
                <a:gd name="T1" fmla="*/ 0 h 116"/>
                <a:gd name="T2" fmla="*/ 116 w 131"/>
                <a:gd name="T3" fmla="*/ 0 h 116"/>
                <a:gd name="T4" fmla="*/ 66 w 131"/>
                <a:gd name="T5" fmla="*/ 50 h 116"/>
                <a:gd name="T6" fmla="*/ 84 w 131"/>
                <a:gd name="T7" fmla="*/ 50 h 116"/>
                <a:gd name="T8" fmla="*/ 88 w 131"/>
                <a:gd name="T9" fmla="*/ 54 h 116"/>
                <a:gd name="T10" fmla="*/ 84 w 131"/>
                <a:gd name="T11" fmla="*/ 59 h 116"/>
                <a:gd name="T12" fmla="*/ 57 w 131"/>
                <a:gd name="T13" fmla="*/ 59 h 116"/>
                <a:gd name="T14" fmla="*/ 0 w 131"/>
                <a:gd name="T15" fmla="*/ 116 h 116"/>
                <a:gd name="T16" fmla="*/ 131 w 131"/>
                <a:gd name="T17" fmla="*/ 116 h 116"/>
                <a:gd name="T18" fmla="*/ 131 w 131"/>
                <a:gd name="T19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116">
                  <a:moveTo>
                    <a:pt x="131" y="0"/>
                  </a:moveTo>
                  <a:cubicBezTo>
                    <a:pt x="116" y="0"/>
                    <a:pt x="116" y="0"/>
                    <a:pt x="116" y="0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6" y="50"/>
                    <a:pt x="88" y="52"/>
                    <a:pt x="88" y="54"/>
                  </a:cubicBezTo>
                  <a:cubicBezTo>
                    <a:pt x="88" y="57"/>
                    <a:pt x="86" y="59"/>
                    <a:pt x="84" y="59"/>
                  </a:cubicBezTo>
                  <a:cubicBezTo>
                    <a:pt x="57" y="59"/>
                    <a:pt x="57" y="59"/>
                    <a:pt x="57" y="59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131" y="116"/>
                    <a:pt x="131" y="116"/>
                    <a:pt x="131" y="116"/>
                  </a:cubicBezTo>
                  <a:cubicBezTo>
                    <a:pt x="131" y="0"/>
                    <a:pt x="131" y="0"/>
                    <a:pt x="131" y="0"/>
                  </a:cubicBezTo>
                </a:path>
              </a:pathLst>
            </a:custGeom>
            <a:solidFill>
              <a:srgbClr val="1D21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53" name="îŝḻíḑe">
              <a:extLst>
                <a:ext uri="{FF2B5EF4-FFF2-40B4-BE49-F238E27FC236}">
                  <a16:creationId xmlns:a16="http://schemas.microsoft.com/office/drawing/2014/main" id="{CD09B159-E7CE-40FE-93CF-A49AC7D784A1}"/>
                </a:ext>
              </a:extLst>
            </p:cNvPr>
            <p:cNvSpPr/>
            <p:nvPr/>
          </p:nvSpPr>
          <p:spPr bwMode="auto">
            <a:xfrm>
              <a:off x="6446838" y="2471738"/>
              <a:ext cx="93663" cy="26988"/>
            </a:xfrm>
            <a:custGeom>
              <a:avLst/>
              <a:gdLst>
                <a:gd name="T0" fmla="*/ 27 w 31"/>
                <a:gd name="T1" fmla="*/ 0 h 9"/>
                <a:gd name="T2" fmla="*/ 9 w 31"/>
                <a:gd name="T3" fmla="*/ 0 h 9"/>
                <a:gd name="T4" fmla="*/ 0 w 31"/>
                <a:gd name="T5" fmla="*/ 9 h 9"/>
                <a:gd name="T6" fmla="*/ 27 w 31"/>
                <a:gd name="T7" fmla="*/ 9 h 9"/>
                <a:gd name="T8" fmla="*/ 31 w 31"/>
                <a:gd name="T9" fmla="*/ 4 h 9"/>
                <a:gd name="T10" fmla="*/ 27 w 31"/>
                <a:gd name="T1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" h="9">
                  <a:moveTo>
                    <a:pt x="27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7" y="9"/>
                    <a:pt x="27" y="9"/>
                    <a:pt x="27" y="9"/>
                  </a:cubicBezTo>
                  <a:cubicBezTo>
                    <a:pt x="29" y="9"/>
                    <a:pt x="31" y="7"/>
                    <a:pt x="31" y="4"/>
                  </a:cubicBezTo>
                  <a:cubicBezTo>
                    <a:pt x="31" y="2"/>
                    <a:pt x="29" y="0"/>
                    <a:pt x="27" y="0"/>
                  </a:cubicBezTo>
                </a:path>
              </a:pathLst>
            </a:custGeom>
            <a:solidFill>
              <a:srgbClr val="76EF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54" name="íṩlídè">
              <a:extLst>
                <a:ext uri="{FF2B5EF4-FFF2-40B4-BE49-F238E27FC236}">
                  <a16:creationId xmlns:a16="http://schemas.microsoft.com/office/drawing/2014/main" id="{FB66CF6F-F8A2-470D-9E00-E0F2DC7B592D}"/>
                </a:ext>
              </a:extLst>
            </p:cNvPr>
            <p:cNvSpPr/>
            <p:nvPr/>
          </p:nvSpPr>
          <p:spPr bwMode="auto">
            <a:xfrm>
              <a:off x="5440363" y="2686050"/>
              <a:ext cx="1230313" cy="817563"/>
            </a:xfrm>
            <a:custGeom>
              <a:avLst/>
              <a:gdLst>
                <a:gd name="T0" fmla="*/ 272 w 408"/>
                <a:gd name="T1" fmla="*/ 0 h 272"/>
                <a:gd name="T2" fmla="*/ 0 w 408"/>
                <a:gd name="T3" fmla="*/ 272 h 272"/>
                <a:gd name="T4" fmla="*/ 188 w 408"/>
                <a:gd name="T5" fmla="*/ 272 h 272"/>
                <a:gd name="T6" fmla="*/ 290 w 408"/>
                <a:gd name="T7" fmla="*/ 170 h 272"/>
                <a:gd name="T8" fmla="*/ 276 w 408"/>
                <a:gd name="T9" fmla="*/ 170 h 272"/>
                <a:gd name="T10" fmla="*/ 272 w 408"/>
                <a:gd name="T11" fmla="*/ 166 h 272"/>
                <a:gd name="T12" fmla="*/ 276 w 408"/>
                <a:gd name="T13" fmla="*/ 162 h 272"/>
                <a:gd name="T14" fmla="*/ 298 w 408"/>
                <a:gd name="T15" fmla="*/ 162 h 272"/>
                <a:gd name="T16" fmla="*/ 323 w 408"/>
                <a:gd name="T17" fmla="*/ 137 h 272"/>
                <a:gd name="T18" fmla="*/ 276 w 408"/>
                <a:gd name="T19" fmla="*/ 137 h 272"/>
                <a:gd name="T20" fmla="*/ 272 w 408"/>
                <a:gd name="T21" fmla="*/ 133 h 272"/>
                <a:gd name="T22" fmla="*/ 276 w 408"/>
                <a:gd name="T23" fmla="*/ 129 h 272"/>
                <a:gd name="T24" fmla="*/ 331 w 408"/>
                <a:gd name="T25" fmla="*/ 129 h 272"/>
                <a:gd name="T26" fmla="*/ 356 w 408"/>
                <a:gd name="T27" fmla="*/ 104 h 272"/>
                <a:gd name="T28" fmla="*/ 276 w 408"/>
                <a:gd name="T29" fmla="*/ 104 h 272"/>
                <a:gd name="T30" fmla="*/ 272 w 408"/>
                <a:gd name="T31" fmla="*/ 100 h 272"/>
                <a:gd name="T32" fmla="*/ 276 w 408"/>
                <a:gd name="T33" fmla="*/ 96 h 272"/>
                <a:gd name="T34" fmla="*/ 364 w 408"/>
                <a:gd name="T35" fmla="*/ 96 h 272"/>
                <a:gd name="T36" fmla="*/ 389 w 408"/>
                <a:gd name="T37" fmla="*/ 71 h 272"/>
                <a:gd name="T38" fmla="*/ 276 w 408"/>
                <a:gd name="T39" fmla="*/ 71 h 272"/>
                <a:gd name="T40" fmla="*/ 272 w 408"/>
                <a:gd name="T41" fmla="*/ 67 h 272"/>
                <a:gd name="T42" fmla="*/ 276 w 408"/>
                <a:gd name="T43" fmla="*/ 63 h 272"/>
                <a:gd name="T44" fmla="*/ 397 w 408"/>
                <a:gd name="T45" fmla="*/ 63 h 272"/>
                <a:gd name="T46" fmla="*/ 408 w 408"/>
                <a:gd name="T47" fmla="*/ 52 h 272"/>
                <a:gd name="T48" fmla="*/ 408 w 408"/>
                <a:gd name="T49" fmla="*/ 38 h 272"/>
                <a:gd name="T50" fmla="*/ 276 w 408"/>
                <a:gd name="T51" fmla="*/ 38 h 272"/>
                <a:gd name="T52" fmla="*/ 272 w 408"/>
                <a:gd name="T53" fmla="*/ 34 h 272"/>
                <a:gd name="T54" fmla="*/ 276 w 408"/>
                <a:gd name="T55" fmla="*/ 30 h 272"/>
                <a:gd name="T56" fmla="*/ 408 w 408"/>
                <a:gd name="T57" fmla="*/ 30 h 272"/>
                <a:gd name="T58" fmla="*/ 408 w 408"/>
                <a:gd name="T59" fmla="*/ 3 h 272"/>
                <a:gd name="T60" fmla="*/ 276 w 408"/>
                <a:gd name="T61" fmla="*/ 3 h 272"/>
                <a:gd name="T62" fmla="*/ 272 w 408"/>
                <a:gd name="T63" fmla="*/ 0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8" h="272">
                  <a:moveTo>
                    <a:pt x="272" y="0"/>
                  </a:moveTo>
                  <a:cubicBezTo>
                    <a:pt x="0" y="272"/>
                    <a:pt x="0" y="272"/>
                    <a:pt x="0" y="272"/>
                  </a:cubicBezTo>
                  <a:cubicBezTo>
                    <a:pt x="188" y="272"/>
                    <a:pt x="188" y="272"/>
                    <a:pt x="188" y="272"/>
                  </a:cubicBezTo>
                  <a:cubicBezTo>
                    <a:pt x="290" y="170"/>
                    <a:pt x="290" y="170"/>
                    <a:pt x="290" y="170"/>
                  </a:cubicBezTo>
                  <a:cubicBezTo>
                    <a:pt x="276" y="170"/>
                    <a:pt x="276" y="170"/>
                    <a:pt x="276" y="170"/>
                  </a:cubicBezTo>
                  <a:cubicBezTo>
                    <a:pt x="273" y="170"/>
                    <a:pt x="272" y="168"/>
                    <a:pt x="272" y="166"/>
                  </a:cubicBezTo>
                  <a:cubicBezTo>
                    <a:pt x="272" y="164"/>
                    <a:pt x="273" y="162"/>
                    <a:pt x="276" y="162"/>
                  </a:cubicBezTo>
                  <a:cubicBezTo>
                    <a:pt x="298" y="162"/>
                    <a:pt x="298" y="162"/>
                    <a:pt x="298" y="162"/>
                  </a:cubicBezTo>
                  <a:cubicBezTo>
                    <a:pt x="323" y="137"/>
                    <a:pt x="323" y="137"/>
                    <a:pt x="323" y="137"/>
                  </a:cubicBezTo>
                  <a:cubicBezTo>
                    <a:pt x="276" y="137"/>
                    <a:pt x="276" y="137"/>
                    <a:pt x="276" y="137"/>
                  </a:cubicBezTo>
                  <a:cubicBezTo>
                    <a:pt x="273" y="137"/>
                    <a:pt x="272" y="135"/>
                    <a:pt x="272" y="133"/>
                  </a:cubicBezTo>
                  <a:cubicBezTo>
                    <a:pt x="272" y="131"/>
                    <a:pt x="273" y="129"/>
                    <a:pt x="276" y="129"/>
                  </a:cubicBezTo>
                  <a:cubicBezTo>
                    <a:pt x="331" y="129"/>
                    <a:pt x="331" y="129"/>
                    <a:pt x="331" y="129"/>
                  </a:cubicBezTo>
                  <a:cubicBezTo>
                    <a:pt x="356" y="104"/>
                    <a:pt x="356" y="104"/>
                    <a:pt x="356" y="104"/>
                  </a:cubicBezTo>
                  <a:cubicBezTo>
                    <a:pt x="276" y="104"/>
                    <a:pt x="276" y="104"/>
                    <a:pt x="276" y="104"/>
                  </a:cubicBezTo>
                  <a:cubicBezTo>
                    <a:pt x="273" y="104"/>
                    <a:pt x="272" y="102"/>
                    <a:pt x="272" y="100"/>
                  </a:cubicBezTo>
                  <a:cubicBezTo>
                    <a:pt x="272" y="98"/>
                    <a:pt x="273" y="96"/>
                    <a:pt x="276" y="96"/>
                  </a:cubicBezTo>
                  <a:cubicBezTo>
                    <a:pt x="364" y="96"/>
                    <a:pt x="364" y="96"/>
                    <a:pt x="364" y="96"/>
                  </a:cubicBezTo>
                  <a:cubicBezTo>
                    <a:pt x="389" y="71"/>
                    <a:pt x="389" y="71"/>
                    <a:pt x="389" y="71"/>
                  </a:cubicBezTo>
                  <a:cubicBezTo>
                    <a:pt x="276" y="71"/>
                    <a:pt x="276" y="71"/>
                    <a:pt x="276" y="71"/>
                  </a:cubicBezTo>
                  <a:cubicBezTo>
                    <a:pt x="273" y="71"/>
                    <a:pt x="272" y="69"/>
                    <a:pt x="272" y="67"/>
                  </a:cubicBezTo>
                  <a:cubicBezTo>
                    <a:pt x="272" y="65"/>
                    <a:pt x="273" y="63"/>
                    <a:pt x="276" y="63"/>
                  </a:cubicBezTo>
                  <a:cubicBezTo>
                    <a:pt x="397" y="63"/>
                    <a:pt x="397" y="63"/>
                    <a:pt x="397" y="63"/>
                  </a:cubicBezTo>
                  <a:cubicBezTo>
                    <a:pt x="408" y="52"/>
                    <a:pt x="408" y="52"/>
                    <a:pt x="408" y="52"/>
                  </a:cubicBezTo>
                  <a:cubicBezTo>
                    <a:pt x="408" y="38"/>
                    <a:pt x="408" y="38"/>
                    <a:pt x="408" y="38"/>
                  </a:cubicBezTo>
                  <a:cubicBezTo>
                    <a:pt x="276" y="38"/>
                    <a:pt x="276" y="38"/>
                    <a:pt x="276" y="38"/>
                  </a:cubicBezTo>
                  <a:cubicBezTo>
                    <a:pt x="273" y="38"/>
                    <a:pt x="272" y="36"/>
                    <a:pt x="272" y="34"/>
                  </a:cubicBezTo>
                  <a:cubicBezTo>
                    <a:pt x="272" y="32"/>
                    <a:pt x="273" y="30"/>
                    <a:pt x="276" y="30"/>
                  </a:cubicBezTo>
                  <a:cubicBezTo>
                    <a:pt x="408" y="30"/>
                    <a:pt x="408" y="30"/>
                    <a:pt x="408" y="30"/>
                  </a:cubicBezTo>
                  <a:cubicBezTo>
                    <a:pt x="408" y="3"/>
                    <a:pt x="408" y="3"/>
                    <a:pt x="408" y="3"/>
                  </a:cubicBezTo>
                  <a:cubicBezTo>
                    <a:pt x="276" y="3"/>
                    <a:pt x="276" y="3"/>
                    <a:pt x="276" y="3"/>
                  </a:cubicBezTo>
                  <a:cubicBezTo>
                    <a:pt x="274" y="3"/>
                    <a:pt x="272" y="2"/>
                    <a:pt x="272" y="0"/>
                  </a:cubicBezTo>
                </a:path>
              </a:pathLst>
            </a:custGeom>
            <a:solidFill>
              <a:srgbClr val="1D21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55" name="îṡḷïḑê">
              <a:extLst>
                <a:ext uri="{FF2B5EF4-FFF2-40B4-BE49-F238E27FC236}">
                  <a16:creationId xmlns:a16="http://schemas.microsoft.com/office/drawing/2014/main" id="{2089129F-23DC-4715-B1D9-1E10D0E9E9A9}"/>
                </a:ext>
              </a:extLst>
            </p:cNvPr>
            <p:cNvSpPr/>
            <p:nvPr/>
          </p:nvSpPr>
          <p:spPr bwMode="auto">
            <a:xfrm>
              <a:off x="6259513" y="2670175"/>
              <a:ext cx="411163" cy="25400"/>
            </a:xfrm>
            <a:custGeom>
              <a:avLst/>
              <a:gdLst>
                <a:gd name="T0" fmla="*/ 136 w 136"/>
                <a:gd name="T1" fmla="*/ 0 h 8"/>
                <a:gd name="T2" fmla="*/ 5 w 136"/>
                <a:gd name="T3" fmla="*/ 0 h 8"/>
                <a:gd name="T4" fmla="*/ 0 w 136"/>
                <a:gd name="T5" fmla="*/ 5 h 8"/>
                <a:gd name="T6" fmla="*/ 4 w 136"/>
                <a:gd name="T7" fmla="*/ 8 h 8"/>
                <a:gd name="T8" fmla="*/ 136 w 136"/>
                <a:gd name="T9" fmla="*/ 8 h 8"/>
                <a:gd name="T10" fmla="*/ 136 w 136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6" h="8">
                  <a:moveTo>
                    <a:pt x="136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7"/>
                    <a:pt x="2" y="8"/>
                    <a:pt x="4" y="8"/>
                  </a:cubicBezTo>
                  <a:cubicBezTo>
                    <a:pt x="136" y="8"/>
                    <a:pt x="136" y="8"/>
                    <a:pt x="136" y="8"/>
                  </a:cubicBezTo>
                  <a:cubicBezTo>
                    <a:pt x="136" y="0"/>
                    <a:pt x="136" y="0"/>
                    <a:pt x="136" y="0"/>
                  </a:cubicBezTo>
                </a:path>
              </a:pathLst>
            </a:custGeom>
            <a:solidFill>
              <a:srgbClr val="E061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56" name="iSlíḑé">
              <a:extLst>
                <a:ext uri="{FF2B5EF4-FFF2-40B4-BE49-F238E27FC236}">
                  <a16:creationId xmlns:a16="http://schemas.microsoft.com/office/drawing/2014/main" id="{4DC603B7-F97C-4776-A086-0CB188FBCA6C}"/>
                </a:ext>
              </a:extLst>
            </p:cNvPr>
            <p:cNvSpPr/>
            <p:nvPr/>
          </p:nvSpPr>
          <p:spPr bwMode="auto">
            <a:xfrm>
              <a:off x="6259513" y="2776538"/>
              <a:ext cx="411163" cy="23813"/>
            </a:xfrm>
            <a:custGeom>
              <a:avLst/>
              <a:gdLst>
                <a:gd name="T0" fmla="*/ 136 w 136"/>
                <a:gd name="T1" fmla="*/ 0 h 8"/>
                <a:gd name="T2" fmla="*/ 4 w 136"/>
                <a:gd name="T3" fmla="*/ 0 h 8"/>
                <a:gd name="T4" fmla="*/ 0 w 136"/>
                <a:gd name="T5" fmla="*/ 4 h 8"/>
                <a:gd name="T6" fmla="*/ 4 w 136"/>
                <a:gd name="T7" fmla="*/ 8 h 8"/>
                <a:gd name="T8" fmla="*/ 136 w 136"/>
                <a:gd name="T9" fmla="*/ 8 h 8"/>
                <a:gd name="T10" fmla="*/ 136 w 136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6" h="8">
                  <a:moveTo>
                    <a:pt x="136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4" y="8"/>
                  </a:cubicBezTo>
                  <a:cubicBezTo>
                    <a:pt x="136" y="8"/>
                    <a:pt x="136" y="8"/>
                    <a:pt x="136" y="8"/>
                  </a:cubicBezTo>
                  <a:cubicBezTo>
                    <a:pt x="136" y="0"/>
                    <a:pt x="136" y="0"/>
                    <a:pt x="136" y="0"/>
                  </a:cubicBezTo>
                </a:path>
              </a:pathLst>
            </a:custGeom>
            <a:solidFill>
              <a:srgbClr val="E03D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57" name="íşļïḑé">
              <a:extLst>
                <a:ext uri="{FF2B5EF4-FFF2-40B4-BE49-F238E27FC236}">
                  <a16:creationId xmlns:a16="http://schemas.microsoft.com/office/drawing/2014/main" id="{75A1BB3E-BEFA-4941-89F4-04FC200E0F65}"/>
                </a:ext>
              </a:extLst>
            </p:cNvPr>
            <p:cNvSpPr/>
            <p:nvPr/>
          </p:nvSpPr>
          <p:spPr bwMode="auto">
            <a:xfrm>
              <a:off x="6259513" y="2874963"/>
              <a:ext cx="377825" cy="23813"/>
            </a:xfrm>
            <a:custGeom>
              <a:avLst/>
              <a:gdLst>
                <a:gd name="T0" fmla="*/ 125 w 125"/>
                <a:gd name="T1" fmla="*/ 0 h 8"/>
                <a:gd name="T2" fmla="*/ 4 w 125"/>
                <a:gd name="T3" fmla="*/ 0 h 8"/>
                <a:gd name="T4" fmla="*/ 0 w 125"/>
                <a:gd name="T5" fmla="*/ 4 h 8"/>
                <a:gd name="T6" fmla="*/ 4 w 125"/>
                <a:gd name="T7" fmla="*/ 8 h 8"/>
                <a:gd name="T8" fmla="*/ 117 w 125"/>
                <a:gd name="T9" fmla="*/ 8 h 8"/>
                <a:gd name="T10" fmla="*/ 125 w 125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5" h="8">
                  <a:moveTo>
                    <a:pt x="125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4" y="8"/>
                  </a:cubicBezTo>
                  <a:cubicBezTo>
                    <a:pt x="117" y="8"/>
                    <a:pt x="117" y="8"/>
                    <a:pt x="117" y="8"/>
                  </a:cubicBezTo>
                  <a:cubicBezTo>
                    <a:pt x="125" y="0"/>
                    <a:pt x="125" y="0"/>
                    <a:pt x="125" y="0"/>
                  </a:cubicBezTo>
                </a:path>
              </a:pathLst>
            </a:custGeom>
            <a:solidFill>
              <a:srgbClr val="E03D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58" name="iśḷide">
              <a:extLst>
                <a:ext uri="{FF2B5EF4-FFF2-40B4-BE49-F238E27FC236}">
                  <a16:creationId xmlns:a16="http://schemas.microsoft.com/office/drawing/2014/main" id="{04E3FC96-2F85-4358-B0C6-4242DF807DBF}"/>
                </a:ext>
              </a:extLst>
            </p:cNvPr>
            <p:cNvSpPr/>
            <p:nvPr/>
          </p:nvSpPr>
          <p:spPr bwMode="auto">
            <a:xfrm>
              <a:off x="6259513" y="2974975"/>
              <a:ext cx="277813" cy="23813"/>
            </a:xfrm>
            <a:custGeom>
              <a:avLst/>
              <a:gdLst>
                <a:gd name="T0" fmla="*/ 92 w 92"/>
                <a:gd name="T1" fmla="*/ 0 h 8"/>
                <a:gd name="T2" fmla="*/ 4 w 92"/>
                <a:gd name="T3" fmla="*/ 0 h 8"/>
                <a:gd name="T4" fmla="*/ 0 w 92"/>
                <a:gd name="T5" fmla="*/ 4 h 8"/>
                <a:gd name="T6" fmla="*/ 4 w 92"/>
                <a:gd name="T7" fmla="*/ 8 h 8"/>
                <a:gd name="T8" fmla="*/ 84 w 92"/>
                <a:gd name="T9" fmla="*/ 8 h 8"/>
                <a:gd name="T10" fmla="*/ 92 w 92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8">
                  <a:moveTo>
                    <a:pt x="92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4" y="8"/>
                  </a:cubicBezTo>
                  <a:cubicBezTo>
                    <a:pt x="84" y="8"/>
                    <a:pt x="84" y="8"/>
                    <a:pt x="84" y="8"/>
                  </a:cubicBezTo>
                  <a:cubicBezTo>
                    <a:pt x="92" y="0"/>
                    <a:pt x="92" y="0"/>
                    <a:pt x="92" y="0"/>
                  </a:cubicBezTo>
                </a:path>
              </a:pathLst>
            </a:custGeom>
            <a:solidFill>
              <a:srgbClr val="E03D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59" name="iSḷïḓe">
              <a:extLst>
                <a:ext uri="{FF2B5EF4-FFF2-40B4-BE49-F238E27FC236}">
                  <a16:creationId xmlns:a16="http://schemas.microsoft.com/office/drawing/2014/main" id="{1B7230D9-A39B-484C-B7F4-405CD18675CD}"/>
                </a:ext>
              </a:extLst>
            </p:cNvPr>
            <p:cNvSpPr/>
            <p:nvPr/>
          </p:nvSpPr>
          <p:spPr bwMode="auto">
            <a:xfrm>
              <a:off x="6259513" y="3073400"/>
              <a:ext cx="177800" cy="25400"/>
            </a:xfrm>
            <a:custGeom>
              <a:avLst/>
              <a:gdLst>
                <a:gd name="T0" fmla="*/ 59 w 59"/>
                <a:gd name="T1" fmla="*/ 0 h 8"/>
                <a:gd name="T2" fmla="*/ 4 w 59"/>
                <a:gd name="T3" fmla="*/ 0 h 8"/>
                <a:gd name="T4" fmla="*/ 0 w 59"/>
                <a:gd name="T5" fmla="*/ 4 h 8"/>
                <a:gd name="T6" fmla="*/ 4 w 59"/>
                <a:gd name="T7" fmla="*/ 8 h 8"/>
                <a:gd name="T8" fmla="*/ 51 w 59"/>
                <a:gd name="T9" fmla="*/ 8 h 8"/>
                <a:gd name="T10" fmla="*/ 59 w 59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" h="8">
                  <a:moveTo>
                    <a:pt x="59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4" y="8"/>
                  </a:cubicBezTo>
                  <a:cubicBezTo>
                    <a:pt x="51" y="8"/>
                    <a:pt x="51" y="8"/>
                    <a:pt x="51" y="8"/>
                  </a:cubicBezTo>
                  <a:cubicBezTo>
                    <a:pt x="59" y="0"/>
                    <a:pt x="59" y="0"/>
                    <a:pt x="59" y="0"/>
                  </a:cubicBezTo>
                </a:path>
              </a:pathLst>
            </a:custGeom>
            <a:solidFill>
              <a:srgbClr val="E03D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60" name="ïṧḻidê">
              <a:extLst>
                <a:ext uri="{FF2B5EF4-FFF2-40B4-BE49-F238E27FC236}">
                  <a16:creationId xmlns:a16="http://schemas.microsoft.com/office/drawing/2014/main" id="{8AF936CF-2DB6-4753-B8A0-A80EB216AA0F}"/>
                </a:ext>
              </a:extLst>
            </p:cNvPr>
            <p:cNvSpPr/>
            <p:nvPr/>
          </p:nvSpPr>
          <p:spPr bwMode="auto">
            <a:xfrm>
              <a:off x="6259513" y="3173413"/>
              <a:ext cx="79375" cy="23813"/>
            </a:xfrm>
            <a:custGeom>
              <a:avLst/>
              <a:gdLst>
                <a:gd name="T0" fmla="*/ 26 w 26"/>
                <a:gd name="T1" fmla="*/ 0 h 8"/>
                <a:gd name="T2" fmla="*/ 4 w 26"/>
                <a:gd name="T3" fmla="*/ 0 h 8"/>
                <a:gd name="T4" fmla="*/ 0 w 26"/>
                <a:gd name="T5" fmla="*/ 4 h 8"/>
                <a:gd name="T6" fmla="*/ 4 w 26"/>
                <a:gd name="T7" fmla="*/ 8 h 8"/>
                <a:gd name="T8" fmla="*/ 18 w 26"/>
                <a:gd name="T9" fmla="*/ 8 h 8"/>
                <a:gd name="T10" fmla="*/ 26 w 26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8">
                  <a:moveTo>
                    <a:pt x="26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4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26" y="0"/>
                    <a:pt x="26" y="0"/>
                    <a:pt x="26" y="0"/>
                  </a:cubicBezTo>
                </a:path>
              </a:pathLst>
            </a:custGeom>
            <a:solidFill>
              <a:srgbClr val="E03D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61" name="ïslîdè">
              <a:extLst>
                <a:ext uri="{FF2B5EF4-FFF2-40B4-BE49-F238E27FC236}">
                  <a16:creationId xmlns:a16="http://schemas.microsoft.com/office/drawing/2014/main" id="{5ABDB787-2140-455E-A27F-2D3F91BBF0F3}"/>
                </a:ext>
              </a:extLst>
            </p:cNvPr>
            <p:cNvSpPr/>
            <p:nvPr/>
          </p:nvSpPr>
          <p:spPr bwMode="auto">
            <a:xfrm>
              <a:off x="5118101" y="2322513"/>
              <a:ext cx="993775" cy="706438"/>
            </a:xfrm>
            <a:custGeom>
              <a:avLst/>
              <a:gdLst>
                <a:gd name="T0" fmla="*/ 127 w 330"/>
                <a:gd name="T1" fmla="*/ 202 h 235"/>
                <a:gd name="T2" fmla="*/ 95 w 330"/>
                <a:gd name="T3" fmla="*/ 202 h 235"/>
                <a:gd name="T4" fmla="*/ 95 w 330"/>
                <a:gd name="T5" fmla="*/ 213 h 235"/>
                <a:gd name="T6" fmla="*/ 95 w 330"/>
                <a:gd name="T7" fmla="*/ 213 h 235"/>
                <a:gd name="T8" fmla="*/ 95 w 330"/>
                <a:gd name="T9" fmla="*/ 235 h 235"/>
                <a:gd name="T10" fmla="*/ 127 w 330"/>
                <a:gd name="T11" fmla="*/ 202 h 235"/>
                <a:gd name="T12" fmla="*/ 198 w 330"/>
                <a:gd name="T13" fmla="*/ 132 h 235"/>
                <a:gd name="T14" fmla="*/ 39 w 330"/>
                <a:gd name="T15" fmla="*/ 132 h 235"/>
                <a:gd name="T16" fmla="*/ 0 w 330"/>
                <a:gd name="T17" fmla="*/ 170 h 235"/>
                <a:gd name="T18" fmla="*/ 95 w 330"/>
                <a:gd name="T19" fmla="*/ 170 h 235"/>
                <a:gd name="T20" fmla="*/ 95 w 330"/>
                <a:gd name="T21" fmla="*/ 173 h 235"/>
                <a:gd name="T22" fmla="*/ 109 w 330"/>
                <a:gd name="T23" fmla="*/ 173 h 235"/>
                <a:gd name="T24" fmla="*/ 112 w 330"/>
                <a:gd name="T25" fmla="*/ 176 h 235"/>
                <a:gd name="T26" fmla="*/ 109 w 330"/>
                <a:gd name="T27" fmla="*/ 179 h 235"/>
                <a:gd name="T28" fmla="*/ 95 w 330"/>
                <a:gd name="T29" fmla="*/ 179 h 235"/>
                <a:gd name="T30" fmla="*/ 95 w 330"/>
                <a:gd name="T31" fmla="*/ 197 h 235"/>
                <a:gd name="T32" fmla="*/ 133 w 330"/>
                <a:gd name="T33" fmla="*/ 197 h 235"/>
                <a:gd name="T34" fmla="*/ 151 w 330"/>
                <a:gd name="T35" fmla="*/ 179 h 235"/>
                <a:gd name="T36" fmla="*/ 131 w 330"/>
                <a:gd name="T37" fmla="*/ 179 h 235"/>
                <a:gd name="T38" fmla="*/ 129 w 330"/>
                <a:gd name="T39" fmla="*/ 176 h 235"/>
                <a:gd name="T40" fmla="*/ 131 w 330"/>
                <a:gd name="T41" fmla="*/ 173 h 235"/>
                <a:gd name="T42" fmla="*/ 156 w 330"/>
                <a:gd name="T43" fmla="*/ 173 h 235"/>
                <a:gd name="T44" fmla="*/ 174 w 330"/>
                <a:gd name="T45" fmla="*/ 155 h 235"/>
                <a:gd name="T46" fmla="*/ 28 w 330"/>
                <a:gd name="T47" fmla="*/ 155 h 235"/>
                <a:gd name="T48" fmla="*/ 25 w 330"/>
                <a:gd name="T49" fmla="*/ 152 h 235"/>
                <a:gd name="T50" fmla="*/ 28 w 330"/>
                <a:gd name="T51" fmla="*/ 149 h 235"/>
                <a:gd name="T52" fmla="*/ 180 w 330"/>
                <a:gd name="T53" fmla="*/ 149 h 235"/>
                <a:gd name="T54" fmla="*/ 198 w 330"/>
                <a:gd name="T55" fmla="*/ 132 h 235"/>
                <a:gd name="T56" fmla="*/ 221 w 330"/>
                <a:gd name="T57" fmla="*/ 108 h 235"/>
                <a:gd name="T58" fmla="*/ 191 w 330"/>
                <a:gd name="T59" fmla="*/ 108 h 235"/>
                <a:gd name="T60" fmla="*/ 180 w 330"/>
                <a:gd name="T61" fmla="*/ 126 h 235"/>
                <a:gd name="T62" fmla="*/ 204 w 330"/>
                <a:gd name="T63" fmla="*/ 126 h 235"/>
                <a:gd name="T64" fmla="*/ 221 w 330"/>
                <a:gd name="T65" fmla="*/ 108 h 235"/>
                <a:gd name="T66" fmla="*/ 270 w 330"/>
                <a:gd name="T67" fmla="*/ 59 h 235"/>
                <a:gd name="T68" fmla="*/ 192 w 330"/>
                <a:gd name="T69" fmla="*/ 59 h 235"/>
                <a:gd name="T70" fmla="*/ 192 w 330"/>
                <a:gd name="T71" fmla="*/ 79 h 235"/>
                <a:gd name="T72" fmla="*/ 222 w 330"/>
                <a:gd name="T73" fmla="*/ 79 h 235"/>
                <a:gd name="T74" fmla="*/ 225 w 330"/>
                <a:gd name="T75" fmla="*/ 82 h 235"/>
                <a:gd name="T76" fmla="*/ 222 w 330"/>
                <a:gd name="T77" fmla="*/ 85 h 235"/>
                <a:gd name="T78" fmla="*/ 192 w 330"/>
                <a:gd name="T79" fmla="*/ 85 h 235"/>
                <a:gd name="T80" fmla="*/ 192 w 330"/>
                <a:gd name="T81" fmla="*/ 102 h 235"/>
                <a:gd name="T82" fmla="*/ 192 w 330"/>
                <a:gd name="T83" fmla="*/ 102 h 235"/>
                <a:gd name="T84" fmla="*/ 222 w 330"/>
                <a:gd name="T85" fmla="*/ 102 h 235"/>
                <a:gd name="T86" fmla="*/ 225 w 330"/>
                <a:gd name="T87" fmla="*/ 105 h 235"/>
                <a:gd name="T88" fmla="*/ 270 w 330"/>
                <a:gd name="T89" fmla="*/ 59 h 235"/>
                <a:gd name="T90" fmla="*/ 330 w 330"/>
                <a:gd name="T91" fmla="*/ 0 h 235"/>
                <a:gd name="T92" fmla="*/ 192 w 330"/>
                <a:gd name="T93" fmla="*/ 0 h 235"/>
                <a:gd name="T94" fmla="*/ 192 w 330"/>
                <a:gd name="T95" fmla="*/ 19 h 235"/>
                <a:gd name="T96" fmla="*/ 267 w 330"/>
                <a:gd name="T97" fmla="*/ 19 h 235"/>
                <a:gd name="T98" fmla="*/ 273 w 330"/>
                <a:gd name="T99" fmla="*/ 25 h 235"/>
                <a:gd name="T100" fmla="*/ 267 w 330"/>
                <a:gd name="T101" fmla="*/ 31 h 235"/>
                <a:gd name="T102" fmla="*/ 192 w 330"/>
                <a:gd name="T103" fmla="*/ 31 h 235"/>
                <a:gd name="T104" fmla="*/ 192 w 330"/>
                <a:gd name="T105" fmla="*/ 50 h 235"/>
                <a:gd name="T106" fmla="*/ 280 w 330"/>
                <a:gd name="T107" fmla="*/ 50 h 235"/>
                <a:gd name="T108" fmla="*/ 330 w 330"/>
                <a:gd name="T109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30" h="235">
                  <a:moveTo>
                    <a:pt x="127" y="202"/>
                  </a:moveTo>
                  <a:cubicBezTo>
                    <a:pt x="95" y="202"/>
                    <a:pt x="95" y="202"/>
                    <a:pt x="95" y="202"/>
                  </a:cubicBezTo>
                  <a:cubicBezTo>
                    <a:pt x="95" y="213"/>
                    <a:pt x="95" y="213"/>
                    <a:pt x="95" y="213"/>
                  </a:cubicBezTo>
                  <a:cubicBezTo>
                    <a:pt x="95" y="213"/>
                    <a:pt x="95" y="213"/>
                    <a:pt x="95" y="213"/>
                  </a:cubicBezTo>
                  <a:cubicBezTo>
                    <a:pt x="95" y="235"/>
                    <a:pt x="95" y="235"/>
                    <a:pt x="95" y="235"/>
                  </a:cubicBezTo>
                  <a:cubicBezTo>
                    <a:pt x="127" y="202"/>
                    <a:pt x="127" y="202"/>
                    <a:pt x="127" y="202"/>
                  </a:cubicBezTo>
                  <a:moveTo>
                    <a:pt x="198" y="132"/>
                  </a:moveTo>
                  <a:cubicBezTo>
                    <a:pt x="39" y="132"/>
                    <a:pt x="39" y="132"/>
                    <a:pt x="39" y="132"/>
                  </a:cubicBezTo>
                  <a:cubicBezTo>
                    <a:pt x="0" y="170"/>
                    <a:pt x="0" y="170"/>
                    <a:pt x="0" y="170"/>
                  </a:cubicBezTo>
                  <a:cubicBezTo>
                    <a:pt x="95" y="170"/>
                    <a:pt x="95" y="170"/>
                    <a:pt x="95" y="170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109" y="173"/>
                    <a:pt x="109" y="173"/>
                    <a:pt x="109" y="173"/>
                  </a:cubicBezTo>
                  <a:cubicBezTo>
                    <a:pt x="111" y="173"/>
                    <a:pt x="112" y="174"/>
                    <a:pt x="112" y="176"/>
                  </a:cubicBezTo>
                  <a:cubicBezTo>
                    <a:pt x="112" y="177"/>
                    <a:pt x="111" y="179"/>
                    <a:pt x="109" y="179"/>
                  </a:cubicBezTo>
                  <a:cubicBezTo>
                    <a:pt x="95" y="179"/>
                    <a:pt x="95" y="179"/>
                    <a:pt x="95" y="179"/>
                  </a:cubicBezTo>
                  <a:cubicBezTo>
                    <a:pt x="95" y="197"/>
                    <a:pt x="95" y="197"/>
                    <a:pt x="95" y="197"/>
                  </a:cubicBezTo>
                  <a:cubicBezTo>
                    <a:pt x="133" y="197"/>
                    <a:pt x="133" y="197"/>
                    <a:pt x="133" y="197"/>
                  </a:cubicBezTo>
                  <a:cubicBezTo>
                    <a:pt x="151" y="179"/>
                    <a:pt x="151" y="179"/>
                    <a:pt x="151" y="179"/>
                  </a:cubicBezTo>
                  <a:cubicBezTo>
                    <a:pt x="131" y="179"/>
                    <a:pt x="131" y="179"/>
                    <a:pt x="131" y="179"/>
                  </a:cubicBezTo>
                  <a:cubicBezTo>
                    <a:pt x="130" y="179"/>
                    <a:pt x="129" y="177"/>
                    <a:pt x="129" y="176"/>
                  </a:cubicBezTo>
                  <a:cubicBezTo>
                    <a:pt x="129" y="174"/>
                    <a:pt x="130" y="173"/>
                    <a:pt x="131" y="173"/>
                  </a:cubicBezTo>
                  <a:cubicBezTo>
                    <a:pt x="156" y="173"/>
                    <a:pt x="156" y="173"/>
                    <a:pt x="156" y="173"/>
                  </a:cubicBezTo>
                  <a:cubicBezTo>
                    <a:pt x="174" y="155"/>
                    <a:pt x="174" y="155"/>
                    <a:pt x="174" y="155"/>
                  </a:cubicBezTo>
                  <a:cubicBezTo>
                    <a:pt x="28" y="155"/>
                    <a:pt x="28" y="155"/>
                    <a:pt x="28" y="155"/>
                  </a:cubicBezTo>
                  <a:cubicBezTo>
                    <a:pt x="27" y="155"/>
                    <a:pt x="25" y="154"/>
                    <a:pt x="25" y="152"/>
                  </a:cubicBezTo>
                  <a:cubicBezTo>
                    <a:pt x="25" y="151"/>
                    <a:pt x="27" y="149"/>
                    <a:pt x="28" y="149"/>
                  </a:cubicBezTo>
                  <a:cubicBezTo>
                    <a:pt x="180" y="149"/>
                    <a:pt x="180" y="149"/>
                    <a:pt x="180" y="149"/>
                  </a:cubicBezTo>
                  <a:cubicBezTo>
                    <a:pt x="198" y="132"/>
                    <a:pt x="198" y="132"/>
                    <a:pt x="198" y="132"/>
                  </a:cubicBezTo>
                  <a:moveTo>
                    <a:pt x="221" y="108"/>
                  </a:moveTo>
                  <a:cubicBezTo>
                    <a:pt x="191" y="108"/>
                    <a:pt x="191" y="108"/>
                    <a:pt x="191" y="108"/>
                  </a:cubicBezTo>
                  <a:cubicBezTo>
                    <a:pt x="190" y="115"/>
                    <a:pt x="185" y="122"/>
                    <a:pt x="180" y="126"/>
                  </a:cubicBezTo>
                  <a:cubicBezTo>
                    <a:pt x="204" y="126"/>
                    <a:pt x="204" y="126"/>
                    <a:pt x="204" y="126"/>
                  </a:cubicBezTo>
                  <a:cubicBezTo>
                    <a:pt x="221" y="108"/>
                    <a:pt x="221" y="108"/>
                    <a:pt x="221" y="108"/>
                  </a:cubicBezTo>
                  <a:moveTo>
                    <a:pt x="270" y="59"/>
                  </a:moveTo>
                  <a:cubicBezTo>
                    <a:pt x="192" y="59"/>
                    <a:pt x="192" y="59"/>
                    <a:pt x="192" y="59"/>
                  </a:cubicBezTo>
                  <a:cubicBezTo>
                    <a:pt x="192" y="79"/>
                    <a:pt x="192" y="79"/>
                    <a:pt x="192" y="79"/>
                  </a:cubicBezTo>
                  <a:cubicBezTo>
                    <a:pt x="222" y="79"/>
                    <a:pt x="222" y="79"/>
                    <a:pt x="222" y="79"/>
                  </a:cubicBezTo>
                  <a:cubicBezTo>
                    <a:pt x="224" y="79"/>
                    <a:pt x="225" y="80"/>
                    <a:pt x="225" y="82"/>
                  </a:cubicBezTo>
                  <a:cubicBezTo>
                    <a:pt x="225" y="83"/>
                    <a:pt x="224" y="85"/>
                    <a:pt x="222" y="85"/>
                  </a:cubicBezTo>
                  <a:cubicBezTo>
                    <a:pt x="192" y="85"/>
                    <a:pt x="192" y="85"/>
                    <a:pt x="192" y="85"/>
                  </a:cubicBezTo>
                  <a:cubicBezTo>
                    <a:pt x="192" y="102"/>
                    <a:pt x="192" y="102"/>
                    <a:pt x="192" y="102"/>
                  </a:cubicBezTo>
                  <a:cubicBezTo>
                    <a:pt x="192" y="102"/>
                    <a:pt x="192" y="102"/>
                    <a:pt x="192" y="102"/>
                  </a:cubicBezTo>
                  <a:cubicBezTo>
                    <a:pt x="222" y="102"/>
                    <a:pt x="222" y="102"/>
                    <a:pt x="222" y="102"/>
                  </a:cubicBezTo>
                  <a:cubicBezTo>
                    <a:pt x="223" y="102"/>
                    <a:pt x="225" y="103"/>
                    <a:pt x="225" y="105"/>
                  </a:cubicBezTo>
                  <a:cubicBezTo>
                    <a:pt x="270" y="59"/>
                    <a:pt x="270" y="59"/>
                    <a:pt x="270" y="59"/>
                  </a:cubicBezTo>
                  <a:moveTo>
                    <a:pt x="330" y="0"/>
                  </a:moveTo>
                  <a:cubicBezTo>
                    <a:pt x="192" y="0"/>
                    <a:pt x="192" y="0"/>
                    <a:pt x="192" y="0"/>
                  </a:cubicBezTo>
                  <a:cubicBezTo>
                    <a:pt x="192" y="19"/>
                    <a:pt x="192" y="19"/>
                    <a:pt x="192" y="19"/>
                  </a:cubicBezTo>
                  <a:cubicBezTo>
                    <a:pt x="267" y="19"/>
                    <a:pt x="267" y="19"/>
                    <a:pt x="267" y="19"/>
                  </a:cubicBezTo>
                  <a:cubicBezTo>
                    <a:pt x="270" y="19"/>
                    <a:pt x="273" y="21"/>
                    <a:pt x="273" y="25"/>
                  </a:cubicBezTo>
                  <a:cubicBezTo>
                    <a:pt x="273" y="28"/>
                    <a:pt x="270" y="31"/>
                    <a:pt x="267" y="31"/>
                  </a:cubicBezTo>
                  <a:cubicBezTo>
                    <a:pt x="192" y="31"/>
                    <a:pt x="192" y="31"/>
                    <a:pt x="192" y="31"/>
                  </a:cubicBezTo>
                  <a:cubicBezTo>
                    <a:pt x="192" y="50"/>
                    <a:pt x="192" y="50"/>
                    <a:pt x="192" y="50"/>
                  </a:cubicBezTo>
                  <a:cubicBezTo>
                    <a:pt x="280" y="50"/>
                    <a:pt x="280" y="50"/>
                    <a:pt x="280" y="50"/>
                  </a:cubicBezTo>
                  <a:cubicBezTo>
                    <a:pt x="330" y="0"/>
                    <a:pt x="330" y="0"/>
                    <a:pt x="330" y="0"/>
                  </a:cubicBezTo>
                </a:path>
              </a:pathLst>
            </a:custGeom>
            <a:solidFill>
              <a:srgbClr val="1D21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62" name="í$líďé">
              <a:extLst>
                <a:ext uri="{FF2B5EF4-FFF2-40B4-BE49-F238E27FC236}">
                  <a16:creationId xmlns:a16="http://schemas.microsoft.com/office/drawing/2014/main" id="{DD33E927-5834-4F17-A6BF-DD724A71AEEF}"/>
                </a:ext>
              </a:extLst>
            </p:cNvPr>
            <p:cNvSpPr/>
            <p:nvPr/>
          </p:nvSpPr>
          <p:spPr bwMode="auto">
            <a:xfrm>
              <a:off x="5695951" y="2471738"/>
              <a:ext cx="265113" cy="26988"/>
            </a:xfrm>
            <a:custGeom>
              <a:avLst/>
              <a:gdLst>
                <a:gd name="T0" fmla="*/ 167 w 167"/>
                <a:gd name="T1" fmla="*/ 0 h 17"/>
                <a:gd name="T2" fmla="*/ 0 w 167"/>
                <a:gd name="T3" fmla="*/ 0 h 17"/>
                <a:gd name="T4" fmla="*/ 0 w 167"/>
                <a:gd name="T5" fmla="*/ 17 h 17"/>
                <a:gd name="T6" fmla="*/ 148 w 167"/>
                <a:gd name="T7" fmla="*/ 17 h 17"/>
                <a:gd name="T8" fmla="*/ 167 w 167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7" h="17">
                  <a:moveTo>
                    <a:pt x="167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148" y="17"/>
                  </a:lnTo>
                  <a:lnTo>
                    <a:pt x="167" y="0"/>
                  </a:lnTo>
                  <a:close/>
                </a:path>
              </a:pathLst>
            </a:custGeom>
            <a:solidFill>
              <a:srgbClr val="76EF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63" name="îṡḻîdê">
              <a:extLst>
                <a:ext uri="{FF2B5EF4-FFF2-40B4-BE49-F238E27FC236}">
                  <a16:creationId xmlns:a16="http://schemas.microsoft.com/office/drawing/2014/main" id="{780C9A7D-C62A-4A03-906D-14432C7DED94}"/>
                </a:ext>
              </a:extLst>
            </p:cNvPr>
            <p:cNvSpPr/>
            <p:nvPr/>
          </p:nvSpPr>
          <p:spPr bwMode="auto">
            <a:xfrm>
              <a:off x="5695951" y="2471738"/>
              <a:ext cx="265113" cy="26988"/>
            </a:xfrm>
            <a:custGeom>
              <a:avLst/>
              <a:gdLst>
                <a:gd name="T0" fmla="*/ 167 w 167"/>
                <a:gd name="T1" fmla="*/ 0 h 17"/>
                <a:gd name="T2" fmla="*/ 0 w 167"/>
                <a:gd name="T3" fmla="*/ 0 h 17"/>
                <a:gd name="T4" fmla="*/ 0 w 167"/>
                <a:gd name="T5" fmla="*/ 17 h 17"/>
                <a:gd name="T6" fmla="*/ 148 w 167"/>
                <a:gd name="T7" fmla="*/ 17 h 17"/>
                <a:gd name="T8" fmla="*/ 167 w 167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7" h="17">
                  <a:moveTo>
                    <a:pt x="167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148" y="17"/>
                  </a:lnTo>
                  <a:lnTo>
                    <a:pt x="16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64" name="îṡlïḓé">
              <a:extLst>
                <a:ext uri="{FF2B5EF4-FFF2-40B4-BE49-F238E27FC236}">
                  <a16:creationId xmlns:a16="http://schemas.microsoft.com/office/drawing/2014/main" id="{7C904005-33F4-4687-94EB-F165454205F3}"/>
                </a:ext>
              </a:extLst>
            </p:cNvPr>
            <p:cNvSpPr/>
            <p:nvPr/>
          </p:nvSpPr>
          <p:spPr bwMode="auto">
            <a:xfrm>
              <a:off x="5695951" y="2379663"/>
              <a:ext cx="244475" cy="34925"/>
            </a:xfrm>
            <a:custGeom>
              <a:avLst/>
              <a:gdLst>
                <a:gd name="T0" fmla="*/ 75 w 81"/>
                <a:gd name="T1" fmla="*/ 0 h 12"/>
                <a:gd name="T2" fmla="*/ 0 w 81"/>
                <a:gd name="T3" fmla="*/ 0 h 12"/>
                <a:gd name="T4" fmla="*/ 0 w 81"/>
                <a:gd name="T5" fmla="*/ 12 h 12"/>
                <a:gd name="T6" fmla="*/ 75 w 81"/>
                <a:gd name="T7" fmla="*/ 12 h 12"/>
                <a:gd name="T8" fmla="*/ 81 w 81"/>
                <a:gd name="T9" fmla="*/ 6 h 12"/>
                <a:gd name="T10" fmla="*/ 75 w 81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12">
                  <a:moveTo>
                    <a:pt x="7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75" y="12"/>
                    <a:pt x="75" y="12"/>
                    <a:pt x="75" y="12"/>
                  </a:cubicBezTo>
                  <a:cubicBezTo>
                    <a:pt x="78" y="12"/>
                    <a:pt x="81" y="9"/>
                    <a:pt x="81" y="6"/>
                  </a:cubicBezTo>
                  <a:cubicBezTo>
                    <a:pt x="81" y="2"/>
                    <a:pt x="78" y="0"/>
                    <a:pt x="75" y="0"/>
                  </a:cubicBezTo>
                </a:path>
              </a:pathLst>
            </a:custGeom>
            <a:solidFill>
              <a:srgbClr val="37D2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65" name="i$líḍé">
              <a:extLst>
                <a:ext uri="{FF2B5EF4-FFF2-40B4-BE49-F238E27FC236}">
                  <a16:creationId xmlns:a16="http://schemas.microsoft.com/office/drawing/2014/main" id="{9FB62427-09F1-463D-A06B-0495BF13BF6F}"/>
                </a:ext>
              </a:extLst>
            </p:cNvPr>
            <p:cNvSpPr/>
            <p:nvPr/>
          </p:nvSpPr>
          <p:spPr bwMode="auto">
            <a:xfrm>
              <a:off x="5695951" y="2559050"/>
              <a:ext cx="100013" cy="19050"/>
            </a:xfrm>
            <a:custGeom>
              <a:avLst/>
              <a:gdLst>
                <a:gd name="T0" fmla="*/ 30 w 33"/>
                <a:gd name="T1" fmla="*/ 0 h 6"/>
                <a:gd name="T2" fmla="*/ 0 w 33"/>
                <a:gd name="T3" fmla="*/ 0 h 6"/>
                <a:gd name="T4" fmla="*/ 0 w 33"/>
                <a:gd name="T5" fmla="*/ 6 h 6"/>
                <a:gd name="T6" fmla="*/ 30 w 33"/>
                <a:gd name="T7" fmla="*/ 6 h 6"/>
                <a:gd name="T8" fmla="*/ 33 w 33"/>
                <a:gd name="T9" fmla="*/ 3 h 6"/>
                <a:gd name="T10" fmla="*/ 30 w 33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" h="6">
                  <a:moveTo>
                    <a:pt x="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2" y="6"/>
                    <a:pt x="33" y="4"/>
                    <a:pt x="33" y="3"/>
                  </a:cubicBezTo>
                  <a:cubicBezTo>
                    <a:pt x="33" y="1"/>
                    <a:pt x="32" y="0"/>
                    <a:pt x="30" y="0"/>
                  </a:cubicBezTo>
                </a:path>
              </a:pathLst>
            </a:custGeom>
            <a:solidFill>
              <a:srgbClr val="C2EF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66" name="îṡḻïḋè">
              <a:extLst>
                <a:ext uri="{FF2B5EF4-FFF2-40B4-BE49-F238E27FC236}">
                  <a16:creationId xmlns:a16="http://schemas.microsoft.com/office/drawing/2014/main" id="{D8223080-D2C5-4B8D-B910-40C6A3CEFC74}"/>
                </a:ext>
              </a:extLst>
            </p:cNvPr>
            <p:cNvSpPr/>
            <p:nvPr/>
          </p:nvSpPr>
          <p:spPr bwMode="auto">
            <a:xfrm>
              <a:off x="5692776" y="2628900"/>
              <a:ext cx="103188" cy="17463"/>
            </a:xfrm>
            <a:custGeom>
              <a:avLst/>
              <a:gdLst>
                <a:gd name="T0" fmla="*/ 31 w 34"/>
                <a:gd name="T1" fmla="*/ 0 h 6"/>
                <a:gd name="T2" fmla="*/ 1 w 34"/>
                <a:gd name="T3" fmla="*/ 0 h 6"/>
                <a:gd name="T4" fmla="*/ 0 w 34"/>
                <a:gd name="T5" fmla="*/ 6 h 6"/>
                <a:gd name="T6" fmla="*/ 30 w 34"/>
                <a:gd name="T7" fmla="*/ 6 h 6"/>
                <a:gd name="T8" fmla="*/ 34 w 34"/>
                <a:gd name="T9" fmla="*/ 3 h 6"/>
                <a:gd name="T10" fmla="*/ 31 w 3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6">
                  <a:moveTo>
                    <a:pt x="3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2"/>
                    <a:pt x="1" y="4"/>
                    <a:pt x="0" y="6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4" y="1"/>
                    <a:pt x="32" y="0"/>
                    <a:pt x="31" y="0"/>
                  </a:cubicBezTo>
                </a:path>
              </a:pathLst>
            </a:custGeom>
            <a:solidFill>
              <a:srgbClr val="C2EF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67" name="íṣlíďê">
              <a:extLst>
                <a:ext uri="{FF2B5EF4-FFF2-40B4-BE49-F238E27FC236}">
                  <a16:creationId xmlns:a16="http://schemas.microsoft.com/office/drawing/2014/main" id="{FF0C1AAC-7C84-4203-980A-B4914046800A}"/>
                </a:ext>
              </a:extLst>
            </p:cNvPr>
            <p:cNvSpPr/>
            <p:nvPr/>
          </p:nvSpPr>
          <p:spPr bwMode="auto">
            <a:xfrm>
              <a:off x="5235576" y="2700338"/>
              <a:ext cx="496888" cy="19050"/>
            </a:xfrm>
            <a:custGeom>
              <a:avLst/>
              <a:gdLst>
                <a:gd name="T0" fmla="*/ 165 w 165"/>
                <a:gd name="T1" fmla="*/ 0 h 6"/>
                <a:gd name="T2" fmla="*/ 141 w 165"/>
                <a:gd name="T3" fmla="*/ 0 h 6"/>
                <a:gd name="T4" fmla="*/ 123 w 165"/>
                <a:gd name="T5" fmla="*/ 6 h 6"/>
                <a:gd name="T6" fmla="*/ 0 w 165"/>
                <a:gd name="T7" fmla="*/ 6 h 6"/>
                <a:gd name="T8" fmla="*/ 159 w 165"/>
                <a:gd name="T9" fmla="*/ 6 h 6"/>
                <a:gd name="T10" fmla="*/ 165 w 1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5" h="6">
                  <a:moveTo>
                    <a:pt x="165" y="0"/>
                  </a:moveTo>
                  <a:cubicBezTo>
                    <a:pt x="141" y="0"/>
                    <a:pt x="141" y="0"/>
                    <a:pt x="141" y="0"/>
                  </a:cubicBezTo>
                  <a:cubicBezTo>
                    <a:pt x="136" y="4"/>
                    <a:pt x="129" y="6"/>
                    <a:pt x="123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59" y="6"/>
                    <a:pt x="159" y="6"/>
                    <a:pt x="159" y="6"/>
                  </a:cubicBezTo>
                  <a:cubicBezTo>
                    <a:pt x="165" y="0"/>
                    <a:pt x="165" y="0"/>
                    <a:pt x="165" y="0"/>
                  </a:cubicBezTo>
                </a:path>
              </a:pathLst>
            </a:custGeom>
            <a:solidFill>
              <a:srgbClr val="C2EF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68" name="ïš1iḋè">
              <a:extLst>
                <a:ext uri="{FF2B5EF4-FFF2-40B4-BE49-F238E27FC236}">
                  <a16:creationId xmlns:a16="http://schemas.microsoft.com/office/drawing/2014/main" id="{C873C993-06B9-43D4-BDA1-9D3F62DACD10}"/>
                </a:ext>
              </a:extLst>
            </p:cNvPr>
            <p:cNvSpPr/>
            <p:nvPr/>
          </p:nvSpPr>
          <p:spPr bwMode="auto">
            <a:xfrm>
              <a:off x="5192713" y="2770188"/>
              <a:ext cx="468313" cy="17463"/>
            </a:xfrm>
            <a:custGeom>
              <a:avLst/>
              <a:gdLst>
                <a:gd name="T0" fmla="*/ 155 w 155"/>
                <a:gd name="T1" fmla="*/ 0 h 6"/>
                <a:gd name="T2" fmla="*/ 3 w 155"/>
                <a:gd name="T3" fmla="*/ 0 h 6"/>
                <a:gd name="T4" fmla="*/ 0 w 155"/>
                <a:gd name="T5" fmla="*/ 3 h 6"/>
                <a:gd name="T6" fmla="*/ 3 w 155"/>
                <a:gd name="T7" fmla="*/ 6 h 6"/>
                <a:gd name="T8" fmla="*/ 149 w 155"/>
                <a:gd name="T9" fmla="*/ 6 h 6"/>
                <a:gd name="T10" fmla="*/ 155 w 15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" h="6">
                  <a:moveTo>
                    <a:pt x="15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0" y="2"/>
                    <a:pt x="0" y="3"/>
                  </a:cubicBezTo>
                  <a:cubicBezTo>
                    <a:pt x="0" y="5"/>
                    <a:pt x="2" y="6"/>
                    <a:pt x="3" y="6"/>
                  </a:cubicBezTo>
                  <a:cubicBezTo>
                    <a:pt x="149" y="6"/>
                    <a:pt x="149" y="6"/>
                    <a:pt x="149" y="6"/>
                  </a:cubicBezTo>
                  <a:cubicBezTo>
                    <a:pt x="155" y="0"/>
                    <a:pt x="155" y="0"/>
                    <a:pt x="155" y="0"/>
                  </a:cubicBezTo>
                </a:path>
              </a:pathLst>
            </a:custGeom>
            <a:solidFill>
              <a:srgbClr val="C2EF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69" name="iṩḷiḍê">
              <a:extLst>
                <a:ext uri="{FF2B5EF4-FFF2-40B4-BE49-F238E27FC236}">
                  <a16:creationId xmlns:a16="http://schemas.microsoft.com/office/drawing/2014/main" id="{F04D6957-7B5A-4DED-BB5A-265FD1BDAC6D}"/>
                </a:ext>
              </a:extLst>
            </p:cNvPr>
            <p:cNvSpPr/>
            <p:nvPr/>
          </p:nvSpPr>
          <p:spPr bwMode="auto">
            <a:xfrm>
              <a:off x="5403851" y="2841625"/>
              <a:ext cx="50800" cy="19050"/>
            </a:xfrm>
            <a:custGeom>
              <a:avLst/>
              <a:gdLst>
                <a:gd name="T0" fmla="*/ 14 w 17"/>
                <a:gd name="T1" fmla="*/ 0 h 6"/>
                <a:gd name="T2" fmla="*/ 0 w 17"/>
                <a:gd name="T3" fmla="*/ 0 h 6"/>
                <a:gd name="T4" fmla="*/ 0 w 17"/>
                <a:gd name="T5" fmla="*/ 6 h 6"/>
                <a:gd name="T6" fmla="*/ 14 w 17"/>
                <a:gd name="T7" fmla="*/ 6 h 6"/>
                <a:gd name="T8" fmla="*/ 17 w 17"/>
                <a:gd name="T9" fmla="*/ 3 h 6"/>
                <a:gd name="T10" fmla="*/ 14 w 17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6">
                  <a:moveTo>
                    <a:pt x="1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6" y="6"/>
                    <a:pt x="17" y="4"/>
                    <a:pt x="17" y="3"/>
                  </a:cubicBezTo>
                  <a:cubicBezTo>
                    <a:pt x="17" y="1"/>
                    <a:pt x="16" y="0"/>
                    <a:pt x="14" y="0"/>
                  </a:cubicBezTo>
                </a:path>
              </a:pathLst>
            </a:custGeom>
            <a:solidFill>
              <a:srgbClr val="C2EF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70" name="íşľîḍê">
              <a:extLst>
                <a:ext uri="{FF2B5EF4-FFF2-40B4-BE49-F238E27FC236}">
                  <a16:creationId xmlns:a16="http://schemas.microsoft.com/office/drawing/2014/main" id="{386CDBC6-2853-4FB9-BE84-532D943FDDA0}"/>
                </a:ext>
              </a:extLst>
            </p:cNvPr>
            <p:cNvSpPr/>
            <p:nvPr/>
          </p:nvSpPr>
          <p:spPr bwMode="auto">
            <a:xfrm>
              <a:off x="5507038" y="2841625"/>
              <a:ext cx="80963" cy="19050"/>
            </a:xfrm>
            <a:custGeom>
              <a:avLst/>
              <a:gdLst>
                <a:gd name="T0" fmla="*/ 27 w 27"/>
                <a:gd name="T1" fmla="*/ 0 h 6"/>
                <a:gd name="T2" fmla="*/ 2 w 27"/>
                <a:gd name="T3" fmla="*/ 0 h 6"/>
                <a:gd name="T4" fmla="*/ 0 w 27"/>
                <a:gd name="T5" fmla="*/ 3 h 6"/>
                <a:gd name="T6" fmla="*/ 2 w 27"/>
                <a:gd name="T7" fmla="*/ 6 h 6"/>
                <a:gd name="T8" fmla="*/ 22 w 27"/>
                <a:gd name="T9" fmla="*/ 6 h 6"/>
                <a:gd name="T10" fmla="*/ 27 w 27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" h="6">
                  <a:moveTo>
                    <a:pt x="27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6"/>
                    <a:pt x="2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7" y="0"/>
                    <a:pt x="27" y="0"/>
                    <a:pt x="27" y="0"/>
                  </a:cubicBezTo>
                </a:path>
              </a:pathLst>
            </a:custGeom>
            <a:solidFill>
              <a:srgbClr val="C2EF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71" name="iSḷîḓé">
              <a:extLst>
                <a:ext uri="{FF2B5EF4-FFF2-40B4-BE49-F238E27FC236}">
                  <a16:creationId xmlns:a16="http://schemas.microsoft.com/office/drawing/2014/main" id="{0242F66F-D001-4571-A1F3-BABF4BEF21AA}"/>
                </a:ext>
              </a:extLst>
            </p:cNvPr>
            <p:cNvSpPr/>
            <p:nvPr/>
          </p:nvSpPr>
          <p:spPr bwMode="auto">
            <a:xfrm>
              <a:off x="5403851" y="2914650"/>
              <a:ext cx="114300" cy="14288"/>
            </a:xfrm>
            <a:custGeom>
              <a:avLst/>
              <a:gdLst>
                <a:gd name="T0" fmla="*/ 72 w 72"/>
                <a:gd name="T1" fmla="*/ 0 h 9"/>
                <a:gd name="T2" fmla="*/ 0 w 72"/>
                <a:gd name="T3" fmla="*/ 0 h 9"/>
                <a:gd name="T4" fmla="*/ 0 w 72"/>
                <a:gd name="T5" fmla="*/ 9 h 9"/>
                <a:gd name="T6" fmla="*/ 61 w 72"/>
                <a:gd name="T7" fmla="*/ 9 h 9"/>
                <a:gd name="T8" fmla="*/ 72 w 72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9">
                  <a:moveTo>
                    <a:pt x="72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61" y="9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rgbClr val="C2EF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72" name="ïŝ1ídè">
              <a:extLst>
                <a:ext uri="{FF2B5EF4-FFF2-40B4-BE49-F238E27FC236}">
                  <a16:creationId xmlns:a16="http://schemas.microsoft.com/office/drawing/2014/main" id="{A853F5BA-09C0-48B8-9EC6-51384DFA7421}"/>
                </a:ext>
              </a:extLst>
            </p:cNvPr>
            <p:cNvSpPr/>
            <p:nvPr/>
          </p:nvSpPr>
          <p:spPr bwMode="auto">
            <a:xfrm>
              <a:off x="5403851" y="2914650"/>
              <a:ext cx="114300" cy="14288"/>
            </a:xfrm>
            <a:custGeom>
              <a:avLst/>
              <a:gdLst>
                <a:gd name="T0" fmla="*/ 72 w 72"/>
                <a:gd name="T1" fmla="*/ 0 h 9"/>
                <a:gd name="T2" fmla="*/ 0 w 72"/>
                <a:gd name="T3" fmla="*/ 0 h 9"/>
                <a:gd name="T4" fmla="*/ 0 w 72"/>
                <a:gd name="T5" fmla="*/ 9 h 9"/>
                <a:gd name="T6" fmla="*/ 61 w 72"/>
                <a:gd name="T7" fmla="*/ 9 h 9"/>
                <a:gd name="T8" fmla="*/ 72 w 72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9">
                  <a:moveTo>
                    <a:pt x="72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61" y="9"/>
                  </a:lnTo>
                  <a:lnTo>
                    <a:pt x="7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73" name="îsľíďê">
              <a:extLst>
                <a:ext uri="{FF2B5EF4-FFF2-40B4-BE49-F238E27FC236}">
                  <a16:creationId xmlns:a16="http://schemas.microsoft.com/office/drawing/2014/main" id="{AE858005-9CF6-4BB6-B15C-C095A799904D}"/>
                </a:ext>
              </a:extLst>
            </p:cNvPr>
            <p:cNvSpPr/>
            <p:nvPr/>
          </p:nvSpPr>
          <p:spPr bwMode="auto">
            <a:xfrm>
              <a:off x="6013451" y="3122613"/>
              <a:ext cx="222250" cy="168275"/>
            </a:xfrm>
            <a:prstGeom prst="rect">
              <a:avLst/>
            </a:prstGeom>
            <a:solidFill>
              <a:srgbClr val="FEB1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74" name="íSḻïdê">
              <a:extLst>
                <a:ext uri="{FF2B5EF4-FFF2-40B4-BE49-F238E27FC236}">
                  <a16:creationId xmlns:a16="http://schemas.microsoft.com/office/drawing/2014/main" id="{3A231CCB-49C4-4B01-BC53-59E5AB97329A}"/>
                </a:ext>
              </a:extLst>
            </p:cNvPr>
            <p:cNvSpPr/>
            <p:nvPr/>
          </p:nvSpPr>
          <p:spPr bwMode="auto">
            <a:xfrm>
              <a:off x="6013451" y="3254375"/>
              <a:ext cx="222250" cy="69850"/>
            </a:xfrm>
            <a:custGeom>
              <a:avLst/>
              <a:gdLst>
                <a:gd name="T0" fmla="*/ 0 w 74"/>
                <a:gd name="T1" fmla="*/ 0 h 23"/>
                <a:gd name="T2" fmla="*/ 74 w 74"/>
                <a:gd name="T3" fmla="*/ 0 h 23"/>
                <a:gd name="T4" fmla="*/ 74 w 74"/>
                <a:gd name="T5" fmla="*/ 16 h 23"/>
                <a:gd name="T6" fmla="*/ 54 w 74"/>
                <a:gd name="T7" fmla="*/ 19 h 23"/>
                <a:gd name="T8" fmla="*/ 37 w 74"/>
                <a:gd name="T9" fmla="*/ 23 h 23"/>
                <a:gd name="T10" fmla="*/ 0 w 74"/>
                <a:gd name="T11" fmla="*/ 11 h 23"/>
                <a:gd name="T12" fmla="*/ 0 w 74"/>
                <a:gd name="T13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23">
                  <a:moveTo>
                    <a:pt x="0" y="0"/>
                  </a:moveTo>
                  <a:cubicBezTo>
                    <a:pt x="0" y="0"/>
                    <a:pt x="33" y="14"/>
                    <a:pt x="74" y="0"/>
                  </a:cubicBezTo>
                  <a:cubicBezTo>
                    <a:pt x="74" y="8"/>
                    <a:pt x="74" y="16"/>
                    <a:pt x="74" y="16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0" y="11"/>
                    <a:pt x="0" y="11"/>
                    <a:pt x="0" y="1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88B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75" name="ïṩḻiḍe">
              <a:extLst>
                <a:ext uri="{FF2B5EF4-FFF2-40B4-BE49-F238E27FC236}">
                  <a16:creationId xmlns:a16="http://schemas.microsoft.com/office/drawing/2014/main" id="{A5540CEB-9EE5-4B17-A4F3-B7DB9C14B1BF}"/>
                </a:ext>
              </a:extLst>
            </p:cNvPr>
            <p:cNvSpPr/>
            <p:nvPr/>
          </p:nvSpPr>
          <p:spPr bwMode="auto">
            <a:xfrm>
              <a:off x="5753101" y="4135438"/>
              <a:ext cx="741363" cy="309563"/>
            </a:xfrm>
            <a:custGeom>
              <a:avLst/>
              <a:gdLst>
                <a:gd name="T0" fmla="*/ 211 w 246"/>
                <a:gd name="T1" fmla="*/ 103 h 103"/>
                <a:gd name="T2" fmla="*/ 35 w 246"/>
                <a:gd name="T3" fmla="*/ 103 h 103"/>
                <a:gd name="T4" fmla="*/ 0 w 246"/>
                <a:gd name="T5" fmla="*/ 69 h 103"/>
                <a:gd name="T6" fmla="*/ 0 w 246"/>
                <a:gd name="T7" fmla="*/ 35 h 103"/>
                <a:gd name="T8" fmla="*/ 35 w 246"/>
                <a:gd name="T9" fmla="*/ 0 h 103"/>
                <a:gd name="T10" fmla="*/ 211 w 246"/>
                <a:gd name="T11" fmla="*/ 0 h 103"/>
                <a:gd name="T12" fmla="*/ 246 w 246"/>
                <a:gd name="T13" fmla="*/ 35 h 103"/>
                <a:gd name="T14" fmla="*/ 246 w 246"/>
                <a:gd name="T15" fmla="*/ 69 h 103"/>
                <a:gd name="T16" fmla="*/ 211 w 246"/>
                <a:gd name="T17" fmla="*/ 10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6" h="103">
                  <a:moveTo>
                    <a:pt x="211" y="103"/>
                  </a:moveTo>
                  <a:cubicBezTo>
                    <a:pt x="35" y="103"/>
                    <a:pt x="35" y="103"/>
                    <a:pt x="35" y="103"/>
                  </a:cubicBezTo>
                  <a:cubicBezTo>
                    <a:pt x="16" y="103"/>
                    <a:pt x="0" y="88"/>
                    <a:pt x="0" y="69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15"/>
                    <a:pt x="16" y="0"/>
                    <a:pt x="35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30" y="0"/>
                    <a:pt x="246" y="15"/>
                    <a:pt x="246" y="35"/>
                  </a:cubicBezTo>
                  <a:cubicBezTo>
                    <a:pt x="246" y="69"/>
                    <a:pt x="246" y="69"/>
                    <a:pt x="246" y="69"/>
                  </a:cubicBezTo>
                  <a:cubicBezTo>
                    <a:pt x="246" y="88"/>
                    <a:pt x="230" y="103"/>
                    <a:pt x="211" y="103"/>
                  </a:cubicBezTo>
                  <a:close/>
                </a:path>
              </a:pathLst>
            </a:custGeom>
            <a:solidFill>
              <a:srgbClr val="B7FF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76" name="iš1íḋê">
              <a:extLst>
                <a:ext uri="{FF2B5EF4-FFF2-40B4-BE49-F238E27FC236}">
                  <a16:creationId xmlns:a16="http://schemas.microsoft.com/office/drawing/2014/main" id="{A549928D-729E-435D-B922-101F1D0F1EB0}"/>
                </a:ext>
              </a:extLst>
            </p:cNvPr>
            <p:cNvSpPr/>
            <p:nvPr/>
          </p:nvSpPr>
          <p:spPr bwMode="auto">
            <a:xfrm>
              <a:off x="5756276" y="4325938"/>
              <a:ext cx="736600" cy="119063"/>
            </a:xfrm>
            <a:custGeom>
              <a:avLst/>
              <a:gdLst>
                <a:gd name="T0" fmla="*/ 244 w 244"/>
                <a:gd name="T1" fmla="*/ 0 h 40"/>
                <a:gd name="T2" fmla="*/ 0 w 244"/>
                <a:gd name="T3" fmla="*/ 0 h 40"/>
                <a:gd name="T4" fmla="*/ 50 w 244"/>
                <a:gd name="T5" fmla="*/ 40 h 40"/>
                <a:gd name="T6" fmla="*/ 195 w 244"/>
                <a:gd name="T7" fmla="*/ 40 h 40"/>
                <a:gd name="T8" fmla="*/ 244 w 244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4" h="40">
                  <a:moveTo>
                    <a:pt x="244" y="0"/>
                  </a:moveTo>
                  <a:cubicBezTo>
                    <a:pt x="117" y="38"/>
                    <a:pt x="0" y="0"/>
                    <a:pt x="0" y="0"/>
                  </a:cubicBezTo>
                  <a:cubicBezTo>
                    <a:pt x="5" y="23"/>
                    <a:pt x="25" y="40"/>
                    <a:pt x="50" y="40"/>
                  </a:cubicBezTo>
                  <a:cubicBezTo>
                    <a:pt x="195" y="40"/>
                    <a:pt x="195" y="40"/>
                    <a:pt x="195" y="40"/>
                  </a:cubicBezTo>
                  <a:cubicBezTo>
                    <a:pt x="219" y="40"/>
                    <a:pt x="239" y="23"/>
                    <a:pt x="244" y="0"/>
                  </a:cubicBezTo>
                  <a:close/>
                </a:path>
              </a:pathLst>
            </a:custGeom>
            <a:solidFill>
              <a:srgbClr val="96D2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77" name="iślîḋé">
              <a:extLst>
                <a:ext uri="{FF2B5EF4-FFF2-40B4-BE49-F238E27FC236}">
                  <a16:creationId xmlns:a16="http://schemas.microsoft.com/office/drawing/2014/main" id="{64E1EA34-6DBF-4AC8-B980-4997C785F05E}"/>
                </a:ext>
              </a:extLst>
            </p:cNvPr>
            <p:cNvSpPr/>
            <p:nvPr/>
          </p:nvSpPr>
          <p:spPr bwMode="auto">
            <a:xfrm>
              <a:off x="6161088" y="2471738"/>
              <a:ext cx="271463" cy="346075"/>
            </a:xfrm>
            <a:custGeom>
              <a:avLst/>
              <a:gdLst>
                <a:gd name="T0" fmla="*/ 0 w 90"/>
                <a:gd name="T1" fmla="*/ 51 h 115"/>
                <a:gd name="T2" fmla="*/ 52 w 90"/>
                <a:gd name="T3" fmla="*/ 0 h 115"/>
                <a:gd name="T4" fmla="*/ 50 w 90"/>
                <a:gd name="T5" fmla="*/ 51 h 115"/>
                <a:gd name="T6" fmla="*/ 71 w 90"/>
                <a:gd name="T7" fmla="*/ 30 h 115"/>
                <a:gd name="T8" fmla="*/ 62 w 90"/>
                <a:gd name="T9" fmla="*/ 74 h 115"/>
                <a:gd name="T10" fmla="*/ 79 w 90"/>
                <a:gd name="T11" fmla="*/ 57 h 115"/>
                <a:gd name="T12" fmla="*/ 49 w 90"/>
                <a:gd name="T13" fmla="*/ 115 h 115"/>
                <a:gd name="T14" fmla="*/ 0 w 90"/>
                <a:gd name="T15" fmla="*/ 51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0" h="115">
                  <a:moveTo>
                    <a:pt x="0" y="51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52" y="0"/>
                    <a:pt x="65" y="24"/>
                    <a:pt x="50" y="51"/>
                  </a:cubicBezTo>
                  <a:cubicBezTo>
                    <a:pt x="71" y="30"/>
                    <a:pt x="71" y="30"/>
                    <a:pt x="71" y="30"/>
                  </a:cubicBezTo>
                  <a:cubicBezTo>
                    <a:pt x="71" y="30"/>
                    <a:pt x="81" y="59"/>
                    <a:pt x="62" y="74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90" y="90"/>
                    <a:pt x="49" y="115"/>
                  </a:cubicBezTo>
                  <a:lnTo>
                    <a:pt x="0" y="51"/>
                  </a:lnTo>
                  <a:close/>
                </a:path>
              </a:pathLst>
            </a:cu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78" name="íŝľíḑè">
              <a:extLst>
                <a:ext uri="{FF2B5EF4-FFF2-40B4-BE49-F238E27FC236}">
                  <a16:creationId xmlns:a16="http://schemas.microsoft.com/office/drawing/2014/main" id="{97FDB13C-04E8-4937-B723-28FA971E1311}"/>
                </a:ext>
              </a:extLst>
            </p:cNvPr>
            <p:cNvSpPr/>
            <p:nvPr/>
          </p:nvSpPr>
          <p:spPr bwMode="auto">
            <a:xfrm>
              <a:off x="6161088" y="2592388"/>
              <a:ext cx="188913" cy="204788"/>
            </a:xfrm>
            <a:custGeom>
              <a:avLst/>
              <a:gdLst>
                <a:gd name="T0" fmla="*/ 43 w 63"/>
                <a:gd name="T1" fmla="*/ 66 h 68"/>
                <a:gd name="T2" fmla="*/ 59 w 63"/>
                <a:gd name="T3" fmla="*/ 68 h 68"/>
                <a:gd name="T4" fmla="*/ 59 w 63"/>
                <a:gd name="T5" fmla="*/ 68 h 68"/>
                <a:gd name="T6" fmla="*/ 12 w 63"/>
                <a:gd name="T7" fmla="*/ 0 h 68"/>
                <a:gd name="T8" fmla="*/ 0 w 63"/>
                <a:gd name="T9" fmla="*/ 11 h 68"/>
                <a:gd name="T10" fmla="*/ 43 w 63"/>
                <a:gd name="T11" fmla="*/ 66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8">
                  <a:moveTo>
                    <a:pt x="43" y="66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9" y="68"/>
                  </a:cubicBezTo>
                  <a:cubicBezTo>
                    <a:pt x="59" y="66"/>
                    <a:pt x="63" y="21"/>
                    <a:pt x="12" y="0"/>
                  </a:cubicBezTo>
                  <a:cubicBezTo>
                    <a:pt x="0" y="11"/>
                    <a:pt x="0" y="11"/>
                    <a:pt x="0" y="11"/>
                  </a:cubicBezTo>
                  <a:lnTo>
                    <a:pt x="43" y="66"/>
                  </a:lnTo>
                  <a:close/>
                </a:path>
              </a:pathLst>
            </a:custGeom>
            <a:solidFill>
              <a:srgbClr val="14C3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79" name="íş1îdè">
              <a:extLst>
                <a:ext uri="{FF2B5EF4-FFF2-40B4-BE49-F238E27FC236}">
                  <a16:creationId xmlns:a16="http://schemas.microsoft.com/office/drawing/2014/main" id="{130FF791-6F16-4F1A-B89F-C88523E9858D}"/>
                </a:ext>
              </a:extLst>
            </p:cNvPr>
            <p:cNvSpPr/>
            <p:nvPr/>
          </p:nvSpPr>
          <p:spPr bwMode="auto">
            <a:xfrm>
              <a:off x="6242051" y="2887663"/>
              <a:ext cx="138113" cy="138113"/>
            </a:xfrm>
            <a:prstGeom prst="ellipse">
              <a:avLst/>
            </a:prstGeom>
            <a:solidFill>
              <a:srgbClr val="FEB1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80" name="iṡḻïḑe">
              <a:extLst>
                <a:ext uri="{FF2B5EF4-FFF2-40B4-BE49-F238E27FC236}">
                  <a16:creationId xmlns:a16="http://schemas.microsoft.com/office/drawing/2014/main" id="{C1F18BCF-4ABB-41D7-8871-400CC97AC518}"/>
                </a:ext>
              </a:extLst>
            </p:cNvPr>
            <p:cNvSpPr/>
            <p:nvPr/>
          </p:nvSpPr>
          <p:spPr bwMode="auto">
            <a:xfrm>
              <a:off x="5870576" y="2887663"/>
              <a:ext cx="139700" cy="138113"/>
            </a:xfrm>
            <a:prstGeom prst="ellipse">
              <a:avLst/>
            </a:prstGeom>
            <a:solidFill>
              <a:srgbClr val="FEB1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81" name="îŝľïḍe">
              <a:extLst>
                <a:ext uri="{FF2B5EF4-FFF2-40B4-BE49-F238E27FC236}">
                  <a16:creationId xmlns:a16="http://schemas.microsoft.com/office/drawing/2014/main" id="{DE32E577-22F9-4A39-BFE4-449EB62C5CAF}"/>
                </a:ext>
              </a:extLst>
            </p:cNvPr>
            <p:cNvSpPr/>
            <p:nvPr/>
          </p:nvSpPr>
          <p:spPr bwMode="auto">
            <a:xfrm>
              <a:off x="5910263" y="2622550"/>
              <a:ext cx="431800" cy="598488"/>
            </a:xfrm>
            <a:custGeom>
              <a:avLst/>
              <a:gdLst>
                <a:gd name="T0" fmla="*/ 71 w 143"/>
                <a:gd name="T1" fmla="*/ 199 h 199"/>
                <a:gd name="T2" fmla="*/ 71 w 143"/>
                <a:gd name="T3" fmla="*/ 199 h 199"/>
                <a:gd name="T4" fmla="*/ 0 w 143"/>
                <a:gd name="T5" fmla="*/ 128 h 199"/>
                <a:gd name="T6" fmla="*/ 0 w 143"/>
                <a:gd name="T7" fmla="*/ 72 h 199"/>
                <a:gd name="T8" fmla="*/ 71 w 143"/>
                <a:gd name="T9" fmla="*/ 0 h 199"/>
                <a:gd name="T10" fmla="*/ 143 w 143"/>
                <a:gd name="T11" fmla="*/ 72 h 199"/>
                <a:gd name="T12" fmla="*/ 143 w 143"/>
                <a:gd name="T13" fmla="*/ 128 h 199"/>
                <a:gd name="T14" fmla="*/ 71 w 143"/>
                <a:gd name="T15" fmla="*/ 199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3" h="199">
                  <a:moveTo>
                    <a:pt x="71" y="199"/>
                  </a:moveTo>
                  <a:cubicBezTo>
                    <a:pt x="71" y="199"/>
                    <a:pt x="71" y="199"/>
                    <a:pt x="71" y="199"/>
                  </a:cubicBezTo>
                  <a:cubicBezTo>
                    <a:pt x="32" y="199"/>
                    <a:pt x="0" y="167"/>
                    <a:pt x="0" y="12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32"/>
                    <a:pt x="32" y="0"/>
                    <a:pt x="71" y="0"/>
                  </a:cubicBezTo>
                  <a:cubicBezTo>
                    <a:pt x="111" y="0"/>
                    <a:pt x="143" y="32"/>
                    <a:pt x="143" y="72"/>
                  </a:cubicBezTo>
                  <a:cubicBezTo>
                    <a:pt x="143" y="128"/>
                    <a:pt x="143" y="128"/>
                    <a:pt x="143" y="128"/>
                  </a:cubicBezTo>
                  <a:cubicBezTo>
                    <a:pt x="143" y="167"/>
                    <a:pt x="111" y="199"/>
                    <a:pt x="71" y="199"/>
                  </a:cubicBezTo>
                  <a:close/>
                </a:path>
              </a:pathLst>
            </a:cu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82" name="í$ḷíḍé">
              <a:extLst>
                <a:ext uri="{FF2B5EF4-FFF2-40B4-BE49-F238E27FC236}">
                  <a16:creationId xmlns:a16="http://schemas.microsoft.com/office/drawing/2014/main" id="{D714A8A6-2C26-4EED-8C5B-8F5080CB6CAE}"/>
                </a:ext>
              </a:extLst>
            </p:cNvPr>
            <p:cNvSpPr/>
            <p:nvPr/>
          </p:nvSpPr>
          <p:spPr bwMode="auto">
            <a:xfrm>
              <a:off x="5956301" y="2959100"/>
              <a:ext cx="87313" cy="66675"/>
            </a:xfrm>
            <a:custGeom>
              <a:avLst/>
              <a:gdLst>
                <a:gd name="T0" fmla="*/ 0 w 55"/>
                <a:gd name="T1" fmla="*/ 10 h 42"/>
                <a:gd name="T2" fmla="*/ 0 w 55"/>
                <a:gd name="T3" fmla="*/ 42 h 42"/>
                <a:gd name="T4" fmla="*/ 15 w 55"/>
                <a:gd name="T5" fmla="*/ 25 h 42"/>
                <a:gd name="T6" fmla="*/ 30 w 55"/>
                <a:gd name="T7" fmla="*/ 40 h 42"/>
                <a:gd name="T8" fmla="*/ 43 w 55"/>
                <a:gd name="T9" fmla="*/ 27 h 42"/>
                <a:gd name="T10" fmla="*/ 55 w 55"/>
                <a:gd name="T11" fmla="*/ 38 h 42"/>
                <a:gd name="T12" fmla="*/ 55 w 55"/>
                <a:gd name="T13" fmla="*/ 0 h 42"/>
                <a:gd name="T14" fmla="*/ 51 w 55"/>
                <a:gd name="T15" fmla="*/ 23 h 42"/>
                <a:gd name="T16" fmla="*/ 43 w 55"/>
                <a:gd name="T17" fmla="*/ 16 h 42"/>
                <a:gd name="T18" fmla="*/ 30 w 55"/>
                <a:gd name="T19" fmla="*/ 31 h 42"/>
                <a:gd name="T20" fmla="*/ 15 w 55"/>
                <a:gd name="T21" fmla="*/ 16 h 42"/>
                <a:gd name="T22" fmla="*/ 5 w 55"/>
                <a:gd name="T23" fmla="*/ 27 h 42"/>
                <a:gd name="T24" fmla="*/ 0 w 55"/>
                <a:gd name="T25" fmla="*/ 1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5" h="42">
                  <a:moveTo>
                    <a:pt x="0" y="10"/>
                  </a:moveTo>
                  <a:lnTo>
                    <a:pt x="0" y="42"/>
                  </a:lnTo>
                  <a:lnTo>
                    <a:pt x="15" y="25"/>
                  </a:lnTo>
                  <a:lnTo>
                    <a:pt x="30" y="40"/>
                  </a:lnTo>
                  <a:lnTo>
                    <a:pt x="43" y="27"/>
                  </a:lnTo>
                  <a:lnTo>
                    <a:pt x="55" y="38"/>
                  </a:lnTo>
                  <a:lnTo>
                    <a:pt x="55" y="0"/>
                  </a:lnTo>
                  <a:lnTo>
                    <a:pt x="51" y="23"/>
                  </a:lnTo>
                  <a:lnTo>
                    <a:pt x="43" y="16"/>
                  </a:lnTo>
                  <a:lnTo>
                    <a:pt x="30" y="31"/>
                  </a:lnTo>
                  <a:lnTo>
                    <a:pt x="15" y="16"/>
                  </a:lnTo>
                  <a:lnTo>
                    <a:pt x="5" y="27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14AF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83" name="îšḷíḍè">
              <a:extLst>
                <a:ext uri="{FF2B5EF4-FFF2-40B4-BE49-F238E27FC236}">
                  <a16:creationId xmlns:a16="http://schemas.microsoft.com/office/drawing/2014/main" id="{9220F5C0-5BB4-4657-98E3-7CF7508403CE}"/>
                </a:ext>
              </a:extLst>
            </p:cNvPr>
            <p:cNvSpPr/>
            <p:nvPr/>
          </p:nvSpPr>
          <p:spPr bwMode="auto">
            <a:xfrm>
              <a:off x="6054726" y="2860675"/>
              <a:ext cx="114300" cy="84138"/>
            </a:xfrm>
            <a:custGeom>
              <a:avLst/>
              <a:gdLst>
                <a:gd name="T0" fmla="*/ 0 w 72"/>
                <a:gd name="T1" fmla="*/ 11 h 53"/>
                <a:gd name="T2" fmla="*/ 0 w 72"/>
                <a:gd name="T3" fmla="*/ 53 h 53"/>
                <a:gd name="T4" fmla="*/ 21 w 72"/>
                <a:gd name="T5" fmla="*/ 32 h 53"/>
                <a:gd name="T6" fmla="*/ 40 w 72"/>
                <a:gd name="T7" fmla="*/ 49 h 53"/>
                <a:gd name="T8" fmla="*/ 57 w 72"/>
                <a:gd name="T9" fmla="*/ 34 h 53"/>
                <a:gd name="T10" fmla="*/ 72 w 72"/>
                <a:gd name="T11" fmla="*/ 49 h 53"/>
                <a:gd name="T12" fmla="*/ 72 w 72"/>
                <a:gd name="T13" fmla="*/ 0 h 53"/>
                <a:gd name="T14" fmla="*/ 67 w 72"/>
                <a:gd name="T15" fmla="*/ 30 h 53"/>
                <a:gd name="T16" fmla="*/ 57 w 72"/>
                <a:gd name="T17" fmla="*/ 19 h 53"/>
                <a:gd name="T18" fmla="*/ 40 w 72"/>
                <a:gd name="T19" fmla="*/ 38 h 53"/>
                <a:gd name="T20" fmla="*/ 21 w 72"/>
                <a:gd name="T21" fmla="*/ 19 h 53"/>
                <a:gd name="T22" fmla="*/ 8 w 72"/>
                <a:gd name="T23" fmla="*/ 32 h 53"/>
                <a:gd name="T24" fmla="*/ 0 w 72"/>
                <a:gd name="T25" fmla="*/ 11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2" h="53">
                  <a:moveTo>
                    <a:pt x="0" y="11"/>
                  </a:moveTo>
                  <a:lnTo>
                    <a:pt x="0" y="53"/>
                  </a:lnTo>
                  <a:lnTo>
                    <a:pt x="21" y="32"/>
                  </a:lnTo>
                  <a:lnTo>
                    <a:pt x="40" y="49"/>
                  </a:lnTo>
                  <a:lnTo>
                    <a:pt x="57" y="34"/>
                  </a:lnTo>
                  <a:lnTo>
                    <a:pt x="72" y="49"/>
                  </a:lnTo>
                  <a:lnTo>
                    <a:pt x="72" y="0"/>
                  </a:lnTo>
                  <a:lnTo>
                    <a:pt x="67" y="30"/>
                  </a:lnTo>
                  <a:lnTo>
                    <a:pt x="57" y="19"/>
                  </a:lnTo>
                  <a:lnTo>
                    <a:pt x="40" y="38"/>
                  </a:lnTo>
                  <a:lnTo>
                    <a:pt x="21" y="19"/>
                  </a:lnTo>
                  <a:lnTo>
                    <a:pt x="8" y="32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14AF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84" name="îṥḻîḓè">
              <a:extLst>
                <a:ext uri="{FF2B5EF4-FFF2-40B4-BE49-F238E27FC236}">
                  <a16:creationId xmlns:a16="http://schemas.microsoft.com/office/drawing/2014/main" id="{DAEB31FB-0E9C-44FC-989A-0B10C2A23C18}"/>
                </a:ext>
              </a:extLst>
            </p:cNvPr>
            <p:cNvSpPr/>
            <p:nvPr/>
          </p:nvSpPr>
          <p:spPr bwMode="auto">
            <a:xfrm>
              <a:off x="6224588" y="3025775"/>
              <a:ext cx="68263" cy="53975"/>
            </a:xfrm>
            <a:custGeom>
              <a:avLst/>
              <a:gdLst>
                <a:gd name="T0" fmla="*/ 0 w 43"/>
                <a:gd name="T1" fmla="*/ 8 h 34"/>
                <a:gd name="T2" fmla="*/ 0 w 43"/>
                <a:gd name="T3" fmla="*/ 34 h 34"/>
                <a:gd name="T4" fmla="*/ 13 w 43"/>
                <a:gd name="T5" fmla="*/ 21 h 34"/>
                <a:gd name="T6" fmla="*/ 24 w 43"/>
                <a:gd name="T7" fmla="*/ 30 h 34"/>
                <a:gd name="T8" fmla="*/ 34 w 43"/>
                <a:gd name="T9" fmla="*/ 21 h 34"/>
                <a:gd name="T10" fmla="*/ 43 w 43"/>
                <a:gd name="T11" fmla="*/ 30 h 34"/>
                <a:gd name="T12" fmla="*/ 43 w 43"/>
                <a:gd name="T13" fmla="*/ 0 h 34"/>
                <a:gd name="T14" fmla="*/ 41 w 43"/>
                <a:gd name="T15" fmla="*/ 19 h 34"/>
                <a:gd name="T16" fmla="*/ 34 w 43"/>
                <a:gd name="T17" fmla="*/ 11 h 34"/>
                <a:gd name="T18" fmla="*/ 24 w 43"/>
                <a:gd name="T19" fmla="*/ 25 h 34"/>
                <a:gd name="T20" fmla="*/ 13 w 43"/>
                <a:gd name="T21" fmla="*/ 11 h 34"/>
                <a:gd name="T22" fmla="*/ 5 w 43"/>
                <a:gd name="T23" fmla="*/ 21 h 34"/>
                <a:gd name="T24" fmla="*/ 0 w 43"/>
                <a:gd name="T25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" h="34">
                  <a:moveTo>
                    <a:pt x="0" y="8"/>
                  </a:moveTo>
                  <a:lnTo>
                    <a:pt x="0" y="34"/>
                  </a:lnTo>
                  <a:lnTo>
                    <a:pt x="13" y="21"/>
                  </a:lnTo>
                  <a:lnTo>
                    <a:pt x="24" y="30"/>
                  </a:lnTo>
                  <a:lnTo>
                    <a:pt x="34" y="21"/>
                  </a:lnTo>
                  <a:lnTo>
                    <a:pt x="43" y="30"/>
                  </a:lnTo>
                  <a:lnTo>
                    <a:pt x="43" y="0"/>
                  </a:lnTo>
                  <a:lnTo>
                    <a:pt x="41" y="19"/>
                  </a:lnTo>
                  <a:lnTo>
                    <a:pt x="34" y="11"/>
                  </a:lnTo>
                  <a:lnTo>
                    <a:pt x="24" y="25"/>
                  </a:lnTo>
                  <a:lnTo>
                    <a:pt x="13" y="11"/>
                  </a:lnTo>
                  <a:lnTo>
                    <a:pt x="5" y="21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14AF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85" name="iśḷîḍê">
              <a:extLst>
                <a:ext uri="{FF2B5EF4-FFF2-40B4-BE49-F238E27FC236}">
                  <a16:creationId xmlns:a16="http://schemas.microsoft.com/office/drawing/2014/main" id="{83ED4C27-CB86-4C12-9D2F-6294FA6999E4}"/>
                </a:ext>
              </a:extLst>
            </p:cNvPr>
            <p:cNvSpPr/>
            <p:nvPr/>
          </p:nvSpPr>
          <p:spPr bwMode="auto">
            <a:xfrm>
              <a:off x="6078538" y="3194050"/>
              <a:ext cx="66675" cy="60325"/>
            </a:xfrm>
            <a:custGeom>
              <a:avLst/>
              <a:gdLst>
                <a:gd name="T0" fmla="*/ 0 w 42"/>
                <a:gd name="T1" fmla="*/ 0 h 38"/>
                <a:gd name="T2" fmla="*/ 0 w 42"/>
                <a:gd name="T3" fmla="*/ 36 h 38"/>
                <a:gd name="T4" fmla="*/ 12 w 42"/>
                <a:gd name="T5" fmla="*/ 27 h 38"/>
                <a:gd name="T6" fmla="*/ 21 w 42"/>
                <a:gd name="T7" fmla="*/ 36 h 38"/>
                <a:gd name="T8" fmla="*/ 33 w 42"/>
                <a:gd name="T9" fmla="*/ 27 h 38"/>
                <a:gd name="T10" fmla="*/ 42 w 42"/>
                <a:gd name="T11" fmla="*/ 38 h 38"/>
                <a:gd name="T12" fmla="*/ 42 w 42"/>
                <a:gd name="T13" fmla="*/ 0 h 38"/>
                <a:gd name="T14" fmla="*/ 0 w 42"/>
                <a:gd name="T1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" h="38">
                  <a:moveTo>
                    <a:pt x="0" y="0"/>
                  </a:moveTo>
                  <a:lnTo>
                    <a:pt x="0" y="36"/>
                  </a:lnTo>
                  <a:lnTo>
                    <a:pt x="12" y="27"/>
                  </a:lnTo>
                  <a:lnTo>
                    <a:pt x="21" y="36"/>
                  </a:lnTo>
                  <a:lnTo>
                    <a:pt x="33" y="27"/>
                  </a:lnTo>
                  <a:lnTo>
                    <a:pt x="42" y="38"/>
                  </a:lnTo>
                  <a:lnTo>
                    <a:pt x="4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86" name="i$ḷïdé">
              <a:extLst>
                <a:ext uri="{FF2B5EF4-FFF2-40B4-BE49-F238E27FC236}">
                  <a16:creationId xmlns:a16="http://schemas.microsoft.com/office/drawing/2014/main" id="{60B1ABA6-36CA-49AE-BEA8-0C280BEBB1A1}"/>
                </a:ext>
              </a:extLst>
            </p:cNvPr>
            <p:cNvSpPr/>
            <p:nvPr/>
          </p:nvSpPr>
          <p:spPr bwMode="auto">
            <a:xfrm>
              <a:off x="6137276" y="3190875"/>
              <a:ext cx="61913" cy="49213"/>
            </a:xfrm>
            <a:custGeom>
              <a:avLst/>
              <a:gdLst>
                <a:gd name="T0" fmla="*/ 0 w 39"/>
                <a:gd name="T1" fmla="*/ 0 h 31"/>
                <a:gd name="T2" fmla="*/ 5 w 39"/>
                <a:gd name="T3" fmla="*/ 31 h 31"/>
                <a:gd name="T4" fmla="*/ 13 w 39"/>
                <a:gd name="T5" fmla="*/ 21 h 31"/>
                <a:gd name="T6" fmla="*/ 22 w 39"/>
                <a:gd name="T7" fmla="*/ 31 h 31"/>
                <a:gd name="T8" fmla="*/ 32 w 39"/>
                <a:gd name="T9" fmla="*/ 23 h 31"/>
                <a:gd name="T10" fmla="*/ 39 w 39"/>
                <a:gd name="T11" fmla="*/ 31 h 31"/>
                <a:gd name="T12" fmla="*/ 39 w 39"/>
                <a:gd name="T13" fmla="*/ 0 h 31"/>
                <a:gd name="T14" fmla="*/ 0 w 39"/>
                <a:gd name="T1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31">
                  <a:moveTo>
                    <a:pt x="0" y="0"/>
                  </a:moveTo>
                  <a:lnTo>
                    <a:pt x="5" y="31"/>
                  </a:lnTo>
                  <a:lnTo>
                    <a:pt x="13" y="21"/>
                  </a:lnTo>
                  <a:lnTo>
                    <a:pt x="22" y="31"/>
                  </a:lnTo>
                  <a:lnTo>
                    <a:pt x="32" y="23"/>
                  </a:lnTo>
                  <a:lnTo>
                    <a:pt x="39" y="31"/>
                  </a:lnTo>
                  <a:lnTo>
                    <a:pt x="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87" name="iṡlidè">
              <a:extLst>
                <a:ext uri="{FF2B5EF4-FFF2-40B4-BE49-F238E27FC236}">
                  <a16:creationId xmlns:a16="http://schemas.microsoft.com/office/drawing/2014/main" id="{2ECC32A5-C853-4C4C-BFF8-BC8E9A9EFDF7}"/>
                </a:ext>
              </a:extLst>
            </p:cNvPr>
            <p:cNvSpPr/>
            <p:nvPr/>
          </p:nvSpPr>
          <p:spPr bwMode="auto">
            <a:xfrm>
              <a:off x="6024563" y="3190875"/>
              <a:ext cx="60325" cy="49213"/>
            </a:xfrm>
            <a:custGeom>
              <a:avLst/>
              <a:gdLst>
                <a:gd name="T0" fmla="*/ 0 w 38"/>
                <a:gd name="T1" fmla="*/ 0 h 31"/>
                <a:gd name="T2" fmla="*/ 0 w 38"/>
                <a:gd name="T3" fmla="*/ 31 h 31"/>
                <a:gd name="T4" fmla="*/ 10 w 38"/>
                <a:gd name="T5" fmla="*/ 21 h 31"/>
                <a:gd name="T6" fmla="*/ 17 w 38"/>
                <a:gd name="T7" fmla="*/ 31 h 31"/>
                <a:gd name="T8" fmla="*/ 27 w 38"/>
                <a:gd name="T9" fmla="*/ 23 h 31"/>
                <a:gd name="T10" fmla="*/ 34 w 38"/>
                <a:gd name="T11" fmla="*/ 31 h 31"/>
                <a:gd name="T12" fmla="*/ 38 w 38"/>
                <a:gd name="T13" fmla="*/ 0 h 31"/>
                <a:gd name="T14" fmla="*/ 0 w 38"/>
                <a:gd name="T1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31">
                  <a:moveTo>
                    <a:pt x="0" y="0"/>
                  </a:moveTo>
                  <a:lnTo>
                    <a:pt x="0" y="31"/>
                  </a:lnTo>
                  <a:lnTo>
                    <a:pt x="10" y="21"/>
                  </a:lnTo>
                  <a:lnTo>
                    <a:pt x="17" y="31"/>
                  </a:lnTo>
                  <a:lnTo>
                    <a:pt x="27" y="23"/>
                  </a:lnTo>
                  <a:lnTo>
                    <a:pt x="34" y="31"/>
                  </a:lnTo>
                  <a:lnTo>
                    <a:pt x="3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88" name="íšļídè">
              <a:extLst>
                <a:ext uri="{FF2B5EF4-FFF2-40B4-BE49-F238E27FC236}">
                  <a16:creationId xmlns:a16="http://schemas.microsoft.com/office/drawing/2014/main" id="{CDEE1ED5-E38E-4382-A771-9B6FAD34C36D}"/>
                </a:ext>
              </a:extLst>
            </p:cNvPr>
            <p:cNvSpPr/>
            <p:nvPr/>
          </p:nvSpPr>
          <p:spPr bwMode="auto">
            <a:xfrm>
              <a:off x="5892801" y="2638425"/>
              <a:ext cx="93663" cy="119063"/>
            </a:xfrm>
            <a:custGeom>
              <a:avLst/>
              <a:gdLst>
                <a:gd name="T0" fmla="*/ 59 w 59"/>
                <a:gd name="T1" fmla="*/ 30 h 75"/>
                <a:gd name="T2" fmla="*/ 30 w 59"/>
                <a:gd name="T3" fmla="*/ 0 h 75"/>
                <a:gd name="T4" fmla="*/ 30 w 59"/>
                <a:gd name="T5" fmla="*/ 30 h 75"/>
                <a:gd name="T6" fmla="*/ 0 w 59"/>
                <a:gd name="T7" fmla="*/ 30 h 75"/>
                <a:gd name="T8" fmla="*/ 23 w 59"/>
                <a:gd name="T9" fmla="*/ 51 h 75"/>
                <a:gd name="T10" fmla="*/ 0 w 59"/>
                <a:gd name="T11" fmla="*/ 51 h 75"/>
                <a:gd name="T12" fmla="*/ 24 w 59"/>
                <a:gd name="T13" fmla="*/ 75 h 75"/>
                <a:gd name="T14" fmla="*/ 59 w 59"/>
                <a:gd name="T15" fmla="*/ 75 h 75"/>
                <a:gd name="T16" fmla="*/ 59 w 59"/>
                <a:gd name="T17" fmla="*/ 3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9" h="75">
                  <a:moveTo>
                    <a:pt x="59" y="30"/>
                  </a:moveTo>
                  <a:lnTo>
                    <a:pt x="30" y="0"/>
                  </a:lnTo>
                  <a:lnTo>
                    <a:pt x="30" y="30"/>
                  </a:lnTo>
                  <a:lnTo>
                    <a:pt x="0" y="30"/>
                  </a:lnTo>
                  <a:lnTo>
                    <a:pt x="23" y="51"/>
                  </a:lnTo>
                  <a:lnTo>
                    <a:pt x="0" y="51"/>
                  </a:lnTo>
                  <a:lnTo>
                    <a:pt x="24" y="75"/>
                  </a:lnTo>
                  <a:lnTo>
                    <a:pt x="59" y="75"/>
                  </a:lnTo>
                  <a:lnTo>
                    <a:pt x="59" y="30"/>
                  </a:lnTo>
                  <a:close/>
                </a:path>
              </a:pathLst>
            </a:cu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89" name="îṣḻîḋê">
              <a:extLst>
                <a:ext uri="{FF2B5EF4-FFF2-40B4-BE49-F238E27FC236}">
                  <a16:creationId xmlns:a16="http://schemas.microsoft.com/office/drawing/2014/main" id="{D3D4136E-929A-4269-91DB-863DF08C6D05}"/>
                </a:ext>
              </a:extLst>
            </p:cNvPr>
            <p:cNvSpPr/>
            <p:nvPr/>
          </p:nvSpPr>
          <p:spPr bwMode="auto">
            <a:xfrm>
              <a:off x="5600701" y="3678238"/>
              <a:ext cx="141288" cy="190500"/>
            </a:xfrm>
            <a:custGeom>
              <a:avLst/>
              <a:gdLst>
                <a:gd name="T0" fmla="*/ 15 w 89"/>
                <a:gd name="T1" fmla="*/ 25 h 120"/>
                <a:gd name="T2" fmla="*/ 0 w 89"/>
                <a:gd name="T3" fmla="*/ 120 h 120"/>
                <a:gd name="T4" fmla="*/ 89 w 89"/>
                <a:gd name="T5" fmla="*/ 120 h 120"/>
                <a:gd name="T6" fmla="*/ 89 w 89"/>
                <a:gd name="T7" fmla="*/ 13 h 120"/>
                <a:gd name="T8" fmla="*/ 26 w 89"/>
                <a:gd name="T9" fmla="*/ 0 h 120"/>
                <a:gd name="T10" fmla="*/ 15 w 89"/>
                <a:gd name="T11" fmla="*/ 25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9" h="120">
                  <a:moveTo>
                    <a:pt x="15" y="25"/>
                  </a:moveTo>
                  <a:lnTo>
                    <a:pt x="0" y="120"/>
                  </a:lnTo>
                  <a:lnTo>
                    <a:pt x="89" y="120"/>
                  </a:lnTo>
                  <a:lnTo>
                    <a:pt x="89" y="13"/>
                  </a:lnTo>
                  <a:lnTo>
                    <a:pt x="26" y="0"/>
                  </a:lnTo>
                  <a:lnTo>
                    <a:pt x="15" y="25"/>
                  </a:lnTo>
                  <a:close/>
                </a:path>
              </a:pathLst>
            </a:custGeom>
            <a:solidFill>
              <a:srgbClr val="FEB1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90" name="íşḻïḓe">
              <a:extLst>
                <a:ext uri="{FF2B5EF4-FFF2-40B4-BE49-F238E27FC236}">
                  <a16:creationId xmlns:a16="http://schemas.microsoft.com/office/drawing/2014/main" id="{A52CC188-8093-46B9-98A1-6C75EF4B26D9}"/>
                </a:ext>
              </a:extLst>
            </p:cNvPr>
            <p:cNvSpPr/>
            <p:nvPr/>
          </p:nvSpPr>
          <p:spPr bwMode="auto">
            <a:xfrm>
              <a:off x="5600701" y="3678238"/>
              <a:ext cx="141288" cy="190500"/>
            </a:xfrm>
            <a:custGeom>
              <a:avLst/>
              <a:gdLst>
                <a:gd name="T0" fmla="*/ 15 w 89"/>
                <a:gd name="T1" fmla="*/ 25 h 120"/>
                <a:gd name="T2" fmla="*/ 0 w 89"/>
                <a:gd name="T3" fmla="*/ 120 h 120"/>
                <a:gd name="T4" fmla="*/ 89 w 89"/>
                <a:gd name="T5" fmla="*/ 120 h 120"/>
                <a:gd name="T6" fmla="*/ 89 w 89"/>
                <a:gd name="T7" fmla="*/ 13 h 120"/>
                <a:gd name="T8" fmla="*/ 26 w 89"/>
                <a:gd name="T9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20">
                  <a:moveTo>
                    <a:pt x="15" y="25"/>
                  </a:moveTo>
                  <a:lnTo>
                    <a:pt x="0" y="120"/>
                  </a:lnTo>
                  <a:lnTo>
                    <a:pt x="89" y="120"/>
                  </a:lnTo>
                  <a:lnTo>
                    <a:pt x="89" y="13"/>
                  </a:lnTo>
                  <a:lnTo>
                    <a:pt x="2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91" name="íṣḻïḍe">
              <a:extLst>
                <a:ext uri="{FF2B5EF4-FFF2-40B4-BE49-F238E27FC236}">
                  <a16:creationId xmlns:a16="http://schemas.microsoft.com/office/drawing/2014/main" id="{FE125D2E-9BFF-4483-B897-53DFFB900959}"/>
                </a:ext>
              </a:extLst>
            </p:cNvPr>
            <p:cNvSpPr/>
            <p:nvPr/>
          </p:nvSpPr>
          <p:spPr bwMode="auto">
            <a:xfrm>
              <a:off x="5621338" y="3717925"/>
              <a:ext cx="96838" cy="30163"/>
            </a:xfrm>
            <a:custGeom>
              <a:avLst/>
              <a:gdLst>
                <a:gd name="T0" fmla="*/ 61 w 61"/>
                <a:gd name="T1" fmla="*/ 19 h 19"/>
                <a:gd name="T2" fmla="*/ 0 w 61"/>
                <a:gd name="T3" fmla="*/ 19 h 19"/>
                <a:gd name="T4" fmla="*/ 2 w 61"/>
                <a:gd name="T5" fmla="*/ 0 h 19"/>
                <a:gd name="T6" fmla="*/ 61 w 61"/>
                <a:gd name="T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" h="19">
                  <a:moveTo>
                    <a:pt x="61" y="19"/>
                  </a:moveTo>
                  <a:lnTo>
                    <a:pt x="0" y="19"/>
                  </a:lnTo>
                  <a:lnTo>
                    <a:pt x="2" y="0"/>
                  </a:lnTo>
                  <a:lnTo>
                    <a:pt x="61" y="19"/>
                  </a:lnTo>
                  <a:close/>
                </a:path>
              </a:pathLst>
            </a:custGeom>
            <a:solidFill>
              <a:srgbClr val="DC92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92" name="iṥḷide">
              <a:extLst>
                <a:ext uri="{FF2B5EF4-FFF2-40B4-BE49-F238E27FC236}">
                  <a16:creationId xmlns:a16="http://schemas.microsoft.com/office/drawing/2014/main" id="{E01B444C-A2F5-4738-8F38-2274BB3D2AC6}"/>
                </a:ext>
              </a:extLst>
            </p:cNvPr>
            <p:cNvSpPr/>
            <p:nvPr/>
          </p:nvSpPr>
          <p:spPr bwMode="auto">
            <a:xfrm>
              <a:off x="5570538" y="3332163"/>
              <a:ext cx="303213" cy="423863"/>
            </a:xfrm>
            <a:custGeom>
              <a:avLst/>
              <a:gdLst>
                <a:gd name="T0" fmla="*/ 101 w 101"/>
                <a:gd name="T1" fmla="*/ 0 h 141"/>
                <a:gd name="T2" fmla="*/ 0 w 101"/>
                <a:gd name="T3" fmla="*/ 122 h 141"/>
                <a:gd name="T4" fmla="*/ 57 w 101"/>
                <a:gd name="T5" fmla="*/ 141 h 141"/>
                <a:gd name="T6" fmla="*/ 101 w 101"/>
                <a:gd name="T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1" h="141">
                  <a:moveTo>
                    <a:pt x="101" y="0"/>
                  </a:moveTo>
                  <a:cubicBezTo>
                    <a:pt x="68" y="17"/>
                    <a:pt x="38" y="22"/>
                    <a:pt x="0" y="122"/>
                  </a:cubicBezTo>
                  <a:cubicBezTo>
                    <a:pt x="57" y="141"/>
                    <a:pt x="57" y="141"/>
                    <a:pt x="57" y="141"/>
                  </a:cubicBezTo>
                  <a:cubicBezTo>
                    <a:pt x="57" y="141"/>
                    <a:pt x="95" y="47"/>
                    <a:pt x="101" y="0"/>
                  </a:cubicBezTo>
                  <a:close/>
                </a:path>
              </a:pathLst>
            </a:custGeom>
            <a:solidFill>
              <a:srgbClr val="0C28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93" name="iṡļîdê">
              <a:extLst>
                <a:ext uri="{FF2B5EF4-FFF2-40B4-BE49-F238E27FC236}">
                  <a16:creationId xmlns:a16="http://schemas.microsoft.com/office/drawing/2014/main" id="{C60E8A39-BE58-43DF-95CE-BDA04FD709DF}"/>
                </a:ext>
              </a:extLst>
            </p:cNvPr>
            <p:cNvSpPr/>
            <p:nvPr/>
          </p:nvSpPr>
          <p:spPr bwMode="auto">
            <a:xfrm>
              <a:off x="6497638" y="3678238"/>
              <a:ext cx="139700" cy="190500"/>
            </a:xfrm>
            <a:custGeom>
              <a:avLst/>
              <a:gdLst>
                <a:gd name="T0" fmla="*/ 73 w 88"/>
                <a:gd name="T1" fmla="*/ 25 h 120"/>
                <a:gd name="T2" fmla="*/ 88 w 88"/>
                <a:gd name="T3" fmla="*/ 120 h 120"/>
                <a:gd name="T4" fmla="*/ 0 w 88"/>
                <a:gd name="T5" fmla="*/ 120 h 120"/>
                <a:gd name="T6" fmla="*/ 0 w 88"/>
                <a:gd name="T7" fmla="*/ 13 h 120"/>
                <a:gd name="T8" fmla="*/ 63 w 88"/>
                <a:gd name="T9" fmla="*/ 0 h 120"/>
                <a:gd name="T10" fmla="*/ 73 w 88"/>
                <a:gd name="T11" fmla="*/ 25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" h="120">
                  <a:moveTo>
                    <a:pt x="73" y="25"/>
                  </a:moveTo>
                  <a:lnTo>
                    <a:pt x="88" y="120"/>
                  </a:lnTo>
                  <a:lnTo>
                    <a:pt x="0" y="120"/>
                  </a:lnTo>
                  <a:lnTo>
                    <a:pt x="0" y="13"/>
                  </a:lnTo>
                  <a:lnTo>
                    <a:pt x="63" y="0"/>
                  </a:lnTo>
                  <a:lnTo>
                    <a:pt x="73" y="25"/>
                  </a:lnTo>
                  <a:close/>
                </a:path>
              </a:pathLst>
            </a:custGeom>
            <a:solidFill>
              <a:srgbClr val="FEB1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94" name="ïşlídé">
              <a:extLst>
                <a:ext uri="{FF2B5EF4-FFF2-40B4-BE49-F238E27FC236}">
                  <a16:creationId xmlns:a16="http://schemas.microsoft.com/office/drawing/2014/main" id="{A3D75F7F-5DA3-48A2-8B56-8E1BC170F19F}"/>
                </a:ext>
              </a:extLst>
            </p:cNvPr>
            <p:cNvSpPr/>
            <p:nvPr/>
          </p:nvSpPr>
          <p:spPr bwMode="auto">
            <a:xfrm>
              <a:off x="6497638" y="3678238"/>
              <a:ext cx="139700" cy="190500"/>
            </a:xfrm>
            <a:custGeom>
              <a:avLst/>
              <a:gdLst>
                <a:gd name="T0" fmla="*/ 73 w 88"/>
                <a:gd name="T1" fmla="*/ 25 h 120"/>
                <a:gd name="T2" fmla="*/ 88 w 88"/>
                <a:gd name="T3" fmla="*/ 120 h 120"/>
                <a:gd name="T4" fmla="*/ 0 w 88"/>
                <a:gd name="T5" fmla="*/ 120 h 120"/>
                <a:gd name="T6" fmla="*/ 0 w 88"/>
                <a:gd name="T7" fmla="*/ 13 h 120"/>
                <a:gd name="T8" fmla="*/ 63 w 88"/>
                <a:gd name="T9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120">
                  <a:moveTo>
                    <a:pt x="73" y="25"/>
                  </a:moveTo>
                  <a:lnTo>
                    <a:pt x="88" y="120"/>
                  </a:lnTo>
                  <a:lnTo>
                    <a:pt x="0" y="120"/>
                  </a:lnTo>
                  <a:lnTo>
                    <a:pt x="0" y="13"/>
                  </a:lnTo>
                  <a:lnTo>
                    <a:pt x="6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95" name="iṥḻîḑe">
              <a:extLst>
                <a:ext uri="{FF2B5EF4-FFF2-40B4-BE49-F238E27FC236}">
                  <a16:creationId xmlns:a16="http://schemas.microsoft.com/office/drawing/2014/main" id="{3A8F3146-8CA0-4294-8FE8-6498F4D46A4A}"/>
                </a:ext>
              </a:extLst>
            </p:cNvPr>
            <p:cNvSpPr/>
            <p:nvPr/>
          </p:nvSpPr>
          <p:spPr bwMode="auto">
            <a:xfrm>
              <a:off x="6523038" y="3717925"/>
              <a:ext cx="95250" cy="30163"/>
            </a:xfrm>
            <a:custGeom>
              <a:avLst/>
              <a:gdLst>
                <a:gd name="T0" fmla="*/ 0 w 60"/>
                <a:gd name="T1" fmla="*/ 19 h 19"/>
                <a:gd name="T2" fmla="*/ 60 w 60"/>
                <a:gd name="T3" fmla="*/ 19 h 19"/>
                <a:gd name="T4" fmla="*/ 57 w 60"/>
                <a:gd name="T5" fmla="*/ 0 h 19"/>
                <a:gd name="T6" fmla="*/ 0 w 60"/>
                <a:gd name="T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" h="19">
                  <a:moveTo>
                    <a:pt x="0" y="19"/>
                  </a:moveTo>
                  <a:lnTo>
                    <a:pt x="60" y="19"/>
                  </a:lnTo>
                  <a:lnTo>
                    <a:pt x="57" y="0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DC92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96" name="î$ļiḓè">
              <a:extLst>
                <a:ext uri="{FF2B5EF4-FFF2-40B4-BE49-F238E27FC236}">
                  <a16:creationId xmlns:a16="http://schemas.microsoft.com/office/drawing/2014/main" id="{8B8DF2BB-5E28-429E-80C4-FD672A2BF36B}"/>
                </a:ext>
              </a:extLst>
            </p:cNvPr>
            <p:cNvSpPr/>
            <p:nvPr/>
          </p:nvSpPr>
          <p:spPr bwMode="auto">
            <a:xfrm>
              <a:off x="6362701" y="3332163"/>
              <a:ext cx="307975" cy="423863"/>
            </a:xfrm>
            <a:custGeom>
              <a:avLst/>
              <a:gdLst>
                <a:gd name="T0" fmla="*/ 0 w 102"/>
                <a:gd name="T1" fmla="*/ 0 h 141"/>
                <a:gd name="T2" fmla="*/ 102 w 102"/>
                <a:gd name="T3" fmla="*/ 122 h 141"/>
                <a:gd name="T4" fmla="*/ 44 w 102"/>
                <a:gd name="T5" fmla="*/ 141 h 141"/>
                <a:gd name="T6" fmla="*/ 0 w 102"/>
                <a:gd name="T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2" h="141">
                  <a:moveTo>
                    <a:pt x="0" y="0"/>
                  </a:moveTo>
                  <a:cubicBezTo>
                    <a:pt x="34" y="17"/>
                    <a:pt x="64" y="22"/>
                    <a:pt x="102" y="122"/>
                  </a:cubicBezTo>
                  <a:cubicBezTo>
                    <a:pt x="44" y="141"/>
                    <a:pt x="44" y="141"/>
                    <a:pt x="44" y="141"/>
                  </a:cubicBezTo>
                  <a:cubicBezTo>
                    <a:pt x="44" y="141"/>
                    <a:pt x="7" y="47"/>
                    <a:pt x="0" y="0"/>
                  </a:cubicBezTo>
                  <a:close/>
                </a:path>
              </a:pathLst>
            </a:custGeom>
            <a:solidFill>
              <a:srgbClr val="0C28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97" name="íṥľíḋé">
              <a:extLst>
                <a:ext uri="{FF2B5EF4-FFF2-40B4-BE49-F238E27FC236}">
                  <a16:creationId xmlns:a16="http://schemas.microsoft.com/office/drawing/2014/main" id="{8151912B-1A62-49FE-9D63-534FD4190259}"/>
                </a:ext>
              </a:extLst>
            </p:cNvPr>
            <p:cNvSpPr/>
            <p:nvPr/>
          </p:nvSpPr>
          <p:spPr bwMode="auto">
            <a:xfrm>
              <a:off x="5721351" y="3278188"/>
              <a:ext cx="798513" cy="1047750"/>
            </a:xfrm>
            <a:custGeom>
              <a:avLst/>
              <a:gdLst>
                <a:gd name="T0" fmla="*/ 151 w 265"/>
                <a:gd name="T1" fmla="*/ 348 h 348"/>
                <a:gd name="T2" fmla="*/ 114 w 265"/>
                <a:gd name="T3" fmla="*/ 348 h 348"/>
                <a:gd name="T4" fmla="*/ 12 w 265"/>
                <a:gd name="T5" fmla="*/ 249 h 348"/>
                <a:gd name="T6" fmla="*/ 0 w 265"/>
                <a:gd name="T7" fmla="*/ 114 h 348"/>
                <a:gd name="T8" fmla="*/ 114 w 265"/>
                <a:gd name="T9" fmla="*/ 0 h 348"/>
                <a:gd name="T10" fmla="*/ 151 w 265"/>
                <a:gd name="T11" fmla="*/ 0 h 348"/>
                <a:gd name="T12" fmla="*/ 265 w 265"/>
                <a:gd name="T13" fmla="*/ 114 h 348"/>
                <a:gd name="T14" fmla="*/ 245 w 265"/>
                <a:gd name="T15" fmla="*/ 241 h 348"/>
                <a:gd name="T16" fmla="*/ 151 w 265"/>
                <a:gd name="T17" fmla="*/ 348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5" h="348">
                  <a:moveTo>
                    <a:pt x="151" y="348"/>
                  </a:moveTo>
                  <a:cubicBezTo>
                    <a:pt x="114" y="348"/>
                    <a:pt x="114" y="348"/>
                    <a:pt x="114" y="348"/>
                  </a:cubicBezTo>
                  <a:cubicBezTo>
                    <a:pt x="51" y="348"/>
                    <a:pt x="12" y="318"/>
                    <a:pt x="12" y="249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51"/>
                    <a:pt x="51" y="0"/>
                    <a:pt x="114" y="0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214" y="0"/>
                    <a:pt x="265" y="51"/>
                    <a:pt x="265" y="114"/>
                  </a:cubicBezTo>
                  <a:cubicBezTo>
                    <a:pt x="245" y="241"/>
                    <a:pt x="245" y="241"/>
                    <a:pt x="245" y="241"/>
                  </a:cubicBezTo>
                  <a:cubicBezTo>
                    <a:pt x="245" y="321"/>
                    <a:pt x="214" y="348"/>
                    <a:pt x="151" y="348"/>
                  </a:cubicBezTo>
                  <a:close/>
                </a:path>
              </a:pathLst>
            </a:custGeom>
            <a:solidFill>
              <a:srgbClr val="224D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98" name="íṩļïḍê">
              <a:extLst>
                <a:ext uri="{FF2B5EF4-FFF2-40B4-BE49-F238E27FC236}">
                  <a16:creationId xmlns:a16="http://schemas.microsoft.com/office/drawing/2014/main" id="{5A38BE9D-5DD1-40D1-82F8-145E67FA4DFD}"/>
                </a:ext>
              </a:extLst>
            </p:cNvPr>
            <p:cNvSpPr/>
            <p:nvPr/>
          </p:nvSpPr>
          <p:spPr bwMode="auto">
            <a:xfrm>
              <a:off x="5732463" y="3362325"/>
              <a:ext cx="768350" cy="225425"/>
            </a:xfrm>
            <a:custGeom>
              <a:avLst/>
              <a:gdLst>
                <a:gd name="T0" fmla="*/ 222 w 255"/>
                <a:gd name="T1" fmla="*/ 0 h 75"/>
                <a:gd name="T2" fmla="*/ 35 w 255"/>
                <a:gd name="T3" fmla="*/ 0 h 75"/>
                <a:gd name="T4" fmla="*/ 0 w 255"/>
                <a:gd name="T5" fmla="*/ 55 h 75"/>
                <a:gd name="T6" fmla="*/ 12 w 255"/>
                <a:gd name="T7" fmla="*/ 56 h 75"/>
                <a:gd name="T8" fmla="*/ 58 w 255"/>
                <a:gd name="T9" fmla="*/ 62 h 75"/>
                <a:gd name="T10" fmla="*/ 117 w 255"/>
                <a:gd name="T11" fmla="*/ 72 h 75"/>
                <a:gd name="T12" fmla="*/ 172 w 255"/>
                <a:gd name="T13" fmla="*/ 75 h 75"/>
                <a:gd name="T14" fmla="*/ 234 w 255"/>
                <a:gd name="T15" fmla="*/ 68 h 75"/>
                <a:gd name="T16" fmla="*/ 255 w 255"/>
                <a:gd name="T17" fmla="*/ 49 h 75"/>
                <a:gd name="T18" fmla="*/ 222 w 255"/>
                <a:gd name="T19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5" h="75">
                  <a:moveTo>
                    <a:pt x="222" y="0"/>
                  </a:moveTo>
                  <a:cubicBezTo>
                    <a:pt x="149" y="11"/>
                    <a:pt x="51" y="2"/>
                    <a:pt x="35" y="0"/>
                  </a:cubicBezTo>
                  <a:cubicBezTo>
                    <a:pt x="19" y="14"/>
                    <a:pt x="6" y="33"/>
                    <a:pt x="0" y="55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58" y="62"/>
                    <a:pt x="58" y="62"/>
                    <a:pt x="58" y="62"/>
                  </a:cubicBezTo>
                  <a:cubicBezTo>
                    <a:pt x="117" y="72"/>
                    <a:pt x="117" y="72"/>
                    <a:pt x="117" y="72"/>
                  </a:cubicBezTo>
                  <a:cubicBezTo>
                    <a:pt x="172" y="75"/>
                    <a:pt x="172" y="75"/>
                    <a:pt x="172" y="75"/>
                  </a:cubicBezTo>
                  <a:cubicBezTo>
                    <a:pt x="234" y="68"/>
                    <a:pt x="234" y="68"/>
                    <a:pt x="234" y="68"/>
                  </a:cubicBezTo>
                  <a:cubicBezTo>
                    <a:pt x="255" y="49"/>
                    <a:pt x="255" y="49"/>
                    <a:pt x="255" y="49"/>
                  </a:cubicBezTo>
                  <a:cubicBezTo>
                    <a:pt x="248" y="30"/>
                    <a:pt x="237" y="13"/>
                    <a:pt x="222" y="0"/>
                  </a:cubicBezTo>
                  <a:close/>
                </a:path>
              </a:pathLst>
            </a:custGeom>
            <a:solidFill>
              <a:srgbClr val="133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99" name="íṧḷiḋê">
              <a:extLst>
                <a:ext uri="{FF2B5EF4-FFF2-40B4-BE49-F238E27FC236}">
                  <a16:creationId xmlns:a16="http://schemas.microsoft.com/office/drawing/2014/main" id="{8EDE29B6-CAB2-4C91-9DD0-38C49B5B743F}"/>
                </a:ext>
              </a:extLst>
            </p:cNvPr>
            <p:cNvSpPr/>
            <p:nvPr/>
          </p:nvSpPr>
          <p:spPr bwMode="auto">
            <a:xfrm>
              <a:off x="5862638" y="5308600"/>
              <a:ext cx="188913" cy="87313"/>
            </a:xfrm>
            <a:prstGeom prst="ellipse">
              <a:avLst/>
            </a:prstGeom>
            <a:solidFill>
              <a:srgbClr val="224D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00" name="ïSļiḓê">
              <a:extLst>
                <a:ext uri="{FF2B5EF4-FFF2-40B4-BE49-F238E27FC236}">
                  <a16:creationId xmlns:a16="http://schemas.microsoft.com/office/drawing/2014/main" id="{C56036B3-162F-4D67-AA10-7EC49291DBF6}"/>
                </a:ext>
              </a:extLst>
            </p:cNvPr>
            <p:cNvSpPr/>
            <p:nvPr/>
          </p:nvSpPr>
          <p:spPr bwMode="auto">
            <a:xfrm>
              <a:off x="5799138" y="4445000"/>
              <a:ext cx="252413" cy="920750"/>
            </a:xfrm>
            <a:custGeom>
              <a:avLst/>
              <a:gdLst>
                <a:gd name="T0" fmla="*/ 0 w 84"/>
                <a:gd name="T1" fmla="*/ 0 h 306"/>
                <a:gd name="T2" fmla="*/ 52 w 84"/>
                <a:gd name="T3" fmla="*/ 301 h 306"/>
                <a:gd name="T4" fmla="*/ 84 w 84"/>
                <a:gd name="T5" fmla="*/ 301 h 306"/>
                <a:gd name="T6" fmla="*/ 84 w 84"/>
                <a:gd name="T7" fmla="*/ 73 h 306"/>
                <a:gd name="T8" fmla="*/ 0 w 84"/>
                <a:gd name="T9" fmla="*/ 0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306">
                  <a:moveTo>
                    <a:pt x="0" y="0"/>
                  </a:moveTo>
                  <a:cubicBezTo>
                    <a:pt x="52" y="301"/>
                    <a:pt x="52" y="301"/>
                    <a:pt x="52" y="301"/>
                  </a:cubicBezTo>
                  <a:cubicBezTo>
                    <a:pt x="52" y="301"/>
                    <a:pt x="67" y="306"/>
                    <a:pt x="84" y="301"/>
                  </a:cubicBezTo>
                  <a:cubicBezTo>
                    <a:pt x="84" y="73"/>
                    <a:pt x="84" y="73"/>
                    <a:pt x="84" y="73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B7FF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01" name="iśḻïḑê">
              <a:extLst>
                <a:ext uri="{FF2B5EF4-FFF2-40B4-BE49-F238E27FC236}">
                  <a16:creationId xmlns:a16="http://schemas.microsoft.com/office/drawing/2014/main" id="{16EF1A59-CF9D-42FA-81CE-50D64F424B7B}"/>
                </a:ext>
              </a:extLst>
            </p:cNvPr>
            <p:cNvSpPr/>
            <p:nvPr/>
          </p:nvSpPr>
          <p:spPr bwMode="auto">
            <a:xfrm>
              <a:off x="5832476" y="4641850"/>
              <a:ext cx="219075" cy="239713"/>
            </a:xfrm>
            <a:custGeom>
              <a:avLst/>
              <a:gdLst>
                <a:gd name="T0" fmla="*/ 73 w 73"/>
                <a:gd name="T1" fmla="*/ 13 h 80"/>
                <a:gd name="T2" fmla="*/ 71 w 73"/>
                <a:gd name="T3" fmla="*/ 8 h 80"/>
                <a:gd name="T4" fmla="*/ 68 w 73"/>
                <a:gd name="T5" fmla="*/ 7 h 80"/>
                <a:gd name="T6" fmla="*/ 0 w 73"/>
                <a:gd name="T7" fmla="*/ 0 h 80"/>
                <a:gd name="T8" fmla="*/ 10 w 73"/>
                <a:gd name="T9" fmla="*/ 53 h 80"/>
                <a:gd name="T10" fmla="*/ 19 w 73"/>
                <a:gd name="T11" fmla="*/ 52 h 80"/>
                <a:gd name="T12" fmla="*/ 73 w 73"/>
                <a:gd name="T13" fmla="*/ 80 h 80"/>
                <a:gd name="T14" fmla="*/ 73 w 73"/>
                <a:gd name="T15" fmla="*/ 77 h 80"/>
                <a:gd name="T16" fmla="*/ 73 w 73"/>
                <a:gd name="T17" fmla="*/ 1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3" h="80">
                  <a:moveTo>
                    <a:pt x="73" y="13"/>
                  </a:moveTo>
                  <a:cubicBezTo>
                    <a:pt x="71" y="8"/>
                    <a:pt x="71" y="8"/>
                    <a:pt x="71" y="8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" y="53"/>
                    <a:pt x="10" y="53"/>
                    <a:pt x="10" y="53"/>
                  </a:cubicBezTo>
                  <a:cubicBezTo>
                    <a:pt x="11" y="53"/>
                    <a:pt x="15" y="52"/>
                    <a:pt x="19" y="52"/>
                  </a:cubicBezTo>
                  <a:cubicBezTo>
                    <a:pt x="34" y="49"/>
                    <a:pt x="60" y="46"/>
                    <a:pt x="73" y="80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13"/>
                    <a:pt x="73" y="13"/>
                    <a:pt x="73" y="13"/>
                  </a:cubicBezTo>
                </a:path>
              </a:pathLst>
            </a:custGeom>
            <a:solidFill>
              <a:srgbClr val="96D2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02" name="íšļidé">
              <a:extLst>
                <a:ext uri="{FF2B5EF4-FFF2-40B4-BE49-F238E27FC236}">
                  <a16:creationId xmlns:a16="http://schemas.microsoft.com/office/drawing/2014/main" id="{09982995-2896-4539-8A77-6D17F3AD9038}"/>
                </a:ext>
              </a:extLst>
            </p:cNvPr>
            <p:cNvSpPr/>
            <p:nvPr/>
          </p:nvSpPr>
          <p:spPr bwMode="auto">
            <a:xfrm>
              <a:off x="6197601" y="5308600"/>
              <a:ext cx="192088" cy="87313"/>
            </a:xfrm>
            <a:prstGeom prst="ellipse">
              <a:avLst/>
            </a:prstGeom>
            <a:solidFill>
              <a:srgbClr val="224D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03" name="íśļîďé">
              <a:extLst>
                <a:ext uri="{FF2B5EF4-FFF2-40B4-BE49-F238E27FC236}">
                  <a16:creationId xmlns:a16="http://schemas.microsoft.com/office/drawing/2014/main" id="{B70BA914-4D12-43AE-95B0-68DB1AF22991}"/>
                </a:ext>
              </a:extLst>
            </p:cNvPr>
            <p:cNvSpPr/>
            <p:nvPr/>
          </p:nvSpPr>
          <p:spPr bwMode="auto">
            <a:xfrm>
              <a:off x="6197601" y="4445000"/>
              <a:ext cx="252413" cy="920750"/>
            </a:xfrm>
            <a:custGeom>
              <a:avLst/>
              <a:gdLst>
                <a:gd name="T0" fmla="*/ 84 w 84"/>
                <a:gd name="T1" fmla="*/ 0 h 306"/>
                <a:gd name="T2" fmla="*/ 32 w 84"/>
                <a:gd name="T3" fmla="*/ 301 h 306"/>
                <a:gd name="T4" fmla="*/ 0 w 84"/>
                <a:gd name="T5" fmla="*/ 301 h 306"/>
                <a:gd name="T6" fmla="*/ 0 w 84"/>
                <a:gd name="T7" fmla="*/ 73 h 306"/>
                <a:gd name="T8" fmla="*/ 84 w 84"/>
                <a:gd name="T9" fmla="*/ 0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306">
                  <a:moveTo>
                    <a:pt x="84" y="0"/>
                  </a:moveTo>
                  <a:cubicBezTo>
                    <a:pt x="32" y="301"/>
                    <a:pt x="32" y="301"/>
                    <a:pt x="32" y="301"/>
                  </a:cubicBezTo>
                  <a:cubicBezTo>
                    <a:pt x="32" y="301"/>
                    <a:pt x="18" y="306"/>
                    <a:pt x="0" y="301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84" y="0"/>
                    <a:pt x="84" y="0"/>
                    <a:pt x="84" y="0"/>
                  </a:cubicBezTo>
                </a:path>
              </a:pathLst>
            </a:custGeom>
            <a:solidFill>
              <a:srgbClr val="B7FF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04" name="iś1iḋê">
              <a:extLst>
                <a:ext uri="{FF2B5EF4-FFF2-40B4-BE49-F238E27FC236}">
                  <a16:creationId xmlns:a16="http://schemas.microsoft.com/office/drawing/2014/main" id="{B68FF4BF-6A80-4E61-94CD-F3587873473F}"/>
                </a:ext>
              </a:extLst>
            </p:cNvPr>
            <p:cNvSpPr/>
            <p:nvPr/>
          </p:nvSpPr>
          <p:spPr bwMode="auto">
            <a:xfrm>
              <a:off x="6197601" y="4641850"/>
              <a:ext cx="222250" cy="239713"/>
            </a:xfrm>
            <a:custGeom>
              <a:avLst/>
              <a:gdLst>
                <a:gd name="T0" fmla="*/ 0 w 74"/>
                <a:gd name="T1" fmla="*/ 13 h 80"/>
                <a:gd name="T2" fmla="*/ 3 w 74"/>
                <a:gd name="T3" fmla="*/ 8 h 80"/>
                <a:gd name="T4" fmla="*/ 6 w 74"/>
                <a:gd name="T5" fmla="*/ 7 h 80"/>
                <a:gd name="T6" fmla="*/ 74 w 74"/>
                <a:gd name="T7" fmla="*/ 0 h 80"/>
                <a:gd name="T8" fmla="*/ 64 w 74"/>
                <a:gd name="T9" fmla="*/ 53 h 80"/>
                <a:gd name="T10" fmla="*/ 54 w 74"/>
                <a:gd name="T11" fmla="*/ 52 h 80"/>
                <a:gd name="T12" fmla="*/ 1 w 74"/>
                <a:gd name="T13" fmla="*/ 80 h 80"/>
                <a:gd name="T14" fmla="*/ 0 w 74"/>
                <a:gd name="T15" fmla="*/ 77 h 80"/>
                <a:gd name="T16" fmla="*/ 0 w 74"/>
                <a:gd name="T17" fmla="*/ 1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80">
                  <a:moveTo>
                    <a:pt x="0" y="13"/>
                  </a:moveTo>
                  <a:cubicBezTo>
                    <a:pt x="3" y="8"/>
                    <a:pt x="3" y="8"/>
                    <a:pt x="3" y="8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64" y="53"/>
                    <a:pt x="64" y="53"/>
                    <a:pt x="64" y="53"/>
                  </a:cubicBezTo>
                  <a:cubicBezTo>
                    <a:pt x="62" y="53"/>
                    <a:pt x="59" y="52"/>
                    <a:pt x="54" y="52"/>
                  </a:cubicBezTo>
                  <a:cubicBezTo>
                    <a:pt x="39" y="49"/>
                    <a:pt x="14" y="46"/>
                    <a:pt x="1" y="80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13"/>
                    <a:pt x="0" y="13"/>
                    <a:pt x="0" y="13"/>
                  </a:cubicBezTo>
                </a:path>
              </a:pathLst>
            </a:custGeom>
            <a:solidFill>
              <a:srgbClr val="96D2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05" name="iṩ1ïḋé">
              <a:extLst>
                <a:ext uri="{FF2B5EF4-FFF2-40B4-BE49-F238E27FC236}">
                  <a16:creationId xmlns:a16="http://schemas.microsoft.com/office/drawing/2014/main" id="{04A917EE-60D3-4198-BC82-61C6FC397545}"/>
                </a:ext>
              </a:extLst>
            </p:cNvPr>
            <p:cNvSpPr/>
            <p:nvPr/>
          </p:nvSpPr>
          <p:spPr bwMode="auto">
            <a:xfrm>
              <a:off x="6100763" y="4625975"/>
              <a:ext cx="47625" cy="615950"/>
            </a:xfrm>
            <a:custGeom>
              <a:avLst/>
              <a:gdLst>
                <a:gd name="T0" fmla="*/ 16 w 16"/>
                <a:gd name="T1" fmla="*/ 5 h 205"/>
                <a:gd name="T2" fmla="*/ 16 w 16"/>
                <a:gd name="T3" fmla="*/ 199 h 205"/>
                <a:gd name="T4" fmla="*/ 11 w 16"/>
                <a:gd name="T5" fmla="*/ 205 h 205"/>
                <a:gd name="T6" fmla="*/ 6 w 16"/>
                <a:gd name="T7" fmla="*/ 205 h 205"/>
                <a:gd name="T8" fmla="*/ 0 w 16"/>
                <a:gd name="T9" fmla="*/ 199 h 205"/>
                <a:gd name="T10" fmla="*/ 0 w 16"/>
                <a:gd name="T11" fmla="*/ 5 h 205"/>
                <a:gd name="T12" fmla="*/ 6 w 16"/>
                <a:gd name="T13" fmla="*/ 0 h 205"/>
                <a:gd name="T14" fmla="*/ 11 w 16"/>
                <a:gd name="T15" fmla="*/ 0 h 205"/>
                <a:gd name="T16" fmla="*/ 16 w 16"/>
                <a:gd name="T17" fmla="*/ 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205">
                  <a:moveTo>
                    <a:pt x="16" y="5"/>
                  </a:moveTo>
                  <a:cubicBezTo>
                    <a:pt x="16" y="199"/>
                    <a:pt x="16" y="199"/>
                    <a:pt x="16" y="199"/>
                  </a:cubicBezTo>
                  <a:cubicBezTo>
                    <a:pt x="16" y="203"/>
                    <a:pt x="14" y="205"/>
                    <a:pt x="11" y="205"/>
                  </a:cubicBezTo>
                  <a:cubicBezTo>
                    <a:pt x="6" y="205"/>
                    <a:pt x="6" y="205"/>
                    <a:pt x="6" y="205"/>
                  </a:cubicBezTo>
                  <a:cubicBezTo>
                    <a:pt x="2" y="205"/>
                    <a:pt x="0" y="203"/>
                    <a:pt x="0" y="199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4" y="0"/>
                    <a:pt x="16" y="2"/>
                    <a:pt x="16" y="5"/>
                  </a:cubicBezTo>
                </a:path>
              </a:pathLst>
            </a:custGeom>
            <a:solidFill>
              <a:srgbClr val="2273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06" name="ïśḷîḋe">
              <a:extLst>
                <a:ext uri="{FF2B5EF4-FFF2-40B4-BE49-F238E27FC236}">
                  <a16:creationId xmlns:a16="http://schemas.microsoft.com/office/drawing/2014/main" id="{D7E3D7CA-23CE-457F-AAB7-91AFC3DCCC0B}"/>
                </a:ext>
              </a:extLst>
            </p:cNvPr>
            <p:cNvSpPr/>
            <p:nvPr/>
          </p:nvSpPr>
          <p:spPr bwMode="auto">
            <a:xfrm>
              <a:off x="6043613" y="4608513"/>
              <a:ext cx="161925" cy="300038"/>
            </a:xfrm>
            <a:custGeom>
              <a:avLst/>
              <a:gdLst>
                <a:gd name="T0" fmla="*/ 27 w 54"/>
                <a:gd name="T1" fmla="*/ 100 h 100"/>
                <a:gd name="T2" fmla="*/ 0 w 54"/>
                <a:gd name="T3" fmla="*/ 73 h 100"/>
                <a:gd name="T4" fmla="*/ 0 w 54"/>
                <a:gd name="T5" fmla="*/ 27 h 100"/>
                <a:gd name="T6" fmla="*/ 27 w 54"/>
                <a:gd name="T7" fmla="*/ 0 h 100"/>
                <a:gd name="T8" fmla="*/ 32 w 54"/>
                <a:gd name="T9" fmla="*/ 0 h 100"/>
                <a:gd name="T10" fmla="*/ 54 w 54"/>
                <a:gd name="T11" fmla="*/ 22 h 100"/>
                <a:gd name="T12" fmla="*/ 54 w 54"/>
                <a:gd name="T13" fmla="*/ 73 h 100"/>
                <a:gd name="T14" fmla="*/ 27 w 54"/>
                <a:gd name="T15" fmla="*/ 10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00">
                  <a:moveTo>
                    <a:pt x="27" y="100"/>
                  </a:moveTo>
                  <a:cubicBezTo>
                    <a:pt x="12" y="100"/>
                    <a:pt x="0" y="88"/>
                    <a:pt x="0" y="73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44" y="0"/>
                    <a:pt x="54" y="10"/>
                    <a:pt x="54" y="22"/>
                  </a:cubicBezTo>
                  <a:cubicBezTo>
                    <a:pt x="54" y="73"/>
                    <a:pt x="54" y="73"/>
                    <a:pt x="54" y="73"/>
                  </a:cubicBezTo>
                  <a:cubicBezTo>
                    <a:pt x="54" y="88"/>
                    <a:pt x="42" y="100"/>
                    <a:pt x="27" y="100"/>
                  </a:cubicBezTo>
                </a:path>
              </a:pathLst>
            </a:custGeom>
            <a:solidFill>
              <a:srgbClr val="22A4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07" name="îŝḻîḋé">
              <a:extLst>
                <a:ext uri="{FF2B5EF4-FFF2-40B4-BE49-F238E27FC236}">
                  <a16:creationId xmlns:a16="http://schemas.microsoft.com/office/drawing/2014/main" id="{234F4A2F-5C6E-4345-93A9-D53CFF958BDC}"/>
                </a:ext>
              </a:extLst>
            </p:cNvPr>
            <p:cNvSpPr/>
            <p:nvPr/>
          </p:nvSpPr>
          <p:spPr bwMode="auto">
            <a:xfrm>
              <a:off x="6043613" y="4622800"/>
              <a:ext cx="34925" cy="36513"/>
            </a:xfrm>
            <a:custGeom>
              <a:avLst/>
              <a:gdLst>
                <a:gd name="T0" fmla="*/ 12 w 12"/>
                <a:gd name="T1" fmla="*/ 0 h 12"/>
                <a:gd name="T2" fmla="*/ 0 w 12"/>
                <a:gd name="T3" fmla="*/ 4 h 12"/>
                <a:gd name="T4" fmla="*/ 0 w 12"/>
                <a:gd name="T5" fmla="*/ 11 h 12"/>
                <a:gd name="T6" fmla="*/ 2 w 12"/>
                <a:gd name="T7" fmla="*/ 12 h 12"/>
                <a:gd name="T8" fmla="*/ 12 w 12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2" y="0"/>
                  </a:moveTo>
                  <a:cubicBezTo>
                    <a:pt x="8" y="1"/>
                    <a:pt x="4" y="2"/>
                    <a:pt x="0" y="4"/>
                  </a:cubicBezTo>
                  <a:cubicBezTo>
                    <a:pt x="0" y="6"/>
                    <a:pt x="0" y="9"/>
                    <a:pt x="0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4" y="7"/>
                    <a:pt x="8" y="3"/>
                    <a:pt x="12" y="0"/>
                  </a:cubicBezTo>
                </a:path>
              </a:pathLst>
            </a:custGeom>
            <a:solidFill>
              <a:srgbClr val="6F8B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08" name="íṩļiďê">
              <a:extLst>
                <a:ext uri="{FF2B5EF4-FFF2-40B4-BE49-F238E27FC236}">
                  <a16:creationId xmlns:a16="http://schemas.microsoft.com/office/drawing/2014/main" id="{47C6472A-2DE9-49A2-8263-CD15695790B1}"/>
                </a:ext>
              </a:extLst>
            </p:cNvPr>
            <p:cNvSpPr/>
            <p:nvPr/>
          </p:nvSpPr>
          <p:spPr bwMode="auto">
            <a:xfrm>
              <a:off x="6043613" y="4656138"/>
              <a:ext cx="4763" cy="12700"/>
            </a:xfrm>
            <a:custGeom>
              <a:avLst/>
              <a:gdLst>
                <a:gd name="T0" fmla="*/ 0 w 2"/>
                <a:gd name="T1" fmla="*/ 0 h 4"/>
                <a:gd name="T2" fmla="*/ 0 w 2"/>
                <a:gd name="T3" fmla="*/ 3 h 4"/>
                <a:gd name="T4" fmla="*/ 1 w 2"/>
                <a:gd name="T5" fmla="*/ 3 h 4"/>
                <a:gd name="T6" fmla="*/ 1 w 2"/>
                <a:gd name="T7" fmla="*/ 4 h 4"/>
                <a:gd name="T8" fmla="*/ 2 w 2"/>
                <a:gd name="T9" fmla="*/ 1 h 4"/>
                <a:gd name="T10" fmla="*/ 0 w 2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4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3"/>
                    <a:pt x="2" y="2"/>
                    <a:pt x="2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4F8B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09" name="iś1ïďè">
              <a:extLst>
                <a:ext uri="{FF2B5EF4-FFF2-40B4-BE49-F238E27FC236}">
                  <a16:creationId xmlns:a16="http://schemas.microsoft.com/office/drawing/2014/main" id="{2FCBD8AF-69A0-4C6D-8E5E-95EFDB19A5FE}"/>
                </a:ext>
              </a:extLst>
            </p:cNvPr>
            <p:cNvSpPr/>
            <p:nvPr/>
          </p:nvSpPr>
          <p:spPr bwMode="auto">
            <a:xfrm>
              <a:off x="6043613" y="4665663"/>
              <a:ext cx="3175" cy="14288"/>
            </a:xfrm>
            <a:custGeom>
              <a:avLst/>
              <a:gdLst>
                <a:gd name="T0" fmla="*/ 0 w 1"/>
                <a:gd name="T1" fmla="*/ 0 h 5"/>
                <a:gd name="T2" fmla="*/ 0 w 1"/>
                <a:gd name="T3" fmla="*/ 5 h 5"/>
                <a:gd name="T4" fmla="*/ 1 w 1"/>
                <a:gd name="T5" fmla="*/ 1 h 5"/>
                <a:gd name="T6" fmla="*/ 1 w 1"/>
                <a:gd name="T7" fmla="*/ 0 h 5"/>
                <a:gd name="T8" fmla="*/ 0 w 1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5">
                  <a:moveTo>
                    <a:pt x="0" y="0"/>
                  </a:moveTo>
                  <a:cubicBezTo>
                    <a:pt x="0" y="1"/>
                    <a:pt x="0" y="3"/>
                    <a:pt x="0" y="5"/>
                  </a:cubicBezTo>
                  <a:cubicBezTo>
                    <a:pt x="1" y="4"/>
                    <a:pt x="1" y="2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4172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10" name="ïs1iḑe">
              <a:extLst>
                <a:ext uri="{FF2B5EF4-FFF2-40B4-BE49-F238E27FC236}">
                  <a16:creationId xmlns:a16="http://schemas.microsoft.com/office/drawing/2014/main" id="{A79682B2-2934-4664-97F8-D6F7746BC69E}"/>
                </a:ext>
              </a:extLst>
            </p:cNvPr>
            <p:cNvSpPr/>
            <p:nvPr/>
          </p:nvSpPr>
          <p:spPr bwMode="auto">
            <a:xfrm>
              <a:off x="6184901" y="4625975"/>
              <a:ext cx="20638" cy="33338"/>
            </a:xfrm>
            <a:custGeom>
              <a:avLst/>
              <a:gdLst>
                <a:gd name="T0" fmla="*/ 0 w 7"/>
                <a:gd name="T1" fmla="*/ 0 h 11"/>
                <a:gd name="T2" fmla="*/ 6 w 7"/>
                <a:gd name="T3" fmla="*/ 11 h 11"/>
                <a:gd name="T4" fmla="*/ 7 w 7"/>
                <a:gd name="T5" fmla="*/ 10 h 11"/>
                <a:gd name="T6" fmla="*/ 7 w 7"/>
                <a:gd name="T7" fmla="*/ 3 h 11"/>
                <a:gd name="T8" fmla="*/ 0 w 7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1">
                  <a:moveTo>
                    <a:pt x="0" y="0"/>
                  </a:moveTo>
                  <a:cubicBezTo>
                    <a:pt x="3" y="3"/>
                    <a:pt x="5" y="6"/>
                    <a:pt x="6" y="11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8"/>
                    <a:pt x="7" y="5"/>
                    <a:pt x="7" y="3"/>
                  </a:cubicBezTo>
                  <a:cubicBezTo>
                    <a:pt x="5" y="2"/>
                    <a:pt x="2" y="1"/>
                    <a:pt x="0" y="0"/>
                  </a:cubicBezTo>
                </a:path>
              </a:pathLst>
            </a:custGeom>
            <a:solidFill>
              <a:srgbClr val="6F8B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11" name="ïṥļïdê">
              <a:extLst>
                <a:ext uri="{FF2B5EF4-FFF2-40B4-BE49-F238E27FC236}">
                  <a16:creationId xmlns:a16="http://schemas.microsoft.com/office/drawing/2014/main" id="{ED45CD29-CCEE-4165-BDCF-8E4023AF8C96}"/>
                </a:ext>
              </a:extLst>
            </p:cNvPr>
            <p:cNvSpPr/>
            <p:nvPr/>
          </p:nvSpPr>
          <p:spPr bwMode="auto">
            <a:xfrm>
              <a:off x="6202363" y="4656138"/>
              <a:ext cx="3175" cy="9525"/>
            </a:xfrm>
            <a:custGeom>
              <a:avLst/>
              <a:gdLst>
                <a:gd name="T0" fmla="*/ 1 w 1"/>
                <a:gd name="T1" fmla="*/ 0 h 3"/>
                <a:gd name="T2" fmla="*/ 0 w 1"/>
                <a:gd name="T3" fmla="*/ 1 h 3"/>
                <a:gd name="T4" fmla="*/ 1 w 1"/>
                <a:gd name="T5" fmla="*/ 3 h 3"/>
                <a:gd name="T6" fmla="*/ 1 w 1"/>
                <a:gd name="T7" fmla="*/ 3 h 3"/>
                <a:gd name="T8" fmla="*/ 1 w 1"/>
                <a:gd name="T9" fmla="*/ 3 h 3"/>
                <a:gd name="T10" fmla="*/ 1 w 1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3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2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1"/>
                    <a:pt x="1" y="0"/>
                  </a:cubicBezTo>
                </a:path>
              </a:pathLst>
            </a:custGeom>
            <a:solidFill>
              <a:srgbClr val="4F8B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12" name="ïṧ1îdè">
              <a:extLst>
                <a:ext uri="{FF2B5EF4-FFF2-40B4-BE49-F238E27FC236}">
                  <a16:creationId xmlns:a16="http://schemas.microsoft.com/office/drawing/2014/main" id="{CDB87056-4B15-434A-A02F-13B4E6EFB372}"/>
                </a:ext>
              </a:extLst>
            </p:cNvPr>
            <p:cNvSpPr/>
            <p:nvPr/>
          </p:nvSpPr>
          <p:spPr bwMode="auto">
            <a:xfrm>
              <a:off x="6205538" y="4665663"/>
              <a:ext cx="0" cy="26988"/>
            </a:xfrm>
            <a:custGeom>
              <a:avLst/>
              <a:gdLst>
                <a:gd name="T0" fmla="*/ 0 h 9"/>
                <a:gd name="T1" fmla="*/ 0 h 9"/>
                <a:gd name="T2" fmla="*/ 0 h 9"/>
                <a:gd name="T3" fmla="*/ 3 h 9"/>
                <a:gd name="T4" fmla="*/ 9 h 9"/>
                <a:gd name="T5" fmla="*/ 9 h 9"/>
                <a:gd name="T6" fmla="*/ 0 h 9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9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6"/>
                    <a:pt x="0" y="3"/>
                    <a:pt x="0" y="0"/>
                  </a:cubicBezTo>
                </a:path>
              </a:pathLst>
            </a:custGeom>
            <a:solidFill>
              <a:srgbClr val="4172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13" name="îṥ1îḓê">
              <a:extLst>
                <a:ext uri="{FF2B5EF4-FFF2-40B4-BE49-F238E27FC236}">
                  <a16:creationId xmlns:a16="http://schemas.microsoft.com/office/drawing/2014/main" id="{AAB15F9F-C58D-4244-9869-F797AC5FF2CC}"/>
                </a:ext>
              </a:extLst>
            </p:cNvPr>
            <p:cNvSpPr/>
            <p:nvPr/>
          </p:nvSpPr>
          <p:spPr bwMode="auto">
            <a:xfrm>
              <a:off x="6043613" y="4616450"/>
              <a:ext cx="161925" cy="76200"/>
            </a:xfrm>
            <a:custGeom>
              <a:avLst/>
              <a:gdLst>
                <a:gd name="T0" fmla="*/ 27 w 54"/>
                <a:gd name="T1" fmla="*/ 0 h 25"/>
                <a:gd name="T2" fmla="*/ 12 w 54"/>
                <a:gd name="T3" fmla="*/ 2 h 25"/>
                <a:gd name="T4" fmla="*/ 2 w 54"/>
                <a:gd name="T5" fmla="*/ 14 h 25"/>
                <a:gd name="T6" fmla="*/ 1 w 54"/>
                <a:gd name="T7" fmla="*/ 17 h 25"/>
                <a:gd name="T8" fmla="*/ 0 w 54"/>
                <a:gd name="T9" fmla="*/ 21 h 25"/>
                <a:gd name="T10" fmla="*/ 0 w 54"/>
                <a:gd name="T11" fmla="*/ 25 h 25"/>
                <a:gd name="T12" fmla="*/ 27 w 54"/>
                <a:gd name="T13" fmla="*/ 19 h 25"/>
                <a:gd name="T14" fmla="*/ 54 w 54"/>
                <a:gd name="T15" fmla="*/ 25 h 25"/>
                <a:gd name="T16" fmla="*/ 54 w 54"/>
                <a:gd name="T17" fmla="*/ 19 h 25"/>
                <a:gd name="T18" fmla="*/ 54 w 54"/>
                <a:gd name="T19" fmla="*/ 16 h 25"/>
                <a:gd name="T20" fmla="*/ 53 w 54"/>
                <a:gd name="T21" fmla="*/ 14 h 25"/>
                <a:gd name="T22" fmla="*/ 47 w 54"/>
                <a:gd name="T23" fmla="*/ 3 h 25"/>
                <a:gd name="T24" fmla="*/ 27 w 54"/>
                <a:gd name="T2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4" h="25">
                  <a:moveTo>
                    <a:pt x="27" y="0"/>
                  </a:moveTo>
                  <a:cubicBezTo>
                    <a:pt x="22" y="0"/>
                    <a:pt x="17" y="0"/>
                    <a:pt x="12" y="2"/>
                  </a:cubicBezTo>
                  <a:cubicBezTo>
                    <a:pt x="8" y="5"/>
                    <a:pt x="4" y="9"/>
                    <a:pt x="2" y="14"/>
                  </a:cubicBezTo>
                  <a:cubicBezTo>
                    <a:pt x="2" y="15"/>
                    <a:pt x="1" y="16"/>
                    <a:pt x="1" y="17"/>
                  </a:cubicBezTo>
                  <a:cubicBezTo>
                    <a:pt x="1" y="18"/>
                    <a:pt x="1" y="20"/>
                    <a:pt x="0" y="21"/>
                  </a:cubicBezTo>
                  <a:cubicBezTo>
                    <a:pt x="0" y="22"/>
                    <a:pt x="0" y="24"/>
                    <a:pt x="0" y="25"/>
                  </a:cubicBezTo>
                  <a:cubicBezTo>
                    <a:pt x="9" y="21"/>
                    <a:pt x="18" y="19"/>
                    <a:pt x="27" y="19"/>
                  </a:cubicBezTo>
                  <a:cubicBezTo>
                    <a:pt x="36" y="19"/>
                    <a:pt x="46" y="21"/>
                    <a:pt x="54" y="25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8"/>
                    <a:pt x="54" y="17"/>
                    <a:pt x="54" y="16"/>
                  </a:cubicBezTo>
                  <a:cubicBezTo>
                    <a:pt x="54" y="15"/>
                    <a:pt x="53" y="14"/>
                    <a:pt x="53" y="14"/>
                  </a:cubicBezTo>
                  <a:cubicBezTo>
                    <a:pt x="52" y="9"/>
                    <a:pt x="50" y="6"/>
                    <a:pt x="47" y="3"/>
                  </a:cubicBezTo>
                  <a:cubicBezTo>
                    <a:pt x="41" y="1"/>
                    <a:pt x="34" y="0"/>
                    <a:pt x="27" y="0"/>
                  </a:cubicBezTo>
                </a:path>
              </a:pathLst>
            </a:custGeom>
            <a:solidFill>
              <a:srgbClr val="0F5A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14" name="işļiḓe">
              <a:extLst>
                <a:ext uri="{FF2B5EF4-FFF2-40B4-BE49-F238E27FC236}">
                  <a16:creationId xmlns:a16="http://schemas.microsoft.com/office/drawing/2014/main" id="{1F1D0803-9135-4687-BDCC-366D3391A1F1}"/>
                </a:ext>
              </a:extLst>
            </p:cNvPr>
            <p:cNvSpPr/>
            <p:nvPr/>
          </p:nvSpPr>
          <p:spPr bwMode="auto">
            <a:xfrm>
              <a:off x="5403851" y="3960813"/>
              <a:ext cx="377825" cy="496888"/>
            </a:xfrm>
            <a:custGeom>
              <a:avLst/>
              <a:gdLst>
                <a:gd name="T0" fmla="*/ 116 w 125"/>
                <a:gd name="T1" fmla="*/ 165 h 165"/>
                <a:gd name="T2" fmla="*/ 82 w 125"/>
                <a:gd name="T3" fmla="*/ 165 h 165"/>
                <a:gd name="T4" fmla="*/ 0 w 125"/>
                <a:gd name="T5" fmla="*/ 83 h 165"/>
                <a:gd name="T6" fmla="*/ 78 w 125"/>
                <a:gd name="T7" fmla="*/ 0 h 165"/>
                <a:gd name="T8" fmla="*/ 79 w 125"/>
                <a:gd name="T9" fmla="*/ 0 h 165"/>
                <a:gd name="T10" fmla="*/ 82 w 125"/>
                <a:gd name="T11" fmla="*/ 0 h 165"/>
                <a:gd name="T12" fmla="*/ 91 w 125"/>
                <a:gd name="T13" fmla="*/ 9 h 165"/>
                <a:gd name="T14" fmla="*/ 82 w 125"/>
                <a:gd name="T15" fmla="*/ 18 h 165"/>
                <a:gd name="T16" fmla="*/ 18 w 125"/>
                <a:gd name="T17" fmla="*/ 83 h 165"/>
                <a:gd name="T18" fmla="*/ 82 w 125"/>
                <a:gd name="T19" fmla="*/ 147 h 165"/>
                <a:gd name="T20" fmla="*/ 116 w 125"/>
                <a:gd name="T21" fmla="*/ 147 h 165"/>
                <a:gd name="T22" fmla="*/ 125 w 125"/>
                <a:gd name="T23" fmla="*/ 156 h 165"/>
                <a:gd name="T24" fmla="*/ 116 w 125"/>
                <a:gd name="T25" fmla="*/ 16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5" h="165">
                  <a:moveTo>
                    <a:pt x="116" y="165"/>
                  </a:moveTo>
                  <a:cubicBezTo>
                    <a:pt x="82" y="165"/>
                    <a:pt x="82" y="165"/>
                    <a:pt x="82" y="165"/>
                  </a:cubicBezTo>
                  <a:cubicBezTo>
                    <a:pt x="37" y="165"/>
                    <a:pt x="0" y="128"/>
                    <a:pt x="0" y="83"/>
                  </a:cubicBezTo>
                  <a:cubicBezTo>
                    <a:pt x="0" y="39"/>
                    <a:pt x="34" y="3"/>
                    <a:pt x="78" y="0"/>
                  </a:cubicBezTo>
                  <a:cubicBezTo>
                    <a:pt x="78" y="0"/>
                    <a:pt x="79" y="0"/>
                    <a:pt x="79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1" y="4"/>
                    <a:pt x="91" y="9"/>
                  </a:cubicBezTo>
                  <a:cubicBezTo>
                    <a:pt x="91" y="14"/>
                    <a:pt x="87" y="18"/>
                    <a:pt x="82" y="18"/>
                  </a:cubicBezTo>
                  <a:cubicBezTo>
                    <a:pt x="47" y="18"/>
                    <a:pt x="18" y="47"/>
                    <a:pt x="18" y="83"/>
                  </a:cubicBezTo>
                  <a:cubicBezTo>
                    <a:pt x="18" y="118"/>
                    <a:pt x="47" y="147"/>
                    <a:pt x="82" y="147"/>
                  </a:cubicBezTo>
                  <a:cubicBezTo>
                    <a:pt x="116" y="147"/>
                    <a:pt x="116" y="147"/>
                    <a:pt x="116" y="147"/>
                  </a:cubicBezTo>
                  <a:cubicBezTo>
                    <a:pt x="121" y="147"/>
                    <a:pt x="125" y="151"/>
                    <a:pt x="125" y="156"/>
                  </a:cubicBezTo>
                  <a:cubicBezTo>
                    <a:pt x="125" y="161"/>
                    <a:pt x="121" y="165"/>
                    <a:pt x="116" y="165"/>
                  </a:cubicBezTo>
                  <a:close/>
                </a:path>
              </a:pathLst>
            </a:custGeom>
            <a:solidFill>
              <a:srgbClr val="224D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15" name="îSlíḓe">
              <a:extLst>
                <a:ext uri="{FF2B5EF4-FFF2-40B4-BE49-F238E27FC236}">
                  <a16:creationId xmlns:a16="http://schemas.microsoft.com/office/drawing/2014/main" id="{B6291477-CFC3-40A6-B039-C7ACF7B05A3F}"/>
                </a:ext>
              </a:extLst>
            </p:cNvPr>
            <p:cNvSpPr/>
            <p:nvPr/>
          </p:nvSpPr>
          <p:spPr bwMode="auto">
            <a:xfrm>
              <a:off x="5543551" y="3933825"/>
              <a:ext cx="179388" cy="93663"/>
            </a:xfrm>
            <a:custGeom>
              <a:avLst/>
              <a:gdLst>
                <a:gd name="T0" fmla="*/ 45 w 60"/>
                <a:gd name="T1" fmla="*/ 31 h 31"/>
                <a:gd name="T2" fmla="*/ 15 w 60"/>
                <a:gd name="T3" fmla="*/ 31 h 31"/>
                <a:gd name="T4" fmla="*/ 0 w 60"/>
                <a:gd name="T5" fmla="*/ 15 h 31"/>
                <a:gd name="T6" fmla="*/ 15 w 60"/>
                <a:gd name="T7" fmla="*/ 0 h 31"/>
                <a:gd name="T8" fmla="*/ 45 w 60"/>
                <a:gd name="T9" fmla="*/ 0 h 31"/>
                <a:gd name="T10" fmla="*/ 60 w 60"/>
                <a:gd name="T11" fmla="*/ 15 h 31"/>
                <a:gd name="T12" fmla="*/ 45 w 60"/>
                <a:gd name="T13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31">
                  <a:moveTo>
                    <a:pt x="45" y="31"/>
                  </a:moveTo>
                  <a:cubicBezTo>
                    <a:pt x="15" y="31"/>
                    <a:pt x="15" y="31"/>
                    <a:pt x="15" y="31"/>
                  </a:cubicBezTo>
                  <a:cubicBezTo>
                    <a:pt x="7" y="31"/>
                    <a:pt x="0" y="24"/>
                    <a:pt x="0" y="15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3" y="0"/>
                    <a:pt x="60" y="7"/>
                    <a:pt x="60" y="15"/>
                  </a:cubicBezTo>
                  <a:cubicBezTo>
                    <a:pt x="60" y="24"/>
                    <a:pt x="53" y="31"/>
                    <a:pt x="45" y="31"/>
                  </a:cubicBezTo>
                  <a:close/>
                </a:path>
              </a:pathLst>
            </a:cu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16" name="ïṥlïḓé">
              <a:extLst>
                <a:ext uri="{FF2B5EF4-FFF2-40B4-BE49-F238E27FC236}">
                  <a16:creationId xmlns:a16="http://schemas.microsoft.com/office/drawing/2014/main" id="{5D070FDF-254F-4793-BEAE-443E472E94DD}"/>
                </a:ext>
              </a:extLst>
            </p:cNvPr>
            <p:cNvSpPr/>
            <p:nvPr/>
          </p:nvSpPr>
          <p:spPr bwMode="auto">
            <a:xfrm>
              <a:off x="5543551" y="3933825"/>
              <a:ext cx="179388" cy="49213"/>
            </a:xfrm>
            <a:custGeom>
              <a:avLst/>
              <a:gdLst>
                <a:gd name="T0" fmla="*/ 15 w 60"/>
                <a:gd name="T1" fmla="*/ 2 h 16"/>
                <a:gd name="T2" fmla="*/ 45 w 60"/>
                <a:gd name="T3" fmla="*/ 2 h 16"/>
                <a:gd name="T4" fmla="*/ 60 w 60"/>
                <a:gd name="T5" fmla="*/ 16 h 16"/>
                <a:gd name="T6" fmla="*/ 60 w 60"/>
                <a:gd name="T7" fmla="*/ 15 h 16"/>
                <a:gd name="T8" fmla="*/ 45 w 60"/>
                <a:gd name="T9" fmla="*/ 0 h 16"/>
                <a:gd name="T10" fmla="*/ 15 w 60"/>
                <a:gd name="T11" fmla="*/ 0 h 16"/>
                <a:gd name="T12" fmla="*/ 0 w 60"/>
                <a:gd name="T13" fmla="*/ 15 h 16"/>
                <a:gd name="T14" fmla="*/ 0 w 60"/>
                <a:gd name="T15" fmla="*/ 16 h 16"/>
                <a:gd name="T16" fmla="*/ 15 w 60"/>
                <a:gd name="T17" fmla="*/ 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" h="16">
                  <a:moveTo>
                    <a:pt x="15" y="2"/>
                  </a:moveTo>
                  <a:cubicBezTo>
                    <a:pt x="45" y="2"/>
                    <a:pt x="45" y="2"/>
                    <a:pt x="45" y="2"/>
                  </a:cubicBezTo>
                  <a:cubicBezTo>
                    <a:pt x="53" y="2"/>
                    <a:pt x="60" y="8"/>
                    <a:pt x="60" y="16"/>
                  </a:cubicBezTo>
                  <a:cubicBezTo>
                    <a:pt x="60" y="15"/>
                    <a:pt x="60" y="15"/>
                    <a:pt x="60" y="15"/>
                  </a:cubicBezTo>
                  <a:cubicBezTo>
                    <a:pt x="60" y="7"/>
                    <a:pt x="53" y="0"/>
                    <a:pt x="4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8"/>
                    <a:pt x="7" y="2"/>
                    <a:pt x="15" y="2"/>
                  </a:cubicBezTo>
                  <a:close/>
                </a:path>
              </a:pathLst>
            </a:custGeom>
            <a:solidFill>
              <a:srgbClr val="52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17" name="ïṩľïḍe">
              <a:extLst>
                <a:ext uri="{FF2B5EF4-FFF2-40B4-BE49-F238E27FC236}">
                  <a16:creationId xmlns:a16="http://schemas.microsoft.com/office/drawing/2014/main" id="{3D2CBAB8-E782-4687-B76F-BE134C324400}"/>
                </a:ext>
              </a:extLst>
            </p:cNvPr>
            <p:cNvSpPr/>
            <p:nvPr/>
          </p:nvSpPr>
          <p:spPr bwMode="auto">
            <a:xfrm>
              <a:off x="6456363" y="3960813"/>
              <a:ext cx="379413" cy="496888"/>
            </a:xfrm>
            <a:custGeom>
              <a:avLst/>
              <a:gdLst>
                <a:gd name="T0" fmla="*/ 9 w 126"/>
                <a:gd name="T1" fmla="*/ 165 h 165"/>
                <a:gd name="T2" fmla="*/ 43 w 126"/>
                <a:gd name="T3" fmla="*/ 165 h 165"/>
                <a:gd name="T4" fmla="*/ 126 w 126"/>
                <a:gd name="T5" fmla="*/ 83 h 165"/>
                <a:gd name="T6" fmla="*/ 48 w 126"/>
                <a:gd name="T7" fmla="*/ 0 h 165"/>
                <a:gd name="T8" fmla="*/ 46 w 126"/>
                <a:gd name="T9" fmla="*/ 0 h 165"/>
                <a:gd name="T10" fmla="*/ 43 w 126"/>
                <a:gd name="T11" fmla="*/ 0 h 165"/>
                <a:gd name="T12" fmla="*/ 34 w 126"/>
                <a:gd name="T13" fmla="*/ 9 h 165"/>
                <a:gd name="T14" fmla="*/ 43 w 126"/>
                <a:gd name="T15" fmla="*/ 18 h 165"/>
                <a:gd name="T16" fmla="*/ 107 w 126"/>
                <a:gd name="T17" fmla="*/ 83 h 165"/>
                <a:gd name="T18" fmla="*/ 43 w 126"/>
                <a:gd name="T19" fmla="*/ 147 h 165"/>
                <a:gd name="T20" fmla="*/ 9 w 126"/>
                <a:gd name="T21" fmla="*/ 147 h 165"/>
                <a:gd name="T22" fmla="*/ 0 w 126"/>
                <a:gd name="T23" fmla="*/ 156 h 165"/>
                <a:gd name="T24" fmla="*/ 9 w 126"/>
                <a:gd name="T25" fmla="*/ 16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6" h="165">
                  <a:moveTo>
                    <a:pt x="9" y="165"/>
                  </a:moveTo>
                  <a:cubicBezTo>
                    <a:pt x="43" y="165"/>
                    <a:pt x="43" y="165"/>
                    <a:pt x="43" y="165"/>
                  </a:cubicBezTo>
                  <a:cubicBezTo>
                    <a:pt x="89" y="165"/>
                    <a:pt x="126" y="128"/>
                    <a:pt x="126" y="83"/>
                  </a:cubicBezTo>
                  <a:cubicBezTo>
                    <a:pt x="126" y="39"/>
                    <a:pt x="91" y="3"/>
                    <a:pt x="48" y="0"/>
                  </a:cubicBezTo>
                  <a:cubicBezTo>
                    <a:pt x="47" y="0"/>
                    <a:pt x="47" y="0"/>
                    <a:pt x="46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8" y="0"/>
                    <a:pt x="34" y="4"/>
                    <a:pt x="34" y="9"/>
                  </a:cubicBezTo>
                  <a:cubicBezTo>
                    <a:pt x="34" y="14"/>
                    <a:pt x="38" y="18"/>
                    <a:pt x="43" y="18"/>
                  </a:cubicBezTo>
                  <a:cubicBezTo>
                    <a:pt x="78" y="18"/>
                    <a:pt x="107" y="47"/>
                    <a:pt x="107" y="83"/>
                  </a:cubicBezTo>
                  <a:cubicBezTo>
                    <a:pt x="107" y="118"/>
                    <a:pt x="78" y="147"/>
                    <a:pt x="43" y="147"/>
                  </a:cubicBezTo>
                  <a:cubicBezTo>
                    <a:pt x="9" y="147"/>
                    <a:pt x="9" y="147"/>
                    <a:pt x="9" y="147"/>
                  </a:cubicBezTo>
                  <a:cubicBezTo>
                    <a:pt x="4" y="147"/>
                    <a:pt x="0" y="151"/>
                    <a:pt x="0" y="156"/>
                  </a:cubicBezTo>
                  <a:cubicBezTo>
                    <a:pt x="0" y="161"/>
                    <a:pt x="4" y="165"/>
                    <a:pt x="9" y="165"/>
                  </a:cubicBezTo>
                  <a:close/>
                </a:path>
              </a:pathLst>
            </a:custGeom>
            <a:solidFill>
              <a:srgbClr val="224D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18" name="ïṥlïḋè">
              <a:extLst>
                <a:ext uri="{FF2B5EF4-FFF2-40B4-BE49-F238E27FC236}">
                  <a16:creationId xmlns:a16="http://schemas.microsoft.com/office/drawing/2014/main" id="{E6473ABE-4026-465D-9CF4-3A6F65EC5E51}"/>
                </a:ext>
              </a:extLst>
            </p:cNvPr>
            <p:cNvSpPr/>
            <p:nvPr/>
          </p:nvSpPr>
          <p:spPr bwMode="auto">
            <a:xfrm>
              <a:off x="6513513" y="3933825"/>
              <a:ext cx="180975" cy="93663"/>
            </a:xfrm>
            <a:custGeom>
              <a:avLst/>
              <a:gdLst>
                <a:gd name="T0" fmla="*/ 15 w 60"/>
                <a:gd name="T1" fmla="*/ 31 h 31"/>
                <a:gd name="T2" fmla="*/ 45 w 60"/>
                <a:gd name="T3" fmla="*/ 31 h 31"/>
                <a:gd name="T4" fmla="*/ 60 w 60"/>
                <a:gd name="T5" fmla="*/ 15 h 31"/>
                <a:gd name="T6" fmla="*/ 45 w 60"/>
                <a:gd name="T7" fmla="*/ 0 h 31"/>
                <a:gd name="T8" fmla="*/ 15 w 60"/>
                <a:gd name="T9" fmla="*/ 0 h 31"/>
                <a:gd name="T10" fmla="*/ 0 w 60"/>
                <a:gd name="T11" fmla="*/ 15 h 31"/>
                <a:gd name="T12" fmla="*/ 15 w 60"/>
                <a:gd name="T13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31">
                  <a:moveTo>
                    <a:pt x="15" y="31"/>
                  </a:moveTo>
                  <a:cubicBezTo>
                    <a:pt x="45" y="31"/>
                    <a:pt x="45" y="31"/>
                    <a:pt x="45" y="31"/>
                  </a:cubicBezTo>
                  <a:cubicBezTo>
                    <a:pt x="54" y="31"/>
                    <a:pt x="60" y="24"/>
                    <a:pt x="60" y="15"/>
                  </a:cubicBezTo>
                  <a:cubicBezTo>
                    <a:pt x="60" y="7"/>
                    <a:pt x="54" y="0"/>
                    <a:pt x="4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24"/>
                    <a:pt x="7" y="31"/>
                    <a:pt x="15" y="31"/>
                  </a:cubicBezTo>
                  <a:close/>
                </a:path>
              </a:pathLst>
            </a:cu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19" name="íṡľiďé">
              <a:extLst>
                <a:ext uri="{FF2B5EF4-FFF2-40B4-BE49-F238E27FC236}">
                  <a16:creationId xmlns:a16="http://schemas.microsoft.com/office/drawing/2014/main" id="{108781DA-9411-4CA3-8C83-EADD985F3753}"/>
                </a:ext>
              </a:extLst>
            </p:cNvPr>
            <p:cNvSpPr/>
            <p:nvPr/>
          </p:nvSpPr>
          <p:spPr bwMode="auto">
            <a:xfrm>
              <a:off x="6513513" y="3933825"/>
              <a:ext cx="180975" cy="49213"/>
            </a:xfrm>
            <a:custGeom>
              <a:avLst/>
              <a:gdLst>
                <a:gd name="T0" fmla="*/ 45 w 60"/>
                <a:gd name="T1" fmla="*/ 2 h 16"/>
                <a:gd name="T2" fmla="*/ 15 w 60"/>
                <a:gd name="T3" fmla="*/ 2 h 16"/>
                <a:gd name="T4" fmla="*/ 0 w 60"/>
                <a:gd name="T5" fmla="*/ 16 h 16"/>
                <a:gd name="T6" fmla="*/ 0 w 60"/>
                <a:gd name="T7" fmla="*/ 15 h 16"/>
                <a:gd name="T8" fmla="*/ 15 w 60"/>
                <a:gd name="T9" fmla="*/ 0 h 16"/>
                <a:gd name="T10" fmla="*/ 45 w 60"/>
                <a:gd name="T11" fmla="*/ 0 h 16"/>
                <a:gd name="T12" fmla="*/ 60 w 60"/>
                <a:gd name="T13" fmla="*/ 15 h 16"/>
                <a:gd name="T14" fmla="*/ 60 w 60"/>
                <a:gd name="T15" fmla="*/ 16 h 16"/>
                <a:gd name="T16" fmla="*/ 45 w 60"/>
                <a:gd name="T17" fmla="*/ 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" h="16">
                  <a:moveTo>
                    <a:pt x="45" y="2"/>
                  </a:moveTo>
                  <a:cubicBezTo>
                    <a:pt x="15" y="2"/>
                    <a:pt x="15" y="2"/>
                    <a:pt x="15" y="2"/>
                  </a:cubicBezTo>
                  <a:cubicBezTo>
                    <a:pt x="7" y="2"/>
                    <a:pt x="1" y="8"/>
                    <a:pt x="0" y="16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4" y="0"/>
                    <a:pt x="60" y="7"/>
                    <a:pt x="60" y="15"/>
                  </a:cubicBezTo>
                  <a:cubicBezTo>
                    <a:pt x="60" y="16"/>
                    <a:pt x="60" y="16"/>
                    <a:pt x="60" y="16"/>
                  </a:cubicBezTo>
                  <a:cubicBezTo>
                    <a:pt x="60" y="8"/>
                    <a:pt x="53" y="2"/>
                    <a:pt x="45" y="2"/>
                  </a:cubicBezTo>
                  <a:close/>
                </a:path>
              </a:pathLst>
            </a:custGeom>
            <a:solidFill>
              <a:srgbClr val="52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20" name="îṣḻîḋe">
              <a:extLst>
                <a:ext uri="{FF2B5EF4-FFF2-40B4-BE49-F238E27FC236}">
                  <a16:creationId xmlns:a16="http://schemas.microsoft.com/office/drawing/2014/main" id="{809F647A-9A8E-4C8E-8BA4-6E49E4AD9F41}"/>
                </a:ext>
              </a:extLst>
            </p:cNvPr>
            <p:cNvSpPr/>
            <p:nvPr/>
          </p:nvSpPr>
          <p:spPr bwMode="auto">
            <a:xfrm>
              <a:off x="5611813" y="4379913"/>
              <a:ext cx="1025525" cy="222250"/>
            </a:xfrm>
            <a:custGeom>
              <a:avLst/>
              <a:gdLst>
                <a:gd name="T0" fmla="*/ 303 w 340"/>
                <a:gd name="T1" fmla="*/ 74 h 74"/>
                <a:gd name="T2" fmla="*/ 37 w 340"/>
                <a:gd name="T3" fmla="*/ 74 h 74"/>
                <a:gd name="T4" fmla="*/ 0 w 340"/>
                <a:gd name="T5" fmla="*/ 37 h 74"/>
                <a:gd name="T6" fmla="*/ 37 w 340"/>
                <a:gd name="T7" fmla="*/ 0 h 74"/>
                <a:gd name="T8" fmla="*/ 303 w 340"/>
                <a:gd name="T9" fmla="*/ 0 h 74"/>
                <a:gd name="T10" fmla="*/ 340 w 340"/>
                <a:gd name="T11" fmla="*/ 37 h 74"/>
                <a:gd name="T12" fmla="*/ 303 w 340"/>
                <a:gd name="T1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0" h="74">
                  <a:moveTo>
                    <a:pt x="303" y="74"/>
                  </a:moveTo>
                  <a:cubicBezTo>
                    <a:pt x="37" y="74"/>
                    <a:pt x="37" y="74"/>
                    <a:pt x="37" y="74"/>
                  </a:cubicBezTo>
                  <a:cubicBezTo>
                    <a:pt x="17" y="74"/>
                    <a:pt x="0" y="57"/>
                    <a:pt x="0" y="37"/>
                  </a:cubicBezTo>
                  <a:cubicBezTo>
                    <a:pt x="0" y="17"/>
                    <a:pt x="17" y="0"/>
                    <a:pt x="37" y="0"/>
                  </a:cubicBezTo>
                  <a:cubicBezTo>
                    <a:pt x="303" y="0"/>
                    <a:pt x="303" y="0"/>
                    <a:pt x="303" y="0"/>
                  </a:cubicBezTo>
                  <a:cubicBezTo>
                    <a:pt x="324" y="0"/>
                    <a:pt x="340" y="17"/>
                    <a:pt x="340" y="37"/>
                  </a:cubicBezTo>
                  <a:cubicBezTo>
                    <a:pt x="340" y="57"/>
                    <a:pt x="324" y="74"/>
                    <a:pt x="303" y="74"/>
                  </a:cubicBezTo>
                  <a:close/>
                </a:path>
              </a:pathLst>
            </a:cu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21" name="îṩ1ïḑè">
              <a:extLst>
                <a:ext uri="{FF2B5EF4-FFF2-40B4-BE49-F238E27FC236}">
                  <a16:creationId xmlns:a16="http://schemas.microsoft.com/office/drawing/2014/main" id="{5E5CDD34-66FD-4679-8DF7-1CDA22A359EF}"/>
                </a:ext>
              </a:extLst>
            </p:cNvPr>
            <p:cNvSpPr/>
            <p:nvPr/>
          </p:nvSpPr>
          <p:spPr bwMode="auto">
            <a:xfrm>
              <a:off x="5611813" y="4379913"/>
              <a:ext cx="1025525" cy="117475"/>
            </a:xfrm>
            <a:custGeom>
              <a:avLst/>
              <a:gdLst>
                <a:gd name="T0" fmla="*/ 37 w 340"/>
                <a:gd name="T1" fmla="*/ 4 h 39"/>
                <a:gd name="T2" fmla="*/ 303 w 340"/>
                <a:gd name="T3" fmla="*/ 4 h 39"/>
                <a:gd name="T4" fmla="*/ 340 w 340"/>
                <a:gd name="T5" fmla="*/ 39 h 39"/>
                <a:gd name="T6" fmla="*/ 340 w 340"/>
                <a:gd name="T7" fmla="*/ 37 h 39"/>
                <a:gd name="T8" fmla="*/ 303 w 340"/>
                <a:gd name="T9" fmla="*/ 0 h 39"/>
                <a:gd name="T10" fmla="*/ 37 w 340"/>
                <a:gd name="T11" fmla="*/ 0 h 39"/>
                <a:gd name="T12" fmla="*/ 0 w 340"/>
                <a:gd name="T13" fmla="*/ 37 h 39"/>
                <a:gd name="T14" fmla="*/ 0 w 340"/>
                <a:gd name="T15" fmla="*/ 39 h 39"/>
                <a:gd name="T16" fmla="*/ 37 w 340"/>
                <a:gd name="T17" fmla="*/ 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0" h="39">
                  <a:moveTo>
                    <a:pt x="37" y="4"/>
                  </a:moveTo>
                  <a:cubicBezTo>
                    <a:pt x="303" y="4"/>
                    <a:pt x="303" y="4"/>
                    <a:pt x="303" y="4"/>
                  </a:cubicBezTo>
                  <a:cubicBezTo>
                    <a:pt x="323" y="4"/>
                    <a:pt x="339" y="19"/>
                    <a:pt x="340" y="39"/>
                  </a:cubicBezTo>
                  <a:cubicBezTo>
                    <a:pt x="340" y="38"/>
                    <a:pt x="340" y="38"/>
                    <a:pt x="340" y="37"/>
                  </a:cubicBezTo>
                  <a:cubicBezTo>
                    <a:pt x="340" y="17"/>
                    <a:pt x="324" y="0"/>
                    <a:pt x="303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7" y="0"/>
                    <a:pt x="0" y="17"/>
                    <a:pt x="0" y="37"/>
                  </a:cubicBezTo>
                  <a:cubicBezTo>
                    <a:pt x="0" y="38"/>
                    <a:pt x="0" y="38"/>
                    <a:pt x="0" y="39"/>
                  </a:cubicBezTo>
                  <a:cubicBezTo>
                    <a:pt x="1" y="19"/>
                    <a:pt x="17" y="4"/>
                    <a:pt x="37" y="4"/>
                  </a:cubicBezTo>
                  <a:close/>
                </a:path>
              </a:pathLst>
            </a:custGeom>
            <a:solidFill>
              <a:srgbClr val="70FF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22" name="işḷíḑe">
              <a:extLst>
                <a:ext uri="{FF2B5EF4-FFF2-40B4-BE49-F238E27FC236}">
                  <a16:creationId xmlns:a16="http://schemas.microsoft.com/office/drawing/2014/main" id="{ABFEE0C9-4330-4642-8754-BD10C03A31DA}"/>
                </a:ext>
              </a:extLst>
            </p:cNvPr>
            <p:cNvSpPr/>
            <p:nvPr/>
          </p:nvSpPr>
          <p:spPr bwMode="auto">
            <a:xfrm>
              <a:off x="5708651" y="3408363"/>
              <a:ext cx="831850" cy="871538"/>
            </a:xfrm>
            <a:custGeom>
              <a:avLst/>
              <a:gdLst>
                <a:gd name="T0" fmla="*/ 183 w 276"/>
                <a:gd name="T1" fmla="*/ 290 h 290"/>
                <a:gd name="T2" fmla="*/ 87 w 276"/>
                <a:gd name="T3" fmla="*/ 290 h 290"/>
                <a:gd name="T4" fmla="*/ 17 w 276"/>
                <a:gd name="T5" fmla="*/ 220 h 290"/>
                <a:gd name="T6" fmla="*/ 0 w 276"/>
                <a:gd name="T7" fmla="*/ 69 h 290"/>
                <a:gd name="T8" fmla="*/ 70 w 276"/>
                <a:gd name="T9" fmla="*/ 0 h 290"/>
                <a:gd name="T10" fmla="*/ 206 w 276"/>
                <a:gd name="T11" fmla="*/ 0 h 290"/>
                <a:gd name="T12" fmla="*/ 276 w 276"/>
                <a:gd name="T13" fmla="*/ 69 h 290"/>
                <a:gd name="T14" fmla="*/ 253 w 276"/>
                <a:gd name="T15" fmla="*/ 220 h 290"/>
                <a:gd name="T16" fmla="*/ 183 w 276"/>
                <a:gd name="T17" fmla="*/ 290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6" h="290">
                  <a:moveTo>
                    <a:pt x="183" y="290"/>
                  </a:moveTo>
                  <a:cubicBezTo>
                    <a:pt x="87" y="290"/>
                    <a:pt x="87" y="290"/>
                    <a:pt x="87" y="290"/>
                  </a:cubicBezTo>
                  <a:cubicBezTo>
                    <a:pt x="49" y="290"/>
                    <a:pt x="17" y="259"/>
                    <a:pt x="17" y="22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1" y="0"/>
                    <a:pt x="70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45" y="0"/>
                    <a:pt x="276" y="31"/>
                    <a:pt x="276" y="69"/>
                  </a:cubicBezTo>
                  <a:cubicBezTo>
                    <a:pt x="253" y="220"/>
                    <a:pt x="253" y="220"/>
                    <a:pt x="253" y="220"/>
                  </a:cubicBezTo>
                  <a:cubicBezTo>
                    <a:pt x="253" y="259"/>
                    <a:pt x="222" y="290"/>
                    <a:pt x="183" y="290"/>
                  </a:cubicBezTo>
                  <a:close/>
                </a:path>
              </a:pathLst>
            </a:cu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23" name="íṡļîḍe">
              <a:extLst>
                <a:ext uri="{FF2B5EF4-FFF2-40B4-BE49-F238E27FC236}">
                  <a16:creationId xmlns:a16="http://schemas.microsoft.com/office/drawing/2014/main" id="{8B18BDCC-062C-40E7-97B1-211B1B4C6E26}"/>
                </a:ext>
              </a:extLst>
            </p:cNvPr>
            <p:cNvSpPr/>
            <p:nvPr/>
          </p:nvSpPr>
          <p:spPr bwMode="auto">
            <a:xfrm>
              <a:off x="5708651" y="3408363"/>
              <a:ext cx="831850" cy="209550"/>
            </a:xfrm>
            <a:custGeom>
              <a:avLst/>
              <a:gdLst>
                <a:gd name="T0" fmla="*/ 70 w 276"/>
                <a:gd name="T1" fmla="*/ 3 h 70"/>
                <a:gd name="T2" fmla="*/ 206 w 276"/>
                <a:gd name="T3" fmla="*/ 3 h 70"/>
                <a:gd name="T4" fmla="*/ 276 w 276"/>
                <a:gd name="T5" fmla="*/ 70 h 70"/>
                <a:gd name="T6" fmla="*/ 276 w 276"/>
                <a:gd name="T7" fmla="*/ 69 h 70"/>
                <a:gd name="T8" fmla="*/ 206 w 276"/>
                <a:gd name="T9" fmla="*/ 0 h 70"/>
                <a:gd name="T10" fmla="*/ 70 w 276"/>
                <a:gd name="T11" fmla="*/ 0 h 70"/>
                <a:gd name="T12" fmla="*/ 0 w 276"/>
                <a:gd name="T13" fmla="*/ 69 h 70"/>
                <a:gd name="T14" fmla="*/ 0 w 276"/>
                <a:gd name="T15" fmla="*/ 70 h 70"/>
                <a:gd name="T16" fmla="*/ 70 w 276"/>
                <a:gd name="T17" fmla="*/ 3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6" h="70">
                  <a:moveTo>
                    <a:pt x="70" y="3"/>
                  </a:moveTo>
                  <a:cubicBezTo>
                    <a:pt x="206" y="3"/>
                    <a:pt x="206" y="3"/>
                    <a:pt x="206" y="3"/>
                  </a:cubicBezTo>
                  <a:cubicBezTo>
                    <a:pt x="244" y="3"/>
                    <a:pt x="275" y="33"/>
                    <a:pt x="276" y="70"/>
                  </a:cubicBezTo>
                  <a:cubicBezTo>
                    <a:pt x="276" y="69"/>
                    <a:pt x="276" y="69"/>
                    <a:pt x="276" y="69"/>
                  </a:cubicBezTo>
                  <a:cubicBezTo>
                    <a:pt x="276" y="31"/>
                    <a:pt x="245" y="0"/>
                    <a:pt x="206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31" y="0"/>
                    <a:pt x="0" y="31"/>
                    <a:pt x="0" y="69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1" y="33"/>
                    <a:pt x="32" y="3"/>
                    <a:pt x="70" y="3"/>
                  </a:cubicBezTo>
                  <a:close/>
                </a:path>
              </a:pathLst>
            </a:custGeom>
            <a:solidFill>
              <a:srgbClr val="52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24" name="îšḻïďè">
              <a:extLst>
                <a:ext uri="{FF2B5EF4-FFF2-40B4-BE49-F238E27FC236}">
                  <a16:creationId xmlns:a16="http://schemas.microsoft.com/office/drawing/2014/main" id="{FFE52118-A2F4-48DE-A4F1-30228E7362F4}"/>
                </a:ext>
              </a:extLst>
            </p:cNvPr>
            <p:cNvSpPr/>
            <p:nvPr/>
          </p:nvSpPr>
          <p:spPr bwMode="auto">
            <a:xfrm>
              <a:off x="5721351" y="4545013"/>
              <a:ext cx="806450" cy="98425"/>
            </a:xfrm>
            <a:custGeom>
              <a:avLst/>
              <a:gdLst>
                <a:gd name="T0" fmla="*/ 252 w 268"/>
                <a:gd name="T1" fmla="*/ 33 h 33"/>
                <a:gd name="T2" fmla="*/ 17 w 268"/>
                <a:gd name="T3" fmla="*/ 33 h 33"/>
                <a:gd name="T4" fmla="*/ 0 w 268"/>
                <a:gd name="T5" fmla="*/ 17 h 33"/>
                <a:gd name="T6" fmla="*/ 17 w 268"/>
                <a:gd name="T7" fmla="*/ 0 h 33"/>
                <a:gd name="T8" fmla="*/ 252 w 268"/>
                <a:gd name="T9" fmla="*/ 0 h 33"/>
                <a:gd name="T10" fmla="*/ 268 w 268"/>
                <a:gd name="T11" fmla="*/ 17 h 33"/>
                <a:gd name="T12" fmla="*/ 252 w 268"/>
                <a:gd name="T13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8" h="33">
                  <a:moveTo>
                    <a:pt x="252" y="33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52" y="0"/>
                    <a:pt x="252" y="0"/>
                    <a:pt x="252" y="0"/>
                  </a:cubicBezTo>
                  <a:cubicBezTo>
                    <a:pt x="261" y="0"/>
                    <a:pt x="268" y="8"/>
                    <a:pt x="268" y="17"/>
                  </a:cubicBezTo>
                  <a:cubicBezTo>
                    <a:pt x="268" y="26"/>
                    <a:pt x="261" y="33"/>
                    <a:pt x="252" y="33"/>
                  </a:cubicBezTo>
                  <a:close/>
                </a:path>
              </a:pathLst>
            </a:custGeom>
            <a:solidFill>
              <a:srgbClr val="224D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25" name="îŝļîḋe">
              <a:extLst>
                <a:ext uri="{FF2B5EF4-FFF2-40B4-BE49-F238E27FC236}">
                  <a16:creationId xmlns:a16="http://schemas.microsoft.com/office/drawing/2014/main" id="{F3DFEAB3-378D-4766-96D3-85C7DA57C42B}"/>
                </a:ext>
              </a:extLst>
            </p:cNvPr>
            <p:cNvSpPr/>
            <p:nvPr/>
          </p:nvSpPr>
          <p:spPr bwMode="auto">
            <a:xfrm>
              <a:off x="5910263" y="4641850"/>
              <a:ext cx="428625" cy="98425"/>
            </a:xfrm>
            <a:custGeom>
              <a:avLst/>
              <a:gdLst>
                <a:gd name="T0" fmla="*/ 131 w 142"/>
                <a:gd name="T1" fmla="*/ 33 h 33"/>
                <a:gd name="T2" fmla="*/ 11 w 142"/>
                <a:gd name="T3" fmla="*/ 33 h 33"/>
                <a:gd name="T4" fmla="*/ 0 w 142"/>
                <a:gd name="T5" fmla="*/ 22 h 33"/>
                <a:gd name="T6" fmla="*/ 0 w 142"/>
                <a:gd name="T7" fmla="*/ 12 h 33"/>
                <a:gd name="T8" fmla="*/ 11 w 142"/>
                <a:gd name="T9" fmla="*/ 0 h 33"/>
                <a:gd name="T10" fmla="*/ 131 w 142"/>
                <a:gd name="T11" fmla="*/ 0 h 33"/>
                <a:gd name="T12" fmla="*/ 142 w 142"/>
                <a:gd name="T13" fmla="*/ 12 h 33"/>
                <a:gd name="T14" fmla="*/ 142 w 142"/>
                <a:gd name="T15" fmla="*/ 22 h 33"/>
                <a:gd name="T16" fmla="*/ 131 w 142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33">
                  <a:moveTo>
                    <a:pt x="131" y="33"/>
                  </a:moveTo>
                  <a:cubicBezTo>
                    <a:pt x="11" y="33"/>
                    <a:pt x="11" y="33"/>
                    <a:pt x="11" y="33"/>
                  </a:cubicBezTo>
                  <a:cubicBezTo>
                    <a:pt x="5" y="33"/>
                    <a:pt x="0" y="28"/>
                    <a:pt x="0" y="2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31" y="0"/>
                    <a:pt x="131" y="0"/>
                    <a:pt x="131" y="0"/>
                  </a:cubicBezTo>
                  <a:cubicBezTo>
                    <a:pt x="137" y="0"/>
                    <a:pt x="142" y="5"/>
                    <a:pt x="142" y="12"/>
                  </a:cubicBezTo>
                  <a:cubicBezTo>
                    <a:pt x="142" y="22"/>
                    <a:pt x="142" y="22"/>
                    <a:pt x="142" y="22"/>
                  </a:cubicBezTo>
                  <a:cubicBezTo>
                    <a:pt x="142" y="28"/>
                    <a:pt x="137" y="33"/>
                    <a:pt x="131" y="33"/>
                  </a:cubicBezTo>
                  <a:close/>
                </a:path>
              </a:pathLst>
            </a:custGeom>
            <a:solidFill>
              <a:srgbClr val="224D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26" name="ïṡlíḋê">
              <a:extLst>
                <a:ext uri="{FF2B5EF4-FFF2-40B4-BE49-F238E27FC236}">
                  <a16:creationId xmlns:a16="http://schemas.microsoft.com/office/drawing/2014/main" id="{4E5FB57D-BDEC-4042-8B41-B76ADFF0C13D}"/>
                </a:ext>
              </a:extLst>
            </p:cNvPr>
            <p:cNvSpPr/>
            <p:nvPr/>
          </p:nvSpPr>
          <p:spPr bwMode="auto">
            <a:xfrm>
              <a:off x="5721351" y="4545013"/>
              <a:ext cx="806450" cy="50800"/>
            </a:xfrm>
            <a:custGeom>
              <a:avLst/>
              <a:gdLst>
                <a:gd name="T0" fmla="*/ 17 w 268"/>
                <a:gd name="T1" fmla="*/ 1 h 17"/>
                <a:gd name="T2" fmla="*/ 252 w 268"/>
                <a:gd name="T3" fmla="*/ 1 h 17"/>
                <a:gd name="T4" fmla="*/ 268 w 268"/>
                <a:gd name="T5" fmla="*/ 17 h 17"/>
                <a:gd name="T6" fmla="*/ 268 w 268"/>
                <a:gd name="T7" fmla="*/ 17 h 17"/>
                <a:gd name="T8" fmla="*/ 252 w 268"/>
                <a:gd name="T9" fmla="*/ 0 h 17"/>
                <a:gd name="T10" fmla="*/ 17 w 268"/>
                <a:gd name="T11" fmla="*/ 0 h 17"/>
                <a:gd name="T12" fmla="*/ 0 w 268"/>
                <a:gd name="T13" fmla="*/ 17 h 17"/>
                <a:gd name="T14" fmla="*/ 0 w 268"/>
                <a:gd name="T15" fmla="*/ 17 h 17"/>
                <a:gd name="T16" fmla="*/ 17 w 268"/>
                <a:gd name="T17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8" h="17">
                  <a:moveTo>
                    <a:pt x="17" y="1"/>
                  </a:moveTo>
                  <a:cubicBezTo>
                    <a:pt x="252" y="1"/>
                    <a:pt x="252" y="1"/>
                    <a:pt x="252" y="1"/>
                  </a:cubicBezTo>
                  <a:cubicBezTo>
                    <a:pt x="260" y="1"/>
                    <a:pt x="268" y="8"/>
                    <a:pt x="268" y="17"/>
                  </a:cubicBezTo>
                  <a:cubicBezTo>
                    <a:pt x="268" y="17"/>
                    <a:pt x="268" y="17"/>
                    <a:pt x="268" y="17"/>
                  </a:cubicBezTo>
                  <a:cubicBezTo>
                    <a:pt x="268" y="8"/>
                    <a:pt x="261" y="0"/>
                    <a:pt x="252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" y="8"/>
                    <a:pt x="8" y="1"/>
                    <a:pt x="17" y="1"/>
                  </a:cubicBezTo>
                  <a:close/>
                </a:path>
              </a:pathLst>
            </a:custGeom>
            <a:solidFill>
              <a:srgbClr val="2293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27" name="işḻïḓe">
              <a:extLst>
                <a:ext uri="{FF2B5EF4-FFF2-40B4-BE49-F238E27FC236}">
                  <a16:creationId xmlns:a16="http://schemas.microsoft.com/office/drawing/2014/main" id="{66E19D06-89D9-4034-B0EB-B007DCBE5E84}"/>
                </a:ext>
              </a:extLst>
            </p:cNvPr>
            <p:cNvSpPr/>
            <p:nvPr/>
          </p:nvSpPr>
          <p:spPr bwMode="auto">
            <a:xfrm>
              <a:off x="5789613" y="4619625"/>
              <a:ext cx="669925" cy="50800"/>
            </a:xfrm>
            <a:custGeom>
              <a:avLst/>
              <a:gdLst>
                <a:gd name="T0" fmla="*/ 214 w 222"/>
                <a:gd name="T1" fmla="*/ 17 h 17"/>
                <a:gd name="T2" fmla="*/ 8 w 222"/>
                <a:gd name="T3" fmla="*/ 17 h 17"/>
                <a:gd name="T4" fmla="*/ 0 w 222"/>
                <a:gd name="T5" fmla="*/ 9 h 17"/>
                <a:gd name="T6" fmla="*/ 8 w 222"/>
                <a:gd name="T7" fmla="*/ 0 h 17"/>
                <a:gd name="T8" fmla="*/ 214 w 222"/>
                <a:gd name="T9" fmla="*/ 0 h 17"/>
                <a:gd name="T10" fmla="*/ 222 w 222"/>
                <a:gd name="T11" fmla="*/ 9 h 17"/>
                <a:gd name="T12" fmla="*/ 214 w 222"/>
                <a:gd name="T1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2" h="17">
                  <a:moveTo>
                    <a:pt x="214" y="17"/>
                  </a:moveTo>
                  <a:cubicBezTo>
                    <a:pt x="8" y="17"/>
                    <a:pt x="8" y="17"/>
                    <a:pt x="8" y="17"/>
                  </a:cubicBezTo>
                  <a:cubicBezTo>
                    <a:pt x="3" y="17"/>
                    <a:pt x="0" y="13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214" y="0"/>
                    <a:pt x="214" y="0"/>
                    <a:pt x="214" y="0"/>
                  </a:cubicBezTo>
                  <a:cubicBezTo>
                    <a:pt x="219" y="0"/>
                    <a:pt x="222" y="4"/>
                    <a:pt x="222" y="9"/>
                  </a:cubicBezTo>
                  <a:cubicBezTo>
                    <a:pt x="222" y="13"/>
                    <a:pt x="219" y="17"/>
                    <a:pt x="214" y="17"/>
                  </a:cubicBezTo>
                  <a:close/>
                </a:path>
              </a:pathLst>
            </a:custGeom>
            <a:solidFill>
              <a:srgbClr val="2273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28" name="îsḷíḓè">
              <a:extLst>
                <a:ext uri="{FF2B5EF4-FFF2-40B4-BE49-F238E27FC236}">
                  <a16:creationId xmlns:a16="http://schemas.microsoft.com/office/drawing/2014/main" id="{FCD6EAF0-662F-4F3E-A2C2-C5E8DFFB04B1}"/>
                </a:ext>
              </a:extLst>
            </p:cNvPr>
            <p:cNvSpPr/>
            <p:nvPr/>
          </p:nvSpPr>
          <p:spPr bwMode="auto">
            <a:xfrm>
              <a:off x="5789613" y="4619625"/>
              <a:ext cx="669925" cy="26988"/>
            </a:xfrm>
            <a:custGeom>
              <a:avLst/>
              <a:gdLst>
                <a:gd name="T0" fmla="*/ 8 w 222"/>
                <a:gd name="T1" fmla="*/ 1 h 9"/>
                <a:gd name="T2" fmla="*/ 214 w 222"/>
                <a:gd name="T3" fmla="*/ 1 h 9"/>
                <a:gd name="T4" fmla="*/ 222 w 222"/>
                <a:gd name="T5" fmla="*/ 9 h 9"/>
                <a:gd name="T6" fmla="*/ 222 w 222"/>
                <a:gd name="T7" fmla="*/ 9 h 9"/>
                <a:gd name="T8" fmla="*/ 214 w 222"/>
                <a:gd name="T9" fmla="*/ 0 h 9"/>
                <a:gd name="T10" fmla="*/ 8 w 222"/>
                <a:gd name="T11" fmla="*/ 0 h 9"/>
                <a:gd name="T12" fmla="*/ 0 w 222"/>
                <a:gd name="T13" fmla="*/ 9 h 9"/>
                <a:gd name="T14" fmla="*/ 0 w 222"/>
                <a:gd name="T15" fmla="*/ 9 h 9"/>
                <a:gd name="T16" fmla="*/ 8 w 222"/>
                <a:gd name="T1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2" h="9">
                  <a:moveTo>
                    <a:pt x="8" y="1"/>
                  </a:moveTo>
                  <a:cubicBezTo>
                    <a:pt x="214" y="1"/>
                    <a:pt x="214" y="1"/>
                    <a:pt x="214" y="1"/>
                  </a:cubicBezTo>
                  <a:cubicBezTo>
                    <a:pt x="219" y="1"/>
                    <a:pt x="222" y="4"/>
                    <a:pt x="222" y="9"/>
                  </a:cubicBezTo>
                  <a:cubicBezTo>
                    <a:pt x="222" y="9"/>
                    <a:pt x="222" y="9"/>
                    <a:pt x="222" y="9"/>
                  </a:cubicBezTo>
                  <a:cubicBezTo>
                    <a:pt x="222" y="4"/>
                    <a:pt x="219" y="0"/>
                    <a:pt x="214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4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1"/>
                    <a:pt x="8" y="1"/>
                  </a:cubicBezTo>
                  <a:close/>
                </a:path>
              </a:pathLst>
            </a:custGeom>
            <a:solidFill>
              <a:srgbClr val="22B2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29" name="ïSlîḓè">
              <a:extLst>
                <a:ext uri="{FF2B5EF4-FFF2-40B4-BE49-F238E27FC236}">
                  <a16:creationId xmlns:a16="http://schemas.microsoft.com/office/drawing/2014/main" id="{6B5DC164-67B7-4B25-9CFF-A8393547BF62}"/>
                </a:ext>
              </a:extLst>
            </p:cNvPr>
            <p:cNvSpPr/>
            <p:nvPr/>
          </p:nvSpPr>
          <p:spPr bwMode="auto">
            <a:xfrm>
              <a:off x="6078538" y="5157788"/>
              <a:ext cx="90488" cy="123825"/>
            </a:xfrm>
            <a:custGeom>
              <a:avLst/>
              <a:gdLst>
                <a:gd name="T0" fmla="*/ 0 w 30"/>
                <a:gd name="T1" fmla="*/ 41 h 41"/>
                <a:gd name="T2" fmla="*/ 0 w 30"/>
                <a:gd name="T3" fmla="*/ 15 h 41"/>
                <a:gd name="T4" fmla="*/ 15 w 30"/>
                <a:gd name="T5" fmla="*/ 0 h 41"/>
                <a:gd name="T6" fmla="*/ 30 w 30"/>
                <a:gd name="T7" fmla="*/ 15 h 41"/>
                <a:gd name="T8" fmla="*/ 30 w 30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41">
                  <a:moveTo>
                    <a:pt x="0" y="41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3" y="0"/>
                    <a:pt x="30" y="7"/>
                    <a:pt x="30" y="15"/>
                  </a:cubicBezTo>
                  <a:cubicBezTo>
                    <a:pt x="30" y="41"/>
                    <a:pt x="30" y="41"/>
                    <a:pt x="30" y="41"/>
                  </a:cubicBezTo>
                </a:path>
              </a:pathLst>
            </a:custGeom>
            <a:solidFill>
              <a:srgbClr val="22A4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30" name="iŝļîḋê">
              <a:extLst>
                <a:ext uri="{FF2B5EF4-FFF2-40B4-BE49-F238E27FC236}">
                  <a16:creationId xmlns:a16="http://schemas.microsoft.com/office/drawing/2014/main" id="{405E9339-8440-4984-8727-2390A26C26BA}"/>
                </a:ext>
              </a:extLst>
            </p:cNvPr>
            <p:cNvSpPr/>
            <p:nvPr/>
          </p:nvSpPr>
          <p:spPr bwMode="auto">
            <a:xfrm>
              <a:off x="5768976" y="5230813"/>
              <a:ext cx="728663" cy="134938"/>
            </a:xfrm>
            <a:custGeom>
              <a:avLst/>
              <a:gdLst>
                <a:gd name="T0" fmla="*/ 7 w 242"/>
                <a:gd name="T1" fmla="*/ 44 h 45"/>
                <a:gd name="T2" fmla="*/ 1 w 242"/>
                <a:gd name="T3" fmla="*/ 41 h 45"/>
                <a:gd name="T4" fmla="*/ 4 w 242"/>
                <a:gd name="T5" fmla="*/ 33 h 45"/>
                <a:gd name="T6" fmla="*/ 238 w 242"/>
                <a:gd name="T7" fmla="*/ 33 h 45"/>
                <a:gd name="T8" fmla="*/ 241 w 242"/>
                <a:gd name="T9" fmla="*/ 41 h 45"/>
                <a:gd name="T10" fmla="*/ 233 w 242"/>
                <a:gd name="T11" fmla="*/ 44 h 45"/>
                <a:gd name="T12" fmla="*/ 9 w 242"/>
                <a:gd name="T13" fmla="*/ 44 h 45"/>
                <a:gd name="T14" fmla="*/ 7 w 242"/>
                <a:gd name="T15" fmla="*/ 4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2" h="45">
                  <a:moveTo>
                    <a:pt x="7" y="44"/>
                  </a:moveTo>
                  <a:cubicBezTo>
                    <a:pt x="5" y="44"/>
                    <a:pt x="2" y="43"/>
                    <a:pt x="1" y="41"/>
                  </a:cubicBezTo>
                  <a:cubicBezTo>
                    <a:pt x="0" y="38"/>
                    <a:pt x="1" y="35"/>
                    <a:pt x="4" y="33"/>
                  </a:cubicBezTo>
                  <a:cubicBezTo>
                    <a:pt x="79" y="0"/>
                    <a:pt x="164" y="0"/>
                    <a:pt x="238" y="33"/>
                  </a:cubicBezTo>
                  <a:cubicBezTo>
                    <a:pt x="241" y="35"/>
                    <a:pt x="242" y="38"/>
                    <a:pt x="241" y="41"/>
                  </a:cubicBezTo>
                  <a:cubicBezTo>
                    <a:pt x="239" y="44"/>
                    <a:pt x="236" y="45"/>
                    <a:pt x="233" y="44"/>
                  </a:cubicBezTo>
                  <a:cubicBezTo>
                    <a:pt x="162" y="12"/>
                    <a:pt x="80" y="12"/>
                    <a:pt x="9" y="44"/>
                  </a:cubicBezTo>
                  <a:cubicBezTo>
                    <a:pt x="8" y="44"/>
                    <a:pt x="8" y="44"/>
                    <a:pt x="7" y="44"/>
                  </a:cubicBezTo>
                  <a:close/>
                </a:path>
              </a:pathLst>
            </a:custGeom>
            <a:solidFill>
              <a:srgbClr val="2273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31" name="ïṡḷîḍe">
              <a:extLst>
                <a:ext uri="{FF2B5EF4-FFF2-40B4-BE49-F238E27FC236}">
                  <a16:creationId xmlns:a16="http://schemas.microsoft.com/office/drawing/2014/main" id="{87F1958C-2A94-477A-9DA1-016A160179A8}"/>
                </a:ext>
              </a:extLst>
            </p:cNvPr>
            <p:cNvSpPr/>
            <p:nvPr/>
          </p:nvSpPr>
          <p:spPr bwMode="auto">
            <a:xfrm>
              <a:off x="6051551" y="5241925"/>
              <a:ext cx="153988" cy="57150"/>
            </a:xfrm>
            <a:custGeom>
              <a:avLst/>
              <a:gdLst>
                <a:gd name="T0" fmla="*/ 44 w 51"/>
                <a:gd name="T1" fmla="*/ 19 h 19"/>
                <a:gd name="T2" fmla="*/ 6 w 51"/>
                <a:gd name="T3" fmla="*/ 19 h 19"/>
                <a:gd name="T4" fmla="*/ 0 w 51"/>
                <a:gd name="T5" fmla="*/ 13 h 19"/>
                <a:gd name="T6" fmla="*/ 0 w 51"/>
                <a:gd name="T7" fmla="*/ 7 h 19"/>
                <a:gd name="T8" fmla="*/ 6 w 51"/>
                <a:gd name="T9" fmla="*/ 0 h 19"/>
                <a:gd name="T10" fmla="*/ 44 w 51"/>
                <a:gd name="T11" fmla="*/ 0 h 19"/>
                <a:gd name="T12" fmla="*/ 51 w 51"/>
                <a:gd name="T13" fmla="*/ 7 h 19"/>
                <a:gd name="T14" fmla="*/ 51 w 51"/>
                <a:gd name="T15" fmla="*/ 13 h 19"/>
                <a:gd name="T16" fmla="*/ 44 w 51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19">
                  <a:moveTo>
                    <a:pt x="44" y="19"/>
                  </a:moveTo>
                  <a:cubicBezTo>
                    <a:pt x="6" y="19"/>
                    <a:pt x="6" y="19"/>
                    <a:pt x="6" y="19"/>
                  </a:cubicBezTo>
                  <a:cubicBezTo>
                    <a:pt x="3" y="19"/>
                    <a:pt x="0" y="16"/>
                    <a:pt x="0" y="13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8" y="0"/>
                    <a:pt x="51" y="3"/>
                    <a:pt x="51" y="7"/>
                  </a:cubicBezTo>
                  <a:cubicBezTo>
                    <a:pt x="51" y="13"/>
                    <a:pt x="51" y="13"/>
                    <a:pt x="51" y="13"/>
                  </a:cubicBezTo>
                  <a:cubicBezTo>
                    <a:pt x="51" y="16"/>
                    <a:pt x="48" y="19"/>
                    <a:pt x="44" y="19"/>
                  </a:cubicBezTo>
                  <a:close/>
                </a:path>
              </a:pathLst>
            </a:custGeom>
            <a:solidFill>
              <a:srgbClr val="224D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32" name="ïslîḍè">
              <a:extLst>
                <a:ext uri="{FF2B5EF4-FFF2-40B4-BE49-F238E27FC236}">
                  <a16:creationId xmlns:a16="http://schemas.microsoft.com/office/drawing/2014/main" id="{67520612-BC09-49A2-94A0-8888E2056C02}"/>
                </a:ext>
              </a:extLst>
            </p:cNvPr>
            <p:cNvSpPr/>
            <p:nvPr/>
          </p:nvSpPr>
          <p:spPr bwMode="auto">
            <a:xfrm>
              <a:off x="6115051" y="5272088"/>
              <a:ext cx="23813" cy="153988"/>
            </a:xfrm>
            <a:custGeom>
              <a:avLst/>
              <a:gdLst>
                <a:gd name="T0" fmla="*/ 4 w 8"/>
                <a:gd name="T1" fmla="*/ 51 h 51"/>
                <a:gd name="T2" fmla="*/ 4 w 8"/>
                <a:gd name="T3" fmla="*/ 51 h 51"/>
                <a:gd name="T4" fmla="*/ 0 w 8"/>
                <a:gd name="T5" fmla="*/ 47 h 51"/>
                <a:gd name="T6" fmla="*/ 0 w 8"/>
                <a:gd name="T7" fmla="*/ 4 h 51"/>
                <a:gd name="T8" fmla="*/ 4 w 8"/>
                <a:gd name="T9" fmla="*/ 0 h 51"/>
                <a:gd name="T10" fmla="*/ 8 w 8"/>
                <a:gd name="T11" fmla="*/ 4 h 51"/>
                <a:gd name="T12" fmla="*/ 8 w 8"/>
                <a:gd name="T13" fmla="*/ 47 h 51"/>
                <a:gd name="T14" fmla="*/ 4 w 8"/>
                <a:gd name="T15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51">
                  <a:moveTo>
                    <a:pt x="4" y="51"/>
                  </a:moveTo>
                  <a:cubicBezTo>
                    <a:pt x="4" y="51"/>
                    <a:pt x="4" y="51"/>
                    <a:pt x="4" y="51"/>
                  </a:cubicBezTo>
                  <a:cubicBezTo>
                    <a:pt x="2" y="51"/>
                    <a:pt x="0" y="49"/>
                    <a:pt x="0" y="47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7" y="0"/>
                    <a:pt x="8" y="2"/>
                    <a:pt x="8" y="4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8" y="49"/>
                    <a:pt x="7" y="51"/>
                    <a:pt x="4" y="51"/>
                  </a:cubicBezTo>
                  <a:close/>
                </a:path>
              </a:pathLst>
            </a:custGeom>
            <a:solidFill>
              <a:srgbClr val="2273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33" name="íşlîḋé">
              <a:extLst>
                <a:ext uri="{FF2B5EF4-FFF2-40B4-BE49-F238E27FC236}">
                  <a16:creationId xmlns:a16="http://schemas.microsoft.com/office/drawing/2014/main" id="{CD7639FE-3B9F-4615-9E7F-44C6B420E213}"/>
                </a:ext>
              </a:extLst>
            </p:cNvPr>
            <p:cNvSpPr/>
            <p:nvPr/>
          </p:nvSpPr>
          <p:spPr bwMode="auto">
            <a:xfrm>
              <a:off x="6094413" y="5375275"/>
              <a:ext cx="66675" cy="131763"/>
            </a:xfrm>
            <a:custGeom>
              <a:avLst/>
              <a:gdLst>
                <a:gd name="T0" fmla="*/ 11 w 22"/>
                <a:gd name="T1" fmla="*/ 44 h 44"/>
                <a:gd name="T2" fmla="*/ 11 w 22"/>
                <a:gd name="T3" fmla="*/ 44 h 44"/>
                <a:gd name="T4" fmla="*/ 0 w 22"/>
                <a:gd name="T5" fmla="*/ 33 h 44"/>
                <a:gd name="T6" fmla="*/ 0 w 22"/>
                <a:gd name="T7" fmla="*/ 12 h 44"/>
                <a:gd name="T8" fmla="*/ 11 w 22"/>
                <a:gd name="T9" fmla="*/ 0 h 44"/>
                <a:gd name="T10" fmla="*/ 22 w 22"/>
                <a:gd name="T11" fmla="*/ 12 h 44"/>
                <a:gd name="T12" fmla="*/ 22 w 22"/>
                <a:gd name="T13" fmla="*/ 33 h 44"/>
                <a:gd name="T14" fmla="*/ 11 w 22"/>
                <a:gd name="T15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44">
                  <a:moveTo>
                    <a:pt x="11" y="44"/>
                  </a:moveTo>
                  <a:cubicBezTo>
                    <a:pt x="11" y="44"/>
                    <a:pt x="11" y="44"/>
                    <a:pt x="11" y="44"/>
                  </a:cubicBezTo>
                  <a:cubicBezTo>
                    <a:pt x="5" y="44"/>
                    <a:pt x="0" y="39"/>
                    <a:pt x="0" y="33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2" y="5"/>
                    <a:pt x="22" y="12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2" y="39"/>
                    <a:pt x="17" y="44"/>
                    <a:pt x="11" y="44"/>
                  </a:cubicBezTo>
                  <a:close/>
                </a:path>
              </a:pathLst>
            </a:cu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34" name="îṡḻiḓe">
              <a:extLst>
                <a:ext uri="{FF2B5EF4-FFF2-40B4-BE49-F238E27FC236}">
                  <a16:creationId xmlns:a16="http://schemas.microsoft.com/office/drawing/2014/main" id="{7D484C84-B3F1-45B5-9D44-31CDBD160AA5}"/>
                </a:ext>
              </a:extLst>
            </p:cNvPr>
            <p:cNvSpPr/>
            <p:nvPr/>
          </p:nvSpPr>
          <p:spPr bwMode="auto">
            <a:xfrm>
              <a:off x="6446838" y="5321300"/>
              <a:ext cx="123825" cy="125413"/>
            </a:xfrm>
            <a:prstGeom prst="ellipse">
              <a:avLst/>
            </a:pr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35" name="ï$ļidé">
              <a:extLst>
                <a:ext uri="{FF2B5EF4-FFF2-40B4-BE49-F238E27FC236}">
                  <a16:creationId xmlns:a16="http://schemas.microsoft.com/office/drawing/2014/main" id="{871129B6-26F9-44D1-9B96-70809D82B3AA}"/>
                </a:ext>
              </a:extLst>
            </p:cNvPr>
            <p:cNvSpPr/>
            <p:nvPr/>
          </p:nvSpPr>
          <p:spPr bwMode="auto">
            <a:xfrm>
              <a:off x="6446838" y="5321300"/>
              <a:ext cx="123825" cy="63500"/>
            </a:xfrm>
            <a:custGeom>
              <a:avLst/>
              <a:gdLst>
                <a:gd name="T0" fmla="*/ 20 w 41"/>
                <a:gd name="T1" fmla="*/ 1 h 21"/>
                <a:gd name="T2" fmla="*/ 41 w 41"/>
                <a:gd name="T3" fmla="*/ 21 h 21"/>
                <a:gd name="T4" fmla="*/ 41 w 41"/>
                <a:gd name="T5" fmla="*/ 21 h 21"/>
                <a:gd name="T6" fmla="*/ 20 w 41"/>
                <a:gd name="T7" fmla="*/ 0 h 21"/>
                <a:gd name="T8" fmla="*/ 0 w 41"/>
                <a:gd name="T9" fmla="*/ 21 h 21"/>
                <a:gd name="T10" fmla="*/ 0 w 41"/>
                <a:gd name="T11" fmla="*/ 21 h 21"/>
                <a:gd name="T12" fmla="*/ 20 w 41"/>
                <a:gd name="T13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21">
                  <a:moveTo>
                    <a:pt x="20" y="1"/>
                  </a:moveTo>
                  <a:cubicBezTo>
                    <a:pt x="32" y="1"/>
                    <a:pt x="41" y="10"/>
                    <a:pt x="41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9"/>
                    <a:pt x="32" y="0"/>
                    <a:pt x="20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10"/>
                    <a:pt x="9" y="1"/>
                    <a:pt x="20" y="1"/>
                  </a:cubicBezTo>
                  <a:close/>
                </a:path>
              </a:pathLst>
            </a:custGeom>
            <a:solidFill>
              <a:srgbClr val="77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36" name="íṡḷiďè">
              <a:extLst>
                <a:ext uri="{FF2B5EF4-FFF2-40B4-BE49-F238E27FC236}">
                  <a16:creationId xmlns:a16="http://schemas.microsoft.com/office/drawing/2014/main" id="{4C7B2C04-5882-455D-BCD4-153CBDAA3975}"/>
                </a:ext>
              </a:extLst>
            </p:cNvPr>
            <p:cNvSpPr/>
            <p:nvPr/>
          </p:nvSpPr>
          <p:spPr bwMode="auto">
            <a:xfrm>
              <a:off x="6470651" y="5345113"/>
              <a:ext cx="76200" cy="74613"/>
            </a:xfrm>
            <a:prstGeom prst="ellipse">
              <a:avLst/>
            </a:prstGeom>
            <a:solidFill>
              <a:srgbClr val="27B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37" name="îSḷîḋé">
              <a:extLst>
                <a:ext uri="{FF2B5EF4-FFF2-40B4-BE49-F238E27FC236}">
                  <a16:creationId xmlns:a16="http://schemas.microsoft.com/office/drawing/2014/main" id="{4CA638CB-9660-4189-BD29-6B2CE667C932}"/>
                </a:ext>
              </a:extLst>
            </p:cNvPr>
            <p:cNvSpPr/>
            <p:nvPr/>
          </p:nvSpPr>
          <p:spPr bwMode="auto">
            <a:xfrm>
              <a:off x="6492876" y="5368925"/>
              <a:ext cx="30163" cy="30163"/>
            </a:xfrm>
            <a:prstGeom prst="ellipse">
              <a:avLst/>
            </a:prstGeom>
            <a:solidFill>
              <a:srgbClr val="2273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38" name="íṡļïḍê">
              <a:extLst>
                <a:ext uri="{FF2B5EF4-FFF2-40B4-BE49-F238E27FC236}">
                  <a16:creationId xmlns:a16="http://schemas.microsoft.com/office/drawing/2014/main" id="{C0A178F1-671A-4FF8-94F3-CC4BE7F9152A}"/>
                </a:ext>
              </a:extLst>
            </p:cNvPr>
            <p:cNvSpPr/>
            <p:nvPr/>
          </p:nvSpPr>
          <p:spPr bwMode="auto">
            <a:xfrm>
              <a:off x="6492876" y="5368925"/>
              <a:ext cx="30163" cy="15875"/>
            </a:xfrm>
            <a:custGeom>
              <a:avLst/>
              <a:gdLst>
                <a:gd name="T0" fmla="*/ 5 w 10"/>
                <a:gd name="T1" fmla="*/ 0 h 5"/>
                <a:gd name="T2" fmla="*/ 10 w 10"/>
                <a:gd name="T3" fmla="*/ 5 h 5"/>
                <a:gd name="T4" fmla="*/ 10 w 10"/>
                <a:gd name="T5" fmla="*/ 5 h 5"/>
                <a:gd name="T6" fmla="*/ 5 w 10"/>
                <a:gd name="T7" fmla="*/ 0 h 5"/>
                <a:gd name="T8" fmla="*/ 0 w 10"/>
                <a:gd name="T9" fmla="*/ 5 h 5"/>
                <a:gd name="T10" fmla="*/ 0 w 10"/>
                <a:gd name="T11" fmla="*/ 5 h 5"/>
                <a:gd name="T12" fmla="*/ 5 w 10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5">
                  <a:moveTo>
                    <a:pt x="5" y="0"/>
                  </a:moveTo>
                  <a:cubicBezTo>
                    <a:pt x="8" y="0"/>
                    <a:pt x="10" y="2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2"/>
                    <a:pt x="8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2"/>
                    <a:pt x="3" y="0"/>
                    <a:pt x="5" y="0"/>
                  </a:cubicBezTo>
                  <a:close/>
                </a:path>
              </a:pathLst>
            </a:custGeom>
            <a:solidFill>
              <a:srgbClr val="5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39" name="iṣļïdê">
              <a:extLst>
                <a:ext uri="{FF2B5EF4-FFF2-40B4-BE49-F238E27FC236}">
                  <a16:creationId xmlns:a16="http://schemas.microsoft.com/office/drawing/2014/main" id="{3A831BF6-C605-4003-892B-BA2D1A64F50C}"/>
                </a:ext>
              </a:extLst>
            </p:cNvPr>
            <p:cNvSpPr/>
            <p:nvPr/>
          </p:nvSpPr>
          <p:spPr bwMode="auto">
            <a:xfrm>
              <a:off x="5708651" y="5321300"/>
              <a:ext cx="127000" cy="125413"/>
            </a:xfrm>
            <a:prstGeom prst="ellipse">
              <a:avLst/>
            </a:pr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40" name="ïŝḷíḓe">
              <a:extLst>
                <a:ext uri="{FF2B5EF4-FFF2-40B4-BE49-F238E27FC236}">
                  <a16:creationId xmlns:a16="http://schemas.microsoft.com/office/drawing/2014/main" id="{D3A639EF-E56D-4E47-81AF-084C3C74ECD2}"/>
                </a:ext>
              </a:extLst>
            </p:cNvPr>
            <p:cNvSpPr/>
            <p:nvPr/>
          </p:nvSpPr>
          <p:spPr bwMode="auto">
            <a:xfrm>
              <a:off x="5708651" y="5321300"/>
              <a:ext cx="127000" cy="63500"/>
            </a:xfrm>
            <a:custGeom>
              <a:avLst/>
              <a:gdLst>
                <a:gd name="T0" fmla="*/ 21 w 42"/>
                <a:gd name="T1" fmla="*/ 1 h 21"/>
                <a:gd name="T2" fmla="*/ 42 w 42"/>
                <a:gd name="T3" fmla="*/ 21 h 21"/>
                <a:gd name="T4" fmla="*/ 42 w 42"/>
                <a:gd name="T5" fmla="*/ 21 h 21"/>
                <a:gd name="T6" fmla="*/ 21 w 42"/>
                <a:gd name="T7" fmla="*/ 0 h 21"/>
                <a:gd name="T8" fmla="*/ 0 w 42"/>
                <a:gd name="T9" fmla="*/ 21 h 21"/>
                <a:gd name="T10" fmla="*/ 0 w 42"/>
                <a:gd name="T11" fmla="*/ 21 h 21"/>
                <a:gd name="T12" fmla="*/ 21 w 42"/>
                <a:gd name="T13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21">
                  <a:moveTo>
                    <a:pt x="21" y="1"/>
                  </a:moveTo>
                  <a:cubicBezTo>
                    <a:pt x="32" y="1"/>
                    <a:pt x="42" y="10"/>
                    <a:pt x="42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10"/>
                    <a:pt x="9" y="1"/>
                    <a:pt x="21" y="1"/>
                  </a:cubicBezTo>
                  <a:close/>
                </a:path>
              </a:pathLst>
            </a:custGeom>
            <a:solidFill>
              <a:srgbClr val="77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41" name="îš1îḋe">
              <a:extLst>
                <a:ext uri="{FF2B5EF4-FFF2-40B4-BE49-F238E27FC236}">
                  <a16:creationId xmlns:a16="http://schemas.microsoft.com/office/drawing/2014/main" id="{D0DB862A-4041-4525-A17E-C3BA80E6D403}"/>
                </a:ext>
              </a:extLst>
            </p:cNvPr>
            <p:cNvSpPr/>
            <p:nvPr/>
          </p:nvSpPr>
          <p:spPr bwMode="auto">
            <a:xfrm>
              <a:off x="5732463" y="5345113"/>
              <a:ext cx="76200" cy="74613"/>
            </a:xfrm>
            <a:prstGeom prst="ellipse">
              <a:avLst/>
            </a:prstGeom>
            <a:solidFill>
              <a:srgbClr val="27B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42" name="î$1ïde">
              <a:extLst>
                <a:ext uri="{FF2B5EF4-FFF2-40B4-BE49-F238E27FC236}">
                  <a16:creationId xmlns:a16="http://schemas.microsoft.com/office/drawing/2014/main" id="{5F6C6819-8458-4BB9-B338-760F90919EFD}"/>
                </a:ext>
              </a:extLst>
            </p:cNvPr>
            <p:cNvSpPr/>
            <p:nvPr/>
          </p:nvSpPr>
          <p:spPr bwMode="auto">
            <a:xfrm>
              <a:off x="5756276" y="5368925"/>
              <a:ext cx="30163" cy="30163"/>
            </a:xfrm>
            <a:prstGeom prst="ellipse">
              <a:avLst/>
            </a:prstGeom>
            <a:solidFill>
              <a:srgbClr val="2273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43" name="iş1íďè">
              <a:extLst>
                <a:ext uri="{FF2B5EF4-FFF2-40B4-BE49-F238E27FC236}">
                  <a16:creationId xmlns:a16="http://schemas.microsoft.com/office/drawing/2014/main" id="{0106A74E-2011-42CC-8948-F59DD422CD6F}"/>
                </a:ext>
              </a:extLst>
            </p:cNvPr>
            <p:cNvSpPr/>
            <p:nvPr/>
          </p:nvSpPr>
          <p:spPr bwMode="auto">
            <a:xfrm>
              <a:off x="5756276" y="5368925"/>
              <a:ext cx="30163" cy="15875"/>
            </a:xfrm>
            <a:custGeom>
              <a:avLst/>
              <a:gdLst>
                <a:gd name="T0" fmla="*/ 5 w 10"/>
                <a:gd name="T1" fmla="*/ 0 h 5"/>
                <a:gd name="T2" fmla="*/ 10 w 10"/>
                <a:gd name="T3" fmla="*/ 5 h 5"/>
                <a:gd name="T4" fmla="*/ 10 w 10"/>
                <a:gd name="T5" fmla="*/ 5 h 5"/>
                <a:gd name="T6" fmla="*/ 5 w 10"/>
                <a:gd name="T7" fmla="*/ 0 h 5"/>
                <a:gd name="T8" fmla="*/ 0 w 10"/>
                <a:gd name="T9" fmla="*/ 5 h 5"/>
                <a:gd name="T10" fmla="*/ 0 w 10"/>
                <a:gd name="T11" fmla="*/ 5 h 5"/>
                <a:gd name="T12" fmla="*/ 5 w 10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5">
                  <a:moveTo>
                    <a:pt x="5" y="0"/>
                  </a:moveTo>
                  <a:cubicBezTo>
                    <a:pt x="8" y="0"/>
                    <a:pt x="10" y="2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2"/>
                    <a:pt x="8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lose/>
                </a:path>
              </a:pathLst>
            </a:custGeom>
            <a:solidFill>
              <a:srgbClr val="5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44" name="îşḷîďè">
              <a:extLst>
                <a:ext uri="{FF2B5EF4-FFF2-40B4-BE49-F238E27FC236}">
                  <a16:creationId xmlns:a16="http://schemas.microsoft.com/office/drawing/2014/main" id="{6B6BE486-50D1-4364-940D-458B34D14E9C}"/>
                </a:ext>
              </a:extLst>
            </p:cNvPr>
            <p:cNvSpPr/>
            <p:nvPr/>
          </p:nvSpPr>
          <p:spPr bwMode="auto">
            <a:xfrm>
              <a:off x="5910263" y="3697288"/>
              <a:ext cx="428625" cy="203200"/>
            </a:xfrm>
            <a:custGeom>
              <a:avLst/>
              <a:gdLst>
                <a:gd name="T0" fmla="*/ 108 w 142"/>
                <a:gd name="T1" fmla="*/ 68 h 68"/>
                <a:gd name="T2" fmla="*/ 34 w 142"/>
                <a:gd name="T3" fmla="*/ 68 h 68"/>
                <a:gd name="T4" fmla="*/ 0 w 142"/>
                <a:gd name="T5" fmla="*/ 34 h 68"/>
                <a:gd name="T6" fmla="*/ 34 w 142"/>
                <a:gd name="T7" fmla="*/ 0 h 68"/>
                <a:gd name="T8" fmla="*/ 108 w 142"/>
                <a:gd name="T9" fmla="*/ 0 h 68"/>
                <a:gd name="T10" fmla="*/ 142 w 142"/>
                <a:gd name="T11" fmla="*/ 34 h 68"/>
                <a:gd name="T12" fmla="*/ 108 w 142"/>
                <a:gd name="T13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2" h="68">
                  <a:moveTo>
                    <a:pt x="108" y="68"/>
                  </a:moveTo>
                  <a:cubicBezTo>
                    <a:pt x="34" y="68"/>
                    <a:pt x="34" y="68"/>
                    <a:pt x="34" y="68"/>
                  </a:cubicBezTo>
                  <a:cubicBezTo>
                    <a:pt x="15" y="68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127" y="0"/>
                    <a:pt x="142" y="15"/>
                    <a:pt x="142" y="34"/>
                  </a:cubicBezTo>
                  <a:cubicBezTo>
                    <a:pt x="142" y="52"/>
                    <a:pt x="127" y="68"/>
                    <a:pt x="108" y="68"/>
                  </a:cubicBezTo>
                  <a:close/>
                </a:path>
              </a:pathLst>
            </a:custGeom>
            <a:solidFill>
              <a:srgbClr val="224D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45" name="iṩlïde">
              <a:extLst>
                <a:ext uri="{FF2B5EF4-FFF2-40B4-BE49-F238E27FC236}">
                  <a16:creationId xmlns:a16="http://schemas.microsoft.com/office/drawing/2014/main" id="{380B00A8-74A2-4F8C-B06F-354354C3735D}"/>
                </a:ext>
              </a:extLst>
            </p:cNvPr>
            <p:cNvSpPr/>
            <p:nvPr/>
          </p:nvSpPr>
          <p:spPr bwMode="auto">
            <a:xfrm>
              <a:off x="5910263" y="3697288"/>
              <a:ext cx="428625" cy="101600"/>
            </a:xfrm>
            <a:custGeom>
              <a:avLst/>
              <a:gdLst>
                <a:gd name="T0" fmla="*/ 108 w 142"/>
                <a:gd name="T1" fmla="*/ 0 h 34"/>
                <a:gd name="T2" fmla="*/ 34 w 142"/>
                <a:gd name="T3" fmla="*/ 0 h 34"/>
                <a:gd name="T4" fmla="*/ 0 w 142"/>
                <a:gd name="T5" fmla="*/ 34 h 34"/>
                <a:gd name="T6" fmla="*/ 0 w 142"/>
                <a:gd name="T7" fmla="*/ 34 h 34"/>
                <a:gd name="T8" fmla="*/ 34 w 142"/>
                <a:gd name="T9" fmla="*/ 1 h 34"/>
                <a:gd name="T10" fmla="*/ 108 w 142"/>
                <a:gd name="T11" fmla="*/ 1 h 34"/>
                <a:gd name="T12" fmla="*/ 142 w 142"/>
                <a:gd name="T13" fmla="*/ 34 h 34"/>
                <a:gd name="T14" fmla="*/ 142 w 142"/>
                <a:gd name="T15" fmla="*/ 34 h 34"/>
                <a:gd name="T16" fmla="*/ 108 w 142"/>
                <a:gd name="T17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34">
                  <a:moveTo>
                    <a:pt x="108" y="0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15" y="0"/>
                    <a:pt x="0" y="15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6"/>
                    <a:pt x="15" y="1"/>
                    <a:pt x="34" y="1"/>
                  </a:cubicBezTo>
                  <a:cubicBezTo>
                    <a:pt x="108" y="1"/>
                    <a:pt x="108" y="1"/>
                    <a:pt x="108" y="1"/>
                  </a:cubicBezTo>
                  <a:cubicBezTo>
                    <a:pt x="127" y="1"/>
                    <a:pt x="142" y="16"/>
                    <a:pt x="142" y="34"/>
                  </a:cubicBezTo>
                  <a:cubicBezTo>
                    <a:pt x="142" y="34"/>
                    <a:pt x="142" y="34"/>
                    <a:pt x="142" y="34"/>
                  </a:cubicBezTo>
                  <a:cubicBezTo>
                    <a:pt x="142" y="15"/>
                    <a:pt x="127" y="0"/>
                    <a:pt x="108" y="0"/>
                  </a:cubicBezTo>
                  <a:close/>
                </a:path>
              </a:pathLst>
            </a:custGeom>
            <a:solidFill>
              <a:srgbClr val="226E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46" name="îSľídè">
              <a:extLst>
                <a:ext uri="{FF2B5EF4-FFF2-40B4-BE49-F238E27FC236}">
                  <a16:creationId xmlns:a16="http://schemas.microsoft.com/office/drawing/2014/main" id="{4C9341D2-A4E8-4FA6-ADFF-CBDBED634FF1}"/>
                </a:ext>
              </a:extLst>
            </p:cNvPr>
            <p:cNvSpPr/>
            <p:nvPr/>
          </p:nvSpPr>
          <p:spPr bwMode="auto">
            <a:xfrm>
              <a:off x="6076951" y="3771900"/>
              <a:ext cx="95250" cy="823913"/>
            </a:xfrm>
            <a:custGeom>
              <a:avLst/>
              <a:gdLst>
                <a:gd name="T0" fmla="*/ 21 w 32"/>
                <a:gd name="T1" fmla="*/ 274 h 274"/>
                <a:gd name="T2" fmla="*/ 11 w 32"/>
                <a:gd name="T3" fmla="*/ 274 h 274"/>
                <a:gd name="T4" fmla="*/ 0 w 32"/>
                <a:gd name="T5" fmla="*/ 262 h 274"/>
                <a:gd name="T6" fmla="*/ 0 w 32"/>
                <a:gd name="T7" fmla="*/ 11 h 274"/>
                <a:gd name="T8" fmla="*/ 11 w 32"/>
                <a:gd name="T9" fmla="*/ 0 h 274"/>
                <a:gd name="T10" fmla="*/ 21 w 32"/>
                <a:gd name="T11" fmla="*/ 0 h 274"/>
                <a:gd name="T12" fmla="*/ 32 w 32"/>
                <a:gd name="T13" fmla="*/ 11 h 274"/>
                <a:gd name="T14" fmla="*/ 32 w 32"/>
                <a:gd name="T15" fmla="*/ 262 h 274"/>
                <a:gd name="T16" fmla="*/ 21 w 32"/>
                <a:gd name="T17" fmla="*/ 274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274">
                  <a:moveTo>
                    <a:pt x="21" y="274"/>
                  </a:moveTo>
                  <a:cubicBezTo>
                    <a:pt x="11" y="274"/>
                    <a:pt x="11" y="274"/>
                    <a:pt x="11" y="274"/>
                  </a:cubicBezTo>
                  <a:cubicBezTo>
                    <a:pt x="5" y="274"/>
                    <a:pt x="0" y="269"/>
                    <a:pt x="0" y="26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7" y="0"/>
                    <a:pt x="32" y="5"/>
                    <a:pt x="32" y="11"/>
                  </a:cubicBezTo>
                  <a:cubicBezTo>
                    <a:pt x="32" y="262"/>
                    <a:pt x="32" y="262"/>
                    <a:pt x="32" y="262"/>
                  </a:cubicBezTo>
                  <a:cubicBezTo>
                    <a:pt x="32" y="269"/>
                    <a:pt x="27" y="274"/>
                    <a:pt x="21" y="274"/>
                  </a:cubicBezTo>
                  <a:close/>
                </a:path>
              </a:pathLst>
            </a:custGeom>
            <a:solidFill>
              <a:srgbClr val="111F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47" name="îŝlíḍe">
              <a:extLst>
                <a:ext uri="{FF2B5EF4-FFF2-40B4-BE49-F238E27FC236}">
                  <a16:creationId xmlns:a16="http://schemas.microsoft.com/office/drawing/2014/main" id="{876D3CA0-4557-4C7F-81EB-5BEA506AD13F}"/>
                </a:ext>
              </a:extLst>
            </p:cNvPr>
            <p:cNvSpPr/>
            <p:nvPr/>
          </p:nvSpPr>
          <p:spPr bwMode="auto">
            <a:xfrm>
              <a:off x="6084888" y="3822700"/>
              <a:ext cx="79375" cy="20638"/>
            </a:xfrm>
            <a:custGeom>
              <a:avLst/>
              <a:gdLst>
                <a:gd name="T0" fmla="*/ 24 w 26"/>
                <a:gd name="T1" fmla="*/ 7 h 7"/>
                <a:gd name="T2" fmla="*/ 3 w 26"/>
                <a:gd name="T3" fmla="*/ 7 h 7"/>
                <a:gd name="T4" fmla="*/ 0 w 26"/>
                <a:gd name="T5" fmla="*/ 5 h 7"/>
                <a:gd name="T6" fmla="*/ 0 w 26"/>
                <a:gd name="T7" fmla="*/ 3 h 7"/>
                <a:gd name="T8" fmla="*/ 3 w 26"/>
                <a:gd name="T9" fmla="*/ 0 h 7"/>
                <a:gd name="T10" fmla="*/ 24 w 26"/>
                <a:gd name="T11" fmla="*/ 0 h 7"/>
                <a:gd name="T12" fmla="*/ 26 w 26"/>
                <a:gd name="T13" fmla="*/ 3 h 7"/>
                <a:gd name="T14" fmla="*/ 26 w 26"/>
                <a:gd name="T15" fmla="*/ 5 h 7"/>
                <a:gd name="T16" fmla="*/ 24 w 26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7">
                  <a:moveTo>
                    <a:pt x="24" y="7"/>
                  </a:moveTo>
                  <a:cubicBezTo>
                    <a:pt x="3" y="7"/>
                    <a:pt x="3" y="7"/>
                    <a:pt x="3" y="7"/>
                  </a:cubicBezTo>
                  <a:cubicBezTo>
                    <a:pt x="1" y="7"/>
                    <a:pt x="0" y="6"/>
                    <a:pt x="0" y="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6" y="1"/>
                    <a:pt x="26" y="3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6"/>
                    <a:pt x="25" y="7"/>
                    <a:pt x="24" y="7"/>
                  </a:cubicBezTo>
                  <a:close/>
                </a:path>
              </a:pathLst>
            </a:custGeom>
            <a:solidFill>
              <a:srgbClr val="115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48" name="ï$ļíďe">
              <a:extLst>
                <a:ext uri="{FF2B5EF4-FFF2-40B4-BE49-F238E27FC236}">
                  <a16:creationId xmlns:a16="http://schemas.microsoft.com/office/drawing/2014/main" id="{63075A63-881C-4882-A6EA-8E678CB990E0}"/>
                </a:ext>
              </a:extLst>
            </p:cNvPr>
            <p:cNvSpPr/>
            <p:nvPr/>
          </p:nvSpPr>
          <p:spPr bwMode="auto">
            <a:xfrm>
              <a:off x="6084888" y="3822700"/>
              <a:ext cx="79375" cy="20638"/>
            </a:xfrm>
            <a:custGeom>
              <a:avLst/>
              <a:gdLst>
                <a:gd name="T0" fmla="*/ 24 w 26"/>
                <a:gd name="T1" fmla="*/ 7 h 7"/>
                <a:gd name="T2" fmla="*/ 3 w 26"/>
                <a:gd name="T3" fmla="*/ 7 h 7"/>
                <a:gd name="T4" fmla="*/ 0 w 26"/>
                <a:gd name="T5" fmla="*/ 5 h 7"/>
                <a:gd name="T6" fmla="*/ 0 w 26"/>
                <a:gd name="T7" fmla="*/ 3 h 7"/>
                <a:gd name="T8" fmla="*/ 3 w 26"/>
                <a:gd name="T9" fmla="*/ 0 h 7"/>
                <a:gd name="T10" fmla="*/ 24 w 26"/>
                <a:gd name="T11" fmla="*/ 0 h 7"/>
                <a:gd name="T12" fmla="*/ 26 w 26"/>
                <a:gd name="T13" fmla="*/ 3 h 7"/>
                <a:gd name="T14" fmla="*/ 26 w 26"/>
                <a:gd name="T15" fmla="*/ 5 h 7"/>
                <a:gd name="T16" fmla="*/ 24 w 26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7">
                  <a:moveTo>
                    <a:pt x="24" y="7"/>
                  </a:moveTo>
                  <a:cubicBezTo>
                    <a:pt x="3" y="7"/>
                    <a:pt x="3" y="7"/>
                    <a:pt x="3" y="7"/>
                  </a:cubicBezTo>
                  <a:cubicBezTo>
                    <a:pt x="1" y="7"/>
                    <a:pt x="0" y="6"/>
                    <a:pt x="0" y="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6" y="1"/>
                    <a:pt x="26" y="3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6"/>
                    <a:pt x="25" y="7"/>
                    <a:pt x="24" y="7"/>
                  </a:cubicBezTo>
                  <a:close/>
                </a:path>
              </a:pathLst>
            </a:custGeom>
            <a:solidFill>
              <a:srgbClr val="111B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49" name="îṥḷíḓé">
              <a:extLst>
                <a:ext uri="{FF2B5EF4-FFF2-40B4-BE49-F238E27FC236}">
                  <a16:creationId xmlns:a16="http://schemas.microsoft.com/office/drawing/2014/main" id="{255EE698-4404-42B7-8BCF-268FAF2CB571}"/>
                </a:ext>
              </a:extLst>
            </p:cNvPr>
            <p:cNvSpPr/>
            <p:nvPr/>
          </p:nvSpPr>
          <p:spPr bwMode="auto">
            <a:xfrm>
              <a:off x="6084888" y="3883025"/>
              <a:ext cx="79375" cy="20638"/>
            </a:xfrm>
            <a:custGeom>
              <a:avLst/>
              <a:gdLst>
                <a:gd name="T0" fmla="*/ 24 w 26"/>
                <a:gd name="T1" fmla="*/ 7 h 7"/>
                <a:gd name="T2" fmla="*/ 3 w 26"/>
                <a:gd name="T3" fmla="*/ 7 h 7"/>
                <a:gd name="T4" fmla="*/ 0 w 26"/>
                <a:gd name="T5" fmla="*/ 4 h 7"/>
                <a:gd name="T6" fmla="*/ 0 w 26"/>
                <a:gd name="T7" fmla="*/ 2 h 7"/>
                <a:gd name="T8" fmla="*/ 3 w 26"/>
                <a:gd name="T9" fmla="*/ 0 h 7"/>
                <a:gd name="T10" fmla="*/ 24 w 26"/>
                <a:gd name="T11" fmla="*/ 0 h 7"/>
                <a:gd name="T12" fmla="*/ 26 w 26"/>
                <a:gd name="T13" fmla="*/ 2 h 7"/>
                <a:gd name="T14" fmla="*/ 26 w 26"/>
                <a:gd name="T15" fmla="*/ 4 h 7"/>
                <a:gd name="T16" fmla="*/ 24 w 26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7">
                  <a:moveTo>
                    <a:pt x="24" y="7"/>
                  </a:moveTo>
                  <a:cubicBezTo>
                    <a:pt x="3" y="7"/>
                    <a:pt x="3" y="7"/>
                    <a:pt x="3" y="7"/>
                  </a:cubicBezTo>
                  <a:cubicBezTo>
                    <a:pt x="1" y="7"/>
                    <a:pt x="0" y="6"/>
                    <a:pt x="0" y="4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6"/>
                    <a:pt x="25" y="7"/>
                    <a:pt x="24" y="7"/>
                  </a:cubicBezTo>
                  <a:close/>
                </a:path>
              </a:pathLst>
            </a:custGeom>
            <a:solidFill>
              <a:srgbClr val="115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50" name="íšḻîḑê">
              <a:extLst>
                <a:ext uri="{FF2B5EF4-FFF2-40B4-BE49-F238E27FC236}">
                  <a16:creationId xmlns:a16="http://schemas.microsoft.com/office/drawing/2014/main" id="{2D64AFD7-20DB-44B8-9DAF-6067B061D8A3}"/>
                </a:ext>
              </a:extLst>
            </p:cNvPr>
            <p:cNvSpPr/>
            <p:nvPr/>
          </p:nvSpPr>
          <p:spPr bwMode="auto">
            <a:xfrm>
              <a:off x="6084888" y="3883025"/>
              <a:ext cx="79375" cy="17463"/>
            </a:xfrm>
            <a:custGeom>
              <a:avLst/>
              <a:gdLst>
                <a:gd name="T0" fmla="*/ 24 w 26"/>
                <a:gd name="T1" fmla="*/ 6 h 6"/>
                <a:gd name="T2" fmla="*/ 3 w 26"/>
                <a:gd name="T3" fmla="*/ 6 h 6"/>
                <a:gd name="T4" fmla="*/ 0 w 26"/>
                <a:gd name="T5" fmla="*/ 4 h 6"/>
                <a:gd name="T6" fmla="*/ 0 w 26"/>
                <a:gd name="T7" fmla="*/ 2 h 6"/>
                <a:gd name="T8" fmla="*/ 3 w 26"/>
                <a:gd name="T9" fmla="*/ 0 h 6"/>
                <a:gd name="T10" fmla="*/ 24 w 26"/>
                <a:gd name="T11" fmla="*/ 0 h 6"/>
                <a:gd name="T12" fmla="*/ 26 w 26"/>
                <a:gd name="T13" fmla="*/ 2 h 6"/>
                <a:gd name="T14" fmla="*/ 26 w 26"/>
                <a:gd name="T15" fmla="*/ 4 h 6"/>
                <a:gd name="T16" fmla="*/ 24 w 26"/>
                <a:gd name="T1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6">
                  <a:moveTo>
                    <a:pt x="24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5"/>
                    <a:pt x="0" y="4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5"/>
                    <a:pt x="25" y="6"/>
                    <a:pt x="24" y="6"/>
                  </a:cubicBezTo>
                  <a:close/>
                </a:path>
              </a:pathLst>
            </a:custGeom>
            <a:solidFill>
              <a:srgbClr val="111B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51" name="îṥ1ïḍe">
              <a:extLst>
                <a:ext uri="{FF2B5EF4-FFF2-40B4-BE49-F238E27FC236}">
                  <a16:creationId xmlns:a16="http://schemas.microsoft.com/office/drawing/2014/main" id="{8CE42A80-C906-4429-B1A8-7966443654D5}"/>
                </a:ext>
              </a:extLst>
            </p:cNvPr>
            <p:cNvSpPr/>
            <p:nvPr/>
          </p:nvSpPr>
          <p:spPr bwMode="auto">
            <a:xfrm>
              <a:off x="6084888" y="3937000"/>
              <a:ext cx="79375" cy="20638"/>
            </a:xfrm>
            <a:custGeom>
              <a:avLst/>
              <a:gdLst>
                <a:gd name="T0" fmla="*/ 24 w 26"/>
                <a:gd name="T1" fmla="*/ 7 h 7"/>
                <a:gd name="T2" fmla="*/ 3 w 26"/>
                <a:gd name="T3" fmla="*/ 7 h 7"/>
                <a:gd name="T4" fmla="*/ 0 w 26"/>
                <a:gd name="T5" fmla="*/ 5 h 7"/>
                <a:gd name="T6" fmla="*/ 0 w 26"/>
                <a:gd name="T7" fmla="*/ 2 h 7"/>
                <a:gd name="T8" fmla="*/ 3 w 26"/>
                <a:gd name="T9" fmla="*/ 0 h 7"/>
                <a:gd name="T10" fmla="*/ 24 w 26"/>
                <a:gd name="T11" fmla="*/ 0 h 7"/>
                <a:gd name="T12" fmla="*/ 26 w 26"/>
                <a:gd name="T13" fmla="*/ 2 h 7"/>
                <a:gd name="T14" fmla="*/ 26 w 26"/>
                <a:gd name="T15" fmla="*/ 5 h 7"/>
                <a:gd name="T16" fmla="*/ 24 w 26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7">
                  <a:moveTo>
                    <a:pt x="24" y="7"/>
                  </a:moveTo>
                  <a:cubicBezTo>
                    <a:pt x="3" y="7"/>
                    <a:pt x="3" y="7"/>
                    <a:pt x="3" y="7"/>
                  </a:cubicBezTo>
                  <a:cubicBezTo>
                    <a:pt x="1" y="7"/>
                    <a:pt x="0" y="6"/>
                    <a:pt x="0" y="5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6"/>
                    <a:pt x="25" y="7"/>
                    <a:pt x="24" y="7"/>
                  </a:cubicBezTo>
                  <a:close/>
                </a:path>
              </a:pathLst>
            </a:custGeom>
            <a:solidFill>
              <a:srgbClr val="115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52" name="ïṥḻîḓe">
              <a:extLst>
                <a:ext uri="{FF2B5EF4-FFF2-40B4-BE49-F238E27FC236}">
                  <a16:creationId xmlns:a16="http://schemas.microsoft.com/office/drawing/2014/main" id="{701A3B72-6564-4BE0-8BD1-B43C8F4AB11B}"/>
                </a:ext>
              </a:extLst>
            </p:cNvPr>
            <p:cNvSpPr/>
            <p:nvPr/>
          </p:nvSpPr>
          <p:spPr bwMode="auto">
            <a:xfrm>
              <a:off x="6084888" y="3937000"/>
              <a:ext cx="79375" cy="20638"/>
            </a:xfrm>
            <a:custGeom>
              <a:avLst/>
              <a:gdLst>
                <a:gd name="T0" fmla="*/ 24 w 26"/>
                <a:gd name="T1" fmla="*/ 7 h 7"/>
                <a:gd name="T2" fmla="*/ 3 w 26"/>
                <a:gd name="T3" fmla="*/ 7 h 7"/>
                <a:gd name="T4" fmla="*/ 0 w 26"/>
                <a:gd name="T5" fmla="*/ 5 h 7"/>
                <a:gd name="T6" fmla="*/ 0 w 26"/>
                <a:gd name="T7" fmla="*/ 2 h 7"/>
                <a:gd name="T8" fmla="*/ 3 w 26"/>
                <a:gd name="T9" fmla="*/ 0 h 7"/>
                <a:gd name="T10" fmla="*/ 24 w 26"/>
                <a:gd name="T11" fmla="*/ 0 h 7"/>
                <a:gd name="T12" fmla="*/ 26 w 26"/>
                <a:gd name="T13" fmla="*/ 2 h 7"/>
                <a:gd name="T14" fmla="*/ 26 w 26"/>
                <a:gd name="T15" fmla="*/ 5 h 7"/>
                <a:gd name="T16" fmla="*/ 24 w 26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7">
                  <a:moveTo>
                    <a:pt x="24" y="7"/>
                  </a:moveTo>
                  <a:cubicBezTo>
                    <a:pt x="3" y="7"/>
                    <a:pt x="3" y="7"/>
                    <a:pt x="3" y="7"/>
                  </a:cubicBezTo>
                  <a:cubicBezTo>
                    <a:pt x="1" y="7"/>
                    <a:pt x="0" y="6"/>
                    <a:pt x="0" y="5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6"/>
                    <a:pt x="25" y="7"/>
                    <a:pt x="24" y="7"/>
                  </a:cubicBezTo>
                  <a:close/>
                </a:path>
              </a:pathLst>
            </a:custGeom>
            <a:solidFill>
              <a:srgbClr val="111B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53" name="i$ļîďê">
              <a:extLst>
                <a:ext uri="{FF2B5EF4-FFF2-40B4-BE49-F238E27FC236}">
                  <a16:creationId xmlns:a16="http://schemas.microsoft.com/office/drawing/2014/main" id="{EC64C431-CFD5-4245-A593-B07D36999018}"/>
                </a:ext>
              </a:extLst>
            </p:cNvPr>
            <p:cNvSpPr/>
            <p:nvPr/>
          </p:nvSpPr>
          <p:spPr bwMode="auto">
            <a:xfrm>
              <a:off x="6084888" y="3994150"/>
              <a:ext cx="79375" cy="20638"/>
            </a:xfrm>
            <a:custGeom>
              <a:avLst/>
              <a:gdLst>
                <a:gd name="T0" fmla="*/ 24 w 26"/>
                <a:gd name="T1" fmla="*/ 7 h 7"/>
                <a:gd name="T2" fmla="*/ 3 w 26"/>
                <a:gd name="T3" fmla="*/ 7 h 7"/>
                <a:gd name="T4" fmla="*/ 0 w 26"/>
                <a:gd name="T5" fmla="*/ 4 h 7"/>
                <a:gd name="T6" fmla="*/ 0 w 26"/>
                <a:gd name="T7" fmla="*/ 2 h 7"/>
                <a:gd name="T8" fmla="*/ 3 w 26"/>
                <a:gd name="T9" fmla="*/ 0 h 7"/>
                <a:gd name="T10" fmla="*/ 24 w 26"/>
                <a:gd name="T11" fmla="*/ 0 h 7"/>
                <a:gd name="T12" fmla="*/ 26 w 26"/>
                <a:gd name="T13" fmla="*/ 2 h 7"/>
                <a:gd name="T14" fmla="*/ 26 w 26"/>
                <a:gd name="T15" fmla="*/ 4 h 7"/>
                <a:gd name="T16" fmla="*/ 24 w 26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7">
                  <a:moveTo>
                    <a:pt x="24" y="7"/>
                  </a:moveTo>
                  <a:cubicBezTo>
                    <a:pt x="3" y="7"/>
                    <a:pt x="3" y="7"/>
                    <a:pt x="3" y="7"/>
                  </a:cubicBezTo>
                  <a:cubicBezTo>
                    <a:pt x="1" y="7"/>
                    <a:pt x="0" y="6"/>
                    <a:pt x="0" y="4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6"/>
                    <a:pt x="25" y="7"/>
                    <a:pt x="24" y="7"/>
                  </a:cubicBezTo>
                  <a:close/>
                </a:path>
              </a:pathLst>
            </a:custGeom>
            <a:solidFill>
              <a:srgbClr val="115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54" name="ïṣļiḋé">
              <a:extLst>
                <a:ext uri="{FF2B5EF4-FFF2-40B4-BE49-F238E27FC236}">
                  <a16:creationId xmlns:a16="http://schemas.microsoft.com/office/drawing/2014/main" id="{A53BB5EF-1EE7-4118-8D4D-09D6BB167575}"/>
                </a:ext>
              </a:extLst>
            </p:cNvPr>
            <p:cNvSpPr/>
            <p:nvPr/>
          </p:nvSpPr>
          <p:spPr bwMode="auto">
            <a:xfrm>
              <a:off x="6084888" y="3994150"/>
              <a:ext cx="79375" cy="19050"/>
            </a:xfrm>
            <a:custGeom>
              <a:avLst/>
              <a:gdLst>
                <a:gd name="T0" fmla="*/ 24 w 26"/>
                <a:gd name="T1" fmla="*/ 6 h 6"/>
                <a:gd name="T2" fmla="*/ 3 w 26"/>
                <a:gd name="T3" fmla="*/ 6 h 6"/>
                <a:gd name="T4" fmla="*/ 0 w 26"/>
                <a:gd name="T5" fmla="*/ 4 h 6"/>
                <a:gd name="T6" fmla="*/ 0 w 26"/>
                <a:gd name="T7" fmla="*/ 2 h 6"/>
                <a:gd name="T8" fmla="*/ 3 w 26"/>
                <a:gd name="T9" fmla="*/ 0 h 6"/>
                <a:gd name="T10" fmla="*/ 24 w 26"/>
                <a:gd name="T11" fmla="*/ 0 h 6"/>
                <a:gd name="T12" fmla="*/ 26 w 26"/>
                <a:gd name="T13" fmla="*/ 2 h 6"/>
                <a:gd name="T14" fmla="*/ 26 w 26"/>
                <a:gd name="T15" fmla="*/ 4 h 6"/>
                <a:gd name="T16" fmla="*/ 24 w 26"/>
                <a:gd name="T1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6">
                  <a:moveTo>
                    <a:pt x="24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5"/>
                    <a:pt x="0" y="4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5"/>
                    <a:pt x="25" y="6"/>
                    <a:pt x="24" y="6"/>
                  </a:cubicBezTo>
                  <a:close/>
                </a:path>
              </a:pathLst>
            </a:custGeom>
            <a:solidFill>
              <a:srgbClr val="111B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55" name="íslîde">
              <a:extLst>
                <a:ext uri="{FF2B5EF4-FFF2-40B4-BE49-F238E27FC236}">
                  <a16:creationId xmlns:a16="http://schemas.microsoft.com/office/drawing/2014/main" id="{F946B2C6-76C7-43D1-BC4D-754B54B93A2A}"/>
                </a:ext>
              </a:extLst>
            </p:cNvPr>
            <p:cNvSpPr/>
            <p:nvPr/>
          </p:nvSpPr>
          <p:spPr bwMode="auto">
            <a:xfrm>
              <a:off x="6084888" y="4048125"/>
              <a:ext cx="79375" cy="22225"/>
            </a:xfrm>
            <a:custGeom>
              <a:avLst/>
              <a:gdLst>
                <a:gd name="T0" fmla="*/ 24 w 26"/>
                <a:gd name="T1" fmla="*/ 7 h 7"/>
                <a:gd name="T2" fmla="*/ 3 w 26"/>
                <a:gd name="T3" fmla="*/ 7 h 7"/>
                <a:gd name="T4" fmla="*/ 0 w 26"/>
                <a:gd name="T5" fmla="*/ 5 h 7"/>
                <a:gd name="T6" fmla="*/ 0 w 26"/>
                <a:gd name="T7" fmla="*/ 2 h 7"/>
                <a:gd name="T8" fmla="*/ 3 w 26"/>
                <a:gd name="T9" fmla="*/ 0 h 7"/>
                <a:gd name="T10" fmla="*/ 24 w 26"/>
                <a:gd name="T11" fmla="*/ 0 h 7"/>
                <a:gd name="T12" fmla="*/ 26 w 26"/>
                <a:gd name="T13" fmla="*/ 2 h 7"/>
                <a:gd name="T14" fmla="*/ 26 w 26"/>
                <a:gd name="T15" fmla="*/ 5 h 7"/>
                <a:gd name="T16" fmla="*/ 24 w 26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7">
                  <a:moveTo>
                    <a:pt x="24" y="7"/>
                  </a:moveTo>
                  <a:cubicBezTo>
                    <a:pt x="3" y="7"/>
                    <a:pt x="3" y="7"/>
                    <a:pt x="3" y="7"/>
                  </a:cubicBezTo>
                  <a:cubicBezTo>
                    <a:pt x="1" y="7"/>
                    <a:pt x="0" y="6"/>
                    <a:pt x="0" y="5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6"/>
                    <a:pt x="25" y="7"/>
                    <a:pt x="24" y="7"/>
                  </a:cubicBezTo>
                  <a:close/>
                </a:path>
              </a:pathLst>
            </a:custGeom>
            <a:solidFill>
              <a:srgbClr val="115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56" name="íş1íḓê">
              <a:extLst>
                <a:ext uri="{FF2B5EF4-FFF2-40B4-BE49-F238E27FC236}">
                  <a16:creationId xmlns:a16="http://schemas.microsoft.com/office/drawing/2014/main" id="{65CC9EE0-297F-4788-A76F-83E64F82E5CF}"/>
                </a:ext>
              </a:extLst>
            </p:cNvPr>
            <p:cNvSpPr/>
            <p:nvPr/>
          </p:nvSpPr>
          <p:spPr bwMode="auto">
            <a:xfrm>
              <a:off x="6084888" y="4048125"/>
              <a:ext cx="79375" cy="22225"/>
            </a:xfrm>
            <a:custGeom>
              <a:avLst/>
              <a:gdLst>
                <a:gd name="T0" fmla="*/ 24 w 26"/>
                <a:gd name="T1" fmla="*/ 7 h 7"/>
                <a:gd name="T2" fmla="*/ 3 w 26"/>
                <a:gd name="T3" fmla="*/ 7 h 7"/>
                <a:gd name="T4" fmla="*/ 0 w 26"/>
                <a:gd name="T5" fmla="*/ 4 h 7"/>
                <a:gd name="T6" fmla="*/ 0 w 26"/>
                <a:gd name="T7" fmla="*/ 2 h 7"/>
                <a:gd name="T8" fmla="*/ 3 w 26"/>
                <a:gd name="T9" fmla="*/ 0 h 7"/>
                <a:gd name="T10" fmla="*/ 24 w 26"/>
                <a:gd name="T11" fmla="*/ 0 h 7"/>
                <a:gd name="T12" fmla="*/ 26 w 26"/>
                <a:gd name="T13" fmla="*/ 2 h 7"/>
                <a:gd name="T14" fmla="*/ 26 w 26"/>
                <a:gd name="T15" fmla="*/ 4 h 7"/>
                <a:gd name="T16" fmla="*/ 24 w 26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7">
                  <a:moveTo>
                    <a:pt x="24" y="7"/>
                  </a:moveTo>
                  <a:cubicBezTo>
                    <a:pt x="3" y="7"/>
                    <a:pt x="3" y="7"/>
                    <a:pt x="3" y="7"/>
                  </a:cubicBezTo>
                  <a:cubicBezTo>
                    <a:pt x="1" y="7"/>
                    <a:pt x="0" y="6"/>
                    <a:pt x="0" y="4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6"/>
                    <a:pt x="25" y="7"/>
                    <a:pt x="24" y="7"/>
                  </a:cubicBezTo>
                  <a:close/>
                </a:path>
              </a:pathLst>
            </a:custGeom>
            <a:solidFill>
              <a:srgbClr val="111B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57" name="işḷíḑè">
              <a:extLst>
                <a:ext uri="{FF2B5EF4-FFF2-40B4-BE49-F238E27FC236}">
                  <a16:creationId xmlns:a16="http://schemas.microsoft.com/office/drawing/2014/main" id="{6A995F9B-89B1-4F7E-A3AF-834E1F6C7F7C}"/>
                </a:ext>
              </a:extLst>
            </p:cNvPr>
            <p:cNvSpPr/>
            <p:nvPr/>
          </p:nvSpPr>
          <p:spPr bwMode="auto">
            <a:xfrm>
              <a:off x="6084888" y="4102100"/>
              <a:ext cx="79375" cy="22225"/>
            </a:xfrm>
            <a:custGeom>
              <a:avLst/>
              <a:gdLst>
                <a:gd name="T0" fmla="*/ 24 w 26"/>
                <a:gd name="T1" fmla="*/ 7 h 7"/>
                <a:gd name="T2" fmla="*/ 3 w 26"/>
                <a:gd name="T3" fmla="*/ 7 h 7"/>
                <a:gd name="T4" fmla="*/ 0 w 26"/>
                <a:gd name="T5" fmla="*/ 5 h 7"/>
                <a:gd name="T6" fmla="*/ 0 w 26"/>
                <a:gd name="T7" fmla="*/ 3 h 7"/>
                <a:gd name="T8" fmla="*/ 3 w 26"/>
                <a:gd name="T9" fmla="*/ 0 h 7"/>
                <a:gd name="T10" fmla="*/ 24 w 26"/>
                <a:gd name="T11" fmla="*/ 0 h 7"/>
                <a:gd name="T12" fmla="*/ 26 w 26"/>
                <a:gd name="T13" fmla="*/ 3 h 7"/>
                <a:gd name="T14" fmla="*/ 26 w 26"/>
                <a:gd name="T15" fmla="*/ 5 h 7"/>
                <a:gd name="T16" fmla="*/ 24 w 26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7">
                  <a:moveTo>
                    <a:pt x="24" y="7"/>
                  </a:moveTo>
                  <a:cubicBezTo>
                    <a:pt x="3" y="7"/>
                    <a:pt x="3" y="7"/>
                    <a:pt x="3" y="7"/>
                  </a:cubicBezTo>
                  <a:cubicBezTo>
                    <a:pt x="1" y="7"/>
                    <a:pt x="0" y="6"/>
                    <a:pt x="0" y="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6" y="1"/>
                    <a:pt x="26" y="3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6"/>
                    <a:pt x="25" y="7"/>
                    <a:pt x="24" y="7"/>
                  </a:cubicBezTo>
                  <a:close/>
                </a:path>
              </a:pathLst>
            </a:custGeom>
            <a:solidFill>
              <a:srgbClr val="115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58" name="iSḷîḍé">
              <a:extLst>
                <a:ext uri="{FF2B5EF4-FFF2-40B4-BE49-F238E27FC236}">
                  <a16:creationId xmlns:a16="http://schemas.microsoft.com/office/drawing/2014/main" id="{CA67CB44-93D8-4E0A-A3BD-9C4887661D18}"/>
                </a:ext>
              </a:extLst>
            </p:cNvPr>
            <p:cNvSpPr/>
            <p:nvPr/>
          </p:nvSpPr>
          <p:spPr bwMode="auto">
            <a:xfrm>
              <a:off x="6084888" y="4102100"/>
              <a:ext cx="79375" cy="22225"/>
            </a:xfrm>
            <a:custGeom>
              <a:avLst/>
              <a:gdLst>
                <a:gd name="T0" fmla="*/ 24 w 26"/>
                <a:gd name="T1" fmla="*/ 7 h 7"/>
                <a:gd name="T2" fmla="*/ 3 w 26"/>
                <a:gd name="T3" fmla="*/ 7 h 7"/>
                <a:gd name="T4" fmla="*/ 0 w 26"/>
                <a:gd name="T5" fmla="*/ 5 h 7"/>
                <a:gd name="T6" fmla="*/ 0 w 26"/>
                <a:gd name="T7" fmla="*/ 3 h 7"/>
                <a:gd name="T8" fmla="*/ 3 w 26"/>
                <a:gd name="T9" fmla="*/ 0 h 7"/>
                <a:gd name="T10" fmla="*/ 24 w 26"/>
                <a:gd name="T11" fmla="*/ 0 h 7"/>
                <a:gd name="T12" fmla="*/ 26 w 26"/>
                <a:gd name="T13" fmla="*/ 3 h 7"/>
                <a:gd name="T14" fmla="*/ 26 w 26"/>
                <a:gd name="T15" fmla="*/ 5 h 7"/>
                <a:gd name="T16" fmla="*/ 24 w 26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7">
                  <a:moveTo>
                    <a:pt x="24" y="7"/>
                  </a:moveTo>
                  <a:cubicBezTo>
                    <a:pt x="3" y="7"/>
                    <a:pt x="3" y="7"/>
                    <a:pt x="3" y="7"/>
                  </a:cubicBezTo>
                  <a:cubicBezTo>
                    <a:pt x="1" y="7"/>
                    <a:pt x="0" y="6"/>
                    <a:pt x="0" y="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6" y="1"/>
                    <a:pt x="26" y="3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6"/>
                    <a:pt x="25" y="7"/>
                    <a:pt x="24" y="7"/>
                  </a:cubicBezTo>
                  <a:close/>
                </a:path>
              </a:pathLst>
            </a:custGeom>
            <a:solidFill>
              <a:srgbClr val="111B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59" name="išḻiḑê">
              <a:extLst>
                <a:ext uri="{FF2B5EF4-FFF2-40B4-BE49-F238E27FC236}">
                  <a16:creationId xmlns:a16="http://schemas.microsoft.com/office/drawing/2014/main" id="{C04B31D4-657E-4F51-BEB8-83EA36DD3EDA}"/>
                </a:ext>
              </a:extLst>
            </p:cNvPr>
            <p:cNvSpPr/>
            <p:nvPr/>
          </p:nvSpPr>
          <p:spPr bwMode="auto">
            <a:xfrm>
              <a:off x="6084888" y="4159250"/>
              <a:ext cx="79375" cy="22225"/>
            </a:xfrm>
            <a:custGeom>
              <a:avLst/>
              <a:gdLst>
                <a:gd name="T0" fmla="*/ 24 w 26"/>
                <a:gd name="T1" fmla="*/ 7 h 7"/>
                <a:gd name="T2" fmla="*/ 3 w 26"/>
                <a:gd name="T3" fmla="*/ 7 h 7"/>
                <a:gd name="T4" fmla="*/ 0 w 26"/>
                <a:gd name="T5" fmla="*/ 4 h 7"/>
                <a:gd name="T6" fmla="*/ 0 w 26"/>
                <a:gd name="T7" fmla="*/ 2 h 7"/>
                <a:gd name="T8" fmla="*/ 3 w 26"/>
                <a:gd name="T9" fmla="*/ 0 h 7"/>
                <a:gd name="T10" fmla="*/ 24 w 26"/>
                <a:gd name="T11" fmla="*/ 0 h 7"/>
                <a:gd name="T12" fmla="*/ 26 w 26"/>
                <a:gd name="T13" fmla="*/ 2 h 7"/>
                <a:gd name="T14" fmla="*/ 26 w 26"/>
                <a:gd name="T15" fmla="*/ 4 h 7"/>
                <a:gd name="T16" fmla="*/ 24 w 26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7">
                  <a:moveTo>
                    <a:pt x="24" y="7"/>
                  </a:moveTo>
                  <a:cubicBezTo>
                    <a:pt x="3" y="7"/>
                    <a:pt x="3" y="7"/>
                    <a:pt x="3" y="7"/>
                  </a:cubicBezTo>
                  <a:cubicBezTo>
                    <a:pt x="1" y="7"/>
                    <a:pt x="0" y="6"/>
                    <a:pt x="0" y="4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6"/>
                    <a:pt x="25" y="7"/>
                    <a:pt x="24" y="7"/>
                  </a:cubicBezTo>
                  <a:close/>
                </a:path>
              </a:pathLst>
            </a:custGeom>
            <a:solidFill>
              <a:srgbClr val="115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60" name="iṥlîḍe">
              <a:extLst>
                <a:ext uri="{FF2B5EF4-FFF2-40B4-BE49-F238E27FC236}">
                  <a16:creationId xmlns:a16="http://schemas.microsoft.com/office/drawing/2014/main" id="{6B363594-4391-444B-8CF8-7B4CF210D383}"/>
                </a:ext>
              </a:extLst>
            </p:cNvPr>
            <p:cNvSpPr/>
            <p:nvPr/>
          </p:nvSpPr>
          <p:spPr bwMode="auto">
            <a:xfrm>
              <a:off x="6084888" y="4159250"/>
              <a:ext cx="79375" cy="19050"/>
            </a:xfrm>
            <a:custGeom>
              <a:avLst/>
              <a:gdLst>
                <a:gd name="T0" fmla="*/ 24 w 26"/>
                <a:gd name="T1" fmla="*/ 6 h 6"/>
                <a:gd name="T2" fmla="*/ 3 w 26"/>
                <a:gd name="T3" fmla="*/ 6 h 6"/>
                <a:gd name="T4" fmla="*/ 0 w 26"/>
                <a:gd name="T5" fmla="*/ 4 h 6"/>
                <a:gd name="T6" fmla="*/ 0 w 26"/>
                <a:gd name="T7" fmla="*/ 2 h 6"/>
                <a:gd name="T8" fmla="*/ 3 w 26"/>
                <a:gd name="T9" fmla="*/ 0 h 6"/>
                <a:gd name="T10" fmla="*/ 24 w 26"/>
                <a:gd name="T11" fmla="*/ 0 h 6"/>
                <a:gd name="T12" fmla="*/ 26 w 26"/>
                <a:gd name="T13" fmla="*/ 2 h 6"/>
                <a:gd name="T14" fmla="*/ 26 w 26"/>
                <a:gd name="T15" fmla="*/ 4 h 6"/>
                <a:gd name="T16" fmla="*/ 24 w 26"/>
                <a:gd name="T1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6">
                  <a:moveTo>
                    <a:pt x="24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5"/>
                    <a:pt x="0" y="4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5"/>
                    <a:pt x="25" y="6"/>
                    <a:pt x="24" y="6"/>
                  </a:cubicBezTo>
                  <a:close/>
                </a:path>
              </a:pathLst>
            </a:custGeom>
            <a:solidFill>
              <a:srgbClr val="111B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61" name="ïsľïḋê">
              <a:extLst>
                <a:ext uri="{FF2B5EF4-FFF2-40B4-BE49-F238E27FC236}">
                  <a16:creationId xmlns:a16="http://schemas.microsoft.com/office/drawing/2014/main" id="{96CCB67A-0AE5-4E50-968C-B21AB8F63128}"/>
                </a:ext>
              </a:extLst>
            </p:cNvPr>
            <p:cNvSpPr/>
            <p:nvPr/>
          </p:nvSpPr>
          <p:spPr bwMode="auto">
            <a:xfrm>
              <a:off x="6084888" y="4213225"/>
              <a:ext cx="79375" cy="22225"/>
            </a:xfrm>
            <a:custGeom>
              <a:avLst/>
              <a:gdLst>
                <a:gd name="T0" fmla="*/ 24 w 26"/>
                <a:gd name="T1" fmla="*/ 7 h 7"/>
                <a:gd name="T2" fmla="*/ 3 w 26"/>
                <a:gd name="T3" fmla="*/ 7 h 7"/>
                <a:gd name="T4" fmla="*/ 0 w 26"/>
                <a:gd name="T5" fmla="*/ 5 h 7"/>
                <a:gd name="T6" fmla="*/ 0 w 26"/>
                <a:gd name="T7" fmla="*/ 2 h 7"/>
                <a:gd name="T8" fmla="*/ 3 w 26"/>
                <a:gd name="T9" fmla="*/ 0 h 7"/>
                <a:gd name="T10" fmla="*/ 24 w 26"/>
                <a:gd name="T11" fmla="*/ 0 h 7"/>
                <a:gd name="T12" fmla="*/ 26 w 26"/>
                <a:gd name="T13" fmla="*/ 2 h 7"/>
                <a:gd name="T14" fmla="*/ 26 w 26"/>
                <a:gd name="T15" fmla="*/ 5 h 7"/>
                <a:gd name="T16" fmla="*/ 24 w 26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7">
                  <a:moveTo>
                    <a:pt x="24" y="7"/>
                  </a:moveTo>
                  <a:cubicBezTo>
                    <a:pt x="3" y="7"/>
                    <a:pt x="3" y="7"/>
                    <a:pt x="3" y="7"/>
                  </a:cubicBezTo>
                  <a:cubicBezTo>
                    <a:pt x="1" y="7"/>
                    <a:pt x="0" y="6"/>
                    <a:pt x="0" y="5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6"/>
                    <a:pt x="25" y="7"/>
                    <a:pt x="24" y="7"/>
                  </a:cubicBezTo>
                  <a:close/>
                </a:path>
              </a:pathLst>
            </a:custGeom>
            <a:solidFill>
              <a:srgbClr val="115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62" name="iŝľïḍê">
              <a:extLst>
                <a:ext uri="{FF2B5EF4-FFF2-40B4-BE49-F238E27FC236}">
                  <a16:creationId xmlns:a16="http://schemas.microsoft.com/office/drawing/2014/main" id="{DD5DFC09-3898-4B11-A1A8-C0852FBBB04A}"/>
                </a:ext>
              </a:extLst>
            </p:cNvPr>
            <p:cNvSpPr/>
            <p:nvPr/>
          </p:nvSpPr>
          <p:spPr bwMode="auto">
            <a:xfrm>
              <a:off x="6084888" y="4213225"/>
              <a:ext cx="79375" cy="22225"/>
            </a:xfrm>
            <a:custGeom>
              <a:avLst/>
              <a:gdLst>
                <a:gd name="T0" fmla="*/ 24 w 26"/>
                <a:gd name="T1" fmla="*/ 7 h 7"/>
                <a:gd name="T2" fmla="*/ 3 w 26"/>
                <a:gd name="T3" fmla="*/ 7 h 7"/>
                <a:gd name="T4" fmla="*/ 0 w 26"/>
                <a:gd name="T5" fmla="*/ 5 h 7"/>
                <a:gd name="T6" fmla="*/ 0 w 26"/>
                <a:gd name="T7" fmla="*/ 2 h 7"/>
                <a:gd name="T8" fmla="*/ 3 w 26"/>
                <a:gd name="T9" fmla="*/ 0 h 7"/>
                <a:gd name="T10" fmla="*/ 24 w 26"/>
                <a:gd name="T11" fmla="*/ 0 h 7"/>
                <a:gd name="T12" fmla="*/ 26 w 26"/>
                <a:gd name="T13" fmla="*/ 2 h 7"/>
                <a:gd name="T14" fmla="*/ 26 w 26"/>
                <a:gd name="T15" fmla="*/ 5 h 7"/>
                <a:gd name="T16" fmla="*/ 24 w 26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7">
                  <a:moveTo>
                    <a:pt x="24" y="7"/>
                  </a:moveTo>
                  <a:cubicBezTo>
                    <a:pt x="3" y="7"/>
                    <a:pt x="3" y="7"/>
                    <a:pt x="3" y="7"/>
                  </a:cubicBezTo>
                  <a:cubicBezTo>
                    <a:pt x="1" y="7"/>
                    <a:pt x="0" y="6"/>
                    <a:pt x="0" y="5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6"/>
                    <a:pt x="25" y="7"/>
                    <a:pt x="24" y="7"/>
                  </a:cubicBezTo>
                  <a:close/>
                </a:path>
              </a:pathLst>
            </a:custGeom>
            <a:solidFill>
              <a:srgbClr val="111B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63" name="ïṩ1iďe">
              <a:extLst>
                <a:ext uri="{FF2B5EF4-FFF2-40B4-BE49-F238E27FC236}">
                  <a16:creationId xmlns:a16="http://schemas.microsoft.com/office/drawing/2014/main" id="{A476078D-514A-43FE-BAE9-01CDC3EC8D6F}"/>
                </a:ext>
              </a:extLst>
            </p:cNvPr>
            <p:cNvSpPr/>
            <p:nvPr/>
          </p:nvSpPr>
          <p:spPr bwMode="auto">
            <a:xfrm>
              <a:off x="6084888" y="4270375"/>
              <a:ext cx="79375" cy="22225"/>
            </a:xfrm>
            <a:custGeom>
              <a:avLst/>
              <a:gdLst>
                <a:gd name="T0" fmla="*/ 24 w 26"/>
                <a:gd name="T1" fmla="*/ 7 h 7"/>
                <a:gd name="T2" fmla="*/ 3 w 26"/>
                <a:gd name="T3" fmla="*/ 7 h 7"/>
                <a:gd name="T4" fmla="*/ 0 w 26"/>
                <a:gd name="T5" fmla="*/ 4 h 7"/>
                <a:gd name="T6" fmla="*/ 0 w 26"/>
                <a:gd name="T7" fmla="*/ 2 h 7"/>
                <a:gd name="T8" fmla="*/ 3 w 26"/>
                <a:gd name="T9" fmla="*/ 0 h 7"/>
                <a:gd name="T10" fmla="*/ 24 w 26"/>
                <a:gd name="T11" fmla="*/ 0 h 7"/>
                <a:gd name="T12" fmla="*/ 26 w 26"/>
                <a:gd name="T13" fmla="*/ 2 h 7"/>
                <a:gd name="T14" fmla="*/ 26 w 26"/>
                <a:gd name="T15" fmla="*/ 4 h 7"/>
                <a:gd name="T16" fmla="*/ 24 w 26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7">
                  <a:moveTo>
                    <a:pt x="24" y="7"/>
                  </a:moveTo>
                  <a:cubicBezTo>
                    <a:pt x="3" y="7"/>
                    <a:pt x="3" y="7"/>
                    <a:pt x="3" y="7"/>
                  </a:cubicBezTo>
                  <a:cubicBezTo>
                    <a:pt x="1" y="7"/>
                    <a:pt x="0" y="6"/>
                    <a:pt x="0" y="4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6"/>
                    <a:pt x="25" y="7"/>
                    <a:pt x="24" y="7"/>
                  </a:cubicBezTo>
                  <a:close/>
                </a:path>
              </a:pathLst>
            </a:custGeom>
            <a:solidFill>
              <a:srgbClr val="115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64" name="ïšḷîḍe">
              <a:extLst>
                <a:ext uri="{FF2B5EF4-FFF2-40B4-BE49-F238E27FC236}">
                  <a16:creationId xmlns:a16="http://schemas.microsoft.com/office/drawing/2014/main" id="{1B4EE8E3-A87C-4710-821C-69673450ACE8}"/>
                </a:ext>
              </a:extLst>
            </p:cNvPr>
            <p:cNvSpPr/>
            <p:nvPr/>
          </p:nvSpPr>
          <p:spPr bwMode="auto">
            <a:xfrm>
              <a:off x="6084888" y="4270375"/>
              <a:ext cx="79375" cy="19050"/>
            </a:xfrm>
            <a:custGeom>
              <a:avLst/>
              <a:gdLst>
                <a:gd name="T0" fmla="*/ 24 w 26"/>
                <a:gd name="T1" fmla="*/ 6 h 6"/>
                <a:gd name="T2" fmla="*/ 3 w 26"/>
                <a:gd name="T3" fmla="*/ 6 h 6"/>
                <a:gd name="T4" fmla="*/ 0 w 26"/>
                <a:gd name="T5" fmla="*/ 4 h 6"/>
                <a:gd name="T6" fmla="*/ 0 w 26"/>
                <a:gd name="T7" fmla="*/ 2 h 6"/>
                <a:gd name="T8" fmla="*/ 3 w 26"/>
                <a:gd name="T9" fmla="*/ 0 h 6"/>
                <a:gd name="T10" fmla="*/ 24 w 26"/>
                <a:gd name="T11" fmla="*/ 0 h 6"/>
                <a:gd name="T12" fmla="*/ 26 w 26"/>
                <a:gd name="T13" fmla="*/ 2 h 6"/>
                <a:gd name="T14" fmla="*/ 26 w 26"/>
                <a:gd name="T15" fmla="*/ 4 h 6"/>
                <a:gd name="T16" fmla="*/ 24 w 26"/>
                <a:gd name="T1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6">
                  <a:moveTo>
                    <a:pt x="24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5"/>
                    <a:pt x="0" y="4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5"/>
                    <a:pt x="25" y="6"/>
                    <a:pt x="24" y="6"/>
                  </a:cubicBezTo>
                  <a:close/>
                </a:path>
              </a:pathLst>
            </a:custGeom>
            <a:solidFill>
              <a:srgbClr val="111B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65" name="iślide">
              <a:extLst>
                <a:ext uri="{FF2B5EF4-FFF2-40B4-BE49-F238E27FC236}">
                  <a16:creationId xmlns:a16="http://schemas.microsoft.com/office/drawing/2014/main" id="{F03DD1B8-31EA-419C-AED3-F5FA02DAA731}"/>
                </a:ext>
              </a:extLst>
            </p:cNvPr>
            <p:cNvSpPr/>
            <p:nvPr/>
          </p:nvSpPr>
          <p:spPr bwMode="auto">
            <a:xfrm>
              <a:off x="6084888" y="4325938"/>
              <a:ext cx="79375" cy="20638"/>
            </a:xfrm>
            <a:custGeom>
              <a:avLst/>
              <a:gdLst>
                <a:gd name="T0" fmla="*/ 24 w 26"/>
                <a:gd name="T1" fmla="*/ 7 h 7"/>
                <a:gd name="T2" fmla="*/ 3 w 26"/>
                <a:gd name="T3" fmla="*/ 7 h 7"/>
                <a:gd name="T4" fmla="*/ 0 w 26"/>
                <a:gd name="T5" fmla="*/ 5 h 7"/>
                <a:gd name="T6" fmla="*/ 0 w 26"/>
                <a:gd name="T7" fmla="*/ 2 h 7"/>
                <a:gd name="T8" fmla="*/ 3 w 26"/>
                <a:gd name="T9" fmla="*/ 0 h 7"/>
                <a:gd name="T10" fmla="*/ 24 w 26"/>
                <a:gd name="T11" fmla="*/ 0 h 7"/>
                <a:gd name="T12" fmla="*/ 26 w 26"/>
                <a:gd name="T13" fmla="*/ 2 h 7"/>
                <a:gd name="T14" fmla="*/ 26 w 26"/>
                <a:gd name="T15" fmla="*/ 5 h 7"/>
                <a:gd name="T16" fmla="*/ 24 w 26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7">
                  <a:moveTo>
                    <a:pt x="24" y="7"/>
                  </a:moveTo>
                  <a:cubicBezTo>
                    <a:pt x="3" y="7"/>
                    <a:pt x="3" y="7"/>
                    <a:pt x="3" y="7"/>
                  </a:cubicBezTo>
                  <a:cubicBezTo>
                    <a:pt x="1" y="7"/>
                    <a:pt x="0" y="6"/>
                    <a:pt x="0" y="5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6"/>
                    <a:pt x="25" y="7"/>
                    <a:pt x="24" y="7"/>
                  </a:cubicBezTo>
                  <a:close/>
                </a:path>
              </a:pathLst>
            </a:custGeom>
            <a:solidFill>
              <a:srgbClr val="115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66" name="íṥļîḓè">
              <a:extLst>
                <a:ext uri="{FF2B5EF4-FFF2-40B4-BE49-F238E27FC236}">
                  <a16:creationId xmlns:a16="http://schemas.microsoft.com/office/drawing/2014/main" id="{2ADB0F2C-6BF6-43D4-9B02-AFBC77ADFDCA}"/>
                </a:ext>
              </a:extLst>
            </p:cNvPr>
            <p:cNvSpPr/>
            <p:nvPr/>
          </p:nvSpPr>
          <p:spPr bwMode="auto">
            <a:xfrm>
              <a:off x="6084888" y="4325938"/>
              <a:ext cx="79375" cy="20638"/>
            </a:xfrm>
            <a:custGeom>
              <a:avLst/>
              <a:gdLst>
                <a:gd name="T0" fmla="*/ 24 w 26"/>
                <a:gd name="T1" fmla="*/ 7 h 7"/>
                <a:gd name="T2" fmla="*/ 3 w 26"/>
                <a:gd name="T3" fmla="*/ 7 h 7"/>
                <a:gd name="T4" fmla="*/ 0 w 26"/>
                <a:gd name="T5" fmla="*/ 4 h 7"/>
                <a:gd name="T6" fmla="*/ 0 w 26"/>
                <a:gd name="T7" fmla="*/ 2 h 7"/>
                <a:gd name="T8" fmla="*/ 3 w 26"/>
                <a:gd name="T9" fmla="*/ 0 h 7"/>
                <a:gd name="T10" fmla="*/ 24 w 26"/>
                <a:gd name="T11" fmla="*/ 0 h 7"/>
                <a:gd name="T12" fmla="*/ 26 w 26"/>
                <a:gd name="T13" fmla="*/ 2 h 7"/>
                <a:gd name="T14" fmla="*/ 26 w 26"/>
                <a:gd name="T15" fmla="*/ 4 h 7"/>
                <a:gd name="T16" fmla="*/ 24 w 26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7">
                  <a:moveTo>
                    <a:pt x="24" y="7"/>
                  </a:moveTo>
                  <a:cubicBezTo>
                    <a:pt x="3" y="7"/>
                    <a:pt x="3" y="7"/>
                    <a:pt x="3" y="7"/>
                  </a:cubicBezTo>
                  <a:cubicBezTo>
                    <a:pt x="1" y="7"/>
                    <a:pt x="0" y="6"/>
                    <a:pt x="0" y="4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6"/>
                    <a:pt x="25" y="7"/>
                    <a:pt x="24" y="7"/>
                  </a:cubicBezTo>
                  <a:close/>
                </a:path>
              </a:pathLst>
            </a:custGeom>
            <a:solidFill>
              <a:srgbClr val="111B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67" name="ïṩḻïḍé">
              <a:extLst>
                <a:ext uri="{FF2B5EF4-FFF2-40B4-BE49-F238E27FC236}">
                  <a16:creationId xmlns:a16="http://schemas.microsoft.com/office/drawing/2014/main" id="{E0CB93BE-09AB-4D57-80F0-A0676B2E8493}"/>
                </a:ext>
              </a:extLst>
            </p:cNvPr>
            <p:cNvSpPr/>
            <p:nvPr/>
          </p:nvSpPr>
          <p:spPr bwMode="auto">
            <a:xfrm>
              <a:off x="6084888" y="4379913"/>
              <a:ext cx="79375" cy="20638"/>
            </a:xfrm>
            <a:custGeom>
              <a:avLst/>
              <a:gdLst>
                <a:gd name="T0" fmla="*/ 24 w 26"/>
                <a:gd name="T1" fmla="*/ 7 h 7"/>
                <a:gd name="T2" fmla="*/ 3 w 26"/>
                <a:gd name="T3" fmla="*/ 7 h 7"/>
                <a:gd name="T4" fmla="*/ 0 w 26"/>
                <a:gd name="T5" fmla="*/ 5 h 7"/>
                <a:gd name="T6" fmla="*/ 0 w 26"/>
                <a:gd name="T7" fmla="*/ 3 h 7"/>
                <a:gd name="T8" fmla="*/ 3 w 26"/>
                <a:gd name="T9" fmla="*/ 0 h 7"/>
                <a:gd name="T10" fmla="*/ 24 w 26"/>
                <a:gd name="T11" fmla="*/ 0 h 7"/>
                <a:gd name="T12" fmla="*/ 26 w 26"/>
                <a:gd name="T13" fmla="*/ 3 h 7"/>
                <a:gd name="T14" fmla="*/ 26 w 26"/>
                <a:gd name="T15" fmla="*/ 5 h 7"/>
                <a:gd name="T16" fmla="*/ 24 w 26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7">
                  <a:moveTo>
                    <a:pt x="24" y="7"/>
                  </a:moveTo>
                  <a:cubicBezTo>
                    <a:pt x="3" y="7"/>
                    <a:pt x="3" y="7"/>
                    <a:pt x="3" y="7"/>
                  </a:cubicBezTo>
                  <a:cubicBezTo>
                    <a:pt x="1" y="7"/>
                    <a:pt x="0" y="6"/>
                    <a:pt x="0" y="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6" y="1"/>
                    <a:pt x="26" y="3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6"/>
                    <a:pt x="25" y="7"/>
                    <a:pt x="24" y="7"/>
                  </a:cubicBezTo>
                  <a:close/>
                </a:path>
              </a:pathLst>
            </a:custGeom>
            <a:solidFill>
              <a:srgbClr val="115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68" name="iśľiḋe">
              <a:extLst>
                <a:ext uri="{FF2B5EF4-FFF2-40B4-BE49-F238E27FC236}">
                  <a16:creationId xmlns:a16="http://schemas.microsoft.com/office/drawing/2014/main" id="{B3423B40-AEE7-4FF6-918E-6F5DC3A4985B}"/>
                </a:ext>
              </a:extLst>
            </p:cNvPr>
            <p:cNvSpPr/>
            <p:nvPr/>
          </p:nvSpPr>
          <p:spPr bwMode="auto">
            <a:xfrm>
              <a:off x="6084888" y="4379913"/>
              <a:ext cx="79375" cy="20638"/>
            </a:xfrm>
            <a:custGeom>
              <a:avLst/>
              <a:gdLst>
                <a:gd name="T0" fmla="*/ 24 w 26"/>
                <a:gd name="T1" fmla="*/ 7 h 7"/>
                <a:gd name="T2" fmla="*/ 3 w 26"/>
                <a:gd name="T3" fmla="*/ 7 h 7"/>
                <a:gd name="T4" fmla="*/ 0 w 26"/>
                <a:gd name="T5" fmla="*/ 5 h 7"/>
                <a:gd name="T6" fmla="*/ 0 w 26"/>
                <a:gd name="T7" fmla="*/ 3 h 7"/>
                <a:gd name="T8" fmla="*/ 3 w 26"/>
                <a:gd name="T9" fmla="*/ 0 h 7"/>
                <a:gd name="T10" fmla="*/ 24 w 26"/>
                <a:gd name="T11" fmla="*/ 0 h 7"/>
                <a:gd name="T12" fmla="*/ 26 w 26"/>
                <a:gd name="T13" fmla="*/ 3 h 7"/>
                <a:gd name="T14" fmla="*/ 26 w 26"/>
                <a:gd name="T15" fmla="*/ 5 h 7"/>
                <a:gd name="T16" fmla="*/ 24 w 26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7">
                  <a:moveTo>
                    <a:pt x="24" y="7"/>
                  </a:moveTo>
                  <a:cubicBezTo>
                    <a:pt x="3" y="7"/>
                    <a:pt x="3" y="7"/>
                    <a:pt x="3" y="7"/>
                  </a:cubicBezTo>
                  <a:cubicBezTo>
                    <a:pt x="1" y="7"/>
                    <a:pt x="0" y="6"/>
                    <a:pt x="0" y="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6" y="1"/>
                    <a:pt x="26" y="3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6"/>
                    <a:pt x="25" y="7"/>
                    <a:pt x="24" y="7"/>
                  </a:cubicBezTo>
                  <a:close/>
                </a:path>
              </a:pathLst>
            </a:custGeom>
            <a:solidFill>
              <a:srgbClr val="111B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69" name="ïSļiḓé">
              <a:extLst>
                <a:ext uri="{FF2B5EF4-FFF2-40B4-BE49-F238E27FC236}">
                  <a16:creationId xmlns:a16="http://schemas.microsoft.com/office/drawing/2014/main" id="{4BBCC84D-6BA9-4092-8E79-EA23E9AB4BF3}"/>
                </a:ext>
              </a:extLst>
            </p:cNvPr>
            <p:cNvSpPr/>
            <p:nvPr/>
          </p:nvSpPr>
          <p:spPr bwMode="auto">
            <a:xfrm>
              <a:off x="6084888" y="4437063"/>
              <a:ext cx="79375" cy="20638"/>
            </a:xfrm>
            <a:custGeom>
              <a:avLst/>
              <a:gdLst>
                <a:gd name="T0" fmla="*/ 24 w 26"/>
                <a:gd name="T1" fmla="*/ 7 h 7"/>
                <a:gd name="T2" fmla="*/ 3 w 26"/>
                <a:gd name="T3" fmla="*/ 7 h 7"/>
                <a:gd name="T4" fmla="*/ 0 w 26"/>
                <a:gd name="T5" fmla="*/ 4 h 7"/>
                <a:gd name="T6" fmla="*/ 0 w 26"/>
                <a:gd name="T7" fmla="*/ 2 h 7"/>
                <a:gd name="T8" fmla="*/ 3 w 26"/>
                <a:gd name="T9" fmla="*/ 0 h 7"/>
                <a:gd name="T10" fmla="*/ 24 w 26"/>
                <a:gd name="T11" fmla="*/ 0 h 7"/>
                <a:gd name="T12" fmla="*/ 26 w 26"/>
                <a:gd name="T13" fmla="*/ 2 h 7"/>
                <a:gd name="T14" fmla="*/ 26 w 26"/>
                <a:gd name="T15" fmla="*/ 4 h 7"/>
                <a:gd name="T16" fmla="*/ 24 w 26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7">
                  <a:moveTo>
                    <a:pt x="24" y="7"/>
                  </a:moveTo>
                  <a:cubicBezTo>
                    <a:pt x="3" y="7"/>
                    <a:pt x="3" y="7"/>
                    <a:pt x="3" y="7"/>
                  </a:cubicBezTo>
                  <a:cubicBezTo>
                    <a:pt x="1" y="7"/>
                    <a:pt x="0" y="6"/>
                    <a:pt x="0" y="4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6"/>
                    <a:pt x="25" y="7"/>
                    <a:pt x="24" y="7"/>
                  </a:cubicBezTo>
                  <a:close/>
                </a:path>
              </a:pathLst>
            </a:custGeom>
            <a:solidFill>
              <a:srgbClr val="115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70" name="ísḷíḑê">
              <a:extLst>
                <a:ext uri="{FF2B5EF4-FFF2-40B4-BE49-F238E27FC236}">
                  <a16:creationId xmlns:a16="http://schemas.microsoft.com/office/drawing/2014/main" id="{246DC28E-6B07-45AC-A5F4-5CFCAC93CFE1}"/>
                </a:ext>
              </a:extLst>
            </p:cNvPr>
            <p:cNvSpPr/>
            <p:nvPr/>
          </p:nvSpPr>
          <p:spPr bwMode="auto">
            <a:xfrm>
              <a:off x="6084888" y="4437063"/>
              <a:ext cx="79375" cy="17463"/>
            </a:xfrm>
            <a:custGeom>
              <a:avLst/>
              <a:gdLst>
                <a:gd name="T0" fmla="*/ 24 w 26"/>
                <a:gd name="T1" fmla="*/ 6 h 6"/>
                <a:gd name="T2" fmla="*/ 3 w 26"/>
                <a:gd name="T3" fmla="*/ 6 h 6"/>
                <a:gd name="T4" fmla="*/ 0 w 26"/>
                <a:gd name="T5" fmla="*/ 4 h 6"/>
                <a:gd name="T6" fmla="*/ 0 w 26"/>
                <a:gd name="T7" fmla="*/ 2 h 6"/>
                <a:gd name="T8" fmla="*/ 3 w 26"/>
                <a:gd name="T9" fmla="*/ 0 h 6"/>
                <a:gd name="T10" fmla="*/ 24 w 26"/>
                <a:gd name="T11" fmla="*/ 0 h 6"/>
                <a:gd name="T12" fmla="*/ 26 w 26"/>
                <a:gd name="T13" fmla="*/ 2 h 6"/>
                <a:gd name="T14" fmla="*/ 26 w 26"/>
                <a:gd name="T15" fmla="*/ 4 h 6"/>
                <a:gd name="T16" fmla="*/ 24 w 26"/>
                <a:gd name="T1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6">
                  <a:moveTo>
                    <a:pt x="24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5"/>
                    <a:pt x="0" y="4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5"/>
                    <a:pt x="25" y="6"/>
                    <a:pt x="24" y="6"/>
                  </a:cubicBezTo>
                  <a:close/>
                </a:path>
              </a:pathLst>
            </a:custGeom>
            <a:solidFill>
              <a:srgbClr val="111B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71" name="îSļiḍê">
              <a:extLst>
                <a:ext uri="{FF2B5EF4-FFF2-40B4-BE49-F238E27FC236}">
                  <a16:creationId xmlns:a16="http://schemas.microsoft.com/office/drawing/2014/main" id="{052F7D4B-53EB-4EFB-8BD6-705CAA73B4EB}"/>
                </a:ext>
              </a:extLst>
            </p:cNvPr>
            <p:cNvSpPr/>
            <p:nvPr/>
          </p:nvSpPr>
          <p:spPr bwMode="auto">
            <a:xfrm>
              <a:off x="6084888" y="4491038"/>
              <a:ext cx="79375" cy="20638"/>
            </a:xfrm>
            <a:custGeom>
              <a:avLst/>
              <a:gdLst>
                <a:gd name="T0" fmla="*/ 24 w 26"/>
                <a:gd name="T1" fmla="*/ 7 h 7"/>
                <a:gd name="T2" fmla="*/ 3 w 26"/>
                <a:gd name="T3" fmla="*/ 7 h 7"/>
                <a:gd name="T4" fmla="*/ 0 w 26"/>
                <a:gd name="T5" fmla="*/ 5 h 7"/>
                <a:gd name="T6" fmla="*/ 0 w 26"/>
                <a:gd name="T7" fmla="*/ 2 h 7"/>
                <a:gd name="T8" fmla="*/ 3 w 26"/>
                <a:gd name="T9" fmla="*/ 0 h 7"/>
                <a:gd name="T10" fmla="*/ 24 w 26"/>
                <a:gd name="T11" fmla="*/ 0 h 7"/>
                <a:gd name="T12" fmla="*/ 26 w 26"/>
                <a:gd name="T13" fmla="*/ 2 h 7"/>
                <a:gd name="T14" fmla="*/ 26 w 26"/>
                <a:gd name="T15" fmla="*/ 5 h 7"/>
                <a:gd name="T16" fmla="*/ 24 w 26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7">
                  <a:moveTo>
                    <a:pt x="24" y="7"/>
                  </a:moveTo>
                  <a:cubicBezTo>
                    <a:pt x="3" y="7"/>
                    <a:pt x="3" y="7"/>
                    <a:pt x="3" y="7"/>
                  </a:cubicBezTo>
                  <a:cubicBezTo>
                    <a:pt x="1" y="7"/>
                    <a:pt x="0" y="6"/>
                    <a:pt x="0" y="5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6"/>
                    <a:pt x="25" y="7"/>
                    <a:pt x="24" y="7"/>
                  </a:cubicBezTo>
                  <a:close/>
                </a:path>
              </a:pathLst>
            </a:custGeom>
            <a:solidFill>
              <a:srgbClr val="115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72" name="íṡḷîḋé">
              <a:extLst>
                <a:ext uri="{FF2B5EF4-FFF2-40B4-BE49-F238E27FC236}">
                  <a16:creationId xmlns:a16="http://schemas.microsoft.com/office/drawing/2014/main" id="{F13E809C-597C-4320-8D93-025D72F15B93}"/>
                </a:ext>
              </a:extLst>
            </p:cNvPr>
            <p:cNvSpPr/>
            <p:nvPr/>
          </p:nvSpPr>
          <p:spPr bwMode="auto">
            <a:xfrm>
              <a:off x="6084888" y="4491038"/>
              <a:ext cx="79375" cy="20638"/>
            </a:xfrm>
            <a:custGeom>
              <a:avLst/>
              <a:gdLst>
                <a:gd name="T0" fmla="*/ 24 w 26"/>
                <a:gd name="T1" fmla="*/ 7 h 7"/>
                <a:gd name="T2" fmla="*/ 3 w 26"/>
                <a:gd name="T3" fmla="*/ 7 h 7"/>
                <a:gd name="T4" fmla="*/ 0 w 26"/>
                <a:gd name="T5" fmla="*/ 4 h 7"/>
                <a:gd name="T6" fmla="*/ 0 w 26"/>
                <a:gd name="T7" fmla="*/ 2 h 7"/>
                <a:gd name="T8" fmla="*/ 3 w 26"/>
                <a:gd name="T9" fmla="*/ 0 h 7"/>
                <a:gd name="T10" fmla="*/ 24 w 26"/>
                <a:gd name="T11" fmla="*/ 0 h 7"/>
                <a:gd name="T12" fmla="*/ 26 w 26"/>
                <a:gd name="T13" fmla="*/ 2 h 7"/>
                <a:gd name="T14" fmla="*/ 26 w 26"/>
                <a:gd name="T15" fmla="*/ 4 h 7"/>
                <a:gd name="T16" fmla="*/ 24 w 26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7">
                  <a:moveTo>
                    <a:pt x="24" y="7"/>
                  </a:moveTo>
                  <a:cubicBezTo>
                    <a:pt x="3" y="7"/>
                    <a:pt x="3" y="7"/>
                    <a:pt x="3" y="7"/>
                  </a:cubicBezTo>
                  <a:cubicBezTo>
                    <a:pt x="1" y="7"/>
                    <a:pt x="0" y="6"/>
                    <a:pt x="0" y="4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6"/>
                    <a:pt x="25" y="7"/>
                    <a:pt x="24" y="7"/>
                  </a:cubicBezTo>
                  <a:close/>
                </a:path>
              </a:pathLst>
            </a:custGeom>
            <a:solidFill>
              <a:srgbClr val="111B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73" name="íSľiḍe">
              <a:extLst>
                <a:ext uri="{FF2B5EF4-FFF2-40B4-BE49-F238E27FC236}">
                  <a16:creationId xmlns:a16="http://schemas.microsoft.com/office/drawing/2014/main" id="{4BFEC94B-25D3-43C8-9BF0-BB4021EDE02A}"/>
                </a:ext>
              </a:extLst>
            </p:cNvPr>
            <p:cNvSpPr/>
            <p:nvPr/>
          </p:nvSpPr>
          <p:spPr bwMode="auto">
            <a:xfrm>
              <a:off x="7080251" y="3660775"/>
              <a:ext cx="120650" cy="120650"/>
            </a:xfrm>
            <a:custGeom>
              <a:avLst/>
              <a:gdLst>
                <a:gd name="T0" fmla="*/ 20 w 40"/>
                <a:gd name="T1" fmla="*/ 40 h 40"/>
                <a:gd name="T2" fmla="*/ 0 w 40"/>
                <a:gd name="T3" fmla="*/ 20 h 40"/>
                <a:gd name="T4" fmla="*/ 20 w 40"/>
                <a:gd name="T5" fmla="*/ 0 h 40"/>
                <a:gd name="T6" fmla="*/ 40 w 40"/>
                <a:gd name="T7" fmla="*/ 20 h 40"/>
                <a:gd name="T8" fmla="*/ 20 w 40"/>
                <a:gd name="T9" fmla="*/ 40 h 40"/>
                <a:gd name="T10" fmla="*/ 20 w 40"/>
                <a:gd name="T11" fmla="*/ 6 h 40"/>
                <a:gd name="T12" fmla="*/ 6 w 40"/>
                <a:gd name="T13" fmla="*/ 20 h 40"/>
                <a:gd name="T14" fmla="*/ 20 w 40"/>
                <a:gd name="T15" fmla="*/ 34 h 40"/>
                <a:gd name="T16" fmla="*/ 34 w 40"/>
                <a:gd name="T17" fmla="*/ 20 h 40"/>
                <a:gd name="T18" fmla="*/ 20 w 40"/>
                <a:gd name="T19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6"/>
                  </a:moveTo>
                  <a:cubicBezTo>
                    <a:pt x="12" y="6"/>
                    <a:pt x="6" y="12"/>
                    <a:pt x="6" y="20"/>
                  </a:cubicBezTo>
                  <a:cubicBezTo>
                    <a:pt x="6" y="28"/>
                    <a:pt x="12" y="34"/>
                    <a:pt x="20" y="34"/>
                  </a:cubicBezTo>
                  <a:cubicBezTo>
                    <a:pt x="28" y="34"/>
                    <a:pt x="34" y="28"/>
                    <a:pt x="34" y="20"/>
                  </a:cubicBezTo>
                  <a:cubicBezTo>
                    <a:pt x="34" y="12"/>
                    <a:pt x="28" y="6"/>
                    <a:pt x="20" y="6"/>
                  </a:cubicBezTo>
                  <a:close/>
                </a:path>
              </a:pathLst>
            </a:custGeom>
            <a:solidFill>
              <a:srgbClr val="34C6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74" name="ïsḻiḋe">
              <a:extLst>
                <a:ext uri="{FF2B5EF4-FFF2-40B4-BE49-F238E27FC236}">
                  <a16:creationId xmlns:a16="http://schemas.microsoft.com/office/drawing/2014/main" id="{BB97B489-37D4-4617-854E-53B69EA0EB44}"/>
                </a:ext>
              </a:extLst>
            </p:cNvPr>
            <p:cNvSpPr/>
            <p:nvPr/>
          </p:nvSpPr>
          <p:spPr bwMode="auto">
            <a:xfrm>
              <a:off x="6943726" y="3636963"/>
              <a:ext cx="196850" cy="215900"/>
            </a:xfrm>
            <a:custGeom>
              <a:avLst/>
              <a:gdLst>
                <a:gd name="T0" fmla="*/ 65 w 65"/>
                <a:gd name="T1" fmla="*/ 0 h 72"/>
                <a:gd name="T2" fmla="*/ 65 w 65"/>
                <a:gd name="T3" fmla="*/ 40 h 72"/>
                <a:gd name="T4" fmla="*/ 32 w 65"/>
                <a:gd name="T5" fmla="*/ 72 h 72"/>
                <a:gd name="T6" fmla="*/ 0 w 65"/>
                <a:gd name="T7" fmla="*/ 40 h 72"/>
                <a:gd name="T8" fmla="*/ 0 w 65"/>
                <a:gd name="T9" fmla="*/ 0 h 72"/>
                <a:gd name="T10" fmla="*/ 65 w 65"/>
                <a:gd name="T11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72">
                  <a:moveTo>
                    <a:pt x="65" y="0"/>
                  </a:moveTo>
                  <a:cubicBezTo>
                    <a:pt x="65" y="40"/>
                    <a:pt x="65" y="40"/>
                    <a:pt x="65" y="40"/>
                  </a:cubicBezTo>
                  <a:cubicBezTo>
                    <a:pt x="65" y="58"/>
                    <a:pt x="50" y="72"/>
                    <a:pt x="32" y="72"/>
                  </a:cubicBezTo>
                  <a:cubicBezTo>
                    <a:pt x="14" y="72"/>
                    <a:pt x="0" y="58"/>
                    <a:pt x="0" y="4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65" y="0"/>
                  </a:lnTo>
                  <a:close/>
                </a:path>
              </a:pathLst>
            </a:cu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75" name="îṡḻidé">
              <a:extLst>
                <a:ext uri="{FF2B5EF4-FFF2-40B4-BE49-F238E27FC236}">
                  <a16:creationId xmlns:a16="http://schemas.microsoft.com/office/drawing/2014/main" id="{697567AC-4E52-4AD8-9C11-914D117748CB}"/>
                </a:ext>
              </a:extLst>
            </p:cNvPr>
            <p:cNvSpPr/>
            <p:nvPr/>
          </p:nvSpPr>
          <p:spPr bwMode="auto">
            <a:xfrm>
              <a:off x="6940551" y="3841750"/>
              <a:ext cx="200025" cy="26988"/>
            </a:xfrm>
            <a:custGeom>
              <a:avLst/>
              <a:gdLst>
                <a:gd name="T0" fmla="*/ 62 w 66"/>
                <a:gd name="T1" fmla="*/ 9 h 9"/>
                <a:gd name="T2" fmla="*/ 4 w 66"/>
                <a:gd name="T3" fmla="*/ 9 h 9"/>
                <a:gd name="T4" fmla="*/ 0 w 66"/>
                <a:gd name="T5" fmla="*/ 5 h 9"/>
                <a:gd name="T6" fmla="*/ 0 w 66"/>
                <a:gd name="T7" fmla="*/ 3 h 9"/>
                <a:gd name="T8" fmla="*/ 4 w 66"/>
                <a:gd name="T9" fmla="*/ 0 h 9"/>
                <a:gd name="T10" fmla="*/ 62 w 66"/>
                <a:gd name="T11" fmla="*/ 0 h 9"/>
                <a:gd name="T12" fmla="*/ 66 w 66"/>
                <a:gd name="T13" fmla="*/ 3 h 9"/>
                <a:gd name="T14" fmla="*/ 66 w 66"/>
                <a:gd name="T15" fmla="*/ 5 h 9"/>
                <a:gd name="T16" fmla="*/ 62 w 66"/>
                <a:gd name="T17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6" h="9">
                  <a:moveTo>
                    <a:pt x="62" y="9"/>
                  </a:moveTo>
                  <a:cubicBezTo>
                    <a:pt x="4" y="9"/>
                    <a:pt x="4" y="9"/>
                    <a:pt x="4" y="9"/>
                  </a:cubicBezTo>
                  <a:cubicBezTo>
                    <a:pt x="2" y="9"/>
                    <a:pt x="0" y="7"/>
                    <a:pt x="0" y="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4" y="0"/>
                    <a:pt x="66" y="2"/>
                    <a:pt x="66" y="3"/>
                  </a:cubicBezTo>
                  <a:cubicBezTo>
                    <a:pt x="66" y="5"/>
                    <a:pt x="66" y="5"/>
                    <a:pt x="66" y="5"/>
                  </a:cubicBezTo>
                  <a:cubicBezTo>
                    <a:pt x="66" y="7"/>
                    <a:pt x="64" y="9"/>
                    <a:pt x="62" y="9"/>
                  </a:cubicBezTo>
                  <a:close/>
                </a:path>
              </a:pathLst>
            </a:custGeom>
            <a:solidFill>
              <a:srgbClr val="34C6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76" name="ïṥḷïḋè">
              <a:extLst>
                <a:ext uri="{FF2B5EF4-FFF2-40B4-BE49-F238E27FC236}">
                  <a16:creationId xmlns:a16="http://schemas.microsoft.com/office/drawing/2014/main" id="{BB73F6D2-1512-46D4-848D-8847B41945E8}"/>
                </a:ext>
              </a:extLst>
            </p:cNvPr>
            <p:cNvSpPr/>
            <p:nvPr/>
          </p:nvSpPr>
          <p:spPr bwMode="auto">
            <a:xfrm>
              <a:off x="4195763" y="1298575"/>
              <a:ext cx="1301750" cy="449263"/>
            </a:xfrm>
            <a:custGeom>
              <a:avLst/>
              <a:gdLst>
                <a:gd name="T0" fmla="*/ 430 w 432"/>
                <a:gd name="T1" fmla="*/ 149 h 149"/>
                <a:gd name="T2" fmla="*/ 2 w 432"/>
                <a:gd name="T3" fmla="*/ 149 h 149"/>
                <a:gd name="T4" fmla="*/ 1 w 432"/>
                <a:gd name="T5" fmla="*/ 147 h 149"/>
                <a:gd name="T6" fmla="*/ 0 w 432"/>
                <a:gd name="T7" fmla="*/ 137 h 149"/>
                <a:gd name="T8" fmla="*/ 48 w 432"/>
                <a:gd name="T9" fmla="*/ 89 h 149"/>
                <a:gd name="T10" fmla="*/ 77 w 432"/>
                <a:gd name="T11" fmla="*/ 98 h 149"/>
                <a:gd name="T12" fmla="*/ 197 w 432"/>
                <a:gd name="T13" fmla="*/ 0 h 149"/>
                <a:gd name="T14" fmla="*/ 311 w 432"/>
                <a:gd name="T15" fmla="*/ 79 h 149"/>
                <a:gd name="T16" fmla="*/ 360 w 432"/>
                <a:gd name="T17" fmla="*/ 60 h 149"/>
                <a:gd name="T18" fmla="*/ 432 w 432"/>
                <a:gd name="T19" fmla="*/ 132 h 149"/>
                <a:gd name="T20" fmla="*/ 431 w 432"/>
                <a:gd name="T21" fmla="*/ 147 h 149"/>
                <a:gd name="T22" fmla="*/ 430 w 432"/>
                <a:gd name="T23" fmla="*/ 149 h 149"/>
                <a:gd name="T24" fmla="*/ 6 w 432"/>
                <a:gd name="T25" fmla="*/ 144 h 149"/>
                <a:gd name="T26" fmla="*/ 426 w 432"/>
                <a:gd name="T27" fmla="*/ 144 h 149"/>
                <a:gd name="T28" fmla="*/ 427 w 432"/>
                <a:gd name="T29" fmla="*/ 132 h 149"/>
                <a:gd name="T30" fmla="*/ 360 w 432"/>
                <a:gd name="T31" fmla="*/ 65 h 149"/>
                <a:gd name="T32" fmla="*/ 312 w 432"/>
                <a:gd name="T33" fmla="*/ 85 h 149"/>
                <a:gd name="T34" fmla="*/ 309 w 432"/>
                <a:gd name="T35" fmla="*/ 88 h 149"/>
                <a:gd name="T36" fmla="*/ 308 w 432"/>
                <a:gd name="T37" fmla="*/ 84 h 149"/>
                <a:gd name="T38" fmla="*/ 197 w 432"/>
                <a:gd name="T39" fmla="*/ 5 h 149"/>
                <a:gd name="T40" fmla="*/ 81 w 432"/>
                <a:gd name="T41" fmla="*/ 103 h 149"/>
                <a:gd name="T42" fmla="*/ 80 w 432"/>
                <a:gd name="T43" fmla="*/ 107 h 149"/>
                <a:gd name="T44" fmla="*/ 77 w 432"/>
                <a:gd name="T45" fmla="*/ 104 h 149"/>
                <a:gd name="T46" fmla="*/ 48 w 432"/>
                <a:gd name="T47" fmla="*/ 94 h 149"/>
                <a:gd name="T48" fmla="*/ 5 w 432"/>
                <a:gd name="T49" fmla="*/ 137 h 149"/>
                <a:gd name="T50" fmla="*/ 6 w 432"/>
                <a:gd name="T51" fmla="*/ 144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2" h="149">
                  <a:moveTo>
                    <a:pt x="430" y="149"/>
                  </a:moveTo>
                  <a:cubicBezTo>
                    <a:pt x="2" y="149"/>
                    <a:pt x="2" y="149"/>
                    <a:pt x="2" y="149"/>
                  </a:cubicBezTo>
                  <a:cubicBezTo>
                    <a:pt x="1" y="147"/>
                    <a:pt x="1" y="147"/>
                    <a:pt x="1" y="147"/>
                  </a:cubicBezTo>
                  <a:cubicBezTo>
                    <a:pt x="1" y="144"/>
                    <a:pt x="0" y="140"/>
                    <a:pt x="0" y="137"/>
                  </a:cubicBezTo>
                  <a:cubicBezTo>
                    <a:pt x="0" y="111"/>
                    <a:pt x="22" y="89"/>
                    <a:pt x="48" y="89"/>
                  </a:cubicBezTo>
                  <a:cubicBezTo>
                    <a:pt x="59" y="89"/>
                    <a:pt x="68" y="92"/>
                    <a:pt x="77" y="98"/>
                  </a:cubicBezTo>
                  <a:cubicBezTo>
                    <a:pt x="88" y="41"/>
                    <a:pt x="138" y="0"/>
                    <a:pt x="197" y="0"/>
                  </a:cubicBezTo>
                  <a:cubicBezTo>
                    <a:pt x="248" y="0"/>
                    <a:pt x="293" y="32"/>
                    <a:pt x="311" y="79"/>
                  </a:cubicBezTo>
                  <a:cubicBezTo>
                    <a:pt x="325" y="67"/>
                    <a:pt x="342" y="60"/>
                    <a:pt x="360" y="60"/>
                  </a:cubicBezTo>
                  <a:cubicBezTo>
                    <a:pt x="400" y="60"/>
                    <a:pt x="432" y="93"/>
                    <a:pt x="432" y="132"/>
                  </a:cubicBezTo>
                  <a:cubicBezTo>
                    <a:pt x="432" y="137"/>
                    <a:pt x="432" y="142"/>
                    <a:pt x="431" y="147"/>
                  </a:cubicBezTo>
                  <a:cubicBezTo>
                    <a:pt x="430" y="149"/>
                    <a:pt x="430" y="149"/>
                    <a:pt x="430" y="149"/>
                  </a:cubicBezTo>
                  <a:moveTo>
                    <a:pt x="6" y="144"/>
                  </a:moveTo>
                  <a:cubicBezTo>
                    <a:pt x="426" y="144"/>
                    <a:pt x="426" y="144"/>
                    <a:pt x="426" y="144"/>
                  </a:cubicBezTo>
                  <a:cubicBezTo>
                    <a:pt x="427" y="140"/>
                    <a:pt x="427" y="136"/>
                    <a:pt x="427" y="132"/>
                  </a:cubicBezTo>
                  <a:cubicBezTo>
                    <a:pt x="427" y="95"/>
                    <a:pt x="397" y="65"/>
                    <a:pt x="360" y="65"/>
                  </a:cubicBezTo>
                  <a:cubicBezTo>
                    <a:pt x="342" y="65"/>
                    <a:pt x="325" y="72"/>
                    <a:pt x="312" y="85"/>
                  </a:cubicBezTo>
                  <a:cubicBezTo>
                    <a:pt x="309" y="88"/>
                    <a:pt x="309" y="88"/>
                    <a:pt x="309" y="88"/>
                  </a:cubicBezTo>
                  <a:cubicBezTo>
                    <a:pt x="308" y="84"/>
                    <a:pt x="308" y="84"/>
                    <a:pt x="308" y="84"/>
                  </a:cubicBezTo>
                  <a:cubicBezTo>
                    <a:pt x="292" y="37"/>
                    <a:pt x="247" y="5"/>
                    <a:pt x="197" y="5"/>
                  </a:cubicBezTo>
                  <a:cubicBezTo>
                    <a:pt x="139" y="5"/>
                    <a:pt x="90" y="46"/>
                    <a:pt x="81" y="103"/>
                  </a:cubicBezTo>
                  <a:cubicBezTo>
                    <a:pt x="80" y="107"/>
                    <a:pt x="80" y="107"/>
                    <a:pt x="80" y="107"/>
                  </a:cubicBezTo>
                  <a:cubicBezTo>
                    <a:pt x="77" y="104"/>
                    <a:pt x="77" y="104"/>
                    <a:pt x="77" y="104"/>
                  </a:cubicBezTo>
                  <a:cubicBezTo>
                    <a:pt x="69" y="98"/>
                    <a:pt x="59" y="94"/>
                    <a:pt x="48" y="94"/>
                  </a:cubicBezTo>
                  <a:cubicBezTo>
                    <a:pt x="25" y="94"/>
                    <a:pt x="5" y="113"/>
                    <a:pt x="5" y="137"/>
                  </a:cubicBezTo>
                  <a:cubicBezTo>
                    <a:pt x="5" y="139"/>
                    <a:pt x="5" y="142"/>
                    <a:pt x="6" y="144"/>
                  </a:cubicBezTo>
                </a:path>
              </a:pathLst>
            </a:custGeom>
            <a:solidFill>
              <a:srgbClr val="1515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77" name="işḻíḓê">
              <a:extLst>
                <a:ext uri="{FF2B5EF4-FFF2-40B4-BE49-F238E27FC236}">
                  <a16:creationId xmlns:a16="http://schemas.microsoft.com/office/drawing/2014/main" id="{81FFE812-C48A-4235-88E4-DF864D605194}"/>
                </a:ext>
              </a:extLst>
            </p:cNvPr>
            <p:cNvSpPr/>
            <p:nvPr/>
          </p:nvSpPr>
          <p:spPr bwMode="auto">
            <a:xfrm>
              <a:off x="4656138" y="1408113"/>
              <a:ext cx="290513" cy="269875"/>
            </a:xfrm>
            <a:custGeom>
              <a:avLst/>
              <a:gdLst>
                <a:gd name="T0" fmla="*/ 68 w 96"/>
                <a:gd name="T1" fmla="*/ 90 h 90"/>
                <a:gd name="T2" fmla="*/ 29 w 96"/>
                <a:gd name="T3" fmla="*/ 90 h 90"/>
                <a:gd name="T4" fmla="*/ 19 w 96"/>
                <a:gd name="T5" fmla="*/ 81 h 90"/>
                <a:gd name="T6" fmla="*/ 19 w 96"/>
                <a:gd name="T7" fmla="*/ 57 h 90"/>
                <a:gd name="T8" fmla="*/ 9 w 96"/>
                <a:gd name="T9" fmla="*/ 57 h 90"/>
                <a:gd name="T10" fmla="*/ 1 w 96"/>
                <a:gd name="T11" fmla="*/ 52 h 90"/>
                <a:gd name="T12" fmla="*/ 3 w 96"/>
                <a:gd name="T13" fmla="*/ 43 h 90"/>
                <a:gd name="T14" fmla="*/ 42 w 96"/>
                <a:gd name="T15" fmla="*/ 4 h 90"/>
                <a:gd name="T16" fmla="*/ 54 w 96"/>
                <a:gd name="T17" fmla="*/ 4 h 90"/>
                <a:gd name="T18" fmla="*/ 93 w 96"/>
                <a:gd name="T19" fmla="*/ 43 h 90"/>
                <a:gd name="T20" fmla="*/ 95 w 96"/>
                <a:gd name="T21" fmla="*/ 52 h 90"/>
                <a:gd name="T22" fmla="*/ 87 w 96"/>
                <a:gd name="T23" fmla="*/ 57 h 90"/>
                <a:gd name="T24" fmla="*/ 77 w 96"/>
                <a:gd name="T25" fmla="*/ 57 h 90"/>
                <a:gd name="T26" fmla="*/ 77 w 96"/>
                <a:gd name="T27" fmla="*/ 81 h 90"/>
                <a:gd name="T28" fmla="*/ 68 w 96"/>
                <a:gd name="T29" fmla="*/ 90 h 90"/>
                <a:gd name="T30" fmla="*/ 48 w 96"/>
                <a:gd name="T31" fmla="*/ 6 h 90"/>
                <a:gd name="T32" fmla="*/ 46 w 96"/>
                <a:gd name="T33" fmla="*/ 7 h 90"/>
                <a:gd name="T34" fmla="*/ 7 w 96"/>
                <a:gd name="T35" fmla="*/ 46 h 90"/>
                <a:gd name="T36" fmla="*/ 6 w 96"/>
                <a:gd name="T37" fmla="*/ 50 h 90"/>
                <a:gd name="T38" fmla="*/ 9 w 96"/>
                <a:gd name="T39" fmla="*/ 52 h 90"/>
                <a:gd name="T40" fmla="*/ 24 w 96"/>
                <a:gd name="T41" fmla="*/ 52 h 90"/>
                <a:gd name="T42" fmla="*/ 24 w 96"/>
                <a:gd name="T43" fmla="*/ 81 h 90"/>
                <a:gd name="T44" fmla="*/ 29 w 96"/>
                <a:gd name="T45" fmla="*/ 85 h 90"/>
                <a:gd name="T46" fmla="*/ 68 w 96"/>
                <a:gd name="T47" fmla="*/ 85 h 90"/>
                <a:gd name="T48" fmla="*/ 72 w 96"/>
                <a:gd name="T49" fmla="*/ 81 h 90"/>
                <a:gd name="T50" fmla="*/ 72 w 96"/>
                <a:gd name="T51" fmla="*/ 52 h 90"/>
                <a:gd name="T52" fmla="*/ 87 w 96"/>
                <a:gd name="T53" fmla="*/ 52 h 90"/>
                <a:gd name="T54" fmla="*/ 90 w 96"/>
                <a:gd name="T55" fmla="*/ 50 h 90"/>
                <a:gd name="T56" fmla="*/ 90 w 96"/>
                <a:gd name="T57" fmla="*/ 46 h 90"/>
                <a:gd name="T58" fmla="*/ 51 w 96"/>
                <a:gd name="T59" fmla="*/ 7 h 90"/>
                <a:gd name="T60" fmla="*/ 48 w 96"/>
                <a:gd name="T61" fmla="*/ 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6" h="90">
                  <a:moveTo>
                    <a:pt x="68" y="90"/>
                  </a:moveTo>
                  <a:cubicBezTo>
                    <a:pt x="29" y="90"/>
                    <a:pt x="29" y="90"/>
                    <a:pt x="29" y="90"/>
                  </a:cubicBezTo>
                  <a:cubicBezTo>
                    <a:pt x="24" y="90"/>
                    <a:pt x="19" y="86"/>
                    <a:pt x="19" y="81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9" y="57"/>
                    <a:pt x="9" y="57"/>
                    <a:pt x="9" y="57"/>
                  </a:cubicBezTo>
                  <a:cubicBezTo>
                    <a:pt x="6" y="57"/>
                    <a:pt x="3" y="55"/>
                    <a:pt x="1" y="52"/>
                  </a:cubicBezTo>
                  <a:cubicBezTo>
                    <a:pt x="0" y="49"/>
                    <a:pt x="1" y="45"/>
                    <a:pt x="3" y="43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5" y="0"/>
                    <a:pt x="51" y="0"/>
                    <a:pt x="54" y="4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6" y="45"/>
                    <a:pt x="96" y="49"/>
                    <a:pt x="95" y="52"/>
                  </a:cubicBezTo>
                  <a:cubicBezTo>
                    <a:pt x="94" y="55"/>
                    <a:pt x="91" y="57"/>
                    <a:pt x="87" y="57"/>
                  </a:cubicBezTo>
                  <a:cubicBezTo>
                    <a:pt x="77" y="57"/>
                    <a:pt x="77" y="57"/>
                    <a:pt x="77" y="57"/>
                  </a:cubicBezTo>
                  <a:cubicBezTo>
                    <a:pt x="77" y="81"/>
                    <a:pt x="77" y="81"/>
                    <a:pt x="77" y="81"/>
                  </a:cubicBezTo>
                  <a:cubicBezTo>
                    <a:pt x="77" y="86"/>
                    <a:pt x="73" y="90"/>
                    <a:pt x="68" y="90"/>
                  </a:cubicBezTo>
                  <a:moveTo>
                    <a:pt x="48" y="6"/>
                  </a:moveTo>
                  <a:cubicBezTo>
                    <a:pt x="47" y="6"/>
                    <a:pt x="46" y="6"/>
                    <a:pt x="46" y="7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5" y="47"/>
                    <a:pt x="5" y="49"/>
                    <a:pt x="6" y="50"/>
                  </a:cubicBezTo>
                  <a:cubicBezTo>
                    <a:pt x="6" y="51"/>
                    <a:pt x="8" y="52"/>
                    <a:pt x="9" y="52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4" y="83"/>
                    <a:pt x="26" y="85"/>
                    <a:pt x="29" y="85"/>
                  </a:cubicBezTo>
                  <a:cubicBezTo>
                    <a:pt x="68" y="85"/>
                    <a:pt x="68" y="85"/>
                    <a:pt x="68" y="85"/>
                  </a:cubicBezTo>
                  <a:cubicBezTo>
                    <a:pt x="70" y="85"/>
                    <a:pt x="72" y="83"/>
                    <a:pt x="72" y="81"/>
                  </a:cubicBezTo>
                  <a:cubicBezTo>
                    <a:pt x="72" y="52"/>
                    <a:pt x="72" y="52"/>
                    <a:pt x="72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90" y="51"/>
                    <a:pt x="90" y="50"/>
                  </a:cubicBezTo>
                  <a:cubicBezTo>
                    <a:pt x="91" y="49"/>
                    <a:pt x="91" y="47"/>
                    <a:pt x="90" y="46"/>
                  </a:cubicBezTo>
                  <a:cubicBezTo>
                    <a:pt x="51" y="7"/>
                    <a:pt x="51" y="7"/>
                    <a:pt x="51" y="7"/>
                  </a:cubicBezTo>
                  <a:cubicBezTo>
                    <a:pt x="50" y="6"/>
                    <a:pt x="49" y="6"/>
                    <a:pt x="48" y="6"/>
                  </a:cubicBezTo>
                </a:path>
              </a:pathLst>
            </a:custGeom>
            <a:solidFill>
              <a:srgbClr val="1515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78" name="íṡḷiḓé">
              <a:extLst>
                <a:ext uri="{FF2B5EF4-FFF2-40B4-BE49-F238E27FC236}">
                  <a16:creationId xmlns:a16="http://schemas.microsoft.com/office/drawing/2014/main" id="{F9E49D28-1820-47E3-82AB-C359F6C04BF6}"/>
                </a:ext>
              </a:extLst>
            </p:cNvPr>
            <p:cNvSpPr/>
            <p:nvPr/>
          </p:nvSpPr>
          <p:spPr bwMode="auto">
            <a:xfrm>
              <a:off x="6353176" y="1028700"/>
              <a:ext cx="533400" cy="184150"/>
            </a:xfrm>
            <a:custGeom>
              <a:avLst/>
              <a:gdLst>
                <a:gd name="T0" fmla="*/ 176 w 177"/>
                <a:gd name="T1" fmla="*/ 61 h 61"/>
                <a:gd name="T2" fmla="*/ 1 w 177"/>
                <a:gd name="T3" fmla="*/ 61 h 61"/>
                <a:gd name="T4" fmla="*/ 1 w 177"/>
                <a:gd name="T5" fmla="*/ 60 h 61"/>
                <a:gd name="T6" fmla="*/ 0 w 177"/>
                <a:gd name="T7" fmla="*/ 56 h 61"/>
                <a:gd name="T8" fmla="*/ 20 w 177"/>
                <a:gd name="T9" fmla="*/ 37 h 61"/>
                <a:gd name="T10" fmla="*/ 31 w 177"/>
                <a:gd name="T11" fmla="*/ 40 h 61"/>
                <a:gd name="T12" fmla="*/ 81 w 177"/>
                <a:gd name="T13" fmla="*/ 0 h 61"/>
                <a:gd name="T14" fmla="*/ 128 w 177"/>
                <a:gd name="T15" fmla="*/ 32 h 61"/>
                <a:gd name="T16" fmla="*/ 148 w 177"/>
                <a:gd name="T17" fmla="*/ 25 h 61"/>
                <a:gd name="T18" fmla="*/ 177 w 177"/>
                <a:gd name="T19" fmla="*/ 54 h 61"/>
                <a:gd name="T20" fmla="*/ 177 w 177"/>
                <a:gd name="T21" fmla="*/ 60 h 61"/>
                <a:gd name="T22" fmla="*/ 176 w 177"/>
                <a:gd name="T23" fmla="*/ 61 h 61"/>
                <a:gd name="T24" fmla="*/ 2 w 177"/>
                <a:gd name="T25" fmla="*/ 59 h 61"/>
                <a:gd name="T26" fmla="*/ 175 w 177"/>
                <a:gd name="T27" fmla="*/ 59 h 61"/>
                <a:gd name="T28" fmla="*/ 175 w 177"/>
                <a:gd name="T29" fmla="*/ 54 h 61"/>
                <a:gd name="T30" fmla="*/ 148 w 177"/>
                <a:gd name="T31" fmla="*/ 27 h 61"/>
                <a:gd name="T32" fmla="*/ 128 w 177"/>
                <a:gd name="T33" fmla="*/ 35 h 61"/>
                <a:gd name="T34" fmla="*/ 127 w 177"/>
                <a:gd name="T35" fmla="*/ 36 h 61"/>
                <a:gd name="T36" fmla="*/ 126 w 177"/>
                <a:gd name="T37" fmla="*/ 35 h 61"/>
                <a:gd name="T38" fmla="*/ 81 w 177"/>
                <a:gd name="T39" fmla="*/ 2 h 61"/>
                <a:gd name="T40" fmla="*/ 33 w 177"/>
                <a:gd name="T41" fmla="*/ 42 h 61"/>
                <a:gd name="T42" fmla="*/ 33 w 177"/>
                <a:gd name="T43" fmla="*/ 44 h 61"/>
                <a:gd name="T44" fmla="*/ 31 w 177"/>
                <a:gd name="T45" fmla="*/ 43 h 61"/>
                <a:gd name="T46" fmla="*/ 20 w 177"/>
                <a:gd name="T47" fmla="*/ 38 h 61"/>
                <a:gd name="T48" fmla="*/ 2 w 177"/>
                <a:gd name="T49" fmla="*/ 56 h 61"/>
                <a:gd name="T50" fmla="*/ 2 w 177"/>
                <a:gd name="T51" fmla="*/ 59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77" h="61">
                  <a:moveTo>
                    <a:pt x="176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0"/>
                    <a:pt x="1" y="60"/>
                    <a:pt x="1" y="60"/>
                  </a:cubicBezTo>
                  <a:cubicBezTo>
                    <a:pt x="0" y="59"/>
                    <a:pt x="0" y="58"/>
                    <a:pt x="0" y="56"/>
                  </a:cubicBezTo>
                  <a:cubicBezTo>
                    <a:pt x="0" y="45"/>
                    <a:pt x="9" y="37"/>
                    <a:pt x="20" y="37"/>
                  </a:cubicBezTo>
                  <a:cubicBezTo>
                    <a:pt x="24" y="37"/>
                    <a:pt x="28" y="38"/>
                    <a:pt x="31" y="40"/>
                  </a:cubicBezTo>
                  <a:cubicBezTo>
                    <a:pt x="36" y="17"/>
                    <a:pt x="57" y="0"/>
                    <a:pt x="81" y="0"/>
                  </a:cubicBezTo>
                  <a:cubicBezTo>
                    <a:pt x="102" y="0"/>
                    <a:pt x="120" y="13"/>
                    <a:pt x="128" y="32"/>
                  </a:cubicBezTo>
                  <a:cubicBezTo>
                    <a:pt x="133" y="27"/>
                    <a:pt x="140" y="25"/>
                    <a:pt x="148" y="25"/>
                  </a:cubicBezTo>
                  <a:cubicBezTo>
                    <a:pt x="164" y="25"/>
                    <a:pt x="177" y="38"/>
                    <a:pt x="177" y="54"/>
                  </a:cubicBezTo>
                  <a:cubicBezTo>
                    <a:pt x="177" y="56"/>
                    <a:pt x="177" y="58"/>
                    <a:pt x="177" y="60"/>
                  </a:cubicBezTo>
                  <a:lnTo>
                    <a:pt x="176" y="61"/>
                  </a:lnTo>
                  <a:close/>
                  <a:moveTo>
                    <a:pt x="2" y="59"/>
                  </a:moveTo>
                  <a:cubicBezTo>
                    <a:pt x="175" y="59"/>
                    <a:pt x="175" y="59"/>
                    <a:pt x="175" y="59"/>
                  </a:cubicBezTo>
                  <a:cubicBezTo>
                    <a:pt x="175" y="57"/>
                    <a:pt x="175" y="56"/>
                    <a:pt x="175" y="54"/>
                  </a:cubicBezTo>
                  <a:cubicBezTo>
                    <a:pt x="175" y="39"/>
                    <a:pt x="163" y="27"/>
                    <a:pt x="148" y="27"/>
                  </a:cubicBezTo>
                  <a:cubicBezTo>
                    <a:pt x="140" y="27"/>
                    <a:pt x="133" y="30"/>
                    <a:pt x="128" y="35"/>
                  </a:cubicBezTo>
                  <a:cubicBezTo>
                    <a:pt x="127" y="36"/>
                    <a:pt x="127" y="36"/>
                    <a:pt x="127" y="36"/>
                  </a:cubicBezTo>
                  <a:cubicBezTo>
                    <a:pt x="126" y="35"/>
                    <a:pt x="126" y="35"/>
                    <a:pt x="126" y="35"/>
                  </a:cubicBezTo>
                  <a:cubicBezTo>
                    <a:pt x="120" y="15"/>
                    <a:pt x="101" y="2"/>
                    <a:pt x="81" y="2"/>
                  </a:cubicBezTo>
                  <a:cubicBezTo>
                    <a:pt x="57" y="2"/>
                    <a:pt x="37" y="19"/>
                    <a:pt x="33" y="42"/>
                  </a:cubicBezTo>
                  <a:cubicBezTo>
                    <a:pt x="33" y="44"/>
                    <a:pt x="33" y="44"/>
                    <a:pt x="33" y="44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28" y="40"/>
                    <a:pt x="24" y="38"/>
                    <a:pt x="20" y="38"/>
                  </a:cubicBezTo>
                  <a:cubicBezTo>
                    <a:pt x="10" y="38"/>
                    <a:pt x="2" y="46"/>
                    <a:pt x="2" y="56"/>
                  </a:cubicBezTo>
                  <a:cubicBezTo>
                    <a:pt x="2" y="57"/>
                    <a:pt x="2" y="58"/>
                    <a:pt x="2" y="59"/>
                  </a:cubicBezTo>
                  <a:close/>
                </a:path>
              </a:pathLst>
            </a:custGeom>
            <a:solidFill>
              <a:srgbClr val="1515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79" name="iśļíḑé">
              <a:extLst>
                <a:ext uri="{FF2B5EF4-FFF2-40B4-BE49-F238E27FC236}">
                  <a16:creationId xmlns:a16="http://schemas.microsoft.com/office/drawing/2014/main" id="{DCEEABE6-36AC-44E1-B67E-62169D1ABAFA}"/>
                </a:ext>
              </a:extLst>
            </p:cNvPr>
            <p:cNvSpPr/>
            <p:nvPr/>
          </p:nvSpPr>
          <p:spPr bwMode="auto">
            <a:xfrm>
              <a:off x="6543676" y="1073150"/>
              <a:ext cx="117475" cy="111125"/>
            </a:xfrm>
            <a:custGeom>
              <a:avLst/>
              <a:gdLst>
                <a:gd name="T0" fmla="*/ 27 w 39"/>
                <a:gd name="T1" fmla="*/ 37 h 37"/>
                <a:gd name="T2" fmla="*/ 12 w 39"/>
                <a:gd name="T3" fmla="*/ 37 h 37"/>
                <a:gd name="T4" fmla="*/ 8 w 39"/>
                <a:gd name="T5" fmla="*/ 33 h 37"/>
                <a:gd name="T6" fmla="*/ 8 w 39"/>
                <a:gd name="T7" fmla="*/ 23 h 37"/>
                <a:gd name="T8" fmla="*/ 4 w 39"/>
                <a:gd name="T9" fmla="*/ 23 h 37"/>
                <a:gd name="T10" fmla="*/ 0 w 39"/>
                <a:gd name="T11" fmla="*/ 21 h 37"/>
                <a:gd name="T12" fmla="*/ 1 w 39"/>
                <a:gd name="T13" fmla="*/ 17 h 37"/>
                <a:gd name="T14" fmla="*/ 17 w 39"/>
                <a:gd name="T15" fmla="*/ 1 h 37"/>
                <a:gd name="T16" fmla="*/ 22 w 39"/>
                <a:gd name="T17" fmla="*/ 1 h 37"/>
                <a:gd name="T18" fmla="*/ 38 w 39"/>
                <a:gd name="T19" fmla="*/ 17 h 37"/>
                <a:gd name="T20" fmla="*/ 39 w 39"/>
                <a:gd name="T21" fmla="*/ 21 h 37"/>
                <a:gd name="T22" fmla="*/ 35 w 39"/>
                <a:gd name="T23" fmla="*/ 23 h 37"/>
                <a:gd name="T24" fmla="*/ 31 w 39"/>
                <a:gd name="T25" fmla="*/ 23 h 37"/>
                <a:gd name="T26" fmla="*/ 31 w 39"/>
                <a:gd name="T27" fmla="*/ 33 h 37"/>
                <a:gd name="T28" fmla="*/ 27 w 39"/>
                <a:gd name="T29" fmla="*/ 37 h 37"/>
                <a:gd name="T30" fmla="*/ 19 w 39"/>
                <a:gd name="T31" fmla="*/ 2 h 37"/>
                <a:gd name="T32" fmla="*/ 18 w 39"/>
                <a:gd name="T33" fmla="*/ 3 h 37"/>
                <a:gd name="T34" fmla="*/ 2 w 39"/>
                <a:gd name="T35" fmla="*/ 19 h 37"/>
                <a:gd name="T36" fmla="*/ 2 w 39"/>
                <a:gd name="T37" fmla="*/ 20 h 37"/>
                <a:gd name="T38" fmla="*/ 4 w 39"/>
                <a:gd name="T39" fmla="*/ 21 h 37"/>
                <a:gd name="T40" fmla="*/ 10 w 39"/>
                <a:gd name="T41" fmla="*/ 21 h 37"/>
                <a:gd name="T42" fmla="*/ 10 w 39"/>
                <a:gd name="T43" fmla="*/ 33 h 37"/>
                <a:gd name="T44" fmla="*/ 12 w 39"/>
                <a:gd name="T45" fmla="*/ 35 h 37"/>
                <a:gd name="T46" fmla="*/ 27 w 39"/>
                <a:gd name="T47" fmla="*/ 35 h 37"/>
                <a:gd name="T48" fmla="*/ 29 w 39"/>
                <a:gd name="T49" fmla="*/ 33 h 37"/>
                <a:gd name="T50" fmla="*/ 29 w 39"/>
                <a:gd name="T51" fmla="*/ 21 h 37"/>
                <a:gd name="T52" fmla="*/ 35 w 39"/>
                <a:gd name="T53" fmla="*/ 21 h 37"/>
                <a:gd name="T54" fmla="*/ 37 w 39"/>
                <a:gd name="T55" fmla="*/ 20 h 37"/>
                <a:gd name="T56" fmla="*/ 37 w 39"/>
                <a:gd name="T57" fmla="*/ 19 h 37"/>
                <a:gd name="T58" fmla="*/ 21 w 39"/>
                <a:gd name="T59" fmla="*/ 3 h 37"/>
                <a:gd name="T60" fmla="*/ 19 w 39"/>
                <a:gd name="T61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9" h="37">
                  <a:moveTo>
                    <a:pt x="27" y="37"/>
                  </a:moveTo>
                  <a:cubicBezTo>
                    <a:pt x="12" y="37"/>
                    <a:pt x="12" y="37"/>
                    <a:pt x="12" y="37"/>
                  </a:cubicBezTo>
                  <a:cubicBezTo>
                    <a:pt x="9" y="37"/>
                    <a:pt x="8" y="35"/>
                    <a:pt x="8" y="33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2" y="23"/>
                    <a:pt x="1" y="22"/>
                    <a:pt x="0" y="21"/>
                  </a:cubicBezTo>
                  <a:cubicBezTo>
                    <a:pt x="0" y="20"/>
                    <a:pt x="0" y="18"/>
                    <a:pt x="1" y="17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8" y="0"/>
                    <a:pt x="21" y="0"/>
                    <a:pt x="22" y="1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39" y="18"/>
                    <a:pt x="39" y="20"/>
                    <a:pt x="39" y="21"/>
                  </a:cubicBezTo>
                  <a:cubicBezTo>
                    <a:pt x="38" y="22"/>
                    <a:pt x="37" y="23"/>
                    <a:pt x="35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1" y="35"/>
                    <a:pt x="30" y="37"/>
                    <a:pt x="27" y="37"/>
                  </a:cubicBezTo>
                  <a:close/>
                  <a:moveTo>
                    <a:pt x="19" y="2"/>
                  </a:moveTo>
                  <a:cubicBezTo>
                    <a:pt x="19" y="2"/>
                    <a:pt x="19" y="2"/>
                    <a:pt x="18" y="3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2" y="19"/>
                    <a:pt x="2" y="20"/>
                    <a:pt x="2" y="20"/>
                  </a:cubicBezTo>
                  <a:cubicBezTo>
                    <a:pt x="2" y="21"/>
                    <a:pt x="3" y="21"/>
                    <a:pt x="4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4"/>
                    <a:pt x="11" y="35"/>
                    <a:pt x="12" y="35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8" y="35"/>
                    <a:pt x="29" y="34"/>
                    <a:pt x="29" y="33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6" y="21"/>
                    <a:pt x="37" y="21"/>
                    <a:pt x="37" y="20"/>
                  </a:cubicBezTo>
                  <a:cubicBezTo>
                    <a:pt x="37" y="20"/>
                    <a:pt x="37" y="19"/>
                    <a:pt x="37" y="19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0" y="2"/>
                    <a:pt x="20" y="2"/>
                    <a:pt x="19" y="2"/>
                  </a:cubicBezTo>
                  <a:close/>
                </a:path>
              </a:pathLst>
            </a:custGeom>
            <a:solidFill>
              <a:srgbClr val="1515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80" name="ïṩḻîḑê">
              <a:extLst>
                <a:ext uri="{FF2B5EF4-FFF2-40B4-BE49-F238E27FC236}">
                  <a16:creationId xmlns:a16="http://schemas.microsoft.com/office/drawing/2014/main" id="{B73D6F76-3627-42C7-9F69-4CA435A69505}"/>
                </a:ext>
              </a:extLst>
            </p:cNvPr>
            <p:cNvSpPr/>
            <p:nvPr/>
          </p:nvSpPr>
          <p:spPr bwMode="auto">
            <a:xfrm>
              <a:off x="7064376" y="4067175"/>
              <a:ext cx="928688" cy="317500"/>
            </a:xfrm>
            <a:custGeom>
              <a:avLst/>
              <a:gdLst>
                <a:gd name="T0" fmla="*/ 307 w 308"/>
                <a:gd name="T1" fmla="*/ 106 h 106"/>
                <a:gd name="T2" fmla="*/ 1 w 308"/>
                <a:gd name="T3" fmla="*/ 106 h 106"/>
                <a:gd name="T4" fmla="*/ 1 w 308"/>
                <a:gd name="T5" fmla="*/ 104 h 106"/>
                <a:gd name="T6" fmla="*/ 0 w 308"/>
                <a:gd name="T7" fmla="*/ 98 h 106"/>
                <a:gd name="T8" fmla="*/ 34 w 308"/>
                <a:gd name="T9" fmla="*/ 63 h 106"/>
                <a:gd name="T10" fmla="*/ 54 w 308"/>
                <a:gd name="T11" fmla="*/ 70 h 106"/>
                <a:gd name="T12" fmla="*/ 140 w 308"/>
                <a:gd name="T13" fmla="*/ 0 h 106"/>
                <a:gd name="T14" fmla="*/ 222 w 308"/>
                <a:gd name="T15" fmla="*/ 56 h 106"/>
                <a:gd name="T16" fmla="*/ 257 w 308"/>
                <a:gd name="T17" fmla="*/ 43 h 106"/>
                <a:gd name="T18" fmla="*/ 308 w 308"/>
                <a:gd name="T19" fmla="*/ 94 h 106"/>
                <a:gd name="T20" fmla="*/ 307 w 308"/>
                <a:gd name="T21" fmla="*/ 104 h 106"/>
                <a:gd name="T22" fmla="*/ 307 w 308"/>
                <a:gd name="T23" fmla="*/ 106 h 106"/>
                <a:gd name="T24" fmla="*/ 4 w 308"/>
                <a:gd name="T25" fmla="*/ 102 h 106"/>
                <a:gd name="T26" fmla="*/ 304 w 308"/>
                <a:gd name="T27" fmla="*/ 102 h 106"/>
                <a:gd name="T28" fmla="*/ 304 w 308"/>
                <a:gd name="T29" fmla="*/ 94 h 106"/>
                <a:gd name="T30" fmla="*/ 257 w 308"/>
                <a:gd name="T31" fmla="*/ 46 h 106"/>
                <a:gd name="T32" fmla="*/ 222 w 308"/>
                <a:gd name="T33" fmla="*/ 60 h 106"/>
                <a:gd name="T34" fmla="*/ 220 w 308"/>
                <a:gd name="T35" fmla="*/ 62 h 106"/>
                <a:gd name="T36" fmla="*/ 220 w 308"/>
                <a:gd name="T37" fmla="*/ 60 h 106"/>
                <a:gd name="T38" fmla="*/ 140 w 308"/>
                <a:gd name="T39" fmla="*/ 3 h 106"/>
                <a:gd name="T40" fmla="*/ 57 w 308"/>
                <a:gd name="T41" fmla="*/ 73 h 106"/>
                <a:gd name="T42" fmla="*/ 57 w 308"/>
                <a:gd name="T43" fmla="*/ 76 h 106"/>
                <a:gd name="T44" fmla="*/ 55 w 308"/>
                <a:gd name="T45" fmla="*/ 74 h 106"/>
                <a:gd name="T46" fmla="*/ 34 w 308"/>
                <a:gd name="T47" fmla="*/ 67 h 106"/>
                <a:gd name="T48" fmla="*/ 3 w 308"/>
                <a:gd name="T49" fmla="*/ 98 h 106"/>
                <a:gd name="T50" fmla="*/ 4 w 308"/>
                <a:gd name="T51" fmla="*/ 102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08" h="106">
                  <a:moveTo>
                    <a:pt x="307" y="106"/>
                  </a:moveTo>
                  <a:cubicBezTo>
                    <a:pt x="1" y="106"/>
                    <a:pt x="1" y="106"/>
                    <a:pt x="1" y="106"/>
                  </a:cubicBezTo>
                  <a:cubicBezTo>
                    <a:pt x="1" y="104"/>
                    <a:pt x="1" y="104"/>
                    <a:pt x="1" y="104"/>
                  </a:cubicBezTo>
                  <a:cubicBezTo>
                    <a:pt x="0" y="102"/>
                    <a:pt x="0" y="100"/>
                    <a:pt x="0" y="98"/>
                  </a:cubicBezTo>
                  <a:cubicBezTo>
                    <a:pt x="0" y="79"/>
                    <a:pt x="15" y="63"/>
                    <a:pt x="34" y="63"/>
                  </a:cubicBezTo>
                  <a:cubicBezTo>
                    <a:pt x="42" y="63"/>
                    <a:pt x="49" y="65"/>
                    <a:pt x="54" y="70"/>
                  </a:cubicBezTo>
                  <a:cubicBezTo>
                    <a:pt x="63" y="29"/>
                    <a:pt x="98" y="0"/>
                    <a:pt x="140" y="0"/>
                  </a:cubicBezTo>
                  <a:cubicBezTo>
                    <a:pt x="177" y="0"/>
                    <a:pt x="209" y="22"/>
                    <a:pt x="222" y="56"/>
                  </a:cubicBezTo>
                  <a:cubicBezTo>
                    <a:pt x="231" y="47"/>
                    <a:pt x="244" y="43"/>
                    <a:pt x="257" y="43"/>
                  </a:cubicBezTo>
                  <a:cubicBezTo>
                    <a:pt x="285" y="43"/>
                    <a:pt x="308" y="66"/>
                    <a:pt x="308" y="94"/>
                  </a:cubicBezTo>
                  <a:cubicBezTo>
                    <a:pt x="308" y="98"/>
                    <a:pt x="308" y="101"/>
                    <a:pt x="307" y="104"/>
                  </a:cubicBezTo>
                  <a:lnTo>
                    <a:pt x="307" y="106"/>
                  </a:lnTo>
                  <a:close/>
                  <a:moveTo>
                    <a:pt x="4" y="102"/>
                  </a:moveTo>
                  <a:cubicBezTo>
                    <a:pt x="304" y="102"/>
                    <a:pt x="304" y="102"/>
                    <a:pt x="304" y="102"/>
                  </a:cubicBezTo>
                  <a:cubicBezTo>
                    <a:pt x="304" y="100"/>
                    <a:pt x="304" y="97"/>
                    <a:pt x="304" y="94"/>
                  </a:cubicBezTo>
                  <a:cubicBezTo>
                    <a:pt x="304" y="68"/>
                    <a:pt x="283" y="46"/>
                    <a:pt x="257" y="46"/>
                  </a:cubicBezTo>
                  <a:cubicBezTo>
                    <a:pt x="244" y="46"/>
                    <a:pt x="231" y="51"/>
                    <a:pt x="222" y="60"/>
                  </a:cubicBezTo>
                  <a:cubicBezTo>
                    <a:pt x="220" y="62"/>
                    <a:pt x="220" y="62"/>
                    <a:pt x="220" y="62"/>
                  </a:cubicBezTo>
                  <a:cubicBezTo>
                    <a:pt x="220" y="60"/>
                    <a:pt x="220" y="60"/>
                    <a:pt x="220" y="60"/>
                  </a:cubicBezTo>
                  <a:cubicBezTo>
                    <a:pt x="208" y="26"/>
                    <a:pt x="176" y="3"/>
                    <a:pt x="140" y="3"/>
                  </a:cubicBezTo>
                  <a:cubicBezTo>
                    <a:pt x="99" y="3"/>
                    <a:pt x="64" y="32"/>
                    <a:pt x="57" y="73"/>
                  </a:cubicBezTo>
                  <a:cubicBezTo>
                    <a:pt x="57" y="76"/>
                    <a:pt x="57" y="76"/>
                    <a:pt x="57" y="76"/>
                  </a:cubicBezTo>
                  <a:cubicBezTo>
                    <a:pt x="55" y="74"/>
                    <a:pt x="55" y="74"/>
                    <a:pt x="55" y="74"/>
                  </a:cubicBezTo>
                  <a:cubicBezTo>
                    <a:pt x="49" y="69"/>
                    <a:pt x="42" y="67"/>
                    <a:pt x="34" y="67"/>
                  </a:cubicBezTo>
                  <a:cubicBezTo>
                    <a:pt x="17" y="67"/>
                    <a:pt x="3" y="80"/>
                    <a:pt x="3" y="98"/>
                  </a:cubicBezTo>
                  <a:cubicBezTo>
                    <a:pt x="3" y="99"/>
                    <a:pt x="4" y="101"/>
                    <a:pt x="4" y="102"/>
                  </a:cubicBezTo>
                  <a:close/>
                </a:path>
              </a:pathLst>
            </a:custGeom>
            <a:solidFill>
              <a:srgbClr val="1515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81" name="i$líḓé">
              <a:extLst>
                <a:ext uri="{FF2B5EF4-FFF2-40B4-BE49-F238E27FC236}">
                  <a16:creationId xmlns:a16="http://schemas.microsoft.com/office/drawing/2014/main" id="{4A2E982C-6F9E-4A60-940D-90A732DFCA2F}"/>
                </a:ext>
              </a:extLst>
            </p:cNvPr>
            <p:cNvSpPr/>
            <p:nvPr/>
          </p:nvSpPr>
          <p:spPr bwMode="auto">
            <a:xfrm>
              <a:off x="7392988" y="4144963"/>
              <a:ext cx="207963" cy="192088"/>
            </a:xfrm>
            <a:custGeom>
              <a:avLst/>
              <a:gdLst>
                <a:gd name="T0" fmla="*/ 48 w 69"/>
                <a:gd name="T1" fmla="*/ 64 h 64"/>
                <a:gd name="T2" fmla="*/ 20 w 69"/>
                <a:gd name="T3" fmla="*/ 64 h 64"/>
                <a:gd name="T4" fmla="*/ 14 w 69"/>
                <a:gd name="T5" fmla="*/ 57 h 64"/>
                <a:gd name="T6" fmla="*/ 14 w 69"/>
                <a:gd name="T7" fmla="*/ 40 h 64"/>
                <a:gd name="T8" fmla="*/ 6 w 69"/>
                <a:gd name="T9" fmla="*/ 40 h 64"/>
                <a:gd name="T10" fmla="*/ 1 w 69"/>
                <a:gd name="T11" fmla="*/ 36 h 64"/>
                <a:gd name="T12" fmla="*/ 2 w 69"/>
                <a:gd name="T13" fmla="*/ 30 h 64"/>
                <a:gd name="T14" fmla="*/ 30 w 69"/>
                <a:gd name="T15" fmla="*/ 2 h 64"/>
                <a:gd name="T16" fmla="*/ 39 w 69"/>
                <a:gd name="T17" fmla="*/ 2 h 64"/>
                <a:gd name="T18" fmla="*/ 66 w 69"/>
                <a:gd name="T19" fmla="*/ 30 h 64"/>
                <a:gd name="T20" fmla="*/ 68 w 69"/>
                <a:gd name="T21" fmla="*/ 36 h 64"/>
                <a:gd name="T22" fmla="*/ 62 w 69"/>
                <a:gd name="T23" fmla="*/ 40 h 64"/>
                <a:gd name="T24" fmla="*/ 55 w 69"/>
                <a:gd name="T25" fmla="*/ 40 h 64"/>
                <a:gd name="T26" fmla="*/ 55 w 69"/>
                <a:gd name="T27" fmla="*/ 57 h 64"/>
                <a:gd name="T28" fmla="*/ 48 w 69"/>
                <a:gd name="T29" fmla="*/ 64 h 64"/>
                <a:gd name="T30" fmla="*/ 34 w 69"/>
                <a:gd name="T31" fmla="*/ 4 h 64"/>
                <a:gd name="T32" fmla="*/ 32 w 69"/>
                <a:gd name="T33" fmla="*/ 4 h 64"/>
                <a:gd name="T34" fmla="*/ 5 w 69"/>
                <a:gd name="T35" fmla="*/ 32 h 64"/>
                <a:gd name="T36" fmla="*/ 4 w 69"/>
                <a:gd name="T37" fmla="*/ 35 h 64"/>
                <a:gd name="T38" fmla="*/ 6 w 69"/>
                <a:gd name="T39" fmla="*/ 37 h 64"/>
                <a:gd name="T40" fmla="*/ 17 w 69"/>
                <a:gd name="T41" fmla="*/ 37 h 64"/>
                <a:gd name="T42" fmla="*/ 17 w 69"/>
                <a:gd name="T43" fmla="*/ 57 h 64"/>
                <a:gd name="T44" fmla="*/ 20 w 69"/>
                <a:gd name="T45" fmla="*/ 60 h 64"/>
                <a:gd name="T46" fmla="*/ 48 w 69"/>
                <a:gd name="T47" fmla="*/ 60 h 64"/>
                <a:gd name="T48" fmla="*/ 51 w 69"/>
                <a:gd name="T49" fmla="*/ 57 h 64"/>
                <a:gd name="T50" fmla="*/ 51 w 69"/>
                <a:gd name="T51" fmla="*/ 37 h 64"/>
                <a:gd name="T52" fmla="*/ 62 w 69"/>
                <a:gd name="T53" fmla="*/ 37 h 64"/>
                <a:gd name="T54" fmla="*/ 64 w 69"/>
                <a:gd name="T55" fmla="*/ 35 h 64"/>
                <a:gd name="T56" fmla="*/ 64 w 69"/>
                <a:gd name="T57" fmla="*/ 32 h 64"/>
                <a:gd name="T58" fmla="*/ 36 w 69"/>
                <a:gd name="T59" fmla="*/ 4 h 64"/>
                <a:gd name="T60" fmla="*/ 34 w 69"/>
                <a:gd name="T61" fmla="*/ 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9" h="64">
                  <a:moveTo>
                    <a:pt x="48" y="64"/>
                  </a:moveTo>
                  <a:cubicBezTo>
                    <a:pt x="20" y="64"/>
                    <a:pt x="20" y="64"/>
                    <a:pt x="20" y="64"/>
                  </a:cubicBezTo>
                  <a:cubicBezTo>
                    <a:pt x="17" y="64"/>
                    <a:pt x="14" y="61"/>
                    <a:pt x="14" y="57"/>
                  </a:cubicBezTo>
                  <a:cubicBezTo>
                    <a:pt x="14" y="40"/>
                    <a:pt x="14" y="40"/>
                    <a:pt x="14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4" y="40"/>
                    <a:pt x="2" y="39"/>
                    <a:pt x="1" y="36"/>
                  </a:cubicBezTo>
                  <a:cubicBezTo>
                    <a:pt x="0" y="34"/>
                    <a:pt x="0" y="31"/>
                    <a:pt x="2" y="30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2" y="0"/>
                    <a:pt x="36" y="0"/>
                    <a:pt x="39" y="2"/>
                  </a:cubicBezTo>
                  <a:cubicBezTo>
                    <a:pt x="66" y="30"/>
                    <a:pt x="66" y="30"/>
                    <a:pt x="66" y="30"/>
                  </a:cubicBezTo>
                  <a:cubicBezTo>
                    <a:pt x="68" y="31"/>
                    <a:pt x="69" y="34"/>
                    <a:pt x="68" y="36"/>
                  </a:cubicBezTo>
                  <a:cubicBezTo>
                    <a:pt x="67" y="39"/>
                    <a:pt x="65" y="40"/>
                    <a:pt x="62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55" y="61"/>
                    <a:pt x="52" y="64"/>
                    <a:pt x="48" y="64"/>
                  </a:cubicBezTo>
                  <a:close/>
                  <a:moveTo>
                    <a:pt x="34" y="4"/>
                  </a:moveTo>
                  <a:cubicBezTo>
                    <a:pt x="34" y="4"/>
                    <a:pt x="33" y="4"/>
                    <a:pt x="32" y="4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4" y="33"/>
                    <a:pt x="4" y="34"/>
                    <a:pt x="4" y="35"/>
                  </a:cubicBezTo>
                  <a:cubicBezTo>
                    <a:pt x="4" y="36"/>
                    <a:pt x="5" y="37"/>
                    <a:pt x="6" y="37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7" y="59"/>
                    <a:pt x="19" y="60"/>
                    <a:pt x="20" y="60"/>
                  </a:cubicBezTo>
                  <a:cubicBezTo>
                    <a:pt x="48" y="60"/>
                    <a:pt x="48" y="60"/>
                    <a:pt x="48" y="60"/>
                  </a:cubicBezTo>
                  <a:cubicBezTo>
                    <a:pt x="50" y="60"/>
                    <a:pt x="51" y="59"/>
                    <a:pt x="51" y="57"/>
                  </a:cubicBezTo>
                  <a:cubicBezTo>
                    <a:pt x="51" y="37"/>
                    <a:pt x="51" y="37"/>
                    <a:pt x="51" y="37"/>
                  </a:cubicBezTo>
                  <a:cubicBezTo>
                    <a:pt x="62" y="37"/>
                    <a:pt x="62" y="37"/>
                    <a:pt x="62" y="37"/>
                  </a:cubicBezTo>
                  <a:cubicBezTo>
                    <a:pt x="63" y="37"/>
                    <a:pt x="64" y="36"/>
                    <a:pt x="64" y="35"/>
                  </a:cubicBezTo>
                  <a:cubicBezTo>
                    <a:pt x="65" y="34"/>
                    <a:pt x="65" y="33"/>
                    <a:pt x="64" y="32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5" y="4"/>
                    <a:pt x="34" y="4"/>
                  </a:cubicBezTo>
                  <a:close/>
                </a:path>
              </a:pathLst>
            </a:custGeom>
            <a:solidFill>
              <a:srgbClr val="1515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82" name="îṩḷïdé">
              <a:extLst>
                <a:ext uri="{FF2B5EF4-FFF2-40B4-BE49-F238E27FC236}">
                  <a16:creationId xmlns:a16="http://schemas.microsoft.com/office/drawing/2014/main" id="{ED513479-B0AF-444F-903E-992C78A34842}"/>
                </a:ext>
              </a:extLst>
            </p:cNvPr>
            <p:cNvSpPr/>
            <p:nvPr/>
          </p:nvSpPr>
          <p:spPr bwMode="auto">
            <a:xfrm>
              <a:off x="3897313" y="1630363"/>
              <a:ext cx="1798638" cy="1089025"/>
            </a:xfrm>
            <a:custGeom>
              <a:avLst/>
              <a:gdLst>
                <a:gd name="T0" fmla="*/ 53 w 597"/>
                <a:gd name="T1" fmla="*/ 245 h 362"/>
                <a:gd name="T2" fmla="*/ 53 w 597"/>
                <a:gd name="T3" fmla="*/ 209 h 362"/>
                <a:gd name="T4" fmla="*/ 165 w 597"/>
                <a:gd name="T5" fmla="*/ 209 h 362"/>
                <a:gd name="T6" fmla="*/ 165 w 597"/>
                <a:gd name="T7" fmla="*/ 245 h 362"/>
                <a:gd name="T8" fmla="*/ 53 w 597"/>
                <a:gd name="T9" fmla="*/ 245 h 362"/>
                <a:gd name="T10" fmla="*/ 182 w 597"/>
                <a:gd name="T11" fmla="*/ 245 h 362"/>
                <a:gd name="T12" fmla="*/ 182 w 597"/>
                <a:gd name="T13" fmla="*/ 209 h 362"/>
                <a:gd name="T14" fmla="*/ 371 w 597"/>
                <a:gd name="T15" fmla="*/ 209 h 362"/>
                <a:gd name="T16" fmla="*/ 371 w 597"/>
                <a:gd name="T17" fmla="*/ 245 h 362"/>
                <a:gd name="T18" fmla="*/ 182 w 597"/>
                <a:gd name="T19" fmla="*/ 245 h 362"/>
                <a:gd name="T20" fmla="*/ 53 w 597"/>
                <a:gd name="T21" fmla="*/ 188 h 362"/>
                <a:gd name="T22" fmla="*/ 53 w 597"/>
                <a:gd name="T23" fmla="*/ 74 h 362"/>
                <a:gd name="T24" fmla="*/ 371 w 597"/>
                <a:gd name="T25" fmla="*/ 74 h 362"/>
                <a:gd name="T26" fmla="*/ 371 w 597"/>
                <a:gd name="T27" fmla="*/ 188 h 362"/>
                <a:gd name="T28" fmla="*/ 53 w 597"/>
                <a:gd name="T29" fmla="*/ 188 h 362"/>
                <a:gd name="T30" fmla="*/ 392 w 597"/>
                <a:gd name="T31" fmla="*/ 123 h 362"/>
                <a:gd name="T32" fmla="*/ 392 w 597"/>
                <a:gd name="T33" fmla="*/ 74 h 362"/>
                <a:gd name="T34" fmla="*/ 565 w 597"/>
                <a:gd name="T35" fmla="*/ 74 h 362"/>
                <a:gd name="T36" fmla="*/ 565 w 597"/>
                <a:gd name="T37" fmla="*/ 123 h 362"/>
                <a:gd name="T38" fmla="*/ 392 w 597"/>
                <a:gd name="T39" fmla="*/ 123 h 362"/>
                <a:gd name="T40" fmla="*/ 24 w 597"/>
                <a:gd name="T41" fmla="*/ 338 h 362"/>
                <a:gd name="T42" fmla="*/ 14 w 597"/>
                <a:gd name="T43" fmla="*/ 328 h 362"/>
                <a:gd name="T44" fmla="*/ 14 w 597"/>
                <a:gd name="T45" fmla="*/ 75 h 362"/>
                <a:gd name="T46" fmla="*/ 24 w 597"/>
                <a:gd name="T47" fmla="*/ 66 h 362"/>
                <a:gd name="T48" fmla="*/ 34 w 597"/>
                <a:gd name="T49" fmla="*/ 75 h 362"/>
                <a:gd name="T50" fmla="*/ 34 w 597"/>
                <a:gd name="T51" fmla="*/ 328 h 362"/>
                <a:gd name="T52" fmla="*/ 24 w 597"/>
                <a:gd name="T53" fmla="*/ 338 h 362"/>
                <a:gd name="T54" fmla="*/ 0 w 597"/>
                <a:gd name="T55" fmla="*/ 0 h 362"/>
                <a:gd name="T56" fmla="*/ 0 w 597"/>
                <a:gd name="T57" fmla="*/ 0 h 362"/>
                <a:gd name="T58" fmla="*/ 0 w 597"/>
                <a:gd name="T59" fmla="*/ 332 h 362"/>
                <a:gd name="T60" fmla="*/ 30 w 597"/>
                <a:gd name="T61" fmla="*/ 362 h 362"/>
                <a:gd name="T62" fmla="*/ 377 w 597"/>
                <a:gd name="T63" fmla="*/ 362 h 362"/>
                <a:gd name="T64" fmla="*/ 377 w 597"/>
                <a:gd name="T65" fmla="*/ 315 h 362"/>
                <a:gd name="T66" fmla="*/ 53 w 597"/>
                <a:gd name="T67" fmla="*/ 315 h 362"/>
                <a:gd name="T68" fmla="*/ 53 w 597"/>
                <a:gd name="T69" fmla="*/ 266 h 362"/>
                <a:gd name="T70" fmla="*/ 377 w 597"/>
                <a:gd name="T71" fmla="*/ 266 h 362"/>
                <a:gd name="T72" fmla="*/ 377 w 597"/>
                <a:gd name="T73" fmla="*/ 219 h 362"/>
                <a:gd name="T74" fmla="*/ 377 w 597"/>
                <a:gd name="T75" fmla="*/ 219 h 362"/>
                <a:gd name="T76" fmla="*/ 377 w 597"/>
                <a:gd name="T77" fmla="*/ 219 h 362"/>
                <a:gd name="T78" fmla="*/ 392 w 597"/>
                <a:gd name="T79" fmla="*/ 199 h 362"/>
                <a:gd name="T80" fmla="*/ 392 w 597"/>
                <a:gd name="T81" fmla="*/ 136 h 362"/>
                <a:gd name="T82" fmla="*/ 565 w 597"/>
                <a:gd name="T83" fmla="*/ 136 h 362"/>
                <a:gd name="T84" fmla="*/ 565 w 597"/>
                <a:gd name="T85" fmla="*/ 199 h 362"/>
                <a:gd name="T86" fmla="*/ 597 w 597"/>
                <a:gd name="T87" fmla="*/ 199 h 362"/>
                <a:gd name="T88" fmla="*/ 597 w 597"/>
                <a:gd name="T89" fmla="*/ 57 h 362"/>
                <a:gd name="T90" fmla="*/ 0 w 597"/>
                <a:gd name="T91" fmla="*/ 57 h 362"/>
                <a:gd name="T92" fmla="*/ 0 w 597"/>
                <a:gd name="T93" fmla="*/ 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97" h="362">
                  <a:moveTo>
                    <a:pt x="53" y="245"/>
                  </a:moveTo>
                  <a:cubicBezTo>
                    <a:pt x="53" y="209"/>
                    <a:pt x="53" y="209"/>
                    <a:pt x="53" y="209"/>
                  </a:cubicBezTo>
                  <a:cubicBezTo>
                    <a:pt x="165" y="209"/>
                    <a:pt x="165" y="209"/>
                    <a:pt x="165" y="209"/>
                  </a:cubicBezTo>
                  <a:cubicBezTo>
                    <a:pt x="165" y="245"/>
                    <a:pt x="165" y="245"/>
                    <a:pt x="165" y="245"/>
                  </a:cubicBezTo>
                  <a:cubicBezTo>
                    <a:pt x="53" y="245"/>
                    <a:pt x="53" y="245"/>
                    <a:pt x="53" y="245"/>
                  </a:cubicBezTo>
                  <a:moveTo>
                    <a:pt x="182" y="245"/>
                  </a:moveTo>
                  <a:cubicBezTo>
                    <a:pt x="182" y="209"/>
                    <a:pt x="182" y="209"/>
                    <a:pt x="182" y="209"/>
                  </a:cubicBezTo>
                  <a:cubicBezTo>
                    <a:pt x="371" y="209"/>
                    <a:pt x="371" y="209"/>
                    <a:pt x="371" y="209"/>
                  </a:cubicBezTo>
                  <a:cubicBezTo>
                    <a:pt x="371" y="245"/>
                    <a:pt x="371" y="245"/>
                    <a:pt x="371" y="245"/>
                  </a:cubicBezTo>
                  <a:cubicBezTo>
                    <a:pt x="182" y="245"/>
                    <a:pt x="182" y="245"/>
                    <a:pt x="182" y="245"/>
                  </a:cubicBezTo>
                  <a:moveTo>
                    <a:pt x="53" y="188"/>
                  </a:moveTo>
                  <a:cubicBezTo>
                    <a:pt x="53" y="74"/>
                    <a:pt x="53" y="74"/>
                    <a:pt x="53" y="74"/>
                  </a:cubicBezTo>
                  <a:cubicBezTo>
                    <a:pt x="371" y="74"/>
                    <a:pt x="371" y="74"/>
                    <a:pt x="371" y="74"/>
                  </a:cubicBezTo>
                  <a:cubicBezTo>
                    <a:pt x="371" y="188"/>
                    <a:pt x="371" y="188"/>
                    <a:pt x="371" y="188"/>
                  </a:cubicBezTo>
                  <a:cubicBezTo>
                    <a:pt x="53" y="188"/>
                    <a:pt x="53" y="188"/>
                    <a:pt x="53" y="188"/>
                  </a:cubicBezTo>
                  <a:moveTo>
                    <a:pt x="392" y="123"/>
                  </a:moveTo>
                  <a:cubicBezTo>
                    <a:pt x="392" y="74"/>
                    <a:pt x="392" y="74"/>
                    <a:pt x="392" y="74"/>
                  </a:cubicBezTo>
                  <a:cubicBezTo>
                    <a:pt x="565" y="74"/>
                    <a:pt x="565" y="74"/>
                    <a:pt x="565" y="74"/>
                  </a:cubicBezTo>
                  <a:cubicBezTo>
                    <a:pt x="565" y="123"/>
                    <a:pt x="565" y="123"/>
                    <a:pt x="565" y="123"/>
                  </a:cubicBezTo>
                  <a:cubicBezTo>
                    <a:pt x="392" y="123"/>
                    <a:pt x="392" y="123"/>
                    <a:pt x="392" y="123"/>
                  </a:cubicBezTo>
                  <a:moveTo>
                    <a:pt x="24" y="338"/>
                  </a:moveTo>
                  <a:cubicBezTo>
                    <a:pt x="19" y="338"/>
                    <a:pt x="14" y="334"/>
                    <a:pt x="14" y="328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4" y="70"/>
                    <a:pt x="19" y="66"/>
                    <a:pt x="24" y="66"/>
                  </a:cubicBezTo>
                  <a:cubicBezTo>
                    <a:pt x="29" y="66"/>
                    <a:pt x="34" y="70"/>
                    <a:pt x="34" y="75"/>
                  </a:cubicBezTo>
                  <a:cubicBezTo>
                    <a:pt x="34" y="328"/>
                    <a:pt x="34" y="328"/>
                    <a:pt x="34" y="328"/>
                  </a:cubicBezTo>
                  <a:cubicBezTo>
                    <a:pt x="34" y="334"/>
                    <a:pt x="29" y="338"/>
                    <a:pt x="24" y="338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0" y="348"/>
                    <a:pt x="13" y="362"/>
                    <a:pt x="30" y="362"/>
                  </a:cubicBezTo>
                  <a:cubicBezTo>
                    <a:pt x="377" y="362"/>
                    <a:pt x="377" y="362"/>
                    <a:pt x="377" y="362"/>
                  </a:cubicBezTo>
                  <a:cubicBezTo>
                    <a:pt x="377" y="315"/>
                    <a:pt x="377" y="315"/>
                    <a:pt x="377" y="315"/>
                  </a:cubicBezTo>
                  <a:cubicBezTo>
                    <a:pt x="53" y="315"/>
                    <a:pt x="53" y="315"/>
                    <a:pt x="53" y="315"/>
                  </a:cubicBezTo>
                  <a:cubicBezTo>
                    <a:pt x="53" y="266"/>
                    <a:pt x="53" y="266"/>
                    <a:pt x="53" y="266"/>
                  </a:cubicBezTo>
                  <a:cubicBezTo>
                    <a:pt x="377" y="266"/>
                    <a:pt x="377" y="266"/>
                    <a:pt x="377" y="266"/>
                  </a:cubicBezTo>
                  <a:cubicBezTo>
                    <a:pt x="377" y="219"/>
                    <a:pt x="377" y="219"/>
                    <a:pt x="377" y="219"/>
                  </a:cubicBezTo>
                  <a:cubicBezTo>
                    <a:pt x="377" y="219"/>
                    <a:pt x="377" y="219"/>
                    <a:pt x="377" y="219"/>
                  </a:cubicBezTo>
                  <a:cubicBezTo>
                    <a:pt x="377" y="219"/>
                    <a:pt x="377" y="219"/>
                    <a:pt x="377" y="219"/>
                  </a:cubicBezTo>
                  <a:cubicBezTo>
                    <a:pt x="377" y="209"/>
                    <a:pt x="383" y="201"/>
                    <a:pt x="392" y="199"/>
                  </a:cubicBezTo>
                  <a:cubicBezTo>
                    <a:pt x="392" y="136"/>
                    <a:pt x="392" y="136"/>
                    <a:pt x="392" y="136"/>
                  </a:cubicBezTo>
                  <a:cubicBezTo>
                    <a:pt x="565" y="136"/>
                    <a:pt x="565" y="136"/>
                    <a:pt x="565" y="136"/>
                  </a:cubicBezTo>
                  <a:cubicBezTo>
                    <a:pt x="565" y="199"/>
                    <a:pt x="565" y="199"/>
                    <a:pt x="565" y="199"/>
                  </a:cubicBezTo>
                  <a:cubicBezTo>
                    <a:pt x="597" y="199"/>
                    <a:pt x="597" y="199"/>
                    <a:pt x="597" y="199"/>
                  </a:cubicBezTo>
                  <a:cubicBezTo>
                    <a:pt x="597" y="57"/>
                    <a:pt x="597" y="57"/>
                    <a:pt x="597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C2F4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83" name="íśľiďê">
              <a:extLst>
                <a:ext uri="{FF2B5EF4-FFF2-40B4-BE49-F238E27FC236}">
                  <a16:creationId xmlns:a16="http://schemas.microsoft.com/office/drawing/2014/main" id="{926AD698-2F7E-466A-9DCC-C45D0BBA0F43}"/>
                </a:ext>
              </a:extLst>
            </p:cNvPr>
            <p:cNvSpPr/>
            <p:nvPr/>
          </p:nvSpPr>
          <p:spPr bwMode="auto">
            <a:xfrm>
              <a:off x="5033963" y="2232025"/>
              <a:ext cx="661988" cy="487363"/>
            </a:xfrm>
            <a:custGeom>
              <a:avLst/>
              <a:gdLst>
                <a:gd name="T0" fmla="*/ 28 w 220"/>
                <a:gd name="T1" fmla="*/ 115 h 162"/>
                <a:gd name="T2" fmla="*/ 0 w 220"/>
                <a:gd name="T3" fmla="*/ 115 h 162"/>
                <a:gd name="T4" fmla="*/ 0 w 220"/>
                <a:gd name="T5" fmla="*/ 162 h 162"/>
                <a:gd name="T6" fmla="*/ 28 w 220"/>
                <a:gd name="T7" fmla="*/ 162 h 162"/>
                <a:gd name="T8" fmla="*/ 28 w 220"/>
                <a:gd name="T9" fmla="*/ 115 h 162"/>
                <a:gd name="T10" fmla="*/ 15 w 220"/>
                <a:gd name="T11" fmla="*/ 1 h 162"/>
                <a:gd name="T12" fmla="*/ 0 w 220"/>
                <a:gd name="T13" fmla="*/ 20 h 162"/>
                <a:gd name="T14" fmla="*/ 0 w 220"/>
                <a:gd name="T15" fmla="*/ 19 h 162"/>
                <a:gd name="T16" fmla="*/ 0 w 220"/>
                <a:gd name="T17" fmla="*/ 19 h 162"/>
                <a:gd name="T18" fmla="*/ 0 w 220"/>
                <a:gd name="T19" fmla="*/ 66 h 162"/>
                <a:gd name="T20" fmla="*/ 28 w 220"/>
                <a:gd name="T21" fmla="*/ 66 h 162"/>
                <a:gd name="T22" fmla="*/ 28 w 220"/>
                <a:gd name="T23" fmla="*/ 49 h 162"/>
                <a:gd name="T24" fmla="*/ 15 w 220"/>
                <a:gd name="T25" fmla="*/ 49 h 162"/>
                <a:gd name="T26" fmla="*/ 15 w 220"/>
                <a:gd name="T27" fmla="*/ 1 h 162"/>
                <a:gd name="T28" fmla="*/ 220 w 220"/>
                <a:gd name="T29" fmla="*/ 0 h 162"/>
                <a:gd name="T30" fmla="*/ 188 w 220"/>
                <a:gd name="T31" fmla="*/ 0 h 162"/>
                <a:gd name="T32" fmla="*/ 188 w 220"/>
                <a:gd name="T33" fmla="*/ 30 h 162"/>
                <a:gd name="T34" fmla="*/ 199 w 220"/>
                <a:gd name="T35" fmla="*/ 30 h 162"/>
                <a:gd name="T36" fmla="*/ 220 w 220"/>
                <a:gd name="T37" fmla="*/ 30 h 162"/>
                <a:gd name="T38" fmla="*/ 220 w 220"/>
                <a:gd name="T39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20" h="162">
                  <a:moveTo>
                    <a:pt x="28" y="115"/>
                  </a:moveTo>
                  <a:cubicBezTo>
                    <a:pt x="0" y="115"/>
                    <a:pt x="0" y="115"/>
                    <a:pt x="0" y="115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28" y="162"/>
                    <a:pt x="28" y="162"/>
                    <a:pt x="28" y="162"/>
                  </a:cubicBezTo>
                  <a:cubicBezTo>
                    <a:pt x="28" y="115"/>
                    <a:pt x="28" y="115"/>
                    <a:pt x="28" y="115"/>
                  </a:cubicBezTo>
                  <a:moveTo>
                    <a:pt x="15" y="1"/>
                  </a:moveTo>
                  <a:cubicBezTo>
                    <a:pt x="6" y="3"/>
                    <a:pt x="0" y="11"/>
                    <a:pt x="0" y="20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28" y="66"/>
                    <a:pt x="28" y="66"/>
                    <a:pt x="28" y="66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1"/>
                    <a:pt x="15" y="1"/>
                    <a:pt x="15" y="1"/>
                  </a:cubicBezTo>
                  <a:moveTo>
                    <a:pt x="220" y="0"/>
                  </a:moveTo>
                  <a:cubicBezTo>
                    <a:pt x="188" y="0"/>
                    <a:pt x="188" y="0"/>
                    <a:pt x="188" y="0"/>
                  </a:cubicBezTo>
                  <a:cubicBezTo>
                    <a:pt x="188" y="30"/>
                    <a:pt x="188" y="30"/>
                    <a:pt x="188" y="30"/>
                  </a:cubicBezTo>
                  <a:cubicBezTo>
                    <a:pt x="199" y="30"/>
                    <a:pt x="199" y="30"/>
                    <a:pt x="199" y="30"/>
                  </a:cubicBezTo>
                  <a:cubicBezTo>
                    <a:pt x="220" y="30"/>
                    <a:pt x="220" y="30"/>
                    <a:pt x="220" y="30"/>
                  </a:cubicBezTo>
                  <a:cubicBezTo>
                    <a:pt x="220" y="0"/>
                    <a:pt x="220" y="0"/>
                    <a:pt x="220" y="0"/>
                  </a:cubicBezTo>
                </a:path>
              </a:pathLst>
            </a:custGeom>
            <a:solidFill>
              <a:srgbClr val="2790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84" name="íṣḷiďê">
              <a:extLst>
                <a:ext uri="{FF2B5EF4-FFF2-40B4-BE49-F238E27FC236}">
                  <a16:creationId xmlns:a16="http://schemas.microsoft.com/office/drawing/2014/main" id="{E847E629-A57E-4A2D-9E90-2D3F18D234B6}"/>
                </a:ext>
              </a:extLst>
            </p:cNvPr>
            <p:cNvSpPr/>
            <p:nvPr/>
          </p:nvSpPr>
          <p:spPr bwMode="auto">
            <a:xfrm>
              <a:off x="5033963" y="2228850"/>
              <a:ext cx="661988" cy="63500"/>
            </a:xfrm>
            <a:custGeom>
              <a:avLst/>
              <a:gdLst>
                <a:gd name="T0" fmla="*/ 15 w 220"/>
                <a:gd name="T1" fmla="*/ 0 h 21"/>
                <a:gd name="T2" fmla="*/ 0 w 220"/>
                <a:gd name="T3" fmla="*/ 20 h 21"/>
                <a:gd name="T4" fmla="*/ 0 w 220"/>
                <a:gd name="T5" fmla="*/ 20 h 21"/>
                <a:gd name="T6" fmla="*/ 0 w 220"/>
                <a:gd name="T7" fmla="*/ 21 h 21"/>
                <a:gd name="T8" fmla="*/ 15 w 220"/>
                <a:gd name="T9" fmla="*/ 2 h 21"/>
                <a:gd name="T10" fmla="*/ 15 w 220"/>
                <a:gd name="T11" fmla="*/ 0 h 21"/>
                <a:gd name="T12" fmla="*/ 220 w 220"/>
                <a:gd name="T13" fmla="*/ 0 h 21"/>
                <a:gd name="T14" fmla="*/ 188 w 220"/>
                <a:gd name="T15" fmla="*/ 0 h 21"/>
                <a:gd name="T16" fmla="*/ 188 w 220"/>
                <a:gd name="T17" fmla="*/ 1 h 21"/>
                <a:gd name="T18" fmla="*/ 220 w 220"/>
                <a:gd name="T19" fmla="*/ 1 h 21"/>
                <a:gd name="T20" fmla="*/ 220 w 220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0" h="21">
                  <a:moveTo>
                    <a:pt x="15" y="0"/>
                  </a:moveTo>
                  <a:cubicBezTo>
                    <a:pt x="6" y="2"/>
                    <a:pt x="0" y="1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12"/>
                    <a:pt x="6" y="4"/>
                    <a:pt x="15" y="2"/>
                  </a:cubicBezTo>
                  <a:cubicBezTo>
                    <a:pt x="15" y="0"/>
                    <a:pt x="15" y="0"/>
                    <a:pt x="15" y="0"/>
                  </a:cubicBezTo>
                  <a:moveTo>
                    <a:pt x="220" y="0"/>
                  </a:moveTo>
                  <a:cubicBezTo>
                    <a:pt x="188" y="0"/>
                    <a:pt x="188" y="0"/>
                    <a:pt x="188" y="0"/>
                  </a:cubicBezTo>
                  <a:cubicBezTo>
                    <a:pt x="188" y="1"/>
                    <a:pt x="188" y="1"/>
                    <a:pt x="188" y="1"/>
                  </a:cubicBezTo>
                  <a:cubicBezTo>
                    <a:pt x="220" y="1"/>
                    <a:pt x="220" y="1"/>
                    <a:pt x="220" y="1"/>
                  </a:cubicBezTo>
                  <a:cubicBezTo>
                    <a:pt x="220" y="0"/>
                    <a:pt x="220" y="0"/>
                    <a:pt x="220" y="0"/>
                  </a:cubicBezTo>
                </a:path>
              </a:pathLst>
            </a:custGeom>
            <a:solidFill>
              <a:srgbClr val="41B1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85" name="ïśḻíďê">
              <a:extLst>
                <a:ext uri="{FF2B5EF4-FFF2-40B4-BE49-F238E27FC236}">
                  <a16:creationId xmlns:a16="http://schemas.microsoft.com/office/drawing/2014/main" id="{6C5E67A0-718A-4395-B9F7-B53028001C65}"/>
                </a:ext>
              </a:extLst>
            </p:cNvPr>
            <p:cNvSpPr/>
            <p:nvPr/>
          </p:nvSpPr>
          <p:spPr bwMode="auto">
            <a:xfrm>
              <a:off x="5118101" y="2322513"/>
              <a:ext cx="514350" cy="396875"/>
            </a:xfrm>
            <a:custGeom>
              <a:avLst/>
              <a:gdLst>
                <a:gd name="T0" fmla="*/ 85 w 171"/>
                <a:gd name="T1" fmla="*/ 85 h 132"/>
                <a:gd name="T2" fmla="*/ 0 w 171"/>
                <a:gd name="T3" fmla="*/ 85 h 132"/>
                <a:gd name="T4" fmla="*/ 0 w 171"/>
                <a:gd name="T5" fmla="*/ 132 h 132"/>
                <a:gd name="T6" fmla="*/ 28 w 171"/>
                <a:gd name="T7" fmla="*/ 132 h 132"/>
                <a:gd name="T8" fmla="*/ 25 w 171"/>
                <a:gd name="T9" fmla="*/ 129 h 132"/>
                <a:gd name="T10" fmla="*/ 28 w 171"/>
                <a:gd name="T11" fmla="*/ 126 h 132"/>
                <a:gd name="T12" fmla="*/ 45 w 171"/>
                <a:gd name="T13" fmla="*/ 126 h 132"/>
                <a:gd name="T14" fmla="*/ 62 w 171"/>
                <a:gd name="T15" fmla="*/ 108 h 132"/>
                <a:gd name="T16" fmla="*/ 28 w 171"/>
                <a:gd name="T17" fmla="*/ 108 h 132"/>
                <a:gd name="T18" fmla="*/ 25 w 171"/>
                <a:gd name="T19" fmla="*/ 105 h 132"/>
                <a:gd name="T20" fmla="*/ 28 w 171"/>
                <a:gd name="T21" fmla="*/ 102 h 132"/>
                <a:gd name="T22" fmla="*/ 68 w 171"/>
                <a:gd name="T23" fmla="*/ 102 h 132"/>
                <a:gd name="T24" fmla="*/ 85 w 171"/>
                <a:gd name="T25" fmla="*/ 85 h 132"/>
                <a:gd name="T26" fmla="*/ 152 w 171"/>
                <a:gd name="T27" fmla="*/ 19 h 132"/>
                <a:gd name="T28" fmla="*/ 0 w 171"/>
                <a:gd name="T29" fmla="*/ 19 h 132"/>
                <a:gd name="T30" fmla="*/ 0 w 171"/>
                <a:gd name="T31" fmla="*/ 36 h 132"/>
                <a:gd name="T32" fmla="*/ 134 w 171"/>
                <a:gd name="T33" fmla="*/ 36 h 132"/>
                <a:gd name="T34" fmla="*/ 140 w 171"/>
                <a:gd name="T35" fmla="*/ 31 h 132"/>
                <a:gd name="T36" fmla="*/ 28 w 171"/>
                <a:gd name="T37" fmla="*/ 31 h 132"/>
                <a:gd name="T38" fmla="*/ 22 w 171"/>
                <a:gd name="T39" fmla="*/ 25 h 132"/>
                <a:gd name="T40" fmla="*/ 28 w 171"/>
                <a:gd name="T41" fmla="*/ 19 h 132"/>
                <a:gd name="T42" fmla="*/ 152 w 171"/>
                <a:gd name="T43" fmla="*/ 19 h 132"/>
                <a:gd name="T44" fmla="*/ 171 w 171"/>
                <a:gd name="T45" fmla="*/ 0 h 132"/>
                <a:gd name="T46" fmla="*/ 160 w 171"/>
                <a:gd name="T47" fmla="*/ 0 h 132"/>
                <a:gd name="T48" fmla="*/ 160 w 171"/>
                <a:gd name="T49" fmla="*/ 10 h 132"/>
                <a:gd name="T50" fmla="*/ 171 w 171"/>
                <a:gd name="T51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71" h="132">
                  <a:moveTo>
                    <a:pt x="85" y="85"/>
                  </a:moveTo>
                  <a:cubicBezTo>
                    <a:pt x="0" y="85"/>
                    <a:pt x="0" y="85"/>
                    <a:pt x="0" y="85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28" y="132"/>
                    <a:pt x="28" y="132"/>
                    <a:pt x="28" y="132"/>
                  </a:cubicBezTo>
                  <a:cubicBezTo>
                    <a:pt x="27" y="132"/>
                    <a:pt x="25" y="130"/>
                    <a:pt x="25" y="129"/>
                  </a:cubicBezTo>
                  <a:cubicBezTo>
                    <a:pt x="25" y="127"/>
                    <a:pt x="27" y="126"/>
                    <a:pt x="28" y="126"/>
                  </a:cubicBezTo>
                  <a:cubicBezTo>
                    <a:pt x="45" y="126"/>
                    <a:pt x="45" y="126"/>
                    <a:pt x="45" y="126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28" y="108"/>
                    <a:pt x="28" y="108"/>
                    <a:pt x="28" y="108"/>
                  </a:cubicBezTo>
                  <a:cubicBezTo>
                    <a:pt x="27" y="108"/>
                    <a:pt x="25" y="107"/>
                    <a:pt x="25" y="105"/>
                  </a:cubicBezTo>
                  <a:cubicBezTo>
                    <a:pt x="25" y="104"/>
                    <a:pt x="27" y="102"/>
                    <a:pt x="28" y="102"/>
                  </a:cubicBezTo>
                  <a:cubicBezTo>
                    <a:pt x="68" y="102"/>
                    <a:pt x="68" y="102"/>
                    <a:pt x="68" y="102"/>
                  </a:cubicBezTo>
                  <a:cubicBezTo>
                    <a:pt x="85" y="85"/>
                    <a:pt x="85" y="85"/>
                    <a:pt x="85" y="85"/>
                  </a:cubicBezTo>
                  <a:moveTo>
                    <a:pt x="152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134" y="36"/>
                    <a:pt x="134" y="36"/>
                    <a:pt x="134" y="36"/>
                  </a:cubicBezTo>
                  <a:cubicBezTo>
                    <a:pt x="140" y="31"/>
                    <a:pt x="140" y="31"/>
                    <a:pt x="140" y="31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24" y="31"/>
                    <a:pt x="22" y="28"/>
                    <a:pt x="22" y="25"/>
                  </a:cubicBezTo>
                  <a:cubicBezTo>
                    <a:pt x="22" y="21"/>
                    <a:pt x="24" y="19"/>
                    <a:pt x="28" y="19"/>
                  </a:cubicBezTo>
                  <a:cubicBezTo>
                    <a:pt x="152" y="19"/>
                    <a:pt x="152" y="19"/>
                    <a:pt x="152" y="19"/>
                  </a:cubicBezTo>
                  <a:moveTo>
                    <a:pt x="171" y="0"/>
                  </a:moveTo>
                  <a:cubicBezTo>
                    <a:pt x="160" y="0"/>
                    <a:pt x="160" y="0"/>
                    <a:pt x="160" y="0"/>
                  </a:cubicBezTo>
                  <a:cubicBezTo>
                    <a:pt x="160" y="10"/>
                    <a:pt x="160" y="10"/>
                    <a:pt x="160" y="10"/>
                  </a:cubicBezTo>
                  <a:cubicBezTo>
                    <a:pt x="171" y="0"/>
                    <a:pt x="171" y="0"/>
                    <a:pt x="171" y="0"/>
                  </a:cubicBezTo>
                </a:path>
              </a:pathLst>
            </a:custGeom>
            <a:solidFill>
              <a:srgbClr val="1E48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86" name="îṩľïḍé">
              <a:extLst>
                <a:ext uri="{FF2B5EF4-FFF2-40B4-BE49-F238E27FC236}">
                  <a16:creationId xmlns:a16="http://schemas.microsoft.com/office/drawing/2014/main" id="{E53970B4-DF32-434C-8665-4C6A6A03F6B3}"/>
                </a:ext>
              </a:extLst>
            </p:cNvPr>
            <p:cNvSpPr/>
            <p:nvPr/>
          </p:nvSpPr>
          <p:spPr bwMode="auto">
            <a:xfrm>
              <a:off x="5184776" y="2379663"/>
              <a:ext cx="390525" cy="34925"/>
            </a:xfrm>
            <a:custGeom>
              <a:avLst/>
              <a:gdLst>
                <a:gd name="T0" fmla="*/ 130 w 130"/>
                <a:gd name="T1" fmla="*/ 0 h 12"/>
                <a:gd name="T2" fmla="*/ 6 w 130"/>
                <a:gd name="T3" fmla="*/ 0 h 12"/>
                <a:gd name="T4" fmla="*/ 0 w 130"/>
                <a:gd name="T5" fmla="*/ 6 h 12"/>
                <a:gd name="T6" fmla="*/ 6 w 130"/>
                <a:gd name="T7" fmla="*/ 12 h 12"/>
                <a:gd name="T8" fmla="*/ 118 w 130"/>
                <a:gd name="T9" fmla="*/ 12 h 12"/>
                <a:gd name="T10" fmla="*/ 130 w 130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12">
                  <a:moveTo>
                    <a:pt x="13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2" y="0"/>
                    <a:pt x="0" y="2"/>
                    <a:pt x="0" y="6"/>
                  </a:cubicBezTo>
                  <a:cubicBezTo>
                    <a:pt x="0" y="9"/>
                    <a:pt x="2" y="12"/>
                    <a:pt x="6" y="12"/>
                  </a:cubicBezTo>
                  <a:cubicBezTo>
                    <a:pt x="118" y="12"/>
                    <a:pt x="118" y="12"/>
                    <a:pt x="118" y="12"/>
                  </a:cubicBezTo>
                  <a:cubicBezTo>
                    <a:pt x="130" y="0"/>
                    <a:pt x="130" y="0"/>
                    <a:pt x="130" y="0"/>
                  </a:cubicBezTo>
                </a:path>
              </a:pathLst>
            </a:cu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87" name="îSļiḋè">
              <a:extLst>
                <a:ext uri="{FF2B5EF4-FFF2-40B4-BE49-F238E27FC236}">
                  <a16:creationId xmlns:a16="http://schemas.microsoft.com/office/drawing/2014/main" id="{19A7FF6C-A00D-447C-BFD5-8823F2C6A84F}"/>
                </a:ext>
              </a:extLst>
            </p:cNvPr>
            <p:cNvSpPr/>
            <p:nvPr/>
          </p:nvSpPr>
          <p:spPr bwMode="auto">
            <a:xfrm>
              <a:off x="5192713" y="2628900"/>
              <a:ext cx="130175" cy="17463"/>
            </a:xfrm>
            <a:custGeom>
              <a:avLst/>
              <a:gdLst>
                <a:gd name="T0" fmla="*/ 43 w 43"/>
                <a:gd name="T1" fmla="*/ 0 h 6"/>
                <a:gd name="T2" fmla="*/ 3 w 43"/>
                <a:gd name="T3" fmla="*/ 0 h 6"/>
                <a:gd name="T4" fmla="*/ 0 w 43"/>
                <a:gd name="T5" fmla="*/ 3 h 6"/>
                <a:gd name="T6" fmla="*/ 3 w 43"/>
                <a:gd name="T7" fmla="*/ 6 h 6"/>
                <a:gd name="T8" fmla="*/ 37 w 43"/>
                <a:gd name="T9" fmla="*/ 6 h 6"/>
                <a:gd name="T10" fmla="*/ 43 w 43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6">
                  <a:moveTo>
                    <a:pt x="4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0" y="2"/>
                    <a:pt x="0" y="3"/>
                  </a:cubicBezTo>
                  <a:cubicBezTo>
                    <a:pt x="0" y="5"/>
                    <a:pt x="2" y="6"/>
                    <a:pt x="3" y="6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43" y="0"/>
                    <a:pt x="43" y="0"/>
                    <a:pt x="43" y="0"/>
                  </a:cubicBezTo>
                </a:path>
              </a:pathLst>
            </a:custGeom>
            <a:solidFill>
              <a:srgbClr val="A9F4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88" name="ï$1idè">
              <a:extLst>
                <a:ext uri="{FF2B5EF4-FFF2-40B4-BE49-F238E27FC236}">
                  <a16:creationId xmlns:a16="http://schemas.microsoft.com/office/drawing/2014/main" id="{BF4F946B-3680-4C7A-91FE-315B9F5C3B2F}"/>
                </a:ext>
              </a:extLst>
            </p:cNvPr>
            <p:cNvSpPr/>
            <p:nvPr/>
          </p:nvSpPr>
          <p:spPr bwMode="auto">
            <a:xfrm>
              <a:off x="5192713" y="2700338"/>
              <a:ext cx="60325" cy="19050"/>
            </a:xfrm>
            <a:custGeom>
              <a:avLst/>
              <a:gdLst>
                <a:gd name="T0" fmla="*/ 20 w 20"/>
                <a:gd name="T1" fmla="*/ 0 h 6"/>
                <a:gd name="T2" fmla="*/ 3 w 20"/>
                <a:gd name="T3" fmla="*/ 0 h 6"/>
                <a:gd name="T4" fmla="*/ 0 w 20"/>
                <a:gd name="T5" fmla="*/ 3 h 6"/>
                <a:gd name="T6" fmla="*/ 3 w 20"/>
                <a:gd name="T7" fmla="*/ 6 h 6"/>
                <a:gd name="T8" fmla="*/ 14 w 20"/>
                <a:gd name="T9" fmla="*/ 6 h 6"/>
                <a:gd name="T10" fmla="*/ 20 w 20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6">
                  <a:moveTo>
                    <a:pt x="20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4"/>
                    <a:pt x="2" y="6"/>
                    <a:pt x="3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20" y="0"/>
                    <a:pt x="20" y="0"/>
                    <a:pt x="20" y="0"/>
                  </a:cubicBezTo>
                </a:path>
              </a:pathLst>
            </a:custGeom>
            <a:solidFill>
              <a:srgbClr val="A9F4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89" name="išļiḋê">
              <a:extLst>
                <a:ext uri="{FF2B5EF4-FFF2-40B4-BE49-F238E27FC236}">
                  <a16:creationId xmlns:a16="http://schemas.microsoft.com/office/drawing/2014/main" id="{003B5F71-E7FD-4288-879E-6C245C860BFA}"/>
                </a:ext>
              </a:extLst>
            </p:cNvPr>
            <p:cNvSpPr/>
            <p:nvPr/>
          </p:nvSpPr>
          <p:spPr bwMode="auto">
            <a:xfrm>
              <a:off x="5253038" y="2322513"/>
              <a:ext cx="442913" cy="377825"/>
            </a:xfrm>
            <a:custGeom>
              <a:avLst/>
              <a:gdLst>
                <a:gd name="T0" fmla="*/ 146 w 147"/>
                <a:gd name="T1" fmla="*/ 108 h 126"/>
                <a:gd name="T2" fmla="*/ 17 w 147"/>
                <a:gd name="T3" fmla="*/ 108 h 126"/>
                <a:gd name="T4" fmla="*/ 0 w 147"/>
                <a:gd name="T5" fmla="*/ 126 h 126"/>
                <a:gd name="T6" fmla="*/ 135 w 147"/>
                <a:gd name="T7" fmla="*/ 126 h 126"/>
                <a:gd name="T8" fmla="*/ 146 w 147"/>
                <a:gd name="T9" fmla="*/ 108 h 126"/>
                <a:gd name="T10" fmla="*/ 147 w 147"/>
                <a:gd name="T11" fmla="*/ 85 h 126"/>
                <a:gd name="T12" fmla="*/ 115 w 147"/>
                <a:gd name="T13" fmla="*/ 85 h 126"/>
                <a:gd name="T14" fmla="*/ 115 w 147"/>
                <a:gd name="T15" fmla="*/ 85 h 126"/>
                <a:gd name="T16" fmla="*/ 40 w 147"/>
                <a:gd name="T17" fmla="*/ 85 h 126"/>
                <a:gd name="T18" fmla="*/ 23 w 147"/>
                <a:gd name="T19" fmla="*/ 102 h 126"/>
                <a:gd name="T20" fmla="*/ 147 w 147"/>
                <a:gd name="T21" fmla="*/ 102 h 126"/>
                <a:gd name="T22" fmla="*/ 147 w 147"/>
                <a:gd name="T23" fmla="*/ 102 h 126"/>
                <a:gd name="T24" fmla="*/ 147 w 147"/>
                <a:gd name="T25" fmla="*/ 85 h 126"/>
                <a:gd name="T26" fmla="*/ 147 w 147"/>
                <a:gd name="T27" fmla="*/ 59 h 126"/>
                <a:gd name="T28" fmla="*/ 115 w 147"/>
                <a:gd name="T29" fmla="*/ 59 h 126"/>
                <a:gd name="T30" fmla="*/ 115 w 147"/>
                <a:gd name="T31" fmla="*/ 79 h 126"/>
                <a:gd name="T32" fmla="*/ 147 w 147"/>
                <a:gd name="T33" fmla="*/ 79 h 126"/>
                <a:gd name="T34" fmla="*/ 147 w 147"/>
                <a:gd name="T35" fmla="*/ 59 h 126"/>
                <a:gd name="T36" fmla="*/ 147 w 147"/>
                <a:gd name="T37" fmla="*/ 31 h 126"/>
                <a:gd name="T38" fmla="*/ 95 w 147"/>
                <a:gd name="T39" fmla="*/ 31 h 126"/>
                <a:gd name="T40" fmla="*/ 89 w 147"/>
                <a:gd name="T41" fmla="*/ 36 h 126"/>
                <a:gd name="T42" fmla="*/ 115 w 147"/>
                <a:gd name="T43" fmla="*/ 36 h 126"/>
                <a:gd name="T44" fmla="*/ 115 w 147"/>
                <a:gd name="T45" fmla="*/ 50 h 126"/>
                <a:gd name="T46" fmla="*/ 147 w 147"/>
                <a:gd name="T47" fmla="*/ 50 h 126"/>
                <a:gd name="T48" fmla="*/ 147 w 147"/>
                <a:gd name="T49" fmla="*/ 31 h 126"/>
                <a:gd name="T50" fmla="*/ 147 w 147"/>
                <a:gd name="T51" fmla="*/ 0 h 126"/>
                <a:gd name="T52" fmla="*/ 126 w 147"/>
                <a:gd name="T53" fmla="*/ 0 h 126"/>
                <a:gd name="T54" fmla="*/ 115 w 147"/>
                <a:gd name="T55" fmla="*/ 10 h 126"/>
                <a:gd name="T56" fmla="*/ 115 w 147"/>
                <a:gd name="T57" fmla="*/ 19 h 126"/>
                <a:gd name="T58" fmla="*/ 107 w 147"/>
                <a:gd name="T59" fmla="*/ 19 h 126"/>
                <a:gd name="T60" fmla="*/ 147 w 147"/>
                <a:gd name="T61" fmla="*/ 19 h 126"/>
                <a:gd name="T62" fmla="*/ 147 w 147"/>
                <a:gd name="T63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7" h="126">
                  <a:moveTo>
                    <a:pt x="146" y="108"/>
                  </a:moveTo>
                  <a:cubicBezTo>
                    <a:pt x="17" y="108"/>
                    <a:pt x="17" y="108"/>
                    <a:pt x="17" y="108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135" y="126"/>
                    <a:pt x="135" y="126"/>
                    <a:pt x="135" y="126"/>
                  </a:cubicBezTo>
                  <a:cubicBezTo>
                    <a:pt x="140" y="122"/>
                    <a:pt x="145" y="115"/>
                    <a:pt x="146" y="108"/>
                  </a:cubicBezTo>
                  <a:moveTo>
                    <a:pt x="147" y="85"/>
                  </a:moveTo>
                  <a:cubicBezTo>
                    <a:pt x="115" y="85"/>
                    <a:pt x="115" y="85"/>
                    <a:pt x="115" y="85"/>
                  </a:cubicBezTo>
                  <a:cubicBezTo>
                    <a:pt x="115" y="85"/>
                    <a:pt x="115" y="85"/>
                    <a:pt x="115" y="85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23" y="102"/>
                    <a:pt x="23" y="102"/>
                    <a:pt x="23" y="102"/>
                  </a:cubicBezTo>
                  <a:cubicBezTo>
                    <a:pt x="147" y="102"/>
                    <a:pt x="147" y="102"/>
                    <a:pt x="147" y="102"/>
                  </a:cubicBezTo>
                  <a:cubicBezTo>
                    <a:pt x="147" y="102"/>
                    <a:pt x="147" y="102"/>
                    <a:pt x="147" y="102"/>
                  </a:cubicBezTo>
                  <a:cubicBezTo>
                    <a:pt x="147" y="85"/>
                    <a:pt x="147" y="85"/>
                    <a:pt x="147" y="85"/>
                  </a:cubicBezTo>
                  <a:moveTo>
                    <a:pt x="147" y="59"/>
                  </a:moveTo>
                  <a:cubicBezTo>
                    <a:pt x="115" y="59"/>
                    <a:pt x="115" y="59"/>
                    <a:pt x="115" y="59"/>
                  </a:cubicBezTo>
                  <a:cubicBezTo>
                    <a:pt x="115" y="79"/>
                    <a:pt x="115" y="79"/>
                    <a:pt x="115" y="79"/>
                  </a:cubicBezTo>
                  <a:cubicBezTo>
                    <a:pt x="147" y="79"/>
                    <a:pt x="147" y="79"/>
                    <a:pt x="147" y="79"/>
                  </a:cubicBezTo>
                  <a:cubicBezTo>
                    <a:pt x="147" y="59"/>
                    <a:pt x="147" y="59"/>
                    <a:pt x="147" y="59"/>
                  </a:cubicBezTo>
                  <a:moveTo>
                    <a:pt x="147" y="31"/>
                  </a:moveTo>
                  <a:cubicBezTo>
                    <a:pt x="95" y="31"/>
                    <a:pt x="95" y="31"/>
                    <a:pt x="95" y="31"/>
                  </a:cubicBezTo>
                  <a:cubicBezTo>
                    <a:pt x="89" y="36"/>
                    <a:pt x="89" y="36"/>
                    <a:pt x="89" y="36"/>
                  </a:cubicBezTo>
                  <a:cubicBezTo>
                    <a:pt x="115" y="36"/>
                    <a:pt x="115" y="36"/>
                    <a:pt x="115" y="36"/>
                  </a:cubicBezTo>
                  <a:cubicBezTo>
                    <a:pt x="115" y="50"/>
                    <a:pt x="115" y="50"/>
                    <a:pt x="115" y="50"/>
                  </a:cubicBezTo>
                  <a:cubicBezTo>
                    <a:pt x="147" y="50"/>
                    <a:pt x="147" y="50"/>
                    <a:pt x="147" y="50"/>
                  </a:cubicBezTo>
                  <a:cubicBezTo>
                    <a:pt x="147" y="31"/>
                    <a:pt x="147" y="31"/>
                    <a:pt x="147" y="31"/>
                  </a:cubicBezTo>
                  <a:moveTo>
                    <a:pt x="147" y="0"/>
                  </a:moveTo>
                  <a:cubicBezTo>
                    <a:pt x="126" y="0"/>
                    <a:pt x="126" y="0"/>
                    <a:pt x="126" y="0"/>
                  </a:cubicBezTo>
                  <a:cubicBezTo>
                    <a:pt x="115" y="10"/>
                    <a:pt x="115" y="10"/>
                    <a:pt x="115" y="10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07" y="19"/>
                    <a:pt x="107" y="19"/>
                    <a:pt x="107" y="19"/>
                  </a:cubicBezTo>
                  <a:cubicBezTo>
                    <a:pt x="147" y="19"/>
                    <a:pt x="147" y="19"/>
                    <a:pt x="147" y="19"/>
                  </a:cubicBezTo>
                  <a:cubicBezTo>
                    <a:pt x="147" y="0"/>
                    <a:pt x="147" y="0"/>
                    <a:pt x="147" y="0"/>
                  </a:cubicBezTo>
                </a:path>
              </a:pathLst>
            </a:custGeom>
            <a:solidFill>
              <a:srgbClr val="2459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90" name="íšlíḍé">
              <a:extLst>
                <a:ext uri="{FF2B5EF4-FFF2-40B4-BE49-F238E27FC236}">
                  <a16:creationId xmlns:a16="http://schemas.microsoft.com/office/drawing/2014/main" id="{F1D39E72-18A4-4435-88AF-D63840F3A2CD}"/>
                </a:ext>
              </a:extLst>
            </p:cNvPr>
            <p:cNvSpPr/>
            <p:nvPr/>
          </p:nvSpPr>
          <p:spPr bwMode="auto">
            <a:xfrm>
              <a:off x="5600701" y="2471738"/>
              <a:ext cx="95250" cy="26988"/>
            </a:xfrm>
            <a:prstGeom prst="rect">
              <a:avLst/>
            </a:prstGeom>
            <a:solidFill>
              <a:srgbClr val="62E9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91" name="ïṡľïḍé">
              <a:extLst>
                <a:ext uri="{FF2B5EF4-FFF2-40B4-BE49-F238E27FC236}">
                  <a16:creationId xmlns:a16="http://schemas.microsoft.com/office/drawing/2014/main" id="{1D72FB3B-58FD-4365-B188-2645EAA17E6F}"/>
                </a:ext>
              </a:extLst>
            </p:cNvPr>
            <p:cNvSpPr/>
            <p:nvPr/>
          </p:nvSpPr>
          <p:spPr bwMode="auto">
            <a:xfrm>
              <a:off x="5600701" y="2471738"/>
              <a:ext cx="95250" cy="269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92" name="iṡḻïḋê">
              <a:extLst>
                <a:ext uri="{FF2B5EF4-FFF2-40B4-BE49-F238E27FC236}">
                  <a16:creationId xmlns:a16="http://schemas.microsoft.com/office/drawing/2014/main" id="{7977EFD1-15AC-4BF1-A9DE-73C5DB4E4143}"/>
                </a:ext>
              </a:extLst>
            </p:cNvPr>
            <p:cNvSpPr/>
            <p:nvPr/>
          </p:nvSpPr>
          <p:spPr bwMode="auto">
            <a:xfrm>
              <a:off x="5540376" y="2379663"/>
              <a:ext cx="155575" cy="34925"/>
            </a:xfrm>
            <a:custGeom>
              <a:avLst/>
              <a:gdLst>
                <a:gd name="T0" fmla="*/ 98 w 98"/>
                <a:gd name="T1" fmla="*/ 0 h 22"/>
                <a:gd name="T2" fmla="*/ 22 w 98"/>
                <a:gd name="T3" fmla="*/ 0 h 22"/>
                <a:gd name="T4" fmla="*/ 0 w 98"/>
                <a:gd name="T5" fmla="*/ 22 h 22"/>
                <a:gd name="T6" fmla="*/ 98 w 98"/>
                <a:gd name="T7" fmla="*/ 22 h 22"/>
                <a:gd name="T8" fmla="*/ 98 w 98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22">
                  <a:moveTo>
                    <a:pt x="98" y="0"/>
                  </a:moveTo>
                  <a:lnTo>
                    <a:pt x="22" y="0"/>
                  </a:lnTo>
                  <a:lnTo>
                    <a:pt x="0" y="22"/>
                  </a:lnTo>
                  <a:lnTo>
                    <a:pt x="98" y="22"/>
                  </a:lnTo>
                  <a:lnTo>
                    <a:pt x="98" y="0"/>
                  </a:lnTo>
                  <a:close/>
                </a:path>
              </a:pathLst>
            </a:custGeom>
            <a:solidFill>
              <a:srgbClr val="36D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93" name="í$líḋé">
              <a:extLst>
                <a:ext uri="{FF2B5EF4-FFF2-40B4-BE49-F238E27FC236}">
                  <a16:creationId xmlns:a16="http://schemas.microsoft.com/office/drawing/2014/main" id="{68C5FE9B-B28A-4F5A-9F5B-3A323EE1D8F3}"/>
                </a:ext>
              </a:extLst>
            </p:cNvPr>
            <p:cNvSpPr/>
            <p:nvPr/>
          </p:nvSpPr>
          <p:spPr bwMode="auto">
            <a:xfrm>
              <a:off x="5540376" y="2379663"/>
              <a:ext cx="155575" cy="34925"/>
            </a:xfrm>
            <a:custGeom>
              <a:avLst/>
              <a:gdLst>
                <a:gd name="T0" fmla="*/ 98 w 98"/>
                <a:gd name="T1" fmla="*/ 0 h 22"/>
                <a:gd name="T2" fmla="*/ 22 w 98"/>
                <a:gd name="T3" fmla="*/ 0 h 22"/>
                <a:gd name="T4" fmla="*/ 0 w 98"/>
                <a:gd name="T5" fmla="*/ 22 h 22"/>
                <a:gd name="T6" fmla="*/ 98 w 98"/>
                <a:gd name="T7" fmla="*/ 22 h 22"/>
                <a:gd name="T8" fmla="*/ 98 w 98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22">
                  <a:moveTo>
                    <a:pt x="98" y="0"/>
                  </a:moveTo>
                  <a:lnTo>
                    <a:pt x="22" y="0"/>
                  </a:lnTo>
                  <a:lnTo>
                    <a:pt x="0" y="22"/>
                  </a:lnTo>
                  <a:lnTo>
                    <a:pt x="98" y="22"/>
                  </a:lnTo>
                  <a:lnTo>
                    <a:pt x="9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94" name="îṧ1îḋe">
              <a:extLst>
                <a:ext uri="{FF2B5EF4-FFF2-40B4-BE49-F238E27FC236}">
                  <a16:creationId xmlns:a16="http://schemas.microsoft.com/office/drawing/2014/main" id="{CFB3A5AF-7321-4992-802A-8202846EAC66}"/>
                </a:ext>
              </a:extLst>
            </p:cNvPr>
            <p:cNvSpPr/>
            <p:nvPr/>
          </p:nvSpPr>
          <p:spPr bwMode="auto">
            <a:xfrm>
              <a:off x="5600701" y="2559050"/>
              <a:ext cx="95250" cy="19050"/>
            </a:xfrm>
            <a:prstGeom prst="rect">
              <a:avLst/>
            </a:prstGeom>
            <a:solidFill>
              <a:srgbClr val="97E9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95" name="iṥlíḑé">
              <a:extLst>
                <a:ext uri="{FF2B5EF4-FFF2-40B4-BE49-F238E27FC236}">
                  <a16:creationId xmlns:a16="http://schemas.microsoft.com/office/drawing/2014/main" id="{325434FB-F0FA-4823-A9C3-6BB139345C59}"/>
                </a:ext>
              </a:extLst>
            </p:cNvPr>
            <p:cNvSpPr/>
            <p:nvPr/>
          </p:nvSpPr>
          <p:spPr bwMode="auto">
            <a:xfrm>
              <a:off x="5600701" y="2559050"/>
              <a:ext cx="95250" cy="19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96" name="iṡḷïḋê">
              <a:extLst>
                <a:ext uri="{FF2B5EF4-FFF2-40B4-BE49-F238E27FC236}">
                  <a16:creationId xmlns:a16="http://schemas.microsoft.com/office/drawing/2014/main" id="{4EEC7305-D9FC-49BA-979B-4E07BC47AD6B}"/>
                </a:ext>
              </a:extLst>
            </p:cNvPr>
            <p:cNvSpPr/>
            <p:nvPr/>
          </p:nvSpPr>
          <p:spPr bwMode="auto">
            <a:xfrm>
              <a:off x="5305426" y="2628900"/>
              <a:ext cx="390525" cy="17463"/>
            </a:xfrm>
            <a:custGeom>
              <a:avLst/>
              <a:gdLst>
                <a:gd name="T0" fmla="*/ 130 w 130"/>
                <a:gd name="T1" fmla="*/ 0 h 6"/>
                <a:gd name="T2" fmla="*/ 6 w 130"/>
                <a:gd name="T3" fmla="*/ 0 h 6"/>
                <a:gd name="T4" fmla="*/ 0 w 130"/>
                <a:gd name="T5" fmla="*/ 6 h 6"/>
                <a:gd name="T6" fmla="*/ 129 w 130"/>
                <a:gd name="T7" fmla="*/ 6 h 6"/>
                <a:gd name="T8" fmla="*/ 130 w 130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6">
                  <a:moveTo>
                    <a:pt x="13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29" y="6"/>
                    <a:pt x="129" y="6"/>
                    <a:pt x="129" y="6"/>
                  </a:cubicBezTo>
                  <a:cubicBezTo>
                    <a:pt x="130" y="4"/>
                    <a:pt x="130" y="2"/>
                    <a:pt x="130" y="0"/>
                  </a:cubicBezTo>
                </a:path>
              </a:pathLst>
            </a:custGeom>
            <a:solidFill>
              <a:srgbClr val="97E9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97" name="ïşḷîďê">
              <a:extLst>
                <a:ext uri="{FF2B5EF4-FFF2-40B4-BE49-F238E27FC236}">
                  <a16:creationId xmlns:a16="http://schemas.microsoft.com/office/drawing/2014/main" id="{41219E6B-2A8A-4F9B-9C5B-A6445CB6C082}"/>
                </a:ext>
              </a:extLst>
            </p:cNvPr>
            <p:cNvSpPr/>
            <p:nvPr/>
          </p:nvSpPr>
          <p:spPr bwMode="auto">
            <a:xfrm>
              <a:off x="5235576" y="2700338"/>
              <a:ext cx="425450" cy="19050"/>
            </a:xfrm>
            <a:custGeom>
              <a:avLst/>
              <a:gdLst>
                <a:gd name="T0" fmla="*/ 141 w 141"/>
                <a:gd name="T1" fmla="*/ 0 h 6"/>
                <a:gd name="T2" fmla="*/ 6 w 141"/>
                <a:gd name="T3" fmla="*/ 0 h 6"/>
                <a:gd name="T4" fmla="*/ 0 w 141"/>
                <a:gd name="T5" fmla="*/ 6 h 6"/>
                <a:gd name="T6" fmla="*/ 123 w 141"/>
                <a:gd name="T7" fmla="*/ 6 h 6"/>
                <a:gd name="T8" fmla="*/ 141 w 1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1" h="6">
                  <a:moveTo>
                    <a:pt x="141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9" y="6"/>
                    <a:pt x="136" y="4"/>
                    <a:pt x="141" y="0"/>
                  </a:cubicBezTo>
                </a:path>
              </a:pathLst>
            </a:custGeom>
            <a:solidFill>
              <a:srgbClr val="97E9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98" name="íśļïḓe">
              <a:extLst>
                <a:ext uri="{FF2B5EF4-FFF2-40B4-BE49-F238E27FC236}">
                  <a16:creationId xmlns:a16="http://schemas.microsoft.com/office/drawing/2014/main" id="{A8C6AE62-4039-45C4-9AE8-607D1959A4DB}"/>
                </a:ext>
              </a:extLst>
            </p:cNvPr>
            <p:cNvSpPr/>
            <p:nvPr/>
          </p:nvSpPr>
          <p:spPr bwMode="auto">
            <a:xfrm>
              <a:off x="4057651" y="1852613"/>
              <a:ext cx="957263" cy="342900"/>
            </a:xfrm>
            <a:prstGeom prst="rect">
              <a:avLst/>
            </a:prstGeom>
            <a:solidFill>
              <a:srgbClr val="97ED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99" name="îšļîḓé">
              <a:extLst>
                <a:ext uri="{FF2B5EF4-FFF2-40B4-BE49-F238E27FC236}">
                  <a16:creationId xmlns:a16="http://schemas.microsoft.com/office/drawing/2014/main" id="{2F16E856-31A4-4078-9142-686BFC96474D}"/>
                </a:ext>
              </a:extLst>
            </p:cNvPr>
            <p:cNvSpPr/>
            <p:nvPr/>
          </p:nvSpPr>
          <p:spPr bwMode="auto">
            <a:xfrm>
              <a:off x="4057651" y="1852613"/>
              <a:ext cx="957263" cy="342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00" name="íslíḓê">
              <a:extLst>
                <a:ext uri="{FF2B5EF4-FFF2-40B4-BE49-F238E27FC236}">
                  <a16:creationId xmlns:a16="http://schemas.microsoft.com/office/drawing/2014/main" id="{47222593-42E4-4929-92F9-249D619D26C0}"/>
                </a:ext>
              </a:extLst>
            </p:cNvPr>
            <p:cNvSpPr/>
            <p:nvPr/>
          </p:nvSpPr>
          <p:spPr bwMode="auto">
            <a:xfrm>
              <a:off x="4057651" y="2259013"/>
              <a:ext cx="336550" cy="107950"/>
            </a:xfrm>
            <a:prstGeom prst="rect">
              <a:avLst/>
            </a:prstGeom>
            <a:solidFill>
              <a:srgbClr val="97ED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01" name="íṣḷíḑê">
              <a:extLst>
                <a:ext uri="{FF2B5EF4-FFF2-40B4-BE49-F238E27FC236}">
                  <a16:creationId xmlns:a16="http://schemas.microsoft.com/office/drawing/2014/main" id="{18C5D8FD-FF36-4D7B-8F66-19BC20DB1D4F}"/>
                </a:ext>
              </a:extLst>
            </p:cNvPr>
            <p:cNvSpPr/>
            <p:nvPr/>
          </p:nvSpPr>
          <p:spPr bwMode="auto">
            <a:xfrm>
              <a:off x="4057651" y="2259013"/>
              <a:ext cx="336550" cy="107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02" name="iśḻíḑè">
              <a:extLst>
                <a:ext uri="{FF2B5EF4-FFF2-40B4-BE49-F238E27FC236}">
                  <a16:creationId xmlns:a16="http://schemas.microsoft.com/office/drawing/2014/main" id="{EF098563-C97A-42B2-862D-895E9E753107}"/>
                </a:ext>
              </a:extLst>
            </p:cNvPr>
            <p:cNvSpPr/>
            <p:nvPr/>
          </p:nvSpPr>
          <p:spPr bwMode="auto">
            <a:xfrm>
              <a:off x="4445001" y="2259013"/>
              <a:ext cx="569913" cy="107950"/>
            </a:xfrm>
            <a:prstGeom prst="rect">
              <a:avLst/>
            </a:prstGeom>
            <a:solidFill>
              <a:srgbClr val="97ED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03" name="ïsḷíḋê">
              <a:extLst>
                <a:ext uri="{FF2B5EF4-FFF2-40B4-BE49-F238E27FC236}">
                  <a16:creationId xmlns:a16="http://schemas.microsoft.com/office/drawing/2014/main" id="{DAC8D3CB-965A-42BF-AF8D-55D6EC3D43A1}"/>
                </a:ext>
              </a:extLst>
            </p:cNvPr>
            <p:cNvSpPr/>
            <p:nvPr/>
          </p:nvSpPr>
          <p:spPr bwMode="auto">
            <a:xfrm>
              <a:off x="4445001" y="2259013"/>
              <a:ext cx="569913" cy="107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04" name="íṡḷiďé">
              <a:extLst>
                <a:ext uri="{FF2B5EF4-FFF2-40B4-BE49-F238E27FC236}">
                  <a16:creationId xmlns:a16="http://schemas.microsoft.com/office/drawing/2014/main" id="{EC61849B-F470-4488-9532-AE6244BB973F}"/>
                </a:ext>
              </a:extLst>
            </p:cNvPr>
            <p:cNvSpPr/>
            <p:nvPr/>
          </p:nvSpPr>
          <p:spPr bwMode="auto">
            <a:xfrm>
              <a:off x="5078413" y="1852613"/>
              <a:ext cx="522288" cy="147638"/>
            </a:xfrm>
            <a:prstGeom prst="rect">
              <a:avLst/>
            </a:prstGeom>
            <a:solidFill>
              <a:srgbClr val="97ED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05" name="iṣļiḑe">
              <a:extLst>
                <a:ext uri="{FF2B5EF4-FFF2-40B4-BE49-F238E27FC236}">
                  <a16:creationId xmlns:a16="http://schemas.microsoft.com/office/drawing/2014/main" id="{EC0D9C76-2BD4-4D75-B009-739C0F2D3A1A}"/>
                </a:ext>
              </a:extLst>
            </p:cNvPr>
            <p:cNvSpPr/>
            <p:nvPr/>
          </p:nvSpPr>
          <p:spPr bwMode="auto">
            <a:xfrm>
              <a:off x="5078413" y="1852613"/>
              <a:ext cx="522288" cy="1476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06" name="îṩlïdè">
              <a:extLst>
                <a:ext uri="{FF2B5EF4-FFF2-40B4-BE49-F238E27FC236}">
                  <a16:creationId xmlns:a16="http://schemas.microsoft.com/office/drawing/2014/main" id="{613BB926-95E7-4DF1-9C57-10B6F46A972E}"/>
                </a:ext>
              </a:extLst>
            </p:cNvPr>
            <p:cNvSpPr/>
            <p:nvPr/>
          </p:nvSpPr>
          <p:spPr bwMode="auto">
            <a:xfrm>
              <a:off x="4057651" y="2430463"/>
              <a:ext cx="976313" cy="147638"/>
            </a:xfrm>
            <a:prstGeom prst="rect">
              <a:avLst/>
            </a:prstGeom>
            <a:solidFill>
              <a:srgbClr val="97ED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07" name="i$ļîḓè">
              <a:extLst>
                <a:ext uri="{FF2B5EF4-FFF2-40B4-BE49-F238E27FC236}">
                  <a16:creationId xmlns:a16="http://schemas.microsoft.com/office/drawing/2014/main" id="{7F973BC3-488D-487D-A623-423935DC6E84}"/>
                </a:ext>
              </a:extLst>
            </p:cNvPr>
            <p:cNvSpPr/>
            <p:nvPr/>
          </p:nvSpPr>
          <p:spPr bwMode="auto">
            <a:xfrm>
              <a:off x="4057651" y="2430463"/>
              <a:ext cx="976313" cy="1476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08" name="i$ľiḑé">
              <a:extLst>
                <a:ext uri="{FF2B5EF4-FFF2-40B4-BE49-F238E27FC236}">
                  <a16:creationId xmlns:a16="http://schemas.microsoft.com/office/drawing/2014/main" id="{7D192152-91E8-4913-BBE7-3FD20EDA02BF}"/>
                </a:ext>
              </a:extLst>
            </p:cNvPr>
            <p:cNvSpPr/>
            <p:nvPr/>
          </p:nvSpPr>
          <p:spPr bwMode="auto">
            <a:xfrm>
              <a:off x="5033963" y="2430463"/>
              <a:ext cx="84138" cy="147638"/>
            </a:xfrm>
            <a:prstGeom prst="rect">
              <a:avLst/>
            </a:prstGeom>
            <a:solidFill>
              <a:srgbClr val="2BA7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09" name="ïSḻíďè">
              <a:extLst>
                <a:ext uri="{FF2B5EF4-FFF2-40B4-BE49-F238E27FC236}">
                  <a16:creationId xmlns:a16="http://schemas.microsoft.com/office/drawing/2014/main" id="{B1F08663-A168-466D-80B9-FEBBE21F3C3A}"/>
                </a:ext>
              </a:extLst>
            </p:cNvPr>
            <p:cNvSpPr/>
            <p:nvPr/>
          </p:nvSpPr>
          <p:spPr bwMode="auto">
            <a:xfrm>
              <a:off x="5033963" y="2430463"/>
              <a:ext cx="84138" cy="1476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10" name="iśḷïḋê">
              <a:extLst>
                <a:ext uri="{FF2B5EF4-FFF2-40B4-BE49-F238E27FC236}">
                  <a16:creationId xmlns:a16="http://schemas.microsoft.com/office/drawing/2014/main" id="{5287B51E-38C4-46F5-905B-9CEBDE7D9D41}"/>
                </a:ext>
              </a:extLst>
            </p:cNvPr>
            <p:cNvSpPr/>
            <p:nvPr/>
          </p:nvSpPr>
          <p:spPr bwMode="auto">
            <a:xfrm>
              <a:off x="5118101" y="2430463"/>
              <a:ext cx="403225" cy="147638"/>
            </a:xfrm>
            <a:custGeom>
              <a:avLst/>
              <a:gdLst>
                <a:gd name="T0" fmla="*/ 26 w 134"/>
                <a:gd name="T1" fmla="*/ 23 h 49"/>
                <a:gd name="T2" fmla="*/ 22 w 134"/>
                <a:gd name="T3" fmla="*/ 18 h 49"/>
                <a:gd name="T4" fmla="*/ 26 w 134"/>
                <a:gd name="T5" fmla="*/ 14 h 49"/>
                <a:gd name="T6" fmla="*/ 50 w 134"/>
                <a:gd name="T7" fmla="*/ 14 h 49"/>
                <a:gd name="T8" fmla="*/ 55 w 134"/>
                <a:gd name="T9" fmla="*/ 18 h 49"/>
                <a:gd name="T10" fmla="*/ 50 w 134"/>
                <a:gd name="T11" fmla="*/ 23 h 49"/>
                <a:gd name="T12" fmla="*/ 26 w 134"/>
                <a:gd name="T13" fmla="*/ 23 h 49"/>
                <a:gd name="T14" fmla="*/ 134 w 134"/>
                <a:gd name="T15" fmla="*/ 0 h 49"/>
                <a:gd name="T16" fmla="*/ 0 w 134"/>
                <a:gd name="T17" fmla="*/ 0 h 49"/>
                <a:gd name="T18" fmla="*/ 0 w 134"/>
                <a:gd name="T19" fmla="*/ 49 h 49"/>
                <a:gd name="T20" fmla="*/ 85 w 134"/>
                <a:gd name="T21" fmla="*/ 49 h 49"/>
                <a:gd name="T22" fmla="*/ 86 w 134"/>
                <a:gd name="T23" fmla="*/ 49 h 49"/>
                <a:gd name="T24" fmla="*/ 28 w 134"/>
                <a:gd name="T25" fmla="*/ 49 h 49"/>
                <a:gd name="T26" fmla="*/ 25 w 134"/>
                <a:gd name="T27" fmla="*/ 46 h 49"/>
                <a:gd name="T28" fmla="*/ 28 w 134"/>
                <a:gd name="T29" fmla="*/ 43 h 49"/>
                <a:gd name="T30" fmla="*/ 92 w 134"/>
                <a:gd name="T31" fmla="*/ 43 h 49"/>
                <a:gd name="T32" fmla="*/ 111 w 134"/>
                <a:gd name="T33" fmla="*/ 23 h 49"/>
                <a:gd name="T34" fmla="*/ 91 w 134"/>
                <a:gd name="T35" fmla="*/ 23 h 49"/>
                <a:gd name="T36" fmla="*/ 87 w 134"/>
                <a:gd name="T37" fmla="*/ 18 h 49"/>
                <a:gd name="T38" fmla="*/ 91 w 134"/>
                <a:gd name="T39" fmla="*/ 14 h 49"/>
                <a:gd name="T40" fmla="*/ 121 w 134"/>
                <a:gd name="T41" fmla="*/ 14 h 49"/>
                <a:gd name="T42" fmla="*/ 134 w 134"/>
                <a:gd name="T43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4" h="49">
                  <a:moveTo>
                    <a:pt x="26" y="23"/>
                  </a:moveTo>
                  <a:cubicBezTo>
                    <a:pt x="24" y="23"/>
                    <a:pt x="22" y="21"/>
                    <a:pt x="22" y="18"/>
                  </a:cubicBezTo>
                  <a:cubicBezTo>
                    <a:pt x="22" y="16"/>
                    <a:pt x="24" y="14"/>
                    <a:pt x="26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3" y="14"/>
                    <a:pt x="55" y="16"/>
                    <a:pt x="55" y="18"/>
                  </a:cubicBezTo>
                  <a:cubicBezTo>
                    <a:pt x="55" y="21"/>
                    <a:pt x="53" y="23"/>
                    <a:pt x="50" y="23"/>
                  </a:cubicBezTo>
                  <a:cubicBezTo>
                    <a:pt x="26" y="23"/>
                    <a:pt x="26" y="23"/>
                    <a:pt x="26" y="23"/>
                  </a:cubicBezTo>
                  <a:moveTo>
                    <a:pt x="1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85" y="49"/>
                    <a:pt x="85" y="49"/>
                    <a:pt x="85" y="49"/>
                  </a:cubicBezTo>
                  <a:cubicBezTo>
                    <a:pt x="86" y="49"/>
                    <a:pt x="86" y="49"/>
                    <a:pt x="86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7" y="49"/>
                    <a:pt x="25" y="47"/>
                    <a:pt x="25" y="46"/>
                  </a:cubicBezTo>
                  <a:cubicBezTo>
                    <a:pt x="25" y="44"/>
                    <a:pt x="27" y="43"/>
                    <a:pt x="28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91" y="23"/>
                    <a:pt x="91" y="23"/>
                    <a:pt x="91" y="23"/>
                  </a:cubicBezTo>
                  <a:cubicBezTo>
                    <a:pt x="89" y="23"/>
                    <a:pt x="87" y="21"/>
                    <a:pt x="87" y="18"/>
                  </a:cubicBezTo>
                  <a:cubicBezTo>
                    <a:pt x="87" y="16"/>
                    <a:pt x="89" y="14"/>
                    <a:pt x="91" y="14"/>
                  </a:cubicBezTo>
                  <a:cubicBezTo>
                    <a:pt x="121" y="14"/>
                    <a:pt x="121" y="14"/>
                    <a:pt x="121" y="14"/>
                  </a:cubicBezTo>
                  <a:cubicBezTo>
                    <a:pt x="134" y="0"/>
                    <a:pt x="134" y="0"/>
                    <a:pt x="134" y="0"/>
                  </a:cubicBezTo>
                </a:path>
              </a:pathLst>
            </a:custGeom>
            <a:solidFill>
              <a:srgbClr val="2575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11" name="íşḷïḓe">
              <a:extLst>
                <a:ext uri="{FF2B5EF4-FFF2-40B4-BE49-F238E27FC236}">
                  <a16:creationId xmlns:a16="http://schemas.microsoft.com/office/drawing/2014/main" id="{A408DD34-E163-4323-9E83-E52F55223BF0}"/>
                </a:ext>
              </a:extLst>
            </p:cNvPr>
            <p:cNvSpPr/>
            <p:nvPr/>
          </p:nvSpPr>
          <p:spPr bwMode="auto">
            <a:xfrm>
              <a:off x="5380038" y="2471738"/>
              <a:ext cx="103188" cy="26988"/>
            </a:xfrm>
            <a:custGeom>
              <a:avLst/>
              <a:gdLst>
                <a:gd name="T0" fmla="*/ 34 w 34"/>
                <a:gd name="T1" fmla="*/ 0 h 9"/>
                <a:gd name="T2" fmla="*/ 4 w 34"/>
                <a:gd name="T3" fmla="*/ 0 h 9"/>
                <a:gd name="T4" fmla="*/ 0 w 34"/>
                <a:gd name="T5" fmla="*/ 4 h 9"/>
                <a:gd name="T6" fmla="*/ 4 w 34"/>
                <a:gd name="T7" fmla="*/ 9 h 9"/>
                <a:gd name="T8" fmla="*/ 24 w 34"/>
                <a:gd name="T9" fmla="*/ 9 h 9"/>
                <a:gd name="T10" fmla="*/ 34 w 34"/>
                <a:gd name="T1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9">
                  <a:moveTo>
                    <a:pt x="3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34" y="0"/>
                    <a:pt x="34" y="0"/>
                    <a:pt x="34" y="0"/>
                  </a:cubicBezTo>
                </a:path>
              </a:pathLst>
            </a:custGeom>
            <a:solidFill>
              <a:srgbClr val="59ED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12" name="iS1íḋe">
              <a:extLst>
                <a:ext uri="{FF2B5EF4-FFF2-40B4-BE49-F238E27FC236}">
                  <a16:creationId xmlns:a16="http://schemas.microsoft.com/office/drawing/2014/main" id="{11F5F139-2D1B-49EE-ACDA-9865329678EC}"/>
                </a:ext>
              </a:extLst>
            </p:cNvPr>
            <p:cNvSpPr/>
            <p:nvPr/>
          </p:nvSpPr>
          <p:spPr bwMode="auto">
            <a:xfrm>
              <a:off x="5184776" y="2471738"/>
              <a:ext cx="98425" cy="26988"/>
            </a:xfrm>
            <a:custGeom>
              <a:avLst/>
              <a:gdLst>
                <a:gd name="T0" fmla="*/ 28 w 33"/>
                <a:gd name="T1" fmla="*/ 0 h 9"/>
                <a:gd name="T2" fmla="*/ 4 w 33"/>
                <a:gd name="T3" fmla="*/ 0 h 9"/>
                <a:gd name="T4" fmla="*/ 0 w 33"/>
                <a:gd name="T5" fmla="*/ 4 h 9"/>
                <a:gd name="T6" fmla="*/ 4 w 33"/>
                <a:gd name="T7" fmla="*/ 9 h 9"/>
                <a:gd name="T8" fmla="*/ 28 w 33"/>
                <a:gd name="T9" fmla="*/ 9 h 9"/>
                <a:gd name="T10" fmla="*/ 33 w 33"/>
                <a:gd name="T11" fmla="*/ 4 h 9"/>
                <a:gd name="T12" fmla="*/ 28 w 33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9">
                  <a:moveTo>
                    <a:pt x="28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1" y="9"/>
                    <a:pt x="33" y="7"/>
                    <a:pt x="33" y="4"/>
                  </a:cubicBezTo>
                  <a:cubicBezTo>
                    <a:pt x="33" y="2"/>
                    <a:pt x="31" y="0"/>
                    <a:pt x="28" y="0"/>
                  </a:cubicBezTo>
                </a:path>
              </a:pathLst>
            </a:cu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13" name="íšḷídé">
              <a:extLst>
                <a:ext uri="{FF2B5EF4-FFF2-40B4-BE49-F238E27FC236}">
                  <a16:creationId xmlns:a16="http://schemas.microsoft.com/office/drawing/2014/main" id="{3217F73A-8A50-4A63-AB08-80D07C70F9B1}"/>
                </a:ext>
              </a:extLst>
            </p:cNvPr>
            <p:cNvSpPr/>
            <p:nvPr/>
          </p:nvSpPr>
          <p:spPr bwMode="auto">
            <a:xfrm>
              <a:off x="5192713" y="2559051"/>
              <a:ext cx="201613" cy="19050"/>
            </a:xfrm>
            <a:custGeom>
              <a:avLst/>
              <a:gdLst>
                <a:gd name="T0" fmla="*/ 67 w 67"/>
                <a:gd name="T1" fmla="*/ 0 h 6"/>
                <a:gd name="T2" fmla="*/ 3 w 67"/>
                <a:gd name="T3" fmla="*/ 0 h 6"/>
                <a:gd name="T4" fmla="*/ 0 w 67"/>
                <a:gd name="T5" fmla="*/ 3 h 6"/>
                <a:gd name="T6" fmla="*/ 3 w 67"/>
                <a:gd name="T7" fmla="*/ 6 h 6"/>
                <a:gd name="T8" fmla="*/ 61 w 67"/>
                <a:gd name="T9" fmla="*/ 6 h 6"/>
                <a:gd name="T10" fmla="*/ 67 w 67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7" h="6">
                  <a:moveTo>
                    <a:pt x="67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4"/>
                    <a:pt x="2" y="6"/>
                    <a:pt x="3" y="6"/>
                  </a:cubicBezTo>
                  <a:cubicBezTo>
                    <a:pt x="61" y="6"/>
                    <a:pt x="61" y="6"/>
                    <a:pt x="61" y="6"/>
                  </a:cubicBezTo>
                  <a:cubicBezTo>
                    <a:pt x="67" y="0"/>
                    <a:pt x="67" y="0"/>
                    <a:pt x="67" y="0"/>
                  </a:cubicBezTo>
                </a:path>
              </a:pathLst>
            </a:custGeom>
            <a:solidFill>
              <a:srgbClr val="86ED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14" name="íṧ1iḋé">
              <a:extLst>
                <a:ext uri="{FF2B5EF4-FFF2-40B4-BE49-F238E27FC236}">
                  <a16:creationId xmlns:a16="http://schemas.microsoft.com/office/drawing/2014/main" id="{F338496D-3D26-40E0-82AE-96AB646167A5}"/>
                </a:ext>
              </a:extLst>
            </p:cNvPr>
            <p:cNvSpPr/>
            <p:nvPr/>
          </p:nvSpPr>
          <p:spPr bwMode="auto">
            <a:xfrm>
              <a:off x="5373688" y="2430463"/>
              <a:ext cx="227013" cy="147638"/>
            </a:xfrm>
            <a:custGeom>
              <a:avLst/>
              <a:gdLst>
                <a:gd name="T0" fmla="*/ 143 w 143"/>
                <a:gd name="T1" fmla="*/ 93 h 93"/>
                <a:gd name="T2" fmla="*/ 2 w 143"/>
                <a:gd name="T3" fmla="*/ 93 h 93"/>
                <a:gd name="T4" fmla="*/ 0 w 143"/>
                <a:gd name="T5" fmla="*/ 93 h 93"/>
                <a:gd name="T6" fmla="*/ 143 w 143"/>
                <a:gd name="T7" fmla="*/ 93 h 93"/>
                <a:gd name="T8" fmla="*/ 143 w 143"/>
                <a:gd name="T9" fmla="*/ 93 h 93"/>
                <a:gd name="T10" fmla="*/ 143 w 143"/>
                <a:gd name="T11" fmla="*/ 43 h 93"/>
                <a:gd name="T12" fmla="*/ 50 w 143"/>
                <a:gd name="T13" fmla="*/ 43 h 93"/>
                <a:gd name="T14" fmla="*/ 13 w 143"/>
                <a:gd name="T15" fmla="*/ 81 h 93"/>
                <a:gd name="T16" fmla="*/ 143 w 143"/>
                <a:gd name="T17" fmla="*/ 81 h 93"/>
                <a:gd name="T18" fmla="*/ 143 w 143"/>
                <a:gd name="T19" fmla="*/ 43 h 93"/>
                <a:gd name="T20" fmla="*/ 143 w 143"/>
                <a:gd name="T21" fmla="*/ 0 h 93"/>
                <a:gd name="T22" fmla="*/ 93 w 143"/>
                <a:gd name="T23" fmla="*/ 0 h 93"/>
                <a:gd name="T24" fmla="*/ 69 w 143"/>
                <a:gd name="T25" fmla="*/ 26 h 93"/>
                <a:gd name="T26" fmla="*/ 143 w 143"/>
                <a:gd name="T27" fmla="*/ 26 h 93"/>
                <a:gd name="T28" fmla="*/ 143 w 143"/>
                <a:gd name="T2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3" h="93">
                  <a:moveTo>
                    <a:pt x="143" y="93"/>
                  </a:moveTo>
                  <a:lnTo>
                    <a:pt x="2" y="93"/>
                  </a:lnTo>
                  <a:lnTo>
                    <a:pt x="0" y="93"/>
                  </a:lnTo>
                  <a:lnTo>
                    <a:pt x="143" y="93"/>
                  </a:lnTo>
                  <a:lnTo>
                    <a:pt x="143" y="93"/>
                  </a:lnTo>
                  <a:close/>
                  <a:moveTo>
                    <a:pt x="143" y="43"/>
                  </a:moveTo>
                  <a:lnTo>
                    <a:pt x="50" y="43"/>
                  </a:lnTo>
                  <a:lnTo>
                    <a:pt x="13" y="81"/>
                  </a:lnTo>
                  <a:lnTo>
                    <a:pt x="143" y="81"/>
                  </a:lnTo>
                  <a:lnTo>
                    <a:pt x="143" y="43"/>
                  </a:lnTo>
                  <a:close/>
                  <a:moveTo>
                    <a:pt x="143" y="0"/>
                  </a:moveTo>
                  <a:lnTo>
                    <a:pt x="93" y="0"/>
                  </a:lnTo>
                  <a:lnTo>
                    <a:pt x="69" y="26"/>
                  </a:lnTo>
                  <a:lnTo>
                    <a:pt x="143" y="26"/>
                  </a:lnTo>
                  <a:lnTo>
                    <a:pt x="143" y="0"/>
                  </a:lnTo>
                  <a:close/>
                </a:path>
              </a:pathLst>
            </a:custGeom>
            <a:solidFill>
              <a:srgbClr val="2981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15" name="íṡļïďê">
              <a:extLst>
                <a:ext uri="{FF2B5EF4-FFF2-40B4-BE49-F238E27FC236}">
                  <a16:creationId xmlns:a16="http://schemas.microsoft.com/office/drawing/2014/main" id="{C5D2384E-9727-4AD6-93D9-AD57E7EE8876}"/>
                </a:ext>
              </a:extLst>
            </p:cNvPr>
            <p:cNvSpPr/>
            <p:nvPr/>
          </p:nvSpPr>
          <p:spPr bwMode="auto">
            <a:xfrm>
              <a:off x="5373688" y="2430463"/>
              <a:ext cx="227013" cy="147638"/>
            </a:xfrm>
            <a:custGeom>
              <a:avLst/>
              <a:gdLst>
                <a:gd name="T0" fmla="*/ 143 w 143"/>
                <a:gd name="T1" fmla="*/ 93 h 93"/>
                <a:gd name="T2" fmla="*/ 2 w 143"/>
                <a:gd name="T3" fmla="*/ 93 h 93"/>
                <a:gd name="T4" fmla="*/ 0 w 143"/>
                <a:gd name="T5" fmla="*/ 93 h 93"/>
                <a:gd name="T6" fmla="*/ 143 w 143"/>
                <a:gd name="T7" fmla="*/ 93 h 93"/>
                <a:gd name="T8" fmla="*/ 143 w 143"/>
                <a:gd name="T9" fmla="*/ 93 h 93"/>
                <a:gd name="T10" fmla="*/ 143 w 143"/>
                <a:gd name="T11" fmla="*/ 43 h 93"/>
                <a:gd name="T12" fmla="*/ 50 w 143"/>
                <a:gd name="T13" fmla="*/ 43 h 93"/>
                <a:gd name="T14" fmla="*/ 13 w 143"/>
                <a:gd name="T15" fmla="*/ 81 h 93"/>
                <a:gd name="T16" fmla="*/ 143 w 143"/>
                <a:gd name="T17" fmla="*/ 81 h 93"/>
                <a:gd name="T18" fmla="*/ 143 w 143"/>
                <a:gd name="T19" fmla="*/ 43 h 93"/>
                <a:gd name="T20" fmla="*/ 143 w 143"/>
                <a:gd name="T21" fmla="*/ 0 h 93"/>
                <a:gd name="T22" fmla="*/ 93 w 143"/>
                <a:gd name="T23" fmla="*/ 0 h 93"/>
                <a:gd name="T24" fmla="*/ 69 w 143"/>
                <a:gd name="T25" fmla="*/ 26 h 93"/>
                <a:gd name="T26" fmla="*/ 143 w 143"/>
                <a:gd name="T27" fmla="*/ 26 h 93"/>
                <a:gd name="T28" fmla="*/ 143 w 143"/>
                <a:gd name="T2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3" h="93">
                  <a:moveTo>
                    <a:pt x="143" y="93"/>
                  </a:moveTo>
                  <a:lnTo>
                    <a:pt x="2" y="93"/>
                  </a:lnTo>
                  <a:lnTo>
                    <a:pt x="0" y="93"/>
                  </a:lnTo>
                  <a:lnTo>
                    <a:pt x="143" y="93"/>
                  </a:lnTo>
                  <a:lnTo>
                    <a:pt x="143" y="93"/>
                  </a:lnTo>
                  <a:moveTo>
                    <a:pt x="143" y="43"/>
                  </a:moveTo>
                  <a:lnTo>
                    <a:pt x="50" y="43"/>
                  </a:lnTo>
                  <a:lnTo>
                    <a:pt x="13" y="81"/>
                  </a:lnTo>
                  <a:lnTo>
                    <a:pt x="143" y="81"/>
                  </a:lnTo>
                  <a:lnTo>
                    <a:pt x="143" y="43"/>
                  </a:lnTo>
                  <a:moveTo>
                    <a:pt x="143" y="0"/>
                  </a:moveTo>
                  <a:lnTo>
                    <a:pt x="93" y="0"/>
                  </a:lnTo>
                  <a:lnTo>
                    <a:pt x="69" y="26"/>
                  </a:lnTo>
                  <a:lnTo>
                    <a:pt x="143" y="26"/>
                  </a:lnTo>
                  <a:lnTo>
                    <a:pt x="14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16" name="îsḻîḋé">
              <a:extLst>
                <a:ext uri="{FF2B5EF4-FFF2-40B4-BE49-F238E27FC236}">
                  <a16:creationId xmlns:a16="http://schemas.microsoft.com/office/drawing/2014/main" id="{DCFD7BB7-D5BE-4C82-BD3C-89C256E4B98A}"/>
                </a:ext>
              </a:extLst>
            </p:cNvPr>
            <p:cNvSpPr/>
            <p:nvPr/>
          </p:nvSpPr>
          <p:spPr bwMode="auto">
            <a:xfrm>
              <a:off x="5453063" y="2471738"/>
              <a:ext cx="147638" cy="26988"/>
            </a:xfrm>
            <a:custGeom>
              <a:avLst/>
              <a:gdLst>
                <a:gd name="T0" fmla="*/ 93 w 93"/>
                <a:gd name="T1" fmla="*/ 0 h 17"/>
                <a:gd name="T2" fmla="*/ 19 w 93"/>
                <a:gd name="T3" fmla="*/ 0 h 17"/>
                <a:gd name="T4" fmla="*/ 0 w 93"/>
                <a:gd name="T5" fmla="*/ 17 h 17"/>
                <a:gd name="T6" fmla="*/ 93 w 93"/>
                <a:gd name="T7" fmla="*/ 17 h 17"/>
                <a:gd name="T8" fmla="*/ 93 w 93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" h="17">
                  <a:moveTo>
                    <a:pt x="93" y="0"/>
                  </a:moveTo>
                  <a:lnTo>
                    <a:pt x="19" y="0"/>
                  </a:lnTo>
                  <a:lnTo>
                    <a:pt x="0" y="17"/>
                  </a:lnTo>
                  <a:lnTo>
                    <a:pt x="93" y="17"/>
                  </a:lnTo>
                  <a:lnTo>
                    <a:pt x="93" y="0"/>
                  </a:lnTo>
                  <a:close/>
                </a:path>
              </a:pathLst>
            </a:custGeom>
            <a:solidFill>
              <a:srgbClr val="54E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17" name="îśľídé">
              <a:extLst>
                <a:ext uri="{FF2B5EF4-FFF2-40B4-BE49-F238E27FC236}">
                  <a16:creationId xmlns:a16="http://schemas.microsoft.com/office/drawing/2014/main" id="{76B33D93-E527-489D-B80E-66E6E60E758B}"/>
                </a:ext>
              </a:extLst>
            </p:cNvPr>
            <p:cNvSpPr/>
            <p:nvPr/>
          </p:nvSpPr>
          <p:spPr bwMode="auto">
            <a:xfrm>
              <a:off x="5453063" y="2471738"/>
              <a:ext cx="147638" cy="26988"/>
            </a:xfrm>
            <a:custGeom>
              <a:avLst/>
              <a:gdLst>
                <a:gd name="T0" fmla="*/ 93 w 93"/>
                <a:gd name="T1" fmla="*/ 0 h 17"/>
                <a:gd name="T2" fmla="*/ 19 w 93"/>
                <a:gd name="T3" fmla="*/ 0 h 17"/>
                <a:gd name="T4" fmla="*/ 0 w 93"/>
                <a:gd name="T5" fmla="*/ 17 h 17"/>
                <a:gd name="T6" fmla="*/ 93 w 93"/>
                <a:gd name="T7" fmla="*/ 17 h 17"/>
                <a:gd name="T8" fmla="*/ 93 w 93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" h="17">
                  <a:moveTo>
                    <a:pt x="93" y="0"/>
                  </a:moveTo>
                  <a:lnTo>
                    <a:pt x="19" y="0"/>
                  </a:lnTo>
                  <a:lnTo>
                    <a:pt x="0" y="17"/>
                  </a:lnTo>
                  <a:lnTo>
                    <a:pt x="93" y="17"/>
                  </a:lnTo>
                  <a:lnTo>
                    <a:pt x="9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18" name="íśḷïdê">
              <a:extLst>
                <a:ext uri="{FF2B5EF4-FFF2-40B4-BE49-F238E27FC236}">
                  <a16:creationId xmlns:a16="http://schemas.microsoft.com/office/drawing/2014/main" id="{6257855F-02DF-452B-ADF4-DDA355A17C51}"/>
                </a:ext>
              </a:extLst>
            </p:cNvPr>
            <p:cNvSpPr/>
            <p:nvPr/>
          </p:nvSpPr>
          <p:spPr bwMode="auto">
            <a:xfrm>
              <a:off x="5376863" y="2559051"/>
              <a:ext cx="223838" cy="19050"/>
            </a:xfrm>
            <a:custGeom>
              <a:avLst/>
              <a:gdLst>
                <a:gd name="T0" fmla="*/ 141 w 141"/>
                <a:gd name="T1" fmla="*/ 0 h 12"/>
                <a:gd name="T2" fmla="*/ 11 w 141"/>
                <a:gd name="T3" fmla="*/ 0 h 12"/>
                <a:gd name="T4" fmla="*/ 0 w 141"/>
                <a:gd name="T5" fmla="*/ 12 h 12"/>
                <a:gd name="T6" fmla="*/ 141 w 141"/>
                <a:gd name="T7" fmla="*/ 12 h 12"/>
                <a:gd name="T8" fmla="*/ 141 w 141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1" h="12">
                  <a:moveTo>
                    <a:pt x="141" y="0"/>
                  </a:moveTo>
                  <a:lnTo>
                    <a:pt x="11" y="0"/>
                  </a:lnTo>
                  <a:lnTo>
                    <a:pt x="0" y="12"/>
                  </a:lnTo>
                  <a:lnTo>
                    <a:pt x="141" y="12"/>
                  </a:lnTo>
                  <a:lnTo>
                    <a:pt x="141" y="0"/>
                  </a:lnTo>
                  <a:close/>
                </a:path>
              </a:pathLst>
            </a:custGeom>
            <a:solidFill>
              <a:srgbClr val="79E5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19" name="îṣliḑè">
              <a:extLst>
                <a:ext uri="{FF2B5EF4-FFF2-40B4-BE49-F238E27FC236}">
                  <a16:creationId xmlns:a16="http://schemas.microsoft.com/office/drawing/2014/main" id="{C8E3CB4D-D6C1-4911-A311-35A9C4AFE125}"/>
                </a:ext>
              </a:extLst>
            </p:cNvPr>
            <p:cNvSpPr/>
            <p:nvPr/>
          </p:nvSpPr>
          <p:spPr bwMode="auto">
            <a:xfrm>
              <a:off x="5376863" y="2559051"/>
              <a:ext cx="223838" cy="19050"/>
            </a:xfrm>
            <a:custGeom>
              <a:avLst/>
              <a:gdLst>
                <a:gd name="T0" fmla="*/ 141 w 141"/>
                <a:gd name="T1" fmla="*/ 0 h 12"/>
                <a:gd name="T2" fmla="*/ 11 w 141"/>
                <a:gd name="T3" fmla="*/ 0 h 12"/>
                <a:gd name="T4" fmla="*/ 0 w 141"/>
                <a:gd name="T5" fmla="*/ 12 h 12"/>
                <a:gd name="T6" fmla="*/ 141 w 141"/>
                <a:gd name="T7" fmla="*/ 12 h 12"/>
                <a:gd name="T8" fmla="*/ 141 w 141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1" h="12">
                  <a:moveTo>
                    <a:pt x="141" y="0"/>
                  </a:moveTo>
                  <a:lnTo>
                    <a:pt x="11" y="0"/>
                  </a:lnTo>
                  <a:lnTo>
                    <a:pt x="0" y="12"/>
                  </a:lnTo>
                  <a:lnTo>
                    <a:pt x="141" y="12"/>
                  </a:lnTo>
                  <a:lnTo>
                    <a:pt x="14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20" name="ïśḷiḍè">
              <a:extLst>
                <a:ext uri="{FF2B5EF4-FFF2-40B4-BE49-F238E27FC236}">
                  <a16:creationId xmlns:a16="http://schemas.microsoft.com/office/drawing/2014/main" id="{6D494FB6-A9BB-4691-9962-321F3EDB863A}"/>
                </a:ext>
              </a:extLst>
            </p:cNvPr>
            <p:cNvSpPr/>
            <p:nvPr/>
          </p:nvSpPr>
          <p:spPr bwMode="auto">
            <a:xfrm>
              <a:off x="5078413" y="2039938"/>
              <a:ext cx="522288" cy="188913"/>
            </a:xfrm>
            <a:custGeom>
              <a:avLst/>
              <a:gdLst>
                <a:gd name="T0" fmla="*/ 173 w 173"/>
                <a:gd name="T1" fmla="*/ 0 h 63"/>
                <a:gd name="T2" fmla="*/ 0 w 173"/>
                <a:gd name="T3" fmla="*/ 0 h 63"/>
                <a:gd name="T4" fmla="*/ 0 w 173"/>
                <a:gd name="T5" fmla="*/ 63 h 63"/>
                <a:gd name="T6" fmla="*/ 5 w 173"/>
                <a:gd name="T7" fmla="*/ 63 h 63"/>
                <a:gd name="T8" fmla="*/ 173 w 173"/>
                <a:gd name="T9" fmla="*/ 63 h 63"/>
                <a:gd name="T10" fmla="*/ 173 w 173"/>
                <a:gd name="T11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3" h="63">
                  <a:moveTo>
                    <a:pt x="17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" y="63"/>
                    <a:pt x="3" y="63"/>
                    <a:pt x="5" y="63"/>
                  </a:cubicBezTo>
                  <a:cubicBezTo>
                    <a:pt x="173" y="63"/>
                    <a:pt x="173" y="63"/>
                    <a:pt x="173" y="63"/>
                  </a:cubicBezTo>
                  <a:cubicBezTo>
                    <a:pt x="173" y="0"/>
                    <a:pt x="173" y="0"/>
                    <a:pt x="173" y="0"/>
                  </a:cubicBezTo>
                </a:path>
              </a:pathLst>
            </a:custGeom>
            <a:solidFill>
              <a:srgbClr val="97ED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21" name="îś1íďe">
              <a:extLst>
                <a:ext uri="{FF2B5EF4-FFF2-40B4-BE49-F238E27FC236}">
                  <a16:creationId xmlns:a16="http://schemas.microsoft.com/office/drawing/2014/main" id="{6F8CB28A-D6E5-408C-B8C0-2822C59CB594}"/>
                </a:ext>
              </a:extLst>
            </p:cNvPr>
            <p:cNvSpPr/>
            <p:nvPr/>
          </p:nvSpPr>
          <p:spPr bwMode="auto">
            <a:xfrm>
              <a:off x="5078413" y="2232026"/>
              <a:ext cx="522288" cy="147638"/>
            </a:xfrm>
            <a:custGeom>
              <a:avLst/>
              <a:gdLst>
                <a:gd name="T0" fmla="*/ 173 w 173"/>
                <a:gd name="T1" fmla="*/ 0 h 49"/>
                <a:gd name="T2" fmla="*/ 5 w 173"/>
                <a:gd name="T3" fmla="*/ 0 h 49"/>
                <a:gd name="T4" fmla="*/ 0 w 173"/>
                <a:gd name="T5" fmla="*/ 1 h 49"/>
                <a:gd name="T6" fmla="*/ 0 w 173"/>
                <a:gd name="T7" fmla="*/ 49 h 49"/>
                <a:gd name="T8" fmla="*/ 13 w 173"/>
                <a:gd name="T9" fmla="*/ 49 h 49"/>
                <a:gd name="T10" fmla="*/ 13 w 173"/>
                <a:gd name="T11" fmla="*/ 30 h 49"/>
                <a:gd name="T12" fmla="*/ 173 w 173"/>
                <a:gd name="T13" fmla="*/ 30 h 49"/>
                <a:gd name="T14" fmla="*/ 173 w 173"/>
                <a:gd name="T1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3" h="49">
                  <a:moveTo>
                    <a:pt x="173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0"/>
                    <a:pt x="0" y="1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73" y="30"/>
                    <a:pt x="173" y="30"/>
                    <a:pt x="173" y="30"/>
                  </a:cubicBezTo>
                  <a:cubicBezTo>
                    <a:pt x="173" y="0"/>
                    <a:pt x="173" y="0"/>
                    <a:pt x="173" y="0"/>
                  </a:cubicBezTo>
                </a:path>
              </a:pathLst>
            </a:custGeom>
            <a:solidFill>
              <a:srgbClr val="2BA7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22" name="iŝḷïḓê">
              <a:extLst>
                <a:ext uri="{FF2B5EF4-FFF2-40B4-BE49-F238E27FC236}">
                  <a16:creationId xmlns:a16="http://schemas.microsoft.com/office/drawing/2014/main" id="{F2E8E3D6-5DC8-4158-82A8-2E93E8216B4D}"/>
                </a:ext>
              </a:extLst>
            </p:cNvPr>
            <p:cNvSpPr/>
            <p:nvPr/>
          </p:nvSpPr>
          <p:spPr bwMode="auto">
            <a:xfrm>
              <a:off x="5078413" y="2228851"/>
              <a:ext cx="522288" cy="6350"/>
            </a:xfrm>
            <a:custGeom>
              <a:avLst/>
              <a:gdLst>
                <a:gd name="T0" fmla="*/ 173 w 173"/>
                <a:gd name="T1" fmla="*/ 0 h 2"/>
                <a:gd name="T2" fmla="*/ 5 w 173"/>
                <a:gd name="T3" fmla="*/ 0 h 2"/>
                <a:gd name="T4" fmla="*/ 0 w 173"/>
                <a:gd name="T5" fmla="*/ 0 h 2"/>
                <a:gd name="T6" fmla="*/ 0 w 173"/>
                <a:gd name="T7" fmla="*/ 2 h 2"/>
                <a:gd name="T8" fmla="*/ 5 w 173"/>
                <a:gd name="T9" fmla="*/ 1 h 2"/>
                <a:gd name="T10" fmla="*/ 173 w 173"/>
                <a:gd name="T11" fmla="*/ 1 h 2"/>
                <a:gd name="T12" fmla="*/ 173 w 173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3" h="2">
                  <a:moveTo>
                    <a:pt x="173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" y="1"/>
                    <a:pt x="3" y="1"/>
                    <a:pt x="5" y="1"/>
                  </a:cubicBezTo>
                  <a:cubicBezTo>
                    <a:pt x="173" y="1"/>
                    <a:pt x="173" y="1"/>
                    <a:pt x="173" y="1"/>
                  </a:cubicBezTo>
                  <a:cubicBezTo>
                    <a:pt x="173" y="0"/>
                    <a:pt x="173" y="0"/>
                    <a:pt x="173" y="0"/>
                  </a:cubicBezTo>
                </a:path>
              </a:pathLst>
            </a:custGeom>
            <a:solidFill>
              <a:srgbClr val="3DBE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23" name="isḷíḑê">
              <a:extLst>
                <a:ext uri="{FF2B5EF4-FFF2-40B4-BE49-F238E27FC236}">
                  <a16:creationId xmlns:a16="http://schemas.microsoft.com/office/drawing/2014/main" id="{7DCEA405-6BCA-4922-AA65-7996E110B936}"/>
                </a:ext>
              </a:extLst>
            </p:cNvPr>
            <p:cNvSpPr/>
            <p:nvPr/>
          </p:nvSpPr>
          <p:spPr bwMode="auto">
            <a:xfrm>
              <a:off x="5118101" y="2322513"/>
              <a:ext cx="482600" cy="57150"/>
            </a:xfrm>
            <a:custGeom>
              <a:avLst/>
              <a:gdLst>
                <a:gd name="T0" fmla="*/ 304 w 304"/>
                <a:gd name="T1" fmla="*/ 0 h 36"/>
                <a:gd name="T2" fmla="*/ 0 w 304"/>
                <a:gd name="T3" fmla="*/ 0 h 36"/>
                <a:gd name="T4" fmla="*/ 0 w 304"/>
                <a:gd name="T5" fmla="*/ 36 h 36"/>
                <a:gd name="T6" fmla="*/ 288 w 304"/>
                <a:gd name="T7" fmla="*/ 36 h 36"/>
                <a:gd name="T8" fmla="*/ 304 w 304"/>
                <a:gd name="T9" fmla="*/ 19 h 36"/>
                <a:gd name="T10" fmla="*/ 304 w 304"/>
                <a:gd name="T11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4" h="36">
                  <a:moveTo>
                    <a:pt x="304" y="0"/>
                  </a:moveTo>
                  <a:lnTo>
                    <a:pt x="0" y="0"/>
                  </a:lnTo>
                  <a:lnTo>
                    <a:pt x="0" y="36"/>
                  </a:lnTo>
                  <a:lnTo>
                    <a:pt x="288" y="36"/>
                  </a:lnTo>
                  <a:lnTo>
                    <a:pt x="304" y="19"/>
                  </a:lnTo>
                  <a:lnTo>
                    <a:pt x="304" y="0"/>
                  </a:lnTo>
                  <a:close/>
                </a:path>
              </a:pathLst>
            </a:custGeom>
            <a:solidFill>
              <a:srgbClr val="2575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24" name="ïṩľîdè">
              <a:extLst>
                <a:ext uri="{FF2B5EF4-FFF2-40B4-BE49-F238E27FC236}">
                  <a16:creationId xmlns:a16="http://schemas.microsoft.com/office/drawing/2014/main" id="{B78757CC-9085-47FE-81A9-9287385B0077}"/>
                </a:ext>
              </a:extLst>
            </p:cNvPr>
            <p:cNvSpPr/>
            <p:nvPr/>
          </p:nvSpPr>
          <p:spPr bwMode="auto">
            <a:xfrm>
              <a:off x="5118101" y="2322513"/>
              <a:ext cx="482600" cy="57150"/>
            </a:xfrm>
            <a:custGeom>
              <a:avLst/>
              <a:gdLst>
                <a:gd name="T0" fmla="*/ 304 w 304"/>
                <a:gd name="T1" fmla="*/ 0 h 36"/>
                <a:gd name="T2" fmla="*/ 0 w 304"/>
                <a:gd name="T3" fmla="*/ 0 h 36"/>
                <a:gd name="T4" fmla="*/ 0 w 304"/>
                <a:gd name="T5" fmla="*/ 36 h 36"/>
                <a:gd name="T6" fmla="*/ 288 w 304"/>
                <a:gd name="T7" fmla="*/ 36 h 36"/>
                <a:gd name="T8" fmla="*/ 304 w 304"/>
                <a:gd name="T9" fmla="*/ 19 h 36"/>
                <a:gd name="T10" fmla="*/ 304 w 304"/>
                <a:gd name="T11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4" h="36">
                  <a:moveTo>
                    <a:pt x="304" y="0"/>
                  </a:moveTo>
                  <a:lnTo>
                    <a:pt x="0" y="0"/>
                  </a:lnTo>
                  <a:lnTo>
                    <a:pt x="0" y="36"/>
                  </a:lnTo>
                  <a:lnTo>
                    <a:pt x="288" y="36"/>
                  </a:lnTo>
                  <a:lnTo>
                    <a:pt x="304" y="19"/>
                  </a:lnTo>
                  <a:lnTo>
                    <a:pt x="30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25" name="îṩļîḓê">
              <a:extLst>
                <a:ext uri="{FF2B5EF4-FFF2-40B4-BE49-F238E27FC236}">
                  <a16:creationId xmlns:a16="http://schemas.microsoft.com/office/drawing/2014/main" id="{2632F995-F617-47B9-8200-98F30478456F}"/>
                </a:ext>
              </a:extLst>
            </p:cNvPr>
            <p:cNvSpPr/>
            <p:nvPr/>
          </p:nvSpPr>
          <p:spPr bwMode="auto">
            <a:xfrm>
              <a:off x="5575301" y="2352676"/>
              <a:ext cx="25400" cy="26988"/>
            </a:xfrm>
            <a:custGeom>
              <a:avLst/>
              <a:gdLst>
                <a:gd name="T0" fmla="*/ 16 w 16"/>
                <a:gd name="T1" fmla="*/ 0 h 17"/>
                <a:gd name="T2" fmla="*/ 0 w 16"/>
                <a:gd name="T3" fmla="*/ 17 h 17"/>
                <a:gd name="T4" fmla="*/ 16 w 16"/>
                <a:gd name="T5" fmla="*/ 17 h 17"/>
                <a:gd name="T6" fmla="*/ 16 w 16"/>
                <a:gd name="T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7">
                  <a:moveTo>
                    <a:pt x="16" y="0"/>
                  </a:moveTo>
                  <a:lnTo>
                    <a:pt x="0" y="17"/>
                  </a:lnTo>
                  <a:lnTo>
                    <a:pt x="16" y="17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2981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26" name="iṣḻiḓê">
              <a:extLst>
                <a:ext uri="{FF2B5EF4-FFF2-40B4-BE49-F238E27FC236}">
                  <a16:creationId xmlns:a16="http://schemas.microsoft.com/office/drawing/2014/main" id="{E8D86D07-EC7F-4540-9E99-0A67C4AFBDB9}"/>
                </a:ext>
              </a:extLst>
            </p:cNvPr>
            <p:cNvSpPr/>
            <p:nvPr/>
          </p:nvSpPr>
          <p:spPr bwMode="auto">
            <a:xfrm>
              <a:off x="5575301" y="2352676"/>
              <a:ext cx="25400" cy="26988"/>
            </a:xfrm>
            <a:custGeom>
              <a:avLst/>
              <a:gdLst>
                <a:gd name="T0" fmla="*/ 16 w 16"/>
                <a:gd name="T1" fmla="*/ 0 h 17"/>
                <a:gd name="T2" fmla="*/ 0 w 16"/>
                <a:gd name="T3" fmla="*/ 17 h 17"/>
                <a:gd name="T4" fmla="*/ 16 w 16"/>
                <a:gd name="T5" fmla="*/ 17 h 17"/>
                <a:gd name="T6" fmla="*/ 16 w 16"/>
                <a:gd name="T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7">
                  <a:moveTo>
                    <a:pt x="16" y="0"/>
                  </a:moveTo>
                  <a:lnTo>
                    <a:pt x="0" y="17"/>
                  </a:lnTo>
                  <a:lnTo>
                    <a:pt x="16" y="17"/>
                  </a:lnTo>
                  <a:lnTo>
                    <a:pt x="1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27" name="í$ľîḓè">
              <a:extLst>
                <a:ext uri="{FF2B5EF4-FFF2-40B4-BE49-F238E27FC236}">
                  <a16:creationId xmlns:a16="http://schemas.microsoft.com/office/drawing/2014/main" id="{18AF8F8F-53E2-4B37-815E-59E68F4E17EB}"/>
                </a:ext>
              </a:extLst>
            </p:cNvPr>
            <p:cNvSpPr/>
            <p:nvPr/>
          </p:nvSpPr>
          <p:spPr bwMode="auto">
            <a:xfrm>
              <a:off x="3897313" y="1620838"/>
              <a:ext cx="1798638" cy="180975"/>
            </a:xfrm>
            <a:custGeom>
              <a:avLst/>
              <a:gdLst>
                <a:gd name="T0" fmla="*/ 522 w 597"/>
                <a:gd name="T1" fmla="*/ 3 h 60"/>
                <a:gd name="T2" fmla="*/ 329 w 597"/>
                <a:gd name="T3" fmla="*/ 3 h 60"/>
                <a:gd name="T4" fmla="*/ 329 w 597"/>
                <a:gd name="T5" fmla="*/ 10 h 60"/>
                <a:gd name="T6" fmla="*/ 320 w 597"/>
                <a:gd name="T7" fmla="*/ 19 h 60"/>
                <a:gd name="T8" fmla="*/ 281 w 597"/>
                <a:gd name="T9" fmla="*/ 19 h 60"/>
                <a:gd name="T10" fmla="*/ 271 w 597"/>
                <a:gd name="T11" fmla="*/ 10 h 60"/>
                <a:gd name="T12" fmla="*/ 271 w 597"/>
                <a:gd name="T13" fmla="*/ 3 h 60"/>
                <a:gd name="T14" fmla="*/ 113 w 597"/>
                <a:gd name="T15" fmla="*/ 3 h 60"/>
                <a:gd name="T16" fmla="*/ 104 w 597"/>
                <a:gd name="T17" fmla="*/ 30 h 60"/>
                <a:gd name="T18" fmla="*/ 105 w 597"/>
                <a:gd name="T19" fmla="*/ 37 h 60"/>
                <a:gd name="T20" fmla="*/ 525 w 597"/>
                <a:gd name="T21" fmla="*/ 37 h 60"/>
                <a:gd name="T22" fmla="*/ 526 w 597"/>
                <a:gd name="T23" fmla="*/ 25 h 60"/>
                <a:gd name="T24" fmla="*/ 522 w 597"/>
                <a:gd name="T25" fmla="*/ 3 h 60"/>
                <a:gd name="T26" fmla="*/ 24 w 597"/>
                <a:gd name="T27" fmla="*/ 41 h 60"/>
                <a:gd name="T28" fmla="*/ 12 w 597"/>
                <a:gd name="T29" fmla="*/ 29 h 60"/>
                <a:gd name="T30" fmla="*/ 24 w 597"/>
                <a:gd name="T31" fmla="*/ 16 h 60"/>
                <a:gd name="T32" fmla="*/ 36 w 597"/>
                <a:gd name="T33" fmla="*/ 29 h 60"/>
                <a:gd name="T34" fmla="*/ 24 w 597"/>
                <a:gd name="T35" fmla="*/ 41 h 60"/>
                <a:gd name="T36" fmla="*/ 53 w 597"/>
                <a:gd name="T37" fmla="*/ 41 h 60"/>
                <a:gd name="T38" fmla="*/ 41 w 597"/>
                <a:gd name="T39" fmla="*/ 29 h 60"/>
                <a:gd name="T40" fmla="*/ 53 w 597"/>
                <a:gd name="T41" fmla="*/ 16 h 60"/>
                <a:gd name="T42" fmla="*/ 66 w 597"/>
                <a:gd name="T43" fmla="*/ 29 h 60"/>
                <a:gd name="T44" fmla="*/ 53 w 597"/>
                <a:gd name="T45" fmla="*/ 41 h 60"/>
                <a:gd name="T46" fmla="*/ 82 w 597"/>
                <a:gd name="T47" fmla="*/ 41 h 60"/>
                <a:gd name="T48" fmla="*/ 70 w 597"/>
                <a:gd name="T49" fmla="*/ 29 h 60"/>
                <a:gd name="T50" fmla="*/ 82 w 597"/>
                <a:gd name="T51" fmla="*/ 16 h 60"/>
                <a:gd name="T52" fmla="*/ 95 w 597"/>
                <a:gd name="T53" fmla="*/ 29 h 60"/>
                <a:gd name="T54" fmla="*/ 82 w 597"/>
                <a:gd name="T55" fmla="*/ 41 h 60"/>
                <a:gd name="T56" fmla="*/ 597 w 597"/>
                <a:gd name="T57" fmla="*/ 0 h 60"/>
                <a:gd name="T58" fmla="*/ 527 w 597"/>
                <a:gd name="T59" fmla="*/ 0 h 60"/>
                <a:gd name="T60" fmla="*/ 527 w 597"/>
                <a:gd name="T61" fmla="*/ 0 h 60"/>
                <a:gd name="T62" fmla="*/ 597 w 597"/>
                <a:gd name="T63" fmla="*/ 0 h 60"/>
                <a:gd name="T64" fmla="*/ 597 w 597"/>
                <a:gd name="T65" fmla="*/ 3 h 60"/>
                <a:gd name="T66" fmla="*/ 528 w 597"/>
                <a:gd name="T67" fmla="*/ 3 h 60"/>
                <a:gd name="T68" fmla="*/ 531 w 597"/>
                <a:gd name="T69" fmla="*/ 25 h 60"/>
                <a:gd name="T70" fmla="*/ 530 w 597"/>
                <a:gd name="T71" fmla="*/ 40 h 60"/>
                <a:gd name="T72" fmla="*/ 529 w 597"/>
                <a:gd name="T73" fmla="*/ 42 h 60"/>
                <a:gd name="T74" fmla="*/ 101 w 597"/>
                <a:gd name="T75" fmla="*/ 42 h 60"/>
                <a:gd name="T76" fmla="*/ 100 w 597"/>
                <a:gd name="T77" fmla="*/ 40 h 60"/>
                <a:gd name="T78" fmla="*/ 99 w 597"/>
                <a:gd name="T79" fmla="*/ 30 h 60"/>
                <a:gd name="T80" fmla="*/ 107 w 597"/>
                <a:gd name="T81" fmla="*/ 3 h 60"/>
                <a:gd name="T82" fmla="*/ 0 w 597"/>
                <a:gd name="T83" fmla="*/ 3 h 60"/>
                <a:gd name="T84" fmla="*/ 0 w 597"/>
                <a:gd name="T85" fmla="*/ 60 h 60"/>
                <a:gd name="T86" fmla="*/ 597 w 597"/>
                <a:gd name="T87" fmla="*/ 60 h 60"/>
                <a:gd name="T88" fmla="*/ 0 w 597"/>
                <a:gd name="T89" fmla="*/ 60 h 60"/>
                <a:gd name="T90" fmla="*/ 0 w 597"/>
                <a:gd name="T91" fmla="*/ 59 h 60"/>
                <a:gd name="T92" fmla="*/ 597 w 597"/>
                <a:gd name="T93" fmla="*/ 59 h 60"/>
                <a:gd name="T94" fmla="*/ 597 w 597"/>
                <a:gd name="T95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97" h="60">
                  <a:moveTo>
                    <a:pt x="522" y="3"/>
                  </a:moveTo>
                  <a:cubicBezTo>
                    <a:pt x="329" y="3"/>
                    <a:pt x="329" y="3"/>
                    <a:pt x="329" y="3"/>
                  </a:cubicBezTo>
                  <a:cubicBezTo>
                    <a:pt x="329" y="10"/>
                    <a:pt x="329" y="10"/>
                    <a:pt x="329" y="10"/>
                  </a:cubicBezTo>
                  <a:cubicBezTo>
                    <a:pt x="329" y="15"/>
                    <a:pt x="325" y="19"/>
                    <a:pt x="320" y="19"/>
                  </a:cubicBezTo>
                  <a:cubicBezTo>
                    <a:pt x="281" y="19"/>
                    <a:pt x="281" y="19"/>
                    <a:pt x="281" y="19"/>
                  </a:cubicBezTo>
                  <a:cubicBezTo>
                    <a:pt x="276" y="19"/>
                    <a:pt x="271" y="15"/>
                    <a:pt x="271" y="10"/>
                  </a:cubicBezTo>
                  <a:cubicBezTo>
                    <a:pt x="271" y="3"/>
                    <a:pt x="271" y="3"/>
                    <a:pt x="271" y="3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8" y="11"/>
                    <a:pt x="104" y="20"/>
                    <a:pt x="104" y="30"/>
                  </a:cubicBezTo>
                  <a:cubicBezTo>
                    <a:pt x="104" y="32"/>
                    <a:pt x="104" y="35"/>
                    <a:pt x="105" y="37"/>
                  </a:cubicBezTo>
                  <a:cubicBezTo>
                    <a:pt x="525" y="37"/>
                    <a:pt x="525" y="37"/>
                    <a:pt x="525" y="37"/>
                  </a:cubicBezTo>
                  <a:cubicBezTo>
                    <a:pt x="526" y="33"/>
                    <a:pt x="526" y="29"/>
                    <a:pt x="526" y="25"/>
                  </a:cubicBezTo>
                  <a:cubicBezTo>
                    <a:pt x="526" y="18"/>
                    <a:pt x="525" y="10"/>
                    <a:pt x="522" y="3"/>
                  </a:cubicBezTo>
                  <a:moveTo>
                    <a:pt x="24" y="41"/>
                  </a:moveTo>
                  <a:cubicBezTo>
                    <a:pt x="17" y="41"/>
                    <a:pt x="12" y="36"/>
                    <a:pt x="12" y="29"/>
                  </a:cubicBezTo>
                  <a:cubicBezTo>
                    <a:pt x="12" y="22"/>
                    <a:pt x="17" y="16"/>
                    <a:pt x="24" y="16"/>
                  </a:cubicBezTo>
                  <a:cubicBezTo>
                    <a:pt x="31" y="16"/>
                    <a:pt x="36" y="22"/>
                    <a:pt x="36" y="29"/>
                  </a:cubicBezTo>
                  <a:cubicBezTo>
                    <a:pt x="36" y="36"/>
                    <a:pt x="31" y="41"/>
                    <a:pt x="24" y="41"/>
                  </a:cubicBezTo>
                  <a:moveTo>
                    <a:pt x="53" y="41"/>
                  </a:moveTo>
                  <a:cubicBezTo>
                    <a:pt x="47" y="41"/>
                    <a:pt x="41" y="36"/>
                    <a:pt x="41" y="29"/>
                  </a:cubicBezTo>
                  <a:cubicBezTo>
                    <a:pt x="41" y="22"/>
                    <a:pt x="47" y="16"/>
                    <a:pt x="53" y="16"/>
                  </a:cubicBezTo>
                  <a:cubicBezTo>
                    <a:pt x="60" y="16"/>
                    <a:pt x="66" y="22"/>
                    <a:pt x="66" y="29"/>
                  </a:cubicBezTo>
                  <a:cubicBezTo>
                    <a:pt x="66" y="36"/>
                    <a:pt x="60" y="41"/>
                    <a:pt x="53" y="41"/>
                  </a:cubicBezTo>
                  <a:moveTo>
                    <a:pt x="82" y="41"/>
                  </a:moveTo>
                  <a:cubicBezTo>
                    <a:pt x="76" y="41"/>
                    <a:pt x="70" y="36"/>
                    <a:pt x="70" y="29"/>
                  </a:cubicBezTo>
                  <a:cubicBezTo>
                    <a:pt x="70" y="22"/>
                    <a:pt x="76" y="16"/>
                    <a:pt x="82" y="16"/>
                  </a:cubicBezTo>
                  <a:cubicBezTo>
                    <a:pt x="89" y="16"/>
                    <a:pt x="95" y="22"/>
                    <a:pt x="95" y="29"/>
                  </a:cubicBezTo>
                  <a:cubicBezTo>
                    <a:pt x="95" y="36"/>
                    <a:pt x="89" y="41"/>
                    <a:pt x="82" y="41"/>
                  </a:cubicBezTo>
                  <a:moveTo>
                    <a:pt x="597" y="0"/>
                  </a:moveTo>
                  <a:cubicBezTo>
                    <a:pt x="527" y="0"/>
                    <a:pt x="527" y="0"/>
                    <a:pt x="527" y="0"/>
                  </a:cubicBezTo>
                  <a:cubicBezTo>
                    <a:pt x="527" y="0"/>
                    <a:pt x="527" y="0"/>
                    <a:pt x="527" y="0"/>
                  </a:cubicBezTo>
                  <a:cubicBezTo>
                    <a:pt x="597" y="0"/>
                    <a:pt x="597" y="0"/>
                    <a:pt x="597" y="0"/>
                  </a:cubicBezTo>
                  <a:cubicBezTo>
                    <a:pt x="597" y="3"/>
                    <a:pt x="597" y="3"/>
                    <a:pt x="597" y="3"/>
                  </a:cubicBezTo>
                  <a:cubicBezTo>
                    <a:pt x="528" y="3"/>
                    <a:pt x="528" y="3"/>
                    <a:pt x="528" y="3"/>
                  </a:cubicBezTo>
                  <a:cubicBezTo>
                    <a:pt x="530" y="10"/>
                    <a:pt x="531" y="18"/>
                    <a:pt x="531" y="25"/>
                  </a:cubicBezTo>
                  <a:cubicBezTo>
                    <a:pt x="531" y="30"/>
                    <a:pt x="531" y="35"/>
                    <a:pt x="530" y="40"/>
                  </a:cubicBezTo>
                  <a:cubicBezTo>
                    <a:pt x="529" y="42"/>
                    <a:pt x="529" y="42"/>
                    <a:pt x="529" y="42"/>
                  </a:cubicBezTo>
                  <a:cubicBezTo>
                    <a:pt x="101" y="42"/>
                    <a:pt x="101" y="42"/>
                    <a:pt x="101" y="42"/>
                  </a:cubicBezTo>
                  <a:cubicBezTo>
                    <a:pt x="100" y="40"/>
                    <a:pt x="100" y="40"/>
                    <a:pt x="100" y="40"/>
                  </a:cubicBezTo>
                  <a:cubicBezTo>
                    <a:pt x="100" y="37"/>
                    <a:pt x="99" y="33"/>
                    <a:pt x="99" y="30"/>
                  </a:cubicBezTo>
                  <a:cubicBezTo>
                    <a:pt x="99" y="20"/>
                    <a:pt x="102" y="11"/>
                    <a:pt x="107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597" y="60"/>
                    <a:pt x="597" y="60"/>
                    <a:pt x="597" y="6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597" y="59"/>
                    <a:pt x="597" y="59"/>
                    <a:pt x="597" y="59"/>
                  </a:cubicBezTo>
                  <a:cubicBezTo>
                    <a:pt x="597" y="0"/>
                    <a:pt x="597" y="0"/>
                    <a:pt x="597" y="0"/>
                  </a:cubicBezTo>
                </a:path>
              </a:pathLst>
            </a:custGeom>
            <a:solidFill>
              <a:srgbClr val="97ED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28" name="íŝḻíďè">
              <a:extLst>
                <a:ext uri="{FF2B5EF4-FFF2-40B4-BE49-F238E27FC236}">
                  <a16:creationId xmlns:a16="http://schemas.microsoft.com/office/drawing/2014/main" id="{5D336E9F-A5D0-4BF1-B693-17E9BA839C47}"/>
                </a:ext>
              </a:extLst>
            </p:cNvPr>
            <p:cNvSpPr/>
            <p:nvPr/>
          </p:nvSpPr>
          <p:spPr bwMode="auto">
            <a:xfrm>
              <a:off x="4195763" y="1630363"/>
              <a:ext cx="1301750" cy="117475"/>
            </a:xfrm>
            <a:custGeom>
              <a:avLst/>
              <a:gdLst>
                <a:gd name="T0" fmla="*/ 429 w 432"/>
                <a:gd name="T1" fmla="*/ 0 h 39"/>
                <a:gd name="T2" fmla="*/ 423 w 432"/>
                <a:gd name="T3" fmla="*/ 0 h 39"/>
                <a:gd name="T4" fmla="*/ 427 w 432"/>
                <a:gd name="T5" fmla="*/ 22 h 39"/>
                <a:gd name="T6" fmla="*/ 426 w 432"/>
                <a:gd name="T7" fmla="*/ 34 h 39"/>
                <a:gd name="T8" fmla="*/ 6 w 432"/>
                <a:gd name="T9" fmla="*/ 34 h 39"/>
                <a:gd name="T10" fmla="*/ 5 w 432"/>
                <a:gd name="T11" fmla="*/ 27 h 39"/>
                <a:gd name="T12" fmla="*/ 14 w 432"/>
                <a:gd name="T13" fmla="*/ 0 h 39"/>
                <a:gd name="T14" fmla="*/ 8 w 432"/>
                <a:gd name="T15" fmla="*/ 0 h 39"/>
                <a:gd name="T16" fmla="*/ 0 w 432"/>
                <a:gd name="T17" fmla="*/ 27 h 39"/>
                <a:gd name="T18" fmla="*/ 1 w 432"/>
                <a:gd name="T19" fmla="*/ 37 h 39"/>
                <a:gd name="T20" fmla="*/ 2 w 432"/>
                <a:gd name="T21" fmla="*/ 39 h 39"/>
                <a:gd name="T22" fmla="*/ 430 w 432"/>
                <a:gd name="T23" fmla="*/ 39 h 39"/>
                <a:gd name="T24" fmla="*/ 431 w 432"/>
                <a:gd name="T25" fmla="*/ 37 h 39"/>
                <a:gd name="T26" fmla="*/ 432 w 432"/>
                <a:gd name="T27" fmla="*/ 22 h 39"/>
                <a:gd name="T28" fmla="*/ 429 w 432"/>
                <a:gd name="T2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32" h="39">
                  <a:moveTo>
                    <a:pt x="429" y="0"/>
                  </a:moveTo>
                  <a:cubicBezTo>
                    <a:pt x="423" y="0"/>
                    <a:pt x="423" y="0"/>
                    <a:pt x="423" y="0"/>
                  </a:cubicBezTo>
                  <a:cubicBezTo>
                    <a:pt x="426" y="7"/>
                    <a:pt x="427" y="15"/>
                    <a:pt x="427" y="22"/>
                  </a:cubicBezTo>
                  <a:cubicBezTo>
                    <a:pt x="427" y="26"/>
                    <a:pt x="427" y="30"/>
                    <a:pt x="42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5" y="32"/>
                    <a:pt x="5" y="29"/>
                    <a:pt x="5" y="27"/>
                  </a:cubicBezTo>
                  <a:cubicBezTo>
                    <a:pt x="5" y="17"/>
                    <a:pt x="9" y="8"/>
                    <a:pt x="14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8"/>
                    <a:pt x="0" y="17"/>
                    <a:pt x="0" y="27"/>
                  </a:cubicBezTo>
                  <a:cubicBezTo>
                    <a:pt x="0" y="30"/>
                    <a:pt x="1" y="34"/>
                    <a:pt x="1" y="37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430" y="39"/>
                    <a:pt x="430" y="39"/>
                    <a:pt x="430" y="39"/>
                  </a:cubicBezTo>
                  <a:cubicBezTo>
                    <a:pt x="431" y="37"/>
                    <a:pt x="431" y="37"/>
                    <a:pt x="431" y="37"/>
                  </a:cubicBezTo>
                  <a:cubicBezTo>
                    <a:pt x="432" y="32"/>
                    <a:pt x="432" y="27"/>
                    <a:pt x="432" y="22"/>
                  </a:cubicBezTo>
                  <a:cubicBezTo>
                    <a:pt x="432" y="15"/>
                    <a:pt x="431" y="7"/>
                    <a:pt x="429" y="0"/>
                  </a:cubicBezTo>
                </a:path>
              </a:pathLst>
            </a:custGeom>
            <a:solidFill>
              <a:srgbClr val="257B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29" name="îṩḷîḋê">
              <a:extLst>
                <a:ext uri="{FF2B5EF4-FFF2-40B4-BE49-F238E27FC236}">
                  <a16:creationId xmlns:a16="http://schemas.microsoft.com/office/drawing/2014/main" id="{0DBE521A-716D-409F-B285-35716B7D128D}"/>
                </a:ext>
              </a:extLst>
            </p:cNvPr>
            <p:cNvSpPr/>
            <p:nvPr/>
          </p:nvSpPr>
          <p:spPr bwMode="auto">
            <a:xfrm>
              <a:off x="4729163" y="1630363"/>
              <a:ext cx="144463" cy="33338"/>
            </a:xfrm>
            <a:custGeom>
              <a:avLst/>
              <a:gdLst>
                <a:gd name="T0" fmla="*/ 48 w 48"/>
                <a:gd name="T1" fmla="*/ 0 h 11"/>
                <a:gd name="T2" fmla="*/ 0 w 48"/>
                <a:gd name="T3" fmla="*/ 0 h 11"/>
                <a:gd name="T4" fmla="*/ 0 w 48"/>
                <a:gd name="T5" fmla="*/ 7 h 11"/>
                <a:gd name="T6" fmla="*/ 5 w 48"/>
                <a:gd name="T7" fmla="*/ 11 h 11"/>
                <a:gd name="T8" fmla="*/ 44 w 48"/>
                <a:gd name="T9" fmla="*/ 11 h 11"/>
                <a:gd name="T10" fmla="*/ 48 w 48"/>
                <a:gd name="T11" fmla="*/ 7 h 11"/>
                <a:gd name="T12" fmla="*/ 48 w 48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1">
                  <a:moveTo>
                    <a:pt x="4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9"/>
                    <a:pt x="2" y="11"/>
                    <a:pt x="5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6" y="11"/>
                    <a:pt x="48" y="9"/>
                    <a:pt x="48" y="7"/>
                  </a:cubicBezTo>
                  <a:cubicBezTo>
                    <a:pt x="48" y="0"/>
                    <a:pt x="48" y="0"/>
                    <a:pt x="48" y="0"/>
                  </a:cubicBezTo>
                </a:path>
              </a:pathLst>
            </a:custGeom>
            <a:solidFill>
              <a:srgbClr val="97ED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30" name="ïş1ïḑè">
              <a:extLst>
                <a:ext uri="{FF2B5EF4-FFF2-40B4-BE49-F238E27FC236}">
                  <a16:creationId xmlns:a16="http://schemas.microsoft.com/office/drawing/2014/main" id="{5F694F7E-7181-4A9B-ABD3-DA708E2F9E84}"/>
                </a:ext>
              </a:extLst>
            </p:cNvPr>
            <p:cNvSpPr/>
            <p:nvPr/>
          </p:nvSpPr>
          <p:spPr bwMode="auto">
            <a:xfrm>
              <a:off x="4713288" y="1630363"/>
              <a:ext cx="176213" cy="47625"/>
            </a:xfrm>
            <a:custGeom>
              <a:avLst/>
              <a:gdLst>
                <a:gd name="T0" fmla="*/ 58 w 58"/>
                <a:gd name="T1" fmla="*/ 0 h 16"/>
                <a:gd name="T2" fmla="*/ 53 w 58"/>
                <a:gd name="T3" fmla="*/ 0 h 16"/>
                <a:gd name="T4" fmla="*/ 53 w 58"/>
                <a:gd name="T5" fmla="*/ 7 h 16"/>
                <a:gd name="T6" fmla="*/ 49 w 58"/>
                <a:gd name="T7" fmla="*/ 11 h 16"/>
                <a:gd name="T8" fmla="*/ 10 w 58"/>
                <a:gd name="T9" fmla="*/ 11 h 16"/>
                <a:gd name="T10" fmla="*/ 5 w 58"/>
                <a:gd name="T11" fmla="*/ 7 h 16"/>
                <a:gd name="T12" fmla="*/ 5 w 58"/>
                <a:gd name="T13" fmla="*/ 0 h 16"/>
                <a:gd name="T14" fmla="*/ 0 w 58"/>
                <a:gd name="T15" fmla="*/ 0 h 16"/>
                <a:gd name="T16" fmla="*/ 0 w 58"/>
                <a:gd name="T17" fmla="*/ 7 h 16"/>
                <a:gd name="T18" fmla="*/ 10 w 58"/>
                <a:gd name="T19" fmla="*/ 16 h 16"/>
                <a:gd name="T20" fmla="*/ 49 w 58"/>
                <a:gd name="T21" fmla="*/ 16 h 16"/>
                <a:gd name="T22" fmla="*/ 58 w 58"/>
                <a:gd name="T23" fmla="*/ 7 h 16"/>
                <a:gd name="T24" fmla="*/ 58 w 58"/>
                <a:gd name="T2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8" h="16">
                  <a:moveTo>
                    <a:pt x="58" y="0"/>
                  </a:moveTo>
                  <a:cubicBezTo>
                    <a:pt x="53" y="0"/>
                    <a:pt x="53" y="0"/>
                    <a:pt x="53" y="0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9"/>
                    <a:pt x="51" y="11"/>
                    <a:pt x="49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7" y="11"/>
                    <a:pt x="5" y="9"/>
                    <a:pt x="5" y="7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2"/>
                    <a:pt x="5" y="16"/>
                    <a:pt x="10" y="16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4" y="16"/>
                    <a:pt x="58" y="12"/>
                    <a:pt x="58" y="7"/>
                  </a:cubicBezTo>
                  <a:cubicBezTo>
                    <a:pt x="58" y="0"/>
                    <a:pt x="58" y="0"/>
                    <a:pt x="58" y="0"/>
                  </a:cubicBezTo>
                </a:path>
              </a:pathLst>
            </a:custGeom>
            <a:solidFill>
              <a:srgbClr val="257B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31" name="íṥḻîďe">
              <a:extLst>
                <a:ext uri="{FF2B5EF4-FFF2-40B4-BE49-F238E27FC236}">
                  <a16:creationId xmlns:a16="http://schemas.microsoft.com/office/drawing/2014/main" id="{81789CE7-CBDD-4F73-837F-751EA0A2830B}"/>
                </a:ext>
              </a:extLst>
            </p:cNvPr>
            <p:cNvSpPr/>
            <p:nvPr/>
          </p:nvSpPr>
          <p:spPr bwMode="auto">
            <a:xfrm>
              <a:off x="4889501" y="1620838"/>
              <a:ext cx="806450" cy="9525"/>
            </a:xfrm>
            <a:custGeom>
              <a:avLst/>
              <a:gdLst>
                <a:gd name="T0" fmla="*/ 192 w 268"/>
                <a:gd name="T1" fmla="*/ 0 h 3"/>
                <a:gd name="T2" fmla="*/ 0 w 268"/>
                <a:gd name="T3" fmla="*/ 0 h 3"/>
                <a:gd name="T4" fmla="*/ 0 w 268"/>
                <a:gd name="T5" fmla="*/ 3 h 3"/>
                <a:gd name="T6" fmla="*/ 193 w 268"/>
                <a:gd name="T7" fmla="*/ 3 h 3"/>
                <a:gd name="T8" fmla="*/ 192 w 268"/>
                <a:gd name="T9" fmla="*/ 0 h 3"/>
                <a:gd name="T10" fmla="*/ 268 w 268"/>
                <a:gd name="T11" fmla="*/ 0 h 3"/>
                <a:gd name="T12" fmla="*/ 198 w 268"/>
                <a:gd name="T13" fmla="*/ 0 h 3"/>
                <a:gd name="T14" fmla="*/ 199 w 268"/>
                <a:gd name="T15" fmla="*/ 3 h 3"/>
                <a:gd name="T16" fmla="*/ 268 w 268"/>
                <a:gd name="T17" fmla="*/ 3 h 3"/>
                <a:gd name="T18" fmla="*/ 268 w 268"/>
                <a:gd name="T1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8" h="3">
                  <a:moveTo>
                    <a:pt x="19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93" y="3"/>
                    <a:pt x="193" y="3"/>
                    <a:pt x="193" y="3"/>
                  </a:cubicBezTo>
                  <a:cubicBezTo>
                    <a:pt x="193" y="2"/>
                    <a:pt x="193" y="1"/>
                    <a:pt x="192" y="0"/>
                  </a:cubicBezTo>
                  <a:moveTo>
                    <a:pt x="268" y="0"/>
                  </a:moveTo>
                  <a:cubicBezTo>
                    <a:pt x="198" y="0"/>
                    <a:pt x="198" y="0"/>
                    <a:pt x="198" y="0"/>
                  </a:cubicBezTo>
                  <a:cubicBezTo>
                    <a:pt x="198" y="1"/>
                    <a:pt x="198" y="2"/>
                    <a:pt x="199" y="3"/>
                  </a:cubicBezTo>
                  <a:cubicBezTo>
                    <a:pt x="268" y="3"/>
                    <a:pt x="268" y="3"/>
                    <a:pt x="268" y="3"/>
                  </a:cubicBezTo>
                  <a:cubicBezTo>
                    <a:pt x="268" y="0"/>
                    <a:pt x="268" y="0"/>
                    <a:pt x="268" y="0"/>
                  </a:cubicBezTo>
                </a:path>
              </a:pathLst>
            </a:custGeom>
            <a:solidFill>
              <a:srgbClr val="79E8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32" name="ïSlïdè">
              <a:extLst>
                <a:ext uri="{FF2B5EF4-FFF2-40B4-BE49-F238E27FC236}">
                  <a16:creationId xmlns:a16="http://schemas.microsoft.com/office/drawing/2014/main" id="{E46C1FFA-0025-4D61-ACE8-3DD7792A6F55}"/>
                </a:ext>
              </a:extLst>
            </p:cNvPr>
            <p:cNvSpPr/>
            <p:nvPr/>
          </p:nvSpPr>
          <p:spPr bwMode="auto">
            <a:xfrm>
              <a:off x="5467351" y="1620838"/>
              <a:ext cx="20638" cy="9525"/>
            </a:xfrm>
            <a:custGeom>
              <a:avLst/>
              <a:gdLst>
                <a:gd name="T0" fmla="*/ 6 w 7"/>
                <a:gd name="T1" fmla="*/ 0 h 3"/>
                <a:gd name="T2" fmla="*/ 0 w 7"/>
                <a:gd name="T3" fmla="*/ 0 h 3"/>
                <a:gd name="T4" fmla="*/ 1 w 7"/>
                <a:gd name="T5" fmla="*/ 3 h 3"/>
                <a:gd name="T6" fmla="*/ 7 w 7"/>
                <a:gd name="T7" fmla="*/ 3 h 3"/>
                <a:gd name="T8" fmla="*/ 6 w 7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3">
                  <a:moveTo>
                    <a:pt x="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2"/>
                    <a:pt x="1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2"/>
                    <a:pt x="6" y="1"/>
                    <a:pt x="6" y="0"/>
                  </a:cubicBezTo>
                </a:path>
              </a:pathLst>
            </a:custGeom>
            <a:solidFill>
              <a:srgbClr val="2A9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33" name="îsḷiḋè">
              <a:extLst>
                <a:ext uri="{FF2B5EF4-FFF2-40B4-BE49-F238E27FC236}">
                  <a16:creationId xmlns:a16="http://schemas.microsoft.com/office/drawing/2014/main" id="{EDF27A09-8B8A-4C67-8195-EAEA6047944B}"/>
                </a:ext>
              </a:extLst>
            </p:cNvPr>
            <p:cNvSpPr/>
            <p:nvPr/>
          </p:nvSpPr>
          <p:spPr bwMode="auto">
            <a:xfrm>
              <a:off x="3897313" y="1620838"/>
              <a:ext cx="976313" cy="9525"/>
            </a:xfrm>
            <a:custGeom>
              <a:avLst/>
              <a:gdLst>
                <a:gd name="T0" fmla="*/ 110 w 324"/>
                <a:gd name="T1" fmla="*/ 0 h 3"/>
                <a:gd name="T2" fmla="*/ 0 w 324"/>
                <a:gd name="T3" fmla="*/ 0 h 3"/>
                <a:gd name="T4" fmla="*/ 0 w 324"/>
                <a:gd name="T5" fmla="*/ 3 h 3"/>
                <a:gd name="T6" fmla="*/ 107 w 324"/>
                <a:gd name="T7" fmla="*/ 3 h 3"/>
                <a:gd name="T8" fmla="*/ 110 w 324"/>
                <a:gd name="T9" fmla="*/ 0 h 3"/>
                <a:gd name="T10" fmla="*/ 271 w 324"/>
                <a:gd name="T11" fmla="*/ 0 h 3"/>
                <a:gd name="T12" fmla="*/ 116 w 324"/>
                <a:gd name="T13" fmla="*/ 0 h 3"/>
                <a:gd name="T14" fmla="*/ 113 w 324"/>
                <a:gd name="T15" fmla="*/ 3 h 3"/>
                <a:gd name="T16" fmla="*/ 271 w 324"/>
                <a:gd name="T17" fmla="*/ 3 h 3"/>
                <a:gd name="T18" fmla="*/ 271 w 324"/>
                <a:gd name="T19" fmla="*/ 0 h 3"/>
                <a:gd name="T20" fmla="*/ 324 w 324"/>
                <a:gd name="T21" fmla="*/ 0 h 3"/>
                <a:gd name="T22" fmla="*/ 276 w 324"/>
                <a:gd name="T23" fmla="*/ 0 h 3"/>
                <a:gd name="T24" fmla="*/ 276 w 324"/>
                <a:gd name="T25" fmla="*/ 3 h 3"/>
                <a:gd name="T26" fmla="*/ 324 w 324"/>
                <a:gd name="T27" fmla="*/ 3 h 3"/>
                <a:gd name="T28" fmla="*/ 324 w 324"/>
                <a:gd name="T2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3">
                  <a:moveTo>
                    <a:pt x="11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07" y="3"/>
                    <a:pt x="107" y="3"/>
                    <a:pt x="107" y="3"/>
                  </a:cubicBezTo>
                  <a:cubicBezTo>
                    <a:pt x="108" y="2"/>
                    <a:pt x="109" y="1"/>
                    <a:pt x="110" y="0"/>
                  </a:cubicBezTo>
                  <a:moveTo>
                    <a:pt x="271" y="0"/>
                  </a:moveTo>
                  <a:cubicBezTo>
                    <a:pt x="116" y="0"/>
                    <a:pt x="116" y="0"/>
                    <a:pt x="116" y="0"/>
                  </a:cubicBezTo>
                  <a:cubicBezTo>
                    <a:pt x="115" y="1"/>
                    <a:pt x="114" y="2"/>
                    <a:pt x="113" y="3"/>
                  </a:cubicBezTo>
                  <a:cubicBezTo>
                    <a:pt x="271" y="3"/>
                    <a:pt x="271" y="3"/>
                    <a:pt x="271" y="3"/>
                  </a:cubicBezTo>
                  <a:cubicBezTo>
                    <a:pt x="271" y="0"/>
                    <a:pt x="271" y="0"/>
                    <a:pt x="271" y="0"/>
                  </a:cubicBezTo>
                  <a:moveTo>
                    <a:pt x="324" y="0"/>
                  </a:moveTo>
                  <a:cubicBezTo>
                    <a:pt x="276" y="0"/>
                    <a:pt x="276" y="0"/>
                    <a:pt x="276" y="0"/>
                  </a:cubicBezTo>
                  <a:cubicBezTo>
                    <a:pt x="276" y="3"/>
                    <a:pt x="276" y="3"/>
                    <a:pt x="276" y="3"/>
                  </a:cubicBezTo>
                  <a:cubicBezTo>
                    <a:pt x="324" y="3"/>
                    <a:pt x="324" y="3"/>
                    <a:pt x="324" y="3"/>
                  </a:cubicBezTo>
                  <a:cubicBezTo>
                    <a:pt x="324" y="0"/>
                    <a:pt x="324" y="0"/>
                    <a:pt x="324" y="0"/>
                  </a:cubicBezTo>
                </a:path>
              </a:pathLst>
            </a:custGeom>
            <a:solidFill>
              <a:srgbClr val="79E8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34" name="í$ļiďè">
              <a:extLst>
                <a:ext uri="{FF2B5EF4-FFF2-40B4-BE49-F238E27FC236}">
                  <a16:creationId xmlns:a16="http://schemas.microsoft.com/office/drawing/2014/main" id="{7528EE8B-69C6-4569-A563-8AA628342030}"/>
                </a:ext>
              </a:extLst>
            </p:cNvPr>
            <p:cNvSpPr/>
            <p:nvPr/>
          </p:nvSpPr>
          <p:spPr bwMode="auto">
            <a:xfrm>
              <a:off x="4219576" y="1620838"/>
              <a:ext cx="26988" cy="9525"/>
            </a:xfrm>
            <a:custGeom>
              <a:avLst/>
              <a:gdLst>
                <a:gd name="T0" fmla="*/ 9 w 9"/>
                <a:gd name="T1" fmla="*/ 0 h 3"/>
                <a:gd name="T2" fmla="*/ 3 w 9"/>
                <a:gd name="T3" fmla="*/ 0 h 3"/>
                <a:gd name="T4" fmla="*/ 0 w 9"/>
                <a:gd name="T5" fmla="*/ 3 h 3"/>
                <a:gd name="T6" fmla="*/ 6 w 9"/>
                <a:gd name="T7" fmla="*/ 3 h 3"/>
                <a:gd name="T8" fmla="*/ 9 w 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3">
                  <a:moveTo>
                    <a:pt x="9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1"/>
                    <a:pt x="1" y="2"/>
                    <a:pt x="0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7" y="2"/>
                    <a:pt x="8" y="1"/>
                    <a:pt x="9" y="0"/>
                  </a:cubicBezTo>
                </a:path>
              </a:pathLst>
            </a:custGeom>
            <a:solidFill>
              <a:srgbClr val="2A9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35" name="íṡlïḋê">
              <a:extLst>
                <a:ext uri="{FF2B5EF4-FFF2-40B4-BE49-F238E27FC236}">
                  <a16:creationId xmlns:a16="http://schemas.microsoft.com/office/drawing/2014/main" id="{59530831-822B-48F3-8EC6-633752515B2D}"/>
                </a:ext>
              </a:extLst>
            </p:cNvPr>
            <p:cNvSpPr/>
            <p:nvPr/>
          </p:nvSpPr>
          <p:spPr bwMode="auto">
            <a:xfrm>
              <a:off x="4713288" y="1620838"/>
              <a:ext cx="176213" cy="9525"/>
            </a:xfrm>
            <a:custGeom>
              <a:avLst/>
              <a:gdLst>
                <a:gd name="T0" fmla="*/ 10 w 111"/>
                <a:gd name="T1" fmla="*/ 0 h 6"/>
                <a:gd name="T2" fmla="*/ 0 w 111"/>
                <a:gd name="T3" fmla="*/ 0 h 6"/>
                <a:gd name="T4" fmla="*/ 0 w 111"/>
                <a:gd name="T5" fmla="*/ 6 h 6"/>
                <a:gd name="T6" fmla="*/ 10 w 111"/>
                <a:gd name="T7" fmla="*/ 6 h 6"/>
                <a:gd name="T8" fmla="*/ 10 w 111"/>
                <a:gd name="T9" fmla="*/ 0 h 6"/>
                <a:gd name="T10" fmla="*/ 111 w 111"/>
                <a:gd name="T11" fmla="*/ 0 h 6"/>
                <a:gd name="T12" fmla="*/ 101 w 111"/>
                <a:gd name="T13" fmla="*/ 0 h 6"/>
                <a:gd name="T14" fmla="*/ 101 w 111"/>
                <a:gd name="T15" fmla="*/ 6 h 6"/>
                <a:gd name="T16" fmla="*/ 111 w 111"/>
                <a:gd name="T17" fmla="*/ 6 h 6"/>
                <a:gd name="T18" fmla="*/ 111 w 111"/>
                <a:gd name="T1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1" h="6">
                  <a:moveTo>
                    <a:pt x="10" y="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0" y="6"/>
                  </a:lnTo>
                  <a:lnTo>
                    <a:pt x="10" y="0"/>
                  </a:lnTo>
                  <a:close/>
                  <a:moveTo>
                    <a:pt x="111" y="0"/>
                  </a:moveTo>
                  <a:lnTo>
                    <a:pt x="101" y="0"/>
                  </a:lnTo>
                  <a:lnTo>
                    <a:pt x="101" y="6"/>
                  </a:lnTo>
                  <a:lnTo>
                    <a:pt x="111" y="6"/>
                  </a:lnTo>
                  <a:lnTo>
                    <a:pt x="111" y="0"/>
                  </a:lnTo>
                  <a:close/>
                </a:path>
              </a:pathLst>
            </a:custGeom>
            <a:solidFill>
              <a:srgbClr val="2A9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36" name="îṣļïḋè">
              <a:extLst>
                <a:ext uri="{FF2B5EF4-FFF2-40B4-BE49-F238E27FC236}">
                  <a16:creationId xmlns:a16="http://schemas.microsoft.com/office/drawing/2014/main" id="{16C8EEAB-E371-4F78-BFA6-CDC49DF60AA7}"/>
                </a:ext>
              </a:extLst>
            </p:cNvPr>
            <p:cNvSpPr/>
            <p:nvPr/>
          </p:nvSpPr>
          <p:spPr bwMode="auto">
            <a:xfrm>
              <a:off x="4713288" y="1620838"/>
              <a:ext cx="176213" cy="9525"/>
            </a:xfrm>
            <a:custGeom>
              <a:avLst/>
              <a:gdLst>
                <a:gd name="T0" fmla="*/ 10 w 111"/>
                <a:gd name="T1" fmla="*/ 0 h 6"/>
                <a:gd name="T2" fmla="*/ 0 w 111"/>
                <a:gd name="T3" fmla="*/ 0 h 6"/>
                <a:gd name="T4" fmla="*/ 0 w 111"/>
                <a:gd name="T5" fmla="*/ 6 h 6"/>
                <a:gd name="T6" fmla="*/ 10 w 111"/>
                <a:gd name="T7" fmla="*/ 6 h 6"/>
                <a:gd name="T8" fmla="*/ 10 w 111"/>
                <a:gd name="T9" fmla="*/ 0 h 6"/>
                <a:gd name="T10" fmla="*/ 111 w 111"/>
                <a:gd name="T11" fmla="*/ 0 h 6"/>
                <a:gd name="T12" fmla="*/ 101 w 111"/>
                <a:gd name="T13" fmla="*/ 0 h 6"/>
                <a:gd name="T14" fmla="*/ 101 w 111"/>
                <a:gd name="T15" fmla="*/ 6 h 6"/>
                <a:gd name="T16" fmla="*/ 111 w 111"/>
                <a:gd name="T17" fmla="*/ 6 h 6"/>
                <a:gd name="T18" fmla="*/ 111 w 111"/>
                <a:gd name="T1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1" h="6">
                  <a:moveTo>
                    <a:pt x="10" y="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0" y="6"/>
                  </a:lnTo>
                  <a:lnTo>
                    <a:pt x="10" y="0"/>
                  </a:lnTo>
                  <a:moveTo>
                    <a:pt x="111" y="0"/>
                  </a:moveTo>
                  <a:lnTo>
                    <a:pt x="101" y="0"/>
                  </a:lnTo>
                  <a:lnTo>
                    <a:pt x="101" y="6"/>
                  </a:lnTo>
                  <a:lnTo>
                    <a:pt x="111" y="6"/>
                  </a:lnTo>
                  <a:lnTo>
                    <a:pt x="11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37" name="íṣḷïḍê">
              <a:extLst>
                <a:ext uri="{FF2B5EF4-FFF2-40B4-BE49-F238E27FC236}">
                  <a16:creationId xmlns:a16="http://schemas.microsoft.com/office/drawing/2014/main" id="{327E5C00-CC75-43B0-8533-E652FAE80107}"/>
                </a:ext>
              </a:extLst>
            </p:cNvPr>
            <p:cNvSpPr/>
            <p:nvPr/>
          </p:nvSpPr>
          <p:spPr bwMode="auto">
            <a:xfrm>
              <a:off x="3933826" y="1670051"/>
              <a:ext cx="71438" cy="74613"/>
            </a:xfrm>
            <a:prstGeom prst="ellipse">
              <a:avLst/>
            </a:prstGeom>
            <a:solidFill>
              <a:srgbClr val="79E8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38" name="iŝľíde">
              <a:extLst>
                <a:ext uri="{FF2B5EF4-FFF2-40B4-BE49-F238E27FC236}">
                  <a16:creationId xmlns:a16="http://schemas.microsoft.com/office/drawing/2014/main" id="{B5471FE2-4BE7-4951-B7D1-09FDA689C871}"/>
                </a:ext>
              </a:extLst>
            </p:cNvPr>
            <p:cNvSpPr/>
            <p:nvPr/>
          </p:nvSpPr>
          <p:spPr bwMode="auto">
            <a:xfrm>
              <a:off x="3933826" y="1708151"/>
              <a:ext cx="71438" cy="39688"/>
            </a:xfrm>
            <a:custGeom>
              <a:avLst/>
              <a:gdLst>
                <a:gd name="T0" fmla="*/ 12 w 24"/>
                <a:gd name="T1" fmla="*/ 12 h 13"/>
                <a:gd name="T2" fmla="*/ 0 w 24"/>
                <a:gd name="T3" fmla="*/ 0 h 13"/>
                <a:gd name="T4" fmla="*/ 0 w 24"/>
                <a:gd name="T5" fmla="*/ 0 h 13"/>
                <a:gd name="T6" fmla="*/ 12 w 24"/>
                <a:gd name="T7" fmla="*/ 13 h 13"/>
                <a:gd name="T8" fmla="*/ 24 w 24"/>
                <a:gd name="T9" fmla="*/ 0 h 13"/>
                <a:gd name="T10" fmla="*/ 24 w 24"/>
                <a:gd name="T11" fmla="*/ 0 h 13"/>
                <a:gd name="T12" fmla="*/ 12 w 24"/>
                <a:gd name="T13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13">
                  <a:moveTo>
                    <a:pt x="12" y="12"/>
                  </a:moveTo>
                  <a:cubicBezTo>
                    <a:pt x="5" y="12"/>
                    <a:pt x="0" y="7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5" y="13"/>
                    <a:pt x="12" y="13"/>
                  </a:cubicBezTo>
                  <a:cubicBezTo>
                    <a:pt x="19" y="13"/>
                    <a:pt x="24" y="7"/>
                    <a:pt x="24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4" y="7"/>
                    <a:pt x="19" y="12"/>
                    <a:pt x="12" y="12"/>
                  </a:cubicBezTo>
                  <a:close/>
                </a:path>
              </a:pathLst>
            </a:cu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39" name="íšḷîḍè">
              <a:extLst>
                <a:ext uri="{FF2B5EF4-FFF2-40B4-BE49-F238E27FC236}">
                  <a16:creationId xmlns:a16="http://schemas.microsoft.com/office/drawing/2014/main" id="{EB3745B2-0500-486F-9614-76F9027E20ED}"/>
                </a:ext>
              </a:extLst>
            </p:cNvPr>
            <p:cNvSpPr/>
            <p:nvPr/>
          </p:nvSpPr>
          <p:spPr bwMode="auto">
            <a:xfrm>
              <a:off x="4021138" y="1670051"/>
              <a:ext cx="74613" cy="74613"/>
            </a:xfrm>
            <a:prstGeom prst="ellipse">
              <a:avLst/>
            </a:prstGeom>
            <a:solidFill>
              <a:srgbClr val="79E8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40" name="ïṡļîḍé">
              <a:extLst>
                <a:ext uri="{FF2B5EF4-FFF2-40B4-BE49-F238E27FC236}">
                  <a16:creationId xmlns:a16="http://schemas.microsoft.com/office/drawing/2014/main" id="{2DDE5348-F843-43CD-95D3-2BC3A2EDED77}"/>
                </a:ext>
              </a:extLst>
            </p:cNvPr>
            <p:cNvSpPr/>
            <p:nvPr/>
          </p:nvSpPr>
          <p:spPr bwMode="auto">
            <a:xfrm>
              <a:off x="4021138" y="1708151"/>
              <a:ext cx="74613" cy="39688"/>
            </a:xfrm>
            <a:custGeom>
              <a:avLst/>
              <a:gdLst>
                <a:gd name="T0" fmla="*/ 12 w 25"/>
                <a:gd name="T1" fmla="*/ 12 h 13"/>
                <a:gd name="T2" fmla="*/ 0 w 25"/>
                <a:gd name="T3" fmla="*/ 0 h 13"/>
                <a:gd name="T4" fmla="*/ 0 w 25"/>
                <a:gd name="T5" fmla="*/ 0 h 13"/>
                <a:gd name="T6" fmla="*/ 12 w 25"/>
                <a:gd name="T7" fmla="*/ 13 h 13"/>
                <a:gd name="T8" fmla="*/ 25 w 25"/>
                <a:gd name="T9" fmla="*/ 0 h 13"/>
                <a:gd name="T10" fmla="*/ 25 w 25"/>
                <a:gd name="T11" fmla="*/ 0 h 13"/>
                <a:gd name="T12" fmla="*/ 12 w 25"/>
                <a:gd name="T13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13">
                  <a:moveTo>
                    <a:pt x="12" y="12"/>
                  </a:moveTo>
                  <a:cubicBezTo>
                    <a:pt x="6" y="12"/>
                    <a:pt x="0" y="7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6" y="13"/>
                    <a:pt x="12" y="13"/>
                  </a:cubicBezTo>
                  <a:cubicBezTo>
                    <a:pt x="19" y="13"/>
                    <a:pt x="25" y="7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5" y="7"/>
                    <a:pt x="19" y="12"/>
                    <a:pt x="12" y="12"/>
                  </a:cubicBezTo>
                  <a:close/>
                </a:path>
              </a:pathLst>
            </a:cu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41" name="ïSḷîḍè">
              <a:extLst>
                <a:ext uri="{FF2B5EF4-FFF2-40B4-BE49-F238E27FC236}">
                  <a16:creationId xmlns:a16="http://schemas.microsoft.com/office/drawing/2014/main" id="{9F536D97-2973-4F20-9F0B-5F7F68EE4C20}"/>
                </a:ext>
              </a:extLst>
            </p:cNvPr>
            <p:cNvSpPr/>
            <p:nvPr/>
          </p:nvSpPr>
          <p:spPr bwMode="auto">
            <a:xfrm>
              <a:off x="4108451" y="1670051"/>
              <a:ext cx="74613" cy="74613"/>
            </a:xfrm>
            <a:prstGeom prst="ellipse">
              <a:avLst/>
            </a:prstGeom>
            <a:solidFill>
              <a:srgbClr val="79E8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42" name="ïŝḻíḓé">
              <a:extLst>
                <a:ext uri="{FF2B5EF4-FFF2-40B4-BE49-F238E27FC236}">
                  <a16:creationId xmlns:a16="http://schemas.microsoft.com/office/drawing/2014/main" id="{65273365-B841-4CE2-A5EE-41B073370131}"/>
                </a:ext>
              </a:extLst>
            </p:cNvPr>
            <p:cNvSpPr/>
            <p:nvPr/>
          </p:nvSpPr>
          <p:spPr bwMode="auto">
            <a:xfrm>
              <a:off x="4108451" y="1708151"/>
              <a:ext cx="74613" cy="39688"/>
            </a:xfrm>
            <a:custGeom>
              <a:avLst/>
              <a:gdLst>
                <a:gd name="T0" fmla="*/ 12 w 25"/>
                <a:gd name="T1" fmla="*/ 12 h 13"/>
                <a:gd name="T2" fmla="*/ 0 w 25"/>
                <a:gd name="T3" fmla="*/ 0 h 13"/>
                <a:gd name="T4" fmla="*/ 0 w 25"/>
                <a:gd name="T5" fmla="*/ 0 h 13"/>
                <a:gd name="T6" fmla="*/ 12 w 25"/>
                <a:gd name="T7" fmla="*/ 13 h 13"/>
                <a:gd name="T8" fmla="*/ 25 w 25"/>
                <a:gd name="T9" fmla="*/ 0 h 13"/>
                <a:gd name="T10" fmla="*/ 25 w 25"/>
                <a:gd name="T11" fmla="*/ 0 h 13"/>
                <a:gd name="T12" fmla="*/ 12 w 25"/>
                <a:gd name="T13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13">
                  <a:moveTo>
                    <a:pt x="12" y="12"/>
                  </a:moveTo>
                  <a:cubicBezTo>
                    <a:pt x="6" y="12"/>
                    <a:pt x="0" y="7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6" y="13"/>
                    <a:pt x="12" y="13"/>
                  </a:cubicBezTo>
                  <a:cubicBezTo>
                    <a:pt x="19" y="13"/>
                    <a:pt x="25" y="7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5" y="7"/>
                    <a:pt x="19" y="12"/>
                    <a:pt x="12" y="12"/>
                  </a:cubicBezTo>
                  <a:close/>
                </a:path>
              </a:pathLst>
            </a:cu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43" name="îṥḷîďe">
              <a:extLst>
                <a:ext uri="{FF2B5EF4-FFF2-40B4-BE49-F238E27FC236}">
                  <a16:creationId xmlns:a16="http://schemas.microsoft.com/office/drawing/2014/main" id="{6ED97DF8-F7AB-44B6-8E7A-F6FADC4DBD1B}"/>
                </a:ext>
              </a:extLst>
            </p:cNvPr>
            <p:cNvSpPr/>
            <p:nvPr/>
          </p:nvSpPr>
          <p:spPr bwMode="auto">
            <a:xfrm>
              <a:off x="3897313" y="1798638"/>
              <a:ext cx="1798638" cy="3175"/>
            </a:xfrm>
            <a:prstGeom prst="rect">
              <a:avLst/>
            </a:prstGeom>
            <a:solidFill>
              <a:srgbClr val="55E2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44" name="ïşliḑè">
              <a:extLst>
                <a:ext uri="{FF2B5EF4-FFF2-40B4-BE49-F238E27FC236}">
                  <a16:creationId xmlns:a16="http://schemas.microsoft.com/office/drawing/2014/main" id="{823A7BFF-204E-4844-977E-987E11F96842}"/>
                </a:ext>
              </a:extLst>
            </p:cNvPr>
            <p:cNvSpPr/>
            <p:nvPr/>
          </p:nvSpPr>
          <p:spPr bwMode="auto">
            <a:xfrm>
              <a:off x="3897313" y="1798638"/>
              <a:ext cx="1798638" cy="3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45" name="iş1iďê">
              <a:extLst>
                <a:ext uri="{FF2B5EF4-FFF2-40B4-BE49-F238E27FC236}">
                  <a16:creationId xmlns:a16="http://schemas.microsoft.com/office/drawing/2014/main" id="{C31668E3-A20A-4130-B07B-1C5CA5AF435F}"/>
                </a:ext>
              </a:extLst>
            </p:cNvPr>
            <p:cNvSpPr/>
            <p:nvPr/>
          </p:nvSpPr>
          <p:spPr bwMode="auto">
            <a:xfrm>
              <a:off x="3938588" y="1677988"/>
              <a:ext cx="60325" cy="60325"/>
            </a:xfrm>
            <a:prstGeom prst="ellipse">
              <a:avLst/>
            </a:pr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46" name="îṣliďè">
              <a:extLst>
                <a:ext uri="{FF2B5EF4-FFF2-40B4-BE49-F238E27FC236}">
                  <a16:creationId xmlns:a16="http://schemas.microsoft.com/office/drawing/2014/main" id="{0776EA59-48EC-49A9-AB34-5CDE6BF824B2}"/>
                </a:ext>
              </a:extLst>
            </p:cNvPr>
            <p:cNvSpPr/>
            <p:nvPr/>
          </p:nvSpPr>
          <p:spPr bwMode="auto">
            <a:xfrm>
              <a:off x="4029076" y="1677988"/>
              <a:ext cx="58738" cy="60325"/>
            </a:xfrm>
            <a:prstGeom prst="ellipse">
              <a:avLst/>
            </a:prstGeom>
            <a:solidFill>
              <a:srgbClr val="DBFF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47" name="iṣľiḑè">
              <a:extLst>
                <a:ext uri="{FF2B5EF4-FFF2-40B4-BE49-F238E27FC236}">
                  <a16:creationId xmlns:a16="http://schemas.microsoft.com/office/drawing/2014/main" id="{7A608593-2973-4E50-81D8-550834389495}"/>
                </a:ext>
              </a:extLst>
            </p:cNvPr>
            <p:cNvSpPr/>
            <p:nvPr/>
          </p:nvSpPr>
          <p:spPr bwMode="auto">
            <a:xfrm>
              <a:off x="4117976" y="1677988"/>
              <a:ext cx="57150" cy="60325"/>
            </a:xfrm>
            <a:prstGeom prst="ellipse">
              <a:avLst/>
            </a:prstGeom>
            <a:solidFill>
              <a:srgbClr val="FF29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48" name="íš1iďê">
              <a:extLst>
                <a:ext uri="{FF2B5EF4-FFF2-40B4-BE49-F238E27FC236}">
                  <a16:creationId xmlns:a16="http://schemas.microsoft.com/office/drawing/2014/main" id="{8B1718B0-ED19-47EA-A5A9-C36C17FD7815}"/>
                </a:ext>
              </a:extLst>
            </p:cNvPr>
            <p:cNvSpPr/>
            <p:nvPr/>
          </p:nvSpPr>
          <p:spPr bwMode="auto">
            <a:xfrm>
              <a:off x="3938588" y="1828801"/>
              <a:ext cx="60325" cy="817563"/>
            </a:xfrm>
            <a:custGeom>
              <a:avLst/>
              <a:gdLst>
                <a:gd name="T0" fmla="*/ 10 w 20"/>
                <a:gd name="T1" fmla="*/ 0 h 272"/>
                <a:gd name="T2" fmla="*/ 0 w 20"/>
                <a:gd name="T3" fmla="*/ 9 h 272"/>
                <a:gd name="T4" fmla="*/ 0 w 20"/>
                <a:gd name="T5" fmla="*/ 262 h 272"/>
                <a:gd name="T6" fmla="*/ 10 w 20"/>
                <a:gd name="T7" fmla="*/ 272 h 272"/>
                <a:gd name="T8" fmla="*/ 20 w 20"/>
                <a:gd name="T9" fmla="*/ 262 h 272"/>
                <a:gd name="T10" fmla="*/ 20 w 20"/>
                <a:gd name="T11" fmla="*/ 9 h 272"/>
                <a:gd name="T12" fmla="*/ 10 w 20"/>
                <a:gd name="T13" fmla="*/ 0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72">
                  <a:moveTo>
                    <a:pt x="10" y="0"/>
                  </a:moveTo>
                  <a:cubicBezTo>
                    <a:pt x="5" y="0"/>
                    <a:pt x="0" y="4"/>
                    <a:pt x="0" y="9"/>
                  </a:cubicBezTo>
                  <a:cubicBezTo>
                    <a:pt x="0" y="262"/>
                    <a:pt x="0" y="262"/>
                    <a:pt x="0" y="262"/>
                  </a:cubicBezTo>
                  <a:cubicBezTo>
                    <a:pt x="0" y="268"/>
                    <a:pt x="5" y="272"/>
                    <a:pt x="10" y="272"/>
                  </a:cubicBezTo>
                  <a:cubicBezTo>
                    <a:pt x="15" y="272"/>
                    <a:pt x="20" y="268"/>
                    <a:pt x="20" y="262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4"/>
                    <a:pt x="15" y="0"/>
                    <a:pt x="10" y="0"/>
                  </a:cubicBezTo>
                </a:path>
              </a:pathLst>
            </a:custGeom>
            <a:solidFill>
              <a:srgbClr val="97ED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49" name="îṡľîďè">
              <a:extLst>
                <a:ext uri="{FF2B5EF4-FFF2-40B4-BE49-F238E27FC236}">
                  <a16:creationId xmlns:a16="http://schemas.microsoft.com/office/drawing/2014/main" id="{2F902BF7-41F3-430C-B645-1509866128B3}"/>
                </a:ext>
              </a:extLst>
            </p:cNvPr>
            <p:cNvSpPr/>
            <p:nvPr/>
          </p:nvSpPr>
          <p:spPr bwMode="auto">
            <a:xfrm>
              <a:off x="3954463" y="1852613"/>
              <a:ext cx="23813" cy="217488"/>
            </a:xfrm>
            <a:custGeom>
              <a:avLst/>
              <a:gdLst>
                <a:gd name="T0" fmla="*/ 4 w 8"/>
                <a:gd name="T1" fmla="*/ 72 h 72"/>
                <a:gd name="T2" fmla="*/ 4 w 8"/>
                <a:gd name="T3" fmla="*/ 72 h 72"/>
                <a:gd name="T4" fmla="*/ 0 w 8"/>
                <a:gd name="T5" fmla="*/ 68 h 72"/>
                <a:gd name="T6" fmla="*/ 0 w 8"/>
                <a:gd name="T7" fmla="*/ 4 h 72"/>
                <a:gd name="T8" fmla="*/ 4 w 8"/>
                <a:gd name="T9" fmla="*/ 0 h 72"/>
                <a:gd name="T10" fmla="*/ 8 w 8"/>
                <a:gd name="T11" fmla="*/ 4 h 72"/>
                <a:gd name="T12" fmla="*/ 8 w 8"/>
                <a:gd name="T13" fmla="*/ 68 h 72"/>
                <a:gd name="T14" fmla="*/ 4 w 8"/>
                <a:gd name="T15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72">
                  <a:moveTo>
                    <a:pt x="4" y="72"/>
                  </a:moveTo>
                  <a:cubicBezTo>
                    <a:pt x="4" y="72"/>
                    <a:pt x="4" y="72"/>
                    <a:pt x="4" y="72"/>
                  </a:cubicBezTo>
                  <a:cubicBezTo>
                    <a:pt x="2" y="72"/>
                    <a:pt x="0" y="70"/>
                    <a:pt x="0" y="68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8" y="70"/>
                    <a:pt x="6" y="72"/>
                    <a:pt x="4" y="72"/>
                  </a:cubicBezTo>
                  <a:close/>
                </a:path>
              </a:pathLst>
            </a:cu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50" name="íṣļíḍè">
              <a:extLst>
                <a:ext uri="{FF2B5EF4-FFF2-40B4-BE49-F238E27FC236}">
                  <a16:creationId xmlns:a16="http://schemas.microsoft.com/office/drawing/2014/main" id="{C9848772-739B-455E-8C73-80DFF02AE6AA}"/>
                </a:ext>
              </a:extLst>
            </p:cNvPr>
            <p:cNvSpPr/>
            <p:nvPr/>
          </p:nvSpPr>
          <p:spPr bwMode="auto">
            <a:xfrm>
              <a:off x="4089401" y="1895476"/>
              <a:ext cx="415925" cy="11113"/>
            </a:xfrm>
            <a:custGeom>
              <a:avLst/>
              <a:gdLst>
                <a:gd name="T0" fmla="*/ 2 w 138"/>
                <a:gd name="T1" fmla="*/ 4 h 4"/>
                <a:gd name="T2" fmla="*/ 136 w 138"/>
                <a:gd name="T3" fmla="*/ 4 h 4"/>
                <a:gd name="T4" fmla="*/ 138 w 138"/>
                <a:gd name="T5" fmla="*/ 2 h 4"/>
                <a:gd name="T6" fmla="*/ 136 w 138"/>
                <a:gd name="T7" fmla="*/ 0 h 4"/>
                <a:gd name="T8" fmla="*/ 2 w 138"/>
                <a:gd name="T9" fmla="*/ 0 h 4"/>
                <a:gd name="T10" fmla="*/ 0 w 138"/>
                <a:gd name="T11" fmla="*/ 2 h 4"/>
                <a:gd name="T12" fmla="*/ 2 w 138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8" h="4">
                  <a:moveTo>
                    <a:pt x="2" y="4"/>
                  </a:moveTo>
                  <a:cubicBezTo>
                    <a:pt x="136" y="4"/>
                    <a:pt x="136" y="4"/>
                    <a:pt x="136" y="4"/>
                  </a:cubicBezTo>
                  <a:cubicBezTo>
                    <a:pt x="137" y="4"/>
                    <a:pt x="138" y="3"/>
                    <a:pt x="138" y="2"/>
                  </a:cubicBezTo>
                  <a:cubicBezTo>
                    <a:pt x="138" y="1"/>
                    <a:pt x="137" y="0"/>
                    <a:pt x="136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51" name="íṥḷiḓe">
              <a:extLst>
                <a:ext uri="{FF2B5EF4-FFF2-40B4-BE49-F238E27FC236}">
                  <a16:creationId xmlns:a16="http://schemas.microsoft.com/office/drawing/2014/main" id="{3D0391AD-E5EB-43AD-9F33-B535F00A7E39}"/>
                </a:ext>
              </a:extLst>
            </p:cNvPr>
            <p:cNvSpPr/>
            <p:nvPr/>
          </p:nvSpPr>
          <p:spPr bwMode="auto">
            <a:xfrm>
              <a:off x="4530726" y="1895476"/>
              <a:ext cx="77788" cy="11113"/>
            </a:xfrm>
            <a:custGeom>
              <a:avLst/>
              <a:gdLst>
                <a:gd name="T0" fmla="*/ 2 w 26"/>
                <a:gd name="T1" fmla="*/ 4 h 4"/>
                <a:gd name="T2" fmla="*/ 24 w 26"/>
                <a:gd name="T3" fmla="*/ 4 h 4"/>
                <a:gd name="T4" fmla="*/ 26 w 26"/>
                <a:gd name="T5" fmla="*/ 2 h 4"/>
                <a:gd name="T6" fmla="*/ 24 w 26"/>
                <a:gd name="T7" fmla="*/ 0 h 4"/>
                <a:gd name="T8" fmla="*/ 2 w 26"/>
                <a:gd name="T9" fmla="*/ 0 h 4"/>
                <a:gd name="T10" fmla="*/ 0 w 26"/>
                <a:gd name="T11" fmla="*/ 2 h 4"/>
                <a:gd name="T12" fmla="*/ 2 w 2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4">
                  <a:moveTo>
                    <a:pt x="2" y="4"/>
                  </a:moveTo>
                  <a:cubicBezTo>
                    <a:pt x="24" y="4"/>
                    <a:pt x="24" y="4"/>
                    <a:pt x="24" y="4"/>
                  </a:cubicBezTo>
                  <a:cubicBezTo>
                    <a:pt x="25" y="4"/>
                    <a:pt x="26" y="3"/>
                    <a:pt x="26" y="2"/>
                  </a:cubicBezTo>
                  <a:cubicBezTo>
                    <a:pt x="26" y="1"/>
                    <a:pt x="25" y="0"/>
                    <a:pt x="2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52" name="íṥļíḍè">
              <a:extLst>
                <a:ext uri="{FF2B5EF4-FFF2-40B4-BE49-F238E27FC236}">
                  <a16:creationId xmlns:a16="http://schemas.microsoft.com/office/drawing/2014/main" id="{1D1B53DB-2027-4DC3-AA56-32047E56DC3F}"/>
                </a:ext>
              </a:extLst>
            </p:cNvPr>
            <p:cNvSpPr/>
            <p:nvPr/>
          </p:nvSpPr>
          <p:spPr bwMode="auto">
            <a:xfrm>
              <a:off x="4668838" y="1895476"/>
              <a:ext cx="298450" cy="11113"/>
            </a:xfrm>
            <a:custGeom>
              <a:avLst/>
              <a:gdLst>
                <a:gd name="T0" fmla="*/ 2 w 99"/>
                <a:gd name="T1" fmla="*/ 4 h 4"/>
                <a:gd name="T2" fmla="*/ 97 w 99"/>
                <a:gd name="T3" fmla="*/ 4 h 4"/>
                <a:gd name="T4" fmla="*/ 99 w 99"/>
                <a:gd name="T5" fmla="*/ 2 h 4"/>
                <a:gd name="T6" fmla="*/ 97 w 99"/>
                <a:gd name="T7" fmla="*/ 0 h 4"/>
                <a:gd name="T8" fmla="*/ 2 w 99"/>
                <a:gd name="T9" fmla="*/ 0 h 4"/>
                <a:gd name="T10" fmla="*/ 0 w 99"/>
                <a:gd name="T11" fmla="*/ 2 h 4"/>
                <a:gd name="T12" fmla="*/ 2 w 99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9" h="4">
                  <a:moveTo>
                    <a:pt x="2" y="4"/>
                  </a:moveTo>
                  <a:cubicBezTo>
                    <a:pt x="97" y="4"/>
                    <a:pt x="97" y="4"/>
                    <a:pt x="97" y="4"/>
                  </a:cubicBezTo>
                  <a:cubicBezTo>
                    <a:pt x="98" y="4"/>
                    <a:pt x="99" y="3"/>
                    <a:pt x="99" y="2"/>
                  </a:cubicBezTo>
                  <a:cubicBezTo>
                    <a:pt x="99" y="1"/>
                    <a:pt x="98" y="0"/>
                    <a:pt x="97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53" name="îṧľïḓé">
              <a:extLst>
                <a:ext uri="{FF2B5EF4-FFF2-40B4-BE49-F238E27FC236}">
                  <a16:creationId xmlns:a16="http://schemas.microsoft.com/office/drawing/2014/main" id="{55AB40ED-A799-4EBF-AAA4-ABDDBADC1D47}"/>
                </a:ext>
              </a:extLst>
            </p:cNvPr>
            <p:cNvSpPr/>
            <p:nvPr/>
          </p:nvSpPr>
          <p:spPr bwMode="auto">
            <a:xfrm>
              <a:off x="4089401" y="1936751"/>
              <a:ext cx="501650" cy="12700"/>
            </a:xfrm>
            <a:custGeom>
              <a:avLst/>
              <a:gdLst>
                <a:gd name="T0" fmla="*/ 2 w 166"/>
                <a:gd name="T1" fmla="*/ 4 h 4"/>
                <a:gd name="T2" fmla="*/ 164 w 166"/>
                <a:gd name="T3" fmla="*/ 4 h 4"/>
                <a:gd name="T4" fmla="*/ 166 w 166"/>
                <a:gd name="T5" fmla="*/ 2 h 4"/>
                <a:gd name="T6" fmla="*/ 164 w 166"/>
                <a:gd name="T7" fmla="*/ 0 h 4"/>
                <a:gd name="T8" fmla="*/ 2 w 166"/>
                <a:gd name="T9" fmla="*/ 0 h 4"/>
                <a:gd name="T10" fmla="*/ 0 w 166"/>
                <a:gd name="T11" fmla="*/ 2 h 4"/>
                <a:gd name="T12" fmla="*/ 2 w 16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6" h="4">
                  <a:moveTo>
                    <a:pt x="2" y="4"/>
                  </a:moveTo>
                  <a:cubicBezTo>
                    <a:pt x="164" y="4"/>
                    <a:pt x="164" y="4"/>
                    <a:pt x="164" y="4"/>
                  </a:cubicBezTo>
                  <a:cubicBezTo>
                    <a:pt x="165" y="4"/>
                    <a:pt x="166" y="3"/>
                    <a:pt x="166" y="2"/>
                  </a:cubicBezTo>
                  <a:cubicBezTo>
                    <a:pt x="166" y="1"/>
                    <a:pt x="165" y="0"/>
                    <a:pt x="16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54" name="íşḻiḑé">
              <a:extLst>
                <a:ext uri="{FF2B5EF4-FFF2-40B4-BE49-F238E27FC236}">
                  <a16:creationId xmlns:a16="http://schemas.microsoft.com/office/drawing/2014/main" id="{092B2DE2-F044-458F-A476-0C9CD84EE9F0}"/>
                </a:ext>
              </a:extLst>
            </p:cNvPr>
            <p:cNvSpPr/>
            <p:nvPr/>
          </p:nvSpPr>
          <p:spPr bwMode="auto">
            <a:xfrm>
              <a:off x="4625976" y="1930401"/>
              <a:ext cx="207963" cy="12700"/>
            </a:xfrm>
            <a:custGeom>
              <a:avLst/>
              <a:gdLst>
                <a:gd name="T0" fmla="*/ 2 w 69"/>
                <a:gd name="T1" fmla="*/ 4 h 4"/>
                <a:gd name="T2" fmla="*/ 67 w 69"/>
                <a:gd name="T3" fmla="*/ 4 h 4"/>
                <a:gd name="T4" fmla="*/ 69 w 69"/>
                <a:gd name="T5" fmla="*/ 2 h 4"/>
                <a:gd name="T6" fmla="*/ 67 w 69"/>
                <a:gd name="T7" fmla="*/ 0 h 4"/>
                <a:gd name="T8" fmla="*/ 2 w 69"/>
                <a:gd name="T9" fmla="*/ 0 h 4"/>
                <a:gd name="T10" fmla="*/ 0 w 69"/>
                <a:gd name="T11" fmla="*/ 2 h 4"/>
                <a:gd name="T12" fmla="*/ 2 w 69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" h="4">
                  <a:moveTo>
                    <a:pt x="2" y="4"/>
                  </a:moveTo>
                  <a:cubicBezTo>
                    <a:pt x="67" y="4"/>
                    <a:pt x="67" y="4"/>
                    <a:pt x="67" y="4"/>
                  </a:cubicBezTo>
                  <a:cubicBezTo>
                    <a:pt x="68" y="4"/>
                    <a:pt x="69" y="3"/>
                    <a:pt x="69" y="2"/>
                  </a:cubicBezTo>
                  <a:cubicBezTo>
                    <a:pt x="69" y="0"/>
                    <a:pt x="68" y="0"/>
                    <a:pt x="67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2"/>
                  </a:cubicBezTo>
                  <a:cubicBezTo>
                    <a:pt x="0" y="3"/>
                    <a:pt x="0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55" name="ísḷîḓè">
              <a:extLst>
                <a:ext uri="{FF2B5EF4-FFF2-40B4-BE49-F238E27FC236}">
                  <a16:creationId xmlns:a16="http://schemas.microsoft.com/office/drawing/2014/main" id="{3DFCD774-7442-49A4-A9DB-FBE1ED29CC51}"/>
                </a:ext>
              </a:extLst>
            </p:cNvPr>
            <p:cNvSpPr/>
            <p:nvPr/>
          </p:nvSpPr>
          <p:spPr bwMode="auto">
            <a:xfrm>
              <a:off x="4860926" y="1930401"/>
              <a:ext cx="112713" cy="12700"/>
            </a:xfrm>
            <a:custGeom>
              <a:avLst/>
              <a:gdLst>
                <a:gd name="T0" fmla="*/ 2 w 37"/>
                <a:gd name="T1" fmla="*/ 4 h 4"/>
                <a:gd name="T2" fmla="*/ 35 w 37"/>
                <a:gd name="T3" fmla="*/ 4 h 4"/>
                <a:gd name="T4" fmla="*/ 37 w 37"/>
                <a:gd name="T5" fmla="*/ 2 h 4"/>
                <a:gd name="T6" fmla="*/ 35 w 37"/>
                <a:gd name="T7" fmla="*/ 0 h 4"/>
                <a:gd name="T8" fmla="*/ 2 w 37"/>
                <a:gd name="T9" fmla="*/ 0 h 4"/>
                <a:gd name="T10" fmla="*/ 0 w 37"/>
                <a:gd name="T11" fmla="*/ 2 h 4"/>
                <a:gd name="T12" fmla="*/ 2 w 37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4">
                  <a:moveTo>
                    <a:pt x="2" y="4"/>
                  </a:moveTo>
                  <a:cubicBezTo>
                    <a:pt x="35" y="4"/>
                    <a:pt x="35" y="4"/>
                    <a:pt x="35" y="4"/>
                  </a:cubicBezTo>
                  <a:cubicBezTo>
                    <a:pt x="36" y="4"/>
                    <a:pt x="37" y="3"/>
                    <a:pt x="37" y="2"/>
                  </a:cubicBezTo>
                  <a:cubicBezTo>
                    <a:pt x="37" y="0"/>
                    <a:pt x="36" y="0"/>
                    <a:pt x="35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2"/>
                  </a:cubicBezTo>
                  <a:cubicBezTo>
                    <a:pt x="0" y="3"/>
                    <a:pt x="0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56" name="ïŝ1ïḓe">
              <a:extLst>
                <a:ext uri="{FF2B5EF4-FFF2-40B4-BE49-F238E27FC236}">
                  <a16:creationId xmlns:a16="http://schemas.microsoft.com/office/drawing/2014/main" id="{BA6BCF00-AD53-4D2C-938D-9E8F631C87EF}"/>
                </a:ext>
              </a:extLst>
            </p:cNvPr>
            <p:cNvSpPr/>
            <p:nvPr/>
          </p:nvSpPr>
          <p:spPr bwMode="auto">
            <a:xfrm>
              <a:off x="4111626" y="1987551"/>
              <a:ext cx="587375" cy="12700"/>
            </a:xfrm>
            <a:custGeom>
              <a:avLst/>
              <a:gdLst>
                <a:gd name="T0" fmla="*/ 2 w 195"/>
                <a:gd name="T1" fmla="*/ 4 h 4"/>
                <a:gd name="T2" fmla="*/ 193 w 195"/>
                <a:gd name="T3" fmla="*/ 4 h 4"/>
                <a:gd name="T4" fmla="*/ 195 w 195"/>
                <a:gd name="T5" fmla="*/ 2 h 4"/>
                <a:gd name="T6" fmla="*/ 193 w 195"/>
                <a:gd name="T7" fmla="*/ 0 h 4"/>
                <a:gd name="T8" fmla="*/ 2 w 195"/>
                <a:gd name="T9" fmla="*/ 0 h 4"/>
                <a:gd name="T10" fmla="*/ 0 w 195"/>
                <a:gd name="T11" fmla="*/ 2 h 4"/>
                <a:gd name="T12" fmla="*/ 2 w 195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5" h="4">
                  <a:moveTo>
                    <a:pt x="2" y="4"/>
                  </a:moveTo>
                  <a:cubicBezTo>
                    <a:pt x="193" y="4"/>
                    <a:pt x="193" y="4"/>
                    <a:pt x="193" y="4"/>
                  </a:cubicBezTo>
                  <a:cubicBezTo>
                    <a:pt x="194" y="4"/>
                    <a:pt x="195" y="3"/>
                    <a:pt x="195" y="2"/>
                  </a:cubicBezTo>
                  <a:cubicBezTo>
                    <a:pt x="195" y="1"/>
                    <a:pt x="194" y="0"/>
                    <a:pt x="19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57" name="îś1ïḓè">
              <a:extLst>
                <a:ext uri="{FF2B5EF4-FFF2-40B4-BE49-F238E27FC236}">
                  <a16:creationId xmlns:a16="http://schemas.microsoft.com/office/drawing/2014/main" id="{68B3CAD8-AFE1-4202-B22D-49B6FBD93FBA}"/>
                </a:ext>
              </a:extLst>
            </p:cNvPr>
            <p:cNvSpPr/>
            <p:nvPr/>
          </p:nvSpPr>
          <p:spPr bwMode="auto">
            <a:xfrm>
              <a:off x="4756151" y="1987551"/>
              <a:ext cx="165100" cy="12700"/>
            </a:xfrm>
            <a:custGeom>
              <a:avLst/>
              <a:gdLst>
                <a:gd name="T0" fmla="*/ 2 w 55"/>
                <a:gd name="T1" fmla="*/ 4 h 4"/>
                <a:gd name="T2" fmla="*/ 53 w 55"/>
                <a:gd name="T3" fmla="*/ 4 h 4"/>
                <a:gd name="T4" fmla="*/ 55 w 55"/>
                <a:gd name="T5" fmla="*/ 2 h 4"/>
                <a:gd name="T6" fmla="*/ 53 w 55"/>
                <a:gd name="T7" fmla="*/ 0 h 4"/>
                <a:gd name="T8" fmla="*/ 2 w 55"/>
                <a:gd name="T9" fmla="*/ 0 h 4"/>
                <a:gd name="T10" fmla="*/ 0 w 55"/>
                <a:gd name="T11" fmla="*/ 2 h 4"/>
                <a:gd name="T12" fmla="*/ 2 w 55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4">
                  <a:moveTo>
                    <a:pt x="2" y="4"/>
                  </a:moveTo>
                  <a:cubicBezTo>
                    <a:pt x="53" y="4"/>
                    <a:pt x="53" y="4"/>
                    <a:pt x="53" y="4"/>
                  </a:cubicBezTo>
                  <a:cubicBezTo>
                    <a:pt x="54" y="4"/>
                    <a:pt x="55" y="3"/>
                    <a:pt x="55" y="2"/>
                  </a:cubicBezTo>
                  <a:cubicBezTo>
                    <a:pt x="55" y="1"/>
                    <a:pt x="54" y="0"/>
                    <a:pt x="5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58" name="í$ḻiḓe">
              <a:extLst>
                <a:ext uri="{FF2B5EF4-FFF2-40B4-BE49-F238E27FC236}">
                  <a16:creationId xmlns:a16="http://schemas.microsoft.com/office/drawing/2014/main" id="{ABAA7A50-F246-47E3-93E9-DAFA2C7DBA2A}"/>
                </a:ext>
              </a:extLst>
            </p:cNvPr>
            <p:cNvSpPr/>
            <p:nvPr/>
          </p:nvSpPr>
          <p:spPr bwMode="auto">
            <a:xfrm>
              <a:off x="4514851" y="2033588"/>
              <a:ext cx="458788" cy="11113"/>
            </a:xfrm>
            <a:custGeom>
              <a:avLst/>
              <a:gdLst>
                <a:gd name="T0" fmla="*/ 150 w 152"/>
                <a:gd name="T1" fmla="*/ 0 h 4"/>
                <a:gd name="T2" fmla="*/ 2 w 152"/>
                <a:gd name="T3" fmla="*/ 0 h 4"/>
                <a:gd name="T4" fmla="*/ 0 w 152"/>
                <a:gd name="T5" fmla="*/ 2 h 4"/>
                <a:gd name="T6" fmla="*/ 2 w 152"/>
                <a:gd name="T7" fmla="*/ 4 h 4"/>
                <a:gd name="T8" fmla="*/ 150 w 152"/>
                <a:gd name="T9" fmla="*/ 4 h 4"/>
                <a:gd name="T10" fmla="*/ 152 w 152"/>
                <a:gd name="T11" fmla="*/ 2 h 4"/>
                <a:gd name="T12" fmla="*/ 150 w 152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4">
                  <a:moveTo>
                    <a:pt x="150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50" y="4"/>
                    <a:pt x="150" y="4"/>
                    <a:pt x="150" y="4"/>
                  </a:cubicBezTo>
                  <a:cubicBezTo>
                    <a:pt x="151" y="4"/>
                    <a:pt x="152" y="3"/>
                    <a:pt x="152" y="2"/>
                  </a:cubicBezTo>
                  <a:cubicBezTo>
                    <a:pt x="152" y="1"/>
                    <a:pt x="151" y="0"/>
                    <a:pt x="150" y="0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59" name="iṥḻïdé">
              <a:extLst>
                <a:ext uri="{FF2B5EF4-FFF2-40B4-BE49-F238E27FC236}">
                  <a16:creationId xmlns:a16="http://schemas.microsoft.com/office/drawing/2014/main" id="{939A5575-2DCD-4D8D-AD7C-EEC935F1254F}"/>
                </a:ext>
              </a:extLst>
            </p:cNvPr>
            <p:cNvSpPr/>
            <p:nvPr/>
          </p:nvSpPr>
          <p:spPr bwMode="auto">
            <a:xfrm>
              <a:off x="4089401" y="2097088"/>
              <a:ext cx="630238" cy="11113"/>
            </a:xfrm>
            <a:custGeom>
              <a:avLst/>
              <a:gdLst>
                <a:gd name="T0" fmla="*/ 207 w 209"/>
                <a:gd name="T1" fmla="*/ 0 h 4"/>
                <a:gd name="T2" fmla="*/ 2 w 209"/>
                <a:gd name="T3" fmla="*/ 0 h 4"/>
                <a:gd name="T4" fmla="*/ 0 w 209"/>
                <a:gd name="T5" fmla="*/ 2 h 4"/>
                <a:gd name="T6" fmla="*/ 2 w 209"/>
                <a:gd name="T7" fmla="*/ 4 h 4"/>
                <a:gd name="T8" fmla="*/ 207 w 209"/>
                <a:gd name="T9" fmla="*/ 4 h 4"/>
                <a:gd name="T10" fmla="*/ 209 w 209"/>
                <a:gd name="T11" fmla="*/ 2 h 4"/>
                <a:gd name="T12" fmla="*/ 207 w 209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9" h="4">
                  <a:moveTo>
                    <a:pt x="207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07" y="4"/>
                    <a:pt x="207" y="4"/>
                    <a:pt x="207" y="4"/>
                  </a:cubicBezTo>
                  <a:cubicBezTo>
                    <a:pt x="208" y="4"/>
                    <a:pt x="209" y="3"/>
                    <a:pt x="209" y="2"/>
                  </a:cubicBezTo>
                  <a:cubicBezTo>
                    <a:pt x="209" y="1"/>
                    <a:pt x="208" y="0"/>
                    <a:pt x="207" y="0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60" name="íSḻiḓé">
              <a:extLst>
                <a:ext uri="{FF2B5EF4-FFF2-40B4-BE49-F238E27FC236}">
                  <a16:creationId xmlns:a16="http://schemas.microsoft.com/office/drawing/2014/main" id="{86FF322C-0AA8-48FA-A177-2794BE696EE2}"/>
                </a:ext>
              </a:extLst>
            </p:cNvPr>
            <p:cNvSpPr/>
            <p:nvPr/>
          </p:nvSpPr>
          <p:spPr bwMode="auto">
            <a:xfrm>
              <a:off x="4514851" y="2135188"/>
              <a:ext cx="469900" cy="12700"/>
            </a:xfrm>
            <a:custGeom>
              <a:avLst/>
              <a:gdLst>
                <a:gd name="T0" fmla="*/ 2 w 156"/>
                <a:gd name="T1" fmla="*/ 4 h 4"/>
                <a:gd name="T2" fmla="*/ 154 w 156"/>
                <a:gd name="T3" fmla="*/ 4 h 4"/>
                <a:gd name="T4" fmla="*/ 156 w 156"/>
                <a:gd name="T5" fmla="*/ 2 h 4"/>
                <a:gd name="T6" fmla="*/ 154 w 156"/>
                <a:gd name="T7" fmla="*/ 0 h 4"/>
                <a:gd name="T8" fmla="*/ 2 w 156"/>
                <a:gd name="T9" fmla="*/ 0 h 4"/>
                <a:gd name="T10" fmla="*/ 0 w 156"/>
                <a:gd name="T11" fmla="*/ 2 h 4"/>
                <a:gd name="T12" fmla="*/ 2 w 15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" h="4">
                  <a:moveTo>
                    <a:pt x="2" y="4"/>
                  </a:moveTo>
                  <a:cubicBezTo>
                    <a:pt x="154" y="4"/>
                    <a:pt x="154" y="4"/>
                    <a:pt x="154" y="4"/>
                  </a:cubicBezTo>
                  <a:cubicBezTo>
                    <a:pt x="155" y="4"/>
                    <a:pt x="156" y="3"/>
                    <a:pt x="156" y="2"/>
                  </a:cubicBezTo>
                  <a:cubicBezTo>
                    <a:pt x="156" y="1"/>
                    <a:pt x="155" y="0"/>
                    <a:pt x="15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61" name="íŝḷíḑê">
              <a:extLst>
                <a:ext uri="{FF2B5EF4-FFF2-40B4-BE49-F238E27FC236}">
                  <a16:creationId xmlns:a16="http://schemas.microsoft.com/office/drawing/2014/main" id="{0854FCAB-2C2F-4EA2-829A-EFDCF7A6AF4B}"/>
                </a:ext>
              </a:extLst>
            </p:cNvPr>
            <p:cNvSpPr/>
            <p:nvPr/>
          </p:nvSpPr>
          <p:spPr bwMode="auto">
            <a:xfrm>
              <a:off x="4189413" y="2155826"/>
              <a:ext cx="385763" cy="12700"/>
            </a:xfrm>
            <a:custGeom>
              <a:avLst/>
              <a:gdLst>
                <a:gd name="T0" fmla="*/ 126 w 128"/>
                <a:gd name="T1" fmla="*/ 0 h 4"/>
                <a:gd name="T2" fmla="*/ 2 w 128"/>
                <a:gd name="T3" fmla="*/ 0 h 4"/>
                <a:gd name="T4" fmla="*/ 0 w 128"/>
                <a:gd name="T5" fmla="*/ 2 h 4"/>
                <a:gd name="T6" fmla="*/ 2 w 128"/>
                <a:gd name="T7" fmla="*/ 4 h 4"/>
                <a:gd name="T8" fmla="*/ 126 w 128"/>
                <a:gd name="T9" fmla="*/ 4 h 4"/>
                <a:gd name="T10" fmla="*/ 128 w 128"/>
                <a:gd name="T11" fmla="*/ 2 h 4"/>
                <a:gd name="T12" fmla="*/ 126 w 128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8" h="4">
                  <a:moveTo>
                    <a:pt x="126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2"/>
                  </a:cubicBezTo>
                  <a:cubicBezTo>
                    <a:pt x="0" y="3"/>
                    <a:pt x="0" y="4"/>
                    <a:pt x="2" y="4"/>
                  </a:cubicBezTo>
                  <a:cubicBezTo>
                    <a:pt x="126" y="4"/>
                    <a:pt x="126" y="4"/>
                    <a:pt x="126" y="4"/>
                  </a:cubicBezTo>
                  <a:cubicBezTo>
                    <a:pt x="127" y="4"/>
                    <a:pt x="128" y="3"/>
                    <a:pt x="128" y="2"/>
                  </a:cubicBezTo>
                  <a:cubicBezTo>
                    <a:pt x="128" y="0"/>
                    <a:pt x="127" y="0"/>
                    <a:pt x="126" y="0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62" name="iṧ1ídé">
              <a:extLst>
                <a:ext uri="{FF2B5EF4-FFF2-40B4-BE49-F238E27FC236}">
                  <a16:creationId xmlns:a16="http://schemas.microsoft.com/office/drawing/2014/main" id="{5295C8EE-49F5-47F5-A526-249558DFF763}"/>
                </a:ext>
              </a:extLst>
            </p:cNvPr>
            <p:cNvSpPr/>
            <p:nvPr/>
          </p:nvSpPr>
          <p:spPr bwMode="auto">
            <a:xfrm>
              <a:off x="4089401" y="2033588"/>
              <a:ext cx="176213" cy="11113"/>
            </a:xfrm>
            <a:custGeom>
              <a:avLst/>
              <a:gdLst>
                <a:gd name="T0" fmla="*/ 2 w 58"/>
                <a:gd name="T1" fmla="*/ 4 h 4"/>
                <a:gd name="T2" fmla="*/ 56 w 58"/>
                <a:gd name="T3" fmla="*/ 4 h 4"/>
                <a:gd name="T4" fmla="*/ 58 w 58"/>
                <a:gd name="T5" fmla="*/ 2 h 4"/>
                <a:gd name="T6" fmla="*/ 56 w 58"/>
                <a:gd name="T7" fmla="*/ 0 h 4"/>
                <a:gd name="T8" fmla="*/ 2 w 58"/>
                <a:gd name="T9" fmla="*/ 0 h 4"/>
                <a:gd name="T10" fmla="*/ 0 w 58"/>
                <a:gd name="T11" fmla="*/ 2 h 4"/>
                <a:gd name="T12" fmla="*/ 2 w 58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4">
                  <a:moveTo>
                    <a:pt x="2" y="4"/>
                  </a:moveTo>
                  <a:cubicBezTo>
                    <a:pt x="56" y="4"/>
                    <a:pt x="56" y="4"/>
                    <a:pt x="56" y="4"/>
                  </a:cubicBezTo>
                  <a:cubicBezTo>
                    <a:pt x="57" y="4"/>
                    <a:pt x="58" y="3"/>
                    <a:pt x="58" y="2"/>
                  </a:cubicBezTo>
                  <a:cubicBezTo>
                    <a:pt x="58" y="1"/>
                    <a:pt x="57" y="0"/>
                    <a:pt x="56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63" name="îṡlîďè">
              <a:extLst>
                <a:ext uri="{FF2B5EF4-FFF2-40B4-BE49-F238E27FC236}">
                  <a16:creationId xmlns:a16="http://schemas.microsoft.com/office/drawing/2014/main" id="{0B81C9B6-F4E2-4CB0-A20B-46325EF84914}"/>
                </a:ext>
              </a:extLst>
            </p:cNvPr>
            <p:cNvSpPr/>
            <p:nvPr/>
          </p:nvSpPr>
          <p:spPr bwMode="auto">
            <a:xfrm>
              <a:off x="4240213" y="2279651"/>
              <a:ext cx="123825" cy="12700"/>
            </a:xfrm>
            <a:custGeom>
              <a:avLst/>
              <a:gdLst>
                <a:gd name="T0" fmla="*/ 39 w 41"/>
                <a:gd name="T1" fmla="*/ 0 h 4"/>
                <a:gd name="T2" fmla="*/ 2 w 41"/>
                <a:gd name="T3" fmla="*/ 0 h 4"/>
                <a:gd name="T4" fmla="*/ 0 w 41"/>
                <a:gd name="T5" fmla="*/ 2 h 4"/>
                <a:gd name="T6" fmla="*/ 2 w 41"/>
                <a:gd name="T7" fmla="*/ 4 h 4"/>
                <a:gd name="T8" fmla="*/ 39 w 41"/>
                <a:gd name="T9" fmla="*/ 4 h 4"/>
                <a:gd name="T10" fmla="*/ 41 w 41"/>
                <a:gd name="T11" fmla="*/ 2 h 4"/>
                <a:gd name="T12" fmla="*/ 39 w 41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4">
                  <a:moveTo>
                    <a:pt x="39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2"/>
                  </a:cubicBezTo>
                  <a:cubicBezTo>
                    <a:pt x="0" y="3"/>
                    <a:pt x="0" y="4"/>
                    <a:pt x="2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40" y="4"/>
                    <a:pt x="41" y="3"/>
                    <a:pt x="41" y="2"/>
                  </a:cubicBezTo>
                  <a:cubicBezTo>
                    <a:pt x="41" y="0"/>
                    <a:pt x="40" y="0"/>
                    <a:pt x="39" y="0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64" name="î$lîḓe">
              <a:extLst>
                <a:ext uri="{FF2B5EF4-FFF2-40B4-BE49-F238E27FC236}">
                  <a16:creationId xmlns:a16="http://schemas.microsoft.com/office/drawing/2014/main" id="{36A74525-623E-4460-A4BA-D6F1F56FC807}"/>
                </a:ext>
              </a:extLst>
            </p:cNvPr>
            <p:cNvSpPr/>
            <p:nvPr/>
          </p:nvSpPr>
          <p:spPr bwMode="auto">
            <a:xfrm>
              <a:off x="4081463" y="2327276"/>
              <a:ext cx="273050" cy="12700"/>
            </a:xfrm>
            <a:custGeom>
              <a:avLst/>
              <a:gdLst>
                <a:gd name="T0" fmla="*/ 89 w 91"/>
                <a:gd name="T1" fmla="*/ 0 h 4"/>
                <a:gd name="T2" fmla="*/ 2 w 91"/>
                <a:gd name="T3" fmla="*/ 0 h 4"/>
                <a:gd name="T4" fmla="*/ 0 w 91"/>
                <a:gd name="T5" fmla="*/ 2 h 4"/>
                <a:gd name="T6" fmla="*/ 2 w 91"/>
                <a:gd name="T7" fmla="*/ 4 h 4"/>
                <a:gd name="T8" fmla="*/ 89 w 91"/>
                <a:gd name="T9" fmla="*/ 4 h 4"/>
                <a:gd name="T10" fmla="*/ 91 w 91"/>
                <a:gd name="T11" fmla="*/ 2 h 4"/>
                <a:gd name="T12" fmla="*/ 89 w 91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1" h="4">
                  <a:moveTo>
                    <a:pt x="89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89" y="4"/>
                    <a:pt x="89" y="4"/>
                    <a:pt x="89" y="4"/>
                  </a:cubicBezTo>
                  <a:cubicBezTo>
                    <a:pt x="90" y="4"/>
                    <a:pt x="91" y="3"/>
                    <a:pt x="91" y="2"/>
                  </a:cubicBezTo>
                  <a:cubicBezTo>
                    <a:pt x="91" y="1"/>
                    <a:pt x="90" y="0"/>
                    <a:pt x="89" y="0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65" name="íşļîḍé">
              <a:extLst>
                <a:ext uri="{FF2B5EF4-FFF2-40B4-BE49-F238E27FC236}">
                  <a16:creationId xmlns:a16="http://schemas.microsoft.com/office/drawing/2014/main" id="{2CFD1A7F-3681-444F-B906-B07DB4D57DA8}"/>
                </a:ext>
              </a:extLst>
            </p:cNvPr>
            <p:cNvSpPr/>
            <p:nvPr/>
          </p:nvSpPr>
          <p:spPr bwMode="auto">
            <a:xfrm>
              <a:off x="4470401" y="2279651"/>
              <a:ext cx="57150" cy="12700"/>
            </a:xfrm>
            <a:custGeom>
              <a:avLst/>
              <a:gdLst>
                <a:gd name="T0" fmla="*/ 2 w 19"/>
                <a:gd name="T1" fmla="*/ 4 h 4"/>
                <a:gd name="T2" fmla="*/ 17 w 19"/>
                <a:gd name="T3" fmla="*/ 4 h 4"/>
                <a:gd name="T4" fmla="*/ 19 w 19"/>
                <a:gd name="T5" fmla="*/ 2 h 4"/>
                <a:gd name="T6" fmla="*/ 17 w 19"/>
                <a:gd name="T7" fmla="*/ 0 h 4"/>
                <a:gd name="T8" fmla="*/ 2 w 19"/>
                <a:gd name="T9" fmla="*/ 0 h 4"/>
                <a:gd name="T10" fmla="*/ 0 w 19"/>
                <a:gd name="T11" fmla="*/ 2 h 4"/>
                <a:gd name="T12" fmla="*/ 2 w 19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4">
                  <a:moveTo>
                    <a:pt x="2" y="4"/>
                  </a:moveTo>
                  <a:cubicBezTo>
                    <a:pt x="17" y="4"/>
                    <a:pt x="17" y="4"/>
                    <a:pt x="17" y="4"/>
                  </a:cubicBezTo>
                  <a:cubicBezTo>
                    <a:pt x="18" y="4"/>
                    <a:pt x="19" y="3"/>
                    <a:pt x="19" y="2"/>
                  </a:cubicBezTo>
                  <a:cubicBezTo>
                    <a:pt x="19" y="0"/>
                    <a:pt x="18" y="0"/>
                    <a:pt x="17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2"/>
                  </a:cubicBezTo>
                  <a:cubicBezTo>
                    <a:pt x="0" y="3"/>
                    <a:pt x="0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66" name="iṩļíḍê">
              <a:extLst>
                <a:ext uri="{FF2B5EF4-FFF2-40B4-BE49-F238E27FC236}">
                  <a16:creationId xmlns:a16="http://schemas.microsoft.com/office/drawing/2014/main" id="{D918462D-8C6A-4409-AB23-3CE7AE7C4079}"/>
                </a:ext>
              </a:extLst>
            </p:cNvPr>
            <p:cNvSpPr/>
            <p:nvPr/>
          </p:nvSpPr>
          <p:spPr bwMode="auto">
            <a:xfrm>
              <a:off x="4554538" y="2279651"/>
              <a:ext cx="57150" cy="12700"/>
            </a:xfrm>
            <a:custGeom>
              <a:avLst/>
              <a:gdLst>
                <a:gd name="T0" fmla="*/ 2 w 19"/>
                <a:gd name="T1" fmla="*/ 4 h 4"/>
                <a:gd name="T2" fmla="*/ 17 w 19"/>
                <a:gd name="T3" fmla="*/ 4 h 4"/>
                <a:gd name="T4" fmla="*/ 19 w 19"/>
                <a:gd name="T5" fmla="*/ 2 h 4"/>
                <a:gd name="T6" fmla="*/ 17 w 19"/>
                <a:gd name="T7" fmla="*/ 0 h 4"/>
                <a:gd name="T8" fmla="*/ 2 w 19"/>
                <a:gd name="T9" fmla="*/ 0 h 4"/>
                <a:gd name="T10" fmla="*/ 0 w 19"/>
                <a:gd name="T11" fmla="*/ 2 h 4"/>
                <a:gd name="T12" fmla="*/ 2 w 19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4">
                  <a:moveTo>
                    <a:pt x="2" y="4"/>
                  </a:moveTo>
                  <a:cubicBezTo>
                    <a:pt x="17" y="4"/>
                    <a:pt x="17" y="4"/>
                    <a:pt x="17" y="4"/>
                  </a:cubicBezTo>
                  <a:cubicBezTo>
                    <a:pt x="18" y="4"/>
                    <a:pt x="19" y="3"/>
                    <a:pt x="19" y="2"/>
                  </a:cubicBezTo>
                  <a:cubicBezTo>
                    <a:pt x="19" y="0"/>
                    <a:pt x="18" y="0"/>
                    <a:pt x="17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67" name="îSḷiďê">
              <a:extLst>
                <a:ext uri="{FF2B5EF4-FFF2-40B4-BE49-F238E27FC236}">
                  <a16:creationId xmlns:a16="http://schemas.microsoft.com/office/drawing/2014/main" id="{50E32A8E-68D6-42DD-AB90-6F56F72D4E6F}"/>
                </a:ext>
              </a:extLst>
            </p:cNvPr>
            <p:cNvSpPr/>
            <p:nvPr/>
          </p:nvSpPr>
          <p:spPr bwMode="auto">
            <a:xfrm>
              <a:off x="4638676" y="2279651"/>
              <a:ext cx="60325" cy="12700"/>
            </a:xfrm>
            <a:custGeom>
              <a:avLst/>
              <a:gdLst>
                <a:gd name="T0" fmla="*/ 2 w 20"/>
                <a:gd name="T1" fmla="*/ 4 h 4"/>
                <a:gd name="T2" fmla="*/ 18 w 20"/>
                <a:gd name="T3" fmla="*/ 4 h 4"/>
                <a:gd name="T4" fmla="*/ 20 w 20"/>
                <a:gd name="T5" fmla="*/ 2 h 4"/>
                <a:gd name="T6" fmla="*/ 18 w 20"/>
                <a:gd name="T7" fmla="*/ 0 h 4"/>
                <a:gd name="T8" fmla="*/ 2 w 20"/>
                <a:gd name="T9" fmla="*/ 0 h 4"/>
                <a:gd name="T10" fmla="*/ 0 w 20"/>
                <a:gd name="T11" fmla="*/ 2 h 4"/>
                <a:gd name="T12" fmla="*/ 2 w 2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4">
                  <a:moveTo>
                    <a:pt x="2" y="4"/>
                  </a:moveTo>
                  <a:cubicBezTo>
                    <a:pt x="18" y="4"/>
                    <a:pt x="18" y="4"/>
                    <a:pt x="18" y="4"/>
                  </a:cubicBezTo>
                  <a:cubicBezTo>
                    <a:pt x="19" y="4"/>
                    <a:pt x="20" y="3"/>
                    <a:pt x="20" y="2"/>
                  </a:cubicBezTo>
                  <a:cubicBezTo>
                    <a:pt x="20" y="0"/>
                    <a:pt x="19" y="0"/>
                    <a:pt x="18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68" name="iṣľíḋé">
              <a:extLst>
                <a:ext uri="{FF2B5EF4-FFF2-40B4-BE49-F238E27FC236}">
                  <a16:creationId xmlns:a16="http://schemas.microsoft.com/office/drawing/2014/main" id="{68F83513-7C46-455C-9536-65D6918D1BA5}"/>
                </a:ext>
              </a:extLst>
            </p:cNvPr>
            <p:cNvSpPr/>
            <p:nvPr/>
          </p:nvSpPr>
          <p:spPr bwMode="auto">
            <a:xfrm>
              <a:off x="4722813" y="2279651"/>
              <a:ext cx="60325" cy="12700"/>
            </a:xfrm>
            <a:custGeom>
              <a:avLst/>
              <a:gdLst>
                <a:gd name="T0" fmla="*/ 2 w 20"/>
                <a:gd name="T1" fmla="*/ 4 h 4"/>
                <a:gd name="T2" fmla="*/ 18 w 20"/>
                <a:gd name="T3" fmla="*/ 4 h 4"/>
                <a:gd name="T4" fmla="*/ 20 w 20"/>
                <a:gd name="T5" fmla="*/ 2 h 4"/>
                <a:gd name="T6" fmla="*/ 18 w 20"/>
                <a:gd name="T7" fmla="*/ 0 h 4"/>
                <a:gd name="T8" fmla="*/ 2 w 20"/>
                <a:gd name="T9" fmla="*/ 0 h 4"/>
                <a:gd name="T10" fmla="*/ 0 w 20"/>
                <a:gd name="T11" fmla="*/ 2 h 4"/>
                <a:gd name="T12" fmla="*/ 2 w 2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4">
                  <a:moveTo>
                    <a:pt x="2" y="4"/>
                  </a:moveTo>
                  <a:cubicBezTo>
                    <a:pt x="18" y="4"/>
                    <a:pt x="18" y="4"/>
                    <a:pt x="18" y="4"/>
                  </a:cubicBezTo>
                  <a:cubicBezTo>
                    <a:pt x="19" y="4"/>
                    <a:pt x="20" y="3"/>
                    <a:pt x="20" y="2"/>
                  </a:cubicBezTo>
                  <a:cubicBezTo>
                    <a:pt x="20" y="0"/>
                    <a:pt x="19" y="0"/>
                    <a:pt x="18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69" name="íş1íḑé">
              <a:extLst>
                <a:ext uri="{FF2B5EF4-FFF2-40B4-BE49-F238E27FC236}">
                  <a16:creationId xmlns:a16="http://schemas.microsoft.com/office/drawing/2014/main" id="{2C71B45B-8D19-4B9B-AFB2-6D7B30256E25}"/>
                </a:ext>
              </a:extLst>
            </p:cNvPr>
            <p:cNvSpPr/>
            <p:nvPr/>
          </p:nvSpPr>
          <p:spPr bwMode="auto">
            <a:xfrm>
              <a:off x="4810126" y="2279651"/>
              <a:ext cx="57150" cy="12700"/>
            </a:xfrm>
            <a:custGeom>
              <a:avLst/>
              <a:gdLst>
                <a:gd name="T0" fmla="*/ 2 w 19"/>
                <a:gd name="T1" fmla="*/ 4 h 4"/>
                <a:gd name="T2" fmla="*/ 17 w 19"/>
                <a:gd name="T3" fmla="*/ 4 h 4"/>
                <a:gd name="T4" fmla="*/ 19 w 19"/>
                <a:gd name="T5" fmla="*/ 2 h 4"/>
                <a:gd name="T6" fmla="*/ 17 w 19"/>
                <a:gd name="T7" fmla="*/ 0 h 4"/>
                <a:gd name="T8" fmla="*/ 2 w 19"/>
                <a:gd name="T9" fmla="*/ 0 h 4"/>
                <a:gd name="T10" fmla="*/ 0 w 19"/>
                <a:gd name="T11" fmla="*/ 2 h 4"/>
                <a:gd name="T12" fmla="*/ 2 w 19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4">
                  <a:moveTo>
                    <a:pt x="2" y="4"/>
                  </a:moveTo>
                  <a:cubicBezTo>
                    <a:pt x="17" y="4"/>
                    <a:pt x="17" y="4"/>
                    <a:pt x="17" y="4"/>
                  </a:cubicBezTo>
                  <a:cubicBezTo>
                    <a:pt x="18" y="4"/>
                    <a:pt x="19" y="3"/>
                    <a:pt x="19" y="2"/>
                  </a:cubicBezTo>
                  <a:cubicBezTo>
                    <a:pt x="19" y="0"/>
                    <a:pt x="18" y="0"/>
                    <a:pt x="17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2"/>
                  </a:cubicBezTo>
                  <a:cubicBezTo>
                    <a:pt x="0" y="3"/>
                    <a:pt x="0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70" name="íş1îḓé">
              <a:extLst>
                <a:ext uri="{FF2B5EF4-FFF2-40B4-BE49-F238E27FC236}">
                  <a16:creationId xmlns:a16="http://schemas.microsoft.com/office/drawing/2014/main" id="{F6170336-77C4-40EE-A5BB-F193B11781D7}"/>
                </a:ext>
              </a:extLst>
            </p:cNvPr>
            <p:cNvSpPr/>
            <p:nvPr/>
          </p:nvSpPr>
          <p:spPr bwMode="auto">
            <a:xfrm>
              <a:off x="4894263" y="2279651"/>
              <a:ext cx="57150" cy="12700"/>
            </a:xfrm>
            <a:custGeom>
              <a:avLst/>
              <a:gdLst>
                <a:gd name="T0" fmla="*/ 2 w 19"/>
                <a:gd name="T1" fmla="*/ 4 h 4"/>
                <a:gd name="T2" fmla="*/ 17 w 19"/>
                <a:gd name="T3" fmla="*/ 4 h 4"/>
                <a:gd name="T4" fmla="*/ 19 w 19"/>
                <a:gd name="T5" fmla="*/ 2 h 4"/>
                <a:gd name="T6" fmla="*/ 17 w 19"/>
                <a:gd name="T7" fmla="*/ 0 h 4"/>
                <a:gd name="T8" fmla="*/ 2 w 19"/>
                <a:gd name="T9" fmla="*/ 0 h 4"/>
                <a:gd name="T10" fmla="*/ 0 w 19"/>
                <a:gd name="T11" fmla="*/ 2 h 4"/>
                <a:gd name="T12" fmla="*/ 2 w 19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4">
                  <a:moveTo>
                    <a:pt x="2" y="4"/>
                  </a:moveTo>
                  <a:cubicBezTo>
                    <a:pt x="17" y="4"/>
                    <a:pt x="17" y="4"/>
                    <a:pt x="17" y="4"/>
                  </a:cubicBezTo>
                  <a:cubicBezTo>
                    <a:pt x="18" y="4"/>
                    <a:pt x="19" y="3"/>
                    <a:pt x="19" y="2"/>
                  </a:cubicBezTo>
                  <a:cubicBezTo>
                    <a:pt x="19" y="0"/>
                    <a:pt x="18" y="0"/>
                    <a:pt x="17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71" name="iṥlíḋé">
              <a:extLst>
                <a:ext uri="{FF2B5EF4-FFF2-40B4-BE49-F238E27FC236}">
                  <a16:creationId xmlns:a16="http://schemas.microsoft.com/office/drawing/2014/main" id="{667EFC5E-DB88-48E2-8F52-57A909148092}"/>
                </a:ext>
              </a:extLst>
            </p:cNvPr>
            <p:cNvSpPr/>
            <p:nvPr/>
          </p:nvSpPr>
          <p:spPr bwMode="auto">
            <a:xfrm>
              <a:off x="4470401" y="2316163"/>
              <a:ext cx="41275" cy="11113"/>
            </a:xfrm>
            <a:custGeom>
              <a:avLst/>
              <a:gdLst>
                <a:gd name="T0" fmla="*/ 2 w 14"/>
                <a:gd name="T1" fmla="*/ 4 h 4"/>
                <a:gd name="T2" fmla="*/ 12 w 14"/>
                <a:gd name="T3" fmla="*/ 4 h 4"/>
                <a:gd name="T4" fmla="*/ 14 w 14"/>
                <a:gd name="T5" fmla="*/ 2 h 4"/>
                <a:gd name="T6" fmla="*/ 12 w 14"/>
                <a:gd name="T7" fmla="*/ 0 h 4"/>
                <a:gd name="T8" fmla="*/ 2 w 14"/>
                <a:gd name="T9" fmla="*/ 0 h 4"/>
                <a:gd name="T10" fmla="*/ 0 w 14"/>
                <a:gd name="T11" fmla="*/ 2 h 4"/>
                <a:gd name="T12" fmla="*/ 2 w 1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4">
                  <a:moveTo>
                    <a:pt x="2" y="4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3" y="4"/>
                    <a:pt x="14" y="3"/>
                    <a:pt x="14" y="2"/>
                  </a:cubicBezTo>
                  <a:cubicBezTo>
                    <a:pt x="14" y="0"/>
                    <a:pt x="13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2"/>
                  </a:cubicBezTo>
                  <a:cubicBezTo>
                    <a:pt x="0" y="3"/>
                    <a:pt x="0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72" name="isḻíďê">
              <a:extLst>
                <a:ext uri="{FF2B5EF4-FFF2-40B4-BE49-F238E27FC236}">
                  <a16:creationId xmlns:a16="http://schemas.microsoft.com/office/drawing/2014/main" id="{5EACDDD7-0804-470F-A09A-E2455D023E1F}"/>
                </a:ext>
              </a:extLst>
            </p:cNvPr>
            <p:cNvSpPr/>
            <p:nvPr/>
          </p:nvSpPr>
          <p:spPr bwMode="auto">
            <a:xfrm>
              <a:off x="4538663" y="2316163"/>
              <a:ext cx="42863" cy="11113"/>
            </a:xfrm>
            <a:custGeom>
              <a:avLst/>
              <a:gdLst>
                <a:gd name="T0" fmla="*/ 2 w 14"/>
                <a:gd name="T1" fmla="*/ 4 h 4"/>
                <a:gd name="T2" fmla="*/ 12 w 14"/>
                <a:gd name="T3" fmla="*/ 4 h 4"/>
                <a:gd name="T4" fmla="*/ 14 w 14"/>
                <a:gd name="T5" fmla="*/ 2 h 4"/>
                <a:gd name="T6" fmla="*/ 12 w 14"/>
                <a:gd name="T7" fmla="*/ 0 h 4"/>
                <a:gd name="T8" fmla="*/ 2 w 14"/>
                <a:gd name="T9" fmla="*/ 0 h 4"/>
                <a:gd name="T10" fmla="*/ 0 w 14"/>
                <a:gd name="T11" fmla="*/ 2 h 4"/>
                <a:gd name="T12" fmla="*/ 2 w 1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4">
                  <a:moveTo>
                    <a:pt x="2" y="4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3" y="4"/>
                    <a:pt x="14" y="3"/>
                    <a:pt x="14" y="2"/>
                  </a:cubicBezTo>
                  <a:cubicBezTo>
                    <a:pt x="14" y="0"/>
                    <a:pt x="13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73" name="îṥlíḍe">
              <a:extLst>
                <a:ext uri="{FF2B5EF4-FFF2-40B4-BE49-F238E27FC236}">
                  <a16:creationId xmlns:a16="http://schemas.microsoft.com/office/drawing/2014/main" id="{8A571F1A-8183-4EE3-B581-24BFA2F294DC}"/>
                </a:ext>
              </a:extLst>
            </p:cNvPr>
            <p:cNvSpPr/>
            <p:nvPr/>
          </p:nvSpPr>
          <p:spPr bwMode="auto">
            <a:xfrm>
              <a:off x="4608513" y="2316163"/>
              <a:ext cx="42863" cy="11113"/>
            </a:xfrm>
            <a:custGeom>
              <a:avLst/>
              <a:gdLst>
                <a:gd name="T0" fmla="*/ 2 w 14"/>
                <a:gd name="T1" fmla="*/ 4 h 4"/>
                <a:gd name="T2" fmla="*/ 12 w 14"/>
                <a:gd name="T3" fmla="*/ 4 h 4"/>
                <a:gd name="T4" fmla="*/ 14 w 14"/>
                <a:gd name="T5" fmla="*/ 2 h 4"/>
                <a:gd name="T6" fmla="*/ 12 w 14"/>
                <a:gd name="T7" fmla="*/ 0 h 4"/>
                <a:gd name="T8" fmla="*/ 2 w 14"/>
                <a:gd name="T9" fmla="*/ 0 h 4"/>
                <a:gd name="T10" fmla="*/ 0 w 14"/>
                <a:gd name="T11" fmla="*/ 2 h 4"/>
                <a:gd name="T12" fmla="*/ 2 w 1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4">
                  <a:moveTo>
                    <a:pt x="2" y="4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3" y="4"/>
                    <a:pt x="14" y="3"/>
                    <a:pt x="14" y="2"/>
                  </a:cubicBezTo>
                  <a:cubicBezTo>
                    <a:pt x="14" y="0"/>
                    <a:pt x="13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74" name="ï$ḷïḍé">
              <a:extLst>
                <a:ext uri="{FF2B5EF4-FFF2-40B4-BE49-F238E27FC236}">
                  <a16:creationId xmlns:a16="http://schemas.microsoft.com/office/drawing/2014/main" id="{0C041C35-66C3-4858-9B50-D2633551E2F0}"/>
                </a:ext>
              </a:extLst>
            </p:cNvPr>
            <p:cNvSpPr/>
            <p:nvPr/>
          </p:nvSpPr>
          <p:spPr bwMode="auto">
            <a:xfrm>
              <a:off x="4678363" y="2316163"/>
              <a:ext cx="41275" cy="11113"/>
            </a:xfrm>
            <a:custGeom>
              <a:avLst/>
              <a:gdLst>
                <a:gd name="T0" fmla="*/ 2 w 14"/>
                <a:gd name="T1" fmla="*/ 4 h 4"/>
                <a:gd name="T2" fmla="*/ 12 w 14"/>
                <a:gd name="T3" fmla="*/ 4 h 4"/>
                <a:gd name="T4" fmla="*/ 14 w 14"/>
                <a:gd name="T5" fmla="*/ 2 h 4"/>
                <a:gd name="T6" fmla="*/ 12 w 14"/>
                <a:gd name="T7" fmla="*/ 0 h 4"/>
                <a:gd name="T8" fmla="*/ 2 w 14"/>
                <a:gd name="T9" fmla="*/ 0 h 4"/>
                <a:gd name="T10" fmla="*/ 0 w 14"/>
                <a:gd name="T11" fmla="*/ 2 h 4"/>
                <a:gd name="T12" fmla="*/ 2 w 1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4">
                  <a:moveTo>
                    <a:pt x="2" y="4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3" y="4"/>
                    <a:pt x="14" y="3"/>
                    <a:pt x="14" y="2"/>
                  </a:cubicBezTo>
                  <a:cubicBezTo>
                    <a:pt x="14" y="0"/>
                    <a:pt x="13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75" name="îŝḻidé">
              <a:extLst>
                <a:ext uri="{FF2B5EF4-FFF2-40B4-BE49-F238E27FC236}">
                  <a16:creationId xmlns:a16="http://schemas.microsoft.com/office/drawing/2014/main" id="{9B20B323-5B64-4D67-805C-40D36E5C8184}"/>
                </a:ext>
              </a:extLst>
            </p:cNvPr>
            <p:cNvSpPr/>
            <p:nvPr/>
          </p:nvSpPr>
          <p:spPr bwMode="auto">
            <a:xfrm>
              <a:off x="4749801" y="2316163"/>
              <a:ext cx="42863" cy="11113"/>
            </a:xfrm>
            <a:custGeom>
              <a:avLst/>
              <a:gdLst>
                <a:gd name="T0" fmla="*/ 2 w 14"/>
                <a:gd name="T1" fmla="*/ 4 h 4"/>
                <a:gd name="T2" fmla="*/ 12 w 14"/>
                <a:gd name="T3" fmla="*/ 4 h 4"/>
                <a:gd name="T4" fmla="*/ 14 w 14"/>
                <a:gd name="T5" fmla="*/ 2 h 4"/>
                <a:gd name="T6" fmla="*/ 12 w 14"/>
                <a:gd name="T7" fmla="*/ 0 h 4"/>
                <a:gd name="T8" fmla="*/ 2 w 14"/>
                <a:gd name="T9" fmla="*/ 0 h 4"/>
                <a:gd name="T10" fmla="*/ 0 w 14"/>
                <a:gd name="T11" fmla="*/ 2 h 4"/>
                <a:gd name="T12" fmla="*/ 2 w 1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4">
                  <a:moveTo>
                    <a:pt x="2" y="4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3" y="4"/>
                    <a:pt x="14" y="3"/>
                    <a:pt x="14" y="2"/>
                  </a:cubicBezTo>
                  <a:cubicBezTo>
                    <a:pt x="14" y="0"/>
                    <a:pt x="13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2"/>
                  </a:cubicBezTo>
                  <a:cubicBezTo>
                    <a:pt x="0" y="3"/>
                    <a:pt x="0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76" name="ïSlidè">
              <a:extLst>
                <a:ext uri="{FF2B5EF4-FFF2-40B4-BE49-F238E27FC236}">
                  <a16:creationId xmlns:a16="http://schemas.microsoft.com/office/drawing/2014/main" id="{C41620EE-1256-4CAB-A4EE-A2F54600A53F}"/>
                </a:ext>
              </a:extLst>
            </p:cNvPr>
            <p:cNvSpPr/>
            <p:nvPr/>
          </p:nvSpPr>
          <p:spPr bwMode="auto">
            <a:xfrm>
              <a:off x="4819651" y="2316163"/>
              <a:ext cx="41275" cy="11113"/>
            </a:xfrm>
            <a:custGeom>
              <a:avLst/>
              <a:gdLst>
                <a:gd name="T0" fmla="*/ 2 w 14"/>
                <a:gd name="T1" fmla="*/ 4 h 4"/>
                <a:gd name="T2" fmla="*/ 12 w 14"/>
                <a:gd name="T3" fmla="*/ 4 h 4"/>
                <a:gd name="T4" fmla="*/ 14 w 14"/>
                <a:gd name="T5" fmla="*/ 2 h 4"/>
                <a:gd name="T6" fmla="*/ 12 w 14"/>
                <a:gd name="T7" fmla="*/ 0 h 4"/>
                <a:gd name="T8" fmla="*/ 2 w 14"/>
                <a:gd name="T9" fmla="*/ 0 h 4"/>
                <a:gd name="T10" fmla="*/ 0 w 14"/>
                <a:gd name="T11" fmla="*/ 2 h 4"/>
                <a:gd name="T12" fmla="*/ 2 w 1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4">
                  <a:moveTo>
                    <a:pt x="2" y="4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3" y="4"/>
                    <a:pt x="14" y="3"/>
                    <a:pt x="14" y="2"/>
                  </a:cubicBezTo>
                  <a:cubicBezTo>
                    <a:pt x="14" y="0"/>
                    <a:pt x="13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77" name="îŝľîḋe">
              <a:extLst>
                <a:ext uri="{FF2B5EF4-FFF2-40B4-BE49-F238E27FC236}">
                  <a16:creationId xmlns:a16="http://schemas.microsoft.com/office/drawing/2014/main" id="{06AF5D78-5BCD-4106-8A07-BA3181FCC818}"/>
                </a:ext>
              </a:extLst>
            </p:cNvPr>
            <p:cNvSpPr/>
            <p:nvPr/>
          </p:nvSpPr>
          <p:spPr bwMode="auto">
            <a:xfrm>
              <a:off x="4889501" y="2316163"/>
              <a:ext cx="41275" cy="11113"/>
            </a:xfrm>
            <a:custGeom>
              <a:avLst/>
              <a:gdLst>
                <a:gd name="T0" fmla="*/ 2 w 14"/>
                <a:gd name="T1" fmla="*/ 4 h 4"/>
                <a:gd name="T2" fmla="*/ 12 w 14"/>
                <a:gd name="T3" fmla="*/ 4 h 4"/>
                <a:gd name="T4" fmla="*/ 14 w 14"/>
                <a:gd name="T5" fmla="*/ 2 h 4"/>
                <a:gd name="T6" fmla="*/ 12 w 14"/>
                <a:gd name="T7" fmla="*/ 0 h 4"/>
                <a:gd name="T8" fmla="*/ 2 w 14"/>
                <a:gd name="T9" fmla="*/ 0 h 4"/>
                <a:gd name="T10" fmla="*/ 0 w 14"/>
                <a:gd name="T11" fmla="*/ 2 h 4"/>
                <a:gd name="T12" fmla="*/ 2 w 1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4">
                  <a:moveTo>
                    <a:pt x="2" y="4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3" y="4"/>
                    <a:pt x="14" y="3"/>
                    <a:pt x="14" y="2"/>
                  </a:cubicBezTo>
                  <a:cubicBezTo>
                    <a:pt x="14" y="0"/>
                    <a:pt x="13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78" name="ïş1íḓe">
              <a:extLst>
                <a:ext uri="{FF2B5EF4-FFF2-40B4-BE49-F238E27FC236}">
                  <a16:creationId xmlns:a16="http://schemas.microsoft.com/office/drawing/2014/main" id="{43823B1B-7832-4623-B5E8-F3A3171B77A5}"/>
                </a:ext>
              </a:extLst>
            </p:cNvPr>
            <p:cNvSpPr/>
            <p:nvPr/>
          </p:nvSpPr>
          <p:spPr bwMode="auto">
            <a:xfrm>
              <a:off x="4084638" y="2460626"/>
              <a:ext cx="44450" cy="77788"/>
            </a:xfrm>
            <a:custGeom>
              <a:avLst/>
              <a:gdLst>
                <a:gd name="T0" fmla="*/ 12 w 15"/>
                <a:gd name="T1" fmla="*/ 1 h 26"/>
                <a:gd name="T2" fmla="*/ 1 w 15"/>
                <a:gd name="T3" fmla="*/ 12 h 26"/>
                <a:gd name="T4" fmla="*/ 1 w 15"/>
                <a:gd name="T5" fmla="*/ 15 h 26"/>
                <a:gd name="T6" fmla="*/ 11 w 15"/>
                <a:gd name="T7" fmla="*/ 26 h 26"/>
                <a:gd name="T8" fmla="*/ 14 w 15"/>
                <a:gd name="T9" fmla="*/ 26 h 26"/>
                <a:gd name="T10" fmla="*/ 14 w 15"/>
                <a:gd name="T11" fmla="*/ 23 h 26"/>
                <a:gd name="T12" fmla="*/ 5 w 15"/>
                <a:gd name="T13" fmla="*/ 14 h 26"/>
                <a:gd name="T14" fmla="*/ 15 w 15"/>
                <a:gd name="T15" fmla="*/ 4 h 26"/>
                <a:gd name="T16" fmla="*/ 15 w 15"/>
                <a:gd name="T17" fmla="*/ 1 h 26"/>
                <a:gd name="T18" fmla="*/ 12 w 15"/>
                <a:gd name="T19" fmla="*/ 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26">
                  <a:moveTo>
                    <a:pt x="12" y="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4"/>
                    <a:pt x="1" y="15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3" y="26"/>
                    <a:pt x="14" y="26"/>
                  </a:cubicBezTo>
                  <a:cubicBezTo>
                    <a:pt x="15" y="25"/>
                    <a:pt x="15" y="24"/>
                    <a:pt x="14" y="23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5" y="3"/>
                    <a:pt x="15" y="2"/>
                    <a:pt x="15" y="1"/>
                  </a:cubicBezTo>
                  <a:cubicBezTo>
                    <a:pt x="14" y="0"/>
                    <a:pt x="13" y="0"/>
                    <a:pt x="12" y="1"/>
                  </a:cubicBezTo>
                  <a:close/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79" name="íSľiďé">
              <a:extLst>
                <a:ext uri="{FF2B5EF4-FFF2-40B4-BE49-F238E27FC236}">
                  <a16:creationId xmlns:a16="http://schemas.microsoft.com/office/drawing/2014/main" id="{B85D347D-E7B5-4E78-958D-5CA6B0F2B801}"/>
                </a:ext>
              </a:extLst>
            </p:cNvPr>
            <p:cNvSpPr/>
            <p:nvPr/>
          </p:nvSpPr>
          <p:spPr bwMode="auto">
            <a:xfrm>
              <a:off x="4117976" y="2460626"/>
              <a:ext cx="44450" cy="77788"/>
            </a:xfrm>
            <a:custGeom>
              <a:avLst/>
              <a:gdLst>
                <a:gd name="T0" fmla="*/ 12 w 15"/>
                <a:gd name="T1" fmla="*/ 1 h 26"/>
                <a:gd name="T2" fmla="*/ 1 w 15"/>
                <a:gd name="T3" fmla="*/ 12 h 26"/>
                <a:gd name="T4" fmla="*/ 1 w 15"/>
                <a:gd name="T5" fmla="*/ 15 h 26"/>
                <a:gd name="T6" fmla="*/ 11 w 15"/>
                <a:gd name="T7" fmla="*/ 26 h 26"/>
                <a:gd name="T8" fmla="*/ 14 w 15"/>
                <a:gd name="T9" fmla="*/ 26 h 26"/>
                <a:gd name="T10" fmla="*/ 14 w 15"/>
                <a:gd name="T11" fmla="*/ 23 h 26"/>
                <a:gd name="T12" fmla="*/ 5 w 15"/>
                <a:gd name="T13" fmla="*/ 14 h 26"/>
                <a:gd name="T14" fmla="*/ 15 w 15"/>
                <a:gd name="T15" fmla="*/ 4 h 26"/>
                <a:gd name="T16" fmla="*/ 15 w 15"/>
                <a:gd name="T17" fmla="*/ 1 h 26"/>
                <a:gd name="T18" fmla="*/ 12 w 15"/>
                <a:gd name="T19" fmla="*/ 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26">
                  <a:moveTo>
                    <a:pt x="12" y="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4"/>
                    <a:pt x="1" y="15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3" y="26"/>
                    <a:pt x="14" y="26"/>
                  </a:cubicBezTo>
                  <a:cubicBezTo>
                    <a:pt x="15" y="25"/>
                    <a:pt x="15" y="24"/>
                    <a:pt x="14" y="23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5" y="3"/>
                    <a:pt x="15" y="2"/>
                    <a:pt x="15" y="1"/>
                  </a:cubicBezTo>
                  <a:cubicBezTo>
                    <a:pt x="14" y="0"/>
                    <a:pt x="13" y="0"/>
                    <a:pt x="12" y="1"/>
                  </a:cubicBezTo>
                  <a:close/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80" name="ïslïḓè">
              <a:extLst>
                <a:ext uri="{FF2B5EF4-FFF2-40B4-BE49-F238E27FC236}">
                  <a16:creationId xmlns:a16="http://schemas.microsoft.com/office/drawing/2014/main" id="{224DD0DB-A36E-4729-9D96-03E808A5AA46}"/>
                </a:ext>
              </a:extLst>
            </p:cNvPr>
            <p:cNvSpPr/>
            <p:nvPr/>
          </p:nvSpPr>
          <p:spPr bwMode="auto">
            <a:xfrm>
              <a:off x="5127626" y="1889126"/>
              <a:ext cx="44450" cy="77788"/>
            </a:xfrm>
            <a:custGeom>
              <a:avLst/>
              <a:gdLst>
                <a:gd name="T0" fmla="*/ 12 w 15"/>
                <a:gd name="T1" fmla="*/ 0 h 26"/>
                <a:gd name="T2" fmla="*/ 1 w 15"/>
                <a:gd name="T3" fmla="*/ 11 h 26"/>
                <a:gd name="T4" fmla="*/ 1 w 15"/>
                <a:gd name="T5" fmla="*/ 14 h 26"/>
                <a:gd name="T6" fmla="*/ 11 w 15"/>
                <a:gd name="T7" fmla="*/ 25 h 26"/>
                <a:gd name="T8" fmla="*/ 14 w 15"/>
                <a:gd name="T9" fmla="*/ 25 h 26"/>
                <a:gd name="T10" fmla="*/ 14 w 15"/>
                <a:gd name="T11" fmla="*/ 22 h 26"/>
                <a:gd name="T12" fmla="*/ 5 w 15"/>
                <a:gd name="T13" fmla="*/ 13 h 26"/>
                <a:gd name="T14" fmla="*/ 15 w 15"/>
                <a:gd name="T15" fmla="*/ 3 h 26"/>
                <a:gd name="T16" fmla="*/ 15 w 15"/>
                <a:gd name="T17" fmla="*/ 0 h 26"/>
                <a:gd name="T18" fmla="*/ 12 w 15"/>
                <a:gd name="T1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26">
                  <a:moveTo>
                    <a:pt x="12" y="0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0" y="12"/>
                    <a:pt x="0" y="14"/>
                    <a:pt x="1" y="14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2" y="26"/>
                    <a:pt x="13" y="26"/>
                    <a:pt x="14" y="25"/>
                  </a:cubicBezTo>
                  <a:cubicBezTo>
                    <a:pt x="15" y="24"/>
                    <a:pt x="15" y="23"/>
                    <a:pt x="14" y="22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1"/>
                    <a:pt x="15" y="0"/>
                  </a:cubicBezTo>
                  <a:cubicBezTo>
                    <a:pt x="14" y="0"/>
                    <a:pt x="13" y="0"/>
                    <a:pt x="12" y="0"/>
                  </a:cubicBezTo>
                  <a:close/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81" name="ïş1íḍê">
              <a:extLst>
                <a:ext uri="{FF2B5EF4-FFF2-40B4-BE49-F238E27FC236}">
                  <a16:creationId xmlns:a16="http://schemas.microsoft.com/office/drawing/2014/main" id="{6C94D2B9-1E8C-426F-A128-2D0764065D32}"/>
                </a:ext>
              </a:extLst>
            </p:cNvPr>
            <p:cNvSpPr/>
            <p:nvPr/>
          </p:nvSpPr>
          <p:spPr bwMode="auto">
            <a:xfrm>
              <a:off x="5111751" y="2071688"/>
              <a:ext cx="274638" cy="12700"/>
            </a:xfrm>
            <a:custGeom>
              <a:avLst/>
              <a:gdLst>
                <a:gd name="T0" fmla="*/ 2 w 91"/>
                <a:gd name="T1" fmla="*/ 4 h 4"/>
                <a:gd name="T2" fmla="*/ 89 w 91"/>
                <a:gd name="T3" fmla="*/ 4 h 4"/>
                <a:gd name="T4" fmla="*/ 91 w 91"/>
                <a:gd name="T5" fmla="*/ 2 h 4"/>
                <a:gd name="T6" fmla="*/ 89 w 91"/>
                <a:gd name="T7" fmla="*/ 0 h 4"/>
                <a:gd name="T8" fmla="*/ 2 w 91"/>
                <a:gd name="T9" fmla="*/ 0 h 4"/>
                <a:gd name="T10" fmla="*/ 0 w 91"/>
                <a:gd name="T11" fmla="*/ 2 h 4"/>
                <a:gd name="T12" fmla="*/ 2 w 91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1" h="4">
                  <a:moveTo>
                    <a:pt x="2" y="4"/>
                  </a:moveTo>
                  <a:cubicBezTo>
                    <a:pt x="89" y="4"/>
                    <a:pt x="89" y="4"/>
                    <a:pt x="89" y="4"/>
                  </a:cubicBezTo>
                  <a:cubicBezTo>
                    <a:pt x="90" y="4"/>
                    <a:pt x="91" y="3"/>
                    <a:pt x="91" y="2"/>
                  </a:cubicBezTo>
                  <a:cubicBezTo>
                    <a:pt x="91" y="1"/>
                    <a:pt x="90" y="0"/>
                    <a:pt x="8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82" name="îṥļïḓé">
              <a:extLst>
                <a:ext uri="{FF2B5EF4-FFF2-40B4-BE49-F238E27FC236}">
                  <a16:creationId xmlns:a16="http://schemas.microsoft.com/office/drawing/2014/main" id="{77D732B3-B315-428F-95EA-14F4C71B9728}"/>
                </a:ext>
              </a:extLst>
            </p:cNvPr>
            <p:cNvSpPr/>
            <p:nvPr/>
          </p:nvSpPr>
          <p:spPr bwMode="auto">
            <a:xfrm>
              <a:off x="5111751" y="2105026"/>
              <a:ext cx="114300" cy="12700"/>
            </a:xfrm>
            <a:custGeom>
              <a:avLst/>
              <a:gdLst>
                <a:gd name="T0" fmla="*/ 2 w 38"/>
                <a:gd name="T1" fmla="*/ 4 h 4"/>
                <a:gd name="T2" fmla="*/ 36 w 38"/>
                <a:gd name="T3" fmla="*/ 4 h 4"/>
                <a:gd name="T4" fmla="*/ 38 w 38"/>
                <a:gd name="T5" fmla="*/ 2 h 4"/>
                <a:gd name="T6" fmla="*/ 36 w 38"/>
                <a:gd name="T7" fmla="*/ 0 h 4"/>
                <a:gd name="T8" fmla="*/ 2 w 38"/>
                <a:gd name="T9" fmla="*/ 0 h 4"/>
                <a:gd name="T10" fmla="*/ 0 w 38"/>
                <a:gd name="T11" fmla="*/ 2 h 4"/>
                <a:gd name="T12" fmla="*/ 2 w 38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4">
                  <a:moveTo>
                    <a:pt x="2" y="4"/>
                  </a:moveTo>
                  <a:cubicBezTo>
                    <a:pt x="36" y="4"/>
                    <a:pt x="36" y="4"/>
                    <a:pt x="36" y="4"/>
                  </a:cubicBezTo>
                  <a:cubicBezTo>
                    <a:pt x="37" y="4"/>
                    <a:pt x="38" y="3"/>
                    <a:pt x="38" y="2"/>
                  </a:cubicBezTo>
                  <a:cubicBezTo>
                    <a:pt x="38" y="1"/>
                    <a:pt x="37" y="0"/>
                    <a:pt x="36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83" name="îSḻíḋè">
              <a:extLst>
                <a:ext uri="{FF2B5EF4-FFF2-40B4-BE49-F238E27FC236}">
                  <a16:creationId xmlns:a16="http://schemas.microsoft.com/office/drawing/2014/main" id="{20EEFF81-84F6-4036-93C8-A56ACB9FE068}"/>
                </a:ext>
              </a:extLst>
            </p:cNvPr>
            <p:cNvSpPr/>
            <p:nvPr/>
          </p:nvSpPr>
          <p:spPr bwMode="auto">
            <a:xfrm>
              <a:off x="5111751" y="2155826"/>
              <a:ext cx="114300" cy="12700"/>
            </a:xfrm>
            <a:custGeom>
              <a:avLst/>
              <a:gdLst>
                <a:gd name="T0" fmla="*/ 2 w 38"/>
                <a:gd name="T1" fmla="*/ 4 h 4"/>
                <a:gd name="T2" fmla="*/ 36 w 38"/>
                <a:gd name="T3" fmla="*/ 4 h 4"/>
                <a:gd name="T4" fmla="*/ 38 w 38"/>
                <a:gd name="T5" fmla="*/ 2 h 4"/>
                <a:gd name="T6" fmla="*/ 36 w 38"/>
                <a:gd name="T7" fmla="*/ 0 h 4"/>
                <a:gd name="T8" fmla="*/ 2 w 38"/>
                <a:gd name="T9" fmla="*/ 0 h 4"/>
                <a:gd name="T10" fmla="*/ 0 w 38"/>
                <a:gd name="T11" fmla="*/ 2 h 4"/>
                <a:gd name="T12" fmla="*/ 2 w 38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4">
                  <a:moveTo>
                    <a:pt x="2" y="4"/>
                  </a:moveTo>
                  <a:cubicBezTo>
                    <a:pt x="36" y="4"/>
                    <a:pt x="36" y="4"/>
                    <a:pt x="36" y="4"/>
                  </a:cubicBezTo>
                  <a:cubicBezTo>
                    <a:pt x="37" y="4"/>
                    <a:pt x="38" y="3"/>
                    <a:pt x="38" y="2"/>
                  </a:cubicBezTo>
                  <a:cubicBezTo>
                    <a:pt x="38" y="0"/>
                    <a:pt x="37" y="0"/>
                    <a:pt x="36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84" name="î$1ïḓe">
              <a:extLst>
                <a:ext uri="{FF2B5EF4-FFF2-40B4-BE49-F238E27FC236}">
                  <a16:creationId xmlns:a16="http://schemas.microsoft.com/office/drawing/2014/main" id="{E5A4DA28-E7BC-4329-B54C-CF8F3087D35D}"/>
                </a:ext>
              </a:extLst>
            </p:cNvPr>
            <p:cNvSpPr/>
            <p:nvPr/>
          </p:nvSpPr>
          <p:spPr bwMode="auto">
            <a:xfrm>
              <a:off x="5111751" y="2205038"/>
              <a:ext cx="114300" cy="11113"/>
            </a:xfrm>
            <a:custGeom>
              <a:avLst/>
              <a:gdLst>
                <a:gd name="T0" fmla="*/ 2 w 38"/>
                <a:gd name="T1" fmla="*/ 4 h 4"/>
                <a:gd name="T2" fmla="*/ 36 w 38"/>
                <a:gd name="T3" fmla="*/ 4 h 4"/>
                <a:gd name="T4" fmla="*/ 38 w 38"/>
                <a:gd name="T5" fmla="*/ 2 h 4"/>
                <a:gd name="T6" fmla="*/ 36 w 38"/>
                <a:gd name="T7" fmla="*/ 0 h 4"/>
                <a:gd name="T8" fmla="*/ 2 w 38"/>
                <a:gd name="T9" fmla="*/ 0 h 4"/>
                <a:gd name="T10" fmla="*/ 0 w 38"/>
                <a:gd name="T11" fmla="*/ 2 h 4"/>
                <a:gd name="T12" fmla="*/ 2 w 38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4">
                  <a:moveTo>
                    <a:pt x="2" y="4"/>
                  </a:moveTo>
                  <a:cubicBezTo>
                    <a:pt x="36" y="4"/>
                    <a:pt x="36" y="4"/>
                    <a:pt x="36" y="4"/>
                  </a:cubicBezTo>
                  <a:cubicBezTo>
                    <a:pt x="37" y="4"/>
                    <a:pt x="38" y="3"/>
                    <a:pt x="38" y="2"/>
                  </a:cubicBezTo>
                  <a:cubicBezTo>
                    <a:pt x="38" y="1"/>
                    <a:pt x="37" y="0"/>
                    <a:pt x="36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85" name="iš1îḋê">
              <a:extLst>
                <a:ext uri="{FF2B5EF4-FFF2-40B4-BE49-F238E27FC236}">
                  <a16:creationId xmlns:a16="http://schemas.microsoft.com/office/drawing/2014/main" id="{28FC033E-AF49-42D4-80B7-D4DFD3DCDCE0}"/>
                </a:ext>
              </a:extLst>
            </p:cNvPr>
            <p:cNvSpPr/>
            <p:nvPr/>
          </p:nvSpPr>
          <p:spPr bwMode="auto">
            <a:xfrm>
              <a:off x="5111751" y="2255838"/>
              <a:ext cx="114300" cy="12700"/>
            </a:xfrm>
            <a:custGeom>
              <a:avLst/>
              <a:gdLst>
                <a:gd name="T0" fmla="*/ 2 w 38"/>
                <a:gd name="T1" fmla="*/ 4 h 4"/>
                <a:gd name="T2" fmla="*/ 36 w 38"/>
                <a:gd name="T3" fmla="*/ 4 h 4"/>
                <a:gd name="T4" fmla="*/ 38 w 38"/>
                <a:gd name="T5" fmla="*/ 2 h 4"/>
                <a:gd name="T6" fmla="*/ 36 w 38"/>
                <a:gd name="T7" fmla="*/ 0 h 4"/>
                <a:gd name="T8" fmla="*/ 2 w 38"/>
                <a:gd name="T9" fmla="*/ 0 h 4"/>
                <a:gd name="T10" fmla="*/ 0 w 38"/>
                <a:gd name="T11" fmla="*/ 2 h 4"/>
                <a:gd name="T12" fmla="*/ 2 w 38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4">
                  <a:moveTo>
                    <a:pt x="2" y="4"/>
                  </a:moveTo>
                  <a:cubicBezTo>
                    <a:pt x="36" y="4"/>
                    <a:pt x="36" y="4"/>
                    <a:pt x="36" y="4"/>
                  </a:cubicBezTo>
                  <a:cubicBezTo>
                    <a:pt x="37" y="4"/>
                    <a:pt x="38" y="3"/>
                    <a:pt x="38" y="2"/>
                  </a:cubicBezTo>
                  <a:cubicBezTo>
                    <a:pt x="38" y="1"/>
                    <a:pt x="37" y="0"/>
                    <a:pt x="36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86" name="išḻïďè">
              <a:extLst>
                <a:ext uri="{FF2B5EF4-FFF2-40B4-BE49-F238E27FC236}">
                  <a16:creationId xmlns:a16="http://schemas.microsoft.com/office/drawing/2014/main" id="{3D4BE344-4C9F-4F79-A959-B618904E9FC3}"/>
                </a:ext>
              </a:extLst>
            </p:cNvPr>
            <p:cNvSpPr/>
            <p:nvPr/>
          </p:nvSpPr>
          <p:spPr bwMode="auto">
            <a:xfrm>
              <a:off x="5449888" y="2135188"/>
              <a:ext cx="84138" cy="12700"/>
            </a:xfrm>
            <a:custGeom>
              <a:avLst/>
              <a:gdLst>
                <a:gd name="T0" fmla="*/ 26 w 28"/>
                <a:gd name="T1" fmla="*/ 0 h 4"/>
                <a:gd name="T2" fmla="*/ 2 w 28"/>
                <a:gd name="T3" fmla="*/ 0 h 4"/>
                <a:gd name="T4" fmla="*/ 0 w 28"/>
                <a:gd name="T5" fmla="*/ 2 h 4"/>
                <a:gd name="T6" fmla="*/ 2 w 28"/>
                <a:gd name="T7" fmla="*/ 4 h 4"/>
                <a:gd name="T8" fmla="*/ 26 w 28"/>
                <a:gd name="T9" fmla="*/ 4 h 4"/>
                <a:gd name="T10" fmla="*/ 28 w 28"/>
                <a:gd name="T11" fmla="*/ 2 h 4"/>
                <a:gd name="T12" fmla="*/ 26 w 28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4">
                  <a:moveTo>
                    <a:pt x="26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7" y="4"/>
                    <a:pt x="28" y="3"/>
                    <a:pt x="28" y="2"/>
                  </a:cubicBezTo>
                  <a:cubicBezTo>
                    <a:pt x="28" y="1"/>
                    <a:pt x="27" y="0"/>
                    <a:pt x="26" y="0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87" name="iśľiḓe">
              <a:extLst>
                <a:ext uri="{FF2B5EF4-FFF2-40B4-BE49-F238E27FC236}">
                  <a16:creationId xmlns:a16="http://schemas.microsoft.com/office/drawing/2014/main" id="{DAD0EC9B-1114-4E0A-9DDF-BA48E164FFF2}"/>
                </a:ext>
              </a:extLst>
            </p:cNvPr>
            <p:cNvSpPr/>
            <p:nvPr/>
          </p:nvSpPr>
          <p:spPr bwMode="auto">
            <a:xfrm>
              <a:off x="5449888" y="2165351"/>
              <a:ext cx="84138" cy="12700"/>
            </a:xfrm>
            <a:custGeom>
              <a:avLst/>
              <a:gdLst>
                <a:gd name="T0" fmla="*/ 26 w 28"/>
                <a:gd name="T1" fmla="*/ 0 h 4"/>
                <a:gd name="T2" fmla="*/ 2 w 28"/>
                <a:gd name="T3" fmla="*/ 0 h 4"/>
                <a:gd name="T4" fmla="*/ 0 w 28"/>
                <a:gd name="T5" fmla="*/ 2 h 4"/>
                <a:gd name="T6" fmla="*/ 2 w 28"/>
                <a:gd name="T7" fmla="*/ 4 h 4"/>
                <a:gd name="T8" fmla="*/ 26 w 28"/>
                <a:gd name="T9" fmla="*/ 4 h 4"/>
                <a:gd name="T10" fmla="*/ 28 w 28"/>
                <a:gd name="T11" fmla="*/ 2 h 4"/>
                <a:gd name="T12" fmla="*/ 26 w 28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4">
                  <a:moveTo>
                    <a:pt x="26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7" y="4"/>
                    <a:pt x="28" y="3"/>
                    <a:pt x="28" y="2"/>
                  </a:cubicBezTo>
                  <a:cubicBezTo>
                    <a:pt x="28" y="0"/>
                    <a:pt x="27" y="0"/>
                    <a:pt x="26" y="0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88" name="íṩľîḍê">
              <a:extLst>
                <a:ext uri="{FF2B5EF4-FFF2-40B4-BE49-F238E27FC236}">
                  <a16:creationId xmlns:a16="http://schemas.microsoft.com/office/drawing/2014/main" id="{E2EF8E94-66EC-4FEE-9968-362D6C394B4D}"/>
                </a:ext>
              </a:extLst>
            </p:cNvPr>
            <p:cNvSpPr/>
            <p:nvPr/>
          </p:nvSpPr>
          <p:spPr bwMode="auto">
            <a:xfrm>
              <a:off x="5449888" y="2192338"/>
              <a:ext cx="84138" cy="12700"/>
            </a:xfrm>
            <a:custGeom>
              <a:avLst/>
              <a:gdLst>
                <a:gd name="T0" fmla="*/ 26 w 28"/>
                <a:gd name="T1" fmla="*/ 0 h 4"/>
                <a:gd name="T2" fmla="*/ 2 w 28"/>
                <a:gd name="T3" fmla="*/ 0 h 4"/>
                <a:gd name="T4" fmla="*/ 0 w 28"/>
                <a:gd name="T5" fmla="*/ 2 h 4"/>
                <a:gd name="T6" fmla="*/ 2 w 28"/>
                <a:gd name="T7" fmla="*/ 4 h 4"/>
                <a:gd name="T8" fmla="*/ 26 w 28"/>
                <a:gd name="T9" fmla="*/ 4 h 4"/>
                <a:gd name="T10" fmla="*/ 28 w 28"/>
                <a:gd name="T11" fmla="*/ 2 h 4"/>
                <a:gd name="T12" fmla="*/ 26 w 28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4">
                  <a:moveTo>
                    <a:pt x="26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7" y="4"/>
                    <a:pt x="28" y="3"/>
                    <a:pt x="28" y="2"/>
                  </a:cubicBezTo>
                  <a:cubicBezTo>
                    <a:pt x="28" y="1"/>
                    <a:pt x="27" y="0"/>
                    <a:pt x="26" y="0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89" name="îṡḻïḋé">
              <a:extLst>
                <a:ext uri="{FF2B5EF4-FFF2-40B4-BE49-F238E27FC236}">
                  <a16:creationId xmlns:a16="http://schemas.microsoft.com/office/drawing/2014/main" id="{C7B60862-5321-4FD9-AABE-F011AF10E4AF}"/>
                </a:ext>
              </a:extLst>
            </p:cNvPr>
            <p:cNvSpPr/>
            <p:nvPr/>
          </p:nvSpPr>
          <p:spPr bwMode="auto">
            <a:xfrm>
              <a:off x="5449888" y="2222501"/>
              <a:ext cx="84138" cy="12700"/>
            </a:xfrm>
            <a:custGeom>
              <a:avLst/>
              <a:gdLst>
                <a:gd name="T0" fmla="*/ 26 w 28"/>
                <a:gd name="T1" fmla="*/ 0 h 4"/>
                <a:gd name="T2" fmla="*/ 2 w 28"/>
                <a:gd name="T3" fmla="*/ 0 h 4"/>
                <a:gd name="T4" fmla="*/ 0 w 28"/>
                <a:gd name="T5" fmla="*/ 2 h 4"/>
                <a:gd name="T6" fmla="*/ 2 w 28"/>
                <a:gd name="T7" fmla="*/ 4 h 4"/>
                <a:gd name="T8" fmla="*/ 26 w 28"/>
                <a:gd name="T9" fmla="*/ 4 h 4"/>
                <a:gd name="T10" fmla="*/ 28 w 28"/>
                <a:gd name="T11" fmla="*/ 2 h 4"/>
                <a:gd name="T12" fmla="*/ 26 w 28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4">
                  <a:moveTo>
                    <a:pt x="26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7" y="4"/>
                    <a:pt x="28" y="3"/>
                    <a:pt x="28" y="2"/>
                  </a:cubicBezTo>
                  <a:cubicBezTo>
                    <a:pt x="28" y="0"/>
                    <a:pt x="27" y="0"/>
                    <a:pt x="26" y="0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90" name="íşlïḍé">
              <a:extLst>
                <a:ext uri="{FF2B5EF4-FFF2-40B4-BE49-F238E27FC236}">
                  <a16:creationId xmlns:a16="http://schemas.microsoft.com/office/drawing/2014/main" id="{816FC86A-F8CF-481D-AB57-3B3CFFDD33A1}"/>
                </a:ext>
              </a:extLst>
            </p:cNvPr>
            <p:cNvSpPr/>
            <p:nvPr/>
          </p:nvSpPr>
          <p:spPr bwMode="auto">
            <a:xfrm>
              <a:off x="5449888" y="2249488"/>
              <a:ext cx="84138" cy="12700"/>
            </a:xfrm>
            <a:custGeom>
              <a:avLst/>
              <a:gdLst>
                <a:gd name="T0" fmla="*/ 26 w 28"/>
                <a:gd name="T1" fmla="*/ 0 h 4"/>
                <a:gd name="T2" fmla="*/ 2 w 28"/>
                <a:gd name="T3" fmla="*/ 0 h 4"/>
                <a:gd name="T4" fmla="*/ 0 w 28"/>
                <a:gd name="T5" fmla="*/ 2 h 4"/>
                <a:gd name="T6" fmla="*/ 2 w 28"/>
                <a:gd name="T7" fmla="*/ 4 h 4"/>
                <a:gd name="T8" fmla="*/ 26 w 28"/>
                <a:gd name="T9" fmla="*/ 4 h 4"/>
                <a:gd name="T10" fmla="*/ 28 w 28"/>
                <a:gd name="T11" fmla="*/ 2 h 4"/>
                <a:gd name="T12" fmla="*/ 26 w 28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4">
                  <a:moveTo>
                    <a:pt x="26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7" y="4"/>
                    <a:pt x="28" y="3"/>
                    <a:pt x="28" y="2"/>
                  </a:cubicBezTo>
                  <a:cubicBezTo>
                    <a:pt x="28" y="1"/>
                    <a:pt x="27" y="0"/>
                    <a:pt x="26" y="0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91" name="ïšlîḑê">
              <a:extLst>
                <a:ext uri="{FF2B5EF4-FFF2-40B4-BE49-F238E27FC236}">
                  <a16:creationId xmlns:a16="http://schemas.microsoft.com/office/drawing/2014/main" id="{60D3AD57-1820-42E7-81EF-E151767B43BA}"/>
                </a:ext>
              </a:extLst>
            </p:cNvPr>
            <p:cNvSpPr/>
            <p:nvPr/>
          </p:nvSpPr>
          <p:spPr bwMode="auto">
            <a:xfrm>
              <a:off x="5449888" y="2279651"/>
              <a:ext cx="84138" cy="12700"/>
            </a:xfrm>
            <a:custGeom>
              <a:avLst/>
              <a:gdLst>
                <a:gd name="T0" fmla="*/ 26 w 28"/>
                <a:gd name="T1" fmla="*/ 0 h 4"/>
                <a:gd name="T2" fmla="*/ 2 w 28"/>
                <a:gd name="T3" fmla="*/ 0 h 4"/>
                <a:gd name="T4" fmla="*/ 0 w 28"/>
                <a:gd name="T5" fmla="*/ 2 h 4"/>
                <a:gd name="T6" fmla="*/ 2 w 28"/>
                <a:gd name="T7" fmla="*/ 4 h 4"/>
                <a:gd name="T8" fmla="*/ 26 w 28"/>
                <a:gd name="T9" fmla="*/ 4 h 4"/>
                <a:gd name="T10" fmla="*/ 28 w 28"/>
                <a:gd name="T11" fmla="*/ 2 h 4"/>
                <a:gd name="T12" fmla="*/ 26 w 28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4">
                  <a:moveTo>
                    <a:pt x="26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7" y="4"/>
                    <a:pt x="28" y="3"/>
                    <a:pt x="28" y="2"/>
                  </a:cubicBezTo>
                  <a:cubicBezTo>
                    <a:pt x="28" y="1"/>
                    <a:pt x="27" y="0"/>
                    <a:pt x="26" y="0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92" name="ïṥ1îḋê">
              <a:extLst>
                <a:ext uri="{FF2B5EF4-FFF2-40B4-BE49-F238E27FC236}">
                  <a16:creationId xmlns:a16="http://schemas.microsoft.com/office/drawing/2014/main" id="{4769AC53-55D0-4597-8F12-022FB4F35D89}"/>
                </a:ext>
              </a:extLst>
            </p:cNvPr>
            <p:cNvSpPr/>
            <p:nvPr/>
          </p:nvSpPr>
          <p:spPr bwMode="auto">
            <a:xfrm>
              <a:off x="5449888" y="2306638"/>
              <a:ext cx="84138" cy="12700"/>
            </a:xfrm>
            <a:custGeom>
              <a:avLst/>
              <a:gdLst>
                <a:gd name="T0" fmla="*/ 26 w 28"/>
                <a:gd name="T1" fmla="*/ 0 h 4"/>
                <a:gd name="T2" fmla="*/ 2 w 28"/>
                <a:gd name="T3" fmla="*/ 0 h 4"/>
                <a:gd name="T4" fmla="*/ 0 w 28"/>
                <a:gd name="T5" fmla="*/ 2 h 4"/>
                <a:gd name="T6" fmla="*/ 2 w 28"/>
                <a:gd name="T7" fmla="*/ 4 h 4"/>
                <a:gd name="T8" fmla="*/ 26 w 28"/>
                <a:gd name="T9" fmla="*/ 4 h 4"/>
                <a:gd name="T10" fmla="*/ 28 w 28"/>
                <a:gd name="T11" fmla="*/ 2 h 4"/>
                <a:gd name="T12" fmla="*/ 26 w 28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4">
                  <a:moveTo>
                    <a:pt x="26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7" y="4"/>
                    <a:pt x="28" y="3"/>
                    <a:pt x="28" y="2"/>
                  </a:cubicBezTo>
                  <a:cubicBezTo>
                    <a:pt x="28" y="1"/>
                    <a:pt x="27" y="0"/>
                    <a:pt x="26" y="0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93" name="ïṩļïḍè">
              <a:extLst>
                <a:ext uri="{FF2B5EF4-FFF2-40B4-BE49-F238E27FC236}">
                  <a16:creationId xmlns:a16="http://schemas.microsoft.com/office/drawing/2014/main" id="{DA338903-15B1-426B-AC9F-6AF299613184}"/>
                </a:ext>
              </a:extLst>
            </p:cNvPr>
            <p:cNvSpPr/>
            <p:nvPr/>
          </p:nvSpPr>
          <p:spPr bwMode="auto">
            <a:xfrm>
              <a:off x="5449888" y="2336801"/>
              <a:ext cx="84138" cy="12700"/>
            </a:xfrm>
            <a:custGeom>
              <a:avLst/>
              <a:gdLst>
                <a:gd name="T0" fmla="*/ 26 w 28"/>
                <a:gd name="T1" fmla="*/ 0 h 4"/>
                <a:gd name="T2" fmla="*/ 2 w 28"/>
                <a:gd name="T3" fmla="*/ 0 h 4"/>
                <a:gd name="T4" fmla="*/ 0 w 28"/>
                <a:gd name="T5" fmla="*/ 2 h 4"/>
                <a:gd name="T6" fmla="*/ 2 w 28"/>
                <a:gd name="T7" fmla="*/ 4 h 4"/>
                <a:gd name="T8" fmla="*/ 26 w 28"/>
                <a:gd name="T9" fmla="*/ 4 h 4"/>
                <a:gd name="T10" fmla="*/ 28 w 28"/>
                <a:gd name="T11" fmla="*/ 2 h 4"/>
                <a:gd name="T12" fmla="*/ 26 w 28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4">
                  <a:moveTo>
                    <a:pt x="26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7" y="4"/>
                    <a:pt x="28" y="3"/>
                    <a:pt x="28" y="2"/>
                  </a:cubicBezTo>
                  <a:cubicBezTo>
                    <a:pt x="28" y="1"/>
                    <a:pt x="27" y="0"/>
                    <a:pt x="26" y="0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94" name="îśľídê">
              <a:extLst>
                <a:ext uri="{FF2B5EF4-FFF2-40B4-BE49-F238E27FC236}">
                  <a16:creationId xmlns:a16="http://schemas.microsoft.com/office/drawing/2014/main" id="{BC017DE8-9B7D-47FC-9049-7130D3DDF7A3}"/>
                </a:ext>
              </a:extLst>
            </p:cNvPr>
            <p:cNvSpPr/>
            <p:nvPr/>
          </p:nvSpPr>
          <p:spPr bwMode="auto">
            <a:xfrm>
              <a:off x="4235451" y="2463801"/>
              <a:ext cx="715963" cy="11113"/>
            </a:xfrm>
            <a:custGeom>
              <a:avLst/>
              <a:gdLst>
                <a:gd name="T0" fmla="*/ 2 w 238"/>
                <a:gd name="T1" fmla="*/ 4 h 4"/>
                <a:gd name="T2" fmla="*/ 236 w 238"/>
                <a:gd name="T3" fmla="*/ 4 h 4"/>
                <a:gd name="T4" fmla="*/ 238 w 238"/>
                <a:gd name="T5" fmla="*/ 2 h 4"/>
                <a:gd name="T6" fmla="*/ 236 w 238"/>
                <a:gd name="T7" fmla="*/ 0 h 4"/>
                <a:gd name="T8" fmla="*/ 2 w 238"/>
                <a:gd name="T9" fmla="*/ 0 h 4"/>
                <a:gd name="T10" fmla="*/ 0 w 238"/>
                <a:gd name="T11" fmla="*/ 2 h 4"/>
                <a:gd name="T12" fmla="*/ 2 w 238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8" h="4">
                  <a:moveTo>
                    <a:pt x="2" y="4"/>
                  </a:moveTo>
                  <a:cubicBezTo>
                    <a:pt x="236" y="4"/>
                    <a:pt x="236" y="4"/>
                    <a:pt x="236" y="4"/>
                  </a:cubicBezTo>
                  <a:cubicBezTo>
                    <a:pt x="237" y="4"/>
                    <a:pt x="238" y="3"/>
                    <a:pt x="238" y="2"/>
                  </a:cubicBezTo>
                  <a:cubicBezTo>
                    <a:pt x="238" y="1"/>
                    <a:pt x="237" y="0"/>
                    <a:pt x="236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95" name="ïṡļíḑe">
              <a:extLst>
                <a:ext uri="{FF2B5EF4-FFF2-40B4-BE49-F238E27FC236}">
                  <a16:creationId xmlns:a16="http://schemas.microsoft.com/office/drawing/2014/main" id="{F29410BF-DA9C-46F0-9B7F-1286006A50C3}"/>
                </a:ext>
              </a:extLst>
            </p:cNvPr>
            <p:cNvSpPr/>
            <p:nvPr/>
          </p:nvSpPr>
          <p:spPr bwMode="auto">
            <a:xfrm>
              <a:off x="4235451" y="2493963"/>
              <a:ext cx="439738" cy="11113"/>
            </a:xfrm>
            <a:custGeom>
              <a:avLst/>
              <a:gdLst>
                <a:gd name="T0" fmla="*/ 2 w 146"/>
                <a:gd name="T1" fmla="*/ 4 h 4"/>
                <a:gd name="T2" fmla="*/ 144 w 146"/>
                <a:gd name="T3" fmla="*/ 4 h 4"/>
                <a:gd name="T4" fmla="*/ 146 w 146"/>
                <a:gd name="T5" fmla="*/ 2 h 4"/>
                <a:gd name="T6" fmla="*/ 144 w 146"/>
                <a:gd name="T7" fmla="*/ 0 h 4"/>
                <a:gd name="T8" fmla="*/ 2 w 146"/>
                <a:gd name="T9" fmla="*/ 0 h 4"/>
                <a:gd name="T10" fmla="*/ 0 w 146"/>
                <a:gd name="T11" fmla="*/ 2 h 4"/>
                <a:gd name="T12" fmla="*/ 2 w 14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6" h="4">
                  <a:moveTo>
                    <a:pt x="2" y="4"/>
                  </a:moveTo>
                  <a:cubicBezTo>
                    <a:pt x="144" y="4"/>
                    <a:pt x="144" y="4"/>
                    <a:pt x="144" y="4"/>
                  </a:cubicBezTo>
                  <a:cubicBezTo>
                    <a:pt x="145" y="4"/>
                    <a:pt x="146" y="4"/>
                    <a:pt x="146" y="2"/>
                  </a:cubicBezTo>
                  <a:cubicBezTo>
                    <a:pt x="146" y="1"/>
                    <a:pt x="145" y="0"/>
                    <a:pt x="14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4"/>
                    <a:pt x="0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96" name="i$ḻïḋê">
              <a:extLst>
                <a:ext uri="{FF2B5EF4-FFF2-40B4-BE49-F238E27FC236}">
                  <a16:creationId xmlns:a16="http://schemas.microsoft.com/office/drawing/2014/main" id="{D062EA77-7B1D-46E3-AE22-CCDCAF388877}"/>
                </a:ext>
              </a:extLst>
            </p:cNvPr>
            <p:cNvSpPr/>
            <p:nvPr/>
          </p:nvSpPr>
          <p:spPr bwMode="auto">
            <a:xfrm>
              <a:off x="4235451" y="2541588"/>
              <a:ext cx="439738" cy="12700"/>
            </a:xfrm>
            <a:custGeom>
              <a:avLst/>
              <a:gdLst>
                <a:gd name="T0" fmla="*/ 2 w 146"/>
                <a:gd name="T1" fmla="*/ 4 h 4"/>
                <a:gd name="T2" fmla="*/ 144 w 146"/>
                <a:gd name="T3" fmla="*/ 4 h 4"/>
                <a:gd name="T4" fmla="*/ 146 w 146"/>
                <a:gd name="T5" fmla="*/ 2 h 4"/>
                <a:gd name="T6" fmla="*/ 144 w 146"/>
                <a:gd name="T7" fmla="*/ 0 h 4"/>
                <a:gd name="T8" fmla="*/ 2 w 146"/>
                <a:gd name="T9" fmla="*/ 0 h 4"/>
                <a:gd name="T10" fmla="*/ 0 w 146"/>
                <a:gd name="T11" fmla="*/ 2 h 4"/>
                <a:gd name="T12" fmla="*/ 2 w 14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6" h="4">
                  <a:moveTo>
                    <a:pt x="2" y="4"/>
                  </a:moveTo>
                  <a:cubicBezTo>
                    <a:pt x="144" y="4"/>
                    <a:pt x="144" y="4"/>
                    <a:pt x="144" y="4"/>
                  </a:cubicBezTo>
                  <a:cubicBezTo>
                    <a:pt x="145" y="4"/>
                    <a:pt x="146" y="3"/>
                    <a:pt x="146" y="2"/>
                  </a:cubicBezTo>
                  <a:cubicBezTo>
                    <a:pt x="146" y="1"/>
                    <a:pt x="145" y="0"/>
                    <a:pt x="14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97" name="ïṧḻîďê">
              <a:extLst>
                <a:ext uri="{FF2B5EF4-FFF2-40B4-BE49-F238E27FC236}">
                  <a16:creationId xmlns:a16="http://schemas.microsoft.com/office/drawing/2014/main" id="{E5EC2E87-830F-49E0-AEED-BB742AE90DA5}"/>
                </a:ext>
              </a:extLst>
            </p:cNvPr>
            <p:cNvSpPr/>
            <p:nvPr/>
          </p:nvSpPr>
          <p:spPr bwMode="auto">
            <a:xfrm>
              <a:off x="4551363" y="2833688"/>
              <a:ext cx="482600" cy="796925"/>
            </a:xfrm>
            <a:custGeom>
              <a:avLst/>
              <a:gdLst>
                <a:gd name="T0" fmla="*/ 39 w 160"/>
                <a:gd name="T1" fmla="*/ 180 h 265"/>
                <a:gd name="T2" fmla="*/ 39 w 160"/>
                <a:gd name="T3" fmla="*/ 154 h 265"/>
                <a:gd name="T4" fmla="*/ 121 w 160"/>
                <a:gd name="T5" fmla="*/ 154 h 265"/>
                <a:gd name="T6" fmla="*/ 121 w 160"/>
                <a:gd name="T7" fmla="*/ 180 h 265"/>
                <a:gd name="T8" fmla="*/ 39 w 160"/>
                <a:gd name="T9" fmla="*/ 180 h 265"/>
                <a:gd name="T10" fmla="*/ 17 w 160"/>
                <a:gd name="T11" fmla="*/ 248 h 265"/>
                <a:gd name="T12" fmla="*/ 11 w 160"/>
                <a:gd name="T13" fmla="*/ 242 h 265"/>
                <a:gd name="T14" fmla="*/ 11 w 160"/>
                <a:gd name="T15" fmla="*/ 56 h 265"/>
                <a:gd name="T16" fmla="*/ 17 w 160"/>
                <a:gd name="T17" fmla="*/ 50 h 265"/>
                <a:gd name="T18" fmla="*/ 19 w 160"/>
                <a:gd name="T19" fmla="*/ 50 h 265"/>
                <a:gd name="T20" fmla="*/ 25 w 160"/>
                <a:gd name="T21" fmla="*/ 56 h 265"/>
                <a:gd name="T22" fmla="*/ 25 w 160"/>
                <a:gd name="T23" fmla="*/ 242 h 265"/>
                <a:gd name="T24" fmla="*/ 19 w 160"/>
                <a:gd name="T25" fmla="*/ 248 h 265"/>
                <a:gd name="T26" fmla="*/ 17 w 160"/>
                <a:gd name="T27" fmla="*/ 248 h 265"/>
                <a:gd name="T28" fmla="*/ 0 w 160"/>
                <a:gd name="T29" fmla="*/ 0 h 265"/>
                <a:gd name="T30" fmla="*/ 0 w 160"/>
                <a:gd name="T31" fmla="*/ 0 h 265"/>
                <a:gd name="T32" fmla="*/ 0 w 160"/>
                <a:gd name="T33" fmla="*/ 235 h 265"/>
                <a:gd name="T34" fmla="*/ 30 w 160"/>
                <a:gd name="T35" fmla="*/ 265 h 265"/>
                <a:gd name="T36" fmla="*/ 160 w 160"/>
                <a:gd name="T37" fmla="*/ 265 h 265"/>
                <a:gd name="T38" fmla="*/ 160 w 160"/>
                <a:gd name="T39" fmla="*/ 180 h 265"/>
                <a:gd name="T40" fmla="*/ 133 w 160"/>
                <a:gd name="T41" fmla="*/ 180 h 265"/>
                <a:gd name="T42" fmla="*/ 133 w 160"/>
                <a:gd name="T43" fmla="*/ 154 h 265"/>
                <a:gd name="T44" fmla="*/ 160 w 160"/>
                <a:gd name="T45" fmla="*/ 154 h 265"/>
                <a:gd name="T46" fmla="*/ 160 w 160"/>
                <a:gd name="T47" fmla="*/ 139 h 265"/>
                <a:gd name="T48" fmla="*/ 39 w 160"/>
                <a:gd name="T49" fmla="*/ 139 h 265"/>
                <a:gd name="T50" fmla="*/ 39 w 160"/>
                <a:gd name="T51" fmla="*/ 56 h 265"/>
                <a:gd name="T52" fmla="*/ 160 w 160"/>
                <a:gd name="T53" fmla="*/ 56 h 265"/>
                <a:gd name="T54" fmla="*/ 160 w 160"/>
                <a:gd name="T55" fmla="*/ 43 h 265"/>
                <a:gd name="T56" fmla="*/ 0 w 160"/>
                <a:gd name="T57" fmla="*/ 43 h 265"/>
                <a:gd name="T58" fmla="*/ 0 w 160"/>
                <a:gd name="T59" fmla="*/ 0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0" h="265">
                  <a:moveTo>
                    <a:pt x="39" y="180"/>
                  </a:moveTo>
                  <a:cubicBezTo>
                    <a:pt x="39" y="154"/>
                    <a:pt x="39" y="154"/>
                    <a:pt x="39" y="154"/>
                  </a:cubicBezTo>
                  <a:cubicBezTo>
                    <a:pt x="121" y="154"/>
                    <a:pt x="121" y="154"/>
                    <a:pt x="121" y="154"/>
                  </a:cubicBezTo>
                  <a:cubicBezTo>
                    <a:pt x="121" y="180"/>
                    <a:pt x="121" y="180"/>
                    <a:pt x="121" y="180"/>
                  </a:cubicBezTo>
                  <a:cubicBezTo>
                    <a:pt x="39" y="180"/>
                    <a:pt x="39" y="180"/>
                    <a:pt x="39" y="180"/>
                  </a:cubicBezTo>
                  <a:moveTo>
                    <a:pt x="17" y="248"/>
                  </a:moveTo>
                  <a:cubicBezTo>
                    <a:pt x="14" y="248"/>
                    <a:pt x="11" y="245"/>
                    <a:pt x="11" y="242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11" y="53"/>
                    <a:pt x="14" y="50"/>
                    <a:pt x="17" y="50"/>
                  </a:cubicBezTo>
                  <a:cubicBezTo>
                    <a:pt x="19" y="50"/>
                    <a:pt x="19" y="50"/>
                    <a:pt x="19" y="50"/>
                  </a:cubicBezTo>
                  <a:cubicBezTo>
                    <a:pt x="22" y="50"/>
                    <a:pt x="25" y="53"/>
                    <a:pt x="25" y="56"/>
                  </a:cubicBezTo>
                  <a:cubicBezTo>
                    <a:pt x="25" y="242"/>
                    <a:pt x="25" y="242"/>
                    <a:pt x="25" y="242"/>
                  </a:cubicBezTo>
                  <a:cubicBezTo>
                    <a:pt x="25" y="245"/>
                    <a:pt x="22" y="248"/>
                    <a:pt x="19" y="248"/>
                  </a:cubicBezTo>
                  <a:cubicBezTo>
                    <a:pt x="17" y="248"/>
                    <a:pt x="17" y="248"/>
                    <a:pt x="17" y="248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35"/>
                    <a:pt x="0" y="235"/>
                    <a:pt x="0" y="235"/>
                  </a:cubicBezTo>
                  <a:cubicBezTo>
                    <a:pt x="0" y="252"/>
                    <a:pt x="14" y="265"/>
                    <a:pt x="30" y="265"/>
                  </a:cubicBezTo>
                  <a:cubicBezTo>
                    <a:pt x="160" y="265"/>
                    <a:pt x="160" y="265"/>
                    <a:pt x="160" y="265"/>
                  </a:cubicBezTo>
                  <a:cubicBezTo>
                    <a:pt x="160" y="180"/>
                    <a:pt x="160" y="180"/>
                    <a:pt x="160" y="180"/>
                  </a:cubicBezTo>
                  <a:cubicBezTo>
                    <a:pt x="133" y="180"/>
                    <a:pt x="133" y="180"/>
                    <a:pt x="133" y="180"/>
                  </a:cubicBezTo>
                  <a:cubicBezTo>
                    <a:pt x="133" y="154"/>
                    <a:pt x="133" y="154"/>
                    <a:pt x="133" y="154"/>
                  </a:cubicBezTo>
                  <a:cubicBezTo>
                    <a:pt x="160" y="154"/>
                    <a:pt x="160" y="154"/>
                    <a:pt x="160" y="154"/>
                  </a:cubicBezTo>
                  <a:cubicBezTo>
                    <a:pt x="160" y="139"/>
                    <a:pt x="160" y="139"/>
                    <a:pt x="160" y="139"/>
                  </a:cubicBezTo>
                  <a:cubicBezTo>
                    <a:pt x="39" y="139"/>
                    <a:pt x="39" y="139"/>
                    <a:pt x="39" y="139"/>
                  </a:cubicBezTo>
                  <a:cubicBezTo>
                    <a:pt x="39" y="56"/>
                    <a:pt x="39" y="56"/>
                    <a:pt x="39" y="56"/>
                  </a:cubicBezTo>
                  <a:cubicBezTo>
                    <a:pt x="160" y="56"/>
                    <a:pt x="160" y="56"/>
                    <a:pt x="160" y="56"/>
                  </a:cubicBezTo>
                  <a:cubicBezTo>
                    <a:pt x="160" y="43"/>
                    <a:pt x="160" y="43"/>
                    <a:pt x="160" y="4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C2F4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98" name="ïš1iďê">
              <a:extLst>
                <a:ext uri="{FF2B5EF4-FFF2-40B4-BE49-F238E27FC236}">
                  <a16:creationId xmlns:a16="http://schemas.microsoft.com/office/drawing/2014/main" id="{0290CD71-0C60-4F19-883D-6219C13CB7D8}"/>
                </a:ext>
              </a:extLst>
            </p:cNvPr>
            <p:cNvSpPr/>
            <p:nvPr/>
          </p:nvSpPr>
          <p:spPr bwMode="auto">
            <a:xfrm>
              <a:off x="5033963" y="3375026"/>
              <a:ext cx="366713" cy="255588"/>
            </a:xfrm>
            <a:custGeom>
              <a:avLst/>
              <a:gdLst>
                <a:gd name="T0" fmla="*/ 0 w 122"/>
                <a:gd name="T1" fmla="*/ 0 h 85"/>
                <a:gd name="T2" fmla="*/ 0 w 122"/>
                <a:gd name="T3" fmla="*/ 0 h 85"/>
                <a:gd name="T4" fmla="*/ 0 w 122"/>
                <a:gd name="T5" fmla="*/ 85 h 85"/>
                <a:gd name="T6" fmla="*/ 93 w 122"/>
                <a:gd name="T7" fmla="*/ 85 h 85"/>
                <a:gd name="T8" fmla="*/ 122 w 122"/>
                <a:gd name="T9" fmla="*/ 60 h 85"/>
                <a:gd name="T10" fmla="*/ 0 w 122"/>
                <a:gd name="T11" fmla="*/ 60 h 85"/>
                <a:gd name="T12" fmla="*/ 0 w 122"/>
                <a:gd name="T13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2" h="85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93" y="85"/>
                    <a:pt x="93" y="85"/>
                    <a:pt x="93" y="85"/>
                  </a:cubicBezTo>
                  <a:cubicBezTo>
                    <a:pt x="108" y="85"/>
                    <a:pt x="120" y="74"/>
                    <a:pt x="122" y="6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2778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99" name="iṥľïḋe">
              <a:extLst>
                <a:ext uri="{FF2B5EF4-FFF2-40B4-BE49-F238E27FC236}">
                  <a16:creationId xmlns:a16="http://schemas.microsoft.com/office/drawing/2014/main" id="{3E04165B-775B-4E37-91CF-9DA4C0EB52C9}"/>
                </a:ext>
              </a:extLst>
            </p:cNvPr>
            <p:cNvSpPr/>
            <p:nvPr/>
          </p:nvSpPr>
          <p:spPr bwMode="auto">
            <a:xfrm>
              <a:off x="5033963" y="2962276"/>
              <a:ext cx="369888" cy="593725"/>
            </a:xfrm>
            <a:custGeom>
              <a:avLst/>
              <a:gdLst>
                <a:gd name="T0" fmla="*/ 28 w 123"/>
                <a:gd name="T1" fmla="*/ 137 h 197"/>
                <a:gd name="T2" fmla="*/ 0 w 123"/>
                <a:gd name="T3" fmla="*/ 137 h 197"/>
                <a:gd name="T4" fmla="*/ 0 w 123"/>
                <a:gd name="T5" fmla="*/ 197 h 197"/>
                <a:gd name="T6" fmla="*/ 122 w 123"/>
                <a:gd name="T7" fmla="*/ 197 h 197"/>
                <a:gd name="T8" fmla="*/ 123 w 123"/>
                <a:gd name="T9" fmla="*/ 192 h 197"/>
                <a:gd name="T10" fmla="*/ 123 w 123"/>
                <a:gd name="T11" fmla="*/ 180 h 197"/>
                <a:gd name="T12" fmla="*/ 28 w 123"/>
                <a:gd name="T13" fmla="*/ 180 h 197"/>
                <a:gd name="T14" fmla="*/ 28 w 123"/>
                <a:gd name="T15" fmla="*/ 137 h 197"/>
                <a:gd name="T16" fmla="*/ 28 w 123"/>
                <a:gd name="T17" fmla="*/ 96 h 197"/>
                <a:gd name="T18" fmla="*/ 0 w 123"/>
                <a:gd name="T19" fmla="*/ 96 h 197"/>
                <a:gd name="T20" fmla="*/ 0 w 123"/>
                <a:gd name="T21" fmla="*/ 111 h 197"/>
                <a:gd name="T22" fmla="*/ 28 w 123"/>
                <a:gd name="T23" fmla="*/ 111 h 197"/>
                <a:gd name="T24" fmla="*/ 28 w 123"/>
                <a:gd name="T25" fmla="*/ 96 h 197"/>
                <a:gd name="T26" fmla="*/ 28 w 123"/>
                <a:gd name="T27" fmla="*/ 0 h 197"/>
                <a:gd name="T28" fmla="*/ 0 w 123"/>
                <a:gd name="T29" fmla="*/ 0 h 197"/>
                <a:gd name="T30" fmla="*/ 0 w 123"/>
                <a:gd name="T31" fmla="*/ 13 h 197"/>
                <a:gd name="T32" fmla="*/ 28 w 123"/>
                <a:gd name="T33" fmla="*/ 13 h 197"/>
                <a:gd name="T34" fmla="*/ 28 w 123"/>
                <a:gd name="T35" fmla="*/ 0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3" h="197">
                  <a:moveTo>
                    <a:pt x="28" y="137"/>
                  </a:moveTo>
                  <a:cubicBezTo>
                    <a:pt x="0" y="137"/>
                    <a:pt x="0" y="137"/>
                    <a:pt x="0" y="137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122" y="197"/>
                    <a:pt x="122" y="197"/>
                    <a:pt x="122" y="197"/>
                  </a:cubicBezTo>
                  <a:cubicBezTo>
                    <a:pt x="123" y="195"/>
                    <a:pt x="123" y="194"/>
                    <a:pt x="123" y="192"/>
                  </a:cubicBezTo>
                  <a:cubicBezTo>
                    <a:pt x="123" y="180"/>
                    <a:pt x="123" y="180"/>
                    <a:pt x="123" y="180"/>
                  </a:cubicBezTo>
                  <a:cubicBezTo>
                    <a:pt x="28" y="180"/>
                    <a:pt x="28" y="180"/>
                    <a:pt x="28" y="180"/>
                  </a:cubicBezTo>
                  <a:cubicBezTo>
                    <a:pt x="28" y="137"/>
                    <a:pt x="28" y="137"/>
                    <a:pt x="28" y="137"/>
                  </a:cubicBezTo>
                  <a:moveTo>
                    <a:pt x="28" y="96"/>
                  </a:moveTo>
                  <a:cubicBezTo>
                    <a:pt x="0" y="96"/>
                    <a:pt x="0" y="96"/>
                    <a:pt x="0" y="96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28" y="111"/>
                    <a:pt x="28" y="111"/>
                    <a:pt x="28" y="111"/>
                  </a:cubicBezTo>
                  <a:cubicBezTo>
                    <a:pt x="28" y="96"/>
                    <a:pt x="28" y="96"/>
                    <a:pt x="28" y="96"/>
                  </a:cubicBezTo>
                  <a:moveTo>
                    <a:pt x="2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8" y="0"/>
                    <a:pt x="28" y="0"/>
                    <a:pt x="28" y="0"/>
                  </a:cubicBezTo>
                </a:path>
              </a:pathLst>
            </a:custGeom>
            <a:solidFill>
              <a:srgbClr val="2790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00" name="iṩḷíḑe">
              <a:extLst>
                <a:ext uri="{FF2B5EF4-FFF2-40B4-BE49-F238E27FC236}">
                  <a16:creationId xmlns:a16="http://schemas.microsoft.com/office/drawing/2014/main" id="{9E2E8A6F-7529-4FE9-A239-DB844531C89D}"/>
                </a:ext>
              </a:extLst>
            </p:cNvPr>
            <p:cNvSpPr/>
            <p:nvPr/>
          </p:nvSpPr>
          <p:spPr bwMode="auto">
            <a:xfrm>
              <a:off x="5118101" y="3028951"/>
              <a:ext cx="285750" cy="474663"/>
            </a:xfrm>
            <a:custGeom>
              <a:avLst/>
              <a:gdLst>
                <a:gd name="T0" fmla="*/ 95 w 95"/>
                <a:gd name="T1" fmla="*/ 102 h 158"/>
                <a:gd name="T2" fmla="*/ 83 w 95"/>
                <a:gd name="T3" fmla="*/ 102 h 158"/>
                <a:gd name="T4" fmla="*/ 83 w 95"/>
                <a:gd name="T5" fmla="*/ 115 h 158"/>
                <a:gd name="T6" fmla="*/ 0 w 95"/>
                <a:gd name="T7" fmla="*/ 115 h 158"/>
                <a:gd name="T8" fmla="*/ 0 w 95"/>
                <a:gd name="T9" fmla="*/ 158 h 158"/>
                <a:gd name="T10" fmla="*/ 95 w 95"/>
                <a:gd name="T11" fmla="*/ 158 h 158"/>
                <a:gd name="T12" fmla="*/ 95 w 95"/>
                <a:gd name="T13" fmla="*/ 102 h 158"/>
                <a:gd name="T14" fmla="*/ 95 w 95"/>
                <a:gd name="T15" fmla="*/ 63 h 158"/>
                <a:gd name="T16" fmla="*/ 83 w 95"/>
                <a:gd name="T17" fmla="*/ 63 h 158"/>
                <a:gd name="T18" fmla="*/ 83 w 95"/>
                <a:gd name="T19" fmla="*/ 74 h 158"/>
                <a:gd name="T20" fmla="*/ 21 w 95"/>
                <a:gd name="T21" fmla="*/ 74 h 158"/>
                <a:gd name="T22" fmla="*/ 5 w 95"/>
                <a:gd name="T23" fmla="*/ 89 h 158"/>
                <a:gd name="T24" fmla="*/ 83 w 95"/>
                <a:gd name="T25" fmla="*/ 89 h 158"/>
                <a:gd name="T26" fmla="*/ 83 w 95"/>
                <a:gd name="T27" fmla="*/ 94 h 158"/>
                <a:gd name="T28" fmla="*/ 95 w 95"/>
                <a:gd name="T29" fmla="*/ 94 h 158"/>
                <a:gd name="T30" fmla="*/ 95 w 95"/>
                <a:gd name="T31" fmla="*/ 83 h 158"/>
                <a:gd name="T32" fmla="*/ 58 w 95"/>
                <a:gd name="T33" fmla="*/ 83 h 158"/>
                <a:gd name="T34" fmla="*/ 54 w 95"/>
                <a:gd name="T35" fmla="*/ 79 h 158"/>
                <a:gd name="T36" fmla="*/ 58 w 95"/>
                <a:gd name="T37" fmla="*/ 75 h 158"/>
                <a:gd name="T38" fmla="*/ 95 w 95"/>
                <a:gd name="T39" fmla="*/ 75 h 158"/>
                <a:gd name="T40" fmla="*/ 95 w 95"/>
                <a:gd name="T41" fmla="*/ 63 h 158"/>
                <a:gd name="T42" fmla="*/ 95 w 95"/>
                <a:gd name="T43" fmla="*/ 44 h 158"/>
                <a:gd name="T44" fmla="*/ 83 w 95"/>
                <a:gd name="T45" fmla="*/ 44 h 158"/>
                <a:gd name="T46" fmla="*/ 83 w 95"/>
                <a:gd name="T47" fmla="*/ 55 h 158"/>
                <a:gd name="T48" fmla="*/ 95 w 95"/>
                <a:gd name="T49" fmla="*/ 55 h 158"/>
                <a:gd name="T50" fmla="*/ 95 w 95"/>
                <a:gd name="T51" fmla="*/ 44 h 158"/>
                <a:gd name="T52" fmla="*/ 95 w 95"/>
                <a:gd name="T53" fmla="*/ 0 h 158"/>
                <a:gd name="T54" fmla="*/ 83 w 95"/>
                <a:gd name="T55" fmla="*/ 12 h 158"/>
                <a:gd name="T56" fmla="*/ 83 w 95"/>
                <a:gd name="T57" fmla="*/ 36 h 158"/>
                <a:gd name="T58" fmla="*/ 95 w 95"/>
                <a:gd name="T59" fmla="*/ 36 h 158"/>
                <a:gd name="T60" fmla="*/ 95 w 95"/>
                <a:gd name="T61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5" h="158">
                  <a:moveTo>
                    <a:pt x="95" y="102"/>
                  </a:moveTo>
                  <a:cubicBezTo>
                    <a:pt x="83" y="102"/>
                    <a:pt x="83" y="102"/>
                    <a:pt x="83" y="102"/>
                  </a:cubicBezTo>
                  <a:cubicBezTo>
                    <a:pt x="83" y="115"/>
                    <a:pt x="83" y="115"/>
                    <a:pt x="83" y="11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95" y="158"/>
                    <a:pt x="95" y="158"/>
                    <a:pt x="95" y="158"/>
                  </a:cubicBezTo>
                  <a:cubicBezTo>
                    <a:pt x="95" y="102"/>
                    <a:pt x="95" y="102"/>
                    <a:pt x="95" y="102"/>
                  </a:cubicBezTo>
                  <a:moveTo>
                    <a:pt x="95" y="63"/>
                  </a:moveTo>
                  <a:cubicBezTo>
                    <a:pt x="83" y="63"/>
                    <a:pt x="83" y="63"/>
                    <a:pt x="83" y="63"/>
                  </a:cubicBezTo>
                  <a:cubicBezTo>
                    <a:pt x="83" y="74"/>
                    <a:pt x="83" y="74"/>
                    <a:pt x="83" y="74"/>
                  </a:cubicBezTo>
                  <a:cubicBezTo>
                    <a:pt x="21" y="74"/>
                    <a:pt x="21" y="74"/>
                    <a:pt x="21" y="74"/>
                  </a:cubicBezTo>
                  <a:cubicBezTo>
                    <a:pt x="5" y="89"/>
                    <a:pt x="5" y="89"/>
                    <a:pt x="5" y="89"/>
                  </a:cubicBezTo>
                  <a:cubicBezTo>
                    <a:pt x="83" y="89"/>
                    <a:pt x="83" y="89"/>
                    <a:pt x="83" y="89"/>
                  </a:cubicBezTo>
                  <a:cubicBezTo>
                    <a:pt x="83" y="94"/>
                    <a:pt x="83" y="94"/>
                    <a:pt x="83" y="94"/>
                  </a:cubicBezTo>
                  <a:cubicBezTo>
                    <a:pt x="95" y="94"/>
                    <a:pt x="95" y="94"/>
                    <a:pt x="95" y="94"/>
                  </a:cubicBezTo>
                  <a:cubicBezTo>
                    <a:pt x="95" y="83"/>
                    <a:pt x="95" y="83"/>
                    <a:pt x="95" y="83"/>
                  </a:cubicBezTo>
                  <a:cubicBezTo>
                    <a:pt x="58" y="83"/>
                    <a:pt x="58" y="83"/>
                    <a:pt x="58" y="83"/>
                  </a:cubicBezTo>
                  <a:cubicBezTo>
                    <a:pt x="56" y="83"/>
                    <a:pt x="54" y="81"/>
                    <a:pt x="54" y="79"/>
                  </a:cubicBezTo>
                  <a:cubicBezTo>
                    <a:pt x="54" y="76"/>
                    <a:pt x="56" y="75"/>
                    <a:pt x="58" y="75"/>
                  </a:cubicBezTo>
                  <a:cubicBezTo>
                    <a:pt x="95" y="75"/>
                    <a:pt x="95" y="75"/>
                    <a:pt x="95" y="75"/>
                  </a:cubicBezTo>
                  <a:cubicBezTo>
                    <a:pt x="95" y="63"/>
                    <a:pt x="95" y="63"/>
                    <a:pt x="95" y="63"/>
                  </a:cubicBezTo>
                  <a:moveTo>
                    <a:pt x="95" y="44"/>
                  </a:moveTo>
                  <a:cubicBezTo>
                    <a:pt x="83" y="44"/>
                    <a:pt x="83" y="44"/>
                    <a:pt x="83" y="44"/>
                  </a:cubicBezTo>
                  <a:cubicBezTo>
                    <a:pt x="83" y="55"/>
                    <a:pt x="83" y="55"/>
                    <a:pt x="83" y="55"/>
                  </a:cubicBezTo>
                  <a:cubicBezTo>
                    <a:pt x="95" y="55"/>
                    <a:pt x="95" y="55"/>
                    <a:pt x="95" y="55"/>
                  </a:cubicBezTo>
                  <a:cubicBezTo>
                    <a:pt x="95" y="44"/>
                    <a:pt x="95" y="44"/>
                    <a:pt x="95" y="44"/>
                  </a:cubicBezTo>
                  <a:moveTo>
                    <a:pt x="95" y="0"/>
                  </a:moveTo>
                  <a:cubicBezTo>
                    <a:pt x="83" y="12"/>
                    <a:pt x="83" y="12"/>
                    <a:pt x="83" y="12"/>
                  </a:cubicBezTo>
                  <a:cubicBezTo>
                    <a:pt x="83" y="36"/>
                    <a:pt x="83" y="36"/>
                    <a:pt x="83" y="36"/>
                  </a:cubicBezTo>
                  <a:cubicBezTo>
                    <a:pt x="95" y="36"/>
                    <a:pt x="95" y="36"/>
                    <a:pt x="95" y="36"/>
                  </a:cubicBezTo>
                  <a:cubicBezTo>
                    <a:pt x="95" y="0"/>
                    <a:pt x="95" y="0"/>
                    <a:pt x="95" y="0"/>
                  </a:cubicBezTo>
                </a:path>
              </a:pathLst>
            </a:custGeom>
            <a:solidFill>
              <a:srgbClr val="1E48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01" name="iṥ1iḑe">
              <a:extLst>
                <a:ext uri="{FF2B5EF4-FFF2-40B4-BE49-F238E27FC236}">
                  <a16:creationId xmlns:a16="http://schemas.microsoft.com/office/drawing/2014/main" id="{D9D0DCB5-F9E7-40B1-A072-0B411620F2F6}"/>
                </a:ext>
              </a:extLst>
            </p:cNvPr>
            <p:cNvSpPr/>
            <p:nvPr/>
          </p:nvSpPr>
          <p:spPr bwMode="auto">
            <a:xfrm>
              <a:off x="5367338" y="3311526"/>
              <a:ext cx="36513" cy="23813"/>
            </a:xfrm>
            <a:prstGeom prst="rect">
              <a:avLst/>
            </a:prstGeom>
            <a:solidFill>
              <a:srgbClr val="C25F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02" name="ïş1îďé">
              <a:extLst>
                <a:ext uri="{FF2B5EF4-FFF2-40B4-BE49-F238E27FC236}">
                  <a16:creationId xmlns:a16="http://schemas.microsoft.com/office/drawing/2014/main" id="{34921F4D-F41C-4B94-8515-0E7514BF85CB}"/>
                </a:ext>
              </a:extLst>
            </p:cNvPr>
            <p:cNvSpPr/>
            <p:nvPr/>
          </p:nvSpPr>
          <p:spPr bwMode="auto">
            <a:xfrm>
              <a:off x="5367338" y="3311526"/>
              <a:ext cx="36513" cy="23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03" name="í$ľîḑe">
              <a:extLst>
                <a:ext uri="{FF2B5EF4-FFF2-40B4-BE49-F238E27FC236}">
                  <a16:creationId xmlns:a16="http://schemas.microsoft.com/office/drawing/2014/main" id="{3A626395-A2D4-4940-A315-0A42C80E175C}"/>
                </a:ext>
              </a:extLst>
            </p:cNvPr>
            <p:cNvSpPr/>
            <p:nvPr/>
          </p:nvSpPr>
          <p:spPr bwMode="auto">
            <a:xfrm>
              <a:off x="5280026" y="3254376"/>
              <a:ext cx="123825" cy="23813"/>
            </a:xfrm>
            <a:custGeom>
              <a:avLst/>
              <a:gdLst>
                <a:gd name="T0" fmla="*/ 41 w 41"/>
                <a:gd name="T1" fmla="*/ 0 h 8"/>
                <a:gd name="T2" fmla="*/ 4 w 41"/>
                <a:gd name="T3" fmla="*/ 0 h 8"/>
                <a:gd name="T4" fmla="*/ 0 w 41"/>
                <a:gd name="T5" fmla="*/ 4 h 8"/>
                <a:gd name="T6" fmla="*/ 4 w 41"/>
                <a:gd name="T7" fmla="*/ 8 h 8"/>
                <a:gd name="T8" fmla="*/ 41 w 41"/>
                <a:gd name="T9" fmla="*/ 8 h 8"/>
                <a:gd name="T10" fmla="*/ 41 w 41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8">
                  <a:moveTo>
                    <a:pt x="41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0"/>
                    <a:pt x="41" y="0"/>
                    <a:pt x="41" y="0"/>
                  </a:cubicBezTo>
                </a:path>
              </a:pathLst>
            </a:custGeom>
            <a:solidFill>
              <a:srgbClr val="C25F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04" name="ïşļïḋê">
              <a:extLst>
                <a:ext uri="{FF2B5EF4-FFF2-40B4-BE49-F238E27FC236}">
                  <a16:creationId xmlns:a16="http://schemas.microsoft.com/office/drawing/2014/main" id="{BAB92E28-652B-4A17-8757-C5509FABDDE8}"/>
                </a:ext>
              </a:extLst>
            </p:cNvPr>
            <p:cNvSpPr/>
            <p:nvPr/>
          </p:nvSpPr>
          <p:spPr bwMode="auto">
            <a:xfrm>
              <a:off x="5367338" y="3194051"/>
              <a:ext cx="36513" cy="23813"/>
            </a:xfrm>
            <a:prstGeom prst="rect">
              <a:avLst/>
            </a:prstGeom>
            <a:solidFill>
              <a:srgbClr val="C25F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05" name="î$1ïďê">
              <a:extLst>
                <a:ext uri="{FF2B5EF4-FFF2-40B4-BE49-F238E27FC236}">
                  <a16:creationId xmlns:a16="http://schemas.microsoft.com/office/drawing/2014/main" id="{50914837-C232-4514-B24B-B740E57AE5A6}"/>
                </a:ext>
              </a:extLst>
            </p:cNvPr>
            <p:cNvSpPr/>
            <p:nvPr/>
          </p:nvSpPr>
          <p:spPr bwMode="auto">
            <a:xfrm>
              <a:off x="5367338" y="3194051"/>
              <a:ext cx="36513" cy="23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06" name="iṩ1îḍè">
              <a:extLst>
                <a:ext uri="{FF2B5EF4-FFF2-40B4-BE49-F238E27FC236}">
                  <a16:creationId xmlns:a16="http://schemas.microsoft.com/office/drawing/2014/main" id="{3ED7B5D6-DB29-4B62-AAE9-80E4A6AE9525}"/>
                </a:ext>
              </a:extLst>
            </p:cNvPr>
            <p:cNvSpPr/>
            <p:nvPr/>
          </p:nvSpPr>
          <p:spPr bwMode="auto">
            <a:xfrm>
              <a:off x="5367338" y="3136901"/>
              <a:ext cx="36513" cy="23813"/>
            </a:xfrm>
            <a:prstGeom prst="rect">
              <a:avLst/>
            </a:prstGeom>
            <a:solidFill>
              <a:srgbClr val="C25F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07" name="ïŝlidê">
              <a:extLst>
                <a:ext uri="{FF2B5EF4-FFF2-40B4-BE49-F238E27FC236}">
                  <a16:creationId xmlns:a16="http://schemas.microsoft.com/office/drawing/2014/main" id="{B4E5332E-64EC-4A79-8D1D-0E3541B988FE}"/>
                </a:ext>
              </a:extLst>
            </p:cNvPr>
            <p:cNvSpPr/>
            <p:nvPr/>
          </p:nvSpPr>
          <p:spPr bwMode="auto">
            <a:xfrm>
              <a:off x="5367338" y="3136901"/>
              <a:ext cx="36513" cy="23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08" name="îṡļïḍe">
              <a:extLst>
                <a:ext uri="{FF2B5EF4-FFF2-40B4-BE49-F238E27FC236}">
                  <a16:creationId xmlns:a16="http://schemas.microsoft.com/office/drawing/2014/main" id="{B90A64AF-3DA3-4886-B3E5-BA44CB4D18FB}"/>
                </a:ext>
              </a:extLst>
            </p:cNvPr>
            <p:cNvSpPr/>
            <p:nvPr/>
          </p:nvSpPr>
          <p:spPr bwMode="auto">
            <a:xfrm>
              <a:off x="5118101" y="2962276"/>
              <a:ext cx="285750" cy="334963"/>
            </a:xfrm>
            <a:custGeom>
              <a:avLst/>
              <a:gdLst>
                <a:gd name="T0" fmla="*/ 40 w 180"/>
                <a:gd name="T1" fmla="*/ 182 h 211"/>
                <a:gd name="T2" fmla="*/ 0 w 180"/>
                <a:gd name="T3" fmla="*/ 182 h 211"/>
                <a:gd name="T4" fmla="*/ 0 w 180"/>
                <a:gd name="T5" fmla="*/ 211 h 211"/>
                <a:gd name="T6" fmla="*/ 9 w 180"/>
                <a:gd name="T7" fmla="*/ 211 h 211"/>
                <a:gd name="T8" fmla="*/ 40 w 180"/>
                <a:gd name="T9" fmla="*/ 182 h 211"/>
                <a:gd name="T10" fmla="*/ 180 w 180"/>
                <a:gd name="T11" fmla="*/ 0 h 211"/>
                <a:gd name="T12" fmla="*/ 0 w 180"/>
                <a:gd name="T13" fmla="*/ 0 h 211"/>
                <a:gd name="T14" fmla="*/ 0 w 180"/>
                <a:gd name="T15" fmla="*/ 25 h 211"/>
                <a:gd name="T16" fmla="*/ 157 w 180"/>
                <a:gd name="T17" fmla="*/ 25 h 211"/>
                <a:gd name="T18" fmla="*/ 157 w 180"/>
                <a:gd name="T19" fmla="*/ 65 h 211"/>
                <a:gd name="T20" fmla="*/ 180 w 180"/>
                <a:gd name="T21" fmla="*/ 42 h 211"/>
                <a:gd name="T22" fmla="*/ 180 w 180"/>
                <a:gd name="T23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0" h="211">
                  <a:moveTo>
                    <a:pt x="40" y="182"/>
                  </a:moveTo>
                  <a:lnTo>
                    <a:pt x="0" y="182"/>
                  </a:lnTo>
                  <a:lnTo>
                    <a:pt x="0" y="211"/>
                  </a:lnTo>
                  <a:lnTo>
                    <a:pt x="9" y="211"/>
                  </a:lnTo>
                  <a:lnTo>
                    <a:pt x="40" y="182"/>
                  </a:lnTo>
                  <a:close/>
                  <a:moveTo>
                    <a:pt x="180" y="0"/>
                  </a:moveTo>
                  <a:lnTo>
                    <a:pt x="0" y="0"/>
                  </a:lnTo>
                  <a:lnTo>
                    <a:pt x="0" y="25"/>
                  </a:lnTo>
                  <a:lnTo>
                    <a:pt x="157" y="25"/>
                  </a:lnTo>
                  <a:lnTo>
                    <a:pt x="157" y="65"/>
                  </a:lnTo>
                  <a:lnTo>
                    <a:pt x="180" y="42"/>
                  </a:lnTo>
                  <a:lnTo>
                    <a:pt x="180" y="0"/>
                  </a:lnTo>
                  <a:close/>
                </a:path>
              </a:pathLst>
            </a:custGeom>
            <a:solidFill>
              <a:srgbClr val="2459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09" name="îṡḻîḑé">
              <a:extLst>
                <a:ext uri="{FF2B5EF4-FFF2-40B4-BE49-F238E27FC236}">
                  <a16:creationId xmlns:a16="http://schemas.microsoft.com/office/drawing/2014/main" id="{E5E25AFF-DFB9-43D0-8D34-3BB0199CAE41}"/>
                </a:ext>
              </a:extLst>
            </p:cNvPr>
            <p:cNvSpPr/>
            <p:nvPr/>
          </p:nvSpPr>
          <p:spPr bwMode="auto">
            <a:xfrm>
              <a:off x="5118101" y="2962276"/>
              <a:ext cx="285750" cy="334963"/>
            </a:xfrm>
            <a:custGeom>
              <a:avLst/>
              <a:gdLst>
                <a:gd name="T0" fmla="*/ 40 w 180"/>
                <a:gd name="T1" fmla="*/ 182 h 211"/>
                <a:gd name="T2" fmla="*/ 0 w 180"/>
                <a:gd name="T3" fmla="*/ 182 h 211"/>
                <a:gd name="T4" fmla="*/ 0 w 180"/>
                <a:gd name="T5" fmla="*/ 211 h 211"/>
                <a:gd name="T6" fmla="*/ 9 w 180"/>
                <a:gd name="T7" fmla="*/ 211 h 211"/>
                <a:gd name="T8" fmla="*/ 40 w 180"/>
                <a:gd name="T9" fmla="*/ 182 h 211"/>
                <a:gd name="T10" fmla="*/ 180 w 180"/>
                <a:gd name="T11" fmla="*/ 0 h 211"/>
                <a:gd name="T12" fmla="*/ 0 w 180"/>
                <a:gd name="T13" fmla="*/ 0 h 211"/>
                <a:gd name="T14" fmla="*/ 0 w 180"/>
                <a:gd name="T15" fmla="*/ 25 h 211"/>
                <a:gd name="T16" fmla="*/ 157 w 180"/>
                <a:gd name="T17" fmla="*/ 25 h 211"/>
                <a:gd name="T18" fmla="*/ 157 w 180"/>
                <a:gd name="T19" fmla="*/ 65 h 211"/>
                <a:gd name="T20" fmla="*/ 180 w 180"/>
                <a:gd name="T21" fmla="*/ 42 h 211"/>
                <a:gd name="T22" fmla="*/ 180 w 180"/>
                <a:gd name="T23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0" h="211">
                  <a:moveTo>
                    <a:pt x="40" y="182"/>
                  </a:moveTo>
                  <a:lnTo>
                    <a:pt x="0" y="182"/>
                  </a:lnTo>
                  <a:lnTo>
                    <a:pt x="0" y="211"/>
                  </a:lnTo>
                  <a:lnTo>
                    <a:pt x="9" y="211"/>
                  </a:lnTo>
                  <a:lnTo>
                    <a:pt x="40" y="182"/>
                  </a:lnTo>
                  <a:moveTo>
                    <a:pt x="180" y="0"/>
                  </a:moveTo>
                  <a:lnTo>
                    <a:pt x="0" y="0"/>
                  </a:lnTo>
                  <a:lnTo>
                    <a:pt x="0" y="25"/>
                  </a:lnTo>
                  <a:lnTo>
                    <a:pt x="157" y="25"/>
                  </a:lnTo>
                  <a:lnTo>
                    <a:pt x="157" y="65"/>
                  </a:lnTo>
                  <a:lnTo>
                    <a:pt x="180" y="42"/>
                  </a:lnTo>
                  <a:lnTo>
                    <a:pt x="18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10" name="îṡliḑè">
              <a:extLst>
                <a:ext uri="{FF2B5EF4-FFF2-40B4-BE49-F238E27FC236}">
                  <a16:creationId xmlns:a16="http://schemas.microsoft.com/office/drawing/2014/main" id="{2FDD9738-6409-4D06-AD8E-DE09FDEB0FE6}"/>
                </a:ext>
              </a:extLst>
            </p:cNvPr>
            <p:cNvSpPr/>
            <p:nvPr/>
          </p:nvSpPr>
          <p:spPr bwMode="auto">
            <a:xfrm>
              <a:off x="4668838" y="3001963"/>
              <a:ext cx="365125" cy="249238"/>
            </a:xfrm>
            <a:prstGeom prst="rect">
              <a:avLst/>
            </a:prstGeom>
            <a:solidFill>
              <a:srgbClr val="97ED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11" name="ïS1íḑè">
              <a:extLst>
                <a:ext uri="{FF2B5EF4-FFF2-40B4-BE49-F238E27FC236}">
                  <a16:creationId xmlns:a16="http://schemas.microsoft.com/office/drawing/2014/main" id="{ED79E48A-29BE-4D4A-8BC3-3142F898521E}"/>
                </a:ext>
              </a:extLst>
            </p:cNvPr>
            <p:cNvSpPr/>
            <p:nvPr/>
          </p:nvSpPr>
          <p:spPr bwMode="auto">
            <a:xfrm>
              <a:off x="4668838" y="3001963"/>
              <a:ext cx="365125" cy="249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12" name="íṧḷiḓê">
              <a:extLst>
                <a:ext uri="{FF2B5EF4-FFF2-40B4-BE49-F238E27FC236}">
                  <a16:creationId xmlns:a16="http://schemas.microsoft.com/office/drawing/2014/main" id="{39E510FD-7448-4778-B4F7-F2B86C586D45}"/>
                </a:ext>
              </a:extLst>
            </p:cNvPr>
            <p:cNvSpPr/>
            <p:nvPr/>
          </p:nvSpPr>
          <p:spPr bwMode="auto">
            <a:xfrm>
              <a:off x="5033963" y="3001963"/>
              <a:ext cx="84138" cy="249238"/>
            </a:xfrm>
            <a:prstGeom prst="rect">
              <a:avLst/>
            </a:prstGeom>
            <a:solidFill>
              <a:srgbClr val="2BA7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13" name="ïŝḻîdê">
              <a:extLst>
                <a:ext uri="{FF2B5EF4-FFF2-40B4-BE49-F238E27FC236}">
                  <a16:creationId xmlns:a16="http://schemas.microsoft.com/office/drawing/2014/main" id="{FC84222F-74F9-4806-8598-96CC14E37092}"/>
                </a:ext>
              </a:extLst>
            </p:cNvPr>
            <p:cNvSpPr/>
            <p:nvPr/>
          </p:nvSpPr>
          <p:spPr bwMode="auto">
            <a:xfrm>
              <a:off x="5033963" y="3001963"/>
              <a:ext cx="84138" cy="249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14" name="íṣḷiḋé">
              <a:extLst>
                <a:ext uri="{FF2B5EF4-FFF2-40B4-BE49-F238E27FC236}">
                  <a16:creationId xmlns:a16="http://schemas.microsoft.com/office/drawing/2014/main" id="{C2E2661B-8722-42C4-90C0-0D0C8F95106A}"/>
                </a:ext>
              </a:extLst>
            </p:cNvPr>
            <p:cNvSpPr/>
            <p:nvPr/>
          </p:nvSpPr>
          <p:spPr bwMode="auto">
            <a:xfrm>
              <a:off x="5181601" y="3065463"/>
              <a:ext cx="185738" cy="185738"/>
            </a:xfrm>
            <a:custGeom>
              <a:avLst/>
              <a:gdLst>
                <a:gd name="T0" fmla="*/ 33 w 62"/>
                <a:gd name="T1" fmla="*/ 28 h 62"/>
                <a:gd name="T2" fmla="*/ 0 w 62"/>
                <a:gd name="T3" fmla="*/ 62 h 62"/>
                <a:gd name="T4" fmla="*/ 62 w 62"/>
                <a:gd name="T5" fmla="*/ 62 h 62"/>
                <a:gd name="T6" fmla="*/ 62 w 62"/>
                <a:gd name="T7" fmla="*/ 51 h 62"/>
                <a:gd name="T8" fmla="*/ 37 w 62"/>
                <a:gd name="T9" fmla="*/ 51 h 62"/>
                <a:gd name="T10" fmla="*/ 33 w 62"/>
                <a:gd name="T11" fmla="*/ 47 h 62"/>
                <a:gd name="T12" fmla="*/ 37 w 62"/>
                <a:gd name="T13" fmla="*/ 43 h 62"/>
                <a:gd name="T14" fmla="*/ 62 w 62"/>
                <a:gd name="T15" fmla="*/ 43 h 62"/>
                <a:gd name="T16" fmla="*/ 62 w 62"/>
                <a:gd name="T17" fmla="*/ 32 h 62"/>
                <a:gd name="T18" fmla="*/ 37 w 62"/>
                <a:gd name="T19" fmla="*/ 32 h 62"/>
                <a:gd name="T20" fmla="*/ 33 w 62"/>
                <a:gd name="T21" fmla="*/ 28 h 62"/>
                <a:gd name="T22" fmla="*/ 33 w 62"/>
                <a:gd name="T23" fmla="*/ 28 h 62"/>
                <a:gd name="T24" fmla="*/ 62 w 62"/>
                <a:gd name="T25" fmla="*/ 0 h 62"/>
                <a:gd name="T26" fmla="*/ 37 w 62"/>
                <a:gd name="T27" fmla="*/ 24 h 62"/>
                <a:gd name="T28" fmla="*/ 37 w 62"/>
                <a:gd name="T29" fmla="*/ 24 h 62"/>
                <a:gd name="T30" fmla="*/ 62 w 62"/>
                <a:gd name="T31" fmla="*/ 24 h 62"/>
                <a:gd name="T32" fmla="*/ 62 w 62"/>
                <a:gd name="T33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" h="62">
                  <a:moveTo>
                    <a:pt x="33" y="28"/>
                  </a:moveTo>
                  <a:cubicBezTo>
                    <a:pt x="0" y="62"/>
                    <a:pt x="0" y="62"/>
                    <a:pt x="0" y="62"/>
                  </a:cubicBezTo>
                  <a:cubicBezTo>
                    <a:pt x="62" y="62"/>
                    <a:pt x="62" y="62"/>
                    <a:pt x="62" y="62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37" y="51"/>
                    <a:pt x="37" y="51"/>
                    <a:pt x="37" y="51"/>
                  </a:cubicBezTo>
                  <a:cubicBezTo>
                    <a:pt x="35" y="51"/>
                    <a:pt x="33" y="50"/>
                    <a:pt x="33" y="47"/>
                  </a:cubicBezTo>
                  <a:cubicBezTo>
                    <a:pt x="33" y="45"/>
                    <a:pt x="35" y="43"/>
                    <a:pt x="37" y="43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2" y="32"/>
                    <a:pt x="62" y="32"/>
                    <a:pt x="62" y="32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35" y="32"/>
                    <a:pt x="33" y="30"/>
                    <a:pt x="33" y="28"/>
                  </a:cubicBezTo>
                  <a:cubicBezTo>
                    <a:pt x="33" y="28"/>
                    <a:pt x="33" y="28"/>
                    <a:pt x="33" y="28"/>
                  </a:cubicBezTo>
                  <a:moveTo>
                    <a:pt x="62" y="0"/>
                  </a:moveTo>
                  <a:cubicBezTo>
                    <a:pt x="37" y="24"/>
                    <a:pt x="37" y="24"/>
                    <a:pt x="37" y="24"/>
                  </a:cubicBezTo>
                  <a:cubicBezTo>
                    <a:pt x="37" y="24"/>
                    <a:pt x="37" y="24"/>
                    <a:pt x="37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0"/>
                    <a:pt x="62" y="0"/>
                    <a:pt x="62" y="0"/>
                  </a:cubicBezTo>
                </a:path>
              </a:pathLst>
            </a:custGeom>
            <a:solidFill>
              <a:srgbClr val="2575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15" name="iṣḻîďê">
              <a:extLst>
                <a:ext uri="{FF2B5EF4-FFF2-40B4-BE49-F238E27FC236}">
                  <a16:creationId xmlns:a16="http://schemas.microsoft.com/office/drawing/2014/main" id="{4978DC00-3DB5-4E0E-88CD-140F3EE0BA87}"/>
                </a:ext>
              </a:extLst>
            </p:cNvPr>
            <p:cNvSpPr/>
            <p:nvPr/>
          </p:nvSpPr>
          <p:spPr bwMode="auto">
            <a:xfrm>
              <a:off x="5280026" y="3194051"/>
              <a:ext cx="87313" cy="23813"/>
            </a:xfrm>
            <a:custGeom>
              <a:avLst/>
              <a:gdLst>
                <a:gd name="T0" fmla="*/ 29 w 29"/>
                <a:gd name="T1" fmla="*/ 0 h 8"/>
                <a:gd name="T2" fmla="*/ 4 w 29"/>
                <a:gd name="T3" fmla="*/ 0 h 8"/>
                <a:gd name="T4" fmla="*/ 0 w 29"/>
                <a:gd name="T5" fmla="*/ 4 h 8"/>
                <a:gd name="T6" fmla="*/ 4 w 29"/>
                <a:gd name="T7" fmla="*/ 8 h 8"/>
                <a:gd name="T8" fmla="*/ 29 w 29"/>
                <a:gd name="T9" fmla="*/ 8 h 8"/>
                <a:gd name="T10" fmla="*/ 29 w 29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8">
                  <a:moveTo>
                    <a:pt x="29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8"/>
                    <a:pt x="4" y="8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0"/>
                    <a:pt x="29" y="0"/>
                    <a:pt x="29" y="0"/>
                  </a:cubicBezTo>
                </a:path>
              </a:pathLst>
            </a:custGeom>
            <a:solidFill>
              <a:srgbClr val="9785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16" name="iṧ1ïdê">
              <a:extLst>
                <a:ext uri="{FF2B5EF4-FFF2-40B4-BE49-F238E27FC236}">
                  <a16:creationId xmlns:a16="http://schemas.microsoft.com/office/drawing/2014/main" id="{A006445F-35EF-400F-B030-D8CDEE91D411}"/>
                </a:ext>
              </a:extLst>
            </p:cNvPr>
            <p:cNvSpPr/>
            <p:nvPr/>
          </p:nvSpPr>
          <p:spPr bwMode="auto">
            <a:xfrm>
              <a:off x="5280026" y="3136901"/>
              <a:ext cx="87313" cy="23813"/>
            </a:xfrm>
            <a:custGeom>
              <a:avLst/>
              <a:gdLst>
                <a:gd name="T0" fmla="*/ 29 w 29"/>
                <a:gd name="T1" fmla="*/ 0 h 8"/>
                <a:gd name="T2" fmla="*/ 4 w 29"/>
                <a:gd name="T3" fmla="*/ 0 h 8"/>
                <a:gd name="T4" fmla="*/ 4 w 29"/>
                <a:gd name="T5" fmla="*/ 0 h 8"/>
                <a:gd name="T6" fmla="*/ 0 w 29"/>
                <a:gd name="T7" fmla="*/ 4 h 8"/>
                <a:gd name="T8" fmla="*/ 0 w 29"/>
                <a:gd name="T9" fmla="*/ 4 h 8"/>
                <a:gd name="T10" fmla="*/ 4 w 29"/>
                <a:gd name="T11" fmla="*/ 8 h 8"/>
                <a:gd name="T12" fmla="*/ 29 w 29"/>
                <a:gd name="T13" fmla="*/ 8 h 8"/>
                <a:gd name="T14" fmla="*/ 29 w 29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8">
                  <a:moveTo>
                    <a:pt x="29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0"/>
                    <a:pt x="29" y="0"/>
                    <a:pt x="29" y="0"/>
                  </a:cubicBezTo>
                </a:path>
              </a:pathLst>
            </a:custGeom>
            <a:solidFill>
              <a:srgbClr val="9785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17" name="ïṩḷiḍé">
              <a:extLst>
                <a:ext uri="{FF2B5EF4-FFF2-40B4-BE49-F238E27FC236}">
                  <a16:creationId xmlns:a16="http://schemas.microsoft.com/office/drawing/2014/main" id="{BAAE1C49-61BB-434B-BB7E-1D45E3FE3491}"/>
                </a:ext>
              </a:extLst>
            </p:cNvPr>
            <p:cNvSpPr/>
            <p:nvPr/>
          </p:nvSpPr>
          <p:spPr bwMode="auto">
            <a:xfrm>
              <a:off x="5118101" y="3001963"/>
              <a:ext cx="249238" cy="249238"/>
            </a:xfrm>
            <a:custGeom>
              <a:avLst/>
              <a:gdLst>
                <a:gd name="T0" fmla="*/ 83 w 83"/>
                <a:gd name="T1" fmla="*/ 0 h 83"/>
                <a:gd name="T2" fmla="*/ 0 w 83"/>
                <a:gd name="T3" fmla="*/ 0 h 83"/>
                <a:gd name="T4" fmla="*/ 0 w 83"/>
                <a:gd name="T5" fmla="*/ 83 h 83"/>
                <a:gd name="T6" fmla="*/ 21 w 83"/>
                <a:gd name="T7" fmla="*/ 83 h 83"/>
                <a:gd name="T8" fmla="*/ 54 w 83"/>
                <a:gd name="T9" fmla="*/ 49 h 83"/>
                <a:gd name="T10" fmla="*/ 58 w 83"/>
                <a:gd name="T11" fmla="*/ 45 h 83"/>
                <a:gd name="T12" fmla="*/ 83 w 83"/>
                <a:gd name="T13" fmla="*/ 21 h 83"/>
                <a:gd name="T14" fmla="*/ 83 w 83"/>
                <a:gd name="T15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83">
                  <a:moveTo>
                    <a:pt x="8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21" y="83"/>
                    <a:pt x="21" y="83"/>
                    <a:pt x="21" y="83"/>
                  </a:cubicBezTo>
                  <a:cubicBezTo>
                    <a:pt x="54" y="49"/>
                    <a:pt x="54" y="49"/>
                    <a:pt x="54" y="49"/>
                  </a:cubicBezTo>
                  <a:cubicBezTo>
                    <a:pt x="54" y="47"/>
                    <a:pt x="56" y="45"/>
                    <a:pt x="58" y="45"/>
                  </a:cubicBezTo>
                  <a:cubicBezTo>
                    <a:pt x="83" y="21"/>
                    <a:pt x="83" y="21"/>
                    <a:pt x="83" y="21"/>
                  </a:cubicBezTo>
                  <a:cubicBezTo>
                    <a:pt x="83" y="0"/>
                    <a:pt x="83" y="0"/>
                    <a:pt x="83" y="0"/>
                  </a:cubicBezTo>
                </a:path>
              </a:pathLst>
            </a:custGeom>
            <a:solidFill>
              <a:srgbClr val="2981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18" name="iṣļiḑê">
              <a:extLst>
                <a:ext uri="{FF2B5EF4-FFF2-40B4-BE49-F238E27FC236}">
                  <a16:creationId xmlns:a16="http://schemas.microsoft.com/office/drawing/2014/main" id="{3CAD63AB-9FD7-447E-8A8B-74C90BFE4477}"/>
                </a:ext>
              </a:extLst>
            </p:cNvPr>
            <p:cNvSpPr/>
            <p:nvPr/>
          </p:nvSpPr>
          <p:spPr bwMode="auto">
            <a:xfrm>
              <a:off x="5280026" y="3136901"/>
              <a:ext cx="12700" cy="12700"/>
            </a:xfrm>
            <a:custGeom>
              <a:avLst/>
              <a:gdLst>
                <a:gd name="T0" fmla="*/ 4 w 4"/>
                <a:gd name="T1" fmla="*/ 0 h 4"/>
                <a:gd name="T2" fmla="*/ 0 w 4"/>
                <a:gd name="T3" fmla="*/ 4 h 4"/>
                <a:gd name="T4" fmla="*/ 4 w 4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888F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19" name="îşlíḓê">
              <a:extLst>
                <a:ext uri="{FF2B5EF4-FFF2-40B4-BE49-F238E27FC236}">
                  <a16:creationId xmlns:a16="http://schemas.microsoft.com/office/drawing/2014/main" id="{D5BFDBD4-FC01-4212-B2C5-1B9EF357050B}"/>
                </a:ext>
              </a:extLst>
            </p:cNvPr>
            <p:cNvSpPr/>
            <p:nvPr/>
          </p:nvSpPr>
          <p:spPr bwMode="auto">
            <a:xfrm>
              <a:off x="4668838" y="3297238"/>
              <a:ext cx="247650" cy="77788"/>
            </a:xfrm>
            <a:prstGeom prst="rect">
              <a:avLst/>
            </a:prstGeom>
            <a:solidFill>
              <a:srgbClr val="97ED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20" name="îşḷíḋê">
              <a:extLst>
                <a:ext uri="{FF2B5EF4-FFF2-40B4-BE49-F238E27FC236}">
                  <a16:creationId xmlns:a16="http://schemas.microsoft.com/office/drawing/2014/main" id="{D9A30DF8-85DB-4F85-B02E-4E8DF7854ED8}"/>
                </a:ext>
              </a:extLst>
            </p:cNvPr>
            <p:cNvSpPr/>
            <p:nvPr/>
          </p:nvSpPr>
          <p:spPr bwMode="auto">
            <a:xfrm>
              <a:off x="4668838" y="3297238"/>
              <a:ext cx="247650" cy="77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21" name="îşḻïďe">
              <a:extLst>
                <a:ext uri="{FF2B5EF4-FFF2-40B4-BE49-F238E27FC236}">
                  <a16:creationId xmlns:a16="http://schemas.microsoft.com/office/drawing/2014/main" id="{3DFE5158-5919-4F82-B779-5B27EA6E7ADF}"/>
                </a:ext>
              </a:extLst>
            </p:cNvPr>
            <p:cNvSpPr/>
            <p:nvPr/>
          </p:nvSpPr>
          <p:spPr bwMode="auto">
            <a:xfrm>
              <a:off x="4951413" y="3297238"/>
              <a:ext cx="82550" cy="77788"/>
            </a:xfrm>
            <a:prstGeom prst="rect">
              <a:avLst/>
            </a:prstGeom>
            <a:solidFill>
              <a:srgbClr val="97ED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22" name="îSļïḓé">
              <a:extLst>
                <a:ext uri="{FF2B5EF4-FFF2-40B4-BE49-F238E27FC236}">
                  <a16:creationId xmlns:a16="http://schemas.microsoft.com/office/drawing/2014/main" id="{1D78C66B-D2D2-4B92-8379-24A4ED070D69}"/>
                </a:ext>
              </a:extLst>
            </p:cNvPr>
            <p:cNvSpPr/>
            <p:nvPr/>
          </p:nvSpPr>
          <p:spPr bwMode="auto">
            <a:xfrm>
              <a:off x="4951413" y="3297238"/>
              <a:ext cx="82550" cy="77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23" name="iś1iḓé">
              <a:extLst>
                <a:ext uri="{FF2B5EF4-FFF2-40B4-BE49-F238E27FC236}">
                  <a16:creationId xmlns:a16="http://schemas.microsoft.com/office/drawing/2014/main" id="{9D7B89DA-72D1-4747-A8DA-2962BE4873E9}"/>
                </a:ext>
              </a:extLst>
            </p:cNvPr>
            <p:cNvSpPr/>
            <p:nvPr/>
          </p:nvSpPr>
          <p:spPr bwMode="auto">
            <a:xfrm>
              <a:off x="5033963" y="3297238"/>
              <a:ext cx="84138" cy="77788"/>
            </a:xfrm>
            <a:prstGeom prst="rect">
              <a:avLst/>
            </a:prstGeom>
            <a:solidFill>
              <a:srgbClr val="2BA7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24" name="ïS1ïḓe">
              <a:extLst>
                <a:ext uri="{FF2B5EF4-FFF2-40B4-BE49-F238E27FC236}">
                  <a16:creationId xmlns:a16="http://schemas.microsoft.com/office/drawing/2014/main" id="{A43DC402-D13A-4245-8592-A07C5A5D576F}"/>
                </a:ext>
              </a:extLst>
            </p:cNvPr>
            <p:cNvSpPr/>
            <p:nvPr/>
          </p:nvSpPr>
          <p:spPr bwMode="auto">
            <a:xfrm>
              <a:off x="5033963" y="3297238"/>
              <a:ext cx="84138" cy="77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25" name="ïŝ1iḋe">
              <a:extLst>
                <a:ext uri="{FF2B5EF4-FFF2-40B4-BE49-F238E27FC236}">
                  <a16:creationId xmlns:a16="http://schemas.microsoft.com/office/drawing/2014/main" id="{CD98C2EC-9AD0-4742-AA3B-E70F2F483970}"/>
                </a:ext>
              </a:extLst>
            </p:cNvPr>
            <p:cNvSpPr/>
            <p:nvPr/>
          </p:nvSpPr>
          <p:spPr bwMode="auto">
            <a:xfrm>
              <a:off x="5118101" y="3297238"/>
              <a:ext cx="249238" cy="77788"/>
            </a:xfrm>
            <a:custGeom>
              <a:avLst/>
              <a:gdLst>
                <a:gd name="T0" fmla="*/ 83 w 83"/>
                <a:gd name="T1" fmla="*/ 0 h 26"/>
                <a:gd name="T2" fmla="*/ 5 w 83"/>
                <a:gd name="T3" fmla="*/ 0 h 26"/>
                <a:gd name="T4" fmla="*/ 0 w 83"/>
                <a:gd name="T5" fmla="*/ 6 h 26"/>
                <a:gd name="T6" fmla="*/ 0 w 83"/>
                <a:gd name="T7" fmla="*/ 0 h 26"/>
                <a:gd name="T8" fmla="*/ 0 w 83"/>
                <a:gd name="T9" fmla="*/ 26 h 26"/>
                <a:gd name="T10" fmla="*/ 83 w 83"/>
                <a:gd name="T11" fmla="*/ 26 h 26"/>
                <a:gd name="T12" fmla="*/ 83 w 83"/>
                <a:gd name="T13" fmla="*/ 13 h 26"/>
                <a:gd name="T14" fmla="*/ 58 w 83"/>
                <a:gd name="T15" fmla="*/ 13 h 26"/>
                <a:gd name="T16" fmla="*/ 54 w 83"/>
                <a:gd name="T17" fmla="*/ 9 h 26"/>
                <a:gd name="T18" fmla="*/ 58 w 83"/>
                <a:gd name="T19" fmla="*/ 5 h 26"/>
                <a:gd name="T20" fmla="*/ 83 w 83"/>
                <a:gd name="T21" fmla="*/ 5 h 26"/>
                <a:gd name="T22" fmla="*/ 83 w 83"/>
                <a:gd name="T23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26">
                  <a:moveTo>
                    <a:pt x="83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83" y="26"/>
                    <a:pt x="83" y="26"/>
                    <a:pt x="83" y="26"/>
                  </a:cubicBezTo>
                  <a:cubicBezTo>
                    <a:pt x="83" y="13"/>
                    <a:pt x="83" y="13"/>
                    <a:pt x="83" y="13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56" y="13"/>
                    <a:pt x="54" y="11"/>
                    <a:pt x="54" y="9"/>
                  </a:cubicBezTo>
                  <a:cubicBezTo>
                    <a:pt x="54" y="7"/>
                    <a:pt x="56" y="5"/>
                    <a:pt x="58" y="5"/>
                  </a:cubicBezTo>
                  <a:cubicBezTo>
                    <a:pt x="83" y="5"/>
                    <a:pt x="83" y="5"/>
                    <a:pt x="83" y="5"/>
                  </a:cubicBezTo>
                  <a:cubicBezTo>
                    <a:pt x="83" y="0"/>
                    <a:pt x="83" y="0"/>
                    <a:pt x="83" y="0"/>
                  </a:cubicBezTo>
                </a:path>
              </a:pathLst>
            </a:custGeom>
            <a:solidFill>
              <a:srgbClr val="2575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26" name="iṩlïḑé">
              <a:extLst>
                <a:ext uri="{FF2B5EF4-FFF2-40B4-BE49-F238E27FC236}">
                  <a16:creationId xmlns:a16="http://schemas.microsoft.com/office/drawing/2014/main" id="{0E204D76-1308-468B-A114-B4AE8D9B73F4}"/>
                </a:ext>
              </a:extLst>
            </p:cNvPr>
            <p:cNvSpPr/>
            <p:nvPr/>
          </p:nvSpPr>
          <p:spPr bwMode="auto">
            <a:xfrm>
              <a:off x="5280026" y="3311526"/>
              <a:ext cx="87313" cy="23813"/>
            </a:xfrm>
            <a:custGeom>
              <a:avLst/>
              <a:gdLst>
                <a:gd name="T0" fmla="*/ 29 w 29"/>
                <a:gd name="T1" fmla="*/ 0 h 8"/>
                <a:gd name="T2" fmla="*/ 4 w 29"/>
                <a:gd name="T3" fmla="*/ 0 h 8"/>
                <a:gd name="T4" fmla="*/ 0 w 29"/>
                <a:gd name="T5" fmla="*/ 4 h 8"/>
                <a:gd name="T6" fmla="*/ 4 w 29"/>
                <a:gd name="T7" fmla="*/ 8 h 8"/>
                <a:gd name="T8" fmla="*/ 29 w 29"/>
                <a:gd name="T9" fmla="*/ 8 h 8"/>
                <a:gd name="T10" fmla="*/ 29 w 29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8">
                  <a:moveTo>
                    <a:pt x="29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0"/>
                    <a:pt x="29" y="0"/>
                    <a:pt x="29" y="0"/>
                  </a:cubicBezTo>
                </a:path>
              </a:pathLst>
            </a:custGeom>
            <a:solidFill>
              <a:srgbClr val="9785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27" name="ïṡḷîḋé">
              <a:extLst>
                <a:ext uri="{FF2B5EF4-FFF2-40B4-BE49-F238E27FC236}">
                  <a16:creationId xmlns:a16="http://schemas.microsoft.com/office/drawing/2014/main" id="{95F7D11C-C79B-42AF-9D53-EBAC9DC17C09}"/>
                </a:ext>
              </a:extLst>
            </p:cNvPr>
            <p:cNvSpPr/>
            <p:nvPr/>
          </p:nvSpPr>
          <p:spPr bwMode="auto">
            <a:xfrm>
              <a:off x="5118101" y="3297238"/>
              <a:ext cx="14288" cy="17463"/>
            </a:xfrm>
            <a:custGeom>
              <a:avLst/>
              <a:gdLst>
                <a:gd name="T0" fmla="*/ 9 w 9"/>
                <a:gd name="T1" fmla="*/ 0 h 11"/>
                <a:gd name="T2" fmla="*/ 0 w 9"/>
                <a:gd name="T3" fmla="*/ 0 h 11"/>
                <a:gd name="T4" fmla="*/ 0 w 9"/>
                <a:gd name="T5" fmla="*/ 11 h 11"/>
                <a:gd name="T6" fmla="*/ 9 w 9"/>
                <a:gd name="T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1">
                  <a:moveTo>
                    <a:pt x="9" y="0"/>
                  </a:moveTo>
                  <a:lnTo>
                    <a:pt x="0" y="0"/>
                  </a:lnTo>
                  <a:lnTo>
                    <a:pt x="0" y="11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2981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28" name="íṧlîḋè">
              <a:extLst>
                <a:ext uri="{FF2B5EF4-FFF2-40B4-BE49-F238E27FC236}">
                  <a16:creationId xmlns:a16="http://schemas.microsoft.com/office/drawing/2014/main" id="{06F79C70-A3A4-4AF9-A568-9D6C15C9E3DB}"/>
                </a:ext>
              </a:extLst>
            </p:cNvPr>
            <p:cNvSpPr/>
            <p:nvPr/>
          </p:nvSpPr>
          <p:spPr bwMode="auto">
            <a:xfrm>
              <a:off x="5118101" y="3297238"/>
              <a:ext cx="14288" cy="17463"/>
            </a:xfrm>
            <a:custGeom>
              <a:avLst/>
              <a:gdLst>
                <a:gd name="T0" fmla="*/ 9 w 9"/>
                <a:gd name="T1" fmla="*/ 0 h 11"/>
                <a:gd name="T2" fmla="*/ 0 w 9"/>
                <a:gd name="T3" fmla="*/ 0 h 11"/>
                <a:gd name="T4" fmla="*/ 0 w 9"/>
                <a:gd name="T5" fmla="*/ 11 h 11"/>
                <a:gd name="T6" fmla="*/ 9 w 9"/>
                <a:gd name="T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1">
                  <a:moveTo>
                    <a:pt x="9" y="0"/>
                  </a:moveTo>
                  <a:lnTo>
                    <a:pt x="0" y="0"/>
                  </a:lnTo>
                  <a:lnTo>
                    <a:pt x="0" y="11"/>
                  </a:lnTo>
                  <a:lnTo>
                    <a:pt x="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29" name="ïṣ1iḑe">
              <a:extLst>
                <a:ext uri="{FF2B5EF4-FFF2-40B4-BE49-F238E27FC236}">
                  <a16:creationId xmlns:a16="http://schemas.microsoft.com/office/drawing/2014/main" id="{DE0DC9B4-CBB7-4EC9-AF50-45547C6BB9F7}"/>
                </a:ext>
              </a:extLst>
            </p:cNvPr>
            <p:cNvSpPr/>
            <p:nvPr/>
          </p:nvSpPr>
          <p:spPr bwMode="auto">
            <a:xfrm>
              <a:off x="4551363" y="2833688"/>
              <a:ext cx="482600" cy="128588"/>
            </a:xfrm>
            <a:custGeom>
              <a:avLst/>
              <a:gdLst>
                <a:gd name="T0" fmla="*/ 9 w 160"/>
                <a:gd name="T1" fmla="*/ 21 h 43"/>
                <a:gd name="T2" fmla="*/ 9 w 160"/>
                <a:gd name="T3" fmla="*/ 21 h 43"/>
                <a:gd name="T4" fmla="*/ 18 w 160"/>
                <a:gd name="T5" fmla="*/ 12 h 43"/>
                <a:gd name="T6" fmla="*/ 27 w 160"/>
                <a:gd name="T7" fmla="*/ 21 h 43"/>
                <a:gd name="T8" fmla="*/ 27 w 160"/>
                <a:gd name="T9" fmla="*/ 21 h 43"/>
                <a:gd name="T10" fmla="*/ 27 w 160"/>
                <a:gd name="T11" fmla="*/ 21 h 43"/>
                <a:gd name="T12" fmla="*/ 18 w 160"/>
                <a:gd name="T13" fmla="*/ 30 h 43"/>
                <a:gd name="T14" fmla="*/ 9 w 160"/>
                <a:gd name="T15" fmla="*/ 21 h 43"/>
                <a:gd name="T16" fmla="*/ 9 w 160"/>
                <a:gd name="T17" fmla="*/ 21 h 43"/>
                <a:gd name="T18" fmla="*/ 39 w 160"/>
                <a:gd name="T19" fmla="*/ 30 h 43"/>
                <a:gd name="T20" fmla="*/ 30 w 160"/>
                <a:gd name="T21" fmla="*/ 21 h 43"/>
                <a:gd name="T22" fmla="*/ 39 w 160"/>
                <a:gd name="T23" fmla="*/ 12 h 43"/>
                <a:gd name="T24" fmla="*/ 48 w 160"/>
                <a:gd name="T25" fmla="*/ 21 h 43"/>
                <a:gd name="T26" fmla="*/ 39 w 160"/>
                <a:gd name="T27" fmla="*/ 30 h 43"/>
                <a:gd name="T28" fmla="*/ 60 w 160"/>
                <a:gd name="T29" fmla="*/ 30 h 43"/>
                <a:gd name="T30" fmla="*/ 51 w 160"/>
                <a:gd name="T31" fmla="*/ 21 h 43"/>
                <a:gd name="T32" fmla="*/ 60 w 160"/>
                <a:gd name="T33" fmla="*/ 12 h 43"/>
                <a:gd name="T34" fmla="*/ 69 w 160"/>
                <a:gd name="T35" fmla="*/ 21 h 43"/>
                <a:gd name="T36" fmla="*/ 60 w 160"/>
                <a:gd name="T37" fmla="*/ 30 h 43"/>
                <a:gd name="T38" fmla="*/ 160 w 160"/>
                <a:gd name="T39" fmla="*/ 0 h 43"/>
                <a:gd name="T40" fmla="*/ 0 w 160"/>
                <a:gd name="T41" fmla="*/ 0 h 43"/>
                <a:gd name="T42" fmla="*/ 0 w 160"/>
                <a:gd name="T43" fmla="*/ 43 h 43"/>
                <a:gd name="T44" fmla="*/ 160 w 160"/>
                <a:gd name="T45" fmla="*/ 43 h 43"/>
                <a:gd name="T46" fmla="*/ 0 w 160"/>
                <a:gd name="T47" fmla="*/ 43 h 43"/>
                <a:gd name="T48" fmla="*/ 0 w 160"/>
                <a:gd name="T49" fmla="*/ 43 h 43"/>
                <a:gd name="T50" fmla="*/ 160 w 160"/>
                <a:gd name="T51" fmla="*/ 43 h 43"/>
                <a:gd name="T52" fmla="*/ 160 w 160"/>
                <a:gd name="T5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60" h="43">
                  <a:moveTo>
                    <a:pt x="9" y="21"/>
                  </a:moveTo>
                  <a:cubicBezTo>
                    <a:pt x="9" y="21"/>
                    <a:pt x="9" y="21"/>
                    <a:pt x="9" y="21"/>
                  </a:cubicBezTo>
                  <a:cubicBezTo>
                    <a:pt x="9" y="16"/>
                    <a:pt x="13" y="12"/>
                    <a:pt x="18" y="12"/>
                  </a:cubicBezTo>
                  <a:cubicBezTo>
                    <a:pt x="23" y="12"/>
                    <a:pt x="27" y="16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7" y="26"/>
                    <a:pt x="23" y="30"/>
                    <a:pt x="18" y="30"/>
                  </a:cubicBezTo>
                  <a:cubicBezTo>
                    <a:pt x="13" y="30"/>
                    <a:pt x="9" y="26"/>
                    <a:pt x="9" y="21"/>
                  </a:cubicBezTo>
                  <a:cubicBezTo>
                    <a:pt x="9" y="21"/>
                    <a:pt x="9" y="21"/>
                    <a:pt x="9" y="21"/>
                  </a:cubicBezTo>
                  <a:moveTo>
                    <a:pt x="39" y="30"/>
                  </a:moveTo>
                  <a:cubicBezTo>
                    <a:pt x="34" y="30"/>
                    <a:pt x="30" y="26"/>
                    <a:pt x="30" y="21"/>
                  </a:cubicBezTo>
                  <a:cubicBezTo>
                    <a:pt x="30" y="16"/>
                    <a:pt x="34" y="12"/>
                    <a:pt x="39" y="12"/>
                  </a:cubicBezTo>
                  <a:cubicBezTo>
                    <a:pt x="44" y="12"/>
                    <a:pt x="48" y="16"/>
                    <a:pt x="48" y="21"/>
                  </a:cubicBezTo>
                  <a:cubicBezTo>
                    <a:pt x="48" y="26"/>
                    <a:pt x="44" y="30"/>
                    <a:pt x="39" y="30"/>
                  </a:cubicBezTo>
                  <a:moveTo>
                    <a:pt x="60" y="30"/>
                  </a:moveTo>
                  <a:cubicBezTo>
                    <a:pt x="55" y="30"/>
                    <a:pt x="51" y="26"/>
                    <a:pt x="51" y="21"/>
                  </a:cubicBezTo>
                  <a:cubicBezTo>
                    <a:pt x="51" y="16"/>
                    <a:pt x="55" y="12"/>
                    <a:pt x="60" y="12"/>
                  </a:cubicBezTo>
                  <a:cubicBezTo>
                    <a:pt x="65" y="12"/>
                    <a:pt x="69" y="16"/>
                    <a:pt x="69" y="21"/>
                  </a:cubicBezTo>
                  <a:cubicBezTo>
                    <a:pt x="69" y="26"/>
                    <a:pt x="65" y="30"/>
                    <a:pt x="60" y="30"/>
                  </a:cubicBezTo>
                  <a:moveTo>
                    <a:pt x="16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160" y="43"/>
                    <a:pt x="160" y="43"/>
                    <a:pt x="160" y="4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160" y="43"/>
                    <a:pt x="160" y="43"/>
                    <a:pt x="160" y="43"/>
                  </a:cubicBezTo>
                  <a:cubicBezTo>
                    <a:pt x="160" y="0"/>
                    <a:pt x="160" y="0"/>
                    <a:pt x="160" y="0"/>
                  </a:cubicBezTo>
                </a:path>
              </a:pathLst>
            </a:custGeom>
            <a:solidFill>
              <a:srgbClr val="97ED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30" name="ïṣ1ïde">
              <a:extLst>
                <a:ext uri="{FF2B5EF4-FFF2-40B4-BE49-F238E27FC236}">
                  <a16:creationId xmlns:a16="http://schemas.microsoft.com/office/drawing/2014/main" id="{B2787BA5-9CD8-4BAE-BCC8-1F0B028E7018}"/>
                </a:ext>
              </a:extLst>
            </p:cNvPr>
            <p:cNvSpPr/>
            <p:nvPr/>
          </p:nvSpPr>
          <p:spPr bwMode="auto">
            <a:xfrm>
              <a:off x="5033963" y="2833688"/>
              <a:ext cx="84138" cy="128588"/>
            </a:xfrm>
            <a:prstGeom prst="rect">
              <a:avLst/>
            </a:prstGeom>
            <a:solidFill>
              <a:srgbClr val="2BA7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31" name="ïṩḻíḓè">
              <a:extLst>
                <a:ext uri="{FF2B5EF4-FFF2-40B4-BE49-F238E27FC236}">
                  <a16:creationId xmlns:a16="http://schemas.microsoft.com/office/drawing/2014/main" id="{8CE582AC-EA93-41F6-82CE-12FDA8859F21}"/>
                </a:ext>
              </a:extLst>
            </p:cNvPr>
            <p:cNvSpPr/>
            <p:nvPr/>
          </p:nvSpPr>
          <p:spPr bwMode="auto">
            <a:xfrm>
              <a:off x="5033963" y="2833688"/>
              <a:ext cx="84138" cy="128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32" name="î$ḷîḋè">
              <a:extLst>
                <a:ext uri="{FF2B5EF4-FFF2-40B4-BE49-F238E27FC236}">
                  <a16:creationId xmlns:a16="http://schemas.microsoft.com/office/drawing/2014/main" id="{D792F3F2-1522-4825-8720-851F3AF05308}"/>
                </a:ext>
              </a:extLst>
            </p:cNvPr>
            <p:cNvSpPr/>
            <p:nvPr/>
          </p:nvSpPr>
          <p:spPr bwMode="auto">
            <a:xfrm>
              <a:off x="5118101" y="2833688"/>
              <a:ext cx="0" cy="128588"/>
            </a:xfrm>
            <a:custGeom>
              <a:avLst/>
              <a:gdLst>
                <a:gd name="T0" fmla="*/ 0 h 81"/>
                <a:gd name="T1" fmla="*/ 0 h 81"/>
                <a:gd name="T2" fmla="*/ 81 h 81"/>
                <a:gd name="T3" fmla="*/ 2 h 81"/>
                <a:gd name="T4" fmla="*/ 0 h 8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81">
                  <a:moveTo>
                    <a:pt x="0" y="0"/>
                  </a:moveTo>
                  <a:lnTo>
                    <a:pt x="0" y="0"/>
                  </a:lnTo>
                  <a:lnTo>
                    <a:pt x="0" y="81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575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33" name="ïśḷîḑe">
              <a:extLst>
                <a:ext uri="{FF2B5EF4-FFF2-40B4-BE49-F238E27FC236}">
                  <a16:creationId xmlns:a16="http://schemas.microsoft.com/office/drawing/2014/main" id="{F5E3CD88-5B78-4B8A-B1A7-C60C737599F0}"/>
                </a:ext>
              </a:extLst>
            </p:cNvPr>
            <p:cNvSpPr/>
            <p:nvPr/>
          </p:nvSpPr>
          <p:spPr bwMode="auto">
            <a:xfrm>
              <a:off x="5118101" y="2833688"/>
              <a:ext cx="0" cy="128588"/>
            </a:xfrm>
            <a:custGeom>
              <a:avLst/>
              <a:gdLst>
                <a:gd name="T0" fmla="*/ 0 h 81"/>
                <a:gd name="T1" fmla="*/ 0 h 81"/>
                <a:gd name="T2" fmla="*/ 81 h 81"/>
                <a:gd name="T3" fmla="*/ 2 h 81"/>
                <a:gd name="T4" fmla="*/ 0 h 8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81">
                  <a:moveTo>
                    <a:pt x="0" y="0"/>
                  </a:moveTo>
                  <a:lnTo>
                    <a:pt x="0" y="0"/>
                  </a:lnTo>
                  <a:lnTo>
                    <a:pt x="0" y="81"/>
                  </a:lnTo>
                  <a:lnTo>
                    <a:pt x="0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34" name="ï$ľîḍé">
              <a:extLst>
                <a:ext uri="{FF2B5EF4-FFF2-40B4-BE49-F238E27FC236}">
                  <a16:creationId xmlns:a16="http://schemas.microsoft.com/office/drawing/2014/main" id="{3315F35B-1C2F-4EF3-B8DC-AAF52A9D7B8D}"/>
                </a:ext>
              </a:extLst>
            </p:cNvPr>
            <p:cNvSpPr/>
            <p:nvPr/>
          </p:nvSpPr>
          <p:spPr bwMode="auto">
            <a:xfrm>
              <a:off x="5118101" y="2833688"/>
              <a:ext cx="285750" cy="128588"/>
            </a:xfrm>
            <a:custGeom>
              <a:avLst/>
              <a:gdLst>
                <a:gd name="T0" fmla="*/ 28 w 95"/>
                <a:gd name="T1" fmla="*/ 9 h 43"/>
                <a:gd name="T2" fmla="*/ 25 w 95"/>
                <a:gd name="T3" fmla="*/ 6 h 43"/>
                <a:gd name="T4" fmla="*/ 28 w 95"/>
                <a:gd name="T5" fmla="*/ 3 h 43"/>
                <a:gd name="T6" fmla="*/ 58 w 95"/>
                <a:gd name="T7" fmla="*/ 3 h 43"/>
                <a:gd name="T8" fmla="*/ 61 w 95"/>
                <a:gd name="T9" fmla="*/ 6 h 43"/>
                <a:gd name="T10" fmla="*/ 58 w 95"/>
                <a:gd name="T11" fmla="*/ 9 h 43"/>
                <a:gd name="T12" fmla="*/ 28 w 95"/>
                <a:gd name="T13" fmla="*/ 9 h 43"/>
                <a:gd name="T14" fmla="*/ 95 w 95"/>
                <a:gd name="T15" fmla="*/ 0 h 43"/>
                <a:gd name="T16" fmla="*/ 0 w 95"/>
                <a:gd name="T17" fmla="*/ 0 h 43"/>
                <a:gd name="T18" fmla="*/ 0 w 95"/>
                <a:gd name="T19" fmla="*/ 1 h 43"/>
                <a:gd name="T20" fmla="*/ 0 w 95"/>
                <a:gd name="T21" fmla="*/ 43 h 43"/>
                <a:gd name="T22" fmla="*/ 95 w 95"/>
                <a:gd name="T23" fmla="*/ 43 h 43"/>
                <a:gd name="T24" fmla="*/ 95 w 95"/>
                <a:gd name="T25" fmla="*/ 32 h 43"/>
                <a:gd name="T26" fmla="*/ 28 w 95"/>
                <a:gd name="T27" fmla="*/ 32 h 43"/>
                <a:gd name="T28" fmla="*/ 25 w 95"/>
                <a:gd name="T29" fmla="*/ 29 h 43"/>
                <a:gd name="T30" fmla="*/ 28 w 95"/>
                <a:gd name="T31" fmla="*/ 27 h 43"/>
                <a:gd name="T32" fmla="*/ 95 w 95"/>
                <a:gd name="T33" fmla="*/ 27 h 43"/>
                <a:gd name="T34" fmla="*/ 95 w 95"/>
                <a:gd name="T35" fmla="*/ 9 h 43"/>
                <a:gd name="T36" fmla="*/ 80 w 95"/>
                <a:gd name="T37" fmla="*/ 9 h 43"/>
                <a:gd name="T38" fmla="*/ 77 w 95"/>
                <a:gd name="T39" fmla="*/ 6 h 43"/>
                <a:gd name="T40" fmla="*/ 80 w 95"/>
                <a:gd name="T41" fmla="*/ 3 h 43"/>
                <a:gd name="T42" fmla="*/ 95 w 95"/>
                <a:gd name="T43" fmla="*/ 3 h 43"/>
                <a:gd name="T44" fmla="*/ 95 w 95"/>
                <a:gd name="T45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5" h="43">
                  <a:moveTo>
                    <a:pt x="28" y="9"/>
                  </a:moveTo>
                  <a:cubicBezTo>
                    <a:pt x="27" y="9"/>
                    <a:pt x="25" y="7"/>
                    <a:pt x="25" y="6"/>
                  </a:cubicBezTo>
                  <a:cubicBezTo>
                    <a:pt x="25" y="4"/>
                    <a:pt x="27" y="3"/>
                    <a:pt x="28" y="3"/>
                  </a:cubicBezTo>
                  <a:cubicBezTo>
                    <a:pt x="58" y="3"/>
                    <a:pt x="58" y="3"/>
                    <a:pt x="58" y="3"/>
                  </a:cubicBezTo>
                  <a:cubicBezTo>
                    <a:pt x="59" y="3"/>
                    <a:pt x="61" y="4"/>
                    <a:pt x="61" y="6"/>
                  </a:cubicBezTo>
                  <a:cubicBezTo>
                    <a:pt x="61" y="7"/>
                    <a:pt x="59" y="9"/>
                    <a:pt x="58" y="9"/>
                  </a:cubicBezTo>
                  <a:cubicBezTo>
                    <a:pt x="28" y="9"/>
                    <a:pt x="28" y="9"/>
                    <a:pt x="28" y="9"/>
                  </a:cubicBezTo>
                  <a:moveTo>
                    <a:pt x="9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32"/>
                    <a:pt x="95" y="32"/>
                    <a:pt x="95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7" y="32"/>
                    <a:pt x="25" y="31"/>
                    <a:pt x="25" y="29"/>
                  </a:cubicBezTo>
                  <a:cubicBezTo>
                    <a:pt x="25" y="28"/>
                    <a:pt x="27" y="27"/>
                    <a:pt x="28" y="27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5" y="9"/>
                    <a:pt x="95" y="9"/>
                    <a:pt x="95" y="9"/>
                  </a:cubicBezTo>
                  <a:cubicBezTo>
                    <a:pt x="80" y="9"/>
                    <a:pt x="80" y="9"/>
                    <a:pt x="80" y="9"/>
                  </a:cubicBezTo>
                  <a:cubicBezTo>
                    <a:pt x="78" y="9"/>
                    <a:pt x="77" y="7"/>
                    <a:pt x="77" y="6"/>
                  </a:cubicBezTo>
                  <a:cubicBezTo>
                    <a:pt x="77" y="4"/>
                    <a:pt x="78" y="3"/>
                    <a:pt x="80" y="3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5" y="0"/>
                    <a:pt x="95" y="0"/>
                    <a:pt x="95" y="0"/>
                  </a:cubicBezTo>
                </a:path>
              </a:pathLst>
            </a:custGeom>
            <a:solidFill>
              <a:srgbClr val="2981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35" name="ïSḻïďê">
              <a:extLst>
                <a:ext uri="{FF2B5EF4-FFF2-40B4-BE49-F238E27FC236}">
                  <a16:creationId xmlns:a16="http://schemas.microsoft.com/office/drawing/2014/main" id="{D2E5237D-5178-4946-A78D-5A3A379CE60A}"/>
                </a:ext>
              </a:extLst>
            </p:cNvPr>
            <p:cNvSpPr/>
            <p:nvPr/>
          </p:nvSpPr>
          <p:spPr bwMode="auto">
            <a:xfrm>
              <a:off x="5192713" y="2841626"/>
              <a:ext cx="109538" cy="19050"/>
            </a:xfrm>
            <a:custGeom>
              <a:avLst/>
              <a:gdLst>
                <a:gd name="T0" fmla="*/ 33 w 36"/>
                <a:gd name="T1" fmla="*/ 0 h 6"/>
                <a:gd name="T2" fmla="*/ 3 w 36"/>
                <a:gd name="T3" fmla="*/ 0 h 6"/>
                <a:gd name="T4" fmla="*/ 0 w 36"/>
                <a:gd name="T5" fmla="*/ 3 h 6"/>
                <a:gd name="T6" fmla="*/ 3 w 36"/>
                <a:gd name="T7" fmla="*/ 6 h 6"/>
                <a:gd name="T8" fmla="*/ 33 w 36"/>
                <a:gd name="T9" fmla="*/ 6 h 6"/>
                <a:gd name="T10" fmla="*/ 36 w 36"/>
                <a:gd name="T11" fmla="*/ 3 h 6"/>
                <a:gd name="T12" fmla="*/ 33 w 36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6">
                  <a:moveTo>
                    <a:pt x="3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4"/>
                    <a:pt x="2" y="6"/>
                    <a:pt x="3" y="6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4" y="6"/>
                    <a:pt x="36" y="4"/>
                    <a:pt x="36" y="3"/>
                  </a:cubicBezTo>
                  <a:cubicBezTo>
                    <a:pt x="36" y="1"/>
                    <a:pt x="34" y="0"/>
                    <a:pt x="33" y="0"/>
                  </a:cubicBezTo>
                </a:path>
              </a:pathLst>
            </a:custGeom>
            <a:solidFill>
              <a:srgbClr val="79E5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36" name="íşlíḓê">
              <a:extLst>
                <a:ext uri="{FF2B5EF4-FFF2-40B4-BE49-F238E27FC236}">
                  <a16:creationId xmlns:a16="http://schemas.microsoft.com/office/drawing/2014/main" id="{6774FDD2-5AD4-497F-A566-4069A03D5EA7}"/>
                </a:ext>
              </a:extLst>
            </p:cNvPr>
            <p:cNvSpPr/>
            <p:nvPr/>
          </p:nvSpPr>
          <p:spPr bwMode="auto">
            <a:xfrm>
              <a:off x="5349876" y="2841626"/>
              <a:ext cx="53975" cy="19050"/>
            </a:xfrm>
            <a:custGeom>
              <a:avLst/>
              <a:gdLst>
                <a:gd name="T0" fmla="*/ 18 w 18"/>
                <a:gd name="T1" fmla="*/ 0 h 6"/>
                <a:gd name="T2" fmla="*/ 3 w 18"/>
                <a:gd name="T3" fmla="*/ 0 h 6"/>
                <a:gd name="T4" fmla="*/ 0 w 18"/>
                <a:gd name="T5" fmla="*/ 3 h 6"/>
                <a:gd name="T6" fmla="*/ 3 w 18"/>
                <a:gd name="T7" fmla="*/ 6 h 6"/>
                <a:gd name="T8" fmla="*/ 18 w 18"/>
                <a:gd name="T9" fmla="*/ 6 h 6"/>
                <a:gd name="T10" fmla="*/ 18 w 18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6">
                  <a:moveTo>
                    <a:pt x="18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6"/>
                    <a:pt x="3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79E5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37" name="îš1ïďe">
              <a:extLst>
                <a:ext uri="{FF2B5EF4-FFF2-40B4-BE49-F238E27FC236}">
                  <a16:creationId xmlns:a16="http://schemas.microsoft.com/office/drawing/2014/main" id="{C8C226E4-A59F-427A-AF34-BDF6817D7F56}"/>
                </a:ext>
              </a:extLst>
            </p:cNvPr>
            <p:cNvSpPr/>
            <p:nvPr/>
          </p:nvSpPr>
          <p:spPr bwMode="auto">
            <a:xfrm>
              <a:off x="5192713" y="2914651"/>
              <a:ext cx="211138" cy="14288"/>
            </a:xfrm>
            <a:custGeom>
              <a:avLst/>
              <a:gdLst>
                <a:gd name="T0" fmla="*/ 70 w 70"/>
                <a:gd name="T1" fmla="*/ 0 h 5"/>
                <a:gd name="T2" fmla="*/ 3 w 70"/>
                <a:gd name="T3" fmla="*/ 0 h 5"/>
                <a:gd name="T4" fmla="*/ 0 w 70"/>
                <a:gd name="T5" fmla="*/ 2 h 5"/>
                <a:gd name="T6" fmla="*/ 3 w 70"/>
                <a:gd name="T7" fmla="*/ 5 h 5"/>
                <a:gd name="T8" fmla="*/ 70 w 70"/>
                <a:gd name="T9" fmla="*/ 5 h 5"/>
                <a:gd name="T10" fmla="*/ 70 w 70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" h="5">
                  <a:moveTo>
                    <a:pt x="70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4"/>
                    <a:pt x="2" y="5"/>
                    <a:pt x="3" y="5"/>
                  </a:cubicBezTo>
                  <a:cubicBezTo>
                    <a:pt x="70" y="5"/>
                    <a:pt x="70" y="5"/>
                    <a:pt x="70" y="5"/>
                  </a:cubicBezTo>
                  <a:cubicBezTo>
                    <a:pt x="70" y="0"/>
                    <a:pt x="70" y="0"/>
                    <a:pt x="70" y="0"/>
                  </a:cubicBezTo>
                </a:path>
              </a:pathLst>
            </a:custGeom>
            <a:solidFill>
              <a:srgbClr val="79E5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38" name="îslîḋè">
              <a:extLst>
                <a:ext uri="{FF2B5EF4-FFF2-40B4-BE49-F238E27FC236}">
                  <a16:creationId xmlns:a16="http://schemas.microsoft.com/office/drawing/2014/main" id="{CB53A74E-B308-441F-861C-76A847788EC8}"/>
                </a:ext>
              </a:extLst>
            </p:cNvPr>
            <p:cNvSpPr/>
            <p:nvPr/>
          </p:nvSpPr>
          <p:spPr bwMode="auto">
            <a:xfrm>
              <a:off x="4602163" y="2924176"/>
              <a:ext cx="6350" cy="0"/>
            </a:xfrm>
            <a:custGeom>
              <a:avLst/>
              <a:gdLst>
                <a:gd name="T0" fmla="*/ 1 w 2"/>
                <a:gd name="T1" fmla="*/ 1 w 2"/>
                <a:gd name="T2" fmla="*/ 1 w 2"/>
                <a:gd name="T3" fmla="*/ 1 w 2"/>
                <a:gd name="T4" fmla="*/ 1 w 2"/>
                <a:gd name="T5" fmla="*/ 1 w 2"/>
                <a:gd name="T6" fmla="*/ 1 w 2"/>
                <a:gd name="T7" fmla="*/ 1 w 2"/>
                <a:gd name="T8" fmla="*/ 1 w 2"/>
                <a:gd name="T9" fmla="*/ 1 w 2"/>
                <a:gd name="T10" fmla="*/ 1 w 2"/>
                <a:gd name="T11" fmla="*/ 1 w 2"/>
                <a:gd name="T12" fmla="*/ 0 w 2"/>
                <a:gd name="T13" fmla="*/ 1 w 2"/>
                <a:gd name="T14" fmla="*/ 1 w 2"/>
                <a:gd name="T15" fmla="*/ 1 w 2"/>
                <a:gd name="T16" fmla="*/ 0 w 2"/>
                <a:gd name="T17" fmla="*/ 0 w 2"/>
                <a:gd name="T18" fmla="*/ 0 w 2"/>
                <a:gd name="T19" fmla="*/ 1 w 2"/>
                <a:gd name="T20" fmla="*/ 1 w 2"/>
                <a:gd name="T21" fmla="*/ 0 w 2"/>
                <a:gd name="T22" fmla="*/ 1 w 2"/>
                <a:gd name="T23" fmla="*/ 1 w 2"/>
                <a:gd name="T24" fmla="*/ 0 w 2"/>
                <a:gd name="T25" fmla="*/ 1 w 2"/>
                <a:gd name="T26" fmla="*/ 1 w 2"/>
                <a:gd name="T27" fmla="*/ 2 w 2"/>
                <a:gd name="T28" fmla="*/ 0 w 2"/>
                <a:gd name="T29" fmla="*/ 0 w 2"/>
                <a:gd name="T30" fmla="*/ 2 w 2"/>
                <a:gd name="T31" fmla="*/ 0 w 2"/>
                <a:gd name="T32" fmla="*/ 0 w 2"/>
                <a:gd name="T33" fmla="*/ 2 w 2"/>
                <a:gd name="T34" fmla="*/ 0 w 2"/>
                <a:gd name="T35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  <a:cxn ang="0">
                  <a:pos x="T9" y="0"/>
                </a:cxn>
                <a:cxn ang="0">
                  <a:pos x="T10" y="0"/>
                </a:cxn>
                <a:cxn ang="0">
                  <a:pos x="T11" y="0"/>
                </a:cxn>
                <a:cxn ang="0">
                  <a:pos x="T12" y="0"/>
                </a:cxn>
                <a:cxn ang="0">
                  <a:pos x="T13" y="0"/>
                </a:cxn>
                <a:cxn ang="0">
                  <a:pos x="T14" y="0"/>
                </a:cxn>
                <a:cxn ang="0">
                  <a:pos x="T15" y="0"/>
                </a:cxn>
                <a:cxn ang="0">
                  <a:pos x="T16" y="0"/>
                </a:cxn>
                <a:cxn ang="0">
                  <a:pos x="T17" y="0"/>
                </a:cxn>
                <a:cxn ang="0">
                  <a:pos x="T18" y="0"/>
                </a:cxn>
                <a:cxn ang="0">
                  <a:pos x="T19" y="0"/>
                </a:cxn>
                <a:cxn ang="0">
                  <a:pos x="T20" y="0"/>
                </a:cxn>
                <a:cxn ang="0">
                  <a:pos x="T21" y="0"/>
                </a:cxn>
                <a:cxn ang="0">
                  <a:pos x="T22" y="0"/>
                </a:cxn>
                <a:cxn ang="0">
                  <a:pos x="T23" y="0"/>
                </a:cxn>
                <a:cxn ang="0">
                  <a:pos x="T24" y="0"/>
                </a:cxn>
                <a:cxn ang="0">
                  <a:pos x="T25" y="0"/>
                </a:cxn>
                <a:cxn ang="0">
                  <a:pos x="T26" y="0"/>
                </a:cxn>
                <a:cxn ang="0">
                  <a:pos x="T27" y="0"/>
                </a:cxn>
                <a:cxn ang="0">
                  <a:pos x="T28" y="0"/>
                </a:cxn>
                <a:cxn ang="0">
                  <a:pos x="T29" y="0"/>
                </a:cxn>
                <a:cxn ang="0">
                  <a:pos x="T30" y="0"/>
                </a:cxn>
                <a:cxn ang="0">
                  <a:pos x="T31" y="0"/>
                </a:cxn>
                <a:cxn ang="0">
                  <a:pos x="T32" y="0"/>
                </a:cxn>
                <a:cxn ang="0">
                  <a:pos x="T33" y="0"/>
                </a:cxn>
                <a:cxn ang="0">
                  <a:pos x="T34" y="0"/>
                </a:cxn>
                <a:cxn ang="0">
                  <a:pos x="T35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97ED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39" name="îṩḻiďê">
              <a:extLst>
                <a:ext uri="{FF2B5EF4-FFF2-40B4-BE49-F238E27FC236}">
                  <a16:creationId xmlns:a16="http://schemas.microsoft.com/office/drawing/2014/main" id="{72A82181-ACA8-4123-B5A3-07C35B16ED33}"/>
                </a:ext>
              </a:extLst>
            </p:cNvPr>
            <p:cNvSpPr/>
            <p:nvPr/>
          </p:nvSpPr>
          <p:spPr bwMode="auto">
            <a:xfrm>
              <a:off x="4578351" y="2870201"/>
              <a:ext cx="53975" cy="53975"/>
            </a:xfrm>
            <a:custGeom>
              <a:avLst/>
              <a:gdLst>
                <a:gd name="T0" fmla="*/ 9 w 18"/>
                <a:gd name="T1" fmla="*/ 0 h 18"/>
                <a:gd name="T2" fmla="*/ 0 w 18"/>
                <a:gd name="T3" fmla="*/ 9 h 18"/>
                <a:gd name="T4" fmla="*/ 0 w 18"/>
                <a:gd name="T5" fmla="*/ 9 h 18"/>
                <a:gd name="T6" fmla="*/ 0 w 18"/>
                <a:gd name="T7" fmla="*/ 9 h 18"/>
                <a:gd name="T8" fmla="*/ 8 w 18"/>
                <a:gd name="T9" fmla="*/ 18 h 18"/>
                <a:gd name="T10" fmla="*/ 8 w 18"/>
                <a:gd name="T11" fmla="*/ 18 h 18"/>
                <a:gd name="T12" fmla="*/ 8 w 18"/>
                <a:gd name="T13" fmla="*/ 18 h 18"/>
                <a:gd name="T14" fmla="*/ 8 w 18"/>
                <a:gd name="T15" fmla="*/ 18 h 18"/>
                <a:gd name="T16" fmla="*/ 8 w 18"/>
                <a:gd name="T17" fmla="*/ 18 h 18"/>
                <a:gd name="T18" fmla="*/ 8 w 18"/>
                <a:gd name="T19" fmla="*/ 18 h 18"/>
                <a:gd name="T20" fmla="*/ 8 w 18"/>
                <a:gd name="T21" fmla="*/ 18 h 18"/>
                <a:gd name="T22" fmla="*/ 8 w 18"/>
                <a:gd name="T23" fmla="*/ 18 h 18"/>
                <a:gd name="T24" fmla="*/ 8 w 18"/>
                <a:gd name="T25" fmla="*/ 18 h 18"/>
                <a:gd name="T26" fmla="*/ 8 w 18"/>
                <a:gd name="T27" fmla="*/ 18 h 18"/>
                <a:gd name="T28" fmla="*/ 8 w 18"/>
                <a:gd name="T29" fmla="*/ 18 h 18"/>
                <a:gd name="T30" fmla="*/ 8 w 18"/>
                <a:gd name="T31" fmla="*/ 18 h 18"/>
                <a:gd name="T32" fmla="*/ 8 w 18"/>
                <a:gd name="T33" fmla="*/ 18 h 18"/>
                <a:gd name="T34" fmla="*/ 8 w 18"/>
                <a:gd name="T35" fmla="*/ 18 h 18"/>
                <a:gd name="T36" fmla="*/ 8 w 18"/>
                <a:gd name="T37" fmla="*/ 18 h 18"/>
                <a:gd name="T38" fmla="*/ 8 w 18"/>
                <a:gd name="T39" fmla="*/ 18 h 18"/>
                <a:gd name="T40" fmla="*/ 9 w 18"/>
                <a:gd name="T41" fmla="*/ 18 h 18"/>
                <a:gd name="T42" fmla="*/ 9 w 18"/>
                <a:gd name="T43" fmla="*/ 18 h 18"/>
                <a:gd name="T44" fmla="*/ 9 w 18"/>
                <a:gd name="T45" fmla="*/ 18 h 18"/>
                <a:gd name="T46" fmla="*/ 9 w 18"/>
                <a:gd name="T47" fmla="*/ 18 h 18"/>
                <a:gd name="T48" fmla="*/ 9 w 18"/>
                <a:gd name="T49" fmla="*/ 18 h 18"/>
                <a:gd name="T50" fmla="*/ 9 w 18"/>
                <a:gd name="T51" fmla="*/ 18 h 18"/>
                <a:gd name="T52" fmla="*/ 9 w 18"/>
                <a:gd name="T53" fmla="*/ 18 h 18"/>
                <a:gd name="T54" fmla="*/ 9 w 18"/>
                <a:gd name="T55" fmla="*/ 18 h 18"/>
                <a:gd name="T56" fmla="*/ 9 w 18"/>
                <a:gd name="T57" fmla="*/ 18 h 18"/>
                <a:gd name="T58" fmla="*/ 9 w 18"/>
                <a:gd name="T59" fmla="*/ 18 h 18"/>
                <a:gd name="T60" fmla="*/ 9 w 18"/>
                <a:gd name="T61" fmla="*/ 18 h 18"/>
                <a:gd name="T62" fmla="*/ 9 w 18"/>
                <a:gd name="T63" fmla="*/ 18 h 18"/>
                <a:gd name="T64" fmla="*/ 9 w 18"/>
                <a:gd name="T65" fmla="*/ 18 h 18"/>
                <a:gd name="T66" fmla="*/ 9 w 18"/>
                <a:gd name="T67" fmla="*/ 18 h 18"/>
                <a:gd name="T68" fmla="*/ 9 w 18"/>
                <a:gd name="T69" fmla="*/ 18 h 18"/>
                <a:gd name="T70" fmla="*/ 9 w 18"/>
                <a:gd name="T71" fmla="*/ 18 h 18"/>
                <a:gd name="T72" fmla="*/ 9 w 18"/>
                <a:gd name="T73" fmla="*/ 18 h 18"/>
                <a:gd name="T74" fmla="*/ 9 w 18"/>
                <a:gd name="T75" fmla="*/ 18 h 18"/>
                <a:gd name="T76" fmla="*/ 9 w 18"/>
                <a:gd name="T77" fmla="*/ 18 h 18"/>
                <a:gd name="T78" fmla="*/ 9 w 18"/>
                <a:gd name="T79" fmla="*/ 18 h 18"/>
                <a:gd name="T80" fmla="*/ 9 w 18"/>
                <a:gd name="T81" fmla="*/ 18 h 18"/>
                <a:gd name="T82" fmla="*/ 9 w 18"/>
                <a:gd name="T83" fmla="*/ 18 h 18"/>
                <a:gd name="T84" fmla="*/ 9 w 18"/>
                <a:gd name="T85" fmla="*/ 18 h 18"/>
                <a:gd name="T86" fmla="*/ 9 w 18"/>
                <a:gd name="T87" fmla="*/ 18 h 18"/>
                <a:gd name="T88" fmla="*/ 9 w 18"/>
                <a:gd name="T89" fmla="*/ 18 h 18"/>
                <a:gd name="T90" fmla="*/ 9 w 18"/>
                <a:gd name="T91" fmla="*/ 18 h 18"/>
                <a:gd name="T92" fmla="*/ 9 w 18"/>
                <a:gd name="T93" fmla="*/ 18 h 18"/>
                <a:gd name="T94" fmla="*/ 10 w 18"/>
                <a:gd name="T95" fmla="*/ 18 h 18"/>
                <a:gd name="T96" fmla="*/ 10 w 18"/>
                <a:gd name="T97" fmla="*/ 18 h 18"/>
                <a:gd name="T98" fmla="*/ 10 w 18"/>
                <a:gd name="T99" fmla="*/ 18 h 18"/>
                <a:gd name="T100" fmla="*/ 10 w 18"/>
                <a:gd name="T101" fmla="*/ 18 h 18"/>
                <a:gd name="T102" fmla="*/ 10 w 18"/>
                <a:gd name="T103" fmla="*/ 18 h 18"/>
                <a:gd name="T104" fmla="*/ 10 w 18"/>
                <a:gd name="T105" fmla="*/ 18 h 18"/>
                <a:gd name="T106" fmla="*/ 18 w 18"/>
                <a:gd name="T107" fmla="*/ 9 h 18"/>
                <a:gd name="T108" fmla="*/ 18 w 18"/>
                <a:gd name="T109" fmla="*/ 9 h 18"/>
                <a:gd name="T110" fmla="*/ 18 w 18"/>
                <a:gd name="T111" fmla="*/ 9 h 18"/>
                <a:gd name="T112" fmla="*/ 9 w 18"/>
                <a:gd name="T11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8" h="18">
                  <a:moveTo>
                    <a:pt x="9" y="0"/>
                  </a:moveTo>
                  <a:cubicBezTo>
                    <a:pt x="4" y="0"/>
                    <a:pt x="0" y="4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3"/>
                    <a:pt x="3" y="17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4" y="17"/>
                    <a:pt x="18" y="13"/>
                    <a:pt x="18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4"/>
                    <a:pt x="14" y="0"/>
                    <a:pt x="9" y="0"/>
                  </a:cubicBezTo>
                </a:path>
              </a:pathLst>
            </a:custGeom>
            <a:solidFill>
              <a:srgbClr val="79E8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40" name="ï$ḻíḍé">
              <a:extLst>
                <a:ext uri="{FF2B5EF4-FFF2-40B4-BE49-F238E27FC236}">
                  <a16:creationId xmlns:a16="http://schemas.microsoft.com/office/drawing/2014/main" id="{5B1BE741-BC7E-4368-B671-173CC0FF8FAE}"/>
                </a:ext>
              </a:extLst>
            </p:cNvPr>
            <p:cNvSpPr/>
            <p:nvPr/>
          </p:nvSpPr>
          <p:spPr bwMode="auto">
            <a:xfrm>
              <a:off x="4578351" y="2897188"/>
              <a:ext cx="53975" cy="26988"/>
            </a:xfrm>
            <a:custGeom>
              <a:avLst/>
              <a:gdLst>
                <a:gd name="T0" fmla="*/ 9 w 18"/>
                <a:gd name="T1" fmla="*/ 9 h 9"/>
                <a:gd name="T2" fmla="*/ 0 w 18"/>
                <a:gd name="T3" fmla="*/ 0 h 9"/>
                <a:gd name="T4" fmla="*/ 0 w 18"/>
                <a:gd name="T5" fmla="*/ 0 h 9"/>
                <a:gd name="T6" fmla="*/ 9 w 18"/>
                <a:gd name="T7" fmla="*/ 9 h 9"/>
                <a:gd name="T8" fmla="*/ 18 w 18"/>
                <a:gd name="T9" fmla="*/ 0 h 9"/>
                <a:gd name="T10" fmla="*/ 18 w 18"/>
                <a:gd name="T11" fmla="*/ 0 h 9"/>
                <a:gd name="T12" fmla="*/ 9 w 18"/>
                <a:gd name="T1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9">
                  <a:moveTo>
                    <a:pt x="9" y="9"/>
                  </a:moveTo>
                  <a:cubicBezTo>
                    <a:pt x="4" y="9"/>
                    <a:pt x="0" y="5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"/>
                    <a:pt x="4" y="9"/>
                    <a:pt x="9" y="9"/>
                  </a:cubicBezTo>
                  <a:cubicBezTo>
                    <a:pt x="14" y="9"/>
                    <a:pt x="18" y="5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5"/>
                    <a:pt x="14" y="9"/>
                    <a:pt x="9" y="9"/>
                  </a:cubicBezTo>
                </a:path>
              </a:pathLst>
            </a:cu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41" name="íṣľïḋè">
              <a:extLst>
                <a:ext uri="{FF2B5EF4-FFF2-40B4-BE49-F238E27FC236}">
                  <a16:creationId xmlns:a16="http://schemas.microsoft.com/office/drawing/2014/main" id="{3E82949D-8486-4F51-AC3E-D0EE6D9CBA1D}"/>
                </a:ext>
              </a:extLst>
            </p:cNvPr>
            <p:cNvSpPr/>
            <p:nvPr/>
          </p:nvSpPr>
          <p:spPr bwMode="auto">
            <a:xfrm>
              <a:off x="4641851" y="2870201"/>
              <a:ext cx="53975" cy="53975"/>
            </a:xfrm>
            <a:prstGeom prst="ellipse">
              <a:avLst/>
            </a:prstGeom>
            <a:solidFill>
              <a:srgbClr val="79E8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42" name="iṩļïďê">
              <a:extLst>
                <a:ext uri="{FF2B5EF4-FFF2-40B4-BE49-F238E27FC236}">
                  <a16:creationId xmlns:a16="http://schemas.microsoft.com/office/drawing/2014/main" id="{A247B35B-7A51-4E63-B0EA-750F6225270A}"/>
                </a:ext>
              </a:extLst>
            </p:cNvPr>
            <p:cNvSpPr/>
            <p:nvPr/>
          </p:nvSpPr>
          <p:spPr bwMode="auto">
            <a:xfrm>
              <a:off x="4641851" y="2897188"/>
              <a:ext cx="53975" cy="26988"/>
            </a:xfrm>
            <a:custGeom>
              <a:avLst/>
              <a:gdLst>
                <a:gd name="T0" fmla="*/ 9 w 18"/>
                <a:gd name="T1" fmla="*/ 9 h 9"/>
                <a:gd name="T2" fmla="*/ 0 w 18"/>
                <a:gd name="T3" fmla="*/ 0 h 9"/>
                <a:gd name="T4" fmla="*/ 0 w 18"/>
                <a:gd name="T5" fmla="*/ 0 h 9"/>
                <a:gd name="T6" fmla="*/ 9 w 18"/>
                <a:gd name="T7" fmla="*/ 9 h 9"/>
                <a:gd name="T8" fmla="*/ 18 w 18"/>
                <a:gd name="T9" fmla="*/ 0 h 9"/>
                <a:gd name="T10" fmla="*/ 18 w 18"/>
                <a:gd name="T11" fmla="*/ 0 h 9"/>
                <a:gd name="T12" fmla="*/ 9 w 18"/>
                <a:gd name="T1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9">
                  <a:moveTo>
                    <a:pt x="9" y="9"/>
                  </a:moveTo>
                  <a:cubicBezTo>
                    <a:pt x="4" y="9"/>
                    <a:pt x="0" y="5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"/>
                    <a:pt x="4" y="9"/>
                    <a:pt x="9" y="9"/>
                  </a:cubicBezTo>
                  <a:cubicBezTo>
                    <a:pt x="14" y="9"/>
                    <a:pt x="18" y="5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5"/>
                    <a:pt x="14" y="9"/>
                    <a:pt x="9" y="9"/>
                  </a:cubicBezTo>
                  <a:close/>
                </a:path>
              </a:pathLst>
            </a:cu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43" name="ïşlídè">
              <a:extLst>
                <a:ext uri="{FF2B5EF4-FFF2-40B4-BE49-F238E27FC236}">
                  <a16:creationId xmlns:a16="http://schemas.microsoft.com/office/drawing/2014/main" id="{B5FDE15C-E6E0-427D-892B-3748DED2D777}"/>
                </a:ext>
              </a:extLst>
            </p:cNvPr>
            <p:cNvSpPr/>
            <p:nvPr/>
          </p:nvSpPr>
          <p:spPr bwMode="auto">
            <a:xfrm>
              <a:off x="4705351" y="2870201"/>
              <a:ext cx="53975" cy="53975"/>
            </a:xfrm>
            <a:prstGeom prst="ellipse">
              <a:avLst/>
            </a:prstGeom>
            <a:solidFill>
              <a:srgbClr val="79E8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44" name="íśḷîḍè">
              <a:extLst>
                <a:ext uri="{FF2B5EF4-FFF2-40B4-BE49-F238E27FC236}">
                  <a16:creationId xmlns:a16="http://schemas.microsoft.com/office/drawing/2014/main" id="{D3E489B1-D56A-49AA-8B9F-D2D165BC7A80}"/>
                </a:ext>
              </a:extLst>
            </p:cNvPr>
            <p:cNvSpPr/>
            <p:nvPr/>
          </p:nvSpPr>
          <p:spPr bwMode="auto">
            <a:xfrm>
              <a:off x="4705351" y="2897188"/>
              <a:ext cx="53975" cy="26988"/>
            </a:xfrm>
            <a:custGeom>
              <a:avLst/>
              <a:gdLst>
                <a:gd name="T0" fmla="*/ 9 w 18"/>
                <a:gd name="T1" fmla="*/ 9 h 9"/>
                <a:gd name="T2" fmla="*/ 0 w 18"/>
                <a:gd name="T3" fmla="*/ 0 h 9"/>
                <a:gd name="T4" fmla="*/ 0 w 18"/>
                <a:gd name="T5" fmla="*/ 0 h 9"/>
                <a:gd name="T6" fmla="*/ 9 w 18"/>
                <a:gd name="T7" fmla="*/ 9 h 9"/>
                <a:gd name="T8" fmla="*/ 18 w 18"/>
                <a:gd name="T9" fmla="*/ 0 h 9"/>
                <a:gd name="T10" fmla="*/ 18 w 18"/>
                <a:gd name="T11" fmla="*/ 0 h 9"/>
                <a:gd name="T12" fmla="*/ 9 w 18"/>
                <a:gd name="T1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9">
                  <a:moveTo>
                    <a:pt x="9" y="9"/>
                  </a:moveTo>
                  <a:cubicBezTo>
                    <a:pt x="5" y="9"/>
                    <a:pt x="1" y="5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"/>
                    <a:pt x="4" y="9"/>
                    <a:pt x="9" y="9"/>
                  </a:cubicBezTo>
                  <a:cubicBezTo>
                    <a:pt x="14" y="9"/>
                    <a:pt x="18" y="5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5"/>
                    <a:pt x="14" y="9"/>
                    <a:pt x="9" y="9"/>
                  </a:cubicBezTo>
                  <a:close/>
                </a:path>
              </a:pathLst>
            </a:cu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45" name="ïśḻíḓé">
              <a:extLst>
                <a:ext uri="{FF2B5EF4-FFF2-40B4-BE49-F238E27FC236}">
                  <a16:creationId xmlns:a16="http://schemas.microsoft.com/office/drawing/2014/main" id="{3D038915-8443-41CF-84D2-5607EBC2D198}"/>
                </a:ext>
              </a:extLst>
            </p:cNvPr>
            <p:cNvSpPr/>
            <p:nvPr/>
          </p:nvSpPr>
          <p:spPr bwMode="auto">
            <a:xfrm>
              <a:off x="4551363" y="2962276"/>
              <a:ext cx="482600" cy="1588"/>
            </a:xfrm>
            <a:prstGeom prst="rect">
              <a:avLst/>
            </a:prstGeom>
            <a:solidFill>
              <a:srgbClr val="55E2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46" name="ïśľíḍè">
              <a:extLst>
                <a:ext uri="{FF2B5EF4-FFF2-40B4-BE49-F238E27FC236}">
                  <a16:creationId xmlns:a16="http://schemas.microsoft.com/office/drawing/2014/main" id="{67AD6A5F-D102-4F27-AA28-D1C9DF0A6628}"/>
                </a:ext>
              </a:extLst>
            </p:cNvPr>
            <p:cNvSpPr/>
            <p:nvPr/>
          </p:nvSpPr>
          <p:spPr bwMode="auto">
            <a:xfrm>
              <a:off x="4551363" y="2962276"/>
              <a:ext cx="482600" cy="1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47" name="îṧḻïḑé">
              <a:extLst>
                <a:ext uri="{FF2B5EF4-FFF2-40B4-BE49-F238E27FC236}">
                  <a16:creationId xmlns:a16="http://schemas.microsoft.com/office/drawing/2014/main" id="{A714319B-CEEE-4CB0-98E8-AEE52996BE41}"/>
                </a:ext>
              </a:extLst>
            </p:cNvPr>
            <p:cNvSpPr/>
            <p:nvPr/>
          </p:nvSpPr>
          <p:spPr bwMode="auto">
            <a:xfrm>
              <a:off x="5033963" y="2962276"/>
              <a:ext cx="84138" cy="1588"/>
            </a:xfrm>
            <a:prstGeom prst="rect">
              <a:avLst/>
            </a:prstGeom>
            <a:solidFill>
              <a:srgbClr val="31CA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48" name="îŝļide">
              <a:extLst>
                <a:ext uri="{FF2B5EF4-FFF2-40B4-BE49-F238E27FC236}">
                  <a16:creationId xmlns:a16="http://schemas.microsoft.com/office/drawing/2014/main" id="{218D1A25-BFCC-4AD1-B93E-82B92E66A1CD}"/>
                </a:ext>
              </a:extLst>
            </p:cNvPr>
            <p:cNvSpPr/>
            <p:nvPr/>
          </p:nvSpPr>
          <p:spPr bwMode="auto">
            <a:xfrm>
              <a:off x="5033963" y="2962276"/>
              <a:ext cx="84138" cy="1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49" name="îṥ1îďe">
              <a:extLst>
                <a:ext uri="{FF2B5EF4-FFF2-40B4-BE49-F238E27FC236}">
                  <a16:creationId xmlns:a16="http://schemas.microsoft.com/office/drawing/2014/main" id="{45E93065-CBFB-40CC-8147-DB5ADE6F90E9}"/>
                </a:ext>
              </a:extLst>
            </p:cNvPr>
            <p:cNvSpPr/>
            <p:nvPr/>
          </p:nvSpPr>
          <p:spPr bwMode="auto">
            <a:xfrm>
              <a:off x="5118101" y="2962276"/>
              <a:ext cx="285750" cy="1588"/>
            </a:xfrm>
            <a:prstGeom prst="rect">
              <a:avLst/>
            </a:prstGeom>
            <a:solidFill>
              <a:srgbClr val="30BD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50" name="ïšlïďê">
              <a:extLst>
                <a:ext uri="{FF2B5EF4-FFF2-40B4-BE49-F238E27FC236}">
                  <a16:creationId xmlns:a16="http://schemas.microsoft.com/office/drawing/2014/main" id="{F1ED1586-0EFB-4873-A07A-9B0D3C99EA8B}"/>
                </a:ext>
              </a:extLst>
            </p:cNvPr>
            <p:cNvSpPr/>
            <p:nvPr/>
          </p:nvSpPr>
          <p:spPr bwMode="auto">
            <a:xfrm>
              <a:off x="5118101" y="2962276"/>
              <a:ext cx="285750" cy="1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51" name="íṣḷiďé">
              <a:extLst>
                <a:ext uri="{FF2B5EF4-FFF2-40B4-BE49-F238E27FC236}">
                  <a16:creationId xmlns:a16="http://schemas.microsoft.com/office/drawing/2014/main" id="{3AFA3032-6926-4F46-B2C3-49A629A3FB1A}"/>
                </a:ext>
              </a:extLst>
            </p:cNvPr>
            <p:cNvSpPr/>
            <p:nvPr/>
          </p:nvSpPr>
          <p:spPr bwMode="auto">
            <a:xfrm>
              <a:off x="4584701" y="2874963"/>
              <a:ext cx="41275" cy="42863"/>
            </a:xfrm>
            <a:prstGeom prst="ellipse">
              <a:avLst/>
            </a:pr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52" name="íŝļïḑè">
              <a:extLst>
                <a:ext uri="{FF2B5EF4-FFF2-40B4-BE49-F238E27FC236}">
                  <a16:creationId xmlns:a16="http://schemas.microsoft.com/office/drawing/2014/main" id="{D7A17FAC-3CA0-4C4E-B677-D676B2ACBCCA}"/>
                </a:ext>
              </a:extLst>
            </p:cNvPr>
            <p:cNvSpPr/>
            <p:nvPr/>
          </p:nvSpPr>
          <p:spPr bwMode="auto">
            <a:xfrm>
              <a:off x="4648201" y="2874963"/>
              <a:ext cx="41275" cy="42863"/>
            </a:xfrm>
            <a:prstGeom prst="ellipse">
              <a:avLst/>
            </a:prstGeom>
            <a:solidFill>
              <a:srgbClr val="DBFF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53" name="íṩḷiďé">
              <a:extLst>
                <a:ext uri="{FF2B5EF4-FFF2-40B4-BE49-F238E27FC236}">
                  <a16:creationId xmlns:a16="http://schemas.microsoft.com/office/drawing/2014/main" id="{AD143BAA-9948-45A5-8158-2601312385B9}"/>
                </a:ext>
              </a:extLst>
            </p:cNvPr>
            <p:cNvSpPr/>
            <p:nvPr/>
          </p:nvSpPr>
          <p:spPr bwMode="auto">
            <a:xfrm>
              <a:off x="4711701" y="2874963"/>
              <a:ext cx="44450" cy="42863"/>
            </a:xfrm>
            <a:prstGeom prst="ellipse">
              <a:avLst/>
            </a:prstGeom>
            <a:solidFill>
              <a:srgbClr val="FF29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54" name="ïṧ1ïďe">
              <a:extLst>
                <a:ext uri="{FF2B5EF4-FFF2-40B4-BE49-F238E27FC236}">
                  <a16:creationId xmlns:a16="http://schemas.microsoft.com/office/drawing/2014/main" id="{8219A669-E303-46A0-89C8-6671CDFCE48F}"/>
                </a:ext>
              </a:extLst>
            </p:cNvPr>
            <p:cNvSpPr/>
            <p:nvPr/>
          </p:nvSpPr>
          <p:spPr bwMode="auto">
            <a:xfrm>
              <a:off x="4584701" y="2984501"/>
              <a:ext cx="41275" cy="595313"/>
            </a:xfrm>
            <a:custGeom>
              <a:avLst/>
              <a:gdLst>
                <a:gd name="T0" fmla="*/ 8 w 14"/>
                <a:gd name="T1" fmla="*/ 0 h 198"/>
                <a:gd name="T2" fmla="*/ 6 w 14"/>
                <a:gd name="T3" fmla="*/ 0 h 198"/>
                <a:gd name="T4" fmla="*/ 0 w 14"/>
                <a:gd name="T5" fmla="*/ 6 h 198"/>
                <a:gd name="T6" fmla="*/ 0 w 14"/>
                <a:gd name="T7" fmla="*/ 192 h 198"/>
                <a:gd name="T8" fmla="*/ 6 w 14"/>
                <a:gd name="T9" fmla="*/ 198 h 198"/>
                <a:gd name="T10" fmla="*/ 8 w 14"/>
                <a:gd name="T11" fmla="*/ 198 h 198"/>
                <a:gd name="T12" fmla="*/ 14 w 14"/>
                <a:gd name="T13" fmla="*/ 192 h 198"/>
                <a:gd name="T14" fmla="*/ 14 w 14"/>
                <a:gd name="T15" fmla="*/ 6 h 198"/>
                <a:gd name="T16" fmla="*/ 8 w 14"/>
                <a:gd name="T17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198">
                  <a:moveTo>
                    <a:pt x="8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5"/>
                    <a:pt x="3" y="198"/>
                    <a:pt x="6" y="198"/>
                  </a:cubicBezTo>
                  <a:cubicBezTo>
                    <a:pt x="8" y="198"/>
                    <a:pt x="8" y="198"/>
                    <a:pt x="8" y="198"/>
                  </a:cubicBezTo>
                  <a:cubicBezTo>
                    <a:pt x="11" y="198"/>
                    <a:pt x="14" y="195"/>
                    <a:pt x="14" y="192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3"/>
                    <a:pt x="11" y="0"/>
                    <a:pt x="8" y="0"/>
                  </a:cubicBezTo>
                </a:path>
              </a:pathLst>
            </a:custGeom>
            <a:solidFill>
              <a:srgbClr val="97ED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55" name="íśľíḍè">
              <a:extLst>
                <a:ext uri="{FF2B5EF4-FFF2-40B4-BE49-F238E27FC236}">
                  <a16:creationId xmlns:a16="http://schemas.microsoft.com/office/drawing/2014/main" id="{F1883C66-CD2D-40C7-8261-C682EB784588}"/>
                </a:ext>
              </a:extLst>
            </p:cNvPr>
            <p:cNvSpPr/>
            <p:nvPr/>
          </p:nvSpPr>
          <p:spPr bwMode="auto">
            <a:xfrm>
              <a:off x="4595813" y="3001963"/>
              <a:ext cx="15875" cy="155575"/>
            </a:xfrm>
            <a:custGeom>
              <a:avLst/>
              <a:gdLst>
                <a:gd name="T0" fmla="*/ 3 w 5"/>
                <a:gd name="T1" fmla="*/ 52 h 52"/>
                <a:gd name="T2" fmla="*/ 2 w 5"/>
                <a:gd name="T3" fmla="*/ 52 h 52"/>
                <a:gd name="T4" fmla="*/ 0 w 5"/>
                <a:gd name="T5" fmla="*/ 49 h 52"/>
                <a:gd name="T6" fmla="*/ 0 w 5"/>
                <a:gd name="T7" fmla="*/ 2 h 52"/>
                <a:gd name="T8" fmla="*/ 2 w 5"/>
                <a:gd name="T9" fmla="*/ 0 h 52"/>
                <a:gd name="T10" fmla="*/ 3 w 5"/>
                <a:gd name="T11" fmla="*/ 0 h 52"/>
                <a:gd name="T12" fmla="*/ 5 w 5"/>
                <a:gd name="T13" fmla="*/ 2 h 52"/>
                <a:gd name="T14" fmla="*/ 5 w 5"/>
                <a:gd name="T15" fmla="*/ 49 h 52"/>
                <a:gd name="T16" fmla="*/ 3 w 5"/>
                <a:gd name="T17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52">
                  <a:moveTo>
                    <a:pt x="3" y="52"/>
                  </a:moveTo>
                  <a:cubicBezTo>
                    <a:pt x="2" y="52"/>
                    <a:pt x="2" y="52"/>
                    <a:pt x="2" y="52"/>
                  </a:cubicBezTo>
                  <a:cubicBezTo>
                    <a:pt x="1" y="52"/>
                    <a:pt x="0" y="51"/>
                    <a:pt x="0" y="49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1"/>
                    <a:pt x="4" y="52"/>
                    <a:pt x="3" y="52"/>
                  </a:cubicBezTo>
                  <a:close/>
                </a:path>
              </a:pathLst>
            </a:cu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56" name="iṧḻïḑê">
              <a:extLst>
                <a:ext uri="{FF2B5EF4-FFF2-40B4-BE49-F238E27FC236}">
                  <a16:creationId xmlns:a16="http://schemas.microsoft.com/office/drawing/2014/main" id="{A94089C7-3B1C-4AFF-BBF1-0D970C366BCF}"/>
                </a:ext>
              </a:extLst>
            </p:cNvPr>
            <p:cNvSpPr/>
            <p:nvPr/>
          </p:nvSpPr>
          <p:spPr bwMode="auto">
            <a:xfrm>
              <a:off x="4689476" y="3032126"/>
              <a:ext cx="307975" cy="11113"/>
            </a:xfrm>
            <a:custGeom>
              <a:avLst/>
              <a:gdLst>
                <a:gd name="T0" fmla="*/ 2 w 102"/>
                <a:gd name="T1" fmla="*/ 4 h 4"/>
                <a:gd name="T2" fmla="*/ 100 w 102"/>
                <a:gd name="T3" fmla="*/ 4 h 4"/>
                <a:gd name="T4" fmla="*/ 102 w 102"/>
                <a:gd name="T5" fmla="*/ 2 h 4"/>
                <a:gd name="T6" fmla="*/ 100 w 102"/>
                <a:gd name="T7" fmla="*/ 0 h 4"/>
                <a:gd name="T8" fmla="*/ 2 w 102"/>
                <a:gd name="T9" fmla="*/ 0 h 4"/>
                <a:gd name="T10" fmla="*/ 0 w 102"/>
                <a:gd name="T11" fmla="*/ 2 h 4"/>
                <a:gd name="T12" fmla="*/ 2 w 102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" h="4">
                  <a:moveTo>
                    <a:pt x="2" y="4"/>
                  </a:moveTo>
                  <a:cubicBezTo>
                    <a:pt x="100" y="4"/>
                    <a:pt x="100" y="4"/>
                    <a:pt x="100" y="4"/>
                  </a:cubicBezTo>
                  <a:cubicBezTo>
                    <a:pt x="101" y="4"/>
                    <a:pt x="102" y="3"/>
                    <a:pt x="102" y="2"/>
                  </a:cubicBezTo>
                  <a:cubicBezTo>
                    <a:pt x="102" y="1"/>
                    <a:pt x="101" y="0"/>
                    <a:pt x="10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57" name="ïṣḷiḓè">
              <a:extLst>
                <a:ext uri="{FF2B5EF4-FFF2-40B4-BE49-F238E27FC236}">
                  <a16:creationId xmlns:a16="http://schemas.microsoft.com/office/drawing/2014/main" id="{F9812ECC-EC88-4BB1-9373-88D8288932D8}"/>
                </a:ext>
              </a:extLst>
            </p:cNvPr>
            <p:cNvSpPr/>
            <p:nvPr/>
          </p:nvSpPr>
          <p:spPr bwMode="auto">
            <a:xfrm>
              <a:off x="5011738" y="3032126"/>
              <a:ext cx="60325" cy="11113"/>
            </a:xfrm>
            <a:custGeom>
              <a:avLst/>
              <a:gdLst>
                <a:gd name="T0" fmla="*/ 2 w 20"/>
                <a:gd name="T1" fmla="*/ 4 h 4"/>
                <a:gd name="T2" fmla="*/ 18 w 20"/>
                <a:gd name="T3" fmla="*/ 4 h 4"/>
                <a:gd name="T4" fmla="*/ 20 w 20"/>
                <a:gd name="T5" fmla="*/ 2 h 4"/>
                <a:gd name="T6" fmla="*/ 18 w 20"/>
                <a:gd name="T7" fmla="*/ 0 h 4"/>
                <a:gd name="T8" fmla="*/ 2 w 20"/>
                <a:gd name="T9" fmla="*/ 0 h 4"/>
                <a:gd name="T10" fmla="*/ 0 w 20"/>
                <a:gd name="T11" fmla="*/ 2 h 4"/>
                <a:gd name="T12" fmla="*/ 2 w 2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4">
                  <a:moveTo>
                    <a:pt x="2" y="4"/>
                  </a:moveTo>
                  <a:cubicBezTo>
                    <a:pt x="18" y="4"/>
                    <a:pt x="18" y="4"/>
                    <a:pt x="18" y="4"/>
                  </a:cubicBezTo>
                  <a:cubicBezTo>
                    <a:pt x="19" y="4"/>
                    <a:pt x="20" y="3"/>
                    <a:pt x="20" y="2"/>
                  </a:cubicBezTo>
                  <a:cubicBezTo>
                    <a:pt x="20" y="1"/>
                    <a:pt x="19" y="0"/>
                    <a:pt x="18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58" name="íŝḻïdé">
              <a:extLst>
                <a:ext uri="{FF2B5EF4-FFF2-40B4-BE49-F238E27FC236}">
                  <a16:creationId xmlns:a16="http://schemas.microsoft.com/office/drawing/2014/main" id="{77C7ED46-1270-4E85-B8BB-248CB0FB3C6D}"/>
                </a:ext>
              </a:extLst>
            </p:cNvPr>
            <p:cNvSpPr/>
            <p:nvPr/>
          </p:nvSpPr>
          <p:spPr bwMode="auto">
            <a:xfrm>
              <a:off x="5111751" y="3032126"/>
              <a:ext cx="220663" cy="11113"/>
            </a:xfrm>
            <a:custGeom>
              <a:avLst/>
              <a:gdLst>
                <a:gd name="T0" fmla="*/ 2 w 73"/>
                <a:gd name="T1" fmla="*/ 4 h 4"/>
                <a:gd name="T2" fmla="*/ 71 w 73"/>
                <a:gd name="T3" fmla="*/ 4 h 4"/>
                <a:gd name="T4" fmla="*/ 73 w 73"/>
                <a:gd name="T5" fmla="*/ 2 h 4"/>
                <a:gd name="T6" fmla="*/ 71 w 73"/>
                <a:gd name="T7" fmla="*/ 0 h 4"/>
                <a:gd name="T8" fmla="*/ 2 w 73"/>
                <a:gd name="T9" fmla="*/ 0 h 4"/>
                <a:gd name="T10" fmla="*/ 0 w 73"/>
                <a:gd name="T11" fmla="*/ 2 h 4"/>
                <a:gd name="T12" fmla="*/ 2 w 73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4">
                  <a:moveTo>
                    <a:pt x="2" y="4"/>
                  </a:moveTo>
                  <a:cubicBezTo>
                    <a:pt x="71" y="4"/>
                    <a:pt x="71" y="4"/>
                    <a:pt x="71" y="4"/>
                  </a:cubicBezTo>
                  <a:cubicBezTo>
                    <a:pt x="72" y="4"/>
                    <a:pt x="73" y="3"/>
                    <a:pt x="73" y="2"/>
                  </a:cubicBezTo>
                  <a:cubicBezTo>
                    <a:pt x="73" y="1"/>
                    <a:pt x="72" y="0"/>
                    <a:pt x="7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59" name="íšḻîde">
              <a:extLst>
                <a:ext uri="{FF2B5EF4-FFF2-40B4-BE49-F238E27FC236}">
                  <a16:creationId xmlns:a16="http://schemas.microsoft.com/office/drawing/2014/main" id="{41484869-29A9-425F-82CF-69DE44D5DDAB}"/>
                </a:ext>
              </a:extLst>
            </p:cNvPr>
            <p:cNvSpPr/>
            <p:nvPr/>
          </p:nvSpPr>
          <p:spPr bwMode="auto">
            <a:xfrm>
              <a:off x="4689476" y="3062288"/>
              <a:ext cx="368300" cy="11113"/>
            </a:xfrm>
            <a:custGeom>
              <a:avLst/>
              <a:gdLst>
                <a:gd name="T0" fmla="*/ 2 w 122"/>
                <a:gd name="T1" fmla="*/ 4 h 4"/>
                <a:gd name="T2" fmla="*/ 120 w 122"/>
                <a:gd name="T3" fmla="*/ 4 h 4"/>
                <a:gd name="T4" fmla="*/ 122 w 122"/>
                <a:gd name="T5" fmla="*/ 2 h 4"/>
                <a:gd name="T6" fmla="*/ 120 w 122"/>
                <a:gd name="T7" fmla="*/ 0 h 4"/>
                <a:gd name="T8" fmla="*/ 2 w 122"/>
                <a:gd name="T9" fmla="*/ 0 h 4"/>
                <a:gd name="T10" fmla="*/ 0 w 122"/>
                <a:gd name="T11" fmla="*/ 2 h 4"/>
                <a:gd name="T12" fmla="*/ 2 w 122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2" h="4">
                  <a:moveTo>
                    <a:pt x="2" y="4"/>
                  </a:moveTo>
                  <a:cubicBezTo>
                    <a:pt x="120" y="4"/>
                    <a:pt x="120" y="4"/>
                    <a:pt x="120" y="4"/>
                  </a:cubicBezTo>
                  <a:cubicBezTo>
                    <a:pt x="121" y="4"/>
                    <a:pt x="122" y="3"/>
                    <a:pt x="122" y="2"/>
                  </a:cubicBezTo>
                  <a:cubicBezTo>
                    <a:pt x="122" y="1"/>
                    <a:pt x="121" y="0"/>
                    <a:pt x="12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60" name="ïṩḷîḓé">
              <a:extLst>
                <a:ext uri="{FF2B5EF4-FFF2-40B4-BE49-F238E27FC236}">
                  <a16:creationId xmlns:a16="http://schemas.microsoft.com/office/drawing/2014/main" id="{D122A651-39B8-4095-9CC2-6EB5CF90BF10}"/>
                </a:ext>
              </a:extLst>
            </p:cNvPr>
            <p:cNvSpPr/>
            <p:nvPr/>
          </p:nvSpPr>
          <p:spPr bwMode="auto">
            <a:xfrm>
              <a:off x="5081588" y="3055938"/>
              <a:ext cx="157163" cy="12700"/>
            </a:xfrm>
            <a:custGeom>
              <a:avLst/>
              <a:gdLst>
                <a:gd name="T0" fmla="*/ 2 w 52"/>
                <a:gd name="T1" fmla="*/ 4 h 4"/>
                <a:gd name="T2" fmla="*/ 50 w 52"/>
                <a:gd name="T3" fmla="*/ 4 h 4"/>
                <a:gd name="T4" fmla="*/ 52 w 52"/>
                <a:gd name="T5" fmla="*/ 2 h 4"/>
                <a:gd name="T6" fmla="*/ 50 w 52"/>
                <a:gd name="T7" fmla="*/ 0 h 4"/>
                <a:gd name="T8" fmla="*/ 2 w 52"/>
                <a:gd name="T9" fmla="*/ 0 h 4"/>
                <a:gd name="T10" fmla="*/ 0 w 52"/>
                <a:gd name="T11" fmla="*/ 2 h 4"/>
                <a:gd name="T12" fmla="*/ 2 w 52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4">
                  <a:moveTo>
                    <a:pt x="2" y="4"/>
                  </a:moveTo>
                  <a:cubicBezTo>
                    <a:pt x="50" y="4"/>
                    <a:pt x="50" y="4"/>
                    <a:pt x="50" y="4"/>
                  </a:cubicBezTo>
                  <a:cubicBezTo>
                    <a:pt x="51" y="4"/>
                    <a:pt x="52" y="3"/>
                    <a:pt x="52" y="2"/>
                  </a:cubicBezTo>
                  <a:cubicBezTo>
                    <a:pt x="52" y="1"/>
                    <a:pt x="51" y="0"/>
                    <a:pt x="5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61" name="isľiḑê">
              <a:extLst>
                <a:ext uri="{FF2B5EF4-FFF2-40B4-BE49-F238E27FC236}">
                  <a16:creationId xmlns:a16="http://schemas.microsoft.com/office/drawing/2014/main" id="{83C96994-3589-4445-880E-2CF91CBD923A}"/>
                </a:ext>
              </a:extLst>
            </p:cNvPr>
            <p:cNvSpPr/>
            <p:nvPr/>
          </p:nvSpPr>
          <p:spPr bwMode="auto">
            <a:xfrm>
              <a:off x="5249863" y="3055938"/>
              <a:ext cx="87313" cy="12700"/>
            </a:xfrm>
            <a:custGeom>
              <a:avLst/>
              <a:gdLst>
                <a:gd name="T0" fmla="*/ 2 w 29"/>
                <a:gd name="T1" fmla="*/ 4 h 4"/>
                <a:gd name="T2" fmla="*/ 27 w 29"/>
                <a:gd name="T3" fmla="*/ 4 h 4"/>
                <a:gd name="T4" fmla="*/ 29 w 29"/>
                <a:gd name="T5" fmla="*/ 2 h 4"/>
                <a:gd name="T6" fmla="*/ 27 w 29"/>
                <a:gd name="T7" fmla="*/ 0 h 4"/>
                <a:gd name="T8" fmla="*/ 2 w 29"/>
                <a:gd name="T9" fmla="*/ 0 h 4"/>
                <a:gd name="T10" fmla="*/ 0 w 29"/>
                <a:gd name="T11" fmla="*/ 2 h 4"/>
                <a:gd name="T12" fmla="*/ 2 w 29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">
                  <a:moveTo>
                    <a:pt x="2" y="4"/>
                  </a:moveTo>
                  <a:cubicBezTo>
                    <a:pt x="27" y="4"/>
                    <a:pt x="27" y="4"/>
                    <a:pt x="27" y="4"/>
                  </a:cubicBezTo>
                  <a:cubicBezTo>
                    <a:pt x="28" y="4"/>
                    <a:pt x="29" y="3"/>
                    <a:pt x="29" y="2"/>
                  </a:cubicBezTo>
                  <a:cubicBezTo>
                    <a:pt x="29" y="1"/>
                    <a:pt x="28" y="0"/>
                    <a:pt x="27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62" name="íṩḻïdè">
              <a:extLst>
                <a:ext uri="{FF2B5EF4-FFF2-40B4-BE49-F238E27FC236}">
                  <a16:creationId xmlns:a16="http://schemas.microsoft.com/office/drawing/2014/main" id="{BCA0CC75-605D-49F8-94D3-101F38F5AAFE}"/>
                </a:ext>
              </a:extLst>
            </p:cNvPr>
            <p:cNvSpPr/>
            <p:nvPr/>
          </p:nvSpPr>
          <p:spPr bwMode="auto">
            <a:xfrm>
              <a:off x="4705351" y="3098801"/>
              <a:ext cx="433388" cy="11113"/>
            </a:xfrm>
            <a:custGeom>
              <a:avLst/>
              <a:gdLst>
                <a:gd name="T0" fmla="*/ 2 w 144"/>
                <a:gd name="T1" fmla="*/ 4 h 4"/>
                <a:gd name="T2" fmla="*/ 142 w 144"/>
                <a:gd name="T3" fmla="*/ 4 h 4"/>
                <a:gd name="T4" fmla="*/ 144 w 144"/>
                <a:gd name="T5" fmla="*/ 2 h 4"/>
                <a:gd name="T6" fmla="*/ 142 w 144"/>
                <a:gd name="T7" fmla="*/ 0 h 4"/>
                <a:gd name="T8" fmla="*/ 2 w 144"/>
                <a:gd name="T9" fmla="*/ 0 h 4"/>
                <a:gd name="T10" fmla="*/ 0 w 144"/>
                <a:gd name="T11" fmla="*/ 2 h 4"/>
                <a:gd name="T12" fmla="*/ 2 w 14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" h="4">
                  <a:moveTo>
                    <a:pt x="2" y="4"/>
                  </a:moveTo>
                  <a:cubicBezTo>
                    <a:pt x="142" y="4"/>
                    <a:pt x="142" y="4"/>
                    <a:pt x="142" y="4"/>
                  </a:cubicBezTo>
                  <a:cubicBezTo>
                    <a:pt x="143" y="4"/>
                    <a:pt x="144" y="3"/>
                    <a:pt x="144" y="2"/>
                  </a:cubicBezTo>
                  <a:cubicBezTo>
                    <a:pt x="144" y="1"/>
                    <a:pt x="143" y="0"/>
                    <a:pt x="14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63" name="ïš1îḑe">
              <a:extLst>
                <a:ext uri="{FF2B5EF4-FFF2-40B4-BE49-F238E27FC236}">
                  <a16:creationId xmlns:a16="http://schemas.microsoft.com/office/drawing/2014/main" id="{C08BFBC5-2D27-4492-A9BC-5931AC507406}"/>
                </a:ext>
              </a:extLst>
            </p:cNvPr>
            <p:cNvSpPr/>
            <p:nvPr/>
          </p:nvSpPr>
          <p:spPr bwMode="auto">
            <a:xfrm>
              <a:off x="5175251" y="3098801"/>
              <a:ext cx="127000" cy="11113"/>
            </a:xfrm>
            <a:custGeom>
              <a:avLst/>
              <a:gdLst>
                <a:gd name="T0" fmla="*/ 2 w 42"/>
                <a:gd name="T1" fmla="*/ 4 h 4"/>
                <a:gd name="T2" fmla="*/ 40 w 42"/>
                <a:gd name="T3" fmla="*/ 4 h 4"/>
                <a:gd name="T4" fmla="*/ 42 w 42"/>
                <a:gd name="T5" fmla="*/ 2 h 4"/>
                <a:gd name="T6" fmla="*/ 40 w 42"/>
                <a:gd name="T7" fmla="*/ 0 h 4"/>
                <a:gd name="T8" fmla="*/ 2 w 42"/>
                <a:gd name="T9" fmla="*/ 0 h 4"/>
                <a:gd name="T10" fmla="*/ 0 w 42"/>
                <a:gd name="T11" fmla="*/ 2 h 4"/>
                <a:gd name="T12" fmla="*/ 2 w 42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4">
                  <a:moveTo>
                    <a:pt x="2" y="4"/>
                  </a:moveTo>
                  <a:cubicBezTo>
                    <a:pt x="40" y="4"/>
                    <a:pt x="40" y="4"/>
                    <a:pt x="40" y="4"/>
                  </a:cubicBezTo>
                  <a:cubicBezTo>
                    <a:pt x="41" y="4"/>
                    <a:pt x="42" y="3"/>
                    <a:pt x="42" y="2"/>
                  </a:cubicBezTo>
                  <a:cubicBezTo>
                    <a:pt x="42" y="1"/>
                    <a:pt x="41" y="0"/>
                    <a:pt x="4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64" name="íṥ1ïďé">
              <a:extLst>
                <a:ext uri="{FF2B5EF4-FFF2-40B4-BE49-F238E27FC236}">
                  <a16:creationId xmlns:a16="http://schemas.microsoft.com/office/drawing/2014/main" id="{943CF05F-1898-43F0-9CF5-9B3E5C749995}"/>
                </a:ext>
              </a:extLst>
            </p:cNvPr>
            <p:cNvSpPr/>
            <p:nvPr/>
          </p:nvSpPr>
          <p:spPr bwMode="auto">
            <a:xfrm>
              <a:off x="5000626" y="3130551"/>
              <a:ext cx="336550" cy="12700"/>
            </a:xfrm>
            <a:custGeom>
              <a:avLst/>
              <a:gdLst>
                <a:gd name="T0" fmla="*/ 110 w 112"/>
                <a:gd name="T1" fmla="*/ 0 h 4"/>
                <a:gd name="T2" fmla="*/ 2 w 112"/>
                <a:gd name="T3" fmla="*/ 0 h 4"/>
                <a:gd name="T4" fmla="*/ 0 w 112"/>
                <a:gd name="T5" fmla="*/ 2 h 4"/>
                <a:gd name="T6" fmla="*/ 2 w 112"/>
                <a:gd name="T7" fmla="*/ 4 h 4"/>
                <a:gd name="T8" fmla="*/ 110 w 112"/>
                <a:gd name="T9" fmla="*/ 4 h 4"/>
                <a:gd name="T10" fmla="*/ 112 w 112"/>
                <a:gd name="T11" fmla="*/ 2 h 4"/>
                <a:gd name="T12" fmla="*/ 110 w 112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2" h="4">
                  <a:moveTo>
                    <a:pt x="110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11" y="4"/>
                    <a:pt x="112" y="3"/>
                    <a:pt x="112" y="2"/>
                  </a:cubicBezTo>
                  <a:cubicBezTo>
                    <a:pt x="112" y="1"/>
                    <a:pt x="111" y="0"/>
                    <a:pt x="110" y="0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65" name="îŝḷîḋe">
              <a:extLst>
                <a:ext uri="{FF2B5EF4-FFF2-40B4-BE49-F238E27FC236}">
                  <a16:creationId xmlns:a16="http://schemas.microsoft.com/office/drawing/2014/main" id="{24971CF8-3A2B-4AAE-A807-1224B2A11BB7}"/>
                </a:ext>
              </a:extLst>
            </p:cNvPr>
            <p:cNvSpPr/>
            <p:nvPr/>
          </p:nvSpPr>
          <p:spPr bwMode="auto">
            <a:xfrm>
              <a:off x="4689476" y="3176588"/>
              <a:ext cx="461963" cy="11113"/>
            </a:xfrm>
            <a:custGeom>
              <a:avLst/>
              <a:gdLst>
                <a:gd name="T0" fmla="*/ 151 w 153"/>
                <a:gd name="T1" fmla="*/ 0 h 4"/>
                <a:gd name="T2" fmla="*/ 2 w 153"/>
                <a:gd name="T3" fmla="*/ 0 h 4"/>
                <a:gd name="T4" fmla="*/ 0 w 153"/>
                <a:gd name="T5" fmla="*/ 2 h 4"/>
                <a:gd name="T6" fmla="*/ 2 w 153"/>
                <a:gd name="T7" fmla="*/ 4 h 4"/>
                <a:gd name="T8" fmla="*/ 151 w 153"/>
                <a:gd name="T9" fmla="*/ 4 h 4"/>
                <a:gd name="T10" fmla="*/ 153 w 153"/>
                <a:gd name="T11" fmla="*/ 2 h 4"/>
                <a:gd name="T12" fmla="*/ 151 w 153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3" h="4">
                  <a:moveTo>
                    <a:pt x="15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51" y="4"/>
                    <a:pt x="151" y="4"/>
                    <a:pt x="151" y="4"/>
                  </a:cubicBezTo>
                  <a:cubicBezTo>
                    <a:pt x="152" y="4"/>
                    <a:pt x="153" y="3"/>
                    <a:pt x="153" y="2"/>
                  </a:cubicBezTo>
                  <a:cubicBezTo>
                    <a:pt x="153" y="1"/>
                    <a:pt x="152" y="0"/>
                    <a:pt x="151" y="0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66" name="iśḻiḓé">
              <a:extLst>
                <a:ext uri="{FF2B5EF4-FFF2-40B4-BE49-F238E27FC236}">
                  <a16:creationId xmlns:a16="http://schemas.microsoft.com/office/drawing/2014/main" id="{8F8D6CAC-B7E8-4863-9C02-1FE109B88CF1}"/>
                </a:ext>
              </a:extLst>
            </p:cNvPr>
            <p:cNvSpPr/>
            <p:nvPr/>
          </p:nvSpPr>
          <p:spPr bwMode="auto">
            <a:xfrm>
              <a:off x="5000626" y="3206751"/>
              <a:ext cx="342900" cy="11113"/>
            </a:xfrm>
            <a:custGeom>
              <a:avLst/>
              <a:gdLst>
                <a:gd name="T0" fmla="*/ 2 w 114"/>
                <a:gd name="T1" fmla="*/ 4 h 4"/>
                <a:gd name="T2" fmla="*/ 112 w 114"/>
                <a:gd name="T3" fmla="*/ 4 h 4"/>
                <a:gd name="T4" fmla="*/ 114 w 114"/>
                <a:gd name="T5" fmla="*/ 2 h 4"/>
                <a:gd name="T6" fmla="*/ 112 w 114"/>
                <a:gd name="T7" fmla="*/ 0 h 4"/>
                <a:gd name="T8" fmla="*/ 2 w 114"/>
                <a:gd name="T9" fmla="*/ 0 h 4"/>
                <a:gd name="T10" fmla="*/ 0 w 114"/>
                <a:gd name="T11" fmla="*/ 2 h 4"/>
                <a:gd name="T12" fmla="*/ 2 w 11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" h="4">
                  <a:moveTo>
                    <a:pt x="2" y="4"/>
                  </a:moveTo>
                  <a:cubicBezTo>
                    <a:pt x="112" y="4"/>
                    <a:pt x="112" y="4"/>
                    <a:pt x="112" y="4"/>
                  </a:cubicBezTo>
                  <a:cubicBezTo>
                    <a:pt x="113" y="4"/>
                    <a:pt x="114" y="3"/>
                    <a:pt x="114" y="2"/>
                  </a:cubicBezTo>
                  <a:cubicBezTo>
                    <a:pt x="114" y="1"/>
                    <a:pt x="113" y="0"/>
                    <a:pt x="1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67" name="i$1iḍé">
              <a:extLst>
                <a:ext uri="{FF2B5EF4-FFF2-40B4-BE49-F238E27FC236}">
                  <a16:creationId xmlns:a16="http://schemas.microsoft.com/office/drawing/2014/main" id="{B91AB4DA-D128-46C8-B6CB-19E7E8CF8271}"/>
                </a:ext>
              </a:extLst>
            </p:cNvPr>
            <p:cNvSpPr/>
            <p:nvPr/>
          </p:nvSpPr>
          <p:spPr bwMode="auto">
            <a:xfrm>
              <a:off x="4762501" y="3217863"/>
              <a:ext cx="285750" cy="12700"/>
            </a:xfrm>
            <a:custGeom>
              <a:avLst/>
              <a:gdLst>
                <a:gd name="T0" fmla="*/ 93 w 95"/>
                <a:gd name="T1" fmla="*/ 0 h 4"/>
                <a:gd name="T2" fmla="*/ 2 w 95"/>
                <a:gd name="T3" fmla="*/ 0 h 4"/>
                <a:gd name="T4" fmla="*/ 0 w 95"/>
                <a:gd name="T5" fmla="*/ 2 h 4"/>
                <a:gd name="T6" fmla="*/ 2 w 95"/>
                <a:gd name="T7" fmla="*/ 4 h 4"/>
                <a:gd name="T8" fmla="*/ 93 w 95"/>
                <a:gd name="T9" fmla="*/ 4 h 4"/>
                <a:gd name="T10" fmla="*/ 95 w 95"/>
                <a:gd name="T11" fmla="*/ 2 h 4"/>
                <a:gd name="T12" fmla="*/ 93 w 95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" h="4">
                  <a:moveTo>
                    <a:pt x="9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93" y="4"/>
                    <a:pt x="93" y="4"/>
                    <a:pt x="93" y="4"/>
                  </a:cubicBezTo>
                  <a:cubicBezTo>
                    <a:pt x="94" y="4"/>
                    <a:pt x="95" y="4"/>
                    <a:pt x="95" y="2"/>
                  </a:cubicBezTo>
                  <a:cubicBezTo>
                    <a:pt x="95" y="1"/>
                    <a:pt x="94" y="0"/>
                    <a:pt x="93" y="0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68" name="îṩḷîḑe">
              <a:extLst>
                <a:ext uri="{FF2B5EF4-FFF2-40B4-BE49-F238E27FC236}">
                  <a16:creationId xmlns:a16="http://schemas.microsoft.com/office/drawing/2014/main" id="{C7915BDB-CE2D-4EC3-B404-68C99EC6B88B}"/>
                </a:ext>
              </a:extLst>
            </p:cNvPr>
            <p:cNvSpPr/>
            <p:nvPr/>
          </p:nvSpPr>
          <p:spPr bwMode="auto">
            <a:xfrm>
              <a:off x="4689476" y="3130551"/>
              <a:ext cx="133350" cy="12700"/>
            </a:xfrm>
            <a:custGeom>
              <a:avLst/>
              <a:gdLst>
                <a:gd name="T0" fmla="*/ 2 w 44"/>
                <a:gd name="T1" fmla="*/ 4 h 4"/>
                <a:gd name="T2" fmla="*/ 42 w 44"/>
                <a:gd name="T3" fmla="*/ 4 h 4"/>
                <a:gd name="T4" fmla="*/ 44 w 44"/>
                <a:gd name="T5" fmla="*/ 2 h 4"/>
                <a:gd name="T6" fmla="*/ 42 w 44"/>
                <a:gd name="T7" fmla="*/ 0 h 4"/>
                <a:gd name="T8" fmla="*/ 2 w 44"/>
                <a:gd name="T9" fmla="*/ 0 h 4"/>
                <a:gd name="T10" fmla="*/ 0 w 44"/>
                <a:gd name="T11" fmla="*/ 2 h 4"/>
                <a:gd name="T12" fmla="*/ 2 w 4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4">
                  <a:moveTo>
                    <a:pt x="2" y="4"/>
                  </a:moveTo>
                  <a:cubicBezTo>
                    <a:pt x="42" y="4"/>
                    <a:pt x="42" y="4"/>
                    <a:pt x="42" y="4"/>
                  </a:cubicBezTo>
                  <a:cubicBezTo>
                    <a:pt x="43" y="4"/>
                    <a:pt x="44" y="3"/>
                    <a:pt x="44" y="2"/>
                  </a:cubicBezTo>
                  <a:cubicBezTo>
                    <a:pt x="44" y="1"/>
                    <a:pt x="43" y="0"/>
                    <a:pt x="4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69" name="iSḷîḍe">
              <a:extLst>
                <a:ext uri="{FF2B5EF4-FFF2-40B4-BE49-F238E27FC236}">
                  <a16:creationId xmlns:a16="http://schemas.microsoft.com/office/drawing/2014/main" id="{FB214909-6E7A-4F20-BA84-9A86625E5D1D}"/>
                </a:ext>
              </a:extLst>
            </p:cNvPr>
            <p:cNvSpPr/>
            <p:nvPr/>
          </p:nvSpPr>
          <p:spPr bwMode="auto">
            <a:xfrm>
              <a:off x="4800601" y="3308351"/>
              <a:ext cx="93663" cy="12700"/>
            </a:xfrm>
            <a:custGeom>
              <a:avLst/>
              <a:gdLst>
                <a:gd name="T0" fmla="*/ 29 w 31"/>
                <a:gd name="T1" fmla="*/ 0 h 4"/>
                <a:gd name="T2" fmla="*/ 2 w 31"/>
                <a:gd name="T3" fmla="*/ 0 h 4"/>
                <a:gd name="T4" fmla="*/ 0 w 31"/>
                <a:gd name="T5" fmla="*/ 2 h 4"/>
                <a:gd name="T6" fmla="*/ 2 w 31"/>
                <a:gd name="T7" fmla="*/ 4 h 4"/>
                <a:gd name="T8" fmla="*/ 29 w 31"/>
                <a:gd name="T9" fmla="*/ 4 h 4"/>
                <a:gd name="T10" fmla="*/ 31 w 31"/>
                <a:gd name="T11" fmla="*/ 2 h 4"/>
                <a:gd name="T12" fmla="*/ 29 w 31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">
                  <a:moveTo>
                    <a:pt x="29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4"/>
                    <a:pt x="2" y="4"/>
                  </a:cubicBezTo>
                  <a:cubicBezTo>
                    <a:pt x="29" y="4"/>
                    <a:pt x="29" y="4"/>
                    <a:pt x="29" y="4"/>
                  </a:cubicBezTo>
                  <a:cubicBezTo>
                    <a:pt x="30" y="4"/>
                    <a:pt x="31" y="3"/>
                    <a:pt x="31" y="2"/>
                  </a:cubicBezTo>
                  <a:cubicBezTo>
                    <a:pt x="31" y="1"/>
                    <a:pt x="30" y="0"/>
                    <a:pt x="29" y="0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70" name="îṡlïḑê">
              <a:extLst>
                <a:ext uri="{FF2B5EF4-FFF2-40B4-BE49-F238E27FC236}">
                  <a16:creationId xmlns:a16="http://schemas.microsoft.com/office/drawing/2014/main" id="{5F3E7914-01A7-488D-AA21-65B4E2F529AD}"/>
                </a:ext>
              </a:extLst>
            </p:cNvPr>
            <p:cNvSpPr/>
            <p:nvPr/>
          </p:nvSpPr>
          <p:spPr bwMode="auto">
            <a:xfrm>
              <a:off x="4683126" y="3344863"/>
              <a:ext cx="203200" cy="11113"/>
            </a:xfrm>
            <a:custGeom>
              <a:avLst/>
              <a:gdLst>
                <a:gd name="T0" fmla="*/ 65 w 67"/>
                <a:gd name="T1" fmla="*/ 0 h 4"/>
                <a:gd name="T2" fmla="*/ 2 w 67"/>
                <a:gd name="T3" fmla="*/ 0 h 4"/>
                <a:gd name="T4" fmla="*/ 0 w 67"/>
                <a:gd name="T5" fmla="*/ 2 h 4"/>
                <a:gd name="T6" fmla="*/ 2 w 67"/>
                <a:gd name="T7" fmla="*/ 4 h 4"/>
                <a:gd name="T8" fmla="*/ 65 w 67"/>
                <a:gd name="T9" fmla="*/ 4 h 4"/>
                <a:gd name="T10" fmla="*/ 67 w 67"/>
                <a:gd name="T11" fmla="*/ 2 h 4"/>
                <a:gd name="T12" fmla="*/ 65 w 67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4">
                  <a:moveTo>
                    <a:pt x="65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6" y="4"/>
                    <a:pt x="67" y="3"/>
                    <a:pt x="67" y="2"/>
                  </a:cubicBezTo>
                  <a:cubicBezTo>
                    <a:pt x="67" y="1"/>
                    <a:pt x="66" y="0"/>
                    <a:pt x="65" y="0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71" name="iŝlïḓê">
              <a:extLst>
                <a:ext uri="{FF2B5EF4-FFF2-40B4-BE49-F238E27FC236}">
                  <a16:creationId xmlns:a16="http://schemas.microsoft.com/office/drawing/2014/main" id="{4C25E108-28BE-4C11-A742-6BF354B2B2E8}"/>
                </a:ext>
              </a:extLst>
            </p:cNvPr>
            <p:cNvSpPr/>
            <p:nvPr/>
          </p:nvSpPr>
          <p:spPr bwMode="auto">
            <a:xfrm>
              <a:off x="4967288" y="3308351"/>
              <a:ext cx="44450" cy="12700"/>
            </a:xfrm>
            <a:custGeom>
              <a:avLst/>
              <a:gdLst>
                <a:gd name="T0" fmla="*/ 2 w 15"/>
                <a:gd name="T1" fmla="*/ 4 h 4"/>
                <a:gd name="T2" fmla="*/ 13 w 15"/>
                <a:gd name="T3" fmla="*/ 4 h 4"/>
                <a:gd name="T4" fmla="*/ 15 w 15"/>
                <a:gd name="T5" fmla="*/ 2 h 4"/>
                <a:gd name="T6" fmla="*/ 13 w 15"/>
                <a:gd name="T7" fmla="*/ 0 h 4"/>
                <a:gd name="T8" fmla="*/ 2 w 15"/>
                <a:gd name="T9" fmla="*/ 0 h 4"/>
                <a:gd name="T10" fmla="*/ 0 w 15"/>
                <a:gd name="T11" fmla="*/ 2 h 4"/>
                <a:gd name="T12" fmla="*/ 2 w 15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4">
                  <a:moveTo>
                    <a:pt x="2" y="4"/>
                  </a:moveTo>
                  <a:cubicBezTo>
                    <a:pt x="13" y="4"/>
                    <a:pt x="13" y="4"/>
                    <a:pt x="13" y="4"/>
                  </a:cubicBezTo>
                  <a:cubicBezTo>
                    <a:pt x="14" y="4"/>
                    <a:pt x="15" y="3"/>
                    <a:pt x="15" y="2"/>
                  </a:cubicBezTo>
                  <a:cubicBezTo>
                    <a:pt x="15" y="1"/>
                    <a:pt x="14" y="0"/>
                    <a:pt x="1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72" name="íṧ1íḑè">
              <a:extLst>
                <a:ext uri="{FF2B5EF4-FFF2-40B4-BE49-F238E27FC236}">
                  <a16:creationId xmlns:a16="http://schemas.microsoft.com/office/drawing/2014/main" id="{55BB1486-3EDC-4E6D-BF28-2A4F3DBEDD38}"/>
                </a:ext>
              </a:extLst>
            </p:cNvPr>
            <p:cNvSpPr/>
            <p:nvPr/>
          </p:nvSpPr>
          <p:spPr bwMode="auto">
            <a:xfrm>
              <a:off x="5027613" y="3308351"/>
              <a:ext cx="47625" cy="12700"/>
            </a:xfrm>
            <a:custGeom>
              <a:avLst/>
              <a:gdLst>
                <a:gd name="T0" fmla="*/ 2 w 16"/>
                <a:gd name="T1" fmla="*/ 4 h 4"/>
                <a:gd name="T2" fmla="*/ 14 w 16"/>
                <a:gd name="T3" fmla="*/ 4 h 4"/>
                <a:gd name="T4" fmla="*/ 16 w 16"/>
                <a:gd name="T5" fmla="*/ 2 h 4"/>
                <a:gd name="T6" fmla="*/ 14 w 16"/>
                <a:gd name="T7" fmla="*/ 0 h 4"/>
                <a:gd name="T8" fmla="*/ 2 w 16"/>
                <a:gd name="T9" fmla="*/ 0 h 4"/>
                <a:gd name="T10" fmla="*/ 0 w 16"/>
                <a:gd name="T11" fmla="*/ 2 h 4"/>
                <a:gd name="T12" fmla="*/ 2 w 1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2" y="4"/>
                  </a:move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3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73" name="is1íḋè">
              <a:extLst>
                <a:ext uri="{FF2B5EF4-FFF2-40B4-BE49-F238E27FC236}">
                  <a16:creationId xmlns:a16="http://schemas.microsoft.com/office/drawing/2014/main" id="{99C7FE9E-6537-4AC5-B16A-11633BD3B9B7}"/>
                </a:ext>
              </a:extLst>
            </p:cNvPr>
            <p:cNvSpPr/>
            <p:nvPr/>
          </p:nvSpPr>
          <p:spPr bwMode="auto">
            <a:xfrm>
              <a:off x="5091113" y="3308351"/>
              <a:ext cx="44450" cy="12700"/>
            </a:xfrm>
            <a:custGeom>
              <a:avLst/>
              <a:gdLst>
                <a:gd name="T0" fmla="*/ 2 w 15"/>
                <a:gd name="T1" fmla="*/ 4 h 4"/>
                <a:gd name="T2" fmla="*/ 13 w 15"/>
                <a:gd name="T3" fmla="*/ 4 h 4"/>
                <a:gd name="T4" fmla="*/ 15 w 15"/>
                <a:gd name="T5" fmla="*/ 2 h 4"/>
                <a:gd name="T6" fmla="*/ 13 w 15"/>
                <a:gd name="T7" fmla="*/ 0 h 4"/>
                <a:gd name="T8" fmla="*/ 2 w 15"/>
                <a:gd name="T9" fmla="*/ 0 h 4"/>
                <a:gd name="T10" fmla="*/ 0 w 15"/>
                <a:gd name="T11" fmla="*/ 2 h 4"/>
                <a:gd name="T12" fmla="*/ 2 w 15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4">
                  <a:moveTo>
                    <a:pt x="2" y="4"/>
                  </a:moveTo>
                  <a:cubicBezTo>
                    <a:pt x="13" y="4"/>
                    <a:pt x="13" y="4"/>
                    <a:pt x="13" y="4"/>
                  </a:cubicBezTo>
                  <a:cubicBezTo>
                    <a:pt x="14" y="4"/>
                    <a:pt x="15" y="3"/>
                    <a:pt x="15" y="2"/>
                  </a:cubicBezTo>
                  <a:cubicBezTo>
                    <a:pt x="15" y="1"/>
                    <a:pt x="14" y="0"/>
                    <a:pt x="1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74" name="ïş1íḓe">
              <a:extLst>
                <a:ext uri="{FF2B5EF4-FFF2-40B4-BE49-F238E27FC236}">
                  <a16:creationId xmlns:a16="http://schemas.microsoft.com/office/drawing/2014/main" id="{68317398-286D-4A93-9679-04E7CDC368CF}"/>
                </a:ext>
              </a:extLst>
            </p:cNvPr>
            <p:cNvSpPr/>
            <p:nvPr/>
          </p:nvSpPr>
          <p:spPr bwMode="auto">
            <a:xfrm>
              <a:off x="5151438" y="3308351"/>
              <a:ext cx="47625" cy="12700"/>
            </a:xfrm>
            <a:custGeom>
              <a:avLst/>
              <a:gdLst>
                <a:gd name="T0" fmla="*/ 2 w 16"/>
                <a:gd name="T1" fmla="*/ 4 h 4"/>
                <a:gd name="T2" fmla="*/ 14 w 16"/>
                <a:gd name="T3" fmla="*/ 4 h 4"/>
                <a:gd name="T4" fmla="*/ 16 w 16"/>
                <a:gd name="T5" fmla="*/ 2 h 4"/>
                <a:gd name="T6" fmla="*/ 14 w 16"/>
                <a:gd name="T7" fmla="*/ 0 h 4"/>
                <a:gd name="T8" fmla="*/ 2 w 16"/>
                <a:gd name="T9" fmla="*/ 0 h 4"/>
                <a:gd name="T10" fmla="*/ 0 w 16"/>
                <a:gd name="T11" fmla="*/ 2 h 4"/>
                <a:gd name="T12" fmla="*/ 2 w 1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2" y="4"/>
                  </a:move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3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75" name="íṩḻîḑè">
              <a:extLst>
                <a:ext uri="{FF2B5EF4-FFF2-40B4-BE49-F238E27FC236}">
                  <a16:creationId xmlns:a16="http://schemas.microsoft.com/office/drawing/2014/main" id="{9E6A36CE-F99F-4B61-903E-D6EB39CE4C91}"/>
                </a:ext>
              </a:extLst>
            </p:cNvPr>
            <p:cNvSpPr/>
            <p:nvPr/>
          </p:nvSpPr>
          <p:spPr bwMode="auto">
            <a:xfrm>
              <a:off x="5214938" y="3308351"/>
              <a:ext cx="44450" cy="12700"/>
            </a:xfrm>
            <a:custGeom>
              <a:avLst/>
              <a:gdLst>
                <a:gd name="T0" fmla="*/ 2 w 15"/>
                <a:gd name="T1" fmla="*/ 4 h 4"/>
                <a:gd name="T2" fmla="*/ 13 w 15"/>
                <a:gd name="T3" fmla="*/ 4 h 4"/>
                <a:gd name="T4" fmla="*/ 15 w 15"/>
                <a:gd name="T5" fmla="*/ 2 h 4"/>
                <a:gd name="T6" fmla="*/ 13 w 15"/>
                <a:gd name="T7" fmla="*/ 0 h 4"/>
                <a:gd name="T8" fmla="*/ 2 w 15"/>
                <a:gd name="T9" fmla="*/ 0 h 4"/>
                <a:gd name="T10" fmla="*/ 0 w 15"/>
                <a:gd name="T11" fmla="*/ 2 h 4"/>
                <a:gd name="T12" fmla="*/ 2 w 15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4">
                  <a:moveTo>
                    <a:pt x="2" y="4"/>
                  </a:moveTo>
                  <a:cubicBezTo>
                    <a:pt x="13" y="4"/>
                    <a:pt x="13" y="4"/>
                    <a:pt x="13" y="4"/>
                  </a:cubicBezTo>
                  <a:cubicBezTo>
                    <a:pt x="14" y="4"/>
                    <a:pt x="15" y="3"/>
                    <a:pt x="15" y="2"/>
                  </a:cubicBezTo>
                  <a:cubicBezTo>
                    <a:pt x="15" y="1"/>
                    <a:pt x="14" y="0"/>
                    <a:pt x="1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76" name="íśļiďê">
              <a:extLst>
                <a:ext uri="{FF2B5EF4-FFF2-40B4-BE49-F238E27FC236}">
                  <a16:creationId xmlns:a16="http://schemas.microsoft.com/office/drawing/2014/main" id="{E33E1A55-015C-44E2-9954-705EB94AC910}"/>
                </a:ext>
              </a:extLst>
            </p:cNvPr>
            <p:cNvSpPr/>
            <p:nvPr/>
          </p:nvSpPr>
          <p:spPr bwMode="auto">
            <a:xfrm>
              <a:off x="5276851" y="3308351"/>
              <a:ext cx="46038" cy="12700"/>
            </a:xfrm>
            <a:custGeom>
              <a:avLst/>
              <a:gdLst>
                <a:gd name="T0" fmla="*/ 2 w 15"/>
                <a:gd name="T1" fmla="*/ 4 h 4"/>
                <a:gd name="T2" fmla="*/ 13 w 15"/>
                <a:gd name="T3" fmla="*/ 4 h 4"/>
                <a:gd name="T4" fmla="*/ 15 w 15"/>
                <a:gd name="T5" fmla="*/ 2 h 4"/>
                <a:gd name="T6" fmla="*/ 13 w 15"/>
                <a:gd name="T7" fmla="*/ 0 h 4"/>
                <a:gd name="T8" fmla="*/ 2 w 15"/>
                <a:gd name="T9" fmla="*/ 0 h 4"/>
                <a:gd name="T10" fmla="*/ 0 w 15"/>
                <a:gd name="T11" fmla="*/ 2 h 4"/>
                <a:gd name="T12" fmla="*/ 2 w 15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4">
                  <a:moveTo>
                    <a:pt x="2" y="4"/>
                  </a:moveTo>
                  <a:cubicBezTo>
                    <a:pt x="13" y="4"/>
                    <a:pt x="13" y="4"/>
                    <a:pt x="13" y="4"/>
                  </a:cubicBezTo>
                  <a:cubicBezTo>
                    <a:pt x="14" y="4"/>
                    <a:pt x="15" y="3"/>
                    <a:pt x="15" y="2"/>
                  </a:cubicBezTo>
                  <a:cubicBezTo>
                    <a:pt x="15" y="1"/>
                    <a:pt x="14" y="0"/>
                    <a:pt x="1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77" name="íṧḷïdê">
              <a:extLst>
                <a:ext uri="{FF2B5EF4-FFF2-40B4-BE49-F238E27FC236}">
                  <a16:creationId xmlns:a16="http://schemas.microsoft.com/office/drawing/2014/main" id="{8FC99AF5-BA4F-4AD0-A390-0BA93F0A5A0E}"/>
                </a:ext>
              </a:extLst>
            </p:cNvPr>
            <p:cNvSpPr/>
            <p:nvPr/>
          </p:nvSpPr>
          <p:spPr bwMode="auto">
            <a:xfrm>
              <a:off x="4967288" y="3335338"/>
              <a:ext cx="33338" cy="12700"/>
            </a:xfrm>
            <a:custGeom>
              <a:avLst/>
              <a:gdLst>
                <a:gd name="T0" fmla="*/ 2 w 11"/>
                <a:gd name="T1" fmla="*/ 4 h 4"/>
                <a:gd name="T2" fmla="*/ 9 w 11"/>
                <a:gd name="T3" fmla="*/ 4 h 4"/>
                <a:gd name="T4" fmla="*/ 11 w 11"/>
                <a:gd name="T5" fmla="*/ 2 h 4"/>
                <a:gd name="T6" fmla="*/ 9 w 11"/>
                <a:gd name="T7" fmla="*/ 0 h 4"/>
                <a:gd name="T8" fmla="*/ 2 w 11"/>
                <a:gd name="T9" fmla="*/ 0 h 4"/>
                <a:gd name="T10" fmla="*/ 0 w 11"/>
                <a:gd name="T11" fmla="*/ 2 h 4"/>
                <a:gd name="T12" fmla="*/ 2 w 11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">
                  <a:moveTo>
                    <a:pt x="2" y="4"/>
                  </a:moveTo>
                  <a:cubicBezTo>
                    <a:pt x="9" y="4"/>
                    <a:pt x="9" y="4"/>
                    <a:pt x="9" y="4"/>
                  </a:cubicBezTo>
                  <a:cubicBezTo>
                    <a:pt x="10" y="4"/>
                    <a:pt x="11" y="3"/>
                    <a:pt x="11" y="2"/>
                  </a:cubicBezTo>
                  <a:cubicBezTo>
                    <a:pt x="11" y="1"/>
                    <a:pt x="10" y="0"/>
                    <a:pt x="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78" name="iṥľíḑe">
              <a:extLst>
                <a:ext uri="{FF2B5EF4-FFF2-40B4-BE49-F238E27FC236}">
                  <a16:creationId xmlns:a16="http://schemas.microsoft.com/office/drawing/2014/main" id="{32B80FEB-01F2-47EA-B8D7-142D07B63FC6}"/>
                </a:ext>
              </a:extLst>
            </p:cNvPr>
            <p:cNvSpPr/>
            <p:nvPr/>
          </p:nvSpPr>
          <p:spPr bwMode="auto">
            <a:xfrm>
              <a:off x="5018088" y="3335338"/>
              <a:ext cx="33338" cy="12700"/>
            </a:xfrm>
            <a:custGeom>
              <a:avLst/>
              <a:gdLst>
                <a:gd name="T0" fmla="*/ 2 w 11"/>
                <a:gd name="T1" fmla="*/ 4 h 4"/>
                <a:gd name="T2" fmla="*/ 9 w 11"/>
                <a:gd name="T3" fmla="*/ 4 h 4"/>
                <a:gd name="T4" fmla="*/ 11 w 11"/>
                <a:gd name="T5" fmla="*/ 2 h 4"/>
                <a:gd name="T6" fmla="*/ 9 w 11"/>
                <a:gd name="T7" fmla="*/ 0 h 4"/>
                <a:gd name="T8" fmla="*/ 2 w 11"/>
                <a:gd name="T9" fmla="*/ 0 h 4"/>
                <a:gd name="T10" fmla="*/ 0 w 11"/>
                <a:gd name="T11" fmla="*/ 2 h 4"/>
                <a:gd name="T12" fmla="*/ 2 w 11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">
                  <a:moveTo>
                    <a:pt x="2" y="4"/>
                  </a:moveTo>
                  <a:cubicBezTo>
                    <a:pt x="9" y="4"/>
                    <a:pt x="9" y="4"/>
                    <a:pt x="9" y="4"/>
                  </a:cubicBezTo>
                  <a:cubicBezTo>
                    <a:pt x="10" y="4"/>
                    <a:pt x="11" y="3"/>
                    <a:pt x="11" y="2"/>
                  </a:cubicBezTo>
                  <a:cubicBezTo>
                    <a:pt x="11" y="1"/>
                    <a:pt x="10" y="0"/>
                    <a:pt x="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79" name="iSlïďé">
              <a:extLst>
                <a:ext uri="{FF2B5EF4-FFF2-40B4-BE49-F238E27FC236}">
                  <a16:creationId xmlns:a16="http://schemas.microsoft.com/office/drawing/2014/main" id="{5EAF67A8-3A66-48B0-A08B-8EDA0CB9CFAA}"/>
                </a:ext>
              </a:extLst>
            </p:cNvPr>
            <p:cNvSpPr/>
            <p:nvPr/>
          </p:nvSpPr>
          <p:spPr bwMode="auto">
            <a:xfrm>
              <a:off x="5068888" y="3335338"/>
              <a:ext cx="33338" cy="12700"/>
            </a:xfrm>
            <a:custGeom>
              <a:avLst/>
              <a:gdLst>
                <a:gd name="T0" fmla="*/ 2 w 11"/>
                <a:gd name="T1" fmla="*/ 4 h 4"/>
                <a:gd name="T2" fmla="*/ 9 w 11"/>
                <a:gd name="T3" fmla="*/ 4 h 4"/>
                <a:gd name="T4" fmla="*/ 11 w 11"/>
                <a:gd name="T5" fmla="*/ 2 h 4"/>
                <a:gd name="T6" fmla="*/ 9 w 11"/>
                <a:gd name="T7" fmla="*/ 0 h 4"/>
                <a:gd name="T8" fmla="*/ 2 w 11"/>
                <a:gd name="T9" fmla="*/ 0 h 4"/>
                <a:gd name="T10" fmla="*/ 0 w 11"/>
                <a:gd name="T11" fmla="*/ 2 h 4"/>
                <a:gd name="T12" fmla="*/ 2 w 11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">
                  <a:moveTo>
                    <a:pt x="2" y="4"/>
                  </a:moveTo>
                  <a:cubicBezTo>
                    <a:pt x="9" y="4"/>
                    <a:pt x="9" y="4"/>
                    <a:pt x="9" y="4"/>
                  </a:cubicBezTo>
                  <a:cubicBezTo>
                    <a:pt x="10" y="4"/>
                    <a:pt x="11" y="3"/>
                    <a:pt x="11" y="2"/>
                  </a:cubicBezTo>
                  <a:cubicBezTo>
                    <a:pt x="11" y="1"/>
                    <a:pt x="10" y="0"/>
                    <a:pt x="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80" name="ïŝḻiḑè">
              <a:extLst>
                <a:ext uri="{FF2B5EF4-FFF2-40B4-BE49-F238E27FC236}">
                  <a16:creationId xmlns:a16="http://schemas.microsoft.com/office/drawing/2014/main" id="{064EF12C-427C-4396-B4A5-E5DE2BBAD4B0}"/>
                </a:ext>
              </a:extLst>
            </p:cNvPr>
            <p:cNvSpPr/>
            <p:nvPr/>
          </p:nvSpPr>
          <p:spPr bwMode="auto">
            <a:xfrm>
              <a:off x="5121276" y="3335338"/>
              <a:ext cx="33338" cy="12700"/>
            </a:xfrm>
            <a:custGeom>
              <a:avLst/>
              <a:gdLst>
                <a:gd name="T0" fmla="*/ 2 w 11"/>
                <a:gd name="T1" fmla="*/ 4 h 4"/>
                <a:gd name="T2" fmla="*/ 9 w 11"/>
                <a:gd name="T3" fmla="*/ 4 h 4"/>
                <a:gd name="T4" fmla="*/ 11 w 11"/>
                <a:gd name="T5" fmla="*/ 2 h 4"/>
                <a:gd name="T6" fmla="*/ 9 w 11"/>
                <a:gd name="T7" fmla="*/ 0 h 4"/>
                <a:gd name="T8" fmla="*/ 2 w 11"/>
                <a:gd name="T9" fmla="*/ 0 h 4"/>
                <a:gd name="T10" fmla="*/ 0 w 11"/>
                <a:gd name="T11" fmla="*/ 2 h 4"/>
                <a:gd name="T12" fmla="*/ 2 w 11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">
                  <a:moveTo>
                    <a:pt x="2" y="4"/>
                  </a:moveTo>
                  <a:cubicBezTo>
                    <a:pt x="9" y="4"/>
                    <a:pt x="9" y="4"/>
                    <a:pt x="9" y="4"/>
                  </a:cubicBezTo>
                  <a:cubicBezTo>
                    <a:pt x="10" y="4"/>
                    <a:pt x="11" y="3"/>
                    <a:pt x="11" y="2"/>
                  </a:cubicBezTo>
                  <a:cubicBezTo>
                    <a:pt x="11" y="1"/>
                    <a:pt x="10" y="0"/>
                    <a:pt x="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81" name="ïṧlîdè">
              <a:extLst>
                <a:ext uri="{FF2B5EF4-FFF2-40B4-BE49-F238E27FC236}">
                  <a16:creationId xmlns:a16="http://schemas.microsoft.com/office/drawing/2014/main" id="{3C5BF414-49B0-41FD-BDEF-E532AC4B0605}"/>
                </a:ext>
              </a:extLst>
            </p:cNvPr>
            <p:cNvSpPr/>
            <p:nvPr/>
          </p:nvSpPr>
          <p:spPr bwMode="auto">
            <a:xfrm>
              <a:off x="5172076" y="3335338"/>
              <a:ext cx="33338" cy="12700"/>
            </a:xfrm>
            <a:custGeom>
              <a:avLst/>
              <a:gdLst>
                <a:gd name="T0" fmla="*/ 2 w 11"/>
                <a:gd name="T1" fmla="*/ 4 h 4"/>
                <a:gd name="T2" fmla="*/ 9 w 11"/>
                <a:gd name="T3" fmla="*/ 4 h 4"/>
                <a:gd name="T4" fmla="*/ 11 w 11"/>
                <a:gd name="T5" fmla="*/ 2 h 4"/>
                <a:gd name="T6" fmla="*/ 9 w 11"/>
                <a:gd name="T7" fmla="*/ 0 h 4"/>
                <a:gd name="T8" fmla="*/ 2 w 11"/>
                <a:gd name="T9" fmla="*/ 0 h 4"/>
                <a:gd name="T10" fmla="*/ 0 w 11"/>
                <a:gd name="T11" fmla="*/ 2 h 4"/>
                <a:gd name="T12" fmla="*/ 2 w 11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">
                  <a:moveTo>
                    <a:pt x="2" y="4"/>
                  </a:moveTo>
                  <a:cubicBezTo>
                    <a:pt x="9" y="4"/>
                    <a:pt x="9" y="4"/>
                    <a:pt x="9" y="4"/>
                  </a:cubicBezTo>
                  <a:cubicBezTo>
                    <a:pt x="10" y="4"/>
                    <a:pt x="11" y="3"/>
                    <a:pt x="11" y="2"/>
                  </a:cubicBezTo>
                  <a:cubicBezTo>
                    <a:pt x="11" y="1"/>
                    <a:pt x="10" y="0"/>
                    <a:pt x="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82" name="ïş1ídè">
              <a:extLst>
                <a:ext uri="{FF2B5EF4-FFF2-40B4-BE49-F238E27FC236}">
                  <a16:creationId xmlns:a16="http://schemas.microsoft.com/office/drawing/2014/main" id="{859169AE-ED9B-46E3-AF52-0D8C86DD5AFD}"/>
                </a:ext>
              </a:extLst>
            </p:cNvPr>
            <p:cNvSpPr/>
            <p:nvPr/>
          </p:nvSpPr>
          <p:spPr bwMode="auto">
            <a:xfrm>
              <a:off x="5219701" y="3335338"/>
              <a:ext cx="36513" cy="12700"/>
            </a:xfrm>
            <a:custGeom>
              <a:avLst/>
              <a:gdLst>
                <a:gd name="T0" fmla="*/ 2 w 12"/>
                <a:gd name="T1" fmla="*/ 4 h 4"/>
                <a:gd name="T2" fmla="*/ 10 w 12"/>
                <a:gd name="T3" fmla="*/ 4 h 4"/>
                <a:gd name="T4" fmla="*/ 12 w 12"/>
                <a:gd name="T5" fmla="*/ 2 h 4"/>
                <a:gd name="T6" fmla="*/ 10 w 12"/>
                <a:gd name="T7" fmla="*/ 0 h 4"/>
                <a:gd name="T8" fmla="*/ 2 w 12"/>
                <a:gd name="T9" fmla="*/ 0 h 4"/>
                <a:gd name="T10" fmla="*/ 0 w 12"/>
                <a:gd name="T11" fmla="*/ 2 h 4"/>
                <a:gd name="T12" fmla="*/ 2 w 12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4">
                  <a:moveTo>
                    <a:pt x="2" y="4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11" y="4"/>
                    <a:pt x="12" y="3"/>
                    <a:pt x="12" y="2"/>
                  </a:cubicBezTo>
                  <a:cubicBezTo>
                    <a:pt x="12" y="1"/>
                    <a:pt x="11" y="0"/>
                    <a:pt x="1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83" name="îşḷiḋe">
              <a:extLst>
                <a:ext uri="{FF2B5EF4-FFF2-40B4-BE49-F238E27FC236}">
                  <a16:creationId xmlns:a16="http://schemas.microsoft.com/office/drawing/2014/main" id="{B568E02F-761B-401C-B35D-AFBB7D24856C}"/>
                </a:ext>
              </a:extLst>
            </p:cNvPr>
            <p:cNvSpPr/>
            <p:nvPr/>
          </p:nvSpPr>
          <p:spPr bwMode="auto">
            <a:xfrm>
              <a:off x="5272088" y="3335338"/>
              <a:ext cx="34925" cy="12700"/>
            </a:xfrm>
            <a:custGeom>
              <a:avLst/>
              <a:gdLst>
                <a:gd name="T0" fmla="*/ 2 w 12"/>
                <a:gd name="T1" fmla="*/ 4 h 4"/>
                <a:gd name="T2" fmla="*/ 10 w 12"/>
                <a:gd name="T3" fmla="*/ 4 h 4"/>
                <a:gd name="T4" fmla="*/ 12 w 12"/>
                <a:gd name="T5" fmla="*/ 2 h 4"/>
                <a:gd name="T6" fmla="*/ 10 w 12"/>
                <a:gd name="T7" fmla="*/ 0 h 4"/>
                <a:gd name="T8" fmla="*/ 2 w 12"/>
                <a:gd name="T9" fmla="*/ 0 h 4"/>
                <a:gd name="T10" fmla="*/ 0 w 12"/>
                <a:gd name="T11" fmla="*/ 2 h 4"/>
                <a:gd name="T12" fmla="*/ 2 w 12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4">
                  <a:moveTo>
                    <a:pt x="2" y="4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11" y="4"/>
                    <a:pt x="12" y="3"/>
                    <a:pt x="12" y="2"/>
                  </a:cubicBezTo>
                  <a:cubicBezTo>
                    <a:pt x="12" y="1"/>
                    <a:pt x="11" y="0"/>
                    <a:pt x="1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84" name="ïšḻîḑé">
              <a:extLst>
                <a:ext uri="{FF2B5EF4-FFF2-40B4-BE49-F238E27FC236}">
                  <a16:creationId xmlns:a16="http://schemas.microsoft.com/office/drawing/2014/main" id="{0CD85C2D-CF5A-4468-ACB0-71D2D0192693}"/>
                </a:ext>
              </a:extLst>
            </p:cNvPr>
            <p:cNvSpPr/>
            <p:nvPr/>
          </p:nvSpPr>
          <p:spPr bwMode="auto">
            <a:xfrm>
              <a:off x="4686301" y="3443288"/>
              <a:ext cx="36513" cy="60325"/>
            </a:xfrm>
            <a:custGeom>
              <a:avLst/>
              <a:gdLst>
                <a:gd name="T0" fmla="*/ 9 w 12"/>
                <a:gd name="T1" fmla="*/ 0 h 20"/>
                <a:gd name="T2" fmla="*/ 1 w 12"/>
                <a:gd name="T3" fmla="*/ 8 h 20"/>
                <a:gd name="T4" fmla="*/ 1 w 12"/>
                <a:gd name="T5" fmla="*/ 11 h 20"/>
                <a:gd name="T6" fmla="*/ 8 w 12"/>
                <a:gd name="T7" fmla="*/ 19 h 20"/>
                <a:gd name="T8" fmla="*/ 11 w 12"/>
                <a:gd name="T9" fmla="*/ 19 h 20"/>
                <a:gd name="T10" fmla="*/ 11 w 12"/>
                <a:gd name="T11" fmla="*/ 16 h 20"/>
                <a:gd name="T12" fmla="*/ 5 w 12"/>
                <a:gd name="T13" fmla="*/ 10 h 20"/>
                <a:gd name="T14" fmla="*/ 12 w 12"/>
                <a:gd name="T15" fmla="*/ 3 h 20"/>
                <a:gd name="T16" fmla="*/ 12 w 12"/>
                <a:gd name="T17" fmla="*/ 0 h 20"/>
                <a:gd name="T18" fmla="*/ 9 w 12"/>
                <a:gd name="T1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20">
                  <a:moveTo>
                    <a:pt x="9" y="0"/>
                  </a:moveTo>
                  <a:cubicBezTo>
                    <a:pt x="1" y="8"/>
                    <a:pt x="1" y="8"/>
                    <a:pt x="1" y="8"/>
                  </a:cubicBezTo>
                  <a:cubicBezTo>
                    <a:pt x="0" y="9"/>
                    <a:pt x="0" y="10"/>
                    <a:pt x="1" y="11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9" y="20"/>
                    <a:pt x="11" y="20"/>
                    <a:pt x="11" y="19"/>
                  </a:cubicBezTo>
                  <a:cubicBezTo>
                    <a:pt x="12" y="18"/>
                    <a:pt x="12" y="17"/>
                    <a:pt x="11" y="16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2"/>
                    <a:pt x="12" y="1"/>
                    <a:pt x="12" y="0"/>
                  </a:cubicBezTo>
                  <a:cubicBezTo>
                    <a:pt x="11" y="0"/>
                    <a:pt x="10" y="0"/>
                    <a:pt x="9" y="0"/>
                  </a:cubicBezTo>
                  <a:close/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85" name="iṩlïḋè">
              <a:extLst>
                <a:ext uri="{FF2B5EF4-FFF2-40B4-BE49-F238E27FC236}">
                  <a16:creationId xmlns:a16="http://schemas.microsoft.com/office/drawing/2014/main" id="{20B30017-B65D-4283-90EB-2CF229AFB5DC}"/>
                </a:ext>
              </a:extLst>
            </p:cNvPr>
            <p:cNvSpPr/>
            <p:nvPr/>
          </p:nvSpPr>
          <p:spPr bwMode="auto">
            <a:xfrm>
              <a:off x="4711701" y="3443288"/>
              <a:ext cx="34925" cy="60325"/>
            </a:xfrm>
            <a:custGeom>
              <a:avLst/>
              <a:gdLst>
                <a:gd name="T0" fmla="*/ 9 w 12"/>
                <a:gd name="T1" fmla="*/ 0 h 20"/>
                <a:gd name="T2" fmla="*/ 1 w 12"/>
                <a:gd name="T3" fmla="*/ 8 h 20"/>
                <a:gd name="T4" fmla="*/ 1 w 12"/>
                <a:gd name="T5" fmla="*/ 11 h 20"/>
                <a:gd name="T6" fmla="*/ 8 w 12"/>
                <a:gd name="T7" fmla="*/ 19 h 20"/>
                <a:gd name="T8" fmla="*/ 11 w 12"/>
                <a:gd name="T9" fmla="*/ 19 h 20"/>
                <a:gd name="T10" fmla="*/ 11 w 12"/>
                <a:gd name="T11" fmla="*/ 16 h 20"/>
                <a:gd name="T12" fmla="*/ 5 w 12"/>
                <a:gd name="T13" fmla="*/ 10 h 20"/>
                <a:gd name="T14" fmla="*/ 12 w 12"/>
                <a:gd name="T15" fmla="*/ 3 h 20"/>
                <a:gd name="T16" fmla="*/ 12 w 12"/>
                <a:gd name="T17" fmla="*/ 0 h 20"/>
                <a:gd name="T18" fmla="*/ 9 w 12"/>
                <a:gd name="T1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20">
                  <a:moveTo>
                    <a:pt x="9" y="0"/>
                  </a:moveTo>
                  <a:cubicBezTo>
                    <a:pt x="1" y="8"/>
                    <a:pt x="1" y="8"/>
                    <a:pt x="1" y="8"/>
                  </a:cubicBezTo>
                  <a:cubicBezTo>
                    <a:pt x="0" y="9"/>
                    <a:pt x="0" y="10"/>
                    <a:pt x="1" y="11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9" y="20"/>
                    <a:pt x="11" y="20"/>
                    <a:pt x="11" y="19"/>
                  </a:cubicBezTo>
                  <a:cubicBezTo>
                    <a:pt x="12" y="18"/>
                    <a:pt x="12" y="17"/>
                    <a:pt x="11" y="16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2"/>
                    <a:pt x="12" y="1"/>
                    <a:pt x="12" y="0"/>
                  </a:cubicBezTo>
                  <a:cubicBezTo>
                    <a:pt x="11" y="0"/>
                    <a:pt x="10" y="0"/>
                    <a:pt x="9" y="0"/>
                  </a:cubicBezTo>
                  <a:close/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86" name="ïślídè">
              <a:extLst>
                <a:ext uri="{FF2B5EF4-FFF2-40B4-BE49-F238E27FC236}">
                  <a16:creationId xmlns:a16="http://schemas.microsoft.com/office/drawing/2014/main" id="{7E90B5BC-967B-44CB-8E67-6DBE6B8BC43F}"/>
                </a:ext>
              </a:extLst>
            </p:cNvPr>
            <p:cNvSpPr/>
            <p:nvPr/>
          </p:nvSpPr>
          <p:spPr bwMode="auto">
            <a:xfrm>
              <a:off x="4795838" y="3443288"/>
              <a:ext cx="527050" cy="12700"/>
            </a:xfrm>
            <a:custGeom>
              <a:avLst/>
              <a:gdLst>
                <a:gd name="T0" fmla="*/ 2 w 175"/>
                <a:gd name="T1" fmla="*/ 4 h 4"/>
                <a:gd name="T2" fmla="*/ 173 w 175"/>
                <a:gd name="T3" fmla="*/ 4 h 4"/>
                <a:gd name="T4" fmla="*/ 175 w 175"/>
                <a:gd name="T5" fmla="*/ 2 h 4"/>
                <a:gd name="T6" fmla="*/ 173 w 175"/>
                <a:gd name="T7" fmla="*/ 0 h 4"/>
                <a:gd name="T8" fmla="*/ 2 w 175"/>
                <a:gd name="T9" fmla="*/ 0 h 4"/>
                <a:gd name="T10" fmla="*/ 0 w 175"/>
                <a:gd name="T11" fmla="*/ 2 h 4"/>
                <a:gd name="T12" fmla="*/ 2 w 175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4">
                  <a:moveTo>
                    <a:pt x="2" y="4"/>
                  </a:moveTo>
                  <a:cubicBezTo>
                    <a:pt x="173" y="4"/>
                    <a:pt x="173" y="4"/>
                    <a:pt x="173" y="4"/>
                  </a:cubicBezTo>
                  <a:cubicBezTo>
                    <a:pt x="174" y="4"/>
                    <a:pt x="175" y="3"/>
                    <a:pt x="175" y="2"/>
                  </a:cubicBezTo>
                  <a:cubicBezTo>
                    <a:pt x="175" y="1"/>
                    <a:pt x="174" y="0"/>
                    <a:pt x="17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87" name="îṥľïḍé">
              <a:extLst>
                <a:ext uri="{FF2B5EF4-FFF2-40B4-BE49-F238E27FC236}">
                  <a16:creationId xmlns:a16="http://schemas.microsoft.com/office/drawing/2014/main" id="{C7614666-E909-4965-9EAA-909FBA52D277}"/>
                </a:ext>
              </a:extLst>
            </p:cNvPr>
            <p:cNvSpPr/>
            <p:nvPr/>
          </p:nvSpPr>
          <p:spPr bwMode="auto">
            <a:xfrm>
              <a:off x="4795838" y="3468688"/>
              <a:ext cx="325438" cy="11113"/>
            </a:xfrm>
            <a:custGeom>
              <a:avLst/>
              <a:gdLst>
                <a:gd name="T0" fmla="*/ 2 w 108"/>
                <a:gd name="T1" fmla="*/ 4 h 4"/>
                <a:gd name="T2" fmla="*/ 106 w 108"/>
                <a:gd name="T3" fmla="*/ 4 h 4"/>
                <a:gd name="T4" fmla="*/ 108 w 108"/>
                <a:gd name="T5" fmla="*/ 2 h 4"/>
                <a:gd name="T6" fmla="*/ 106 w 108"/>
                <a:gd name="T7" fmla="*/ 0 h 4"/>
                <a:gd name="T8" fmla="*/ 2 w 108"/>
                <a:gd name="T9" fmla="*/ 0 h 4"/>
                <a:gd name="T10" fmla="*/ 0 w 108"/>
                <a:gd name="T11" fmla="*/ 2 h 4"/>
                <a:gd name="T12" fmla="*/ 2 w 108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8" h="4">
                  <a:moveTo>
                    <a:pt x="2" y="4"/>
                  </a:moveTo>
                  <a:cubicBezTo>
                    <a:pt x="106" y="4"/>
                    <a:pt x="106" y="4"/>
                    <a:pt x="106" y="4"/>
                  </a:cubicBezTo>
                  <a:cubicBezTo>
                    <a:pt x="107" y="4"/>
                    <a:pt x="108" y="3"/>
                    <a:pt x="108" y="2"/>
                  </a:cubicBezTo>
                  <a:cubicBezTo>
                    <a:pt x="108" y="1"/>
                    <a:pt x="107" y="0"/>
                    <a:pt x="106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88" name="iṧ1îde">
              <a:extLst>
                <a:ext uri="{FF2B5EF4-FFF2-40B4-BE49-F238E27FC236}">
                  <a16:creationId xmlns:a16="http://schemas.microsoft.com/office/drawing/2014/main" id="{FFF79475-2D4E-4C50-B9E6-9D01BEEF1EB0}"/>
                </a:ext>
              </a:extLst>
            </p:cNvPr>
            <p:cNvSpPr/>
            <p:nvPr/>
          </p:nvSpPr>
          <p:spPr bwMode="auto">
            <a:xfrm>
              <a:off x="4795838" y="3500438"/>
              <a:ext cx="325438" cy="12700"/>
            </a:xfrm>
            <a:custGeom>
              <a:avLst/>
              <a:gdLst>
                <a:gd name="T0" fmla="*/ 2 w 108"/>
                <a:gd name="T1" fmla="*/ 4 h 4"/>
                <a:gd name="T2" fmla="*/ 106 w 108"/>
                <a:gd name="T3" fmla="*/ 4 h 4"/>
                <a:gd name="T4" fmla="*/ 108 w 108"/>
                <a:gd name="T5" fmla="*/ 2 h 4"/>
                <a:gd name="T6" fmla="*/ 106 w 108"/>
                <a:gd name="T7" fmla="*/ 0 h 4"/>
                <a:gd name="T8" fmla="*/ 2 w 108"/>
                <a:gd name="T9" fmla="*/ 0 h 4"/>
                <a:gd name="T10" fmla="*/ 0 w 108"/>
                <a:gd name="T11" fmla="*/ 2 h 4"/>
                <a:gd name="T12" fmla="*/ 2 w 108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8" h="4">
                  <a:moveTo>
                    <a:pt x="2" y="4"/>
                  </a:moveTo>
                  <a:cubicBezTo>
                    <a:pt x="106" y="4"/>
                    <a:pt x="106" y="4"/>
                    <a:pt x="106" y="4"/>
                  </a:cubicBezTo>
                  <a:cubicBezTo>
                    <a:pt x="107" y="4"/>
                    <a:pt x="108" y="3"/>
                    <a:pt x="108" y="2"/>
                  </a:cubicBezTo>
                  <a:cubicBezTo>
                    <a:pt x="108" y="1"/>
                    <a:pt x="107" y="0"/>
                    <a:pt x="106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89" name="ïṧľïḍé">
              <a:extLst>
                <a:ext uri="{FF2B5EF4-FFF2-40B4-BE49-F238E27FC236}">
                  <a16:creationId xmlns:a16="http://schemas.microsoft.com/office/drawing/2014/main" id="{61F96FD0-6629-436B-B8D9-24F86C65CF14}"/>
                </a:ext>
              </a:extLst>
            </p:cNvPr>
            <p:cNvSpPr/>
            <p:nvPr/>
          </p:nvSpPr>
          <p:spPr bwMode="auto">
            <a:xfrm>
              <a:off x="7207251" y="3344863"/>
              <a:ext cx="417513" cy="265113"/>
            </a:xfrm>
            <a:custGeom>
              <a:avLst/>
              <a:gdLst>
                <a:gd name="T0" fmla="*/ 139 w 139"/>
                <a:gd name="T1" fmla="*/ 0 h 88"/>
                <a:gd name="T2" fmla="*/ 0 w 139"/>
                <a:gd name="T3" fmla="*/ 0 h 88"/>
                <a:gd name="T4" fmla="*/ 0 w 139"/>
                <a:gd name="T5" fmla="*/ 7 h 88"/>
                <a:gd name="T6" fmla="*/ 68 w 139"/>
                <a:gd name="T7" fmla="*/ 7 h 88"/>
                <a:gd name="T8" fmla="*/ 68 w 139"/>
                <a:gd name="T9" fmla="*/ 57 h 88"/>
                <a:gd name="T10" fmla="*/ 0 w 139"/>
                <a:gd name="T11" fmla="*/ 57 h 88"/>
                <a:gd name="T12" fmla="*/ 0 w 139"/>
                <a:gd name="T13" fmla="*/ 70 h 88"/>
                <a:gd name="T14" fmla="*/ 0 w 139"/>
                <a:gd name="T15" fmla="*/ 88 h 88"/>
                <a:gd name="T16" fmla="*/ 109 w 139"/>
                <a:gd name="T17" fmla="*/ 88 h 88"/>
                <a:gd name="T18" fmla="*/ 139 w 139"/>
                <a:gd name="T19" fmla="*/ 58 h 88"/>
                <a:gd name="T20" fmla="*/ 139 w 139"/>
                <a:gd name="T21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9" h="88">
                  <a:moveTo>
                    <a:pt x="13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57"/>
                    <a:pt x="68" y="57"/>
                    <a:pt x="68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09" y="88"/>
                    <a:pt x="109" y="88"/>
                    <a:pt x="109" y="88"/>
                  </a:cubicBezTo>
                  <a:cubicBezTo>
                    <a:pt x="126" y="88"/>
                    <a:pt x="139" y="75"/>
                    <a:pt x="139" y="58"/>
                  </a:cubicBezTo>
                  <a:cubicBezTo>
                    <a:pt x="139" y="0"/>
                    <a:pt x="139" y="0"/>
                    <a:pt x="139" y="0"/>
                  </a:cubicBezTo>
                </a:path>
              </a:pathLst>
            </a:custGeom>
            <a:solidFill>
              <a:srgbClr val="C2F4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90" name="íslîḍé">
              <a:extLst>
                <a:ext uri="{FF2B5EF4-FFF2-40B4-BE49-F238E27FC236}">
                  <a16:creationId xmlns:a16="http://schemas.microsoft.com/office/drawing/2014/main" id="{B034D199-6F14-46DA-B4E3-C902E3264A59}"/>
                </a:ext>
              </a:extLst>
            </p:cNvPr>
            <p:cNvSpPr/>
            <p:nvPr/>
          </p:nvSpPr>
          <p:spPr bwMode="auto">
            <a:xfrm>
              <a:off x="6953251" y="3556001"/>
              <a:ext cx="254000" cy="53975"/>
            </a:xfrm>
            <a:custGeom>
              <a:avLst/>
              <a:gdLst>
                <a:gd name="T0" fmla="*/ 84 w 84"/>
                <a:gd name="T1" fmla="*/ 0 h 18"/>
                <a:gd name="T2" fmla="*/ 13 w 84"/>
                <a:gd name="T3" fmla="*/ 0 h 18"/>
                <a:gd name="T4" fmla="*/ 13 w 84"/>
                <a:gd name="T5" fmla="*/ 4 h 18"/>
                <a:gd name="T6" fmla="*/ 8 w 84"/>
                <a:gd name="T7" fmla="*/ 8 h 18"/>
                <a:gd name="T8" fmla="*/ 4 w 84"/>
                <a:gd name="T9" fmla="*/ 4 h 18"/>
                <a:gd name="T10" fmla="*/ 4 w 84"/>
                <a:gd name="T11" fmla="*/ 0 h 18"/>
                <a:gd name="T12" fmla="*/ 0 w 84"/>
                <a:gd name="T13" fmla="*/ 0 h 18"/>
                <a:gd name="T14" fmla="*/ 28 w 84"/>
                <a:gd name="T15" fmla="*/ 18 h 18"/>
                <a:gd name="T16" fmla="*/ 84 w 84"/>
                <a:gd name="T17" fmla="*/ 18 h 18"/>
                <a:gd name="T18" fmla="*/ 84 w 84"/>
                <a:gd name="T1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4" h="18">
                  <a:moveTo>
                    <a:pt x="84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6"/>
                    <a:pt x="11" y="8"/>
                    <a:pt x="8" y="8"/>
                  </a:cubicBezTo>
                  <a:cubicBezTo>
                    <a:pt x="6" y="8"/>
                    <a:pt x="4" y="6"/>
                    <a:pt x="4" y="4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11"/>
                    <a:pt x="15" y="18"/>
                    <a:pt x="28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0"/>
                    <a:pt x="84" y="0"/>
                    <a:pt x="84" y="0"/>
                  </a:cubicBezTo>
                </a:path>
              </a:pathLst>
            </a:custGeom>
            <a:solidFill>
              <a:srgbClr val="2778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91" name="isḷïḑé">
              <a:extLst>
                <a:ext uri="{FF2B5EF4-FFF2-40B4-BE49-F238E27FC236}">
                  <a16:creationId xmlns:a16="http://schemas.microsoft.com/office/drawing/2014/main" id="{93373F9E-22D0-469F-A58C-643262FD120D}"/>
                </a:ext>
              </a:extLst>
            </p:cNvPr>
            <p:cNvSpPr/>
            <p:nvPr/>
          </p:nvSpPr>
          <p:spPr bwMode="auto">
            <a:xfrm>
              <a:off x="6946901" y="3344863"/>
              <a:ext cx="260350" cy="211138"/>
            </a:xfrm>
            <a:custGeom>
              <a:avLst/>
              <a:gdLst>
                <a:gd name="T0" fmla="*/ 6 w 86"/>
                <a:gd name="T1" fmla="*/ 53 h 70"/>
                <a:gd name="T2" fmla="*/ 0 w 86"/>
                <a:gd name="T3" fmla="*/ 53 h 70"/>
                <a:gd name="T4" fmla="*/ 0 w 86"/>
                <a:gd name="T5" fmla="*/ 58 h 70"/>
                <a:gd name="T6" fmla="*/ 2 w 86"/>
                <a:gd name="T7" fmla="*/ 70 h 70"/>
                <a:gd name="T8" fmla="*/ 6 w 86"/>
                <a:gd name="T9" fmla="*/ 70 h 70"/>
                <a:gd name="T10" fmla="*/ 6 w 86"/>
                <a:gd name="T11" fmla="*/ 53 h 70"/>
                <a:gd name="T12" fmla="*/ 23 w 86"/>
                <a:gd name="T13" fmla="*/ 53 h 70"/>
                <a:gd name="T14" fmla="*/ 15 w 86"/>
                <a:gd name="T15" fmla="*/ 53 h 70"/>
                <a:gd name="T16" fmla="*/ 15 w 86"/>
                <a:gd name="T17" fmla="*/ 70 h 70"/>
                <a:gd name="T18" fmla="*/ 86 w 86"/>
                <a:gd name="T19" fmla="*/ 70 h 70"/>
                <a:gd name="T20" fmla="*/ 86 w 86"/>
                <a:gd name="T21" fmla="*/ 57 h 70"/>
                <a:gd name="T22" fmla="*/ 23 w 86"/>
                <a:gd name="T23" fmla="*/ 57 h 70"/>
                <a:gd name="T24" fmla="*/ 23 w 86"/>
                <a:gd name="T25" fmla="*/ 53 h 70"/>
                <a:gd name="T26" fmla="*/ 86 w 86"/>
                <a:gd name="T27" fmla="*/ 0 h 70"/>
                <a:gd name="T28" fmla="*/ 58 w 86"/>
                <a:gd name="T29" fmla="*/ 0 h 70"/>
                <a:gd name="T30" fmla="*/ 58 w 86"/>
                <a:gd name="T31" fmla="*/ 7 h 70"/>
                <a:gd name="T32" fmla="*/ 86 w 86"/>
                <a:gd name="T33" fmla="*/ 7 h 70"/>
                <a:gd name="T34" fmla="*/ 86 w 86"/>
                <a:gd name="T35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" h="70">
                  <a:moveTo>
                    <a:pt x="6" y="53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62"/>
                    <a:pt x="1" y="66"/>
                    <a:pt x="2" y="70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6" y="53"/>
                    <a:pt x="6" y="53"/>
                    <a:pt x="6" y="53"/>
                  </a:cubicBezTo>
                  <a:moveTo>
                    <a:pt x="23" y="53"/>
                  </a:moveTo>
                  <a:cubicBezTo>
                    <a:pt x="15" y="53"/>
                    <a:pt x="15" y="53"/>
                    <a:pt x="15" y="53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86" y="70"/>
                    <a:pt x="86" y="70"/>
                    <a:pt x="86" y="70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23" y="57"/>
                    <a:pt x="23" y="57"/>
                    <a:pt x="23" y="57"/>
                  </a:cubicBezTo>
                  <a:cubicBezTo>
                    <a:pt x="23" y="53"/>
                    <a:pt x="23" y="53"/>
                    <a:pt x="23" y="53"/>
                  </a:cubicBezTo>
                  <a:moveTo>
                    <a:pt x="86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86" y="7"/>
                    <a:pt x="86" y="7"/>
                    <a:pt x="86" y="7"/>
                  </a:cubicBezTo>
                  <a:cubicBezTo>
                    <a:pt x="86" y="0"/>
                    <a:pt x="86" y="0"/>
                    <a:pt x="86" y="0"/>
                  </a:cubicBezTo>
                </a:path>
              </a:pathLst>
            </a:custGeom>
            <a:solidFill>
              <a:srgbClr val="2790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92" name="iśḻíḑé">
              <a:extLst>
                <a:ext uri="{FF2B5EF4-FFF2-40B4-BE49-F238E27FC236}">
                  <a16:creationId xmlns:a16="http://schemas.microsoft.com/office/drawing/2014/main" id="{2C81C3A0-6A35-4E2F-A7D5-2D1CC8591427}"/>
                </a:ext>
              </a:extLst>
            </p:cNvPr>
            <p:cNvSpPr/>
            <p:nvPr/>
          </p:nvSpPr>
          <p:spPr bwMode="auto">
            <a:xfrm>
              <a:off x="6946901" y="3267076"/>
              <a:ext cx="174625" cy="236538"/>
            </a:xfrm>
            <a:custGeom>
              <a:avLst/>
              <a:gdLst>
                <a:gd name="T0" fmla="*/ 0 w 58"/>
                <a:gd name="T1" fmla="*/ 0 h 79"/>
                <a:gd name="T2" fmla="*/ 0 w 58"/>
                <a:gd name="T3" fmla="*/ 0 h 79"/>
                <a:gd name="T4" fmla="*/ 0 w 58"/>
                <a:gd name="T5" fmla="*/ 79 h 79"/>
                <a:gd name="T6" fmla="*/ 6 w 58"/>
                <a:gd name="T7" fmla="*/ 79 h 79"/>
                <a:gd name="T8" fmla="*/ 6 w 58"/>
                <a:gd name="T9" fmla="*/ 34 h 79"/>
                <a:gd name="T10" fmla="*/ 10 w 58"/>
                <a:gd name="T11" fmla="*/ 30 h 79"/>
                <a:gd name="T12" fmla="*/ 15 w 58"/>
                <a:gd name="T13" fmla="*/ 34 h 79"/>
                <a:gd name="T14" fmla="*/ 15 w 58"/>
                <a:gd name="T15" fmla="*/ 79 h 79"/>
                <a:gd name="T16" fmla="*/ 23 w 58"/>
                <a:gd name="T17" fmla="*/ 79 h 79"/>
                <a:gd name="T18" fmla="*/ 23 w 58"/>
                <a:gd name="T19" fmla="*/ 33 h 79"/>
                <a:gd name="T20" fmla="*/ 58 w 58"/>
                <a:gd name="T21" fmla="*/ 33 h 79"/>
                <a:gd name="T22" fmla="*/ 58 w 58"/>
                <a:gd name="T23" fmla="*/ 26 h 79"/>
                <a:gd name="T24" fmla="*/ 0 w 58"/>
                <a:gd name="T25" fmla="*/ 26 h 79"/>
                <a:gd name="T26" fmla="*/ 0 w 58"/>
                <a:gd name="T27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8" h="79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2"/>
                    <a:pt x="8" y="30"/>
                    <a:pt x="10" y="30"/>
                  </a:cubicBezTo>
                  <a:cubicBezTo>
                    <a:pt x="13" y="30"/>
                    <a:pt x="15" y="32"/>
                    <a:pt x="15" y="34"/>
                  </a:cubicBezTo>
                  <a:cubicBezTo>
                    <a:pt x="15" y="79"/>
                    <a:pt x="15" y="79"/>
                    <a:pt x="15" y="79"/>
                  </a:cubicBezTo>
                  <a:cubicBezTo>
                    <a:pt x="23" y="79"/>
                    <a:pt x="23" y="79"/>
                    <a:pt x="23" y="79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1E48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93" name="îṧľíḑé">
              <a:extLst>
                <a:ext uri="{FF2B5EF4-FFF2-40B4-BE49-F238E27FC236}">
                  <a16:creationId xmlns:a16="http://schemas.microsoft.com/office/drawing/2014/main" id="{3139D32C-AEED-4E53-977E-54A331583DED}"/>
                </a:ext>
              </a:extLst>
            </p:cNvPr>
            <p:cNvSpPr/>
            <p:nvPr/>
          </p:nvSpPr>
          <p:spPr bwMode="auto">
            <a:xfrm>
              <a:off x="7207251" y="3365501"/>
              <a:ext cx="204788" cy="150813"/>
            </a:xfrm>
            <a:prstGeom prst="rect">
              <a:avLst/>
            </a:prstGeom>
            <a:solidFill>
              <a:srgbClr val="97ED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94" name="íṥliďè">
              <a:extLst>
                <a:ext uri="{FF2B5EF4-FFF2-40B4-BE49-F238E27FC236}">
                  <a16:creationId xmlns:a16="http://schemas.microsoft.com/office/drawing/2014/main" id="{C0FC41FD-967D-4625-8EE4-26D5F8E53EB9}"/>
                </a:ext>
              </a:extLst>
            </p:cNvPr>
            <p:cNvSpPr/>
            <p:nvPr/>
          </p:nvSpPr>
          <p:spPr bwMode="auto">
            <a:xfrm>
              <a:off x="7207251" y="3365501"/>
              <a:ext cx="204788" cy="150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95" name="ïšḻîdê">
              <a:extLst>
                <a:ext uri="{FF2B5EF4-FFF2-40B4-BE49-F238E27FC236}">
                  <a16:creationId xmlns:a16="http://schemas.microsoft.com/office/drawing/2014/main" id="{9A8E4FE8-1858-4FF1-83F9-214C112CFA4E}"/>
                </a:ext>
              </a:extLst>
            </p:cNvPr>
            <p:cNvSpPr/>
            <p:nvPr/>
          </p:nvSpPr>
          <p:spPr bwMode="auto">
            <a:xfrm>
              <a:off x="7016751" y="3365501"/>
              <a:ext cx="190500" cy="150813"/>
            </a:xfrm>
            <a:custGeom>
              <a:avLst/>
              <a:gdLst>
                <a:gd name="T0" fmla="*/ 120 w 120"/>
                <a:gd name="T1" fmla="*/ 0 h 95"/>
                <a:gd name="T2" fmla="*/ 66 w 120"/>
                <a:gd name="T3" fmla="*/ 0 h 95"/>
                <a:gd name="T4" fmla="*/ 66 w 120"/>
                <a:gd name="T5" fmla="*/ 87 h 95"/>
                <a:gd name="T6" fmla="*/ 0 w 120"/>
                <a:gd name="T7" fmla="*/ 87 h 95"/>
                <a:gd name="T8" fmla="*/ 0 w 120"/>
                <a:gd name="T9" fmla="*/ 95 h 95"/>
                <a:gd name="T10" fmla="*/ 120 w 120"/>
                <a:gd name="T11" fmla="*/ 95 h 95"/>
                <a:gd name="T12" fmla="*/ 120 w 120"/>
                <a:gd name="T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" h="95">
                  <a:moveTo>
                    <a:pt x="120" y="0"/>
                  </a:moveTo>
                  <a:lnTo>
                    <a:pt x="66" y="0"/>
                  </a:lnTo>
                  <a:lnTo>
                    <a:pt x="66" y="87"/>
                  </a:lnTo>
                  <a:lnTo>
                    <a:pt x="0" y="87"/>
                  </a:lnTo>
                  <a:lnTo>
                    <a:pt x="0" y="95"/>
                  </a:lnTo>
                  <a:lnTo>
                    <a:pt x="120" y="95"/>
                  </a:lnTo>
                  <a:lnTo>
                    <a:pt x="120" y="0"/>
                  </a:lnTo>
                  <a:close/>
                </a:path>
              </a:pathLst>
            </a:custGeom>
            <a:solidFill>
              <a:srgbClr val="2BA7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96" name="iSlîďè">
              <a:extLst>
                <a:ext uri="{FF2B5EF4-FFF2-40B4-BE49-F238E27FC236}">
                  <a16:creationId xmlns:a16="http://schemas.microsoft.com/office/drawing/2014/main" id="{FE5C9E04-8DCC-46E5-BB8A-C7A33A18F0B2}"/>
                </a:ext>
              </a:extLst>
            </p:cNvPr>
            <p:cNvSpPr/>
            <p:nvPr/>
          </p:nvSpPr>
          <p:spPr bwMode="auto">
            <a:xfrm>
              <a:off x="7016751" y="3365501"/>
              <a:ext cx="190500" cy="150813"/>
            </a:xfrm>
            <a:custGeom>
              <a:avLst/>
              <a:gdLst>
                <a:gd name="T0" fmla="*/ 120 w 120"/>
                <a:gd name="T1" fmla="*/ 0 h 95"/>
                <a:gd name="T2" fmla="*/ 66 w 120"/>
                <a:gd name="T3" fmla="*/ 0 h 95"/>
                <a:gd name="T4" fmla="*/ 66 w 120"/>
                <a:gd name="T5" fmla="*/ 87 h 95"/>
                <a:gd name="T6" fmla="*/ 0 w 120"/>
                <a:gd name="T7" fmla="*/ 87 h 95"/>
                <a:gd name="T8" fmla="*/ 0 w 120"/>
                <a:gd name="T9" fmla="*/ 95 h 95"/>
                <a:gd name="T10" fmla="*/ 120 w 120"/>
                <a:gd name="T11" fmla="*/ 95 h 95"/>
                <a:gd name="T12" fmla="*/ 120 w 120"/>
                <a:gd name="T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" h="95">
                  <a:moveTo>
                    <a:pt x="120" y="0"/>
                  </a:moveTo>
                  <a:lnTo>
                    <a:pt x="66" y="0"/>
                  </a:lnTo>
                  <a:lnTo>
                    <a:pt x="66" y="87"/>
                  </a:lnTo>
                  <a:lnTo>
                    <a:pt x="0" y="87"/>
                  </a:lnTo>
                  <a:lnTo>
                    <a:pt x="0" y="95"/>
                  </a:lnTo>
                  <a:lnTo>
                    <a:pt x="120" y="95"/>
                  </a:lnTo>
                  <a:lnTo>
                    <a:pt x="12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97" name="ïślíḑê">
              <a:extLst>
                <a:ext uri="{FF2B5EF4-FFF2-40B4-BE49-F238E27FC236}">
                  <a16:creationId xmlns:a16="http://schemas.microsoft.com/office/drawing/2014/main" id="{BCFACFAE-2575-4A2C-A9BE-7153ED23D878}"/>
                </a:ext>
              </a:extLst>
            </p:cNvPr>
            <p:cNvSpPr/>
            <p:nvPr/>
          </p:nvSpPr>
          <p:spPr bwMode="auto">
            <a:xfrm>
              <a:off x="7016751" y="3365501"/>
              <a:ext cx="104775" cy="138113"/>
            </a:xfrm>
            <a:prstGeom prst="rect">
              <a:avLst/>
            </a:prstGeom>
            <a:solidFill>
              <a:srgbClr val="2575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98" name="iṡlïḋé">
              <a:extLst>
                <a:ext uri="{FF2B5EF4-FFF2-40B4-BE49-F238E27FC236}">
                  <a16:creationId xmlns:a16="http://schemas.microsoft.com/office/drawing/2014/main" id="{7E75DE4D-3F77-48B2-B9A4-77CF43026A05}"/>
                </a:ext>
              </a:extLst>
            </p:cNvPr>
            <p:cNvSpPr/>
            <p:nvPr/>
          </p:nvSpPr>
          <p:spPr bwMode="auto">
            <a:xfrm>
              <a:off x="7016751" y="3365501"/>
              <a:ext cx="104775" cy="138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99" name="isľíḋê">
              <a:extLst>
                <a:ext uri="{FF2B5EF4-FFF2-40B4-BE49-F238E27FC236}">
                  <a16:creationId xmlns:a16="http://schemas.microsoft.com/office/drawing/2014/main" id="{980D8C1B-A16C-4AC7-8E96-8407145CCE13}"/>
                </a:ext>
              </a:extLst>
            </p:cNvPr>
            <p:cNvSpPr/>
            <p:nvPr/>
          </p:nvSpPr>
          <p:spPr bwMode="auto">
            <a:xfrm>
              <a:off x="7207251" y="3267076"/>
              <a:ext cx="417513" cy="77788"/>
            </a:xfrm>
            <a:prstGeom prst="rect">
              <a:avLst/>
            </a:prstGeom>
            <a:solidFill>
              <a:srgbClr val="97ED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00" name="íš1íďé">
              <a:extLst>
                <a:ext uri="{FF2B5EF4-FFF2-40B4-BE49-F238E27FC236}">
                  <a16:creationId xmlns:a16="http://schemas.microsoft.com/office/drawing/2014/main" id="{0A02BD8F-F8E2-4205-959A-C664962A0FF7}"/>
                </a:ext>
              </a:extLst>
            </p:cNvPr>
            <p:cNvSpPr/>
            <p:nvPr/>
          </p:nvSpPr>
          <p:spPr bwMode="auto">
            <a:xfrm>
              <a:off x="7207251" y="3267076"/>
              <a:ext cx="417513" cy="77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01" name="ïṣliḋè">
              <a:extLst>
                <a:ext uri="{FF2B5EF4-FFF2-40B4-BE49-F238E27FC236}">
                  <a16:creationId xmlns:a16="http://schemas.microsoft.com/office/drawing/2014/main" id="{C1645301-C60C-4C6B-88D2-F80E4164E198}"/>
                </a:ext>
              </a:extLst>
            </p:cNvPr>
            <p:cNvSpPr/>
            <p:nvPr/>
          </p:nvSpPr>
          <p:spPr bwMode="auto">
            <a:xfrm>
              <a:off x="7121526" y="3267076"/>
              <a:ext cx="85725" cy="77788"/>
            </a:xfrm>
            <a:prstGeom prst="rect">
              <a:avLst/>
            </a:prstGeom>
            <a:solidFill>
              <a:srgbClr val="2BA7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02" name="íşḻiḍè">
              <a:extLst>
                <a:ext uri="{FF2B5EF4-FFF2-40B4-BE49-F238E27FC236}">
                  <a16:creationId xmlns:a16="http://schemas.microsoft.com/office/drawing/2014/main" id="{5A1C6F5E-38D9-4BB8-9B63-287F6F3FA037}"/>
                </a:ext>
              </a:extLst>
            </p:cNvPr>
            <p:cNvSpPr/>
            <p:nvPr/>
          </p:nvSpPr>
          <p:spPr bwMode="auto">
            <a:xfrm>
              <a:off x="7121526" y="3267076"/>
              <a:ext cx="85725" cy="77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03" name="í$ḻídé">
              <a:extLst>
                <a:ext uri="{FF2B5EF4-FFF2-40B4-BE49-F238E27FC236}">
                  <a16:creationId xmlns:a16="http://schemas.microsoft.com/office/drawing/2014/main" id="{3C2868FC-430B-47C6-8DAE-55FCC51C16CA}"/>
                </a:ext>
              </a:extLst>
            </p:cNvPr>
            <p:cNvSpPr/>
            <p:nvPr/>
          </p:nvSpPr>
          <p:spPr bwMode="auto">
            <a:xfrm>
              <a:off x="6946901" y="3267076"/>
              <a:ext cx="174625" cy="77788"/>
            </a:xfrm>
            <a:custGeom>
              <a:avLst/>
              <a:gdLst>
                <a:gd name="T0" fmla="*/ 10 w 58"/>
                <a:gd name="T1" fmla="*/ 18 h 26"/>
                <a:gd name="T2" fmla="*/ 10 w 58"/>
                <a:gd name="T3" fmla="*/ 18 h 26"/>
                <a:gd name="T4" fmla="*/ 10 w 58"/>
                <a:gd name="T5" fmla="*/ 18 h 26"/>
                <a:gd name="T6" fmla="*/ 10 w 58"/>
                <a:gd name="T7" fmla="*/ 18 h 26"/>
                <a:gd name="T8" fmla="*/ 11 w 58"/>
                <a:gd name="T9" fmla="*/ 18 h 26"/>
                <a:gd name="T10" fmla="*/ 11 w 58"/>
                <a:gd name="T11" fmla="*/ 18 h 26"/>
                <a:gd name="T12" fmla="*/ 11 w 58"/>
                <a:gd name="T13" fmla="*/ 18 h 26"/>
                <a:gd name="T14" fmla="*/ 11 w 58"/>
                <a:gd name="T15" fmla="*/ 18 h 26"/>
                <a:gd name="T16" fmla="*/ 11 w 58"/>
                <a:gd name="T17" fmla="*/ 18 h 26"/>
                <a:gd name="T18" fmla="*/ 11 w 58"/>
                <a:gd name="T19" fmla="*/ 18 h 26"/>
                <a:gd name="T20" fmla="*/ 11 w 58"/>
                <a:gd name="T21" fmla="*/ 18 h 26"/>
                <a:gd name="T22" fmla="*/ 11 w 58"/>
                <a:gd name="T23" fmla="*/ 18 h 26"/>
                <a:gd name="T24" fmla="*/ 11 w 58"/>
                <a:gd name="T25" fmla="*/ 18 h 26"/>
                <a:gd name="T26" fmla="*/ 11 w 58"/>
                <a:gd name="T27" fmla="*/ 18 h 26"/>
                <a:gd name="T28" fmla="*/ 11 w 58"/>
                <a:gd name="T29" fmla="*/ 18 h 26"/>
                <a:gd name="T30" fmla="*/ 11 w 58"/>
                <a:gd name="T31" fmla="*/ 18 h 26"/>
                <a:gd name="T32" fmla="*/ 11 w 58"/>
                <a:gd name="T33" fmla="*/ 18 h 26"/>
                <a:gd name="T34" fmla="*/ 11 w 58"/>
                <a:gd name="T35" fmla="*/ 18 h 26"/>
                <a:gd name="T36" fmla="*/ 11 w 58"/>
                <a:gd name="T37" fmla="*/ 18 h 26"/>
                <a:gd name="T38" fmla="*/ 11 w 58"/>
                <a:gd name="T39" fmla="*/ 18 h 26"/>
                <a:gd name="T40" fmla="*/ 11 w 58"/>
                <a:gd name="T41" fmla="*/ 18 h 26"/>
                <a:gd name="T42" fmla="*/ 11 w 58"/>
                <a:gd name="T43" fmla="*/ 18 h 26"/>
                <a:gd name="T44" fmla="*/ 11 w 58"/>
                <a:gd name="T45" fmla="*/ 18 h 26"/>
                <a:gd name="T46" fmla="*/ 11 w 58"/>
                <a:gd name="T47" fmla="*/ 18 h 26"/>
                <a:gd name="T48" fmla="*/ 11 w 58"/>
                <a:gd name="T49" fmla="*/ 18 h 26"/>
                <a:gd name="T50" fmla="*/ 12 w 58"/>
                <a:gd name="T51" fmla="*/ 18 h 26"/>
                <a:gd name="T52" fmla="*/ 12 w 58"/>
                <a:gd name="T53" fmla="*/ 18 h 26"/>
                <a:gd name="T54" fmla="*/ 12 w 58"/>
                <a:gd name="T55" fmla="*/ 18 h 26"/>
                <a:gd name="T56" fmla="*/ 12 w 58"/>
                <a:gd name="T57" fmla="*/ 18 h 26"/>
                <a:gd name="T58" fmla="*/ 12 w 58"/>
                <a:gd name="T59" fmla="*/ 18 h 26"/>
                <a:gd name="T60" fmla="*/ 12 w 58"/>
                <a:gd name="T61" fmla="*/ 18 h 26"/>
                <a:gd name="T62" fmla="*/ 12 w 58"/>
                <a:gd name="T63" fmla="*/ 18 h 26"/>
                <a:gd name="T64" fmla="*/ 12 w 58"/>
                <a:gd name="T65" fmla="*/ 18 h 26"/>
                <a:gd name="T66" fmla="*/ 12 w 58"/>
                <a:gd name="T67" fmla="*/ 18 h 26"/>
                <a:gd name="T68" fmla="*/ 5 w 58"/>
                <a:gd name="T69" fmla="*/ 13 h 26"/>
                <a:gd name="T70" fmla="*/ 10 w 58"/>
                <a:gd name="T71" fmla="*/ 7 h 26"/>
                <a:gd name="T72" fmla="*/ 16 w 58"/>
                <a:gd name="T73" fmla="*/ 13 h 26"/>
                <a:gd name="T74" fmla="*/ 10 w 58"/>
                <a:gd name="T75" fmla="*/ 18 h 26"/>
                <a:gd name="T76" fmla="*/ 5 w 58"/>
                <a:gd name="T77" fmla="*/ 13 h 26"/>
                <a:gd name="T78" fmla="*/ 18 w 58"/>
                <a:gd name="T79" fmla="*/ 12 h 26"/>
                <a:gd name="T80" fmla="*/ 29 w 58"/>
                <a:gd name="T81" fmla="*/ 12 h 26"/>
                <a:gd name="T82" fmla="*/ 36 w 58"/>
                <a:gd name="T83" fmla="*/ 18 h 26"/>
                <a:gd name="T84" fmla="*/ 36 w 58"/>
                <a:gd name="T85" fmla="*/ 7 h 26"/>
                <a:gd name="T86" fmla="*/ 36 w 58"/>
                <a:gd name="T87" fmla="*/ 18 h 26"/>
                <a:gd name="T88" fmla="*/ 0 w 58"/>
                <a:gd name="T89" fmla="*/ 0 h 26"/>
                <a:gd name="T90" fmla="*/ 58 w 58"/>
                <a:gd name="T91" fmla="*/ 26 h 26"/>
                <a:gd name="T92" fmla="*/ 0 w 58"/>
                <a:gd name="T93" fmla="*/ 26 h 26"/>
                <a:gd name="T94" fmla="*/ 58 w 58"/>
                <a:gd name="T9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8" h="26">
                  <a:moveTo>
                    <a:pt x="10" y="18"/>
                  </a:move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moveTo>
                    <a:pt x="10" y="18"/>
                  </a:move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moveTo>
                    <a:pt x="11" y="18"/>
                  </a:moveTo>
                  <a:cubicBezTo>
                    <a:pt x="11" y="18"/>
                    <a:pt x="11" y="18"/>
                    <a:pt x="10" y="18"/>
                  </a:cubicBezTo>
                  <a:cubicBezTo>
                    <a:pt x="11" y="18"/>
                    <a:pt x="11" y="18"/>
                    <a:pt x="11" y="18"/>
                  </a:cubicBezTo>
                  <a:moveTo>
                    <a:pt x="11" y="18"/>
                  </a:moveTo>
                  <a:cubicBezTo>
                    <a:pt x="11" y="18"/>
                    <a:pt x="11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moveTo>
                    <a:pt x="11" y="18"/>
                  </a:moveTo>
                  <a:cubicBezTo>
                    <a:pt x="11" y="18"/>
                    <a:pt x="11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moveTo>
                    <a:pt x="11" y="18"/>
                  </a:moveTo>
                  <a:cubicBezTo>
                    <a:pt x="11" y="18"/>
                    <a:pt x="11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moveTo>
                    <a:pt x="11" y="18"/>
                  </a:moveTo>
                  <a:cubicBezTo>
                    <a:pt x="11" y="18"/>
                    <a:pt x="11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moveTo>
                    <a:pt x="11" y="18"/>
                  </a:moveTo>
                  <a:cubicBezTo>
                    <a:pt x="11" y="18"/>
                    <a:pt x="11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moveTo>
                    <a:pt x="11" y="18"/>
                  </a:moveTo>
                  <a:cubicBezTo>
                    <a:pt x="11" y="18"/>
                    <a:pt x="11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moveTo>
                    <a:pt x="11" y="18"/>
                  </a:moveTo>
                  <a:cubicBezTo>
                    <a:pt x="11" y="18"/>
                    <a:pt x="11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moveTo>
                    <a:pt x="11" y="18"/>
                  </a:moveTo>
                  <a:cubicBezTo>
                    <a:pt x="11" y="18"/>
                    <a:pt x="11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moveTo>
                    <a:pt x="11" y="18"/>
                  </a:moveTo>
                  <a:cubicBezTo>
                    <a:pt x="11" y="18"/>
                    <a:pt x="11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moveTo>
                    <a:pt x="11" y="18"/>
                  </a:moveTo>
                  <a:cubicBezTo>
                    <a:pt x="11" y="18"/>
                    <a:pt x="11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moveTo>
                    <a:pt x="11" y="18"/>
                  </a:moveTo>
                  <a:cubicBezTo>
                    <a:pt x="11" y="18"/>
                    <a:pt x="11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moveTo>
                    <a:pt x="11" y="18"/>
                  </a:moveTo>
                  <a:cubicBezTo>
                    <a:pt x="11" y="18"/>
                    <a:pt x="11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moveTo>
                    <a:pt x="11" y="18"/>
                  </a:moveTo>
                  <a:cubicBezTo>
                    <a:pt x="11" y="18"/>
                    <a:pt x="11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moveTo>
                    <a:pt x="11" y="18"/>
                  </a:moveTo>
                  <a:cubicBezTo>
                    <a:pt x="11" y="18"/>
                    <a:pt x="11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moveTo>
                    <a:pt x="12" y="18"/>
                  </a:moveTo>
                  <a:cubicBezTo>
                    <a:pt x="12" y="18"/>
                    <a:pt x="12" y="18"/>
                    <a:pt x="11" y="18"/>
                  </a:cubicBezTo>
                  <a:cubicBezTo>
                    <a:pt x="12" y="18"/>
                    <a:pt x="12" y="18"/>
                    <a:pt x="12" y="18"/>
                  </a:cubicBezTo>
                  <a:moveTo>
                    <a:pt x="12" y="18"/>
                  </a:moveTo>
                  <a:cubicBezTo>
                    <a:pt x="12" y="18"/>
                    <a:pt x="12" y="18"/>
                    <a:pt x="12" y="18"/>
                  </a:cubicBezTo>
                  <a:cubicBezTo>
                    <a:pt x="12" y="18"/>
                    <a:pt x="12" y="18"/>
                    <a:pt x="12" y="18"/>
                  </a:cubicBezTo>
                  <a:moveTo>
                    <a:pt x="12" y="18"/>
                  </a:moveTo>
                  <a:cubicBezTo>
                    <a:pt x="12" y="18"/>
                    <a:pt x="12" y="18"/>
                    <a:pt x="12" y="18"/>
                  </a:cubicBezTo>
                  <a:cubicBezTo>
                    <a:pt x="12" y="18"/>
                    <a:pt x="12" y="18"/>
                    <a:pt x="12" y="18"/>
                  </a:cubicBezTo>
                  <a:moveTo>
                    <a:pt x="12" y="18"/>
                  </a:moveTo>
                  <a:cubicBezTo>
                    <a:pt x="12" y="18"/>
                    <a:pt x="12" y="18"/>
                    <a:pt x="12" y="18"/>
                  </a:cubicBezTo>
                  <a:cubicBezTo>
                    <a:pt x="12" y="18"/>
                    <a:pt x="12" y="18"/>
                    <a:pt x="12" y="18"/>
                  </a:cubicBezTo>
                  <a:moveTo>
                    <a:pt x="12" y="18"/>
                  </a:moveTo>
                  <a:cubicBezTo>
                    <a:pt x="12" y="18"/>
                    <a:pt x="12" y="18"/>
                    <a:pt x="12" y="18"/>
                  </a:cubicBezTo>
                  <a:cubicBezTo>
                    <a:pt x="12" y="18"/>
                    <a:pt x="12" y="18"/>
                    <a:pt x="12" y="18"/>
                  </a:cubicBezTo>
                  <a:moveTo>
                    <a:pt x="12" y="18"/>
                  </a:moveTo>
                  <a:cubicBezTo>
                    <a:pt x="12" y="18"/>
                    <a:pt x="12" y="18"/>
                    <a:pt x="12" y="18"/>
                  </a:cubicBezTo>
                  <a:cubicBezTo>
                    <a:pt x="12" y="18"/>
                    <a:pt x="12" y="18"/>
                    <a:pt x="12" y="18"/>
                  </a:cubicBezTo>
                  <a:moveTo>
                    <a:pt x="5" y="13"/>
                  </a:moveTo>
                  <a:cubicBezTo>
                    <a:pt x="5" y="13"/>
                    <a:pt x="5" y="12"/>
                    <a:pt x="5" y="12"/>
                  </a:cubicBezTo>
                  <a:cubicBezTo>
                    <a:pt x="5" y="9"/>
                    <a:pt x="7" y="7"/>
                    <a:pt x="10" y="7"/>
                  </a:cubicBezTo>
                  <a:cubicBezTo>
                    <a:pt x="13" y="7"/>
                    <a:pt x="16" y="9"/>
                    <a:pt x="16" y="12"/>
                  </a:cubicBezTo>
                  <a:cubicBezTo>
                    <a:pt x="16" y="12"/>
                    <a:pt x="16" y="13"/>
                    <a:pt x="16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6" y="16"/>
                    <a:pt x="13" y="18"/>
                    <a:pt x="10" y="18"/>
                  </a:cubicBezTo>
                  <a:cubicBezTo>
                    <a:pt x="7" y="18"/>
                    <a:pt x="5" y="16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moveTo>
                    <a:pt x="23" y="18"/>
                  </a:moveTo>
                  <a:cubicBezTo>
                    <a:pt x="20" y="18"/>
                    <a:pt x="18" y="15"/>
                    <a:pt x="18" y="12"/>
                  </a:cubicBezTo>
                  <a:cubicBezTo>
                    <a:pt x="18" y="9"/>
                    <a:pt x="20" y="7"/>
                    <a:pt x="23" y="7"/>
                  </a:cubicBezTo>
                  <a:cubicBezTo>
                    <a:pt x="26" y="7"/>
                    <a:pt x="29" y="9"/>
                    <a:pt x="29" y="12"/>
                  </a:cubicBezTo>
                  <a:cubicBezTo>
                    <a:pt x="29" y="15"/>
                    <a:pt x="26" y="18"/>
                    <a:pt x="23" y="18"/>
                  </a:cubicBezTo>
                  <a:moveTo>
                    <a:pt x="36" y="18"/>
                  </a:moveTo>
                  <a:cubicBezTo>
                    <a:pt x="33" y="18"/>
                    <a:pt x="30" y="15"/>
                    <a:pt x="30" y="12"/>
                  </a:cubicBezTo>
                  <a:cubicBezTo>
                    <a:pt x="30" y="9"/>
                    <a:pt x="33" y="7"/>
                    <a:pt x="36" y="7"/>
                  </a:cubicBezTo>
                  <a:cubicBezTo>
                    <a:pt x="39" y="7"/>
                    <a:pt x="41" y="9"/>
                    <a:pt x="41" y="12"/>
                  </a:cubicBezTo>
                  <a:cubicBezTo>
                    <a:pt x="41" y="15"/>
                    <a:pt x="39" y="18"/>
                    <a:pt x="36" y="18"/>
                  </a:cubicBezTo>
                  <a:moveTo>
                    <a:pt x="5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8" y="0"/>
                    <a:pt x="58" y="0"/>
                    <a:pt x="58" y="0"/>
                  </a:cubicBezTo>
                </a:path>
              </a:pathLst>
            </a:custGeom>
            <a:solidFill>
              <a:srgbClr val="2575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04" name="isḷíḍê">
              <a:extLst>
                <a:ext uri="{FF2B5EF4-FFF2-40B4-BE49-F238E27FC236}">
                  <a16:creationId xmlns:a16="http://schemas.microsoft.com/office/drawing/2014/main" id="{28B43D0B-C040-40B8-9244-99A2857A2C2A}"/>
                </a:ext>
              </a:extLst>
            </p:cNvPr>
            <p:cNvSpPr/>
            <p:nvPr/>
          </p:nvSpPr>
          <p:spPr bwMode="auto">
            <a:xfrm>
              <a:off x="6962776" y="3287713"/>
              <a:ext cx="33338" cy="33338"/>
            </a:xfrm>
            <a:custGeom>
              <a:avLst/>
              <a:gdLst>
                <a:gd name="T0" fmla="*/ 5 w 11"/>
                <a:gd name="T1" fmla="*/ 0 h 11"/>
                <a:gd name="T2" fmla="*/ 0 w 11"/>
                <a:gd name="T3" fmla="*/ 5 h 11"/>
                <a:gd name="T4" fmla="*/ 0 w 11"/>
                <a:gd name="T5" fmla="*/ 6 h 11"/>
                <a:gd name="T6" fmla="*/ 0 w 11"/>
                <a:gd name="T7" fmla="*/ 5 h 11"/>
                <a:gd name="T8" fmla="*/ 5 w 11"/>
                <a:gd name="T9" fmla="*/ 11 h 11"/>
                <a:gd name="T10" fmla="*/ 5 w 11"/>
                <a:gd name="T11" fmla="*/ 11 h 11"/>
                <a:gd name="T12" fmla="*/ 5 w 11"/>
                <a:gd name="T13" fmla="*/ 11 h 11"/>
                <a:gd name="T14" fmla="*/ 5 w 11"/>
                <a:gd name="T15" fmla="*/ 11 h 11"/>
                <a:gd name="T16" fmla="*/ 5 w 11"/>
                <a:gd name="T17" fmla="*/ 11 h 11"/>
                <a:gd name="T18" fmla="*/ 5 w 11"/>
                <a:gd name="T19" fmla="*/ 11 h 11"/>
                <a:gd name="T20" fmla="*/ 6 w 11"/>
                <a:gd name="T21" fmla="*/ 11 h 11"/>
                <a:gd name="T22" fmla="*/ 6 w 11"/>
                <a:gd name="T23" fmla="*/ 11 h 11"/>
                <a:gd name="T24" fmla="*/ 6 w 11"/>
                <a:gd name="T25" fmla="*/ 11 h 11"/>
                <a:gd name="T26" fmla="*/ 6 w 11"/>
                <a:gd name="T27" fmla="*/ 11 h 11"/>
                <a:gd name="T28" fmla="*/ 6 w 11"/>
                <a:gd name="T29" fmla="*/ 11 h 11"/>
                <a:gd name="T30" fmla="*/ 6 w 11"/>
                <a:gd name="T31" fmla="*/ 11 h 11"/>
                <a:gd name="T32" fmla="*/ 6 w 11"/>
                <a:gd name="T33" fmla="*/ 11 h 11"/>
                <a:gd name="T34" fmla="*/ 6 w 11"/>
                <a:gd name="T35" fmla="*/ 11 h 11"/>
                <a:gd name="T36" fmla="*/ 6 w 11"/>
                <a:gd name="T37" fmla="*/ 11 h 11"/>
                <a:gd name="T38" fmla="*/ 6 w 11"/>
                <a:gd name="T39" fmla="*/ 11 h 11"/>
                <a:gd name="T40" fmla="*/ 6 w 11"/>
                <a:gd name="T41" fmla="*/ 11 h 11"/>
                <a:gd name="T42" fmla="*/ 6 w 11"/>
                <a:gd name="T43" fmla="*/ 11 h 11"/>
                <a:gd name="T44" fmla="*/ 6 w 11"/>
                <a:gd name="T45" fmla="*/ 11 h 11"/>
                <a:gd name="T46" fmla="*/ 6 w 11"/>
                <a:gd name="T47" fmla="*/ 11 h 11"/>
                <a:gd name="T48" fmla="*/ 6 w 11"/>
                <a:gd name="T49" fmla="*/ 11 h 11"/>
                <a:gd name="T50" fmla="*/ 6 w 11"/>
                <a:gd name="T51" fmla="*/ 11 h 11"/>
                <a:gd name="T52" fmla="*/ 6 w 11"/>
                <a:gd name="T53" fmla="*/ 11 h 11"/>
                <a:gd name="T54" fmla="*/ 6 w 11"/>
                <a:gd name="T55" fmla="*/ 11 h 11"/>
                <a:gd name="T56" fmla="*/ 6 w 11"/>
                <a:gd name="T57" fmla="*/ 11 h 11"/>
                <a:gd name="T58" fmla="*/ 6 w 11"/>
                <a:gd name="T59" fmla="*/ 11 h 11"/>
                <a:gd name="T60" fmla="*/ 6 w 11"/>
                <a:gd name="T61" fmla="*/ 11 h 11"/>
                <a:gd name="T62" fmla="*/ 6 w 11"/>
                <a:gd name="T63" fmla="*/ 11 h 11"/>
                <a:gd name="T64" fmla="*/ 6 w 11"/>
                <a:gd name="T65" fmla="*/ 11 h 11"/>
                <a:gd name="T66" fmla="*/ 6 w 11"/>
                <a:gd name="T67" fmla="*/ 11 h 11"/>
                <a:gd name="T68" fmla="*/ 6 w 11"/>
                <a:gd name="T69" fmla="*/ 11 h 11"/>
                <a:gd name="T70" fmla="*/ 6 w 11"/>
                <a:gd name="T71" fmla="*/ 11 h 11"/>
                <a:gd name="T72" fmla="*/ 6 w 11"/>
                <a:gd name="T73" fmla="*/ 11 h 11"/>
                <a:gd name="T74" fmla="*/ 6 w 11"/>
                <a:gd name="T75" fmla="*/ 11 h 11"/>
                <a:gd name="T76" fmla="*/ 6 w 11"/>
                <a:gd name="T77" fmla="*/ 11 h 11"/>
                <a:gd name="T78" fmla="*/ 6 w 11"/>
                <a:gd name="T79" fmla="*/ 11 h 11"/>
                <a:gd name="T80" fmla="*/ 7 w 11"/>
                <a:gd name="T81" fmla="*/ 11 h 11"/>
                <a:gd name="T82" fmla="*/ 7 w 11"/>
                <a:gd name="T83" fmla="*/ 11 h 11"/>
                <a:gd name="T84" fmla="*/ 7 w 11"/>
                <a:gd name="T85" fmla="*/ 11 h 11"/>
                <a:gd name="T86" fmla="*/ 7 w 11"/>
                <a:gd name="T87" fmla="*/ 11 h 11"/>
                <a:gd name="T88" fmla="*/ 7 w 11"/>
                <a:gd name="T89" fmla="*/ 11 h 11"/>
                <a:gd name="T90" fmla="*/ 7 w 11"/>
                <a:gd name="T91" fmla="*/ 11 h 11"/>
                <a:gd name="T92" fmla="*/ 7 w 11"/>
                <a:gd name="T93" fmla="*/ 11 h 11"/>
                <a:gd name="T94" fmla="*/ 7 w 11"/>
                <a:gd name="T95" fmla="*/ 11 h 11"/>
                <a:gd name="T96" fmla="*/ 7 w 11"/>
                <a:gd name="T97" fmla="*/ 11 h 11"/>
                <a:gd name="T98" fmla="*/ 7 w 11"/>
                <a:gd name="T99" fmla="*/ 11 h 11"/>
                <a:gd name="T100" fmla="*/ 7 w 11"/>
                <a:gd name="T101" fmla="*/ 11 h 11"/>
                <a:gd name="T102" fmla="*/ 11 w 11"/>
                <a:gd name="T103" fmla="*/ 5 h 11"/>
                <a:gd name="T104" fmla="*/ 11 w 11"/>
                <a:gd name="T105" fmla="*/ 6 h 11"/>
                <a:gd name="T106" fmla="*/ 11 w 11"/>
                <a:gd name="T107" fmla="*/ 5 h 11"/>
                <a:gd name="T108" fmla="*/ 5 w 11"/>
                <a:gd name="T10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1" h="11">
                  <a:moveTo>
                    <a:pt x="5" y="0"/>
                  </a:moveTo>
                  <a:cubicBezTo>
                    <a:pt x="2" y="0"/>
                    <a:pt x="0" y="2"/>
                    <a:pt x="0" y="5"/>
                  </a:cubicBezTo>
                  <a:cubicBezTo>
                    <a:pt x="0" y="5"/>
                    <a:pt x="0" y="6"/>
                    <a:pt x="0" y="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8"/>
                    <a:pt x="2" y="11"/>
                    <a:pt x="5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9" y="10"/>
                    <a:pt x="11" y="8"/>
                    <a:pt x="11" y="5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5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</a:path>
              </a:pathLst>
            </a:custGeom>
            <a:solidFill>
              <a:srgbClr val="2A94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05" name="íŝḻíḋê">
              <a:extLst>
                <a:ext uri="{FF2B5EF4-FFF2-40B4-BE49-F238E27FC236}">
                  <a16:creationId xmlns:a16="http://schemas.microsoft.com/office/drawing/2014/main" id="{6CCE59C5-DDBC-41BB-BFD4-230E93AE94B9}"/>
                </a:ext>
              </a:extLst>
            </p:cNvPr>
            <p:cNvSpPr/>
            <p:nvPr/>
          </p:nvSpPr>
          <p:spPr bwMode="auto">
            <a:xfrm>
              <a:off x="6962776" y="3302001"/>
              <a:ext cx="33338" cy="19050"/>
            </a:xfrm>
            <a:custGeom>
              <a:avLst/>
              <a:gdLst>
                <a:gd name="T0" fmla="*/ 5 w 11"/>
                <a:gd name="T1" fmla="*/ 6 h 6"/>
                <a:gd name="T2" fmla="*/ 0 w 11"/>
                <a:gd name="T3" fmla="*/ 0 h 6"/>
                <a:gd name="T4" fmla="*/ 0 w 11"/>
                <a:gd name="T5" fmla="*/ 1 h 6"/>
                <a:gd name="T6" fmla="*/ 5 w 11"/>
                <a:gd name="T7" fmla="*/ 6 h 6"/>
                <a:gd name="T8" fmla="*/ 11 w 11"/>
                <a:gd name="T9" fmla="*/ 1 h 6"/>
                <a:gd name="T10" fmla="*/ 11 w 11"/>
                <a:gd name="T11" fmla="*/ 0 h 6"/>
                <a:gd name="T12" fmla="*/ 5 w 11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6">
                  <a:moveTo>
                    <a:pt x="5" y="6"/>
                  </a:moveTo>
                  <a:cubicBezTo>
                    <a:pt x="2" y="6"/>
                    <a:pt x="0" y="3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4"/>
                    <a:pt x="2" y="6"/>
                    <a:pt x="5" y="6"/>
                  </a:cubicBezTo>
                  <a:cubicBezTo>
                    <a:pt x="8" y="6"/>
                    <a:pt x="11" y="4"/>
                    <a:pt x="11" y="1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3"/>
                    <a:pt x="8" y="6"/>
                    <a:pt x="5" y="6"/>
                  </a:cubicBezTo>
                </a:path>
              </a:pathLst>
            </a:cu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06" name="iṣlîḍê">
              <a:extLst>
                <a:ext uri="{FF2B5EF4-FFF2-40B4-BE49-F238E27FC236}">
                  <a16:creationId xmlns:a16="http://schemas.microsoft.com/office/drawing/2014/main" id="{2AB53E4C-6B76-4936-BA6C-FEBF2C7C8D7B}"/>
                </a:ext>
              </a:extLst>
            </p:cNvPr>
            <p:cNvSpPr/>
            <p:nvPr/>
          </p:nvSpPr>
          <p:spPr bwMode="auto">
            <a:xfrm>
              <a:off x="7000876" y="3287713"/>
              <a:ext cx="33338" cy="33338"/>
            </a:xfrm>
            <a:prstGeom prst="ellipse">
              <a:avLst/>
            </a:prstGeom>
            <a:solidFill>
              <a:srgbClr val="2A94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07" name="îS1ïḋe">
              <a:extLst>
                <a:ext uri="{FF2B5EF4-FFF2-40B4-BE49-F238E27FC236}">
                  <a16:creationId xmlns:a16="http://schemas.microsoft.com/office/drawing/2014/main" id="{579B751C-1ECE-420C-BAA6-F84C649EEF39}"/>
                </a:ext>
              </a:extLst>
            </p:cNvPr>
            <p:cNvSpPr/>
            <p:nvPr/>
          </p:nvSpPr>
          <p:spPr bwMode="auto">
            <a:xfrm>
              <a:off x="7000876" y="3302001"/>
              <a:ext cx="33338" cy="19050"/>
            </a:xfrm>
            <a:custGeom>
              <a:avLst/>
              <a:gdLst>
                <a:gd name="T0" fmla="*/ 5 w 11"/>
                <a:gd name="T1" fmla="*/ 6 h 6"/>
                <a:gd name="T2" fmla="*/ 0 w 11"/>
                <a:gd name="T3" fmla="*/ 0 h 6"/>
                <a:gd name="T4" fmla="*/ 0 w 11"/>
                <a:gd name="T5" fmla="*/ 1 h 6"/>
                <a:gd name="T6" fmla="*/ 5 w 11"/>
                <a:gd name="T7" fmla="*/ 6 h 6"/>
                <a:gd name="T8" fmla="*/ 11 w 11"/>
                <a:gd name="T9" fmla="*/ 1 h 6"/>
                <a:gd name="T10" fmla="*/ 11 w 11"/>
                <a:gd name="T11" fmla="*/ 0 h 6"/>
                <a:gd name="T12" fmla="*/ 5 w 11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6">
                  <a:moveTo>
                    <a:pt x="5" y="6"/>
                  </a:moveTo>
                  <a:cubicBezTo>
                    <a:pt x="2" y="6"/>
                    <a:pt x="0" y="3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4"/>
                    <a:pt x="2" y="6"/>
                    <a:pt x="5" y="6"/>
                  </a:cubicBezTo>
                  <a:cubicBezTo>
                    <a:pt x="8" y="6"/>
                    <a:pt x="11" y="4"/>
                    <a:pt x="11" y="1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3"/>
                    <a:pt x="8" y="6"/>
                    <a:pt x="5" y="6"/>
                  </a:cubicBezTo>
                  <a:close/>
                </a:path>
              </a:pathLst>
            </a:cu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08" name="îsḷiďê">
              <a:extLst>
                <a:ext uri="{FF2B5EF4-FFF2-40B4-BE49-F238E27FC236}">
                  <a16:creationId xmlns:a16="http://schemas.microsoft.com/office/drawing/2014/main" id="{F2961E6D-5E05-4EA0-BB58-55AA1B42D156}"/>
                </a:ext>
              </a:extLst>
            </p:cNvPr>
            <p:cNvSpPr/>
            <p:nvPr/>
          </p:nvSpPr>
          <p:spPr bwMode="auto">
            <a:xfrm>
              <a:off x="7037388" y="3287713"/>
              <a:ext cx="33338" cy="33338"/>
            </a:xfrm>
            <a:prstGeom prst="ellipse">
              <a:avLst/>
            </a:prstGeom>
            <a:solidFill>
              <a:srgbClr val="2A94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09" name="ïşḷîdê">
              <a:extLst>
                <a:ext uri="{FF2B5EF4-FFF2-40B4-BE49-F238E27FC236}">
                  <a16:creationId xmlns:a16="http://schemas.microsoft.com/office/drawing/2014/main" id="{7CA4A234-FF50-4FAE-A2C3-744E2CC8B02F}"/>
                </a:ext>
              </a:extLst>
            </p:cNvPr>
            <p:cNvSpPr/>
            <p:nvPr/>
          </p:nvSpPr>
          <p:spPr bwMode="auto">
            <a:xfrm>
              <a:off x="7037388" y="3302000"/>
              <a:ext cx="33338" cy="19050"/>
            </a:xfrm>
            <a:custGeom>
              <a:avLst/>
              <a:gdLst>
                <a:gd name="T0" fmla="*/ 6 w 11"/>
                <a:gd name="T1" fmla="*/ 6 h 6"/>
                <a:gd name="T2" fmla="*/ 0 w 11"/>
                <a:gd name="T3" fmla="*/ 0 h 6"/>
                <a:gd name="T4" fmla="*/ 0 w 11"/>
                <a:gd name="T5" fmla="*/ 1 h 6"/>
                <a:gd name="T6" fmla="*/ 6 w 11"/>
                <a:gd name="T7" fmla="*/ 6 h 6"/>
                <a:gd name="T8" fmla="*/ 11 w 11"/>
                <a:gd name="T9" fmla="*/ 1 h 6"/>
                <a:gd name="T10" fmla="*/ 11 w 11"/>
                <a:gd name="T11" fmla="*/ 0 h 6"/>
                <a:gd name="T12" fmla="*/ 6 w 11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6">
                  <a:moveTo>
                    <a:pt x="6" y="6"/>
                  </a:moveTo>
                  <a:cubicBezTo>
                    <a:pt x="3" y="6"/>
                    <a:pt x="1" y="3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4"/>
                    <a:pt x="3" y="6"/>
                    <a:pt x="6" y="6"/>
                  </a:cubicBezTo>
                  <a:cubicBezTo>
                    <a:pt x="9" y="6"/>
                    <a:pt x="11" y="4"/>
                    <a:pt x="11" y="1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3"/>
                    <a:pt x="9" y="6"/>
                    <a:pt x="6" y="6"/>
                  </a:cubicBezTo>
                  <a:close/>
                </a:path>
              </a:pathLst>
            </a:cu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10" name="ïṡlíḑé">
              <a:extLst>
                <a:ext uri="{FF2B5EF4-FFF2-40B4-BE49-F238E27FC236}">
                  <a16:creationId xmlns:a16="http://schemas.microsoft.com/office/drawing/2014/main" id="{DF2C5A00-02F7-486F-8626-F012B1C20EAC}"/>
                </a:ext>
              </a:extLst>
            </p:cNvPr>
            <p:cNvSpPr/>
            <p:nvPr/>
          </p:nvSpPr>
          <p:spPr bwMode="auto">
            <a:xfrm>
              <a:off x="7207251" y="3344863"/>
              <a:ext cx="417513" cy="1588"/>
            </a:xfrm>
            <a:prstGeom prst="rect">
              <a:avLst/>
            </a:prstGeom>
            <a:solidFill>
              <a:srgbClr val="55E2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11" name="î$ḷïďé">
              <a:extLst>
                <a:ext uri="{FF2B5EF4-FFF2-40B4-BE49-F238E27FC236}">
                  <a16:creationId xmlns:a16="http://schemas.microsoft.com/office/drawing/2014/main" id="{48F32B5D-B687-4324-AF31-E9302FC82616}"/>
                </a:ext>
              </a:extLst>
            </p:cNvPr>
            <p:cNvSpPr/>
            <p:nvPr/>
          </p:nvSpPr>
          <p:spPr bwMode="auto">
            <a:xfrm>
              <a:off x="7207251" y="3344863"/>
              <a:ext cx="417513" cy="1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12" name="iṧḷiďe">
              <a:extLst>
                <a:ext uri="{FF2B5EF4-FFF2-40B4-BE49-F238E27FC236}">
                  <a16:creationId xmlns:a16="http://schemas.microsoft.com/office/drawing/2014/main" id="{A7F7EA19-0240-49D9-9FDE-21E04E536398}"/>
                </a:ext>
              </a:extLst>
            </p:cNvPr>
            <p:cNvSpPr/>
            <p:nvPr/>
          </p:nvSpPr>
          <p:spPr bwMode="auto">
            <a:xfrm>
              <a:off x="7121526" y="3344863"/>
              <a:ext cx="85725" cy="1588"/>
            </a:xfrm>
            <a:prstGeom prst="rect">
              <a:avLst/>
            </a:prstGeom>
            <a:solidFill>
              <a:srgbClr val="31CA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13" name="íṡḻíḓè">
              <a:extLst>
                <a:ext uri="{FF2B5EF4-FFF2-40B4-BE49-F238E27FC236}">
                  <a16:creationId xmlns:a16="http://schemas.microsoft.com/office/drawing/2014/main" id="{C5A2FE77-02E7-4055-9A28-CB663CC32BDF}"/>
                </a:ext>
              </a:extLst>
            </p:cNvPr>
            <p:cNvSpPr/>
            <p:nvPr/>
          </p:nvSpPr>
          <p:spPr bwMode="auto">
            <a:xfrm>
              <a:off x="7121526" y="3344863"/>
              <a:ext cx="85725" cy="1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14" name="iṡḷïḍè">
              <a:extLst>
                <a:ext uri="{FF2B5EF4-FFF2-40B4-BE49-F238E27FC236}">
                  <a16:creationId xmlns:a16="http://schemas.microsoft.com/office/drawing/2014/main" id="{DC8A23DD-8086-4821-B787-F51E03D1D122}"/>
                </a:ext>
              </a:extLst>
            </p:cNvPr>
            <p:cNvSpPr/>
            <p:nvPr/>
          </p:nvSpPr>
          <p:spPr bwMode="auto">
            <a:xfrm>
              <a:off x="6946901" y="3344863"/>
              <a:ext cx="174625" cy="1588"/>
            </a:xfrm>
            <a:prstGeom prst="rect">
              <a:avLst/>
            </a:prstGeom>
            <a:solidFill>
              <a:srgbClr val="2FB9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15" name="iṥľíḑe">
              <a:extLst>
                <a:ext uri="{FF2B5EF4-FFF2-40B4-BE49-F238E27FC236}">
                  <a16:creationId xmlns:a16="http://schemas.microsoft.com/office/drawing/2014/main" id="{90DC095B-87A7-4C29-9DCD-14851A6EC0AF}"/>
                </a:ext>
              </a:extLst>
            </p:cNvPr>
            <p:cNvSpPr/>
            <p:nvPr/>
          </p:nvSpPr>
          <p:spPr bwMode="auto">
            <a:xfrm>
              <a:off x="6946901" y="3344863"/>
              <a:ext cx="174625" cy="1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16" name="îsľîḋe">
              <a:extLst>
                <a:ext uri="{FF2B5EF4-FFF2-40B4-BE49-F238E27FC236}">
                  <a16:creationId xmlns:a16="http://schemas.microsoft.com/office/drawing/2014/main" id="{7F78BD1F-19C9-4ED2-B21D-4C6F1DDD93B2}"/>
                </a:ext>
              </a:extLst>
            </p:cNvPr>
            <p:cNvSpPr/>
            <p:nvPr/>
          </p:nvSpPr>
          <p:spPr bwMode="auto">
            <a:xfrm>
              <a:off x="6965951" y="3290888"/>
              <a:ext cx="26988" cy="26988"/>
            </a:xfrm>
            <a:prstGeom prst="ellipse">
              <a:avLst/>
            </a:pr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17" name="îṣliďe">
              <a:extLst>
                <a:ext uri="{FF2B5EF4-FFF2-40B4-BE49-F238E27FC236}">
                  <a16:creationId xmlns:a16="http://schemas.microsoft.com/office/drawing/2014/main" id="{AFF4342A-AA91-41F1-9479-D41C9FA5B4CB}"/>
                </a:ext>
              </a:extLst>
            </p:cNvPr>
            <p:cNvSpPr/>
            <p:nvPr/>
          </p:nvSpPr>
          <p:spPr bwMode="auto">
            <a:xfrm>
              <a:off x="7004051" y="3290888"/>
              <a:ext cx="25400" cy="26988"/>
            </a:xfrm>
            <a:prstGeom prst="ellipse">
              <a:avLst/>
            </a:prstGeom>
            <a:solidFill>
              <a:srgbClr val="DBFF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18" name="íṧ1îḋé">
              <a:extLst>
                <a:ext uri="{FF2B5EF4-FFF2-40B4-BE49-F238E27FC236}">
                  <a16:creationId xmlns:a16="http://schemas.microsoft.com/office/drawing/2014/main" id="{08447073-F6CE-4C5B-9F11-FF9BDAB3E9E7}"/>
                </a:ext>
              </a:extLst>
            </p:cNvPr>
            <p:cNvSpPr/>
            <p:nvPr/>
          </p:nvSpPr>
          <p:spPr bwMode="auto">
            <a:xfrm>
              <a:off x="7043738" y="3290888"/>
              <a:ext cx="23813" cy="26988"/>
            </a:xfrm>
            <a:prstGeom prst="ellipse">
              <a:avLst/>
            </a:prstGeom>
            <a:solidFill>
              <a:srgbClr val="FF29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19" name="ïṥļïḍè">
              <a:extLst>
                <a:ext uri="{FF2B5EF4-FFF2-40B4-BE49-F238E27FC236}">
                  <a16:creationId xmlns:a16="http://schemas.microsoft.com/office/drawing/2014/main" id="{B0A2751B-6D4F-4D1B-BC25-B1709ADB76E9}"/>
                </a:ext>
              </a:extLst>
            </p:cNvPr>
            <p:cNvSpPr/>
            <p:nvPr/>
          </p:nvSpPr>
          <p:spPr bwMode="auto">
            <a:xfrm>
              <a:off x="6965951" y="3556000"/>
              <a:ext cx="26988" cy="23813"/>
            </a:xfrm>
            <a:custGeom>
              <a:avLst/>
              <a:gdLst>
                <a:gd name="T0" fmla="*/ 9 w 9"/>
                <a:gd name="T1" fmla="*/ 0 h 8"/>
                <a:gd name="T2" fmla="*/ 0 w 9"/>
                <a:gd name="T3" fmla="*/ 0 h 8"/>
                <a:gd name="T4" fmla="*/ 0 w 9"/>
                <a:gd name="T5" fmla="*/ 4 h 8"/>
                <a:gd name="T6" fmla="*/ 4 w 9"/>
                <a:gd name="T7" fmla="*/ 8 h 8"/>
                <a:gd name="T8" fmla="*/ 9 w 9"/>
                <a:gd name="T9" fmla="*/ 4 h 8"/>
                <a:gd name="T10" fmla="*/ 9 w 9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8">
                  <a:moveTo>
                    <a:pt x="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7" y="8"/>
                    <a:pt x="9" y="6"/>
                    <a:pt x="9" y="4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2B96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20" name="ïŝḷíḓè">
              <a:extLst>
                <a:ext uri="{FF2B5EF4-FFF2-40B4-BE49-F238E27FC236}">
                  <a16:creationId xmlns:a16="http://schemas.microsoft.com/office/drawing/2014/main" id="{AECC5D0A-10BB-4457-A9FF-6528D588C278}"/>
                </a:ext>
              </a:extLst>
            </p:cNvPr>
            <p:cNvSpPr/>
            <p:nvPr/>
          </p:nvSpPr>
          <p:spPr bwMode="auto">
            <a:xfrm>
              <a:off x="6965951" y="3503613"/>
              <a:ext cx="26988" cy="52388"/>
            </a:xfrm>
            <a:prstGeom prst="rect">
              <a:avLst/>
            </a:prstGeom>
            <a:solidFill>
              <a:srgbClr val="2BA7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21" name="iṣlîḑê">
              <a:extLst>
                <a:ext uri="{FF2B5EF4-FFF2-40B4-BE49-F238E27FC236}">
                  <a16:creationId xmlns:a16="http://schemas.microsoft.com/office/drawing/2014/main" id="{7BA98BC9-B098-48A9-9B95-466AC30AA293}"/>
                </a:ext>
              </a:extLst>
            </p:cNvPr>
            <p:cNvSpPr/>
            <p:nvPr/>
          </p:nvSpPr>
          <p:spPr bwMode="auto">
            <a:xfrm>
              <a:off x="6965951" y="3503613"/>
              <a:ext cx="26988" cy="52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22" name="ïṧlïďe">
              <a:extLst>
                <a:ext uri="{FF2B5EF4-FFF2-40B4-BE49-F238E27FC236}">
                  <a16:creationId xmlns:a16="http://schemas.microsoft.com/office/drawing/2014/main" id="{1A0D9CB8-F2CE-4DDF-A9D8-AD287FB52488}"/>
                </a:ext>
              </a:extLst>
            </p:cNvPr>
            <p:cNvSpPr/>
            <p:nvPr/>
          </p:nvSpPr>
          <p:spPr bwMode="auto">
            <a:xfrm>
              <a:off x="6965951" y="3355975"/>
              <a:ext cx="26988" cy="147638"/>
            </a:xfrm>
            <a:custGeom>
              <a:avLst/>
              <a:gdLst>
                <a:gd name="T0" fmla="*/ 4 w 9"/>
                <a:gd name="T1" fmla="*/ 0 h 49"/>
                <a:gd name="T2" fmla="*/ 0 w 9"/>
                <a:gd name="T3" fmla="*/ 4 h 49"/>
                <a:gd name="T4" fmla="*/ 0 w 9"/>
                <a:gd name="T5" fmla="*/ 49 h 49"/>
                <a:gd name="T6" fmla="*/ 9 w 9"/>
                <a:gd name="T7" fmla="*/ 49 h 49"/>
                <a:gd name="T8" fmla="*/ 9 w 9"/>
                <a:gd name="T9" fmla="*/ 4 h 49"/>
                <a:gd name="T10" fmla="*/ 4 w 9"/>
                <a:gd name="T1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49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9" y="49"/>
                    <a:pt x="9" y="49"/>
                    <a:pt x="9" y="49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2"/>
                    <a:pt x="7" y="0"/>
                    <a:pt x="4" y="0"/>
                  </a:cubicBezTo>
                </a:path>
              </a:pathLst>
            </a:custGeom>
            <a:solidFill>
              <a:srgbClr val="2575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23" name="iSľîḑé">
              <a:extLst>
                <a:ext uri="{FF2B5EF4-FFF2-40B4-BE49-F238E27FC236}">
                  <a16:creationId xmlns:a16="http://schemas.microsoft.com/office/drawing/2014/main" id="{B80AB5C9-C96C-4F4F-8363-F4A0535F651C}"/>
                </a:ext>
              </a:extLst>
            </p:cNvPr>
            <p:cNvSpPr/>
            <p:nvPr/>
          </p:nvSpPr>
          <p:spPr bwMode="auto">
            <a:xfrm>
              <a:off x="6970713" y="3365500"/>
              <a:ext cx="12700" cy="96838"/>
            </a:xfrm>
            <a:custGeom>
              <a:avLst/>
              <a:gdLst>
                <a:gd name="T0" fmla="*/ 2 w 4"/>
                <a:gd name="T1" fmla="*/ 32 h 32"/>
                <a:gd name="T2" fmla="*/ 2 w 4"/>
                <a:gd name="T3" fmla="*/ 32 h 32"/>
                <a:gd name="T4" fmla="*/ 0 w 4"/>
                <a:gd name="T5" fmla="*/ 30 h 32"/>
                <a:gd name="T6" fmla="*/ 0 w 4"/>
                <a:gd name="T7" fmla="*/ 2 h 32"/>
                <a:gd name="T8" fmla="*/ 2 w 4"/>
                <a:gd name="T9" fmla="*/ 0 h 32"/>
                <a:gd name="T10" fmla="*/ 4 w 4"/>
                <a:gd name="T11" fmla="*/ 2 h 32"/>
                <a:gd name="T12" fmla="*/ 4 w 4"/>
                <a:gd name="T13" fmla="*/ 30 h 32"/>
                <a:gd name="T14" fmla="*/ 2 w 4"/>
                <a:gd name="T15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32">
                  <a:moveTo>
                    <a:pt x="2" y="32"/>
                  </a:moveTo>
                  <a:cubicBezTo>
                    <a:pt x="2" y="32"/>
                    <a:pt x="2" y="32"/>
                    <a:pt x="2" y="32"/>
                  </a:cubicBezTo>
                  <a:cubicBezTo>
                    <a:pt x="1" y="32"/>
                    <a:pt x="0" y="31"/>
                    <a:pt x="0" y="3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1"/>
                    <a:pt x="3" y="32"/>
                    <a:pt x="2" y="32"/>
                  </a:cubicBezTo>
                  <a:close/>
                </a:path>
              </a:pathLst>
            </a:cu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24" name="iṥľïḑe">
              <a:extLst>
                <a:ext uri="{FF2B5EF4-FFF2-40B4-BE49-F238E27FC236}">
                  <a16:creationId xmlns:a16="http://schemas.microsoft.com/office/drawing/2014/main" id="{4003BD7E-6AEE-4BFB-BAC8-D7071D99A929}"/>
                </a:ext>
              </a:extLst>
            </p:cNvPr>
            <p:cNvSpPr/>
            <p:nvPr/>
          </p:nvSpPr>
          <p:spPr bwMode="auto">
            <a:xfrm>
              <a:off x="7029451" y="3378200"/>
              <a:ext cx="128588" cy="6350"/>
            </a:xfrm>
            <a:custGeom>
              <a:avLst/>
              <a:gdLst>
                <a:gd name="T0" fmla="*/ 42 w 43"/>
                <a:gd name="T1" fmla="*/ 2 h 2"/>
                <a:gd name="T2" fmla="*/ 1 w 43"/>
                <a:gd name="T3" fmla="*/ 2 h 2"/>
                <a:gd name="T4" fmla="*/ 0 w 43"/>
                <a:gd name="T5" fmla="*/ 1 h 2"/>
                <a:gd name="T6" fmla="*/ 1 w 43"/>
                <a:gd name="T7" fmla="*/ 0 h 2"/>
                <a:gd name="T8" fmla="*/ 42 w 43"/>
                <a:gd name="T9" fmla="*/ 0 h 2"/>
                <a:gd name="T10" fmla="*/ 43 w 43"/>
                <a:gd name="T11" fmla="*/ 1 h 2"/>
                <a:gd name="T12" fmla="*/ 42 w 43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2">
                  <a:moveTo>
                    <a:pt x="42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3" y="0"/>
                    <a:pt x="43" y="1"/>
                    <a:pt x="43" y="1"/>
                  </a:cubicBezTo>
                  <a:cubicBezTo>
                    <a:pt x="43" y="1"/>
                    <a:pt x="43" y="2"/>
                    <a:pt x="42" y="2"/>
                  </a:cubicBezTo>
                  <a:close/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25" name="íṣḷiḓè">
              <a:extLst>
                <a:ext uri="{FF2B5EF4-FFF2-40B4-BE49-F238E27FC236}">
                  <a16:creationId xmlns:a16="http://schemas.microsoft.com/office/drawing/2014/main" id="{FADAAD44-79D0-4970-8BED-E59B3213C8B9}"/>
                </a:ext>
              </a:extLst>
            </p:cNvPr>
            <p:cNvSpPr/>
            <p:nvPr/>
          </p:nvSpPr>
          <p:spPr bwMode="auto">
            <a:xfrm>
              <a:off x="7164388" y="3378200"/>
              <a:ext cx="20638" cy="6350"/>
            </a:xfrm>
            <a:custGeom>
              <a:avLst/>
              <a:gdLst>
                <a:gd name="T0" fmla="*/ 6 w 7"/>
                <a:gd name="T1" fmla="*/ 2 h 2"/>
                <a:gd name="T2" fmla="*/ 0 w 7"/>
                <a:gd name="T3" fmla="*/ 2 h 2"/>
                <a:gd name="T4" fmla="*/ 0 w 7"/>
                <a:gd name="T5" fmla="*/ 1 h 2"/>
                <a:gd name="T6" fmla="*/ 0 w 7"/>
                <a:gd name="T7" fmla="*/ 0 h 2"/>
                <a:gd name="T8" fmla="*/ 6 w 7"/>
                <a:gd name="T9" fmla="*/ 0 h 2"/>
                <a:gd name="T10" fmla="*/ 7 w 7"/>
                <a:gd name="T11" fmla="*/ 1 h 2"/>
                <a:gd name="T12" fmla="*/ 6 w 7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2">
                  <a:moveTo>
                    <a:pt x="6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7" y="1"/>
                    <a:pt x="7" y="1"/>
                  </a:cubicBezTo>
                  <a:cubicBezTo>
                    <a:pt x="7" y="1"/>
                    <a:pt x="6" y="2"/>
                    <a:pt x="6" y="2"/>
                  </a:cubicBezTo>
                  <a:close/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26" name="ísḷïḓè">
              <a:extLst>
                <a:ext uri="{FF2B5EF4-FFF2-40B4-BE49-F238E27FC236}">
                  <a16:creationId xmlns:a16="http://schemas.microsoft.com/office/drawing/2014/main" id="{01CA1933-C38A-4543-8815-D5B1DC58A19F}"/>
                </a:ext>
              </a:extLst>
            </p:cNvPr>
            <p:cNvSpPr/>
            <p:nvPr/>
          </p:nvSpPr>
          <p:spPr bwMode="auto">
            <a:xfrm>
              <a:off x="7197726" y="3378200"/>
              <a:ext cx="157163" cy="6350"/>
            </a:xfrm>
            <a:custGeom>
              <a:avLst/>
              <a:gdLst>
                <a:gd name="T0" fmla="*/ 51 w 52"/>
                <a:gd name="T1" fmla="*/ 2 h 2"/>
                <a:gd name="T2" fmla="*/ 1 w 52"/>
                <a:gd name="T3" fmla="*/ 2 h 2"/>
                <a:gd name="T4" fmla="*/ 0 w 52"/>
                <a:gd name="T5" fmla="*/ 1 h 2"/>
                <a:gd name="T6" fmla="*/ 1 w 52"/>
                <a:gd name="T7" fmla="*/ 0 h 2"/>
                <a:gd name="T8" fmla="*/ 51 w 52"/>
                <a:gd name="T9" fmla="*/ 0 h 2"/>
                <a:gd name="T10" fmla="*/ 52 w 52"/>
                <a:gd name="T11" fmla="*/ 1 h 2"/>
                <a:gd name="T12" fmla="*/ 51 w 52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2">
                  <a:moveTo>
                    <a:pt x="5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1" y="0"/>
                    <a:pt x="52" y="1"/>
                    <a:pt x="52" y="1"/>
                  </a:cubicBezTo>
                  <a:cubicBezTo>
                    <a:pt x="52" y="1"/>
                    <a:pt x="51" y="2"/>
                    <a:pt x="51" y="2"/>
                  </a:cubicBezTo>
                  <a:close/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27" name="iŝlíďè">
              <a:extLst>
                <a:ext uri="{FF2B5EF4-FFF2-40B4-BE49-F238E27FC236}">
                  <a16:creationId xmlns:a16="http://schemas.microsoft.com/office/drawing/2014/main" id="{014A00B1-4A7A-4C2A-BE02-756D5FAF8D88}"/>
                </a:ext>
              </a:extLst>
            </p:cNvPr>
            <p:cNvSpPr/>
            <p:nvPr/>
          </p:nvSpPr>
          <p:spPr bwMode="auto">
            <a:xfrm>
              <a:off x="7029451" y="3389313"/>
              <a:ext cx="149225" cy="3175"/>
            </a:xfrm>
            <a:custGeom>
              <a:avLst/>
              <a:gdLst>
                <a:gd name="T0" fmla="*/ 49 w 50"/>
                <a:gd name="T1" fmla="*/ 1 h 1"/>
                <a:gd name="T2" fmla="*/ 1 w 50"/>
                <a:gd name="T3" fmla="*/ 1 h 1"/>
                <a:gd name="T4" fmla="*/ 0 w 50"/>
                <a:gd name="T5" fmla="*/ 1 h 1"/>
                <a:gd name="T6" fmla="*/ 1 w 50"/>
                <a:gd name="T7" fmla="*/ 0 h 1"/>
                <a:gd name="T8" fmla="*/ 49 w 50"/>
                <a:gd name="T9" fmla="*/ 0 h 1"/>
                <a:gd name="T10" fmla="*/ 50 w 50"/>
                <a:gd name="T11" fmla="*/ 1 h 1"/>
                <a:gd name="T12" fmla="*/ 49 w 50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1">
                  <a:moveTo>
                    <a:pt x="49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50" y="0"/>
                    <a:pt x="50" y="0"/>
                    <a:pt x="50" y="1"/>
                  </a:cubicBezTo>
                  <a:cubicBezTo>
                    <a:pt x="50" y="1"/>
                    <a:pt x="50" y="1"/>
                    <a:pt x="49" y="1"/>
                  </a:cubicBezTo>
                  <a:close/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28" name="î$ļíďè">
              <a:extLst>
                <a:ext uri="{FF2B5EF4-FFF2-40B4-BE49-F238E27FC236}">
                  <a16:creationId xmlns:a16="http://schemas.microsoft.com/office/drawing/2014/main" id="{4584EA6D-A2B0-4A00-A7BB-E10A36581969}"/>
                </a:ext>
              </a:extLst>
            </p:cNvPr>
            <p:cNvSpPr/>
            <p:nvPr/>
          </p:nvSpPr>
          <p:spPr bwMode="auto">
            <a:xfrm>
              <a:off x="7188201" y="3386138"/>
              <a:ext cx="133350" cy="6350"/>
            </a:xfrm>
            <a:custGeom>
              <a:avLst/>
              <a:gdLst>
                <a:gd name="T0" fmla="*/ 43 w 44"/>
                <a:gd name="T1" fmla="*/ 2 h 2"/>
                <a:gd name="T2" fmla="*/ 0 w 44"/>
                <a:gd name="T3" fmla="*/ 2 h 2"/>
                <a:gd name="T4" fmla="*/ 0 w 44"/>
                <a:gd name="T5" fmla="*/ 1 h 2"/>
                <a:gd name="T6" fmla="*/ 0 w 44"/>
                <a:gd name="T7" fmla="*/ 0 h 2"/>
                <a:gd name="T8" fmla="*/ 43 w 44"/>
                <a:gd name="T9" fmla="*/ 0 h 2"/>
                <a:gd name="T10" fmla="*/ 44 w 44"/>
                <a:gd name="T11" fmla="*/ 1 h 2"/>
                <a:gd name="T12" fmla="*/ 43 w 44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2">
                  <a:moveTo>
                    <a:pt x="43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0"/>
                    <a:pt x="44" y="1"/>
                    <a:pt x="44" y="1"/>
                  </a:cubicBezTo>
                  <a:cubicBezTo>
                    <a:pt x="44" y="1"/>
                    <a:pt x="43" y="2"/>
                    <a:pt x="43" y="2"/>
                  </a:cubicBezTo>
                  <a:close/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29" name="ï$lide">
              <a:extLst>
                <a:ext uri="{FF2B5EF4-FFF2-40B4-BE49-F238E27FC236}">
                  <a16:creationId xmlns:a16="http://schemas.microsoft.com/office/drawing/2014/main" id="{F58D7340-C453-4EA4-B4E5-51277DE4FAE9}"/>
                </a:ext>
              </a:extLst>
            </p:cNvPr>
            <p:cNvSpPr/>
            <p:nvPr/>
          </p:nvSpPr>
          <p:spPr bwMode="auto">
            <a:xfrm>
              <a:off x="7324726" y="3386138"/>
              <a:ext cx="30163" cy="6350"/>
            </a:xfrm>
            <a:custGeom>
              <a:avLst/>
              <a:gdLst>
                <a:gd name="T0" fmla="*/ 10 w 10"/>
                <a:gd name="T1" fmla="*/ 2 h 2"/>
                <a:gd name="T2" fmla="*/ 1 w 10"/>
                <a:gd name="T3" fmla="*/ 2 h 2"/>
                <a:gd name="T4" fmla="*/ 0 w 10"/>
                <a:gd name="T5" fmla="*/ 1 h 2"/>
                <a:gd name="T6" fmla="*/ 1 w 10"/>
                <a:gd name="T7" fmla="*/ 0 h 2"/>
                <a:gd name="T8" fmla="*/ 10 w 10"/>
                <a:gd name="T9" fmla="*/ 0 h 2"/>
                <a:gd name="T10" fmla="*/ 10 w 10"/>
                <a:gd name="T11" fmla="*/ 1 h 2"/>
                <a:gd name="T12" fmla="*/ 10 w 10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2">
                  <a:moveTo>
                    <a:pt x="10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1"/>
                    <a:pt x="10" y="1"/>
                  </a:cubicBezTo>
                  <a:cubicBezTo>
                    <a:pt x="10" y="1"/>
                    <a:pt x="10" y="2"/>
                    <a:pt x="10" y="2"/>
                  </a:cubicBezTo>
                  <a:close/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30" name="iṩ1idê">
              <a:extLst>
                <a:ext uri="{FF2B5EF4-FFF2-40B4-BE49-F238E27FC236}">
                  <a16:creationId xmlns:a16="http://schemas.microsoft.com/office/drawing/2014/main" id="{51145A64-F853-40F3-AA08-A776D43E9DC9}"/>
                </a:ext>
              </a:extLst>
            </p:cNvPr>
            <p:cNvSpPr/>
            <p:nvPr/>
          </p:nvSpPr>
          <p:spPr bwMode="auto">
            <a:xfrm>
              <a:off x="7034213" y="3402013"/>
              <a:ext cx="173038" cy="6350"/>
            </a:xfrm>
            <a:custGeom>
              <a:avLst/>
              <a:gdLst>
                <a:gd name="T0" fmla="*/ 57 w 57"/>
                <a:gd name="T1" fmla="*/ 2 h 2"/>
                <a:gd name="T2" fmla="*/ 1 w 57"/>
                <a:gd name="T3" fmla="*/ 2 h 2"/>
                <a:gd name="T4" fmla="*/ 0 w 57"/>
                <a:gd name="T5" fmla="*/ 1 h 2"/>
                <a:gd name="T6" fmla="*/ 1 w 57"/>
                <a:gd name="T7" fmla="*/ 0 h 2"/>
                <a:gd name="T8" fmla="*/ 57 w 57"/>
                <a:gd name="T9" fmla="*/ 0 h 2"/>
                <a:gd name="T10" fmla="*/ 57 w 57"/>
                <a:gd name="T11" fmla="*/ 1 h 2"/>
                <a:gd name="T12" fmla="*/ 57 w 57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7" h="2">
                  <a:moveTo>
                    <a:pt x="57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0"/>
                    <a:pt x="57" y="1"/>
                    <a:pt x="57" y="1"/>
                  </a:cubicBezTo>
                  <a:cubicBezTo>
                    <a:pt x="57" y="1"/>
                    <a:pt x="57" y="2"/>
                    <a:pt x="57" y="2"/>
                  </a:cubicBezTo>
                  <a:close/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31" name="iŝ1îḍê">
              <a:extLst>
                <a:ext uri="{FF2B5EF4-FFF2-40B4-BE49-F238E27FC236}">
                  <a16:creationId xmlns:a16="http://schemas.microsoft.com/office/drawing/2014/main" id="{5979CA07-2577-40DB-9964-EA4F8CB89498}"/>
                </a:ext>
              </a:extLst>
            </p:cNvPr>
            <p:cNvSpPr/>
            <p:nvPr/>
          </p:nvSpPr>
          <p:spPr bwMode="auto">
            <a:xfrm>
              <a:off x="7296151" y="3402013"/>
              <a:ext cx="46038" cy="6350"/>
            </a:xfrm>
            <a:custGeom>
              <a:avLst/>
              <a:gdLst>
                <a:gd name="T0" fmla="*/ 14 w 15"/>
                <a:gd name="T1" fmla="*/ 2 h 2"/>
                <a:gd name="T2" fmla="*/ 1 w 15"/>
                <a:gd name="T3" fmla="*/ 2 h 2"/>
                <a:gd name="T4" fmla="*/ 0 w 15"/>
                <a:gd name="T5" fmla="*/ 1 h 2"/>
                <a:gd name="T6" fmla="*/ 1 w 15"/>
                <a:gd name="T7" fmla="*/ 0 h 2"/>
                <a:gd name="T8" fmla="*/ 14 w 15"/>
                <a:gd name="T9" fmla="*/ 0 h 2"/>
                <a:gd name="T10" fmla="*/ 15 w 15"/>
                <a:gd name="T11" fmla="*/ 1 h 2"/>
                <a:gd name="T12" fmla="*/ 14 w 15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2">
                  <a:moveTo>
                    <a:pt x="14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5" y="0"/>
                    <a:pt x="15" y="1"/>
                    <a:pt x="15" y="1"/>
                  </a:cubicBezTo>
                  <a:cubicBezTo>
                    <a:pt x="15" y="1"/>
                    <a:pt x="15" y="2"/>
                    <a:pt x="14" y="2"/>
                  </a:cubicBezTo>
                  <a:close/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32" name="íśliḑê">
              <a:extLst>
                <a:ext uri="{FF2B5EF4-FFF2-40B4-BE49-F238E27FC236}">
                  <a16:creationId xmlns:a16="http://schemas.microsoft.com/office/drawing/2014/main" id="{B8C0613B-16D8-4685-982D-E25F9DA0D086}"/>
                </a:ext>
              </a:extLst>
            </p:cNvPr>
            <p:cNvSpPr/>
            <p:nvPr/>
          </p:nvSpPr>
          <p:spPr bwMode="auto">
            <a:xfrm>
              <a:off x="7158038" y="3413125"/>
              <a:ext cx="196850" cy="3175"/>
            </a:xfrm>
            <a:custGeom>
              <a:avLst/>
              <a:gdLst>
                <a:gd name="T0" fmla="*/ 65 w 65"/>
                <a:gd name="T1" fmla="*/ 1 h 1"/>
                <a:gd name="T2" fmla="*/ 1 w 65"/>
                <a:gd name="T3" fmla="*/ 1 h 1"/>
                <a:gd name="T4" fmla="*/ 0 w 65"/>
                <a:gd name="T5" fmla="*/ 1 h 1"/>
                <a:gd name="T6" fmla="*/ 1 w 65"/>
                <a:gd name="T7" fmla="*/ 0 h 1"/>
                <a:gd name="T8" fmla="*/ 65 w 65"/>
                <a:gd name="T9" fmla="*/ 0 h 1"/>
                <a:gd name="T10" fmla="*/ 65 w 65"/>
                <a:gd name="T11" fmla="*/ 1 h 1"/>
                <a:gd name="T12" fmla="*/ 65 w 65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1">
                  <a:moveTo>
                    <a:pt x="65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lose/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33" name="íşḷïḋè">
              <a:extLst>
                <a:ext uri="{FF2B5EF4-FFF2-40B4-BE49-F238E27FC236}">
                  <a16:creationId xmlns:a16="http://schemas.microsoft.com/office/drawing/2014/main" id="{EEED3656-1567-47C0-9ECC-A373F327B18C}"/>
                </a:ext>
              </a:extLst>
            </p:cNvPr>
            <p:cNvSpPr/>
            <p:nvPr/>
          </p:nvSpPr>
          <p:spPr bwMode="auto">
            <a:xfrm>
              <a:off x="7029451" y="3429000"/>
              <a:ext cx="182563" cy="6350"/>
            </a:xfrm>
            <a:custGeom>
              <a:avLst/>
              <a:gdLst>
                <a:gd name="T0" fmla="*/ 60 w 61"/>
                <a:gd name="T1" fmla="*/ 2 h 2"/>
                <a:gd name="T2" fmla="*/ 1 w 61"/>
                <a:gd name="T3" fmla="*/ 2 h 2"/>
                <a:gd name="T4" fmla="*/ 0 w 61"/>
                <a:gd name="T5" fmla="*/ 1 h 2"/>
                <a:gd name="T6" fmla="*/ 1 w 61"/>
                <a:gd name="T7" fmla="*/ 0 h 2"/>
                <a:gd name="T8" fmla="*/ 60 w 61"/>
                <a:gd name="T9" fmla="*/ 0 h 2"/>
                <a:gd name="T10" fmla="*/ 61 w 61"/>
                <a:gd name="T11" fmla="*/ 1 h 2"/>
                <a:gd name="T12" fmla="*/ 60 w 61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2">
                  <a:moveTo>
                    <a:pt x="60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1" y="0"/>
                    <a:pt x="61" y="1"/>
                    <a:pt x="61" y="1"/>
                  </a:cubicBezTo>
                  <a:cubicBezTo>
                    <a:pt x="61" y="1"/>
                    <a:pt x="61" y="2"/>
                    <a:pt x="60" y="2"/>
                  </a:cubicBezTo>
                  <a:close/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34" name="íşḷídé">
              <a:extLst>
                <a:ext uri="{FF2B5EF4-FFF2-40B4-BE49-F238E27FC236}">
                  <a16:creationId xmlns:a16="http://schemas.microsoft.com/office/drawing/2014/main" id="{979031FD-FB41-470F-9B93-20BB30EFC653}"/>
                </a:ext>
              </a:extLst>
            </p:cNvPr>
            <p:cNvSpPr/>
            <p:nvPr/>
          </p:nvSpPr>
          <p:spPr bwMode="auto">
            <a:xfrm>
              <a:off x="7158038" y="3441700"/>
              <a:ext cx="198438" cy="1588"/>
            </a:xfrm>
            <a:custGeom>
              <a:avLst/>
              <a:gdLst>
                <a:gd name="T0" fmla="*/ 65 w 66"/>
                <a:gd name="T1" fmla="*/ 1 h 1"/>
                <a:gd name="T2" fmla="*/ 1 w 66"/>
                <a:gd name="T3" fmla="*/ 1 h 1"/>
                <a:gd name="T4" fmla="*/ 0 w 66"/>
                <a:gd name="T5" fmla="*/ 0 h 1"/>
                <a:gd name="T6" fmla="*/ 1 w 66"/>
                <a:gd name="T7" fmla="*/ 0 h 1"/>
                <a:gd name="T8" fmla="*/ 65 w 66"/>
                <a:gd name="T9" fmla="*/ 0 h 1"/>
                <a:gd name="T10" fmla="*/ 66 w 66"/>
                <a:gd name="T11" fmla="*/ 0 h 1"/>
                <a:gd name="T12" fmla="*/ 65 w 66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1">
                  <a:moveTo>
                    <a:pt x="65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1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66" y="1"/>
                    <a:pt x="66" y="1"/>
                    <a:pt x="65" y="1"/>
                  </a:cubicBezTo>
                  <a:close/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35" name="íṡḻîḓè">
              <a:extLst>
                <a:ext uri="{FF2B5EF4-FFF2-40B4-BE49-F238E27FC236}">
                  <a16:creationId xmlns:a16="http://schemas.microsoft.com/office/drawing/2014/main" id="{2236C288-67E4-4582-84A4-D0374226E4DA}"/>
                </a:ext>
              </a:extLst>
            </p:cNvPr>
            <p:cNvSpPr/>
            <p:nvPr/>
          </p:nvSpPr>
          <p:spPr bwMode="auto">
            <a:xfrm>
              <a:off x="7056438" y="3443288"/>
              <a:ext cx="57150" cy="6350"/>
            </a:xfrm>
            <a:custGeom>
              <a:avLst/>
              <a:gdLst>
                <a:gd name="T0" fmla="*/ 18 w 19"/>
                <a:gd name="T1" fmla="*/ 2 h 2"/>
                <a:gd name="T2" fmla="*/ 0 w 19"/>
                <a:gd name="T3" fmla="*/ 2 h 2"/>
                <a:gd name="T4" fmla="*/ 0 w 19"/>
                <a:gd name="T5" fmla="*/ 1 h 2"/>
                <a:gd name="T6" fmla="*/ 0 w 19"/>
                <a:gd name="T7" fmla="*/ 0 h 2"/>
                <a:gd name="T8" fmla="*/ 18 w 19"/>
                <a:gd name="T9" fmla="*/ 0 h 2"/>
                <a:gd name="T10" fmla="*/ 19 w 19"/>
                <a:gd name="T11" fmla="*/ 1 h 2"/>
                <a:gd name="T12" fmla="*/ 18 w 19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">
                  <a:moveTo>
                    <a:pt x="18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9" y="1"/>
                    <a:pt x="19" y="1"/>
                  </a:cubicBezTo>
                  <a:cubicBezTo>
                    <a:pt x="19" y="1"/>
                    <a:pt x="18" y="2"/>
                    <a:pt x="18" y="2"/>
                  </a:cubicBezTo>
                  <a:close/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36" name="íşļíḋe">
              <a:extLst>
                <a:ext uri="{FF2B5EF4-FFF2-40B4-BE49-F238E27FC236}">
                  <a16:creationId xmlns:a16="http://schemas.microsoft.com/office/drawing/2014/main" id="{8904B7AF-F01F-43F9-A430-33529D6CD342}"/>
                </a:ext>
              </a:extLst>
            </p:cNvPr>
            <p:cNvSpPr/>
            <p:nvPr/>
          </p:nvSpPr>
          <p:spPr bwMode="auto">
            <a:xfrm>
              <a:off x="7029451" y="3413125"/>
              <a:ext cx="47625" cy="3175"/>
            </a:xfrm>
            <a:custGeom>
              <a:avLst/>
              <a:gdLst>
                <a:gd name="T0" fmla="*/ 15 w 16"/>
                <a:gd name="T1" fmla="*/ 1 h 1"/>
                <a:gd name="T2" fmla="*/ 1 w 16"/>
                <a:gd name="T3" fmla="*/ 1 h 1"/>
                <a:gd name="T4" fmla="*/ 0 w 16"/>
                <a:gd name="T5" fmla="*/ 1 h 1"/>
                <a:gd name="T6" fmla="*/ 1 w 16"/>
                <a:gd name="T7" fmla="*/ 0 h 1"/>
                <a:gd name="T8" fmla="*/ 15 w 16"/>
                <a:gd name="T9" fmla="*/ 0 h 1"/>
                <a:gd name="T10" fmla="*/ 16 w 16"/>
                <a:gd name="T11" fmla="*/ 1 h 1"/>
                <a:gd name="T12" fmla="*/ 15 w 16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">
                  <a:moveTo>
                    <a:pt x="15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0"/>
                    <a:pt x="16" y="0"/>
                    <a:pt x="16" y="1"/>
                  </a:cubicBezTo>
                  <a:cubicBezTo>
                    <a:pt x="16" y="1"/>
                    <a:pt x="15" y="1"/>
                    <a:pt x="15" y="1"/>
                  </a:cubicBezTo>
                  <a:close/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37" name="íṧḷïdé">
              <a:extLst>
                <a:ext uri="{FF2B5EF4-FFF2-40B4-BE49-F238E27FC236}">
                  <a16:creationId xmlns:a16="http://schemas.microsoft.com/office/drawing/2014/main" id="{05F08EE8-A1FD-479C-963B-15CAD6576112}"/>
                </a:ext>
              </a:extLst>
            </p:cNvPr>
            <p:cNvSpPr/>
            <p:nvPr/>
          </p:nvSpPr>
          <p:spPr bwMode="auto">
            <a:xfrm>
              <a:off x="6670676" y="1335088"/>
              <a:ext cx="1211263" cy="1751013"/>
            </a:xfrm>
            <a:custGeom>
              <a:avLst/>
              <a:gdLst>
                <a:gd name="T0" fmla="*/ 182 w 402"/>
                <a:gd name="T1" fmla="*/ 466 h 582"/>
                <a:gd name="T2" fmla="*/ 182 w 402"/>
                <a:gd name="T3" fmla="*/ 430 h 582"/>
                <a:gd name="T4" fmla="*/ 372 w 402"/>
                <a:gd name="T5" fmla="*/ 430 h 582"/>
                <a:gd name="T6" fmla="*/ 372 w 402"/>
                <a:gd name="T7" fmla="*/ 466 h 582"/>
                <a:gd name="T8" fmla="*/ 182 w 402"/>
                <a:gd name="T9" fmla="*/ 466 h 582"/>
                <a:gd name="T10" fmla="*/ 0 w 402"/>
                <a:gd name="T11" fmla="*/ 0 h 582"/>
                <a:gd name="T12" fmla="*/ 0 w 402"/>
                <a:gd name="T13" fmla="*/ 0 h 582"/>
                <a:gd name="T14" fmla="*/ 0 w 402"/>
                <a:gd name="T15" fmla="*/ 297 h 582"/>
                <a:gd name="T16" fmla="*/ 15 w 402"/>
                <a:gd name="T17" fmla="*/ 297 h 582"/>
                <a:gd name="T18" fmla="*/ 15 w 402"/>
                <a:gd name="T19" fmla="*/ 78 h 582"/>
                <a:gd name="T20" fmla="*/ 24 w 402"/>
                <a:gd name="T21" fmla="*/ 68 h 582"/>
                <a:gd name="T22" fmla="*/ 34 w 402"/>
                <a:gd name="T23" fmla="*/ 78 h 582"/>
                <a:gd name="T24" fmla="*/ 34 w 402"/>
                <a:gd name="T25" fmla="*/ 297 h 582"/>
                <a:gd name="T26" fmla="*/ 54 w 402"/>
                <a:gd name="T27" fmla="*/ 297 h 582"/>
                <a:gd name="T28" fmla="*/ 54 w 402"/>
                <a:gd name="T29" fmla="*/ 77 h 582"/>
                <a:gd name="T30" fmla="*/ 372 w 402"/>
                <a:gd name="T31" fmla="*/ 77 h 582"/>
                <a:gd name="T32" fmla="*/ 372 w 402"/>
                <a:gd name="T33" fmla="*/ 355 h 582"/>
                <a:gd name="T34" fmla="*/ 178 w 402"/>
                <a:gd name="T35" fmla="*/ 355 h 582"/>
                <a:gd name="T36" fmla="*/ 178 w 402"/>
                <a:gd name="T37" fmla="*/ 487 h 582"/>
                <a:gd name="T38" fmla="*/ 372 w 402"/>
                <a:gd name="T39" fmla="*/ 487 h 582"/>
                <a:gd name="T40" fmla="*/ 372 w 402"/>
                <a:gd name="T41" fmla="*/ 536 h 582"/>
                <a:gd name="T42" fmla="*/ 178 w 402"/>
                <a:gd name="T43" fmla="*/ 536 h 582"/>
                <a:gd name="T44" fmla="*/ 178 w 402"/>
                <a:gd name="T45" fmla="*/ 582 h 582"/>
                <a:gd name="T46" fmla="*/ 372 w 402"/>
                <a:gd name="T47" fmla="*/ 582 h 582"/>
                <a:gd name="T48" fmla="*/ 402 w 402"/>
                <a:gd name="T49" fmla="*/ 552 h 582"/>
                <a:gd name="T50" fmla="*/ 402 w 402"/>
                <a:gd name="T51" fmla="*/ 60 h 582"/>
                <a:gd name="T52" fmla="*/ 0 w 402"/>
                <a:gd name="T53" fmla="*/ 60 h 582"/>
                <a:gd name="T54" fmla="*/ 0 w 402"/>
                <a:gd name="T55" fmla="*/ 0 h 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02" h="582">
                  <a:moveTo>
                    <a:pt x="182" y="466"/>
                  </a:moveTo>
                  <a:cubicBezTo>
                    <a:pt x="182" y="430"/>
                    <a:pt x="182" y="430"/>
                    <a:pt x="182" y="430"/>
                  </a:cubicBezTo>
                  <a:cubicBezTo>
                    <a:pt x="372" y="430"/>
                    <a:pt x="372" y="430"/>
                    <a:pt x="372" y="430"/>
                  </a:cubicBezTo>
                  <a:cubicBezTo>
                    <a:pt x="372" y="466"/>
                    <a:pt x="372" y="466"/>
                    <a:pt x="372" y="466"/>
                  </a:cubicBezTo>
                  <a:cubicBezTo>
                    <a:pt x="182" y="466"/>
                    <a:pt x="182" y="466"/>
                    <a:pt x="182" y="466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97"/>
                    <a:pt x="0" y="297"/>
                    <a:pt x="0" y="297"/>
                  </a:cubicBezTo>
                  <a:cubicBezTo>
                    <a:pt x="15" y="297"/>
                    <a:pt x="15" y="297"/>
                    <a:pt x="15" y="297"/>
                  </a:cubicBezTo>
                  <a:cubicBezTo>
                    <a:pt x="15" y="78"/>
                    <a:pt x="15" y="78"/>
                    <a:pt x="15" y="78"/>
                  </a:cubicBezTo>
                  <a:cubicBezTo>
                    <a:pt x="15" y="73"/>
                    <a:pt x="19" y="68"/>
                    <a:pt x="24" y="68"/>
                  </a:cubicBezTo>
                  <a:cubicBezTo>
                    <a:pt x="30" y="68"/>
                    <a:pt x="34" y="73"/>
                    <a:pt x="34" y="78"/>
                  </a:cubicBezTo>
                  <a:cubicBezTo>
                    <a:pt x="34" y="297"/>
                    <a:pt x="34" y="297"/>
                    <a:pt x="34" y="297"/>
                  </a:cubicBezTo>
                  <a:cubicBezTo>
                    <a:pt x="54" y="297"/>
                    <a:pt x="54" y="297"/>
                    <a:pt x="54" y="297"/>
                  </a:cubicBezTo>
                  <a:cubicBezTo>
                    <a:pt x="54" y="77"/>
                    <a:pt x="54" y="77"/>
                    <a:pt x="54" y="77"/>
                  </a:cubicBezTo>
                  <a:cubicBezTo>
                    <a:pt x="372" y="77"/>
                    <a:pt x="372" y="77"/>
                    <a:pt x="372" y="77"/>
                  </a:cubicBezTo>
                  <a:cubicBezTo>
                    <a:pt x="372" y="355"/>
                    <a:pt x="372" y="355"/>
                    <a:pt x="372" y="355"/>
                  </a:cubicBezTo>
                  <a:cubicBezTo>
                    <a:pt x="178" y="355"/>
                    <a:pt x="178" y="355"/>
                    <a:pt x="178" y="355"/>
                  </a:cubicBezTo>
                  <a:cubicBezTo>
                    <a:pt x="178" y="487"/>
                    <a:pt x="178" y="487"/>
                    <a:pt x="178" y="487"/>
                  </a:cubicBezTo>
                  <a:cubicBezTo>
                    <a:pt x="372" y="487"/>
                    <a:pt x="372" y="487"/>
                    <a:pt x="372" y="487"/>
                  </a:cubicBezTo>
                  <a:cubicBezTo>
                    <a:pt x="372" y="536"/>
                    <a:pt x="372" y="536"/>
                    <a:pt x="372" y="536"/>
                  </a:cubicBezTo>
                  <a:cubicBezTo>
                    <a:pt x="178" y="536"/>
                    <a:pt x="178" y="536"/>
                    <a:pt x="178" y="536"/>
                  </a:cubicBezTo>
                  <a:cubicBezTo>
                    <a:pt x="178" y="582"/>
                    <a:pt x="178" y="582"/>
                    <a:pt x="178" y="582"/>
                  </a:cubicBezTo>
                  <a:cubicBezTo>
                    <a:pt x="372" y="582"/>
                    <a:pt x="372" y="582"/>
                    <a:pt x="372" y="582"/>
                  </a:cubicBezTo>
                  <a:cubicBezTo>
                    <a:pt x="388" y="582"/>
                    <a:pt x="402" y="569"/>
                    <a:pt x="402" y="552"/>
                  </a:cubicBezTo>
                  <a:cubicBezTo>
                    <a:pt x="402" y="60"/>
                    <a:pt x="402" y="60"/>
                    <a:pt x="402" y="6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C2F4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38" name="išḷíḑe">
              <a:extLst>
                <a:ext uri="{FF2B5EF4-FFF2-40B4-BE49-F238E27FC236}">
                  <a16:creationId xmlns:a16="http://schemas.microsoft.com/office/drawing/2014/main" id="{19136480-5586-4545-A934-A7132354B09F}"/>
                </a:ext>
              </a:extLst>
            </p:cNvPr>
            <p:cNvSpPr/>
            <p:nvPr/>
          </p:nvSpPr>
          <p:spPr bwMode="auto">
            <a:xfrm>
              <a:off x="6670676" y="2232025"/>
              <a:ext cx="536575" cy="854075"/>
            </a:xfrm>
            <a:custGeom>
              <a:avLst/>
              <a:gdLst>
                <a:gd name="T0" fmla="*/ 338 w 338"/>
                <a:gd name="T1" fmla="*/ 451 h 538"/>
                <a:gd name="T2" fmla="*/ 284 w 338"/>
                <a:gd name="T3" fmla="*/ 451 h 538"/>
                <a:gd name="T4" fmla="*/ 284 w 338"/>
                <a:gd name="T5" fmla="*/ 528 h 538"/>
                <a:gd name="T6" fmla="*/ 284 w 338"/>
                <a:gd name="T7" fmla="*/ 538 h 538"/>
                <a:gd name="T8" fmla="*/ 338 w 338"/>
                <a:gd name="T9" fmla="*/ 538 h 538"/>
                <a:gd name="T10" fmla="*/ 338 w 338"/>
                <a:gd name="T11" fmla="*/ 451 h 538"/>
                <a:gd name="T12" fmla="*/ 338 w 338"/>
                <a:gd name="T13" fmla="*/ 108 h 538"/>
                <a:gd name="T14" fmla="*/ 284 w 338"/>
                <a:gd name="T15" fmla="*/ 108 h 538"/>
                <a:gd name="T16" fmla="*/ 284 w 338"/>
                <a:gd name="T17" fmla="*/ 250 h 538"/>
                <a:gd name="T18" fmla="*/ 315 w 338"/>
                <a:gd name="T19" fmla="*/ 250 h 538"/>
                <a:gd name="T20" fmla="*/ 315 w 338"/>
                <a:gd name="T21" fmla="*/ 318 h 538"/>
                <a:gd name="T22" fmla="*/ 284 w 338"/>
                <a:gd name="T23" fmla="*/ 318 h 538"/>
                <a:gd name="T24" fmla="*/ 284 w 338"/>
                <a:gd name="T25" fmla="*/ 358 h 538"/>
                <a:gd name="T26" fmla="*/ 338 w 338"/>
                <a:gd name="T27" fmla="*/ 358 h 538"/>
                <a:gd name="T28" fmla="*/ 338 w 338"/>
                <a:gd name="T29" fmla="*/ 108 h 538"/>
                <a:gd name="T30" fmla="*/ 28 w 338"/>
                <a:gd name="T31" fmla="*/ 0 h 538"/>
                <a:gd name="T32" fmla="*/ 0 w 338"/>
                <a:gd name="T33" fmla="*/ 0 h 538"/>
                <a:gd name="T34" fmla="*/ 0 w 338"/>
                <a:gd name="T35" fmla="*/ 57 h 538"/>
                <a:gd name="T36" fmla="*/ 28 w 338"/>
                <a:gd name="T37" fmla="*/ 57 h 538"/>
                <a:gd name="T38" fmla="*/ 28 w 338"/>
                <a:gd name="T39" fmla="*/ 0 h 538"/>
                <a:gd name="T40" fmla="*/ 102 w 338"/>
                <a:gd name="T41" fmla="*/ 0 h 538"/>
                <a:gd name="T42" fmla="*/ 64 w 338"/>
                <a:gd name="T43" fmla="*/ 0 h 538"/>
                <a:gd name="T44" fmla="*/ 64 w 338"/>
                <a:gd name="T45" fmla="*/ 57 h 538"/>
                <a:gd name="T46" fmla="*/ 102 w 338"/>
                <a:gd name="T47" fmla="*/ 57 h 538"/>
                <a:gd name="T48" fmla="*/ 102 w 338"/>
                <a:gd name="T49" fmla="*/ 0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38" h="538">
                  <a:moveTo>
                    <a:pt x="338" y="451"/>
                  </a:moveTo>
                  <a:lnTo>
                    <a:pt x="284" y="451"/>
                  </a:lnTo>
                  <a:lnTo>
                    <a:pt x="284" y="528"/>
                  </a:lnTo>
                  <a:lnTo>
                    <a:pt x="284" y="538"/>
                  </a:lnTo>
                  <a:lnTo>
                    <a:pt x="338" y="538"/>
                  </a:lnTo>
                  <a:lnTo>
                    <a:pt x="338" y="451"/>
                  </a:lnTo>
                  <a:close/>
                  <a:moveTo>
                    <a:pt x="338" y="108"/>
                  </a:moveTo>
                  <a:lnTo>
                    <a:pt x="284" y="108"/>
                  </a:lnTo>
                  <a:lnTo>
                    <a:pt x="284" y="250"/>
                  </a:lnTo>
                  <a:lnTo>
                    <a:pt x="315" y="250"/>
                  </a:lnTo>
                  <a:lnTo>
                    <a:pt x="315" y="318"/>
                  </a:lnTo>
                  <a:lnTo>
                    <a:pt x="284" y="318"/>
                  </a:lnTo>
                  <a:lnTo>
                    <a:pt x="284" y="358"/>
                  </a:lnTo>
                  <a:lnTo>
                    <a:pt x="338" y="358"/>
                  </a:lnTo>
                  <a:lnTo>
                    <a:pt x="338" y="108"/>
                  </a:lnTo>
                  <a:close/>
                  <a:moveTo>
                    <a:pt x="28" y="0"/>
                  </a:moveTo>
                  <a:lnTo>
                    <a:pt x="0" y="0"/>
                  </a:lnTo>
                  <a:lnTo>
                    <a:pt x="0" y="57"/>
                  </a:lnTo>
                  <a:lnTo>
                    <a:pt x="28" y="57"/>
                  </a:lnTo>
                  <a:lnTo>
                    <a:pt x="28" y="0"/>
                  </a:lnTo>
                  <a:close/>
                  <a:moveTo>
                    <a:pt x="102" y="0"/>
                  </a:moveTo>
                  <a:lnTo>
                    <a:pt x="64" y="0"/>
                  </a:lnTo>
                  <a:lnTo>
                    <a:pt x="64" y="57"/>
                  </a:lnTo>
                  <a:lnTo>
                    <a:pt x="102" y="57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rgbClr val="2790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39" name="íSlîḑe">
              <a:extLst>
                <a:ext uri="{FF2B5EF4-FFF2-40B4-BE49-F238E27FC236}">
                  <a16:creationId xmlns:a16="http://schemas.microsoft.com/office/drawing/2014/main" id="{4E13EA47-D012-4485-A4B2-45D57510EE54}"/>
                </a:ext>
              </a:extLst>
            </p:cNvPr>
            <p:cNvSpPr/>
            <p:nvPr/>
          </p:nvSpPr>
          <p:spPr bwMode="auto">
            <a:xfrm>
              <a:off x="6670676" y="2232025"/>
              <a:ext cx="536575" cy="854075"/>
            </a:xfrm>
            <a:custGeom>
              <a:avLst/>
              <a:gdLst>
                <a:gd name="T0" fmla="*/ 338 w 338"/>
                <a:gd name="T1" fmla="*/ 451 h 538"/>
                <a:gd name="T2" fmla="*/ 284 w 338"/>
                <a:gd name="T3" fmla="*/ 451 h 538"/>
                <a:gd name="T4" fmla="*/ 284 w 338"/>
                <a:gd name="T5" fmla="*/ 528 h 538"/>
                <a:gd name="T6" fmla="*/ 284 w 338"/>
                <a:gd name="T7" fmla="*/ 538 h 538"/>
                <a:gd name="T8" fmla="*/ 338 w 338"/>
                <a:gd name="T9" fmla="*/ 538 h 538"/>
                <a:gd name="T10" fmla="*/ 338 w 338"/>
                <a:gd name="T11" fmla="*/ 451 h 538"/>
                <a:gd name="T12" fmla="*/ 338 w 338"/>
                <a:gd name="T13" fmla="*/ 108 h 538"/>
                <a:gd name="T14" fmla="*/ 284 w 338"/>
                <a:gd name="T15" fmla="*/ 108 h 538"/>
                <a:gd name="T16" fmla="*/ 284 w 338"/>
                <a:gd name="T17" fmla="*/ 250 h 538"/>
                <a:gd name="T18" fmla="*/ 315 w 338"/>
                <a:gd name="T19" fmla="*/ 250 h 538"/>
                <a:gd name="T20" fmla="*/ 315 w 338"/>
                <a:gd name="T21" fmla="*/ 318 h 538"/>
                <a:gd name="T22" fmla="*/ 284 w 338"/>
                <a:gd name="T23" fmla="*/ 318 h 538"/>
                <a:gd name="T24" fmla="*/ 284 w 338"/>
                <a:gd name="T25" fmla="*/ 358 h 538"/>
                <a:gd name="T26" fmla="*/ 338 w 338"/>
                <a:gd name="T27" fmla="*/ 358 h 538"/>
                <a:gd name="T28" fmla="*/ 338 w 338"/>
                <a:gd name="T29" fmla="*/ 108 h 538"/>
                <a:gd name="T30" fmla="*/ 28 w 338"/>
                <a:gd name="T31" fmla="*/ 0 h 538"/>
                <a:gd name="T32" fmla="*/ 0 w 338"/>
                <a:gd name="T33" fmla="*/ 0 h 538"/>
                <a:gd name="T34" fmla="*/ 0 w 338"/>
                <a:gd name="T35" fmla="*/ 57 h 538"/>
                <a:gd name="T36" fmla="*/ 28 w 338"/>
                <a:gd name="T37" fmla="*/ 57 h 538"/>
                <a:gd name="T38" fmla="*/ 28 w 338"/>
                <a:gd name="T39" fmla="*/ 0 h 538"/>
                <a:gd name="T40" fmla="*/ 102 w 338"/>
                <a:gd name="T41" fmla="*/ 0 h 538"/>
                <a:gd name="T42" fmla="*/ 64 w 338"/>
                <a:gd name="T43" fmla="*/ 0 h 538"/>
                <a:gd name="T44" fmla="*/ 64 w 338"/>
                <a:gd name="T45" fmla="*/ 57 h 538"/>
                <a:gd name="T46" fmla="*/ 102 w 338"/>
                <a:gd name="T47" fmla="*/ 57 h 538"/>
                <a:gd name="T48" fmla="*/ 102 w 338"/>
                <a:gd name="T49" fmla="*/ 0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38" h="538">
                  <a:moveTo>
                    <a:pt x="338" y="451"/>
                  </a:moveTo>
                  <a:lnTo>
                    <a:pt x="284" y="451"/>
                  </a:lnTo>
                  <a:lnTo>
                    <a:pt x="284" y="528"/>
                  </a:lnTo>
                  <a:lnTo>
                    <a:pt x="284" y="538"/>
                  </a:lnTo>
                  <a:lnTo>
                    <a:pt x="338" y="538"/>
                  </a:lnTo>
                  <a:lnTo>
                    <a:pt x="338" y="451"/>
                  </a:lnTo>
                  <a:moveTo>
                    <a:pt x="338" y="108"/>
                  </a:moveTo>
                  <a:lnTo>
                    <a:pt x="284" y="108"/>
                  </a:lnTo>
                  <a:lnTo>
                    <a:pt x="284" y="250"/>
                  </a:lnTo>
                  <a:lnTo>
                    <a:pt x="315" y="250"/>
                  </a:lnTo>
                  <a:lnTo>
                    <a:pt x="315" y="318"/>
                  </a:lnTo>
                  <a:lnTo>
                    <a:pt x="284" y="318"/>
                  </a:lnTo>
                  <a:lnTo>
                    <a:pt x="284" y="358"/>
                  </a:lnTo>
                  <a:lnTo>
                    <a:pt x="338" y="358"/>
                  </a:lnTo>
                  <a:lnTo>
                    <a:pt x="338" y="108"/>
                  </a:lnTo>
                  <a:moveTo>
                    <a:pt x="28" y="0"/>
                  </a:moveTo>
                  <a:lnTo>
                    <a:pt x="0" y="0"/>
                  </a:lnTo>
                  <a:lnTo>
                    <a:pt x="0" y="57"/>
                  </a:lnTo>
                  <a:lnTo>
                    <a:pt x="28" y="57"/>
                  </a:lnTo>
                  <a:lnTo>
                    <a:pt x="28" y="0"/>
                  </a:lnTo>
                  <a:moveTo>
                    <a:pt x="102" y="0"/>
                  </a:moveTo>
                  <a:lnTo>
                    <a:pt x="64" y="0"/>
                  </a:lnTo>
                  <a:lnTo>
                    <a:pt x="64" y="57"/>
                  </a:lnTo>
                  <a:lnTo>
                    <a:pt x="102" y="57"/>
                  </a:lnTo>
                  <a:lnTo>
                    <a:pt x="10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40" name="iṣļîḍe">
              <a:extLst>
                <a:ext uri="{FF2B5EF4-FFF2-40B4-BE49-F238E27FC236}">
                  <a16:creationId xmlns:a16="http://schemas.microsoft.com/office/drawing/2014/main" id="{C16D35FA-4A11-4CC4-B545-1983B9E77FED}"/>
                </a:ext>
              </a:extLst>
            </p:cNvPr>
            <p:cNvSpPr/>
            <p:nvPr/>
          </p:nvSpPr>
          <p:spPr bwMode="auto">
            <a:xfrm>
              <a:off x="6670676" y="2228850"/>
              <a:ext cx="161925" cy="3175"/>
            </a:xfrm>
            <a:custGeom>
              <a:avLst/>
              <a:gdLst>
                <a:gd name="T0" fmla="*/ 28 w 102"/>
                <a:gd name="T1" fmla="*/ 0 h 2"/>
                <a:gd name="T2" fmla="*/ 0 w 102"/>
                <a:gd name="T3" fmla="*/ 0 h 2"/>
                <a:gd name="T4" fmla="*/ 0 w 102"/>
                <a:gd name="T5" fmla="*/ 2 h 2"/>
                <a:gd name="T6" fmla="*/ 28 w 102"/>
                <a:gd name="T7" fmla="*/ 2 h 2"/>
                <a:gd name="T8" fmla="*/ 28 w 102"/>
                <a:gd name="T9" fmla="*/ 0 h 2"/>
                <a:gd name="T10" fmla="*/ 102 w 102"/>
                <a:gd name="T11" fmla="*/ 0 h 2"/>
                <a:gd name="T12" fmla="*/ 64 w 102"/>
                <a:gd name="T13" fmla="*/ 0 h 2"/>
                <a:gd name="T14" fmla="*/ 64 w 102"/>
                <a:gd name="T15" fmla="*/ 2 h 2"/>
                <a:gd name="T16" fmla="*/ 102 w 102"/>
                <a:gd name="T17" fmla="*/ 2 h 2"/>
                <a:gd name="T18" fmla="*/ 102 w 102"/>
                <a:gd name="T1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2" h="2">
                  <a:moveTo>
                    <a:pt x="28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28" y="2"/>
                  </a:lnTo>
                  <a:lnTo>
                    <a:pt x="28" y="0"/>
                  </a:lnTo>
                  <a:close/>
                  <a:moveTo>
                    <a:pt x="102" y="0"/>
                  </a:moveTo>
                  <a:lnTo>
                    <a:pt x="64" y="0"/>
                  </a:lnTo>
                  <a:lnTo>
                    <a:pt x="64" y="2"/>
                  </a:lnTo>
                  <a:lnTo>
                    <a:pt x="102" y="2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rgbClr val="41B1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41" name="ïṧľïḓé">
              <a:extLst>
                <a:ext uri="{FF2B5EF4-FFF2-40B4-BE49-F238E27FC236}">
                  <a16:creationId xmlns:a16="http://schemas.microsoft.com/office/drawing/2014/main" id="{FC0B0C9B-E818-4D8E-A79C-C1BD83335BED}"/>
                </a:ext>
              </a:extLst>
            </p:cNvPr>
            <p:cNvSpPr/>
            <p:nvPr/>
          </p:nvSpPr>
          <p:spPr bwMode="auto">
            <a:xfrm>
              <a:off x="6670676" y="2228850"/>
              <a:ext cx="161925" cy="3175"/>
            </a:xfrm>
            <a:custGeom>
              <a:avLst/>
              <a:gdLst>
                <a:gd name="T0" fmla="*/ 28 w 102"/>
                <a:gd name="T1" fmla="*/ 0 h 2"/>
                <a:gd name="T2" fmla="*/ 0 w 102"/>
                <a:gd name="T3" fmla="*/ 0 h 2"/>
                <a:gd name="T4" fmla="*/ 0 w 102"/>
                <a:gd name="T5" fmla="*/ 2 h 2"/>
                <a:gd name="T6" fmla="*/ 28 w 102"/>
                <a:gd name="T7" fmla="*/ 2 h 2"/>
                <a:gd name="T8" fmla="*/ 28 w 102"/>
                <a:gd name="T9" fmla="*/ 0 h 2"/>
                <a:gd name="T10" fmla="*/ 102 w 102"/>
                <a:gd name="T11" fmla="*/ 0 h 2"/>
                <a:gd name="T12" fmla="*/ 64 w 102"/>
                <a:gd name="T13" fmla="*/ 0 h 2"/>
                <a:gd name="T14" fmla="*/ 64 w 102"/>
                <a:gd name="T15" fmla="*/ 2 h 2"/>
                <a:gd name="T16" fmla="*/ 102 w 102"/>
                <a:gd name="T17" fmla="*/ 2 h 2"/>
                <a:gd name="T18" fmla="*/ 102 w 102"/>
                <a:gd name="T1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2" h="2">
                  <a:moveTo>
                    <a:pt x="28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28" y="2"/>
                  </a:lnTo>
                  <a:lnTo>
                    <a:pt x="28" y="0"/>
                  </a:lnTo>
                  <a:moveTo>
                    <a:pt x="102" y="0"/>
                  </a:moveTo>
                  <a:lnTo>
                    <a:pt x="64" y="0"/>
                  </a:lnTo>
                  <a:lnTo>
                    <a:pt x="64" y="2"/>
                  </a:lnTo>
                  <a:lnTo>
                    <a:pt x="102" y="2"/>
                  </a:lnTo>
                  <a:lnTo>
                    <a:pt x="10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42" name="í$ḷîḑè">
              <a:extLst>
                <a:ext uri="{FF2B5EF4-FFF2-40B4-BE49-F238E27FC236}">
                  <a16:creationId xmlns:a16="http://schemas.microsoft.com/office/drawing/2014/main" id="{752F2368-6770-42BF-A762-C167119829A5}"/>
                </a:ext>
              </a:extLst>
            </p:cNvPr>
            <p:cNvSpPr/>
            <p:nvPr/>
          </p:nvSpPr>
          <p:spPr bwMode="auto">
            <a:xfrm>
              <a:off x="6670676" y="2403475"/>
              <a:ext cx="450850" cy="682625"/>
            </a:xfrm>
            <a:custGeom>
              <a:avLst/>
              <a:gdLst>
                <a:gd name="T0" fmla="*/ 150 w 150"/>
                <a:gd name="T1" fmla="*/ 222 h 227"/>
                <a:gd name="T2" fmla="*/ 144 w 150"/>
                <a:gd name="T3" fmla="*/ 227 h 227"/>
                <a:gd name="T4" fmla="*/ 150 w 150"/>
                <a:gd name="T5" fmla="*/ 227 h 227"/>
                <a:gd name="T6" fmla="*/ 150 w 150"/>
                <a:gd name="T7" fmla="*/ 222 h 227"/>
                <a:gd name="T8" fmla="*/ 103 w 150"/>
                <a:gd name="T9" fmla="*/ 198 h 227"/>
                <a:gd name="T10" fmla="*/ 33 w 150"/>
                <a:gd name="T11" fmla="*/ 198 h 227"/>
                <a:gd name="T12" fmla="*/ 24 w 150"/>
                <a:gd name="T13" fmla="*/ 204 h 227"/>
                <a:gd name="T14" fmla="*/ 16 w 150"/>
                <a:gd name="T15" fmla="*/ 198 h 227"/>
                <a:gd name="T16" fmla="*/ 0 w 150"/>
                <a:gd name="T17" fmla="*/ 198 h 227"/>
                <a:gd name="T18" fmla="*/ 15 w 150"/>
                <a:gd name="T19" fmla="*/ 223 h 227"/>
                <a:gd name="T20" fmla="*/ 78 w 150"/>
                <a:gd name="T21" fmla="*/ 223 h 227"/>
                <a:gd name="T22" fmla="*/ 103 w 150"/>
                <a:gd name="T23" fmla="*/ 198 h 227"/>
                <a:gd name="T24" fmla="*/ 15 w 150"/>
                <a:gd name="T25" fmla="*/ 165 h 227"/>
                <a:gd name="T26" fmla="*/ 0 w 150"/>
                <a:gd name="T27" fmla="*/ 165 h 227"/>
                <a:gd name="T28" fmla="*/ 0 w 150"/>
                <a:gd name="T29" fmla="*/ 190 h 227"/>
                <a:gd name="T30" fmla="*/ 15 w 150"/>
                <a:gd name="T31" fmla="*/ 190 h 227"/>
                <a:gd name="T32" fmla="*/ 15 w 150"/>
                <a:gd name="T33" fmla="*/ 165 h 227"/>
                <a:gd name="T34" fmla="*/ 54 w 150"/>
                <a:gd name="T35" fmla="*/ 165 h 227"/>
                <a:gd name="T36" fmla="*/ 34 w 150"/>
                <a:gd name="T37" fmla="*/ 165 h 227"/>
                <a:gd name="T38" fmla="*/ 34 w 150"/>
                <a:gd name="T39" fmla="*/ 190 h 227"/>
                <a:gd name="T40" fmla="*/ 105 w 150"/>
                <a:gd name="T41" fmla="*/ 190 h 227"/>
                <a:gd name="T42" fmla="*/ 109 w 150"/>
                <a:gd name="T43" fmla="*/ 192 h 227"/>
                <a:gd name="T44" fmla="*/ 120 w 150"/>
                <a:gd name="T45" fmla="*/ 181 h 227"/>
                <a:gd name="T46" fmla="*/ 54 w 150"/>
                <a:gd name="T47" fmla="*/ 181 h 227"/>
                <a:gd name="T48" fmla="*/ 54 w 150"/>
                <a:gd name="T49" fmla="*/ 165 h 227"/>
                <a:gd name="T50" fmla="*/ 15 w 150"/>
                <a:gd name="T51" fmla="*/ 132 h 227"/>
                <a:gd name="T52" fmla="*/ 14 w 150"/>
                <a:gd name="T53" fmla="*/ 132 h 227"/>
                <a:gd name="T54" fmla="*/ 0 w 150"/>
                <a:gd name="T55" fmla="*/ 146 h 227"/>
                <a:gd name="T56" fmla="*/ 0 w 150"/>
                <a:gd name="T57" fmla="*/ 157 h 227"/>
                <a:gd name="T58" fmla="*/ 15 w 150"/>
                <a:gd name="T59" fmla="*/ 157 h 227"/>
                <a:gd name="T60" fmla="*/ 15 w 150"/>
                <a:gd name="T61" fmla="*/ 132 h 227"/>
                <a:gd name="T62" fmla="*/ 54 w 150"/>
                <a:gd name="T63" fmla="*/ 132 h 227"/>
                <a:gd name="T64" fmla="*/ 34 w 150"/>
                <a:gd name="T65" fmla="*/ 132 h 227"/>
                <a:gd name="T66" fmla="*/ 34 w 150"/>
                <a:gd name="T67" fmla="*/ 157 h 227"/>
                <a:gd name="T68" fmla="*/ 54 w 150"/>
                <a:gd name="T69" fmla="*/ 157 h 227"/>
                <a:gd name="T70" fmla="*/ 54 w 150"/>
                <a:gd name="T71" fmla="*/ 132 h 227"/>
                <a:gd name="T72" fmla="*/ 54 w 150"/>
                <a:gd name="T73" fmla="*/ 97 h 227"/>
                <a:gd name="T74" fmla="*/ 49 w 150"/>
                <a:gd name="T75" fmla="*/ 97 h 227"/>
                <a:gd name="T76" fmla="*/ 34 w 150"/>
                <a:gd name="T77" fmla="*/ 112 h 227"/>
                <a:gd name="T78" fmla="*/ 34 w 150"/>
                <a:gd name="T79" fmla="*/ 124 h 227"/>
                <a:gd name="T80" fmla="*/ 105 w 150"/>
                <a:gd name="T81" fmla="*/ 124 h 227"/>
                <a:gd name="T82" fmla="*/ 109 w 150"/>
                <a:gd name="T83" fmla="*/ 128 h 227"/>
                <a:gd name="T84" fmla="*/ 107 w 150"/>
                <a:gd name="T85" fmla="*/ 132 h 227"/>
                <a:gd name="T86" fmla="*/ 150 w 150"/>
                <a:gd name="T87" fmla="*/ 132 h 227"/>
                <a:gd name="T88" fmla="*/ 150 w 150"/>
                <a:gd name="T89" fmla="*/ 111 h 227"/>
                <a:gd name="T90" fmla="*/ 54 w 150"/>
                <a:gd name="T91" fmla="*/ 111 h 227"/>
                <a:gd name="T92" fmla="*/ 54 w 150"/>
                <a:gd name="T93" fmla="*/ 97 h 227"/>
                <a:gd name="T94" fmla="*/ 150 w 150"/>
                <a:gd name="T95" fmla="*/ 0 h 227"/>
                <a:gd name="T96" fmla="*/ 147 w 150"/>
                <a:gd name="T97" fmla="*/ 0 h 227"/>
                <a:gd name="T98" fmla="*/ 71 w 150"/>
                <a:gd name="T99" fmla="*/ 75 h 227"/>
                <a:gd name="T100" fmla="*/ 150 w 150"/>
                <a:gd name="T101" fmla="*/ 75 h 227"/>
                <a:gd name="T102" fmla="*/ 150 w 150"/>
                <a:gd name="T103" fmla="*/ 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0" h="227">
                  <a:moveTo>
                    <a:pt x="150" y="222"/>
                  </a:moveTo>
                  <a:cubicBezTo>
                    <a:pt x="144" y="227"/>
                    <a:pt x="144" y="227"/>
                    <a:pt x="144" y="227"/>
                  </a:cubicBezTo>
                  <a:cubicBezTo>
                    <a:pt x="150" y="227"/>
                    <a:pt x="150" y="227"/>
                    <a:pt x="150" y="227"/>
                  </a:cubicBezTo>
                  <a:cubicBezTo>
                    <a:pt x="150" y="222"/>
                    <a:pt x="150" y="222"/>
                    <a:pt x="150" y="222"/>
                  </a:cubicBezTo>
                  <a:moveTo>
                    <a:pt x="103" y="198"/>
                  </a:moveTo>
                  <a:cubicBezTo>
                    <a:pt x="33" y="198"/>
                    <a:pt x="33" y="198"/>
                    <a:pt x="33" y="198"/>
                  </a:cubicBezTo>
                  <a:cubicBezTo>
                    <a:pt x="32" y="202"/>
                    <a:pt x="28" y="204"/>
                    <a:pt x="24" y="204"/>
                  </a:cubicBezTo>
                  <a:cubicBezTo>
                    <a:pt x="20" y="204"/>
                    <a:pt x="17" y="202"/>
                    <a:pt x="16" y="198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209"/>
                    <a:pt x="6" y="218"/>
                    <a:pt x="15" y="223"/>
                  </a:cubicBezTo>
                  <a:cubicBezTo>
                    <a:pt x="78" y="223"/>
                    <a:pt x="78" y="223"/>
                    <a:pt x="78" y="223"/>
                  </a:cubicBezTo>
                  <a:cubicBezTo>
                    <a:pt x="103" y="198"/>
                    <a:pt x="103" y="198"/>
                    <a:pt x="103" y="198"/>
                  </a:cubicBezTo>
                  <a:moveTo>
                    <a:pt x="15" y="165"/>
                  </a:moveTo>
                  <a:cubicBezTo>
                    <a:pt x="0" y="165"/>
                    <a:pt x="0" y="165"/>
                    <a:pt x="0" y="165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15" y="190"/>
                    <a:pt x="15" y="190"/>
                    <a:pt x="15" y="190"/>
                  </a:cubicBezTo>
                  <a:cubicBezTo>
                    <a:pt x="15" y="165"/>
                    <a:pt x="15" y="165"/>
                    <a:pt x="15" y="165"/>
                  </a:cubicBezTo>
                  <a:moveTo>
                    <a:pt x="54" y="165"/>
                  </a:moveTo>
                  <a:cubicBezTo>
                    <a:pt x="34" y="165"/>
                    <a:pt x="34" y="165"/>
                    <a:pt x="34" y="165"/>
                  </a:cubicBezTo>
                  <a:cubicBezTo>
                    <a:pt x="34" y="190"/>
                    <a:pt x="34" y="190"/>
                    <a:pt x="34" y="190"/>
                  </a:cubicBezTo>
                  <a:cubicBezTo>
                    <a:pt x="105" y="190"/>
                    <a:pt x="105" y="190"/>
                    <a:pt x="105" y="190"/>
                  </a:cubicBezTo>
                  <a:cubicBezTo>
                    <a:pt x="107" y="190"/>
                    <a:pt x="108" y="191"/>
                    <a:pt x="109" y="192"/>
                  </a:cubicBezTo>
                  <a:cubicBezTo>
                    <a:pt x="120" y="181"/>
                    <a:pt x="120" y="181"/>
                    <a:pt x="120" y="181"/>
                  </a:cubicBezTo>
                  <a:cubicBezTo>
                    <a:pt x="54" y="181"/>
                    <a:pt x="54" y="181"/>
                    <a:pt x="54" y="181"/>
                  </a:cubicBezTo>
                  <a:cubicBezTo>
                    <a:pt x="54" y="165"/>
                    <a:pt x="54" y="165"/>
                    <a:pt x="54" y="165"/>
                  </a:cubicBezTo>
                  <a:moveTo>
                    <a:pt x="15" y="132"/>
                  </a:moveTo>
                  <a:cubicBezTo>
                    <a:pt x="14" y="132"/>
                    <a:pt x="14" y="132"/>
                    <a:pt x="14" y="132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15" y="157"/>
                    <a:pt x="15" y="157"/>
                    <a:pt x="15" y="157"/>
                  </a:cubicBezTo>
                  <a:cubicBezTo>
                    <a:pt x="15" y="132"/>
                    <a:pt x="15" y="132"/>
                    <a:pt x="15" y="132"/>
                  </a:cubicBezTo>
                  <a:moveTo>
                    <a:pt x="54" y="132"/>
                  </a:moveTo>
                  <a:cubicBezTo>
                    <a:pt x="34" y="132"/>
                    <a:pt x="34" y="132"/>
                    <a:pt x="34" y="132"/>
                  </a:cubicBezTo>
                  <a:cubicBezTo>
                    <a:pt x="34" y="157"/>
                    <a:pt x="34" y="157"/>
                    <a:pt x="34" y="157"/>
                  </a:cubicBezTo>
                  <a:cubicBezTo>
                    <a:pt x="54" y="157"/>
                    <a:pt x="54" y="157"/>
                    <a:pt x="54" y="157"/>
                  </a:cubicBezTo>
                  <a:cubicBezTo>
                    <a:pt x="54" y="132"/>
                    <a:pt x="54" y="132"/>
                    <a:pt x="54" y="132"/>
                  </a:cubicBezTo>
                  <a:moveTo>
                    <a:pt x="54" y="97"/>
                  </a:moveTo>
                  <a:cubicBezTo>
                    <a:pt x="49" y="97"/>
                    <a:pt x="49" y="97"/>
                    <a:pt x="49" y="97"/>
                  </a:cubicBezTo>
                  <a:cubicBezTo>
                    <a:pt x="34" y="112"/>
                    <a:pt x="34" y="112"/>
                    <a:pt x="34" y="112"/>
                  </a:cubicBezTo>
                  <a:cubicBezTo>
                    <a:pt x="34" y="124"/>
                    <a:pt x="34" y="124"/>
                    <a:pt x="34" y="124"/>
                  </a:cubicBezTo>
                  <a:cubicBezTo>
                    <a:pt x="105" y="124"/>
                    <a:pt x="105" y="124"/>
                    <a:pt x="105" y="124"/>
                  </a:cubicBezTo>
                  <a:cubicBezTo>
                    <a:pt x="107" y="124"/>
                    <a:pt x="109" y="126"/>
                    <a:pt x="109" y="128"/>
                  </a:cubicBezTo>
                  <a:cubicBezTo>
                    <a:pt x="109" y="130"/>
                    <a:pt x="108" y="131"/>
                    <a:pt x="107" y="132"/>
                  </a:cubicBezTo>
                  <a:cubicBezTo>
                    <a:pt x="150" y="132"/>
                    <a:pt x="150" y="132"/>
                    <a:pt x="150" y="132"/>
                  </a:cubicBezTo>
                  <a:cubicBezTo>
                    <a:pt x="150" y="111"/>
                    <a:pt x="150" y="111"/>
                    <a:pt x="150" y="111"/>
                  </a:cubicBezTo>
                  <a:cubicBezTo>
                    <a:pt x="54" y="111"/>
                    <a:pt x="54" y="111"/>
                    <a:pt x="54" y="111"/>
                  </a:cubicBezTo>
                  <a:cubicBezTo>
                    <a:pt x="54" y="97"/>
                    <a:pt x="54" y="97"/>
                    <a:pt x="54" y="97"/>
                  </a:cubicBezTo>
                  <a:moveTo>
                    <a:pt x="150" y="0"/>
                  </a:moveTo>
                  <a:cubicBezTo>
                    <a:pt x="147" y="0"/>
                    <a:pt x="147" y="0"/>
                    <a:pt x="147" y="0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150" y="75"/>
                    <a:pt x="150" y="75"/>
                    <a:pt x="150" y="75"/>
                  </a:cubicBezTo>
                  <a:cubicBezTo>
                    <a:pt x="150" y="0"/>
                    <a:pt x="150" y="0"/>
                    <a:pt x="150" y="0"/>
                  </a:cubicBezTo>
                </a:path>
              </a:pathLst>
            </a:custGeom>
            <a:solidFill>
              <a:srgbClr val="1E48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43" name="îṣḻiḋe">
              <a:extLst>
                <a:ext uri="{FF2B5EF4-FFF2-40B4-BE49-F238E27FC236}">
                  <a16:creationId xmlns:a16="http://schemas.microsoft.com/office/drawing/2014/main" id="{2CEC849F-D05B-48B6-B1E8-DFCAFF4ECFC4}"/>
                </a:ext>
              </a:extLst>
            </p:cNvPr>
            <p:cNvSpPr/>
            <p:nvPr/>
          </p:nvSpPr>
          <p:spPr bwMode="auto">
            <a:xfrm>
              <a:off x="6818313" y="2679700"/>
              <a:ext cx="14288" cy="15875"/>
            </a:xfrm>
            <a:custGeom>
              <a:avLst/>
              <a:gdLst>
                <a:gd name="T0" fmla="*/ 9 w 9"/>
                <a:gd name="T1" fmla="*/ 0 h 10"/>
                <a:gd name="T2" fmla="*/ 0 w 9"/>
                <a:gd name="T3" fmla="*/ 10 h 10"/>
                <a:gd name="T4" fmla="*/ 9 w 9"/>
                <a:gd name="T5" fmla="*/ 10 h 10"/>
                <a:gd name="T6" fmla="*/ 9 w 9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0">
                  <a:moveTo>
                    <a:pt x="9" y="0"/>
                  </a:moveTo>
                  <a:lnTo>
                    <a:pt x="0" y="10"/>
                  </a:lnTo>
                  <a:lnTo>
                    <a:pt x="9" y="10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C27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44" name="ïşḷïdé">
              <a:extLst>
                <a:ext uri="{FF2B5EF4-FFF2-40B4-BE49-F238E27FC236}">
                  <a16:creationId xmlns:a16="http://schemas.microsoft.com/office/drawing/2014/main" id="{D2969597-B4D1-4CA0-B8C8-6AFEEEA9B320}"/>
                </a:ext>
              </a:extLst>
            </p:cNvPr>
            <p:cNvSpPr/>
            <p:nvPr/>
          </p:nvSpPr>
          <p:spPr bwMode="auto">
            <a:xfrm>
              <a:off x="6818313" y="2679700"/>
              <a:ext cx="14288" cy="15875"/>
            </a:xfrm>
            <a:custGeom>
              <a:avLst/>
              <a:gdLst>
                <a:gd name="T0" fmla="*/ 9 w 9"/>
                <a:gd name="T1" fmla="*/ 0 h 10"/>
                <a:gd name="T2" fmla="*/ 0 w 9"/>
                <a:gd name="T3" fmla="*/ 10 h 10"/>
                <a:gd name="T4" fmla="*/ 9 w 9"/>
                <a:gd name="T5" fmla="*/ 10 h 10"/>
                <a:gd name="T6" fmla="*/ 9 w 9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0">
                  <a:moveTo>
                    <a:pt x="9" y="0"/>
                  </a:moveTo>
                  <a:lnTo>
                    <a:pt x="0" y="10"/>
                  </a:lnTo>
                  <a:lnTo>
                    <a:pt x="9" y="10"/>
                  </a:lnTo>
                  <a:lnTo>
                    <a:pt x="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45" name="iṥlídé">
              <a:extLst>
                <a:ext uri="{FF2B5EF4-FFF2-40B4-BE49-F238E27FC236}">
                  <a16:creationId xmlns:a16="http://schemas.microsoft.com/office/drawing/2014/main" id="{B91996FB-FB9B-4F1F-84CF-F58F2BDE65F7}"/>
                </a:ext>
              </a:extLst>
            </p:cNvPr>
            <p:cNvSpPr/>
            <p:nvPr/>
          </p:nvSpPr>
          <p:spPr bwMode="auto">
            <a:xfrm>
              <a:off x="6711951" y="2776538"/>
              <a:ext cx="287338" cy="23813"/>
            </a:xfrm>
            <a:custGeom>
              <a:avLst/>
              <a:gdLst>
                <a:gd name="T0" fmla="*/ 1 w 95"/>
                <a:gd name="T1" fmla="*/ 8 h 8"/>
                <a:gd name="T2" fmla="*/ 0 w 95"/>
                <a:gd name="T3" fmla="*/ 8 h 8"/>
                <a:gd name="T4" fmla="*/ 1 w 95"/>
                <a:gd name="T5" fmla="*/ 8 h 8"/>
                <a:gd name="T6" fmla="*/ 1 w 95"/>
                <a:gd name="T7" fmla="*/ 8 h 8"/>
                <a:gd name="T8" fmla="*/ 91 w 95"/>
                <a:gd name="T9" fmla="*/ 0 h 8"/>
                <a:gd name="T10" fmla="*/ 20 w 95"/>
                <a:gd name="T11" fmla="*/ 0 h 8"/>
                <a:gd name="T12" fmla="*/ 20 w 95"/>
                <a:gd name="T13" fmla="*/ 8 h 8"/>
                <a:gd name="T14" fmla="*/ 40 w 95"/>
                <a:gd name="T15" fmla="*/ 8 h 8"/>
                <a:gd name="T16" fmla="*/ 40 w 95"/>
                <a:gd name="T17" fmla="*/ 8 h 8"/>
                <a:gd name="T18" fmla="*/ 93 w 95"/>
                <a:gd name="T19" fmla="*/ 8 h 8"/>
                <a:gd name="T20" fmla="*/ 95 w 95"/>
                <a:gd name="T21" fmla="*/ 4 h 8"/>
                <a:gd name="T22" fmla="*/ 91 w 95"/>
                <a:gd name="T2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5" h="8">
                  <a:moveTo>
                    <a:pt x="1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moveTo>
                    <a:pt x="91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93" y="8"/>
                    <a:pt x="93" y="8"/>
                    <a:pt x="93" y="8"/>
                  </a:cubicBezTo>
                  <a:cubicBezTo>
                    <a:pt x="94" y="7"/>
                    <a:pt x="95" y="6"/>
                    <a:pt x="95" y="4"/>
                  </a:cubicBezTo>
                  <a:cubicBezTo>
                    <a:pt x="95" y="2"/>
                    <a:pt x="93" y="0"/>
                    <a:pt x="91" y="0"/>
                  </a:cubicBezTo>
                </a:path>
              </a:pathLst>
            </a:custGeom>
            <a:solidFill>
              <a:srgbClr val="C25F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46" name="íṧlîdè">
              <a:extLst>
                <a:ext uri="{FF2B5EF4-FFF2-40B4-BE49-F238E27FC236}">
                  <a16:creationId xmlns:a16="http://schemas.microsoft.com/office/drawing/2014/main" id="{B6078BB1-2B09-435B-ACB2-964B65FC062B}"/>
                </a:ext>
              </a:extLst>
            </p:cNvPr>
            <p:cNvSpPr/>
            <p:nvPr/>
          </p:nvSpPr>
          <p:spPr bwMode="auto">
            <a:xfrm>
              <a:off x="6670676" y="2874963"/>
              <a:ext cx="161925" cy="23813"/>
            </a:xfrm>
            <a:custGeom>
              <a:avLst/>
              <a:gdLst>
                <a:gd name="T0" fmla="*/ 28 w 102"/>
                <a:gd name="T1" fmla="*/ 0 h 15"/>
                <a:gd name="T2" fmla="*/ 0 w 102"/>
                <a:gd name="T3" fmla="*/ 0 h 15"/>
                <a:gd name="T4" fmla="*/ 0 w 102"/>
                <a:gd name="T5" fmla="*/ 15 h 15"/>
                <a:gd name="T6" fmla="*/ 28 w 102"/>
                <a:gd name="T7" fmla="*/ 15 h 15"/>
                <a:gd name="T8" fmla="*/ 28 w 102"/>
                <a:gd name="T9" fmla="*/ 0 h 15"/>
                <a:gd name="T10" fmla="*/ 102 w 102"/>
                <a:gd name="T11" fmla="*/ 0 h 15"/>
                <a:gd name="T12" fmla="*/ 64 w 102"/>
                <a:gd name="T13" fmla="*/ 0 h 15"/>
                <a:gd name="T14" fmla="*/ 64 w 102"/>
                <a:gd name="T15" fmla="*/ 15 h 15"/>
                <a:gd name="T16" fmla="*/ 102 w 102"/>
                <a:gd name="T17" fmla="*/ 15 h 15"/>
                <a:gd name="T18" fmla="*/ 102 w 102"/>
                <a:gd name="T1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2" h="15">
                  <a:moveTo>
                    <a:pt x="28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28" y="15"/>
                  </a:lnTo>
                  <a:lnTo>
                    <a:pt x="28" y="0"/>
                  </a:lnTo>
                  <a:close/>
                  <a:moveTo>
                    <a:pt x="102" y="0"/>
                  </a:moveTo>
                  <a:lnTo>
                    <a:pt x="64" y="0"/>
                  </a:lnTo>
                  <a:lnTo>
                    <a:pt x="64" y="15"/>
                  </a:lnTo>
                  <a:lnTo>
                    <a:pt x="102" y="15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rgbClr val="C25F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47" name="i$1idè">
              <a:extLst>
                <a:ext uri="{FF2B5EF4-FFF2-40B4-BE49-F238E27FC236}">
                  <a16:creationId xmlns:a16="http://schemas.microsoft.com/office/drawing/2014/main" id="{73552154-9B43-4514-A299-F00385275F04}"/>
                </a:ext>
              </a:extLst>
            </p:cNvPr>
            <p:cNvSpPr/>
            <p:nvPr/>
          </p:nvSpPr>
          <p:spPr bwMode="auto">
            <a:xfrm>
              <a:off x="6670676" y="2874963"/>
              <a:ext cx="161925" cy="23813"/>
            </a:xfrm>
            <a:custGeom>
              <a:avLst/>
              <a:gdLst>
                <a:gd name="T0" fmla="*/ 28 w 102"/>
                <a:gd name="T1" fmla="*/ 0 h 15"/>
                <a:gd name="T2" fmla="*/ 0 w 102"/>
                <a:gd name="T3" fmla="*/ 0 h 15"/>
                <a:gd name="T4" fmla="*/ 0 w 102"/>
                <a:gd name="T5" fmla="*/ 15 h 15"/>
                <a:gd name="T6" fmla="*/ 28 w 102"/>
                <a:gd name="T7" fmla="*/ 15 h 15"/>
                <a:gd name="T8" fmla="*/ 28 w 102"/>
                <a:gd name="T9" fmla="*/ 0 h 15"/>
                <a:gd name="T10" fmla="*/ 102 w 102"/>
                <a:gd name="T11" fmla="*/ 0 h 15"/>
                <a:gd name="T12" fmla="*/ 64 w 102"/>
                <a:gd name="T13" fmla="*/ 0 h 15"/>
                <a:gd name="T14" fmla="*/ 64 w 102"/>
                <a:gd name="T15" fmla="*/ 15 h 15"/>
                <a:gd name="T16" fmla="*/ 102 w 102"/>
                <a:gd name="T17" fmla="*/ 15 h 15"/>
                <a:gd name="T18" fmla="*/ 102 w 102"/>
                <a:gd name="T1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2" h="15">
                  <a:moveTo>
                    <a:pt x="28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28" y="15"/>
                  </a:lnTo>
                  <a:lnTo>
                    <a:pt x="28" y="0"/>
                  </a:lnTo>
                  <a:moveTo>
                    <a:pt x="102" y="0"/>
                  </a:moveTo>
                  <a:lnTo>
                    <a:pt x="64" y="0"/>
                  </a:lnTo>
                  <a:lnTo>
                    <a:pt x="64" y="15"/>
                  </a:lnTo>
                  <a:lnTo>
                    <a:pt x="102" y="15"/>
                  </a:lnTo>
                  <a:lnTo>
                    <a:pt x="10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48" name="íšľïde">
              <a:extLst>
                <a:ext uri="{FF2B5EF4-FFF2-40B4-BE49-F238E27FC236}">
                  <a16:creationId xmlns:a16="http://schemas.microsoft.com/office/drawing/2014/main" id="{562EE6A2-F049-457C-8D03-4B5832B3D999}"/>
                </a:ext>
              </a:extLst>
            </p:cNvPr>
            <p:cNvSpPr/>
            <p:nvPr/>
          </p:nvSpPr>
          <p:spPr bwMode="auto">
            <a:xfrm>
              <a:off x="6670676" y="2974975"/>
              <a:ext cx="328613" cy="23813"/>
            </a:xfrm>
            <a:custGeom>
              <a:avLst/>
              <a:gdLst>
                <a:gd name="T0" fmla="*/ 15 w 109"/>
                <a:gd name="T1" fmla="*/ 0 h 8"/>
                <a:gd name="T2" fmla="*/ 0 w 109"/>
                <a:gd name="T3" fmla="*/ 0 h 8"/>
                <a:gd name="T4" fmla="*/ 0 w 109"/>
                <a:gd name="T5" fmla="*/ 7 h 8"/>
                <a:gd name="T6" fmla="*/ 0 w 109"/>
                <a:gd name="T7" fmla="*/ 8 h 8"/>
                <a:gd name="T8" fmla="*/ 16 w 109"/>
                <a:gd name="T9" fmla="*/ 8 h 8"/>
                <a:gd name="T10" fmla="*/ 15 w 109"/>
                <a:gd name="T11" fmla="*/ 4 h 8"/>
                <a:gd name="T12" fmla="*/ 15 w 109"/>
                <a:gd name="T13" fmla="*/ 0 h 8"/>
                <a:gd name="T14" fmla="*/ 105 w 109"/>
                <a:gd name="T15" fmla="*/ 0 h 8"/>
                <a:gd name="T16" fmla="*/ 34 w 109"/>
                <a:gd name="T17" fmla="*/ 0 h 8"/>
                <a:gd name="T18" fmla="*/ 34 w 109"/>
                <a:gd name="T19" fmla="*/ 4 h 8"/>
                <a:gd name="T20" fmla="*/ 33 w 109"/>
                <a:gd name="T21" fmla="*/ 8 h 8"/>
                <a:gd name="T22" fmla="*/ 103 w 109"/>
                <a:gd name="T23" fmla="*/ 8 h 8"/>
                <a:gd name="T24" fmla="*/ 109 w 109"/>
                <a:gd name="T25" fmla="*/ 2 h 8"/>
                <a:gd name="T26" fmla="*/ 105 w 109"/>
                <a:gd name="T2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9" h="8">
                  <a:moveTo>
                    <a:pt x="1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5" y="7"/>
                    <a:pt x="15" y="6"/>
                    <a:pt x="15" y="4"/>
                  </a:cubicBezTo>
                  <a:cubicBezTo>
                    <a:pt x="15" y="0"/>
                    <a:pt x="15" y="0"/>
                    <a:pt x="15" y="0"/>
                  </a:cubicBezTo>
                  <a:moveTo>
                    <a:pt x="105" y="0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4" y="6"/>
                    <a:pt x="34" y="7"/>
                    <a:pt x="33" y="8"/>
                  </a:cubicBezTo>
                  <a:cubicBezTo>
                    <a:pt x="103" y="8"/>
                    <a:pt x="103" y="8"/>
                    <a:pt x="103" y="8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8" y="1"/>
                    <a:pt x="107" y="0"/>
                    <a:pt x="105" y="0"/>
                  </a:cubicBezTo>
                </a:path>
              </a:pathLst>
            </a:custGeom>
            <a:solidFill>
              <a:srgbClr val="C25F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49" name="íSlíḓé">
              <a:extLst>
                <a:ext uri="{FF2B5EF4-FFF2-40B4-BE49-F238E27FC236}">
                  <a16:creationId xmlns:a16="http://schemas.microsoft.com/office/drawing/2014/main" id="{86A579DF-5188-41B8-B728-E939A554D01F}"/>
                </a:ext>
              </a:extLst>
            </p:cNvPr>
            <p:cNvSpPr/>
            <p:nvPr/>
          </p:nvSpPr>
          <p:spPr bwMode="auto">
            <a:xfrm>
              <a:off x="6715126" y="3073400"/>
              <a:ext cx="190500" cy="12700"/>
            </a:xfrm>
            <a:custGeom>
              <a:avLst/>
              <a:gdLst>
                <a:gd name="T0" fmla="*/ 63 w 63"/>
                <a:gd name="T1" fmla="*/ 0 h 4"/>
                <a:gd name="T2" fmla="*/ 0 w 63"/>
                <a:gd name="T3" fmla="*/ 0 h 4"/>
                <a:gd name="T4" fmla="*/ 15 w 63"/>
                <a:gd name="T5" fmla="*/ 4 h 4"/>
                <a:gd name="T6" fmla="*/ 59 w 63"/>
                <a:gd name="T7" fmla="*/ 4 h 4"/>
                <a:gd name="T8" fmla="*/ 63 w 63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4">
                  <a:moveTo>
                    <a:pt x="6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4" y="3"/>
                    <a:pt x="10" y="4"/>
                    <a:pt x="15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63" y="0"/>
                    <a:pt x="63" y="0"/>
                    <a:pt x="63" y="0"/>
                  </a:cubicBezTo>
                </a:path>
              </a:pathLst>
            </a:custGeom>
            <a:solidFill>
              <a:srgbClr val="C25F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50" name="íşļïḓè">
              <a:extLst>
                <a:ext uri="{FF2B5EF4-FFF2-40B4-BE49-F238E27FC236}">
                  <a16:creationId xmlns:a16="http://schemas.microsoft.com/office/drawing/2014/main" id="{18F80E70-BC5B-4B56-8C86-4298D916407D}"/>
                </a:ext>
              </a:extLst>
            </p:cNvPr>
            <p:cNvSpPr/>
            <p:nvPr/>
          </p:nvSpPr>
          <p:spPr bwMode="auto">
            <a:xfrm>
              <a:off x="6905626" y="2947988"/>
              <a:ext cx="215900" cy="138113"/>
            </a:xfrm>
            <a:custGeom>
              <a:avLst/>
              <a:gdLst>
                <a:gd name="T0" fmla="*/ 72 w 72"/>
                <a:gd name="T1" fmla="*/ 0 h 46"/>
                <a:gd name="T2" fmla="*/ 42 w 72"/>
                <a:gd name="T3" fmla="*/ 0 h 46"/>
                <a:gd name="T4" fmla="*/ 31 w 72"/>
                <a:gd name="T5" fmla="*/ 11 h 46"/>
                <a:gd name="T6" fmla="*/ 31 w 72"/>
                <a:gd name="T7" fmla="*/ 13 h 46"/>
                <a:gd name="T8" fmla="*/ 27 w 72"/>
                <a:gd name="T9" fmla="*/ 17 h 46"/>
                <a:gd name="T10" fmla="*/ 25 w 72"/>
                <a:gd name="T11" fmla="*/ 17 h 46"/>
                <a:gd name="T12" fmla="*/ 0 w 72"/>
                <a:gd name="T13" fmla="*/ 42 h 46"/>
                <a:gd name="T14" fmla="*/ 27 w 72"/>
                <a:gd name="T15" fmla="*/ 42 h 46"/>
                <a:gd name="T16" fmla="*/ 31 w 72"/>
                <a:gd name="T17" fmla="*/ 46 h 46"/>
                <a:gd name="T18" fmla="*/ 31 w 72"/>
                <a:gd name="T19" fmla="*/ 46 h 46"/>
                <a:gd name="T20" fmla="*/ 66 w 72"/>
                <a:gd name="T21" fmla="*/ 46 h 46"/>
                <a:gd name="T22" fmla="*/ 72 w 72"/>
                <a:gd name="T23" fmla="*/ 41 h 46"/>
                <a:gd name="T24" fmla="*/ 72 w 72"/>
                <a:gd name="T25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2" h="46">
                  <a:moveTo>
                    <a:pt x="72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31" y="12"/>
                    <a:pt x="31" y="13"/>
                    <a:pt x="31" y="13"/>
                  </a:cubicBezTo>
                  <a:cubicBezTo>
                    <a:pt x="31" y="15"/>
                    <a:pt x="29" y="17"/>
                    <a:pt x="27" y="17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9" y="42"/>
                    <a:pt x="31" y="44"/>
                    <a:pt x="31" y="46"/>
                  </a:cubicBezTo>
                  <a:cubicBezTo>
                    <a:pt x="31" y="46"/>
                    <a:pt x="31" y="46"/>
                    <a:pt x="31" y="46"/>
                  </a:cubicBezTo>
                  <a:cubicBezTo>
                    <a:pt x="66" y="46"/>
                    <a:pt x="66" y="46"/>
                    <a:pt x="66" y="46"/>
                  </a:cubicBezTo>
                  <a:cubicBezTo>
                    <a:pt x="72" y="41"/>
                    <a:pt x="72" y="41"/>
                    <a:pt x="72" y="41"/>
                  </a:cubicBezTo>
                  <a:cubicBezTo>
                    <a:pt x="72" y="0"/>
                    <a:pt x="72" y="0"/>
                    <a:pt x="72" y="0"/>
                  </a:cubicBezTo>
                </a:path>
              </a:pathLst>
            </a:custGeom>
            <a:solidFill>
              <a:srgbClr val="2459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51" name="íš1iḋê">
              <a:extLst>
                <a:ext uri="{FF2B5EF4-FFF2-40B4-BE49-F238E27FC236}">
                  <a16:creationId xmlns:a16="http://schemas.microsoft.com/office/drawing/2014/main" id="{9C38AE06-FB95-4273-BA01-6373468DA1D4}"/>
                </a:ext>
              </a:extLst>
            </p:cNvPr>
            <p:cNvSpPr/>
            <p:nvPr/>
          </p:nvSpPr>
          <p:spPr bwMode="auto">
            <a:xfrm>
              <a:off x="6980238" y="2981325"/>
              <a:ext cx="19050" cy="17463"/>
            </a:xfrm>
            <a:custGeom>
              <a:avLst/>
              <a:gdLst>
                <a:gd name="T0" fmla="*/ 6 w 6"/>
                <a:gd name="T1" fmla="*/ 0 h 6"/>
                <a:gd name="T2" fmla="*/ 0 w 6"/>
                <a:gd name="T3" fmla="*/ 6 h 6"/>
                <a:gd name="T4" fmla="*/ 2 w 6"/>
                <a:gd name="T5" fmla="*/ 6 h 6"/>
                <a:gd name="T6" fmla="*/ 6 w 6"/>
                <a:gd name="T7" fmla="*/ 2 h 6"/>
                <a:gd name="T8" fmla="*/ 6 w 6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6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4" y="6"/>
                    <a:pt x="6" y="4"/>
                    <a:pt x="6" y="2"/>
                  </a:cubicBezTo>
                  <a:cubicBezTo>
                    <a:pt x="6" y="2"/>
                    <a:pt x="6" y="1"/>
                    <a:pt x="6" y="0"/>
                  </a:cubicBezTo>
                </a:path>
              </a:pathLst>
            </a:custGeom>
            <a:solidFill>
              <a:srgbClr val="AC6D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52" name="işľîde">
              <a:extLst>
                <a:ext uri="{FF2B5EF4-FFF2-40B4-BE49-F238E27FC236}">
                  <a16:creationId xmlns:a16="http://schemas.microsoft.com/office/drawing/2014/main" id="{B9DBA68B-634A-4E6E-80F3-7FEA3E1E44BA}"/>
                </a:ext>
              </a:extLst>
            </p:cNvPr>
            <p:cNvSpPr/>
            <p:nvPr/>
          </p:nvSpPr>
          <p:spPr bwMode="auto">
            <a:xfrm>
              <a:off x="6892926" y="3073400"/>
              <a:ext cx="106363" cy="12700"/>
            </a:xfrm>
            <a:custGeom>
              <a:avLst/>
              <a:gdLst>
                <a:gd name="T0" fmla="*/ 31 w 35"/>
                <a:gd name="T1" fmla="*/ 0 h 4"/>
                <a:gd name="T2" fmla="*/ 4 w 35"/>
                <a:gd name="T3" fmla="*/ 0 h 4"/>
                <a:gd name="T4" fmla="*/ 0 w 35"/>
                <a:gd name="T5" fmla="*/ 4 h 4"/>
                <a:gd name="T6" fmla="*/ 35 w 35"/>
                <a:gd name="T7" fmla="*/ 4 h 4"/>
                <a:gd name="T8" fmla="*/ 35 w 35"/>
                <a:gd name="T9" fmla="*/ 4 h 4"/>
                <a:gd name="T10" fmla="*/ 31 w 35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4">
                  <a:moveTo>
                    <a:pt x="31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5" y="2"/>
                    <a:pt x="33" y="0"/>
                    <a:pt x="31" y="0"/>
                  </a:cubicBezTo>
                </a:path>
              </a:pathLst>
            </a:custGeom>
            <a:solidFill>
              <a:srgbClr val="AC6D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53" name="iŝḻíḋè">
              <a:extLst>
                <a:ext uri="{FF2B5EF4-FFF2-40B4-BE49-F238E27FC236}">
                  <a16:creationId xmlns:a16="http://schemas.microsoft.com/office/drawing/2014/main" id="{70D0B1C8-0630-4F3F-B6E4-F4025570E9B9}"/>
                </a:ext>
              </a:extLst>
            </p:cNvPr>
            <p:cNvSpPr/>
            <p:nvPr/>
          </p:nvSpPr>
          <p:spPr bwMode="auto">
            <a:xfrm>
              <a:off x="6670676" y="2322513"/>
              <a:ext cx="442913" cy="347663"/>
            </a:xfrm>
            <a:custGeom>
              <a:avLst/>
              <a:gdLst>
                <a:gd name="T0" fmla="*/ 28 w 279"/>
                <a:gd name="T1" fmla="*/ 0 h 219"/>
                <a:gd name="T2" fmla="*/ 0 w 279"/>
                <a:gd name="T3" fmla="*/ 0 h 219"/>
                <a:gd name="T4" fmla="*/ 0 w 279"/>
                <a:gd name="T5" fmla="*/ 219 h 219"/>
                <a:gd name="T6" fmla="*/ 28 w 279"/>
                <a:gd name="T7" fmla="*/ 219 h 219"/>
                <a:gd name="T8" fmla="*/ 28 w 279"/>
                <a:gd name="T9" fmla="*/ 0 h 219"/>
                <a:gd name="T10" fmla="*/ 102 w 279"/>
                <a:gd name="T11" fmla="*/ 0 h 219"/>
                <a:gd name="T12" fmla="*/ 64 w 279"/>
                <a:gd name="T13" fmla="*/ 0 h 219"/>
                <a:gd name="T14" fmla="*/ 64 w 279"/>
                <a:gd name="T15" fmla="*/ 219 h 219"/>
                <a:gd name="T16" fmla="*/ 102 w 279"/>
                <a:gd name="T17" fmla="*/ 219 h 219"/>
                <a:gd name="T18" fmla="*/ 102 w 279"/>
                <a:gd name="T19" fmla="*/ 193 h 219"/>
                <a:gd name="T20" fmla="*/ 134 w 279"/>
                <a:gd name="T21" fmla="*/ 193 h 219"/>
                <a:gd name="T22" fmla="*/ 279 w 279"/>
                <a:gd name="T23" fmla="*/ 51 h 219"/>
                <a:gd name="T24" fmla="*/ 102 w 279"/>
                <a:gd name="T25" fmla="*/ 51 h 219"/>
                <a:gd name="T26" fmla="*/ 102 w 279"/>
                <a:gd name="T27" fmla="*/ 0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79" h="219">
                  <a:moveTo>
                    <a:pt x="28" y="0"/>
                  </a:moveTo>
                  <a:lnTo>
                    <a:pt x="0" y="0"/>
                  </a:lnTo>
                  <a:lnTo>
                    <a:pt x="0" y="219"/>
                  </a:lnTo>
                  <a:lnTo>
                    <a:pt x="28" y="219"/>
                  </a:lnTo>
                  <a:lnTo>
                    <a:pt x="28" y="0"/>
                  </a:lnTo>
                  <a:close/>
                  <a:moveTo>
                    <a:pt x="102" y="0"/>
                  </a:moveTo>
                  <a:lnTo>
                    <a:pt x="64" y="0"/>
                  </a:lnTo>
                  <a:lnTo>
                    <a:pt x="64" y="219"/>
                  </a:lnTo>
                  <a:lnTo>
                    <a:pt x="102" y="219"/>
                  </a:lnTo>
                  <a:lnTo>
                    <a:pt x="102" y="193"/>
                  </a:lnTo>
                  <a:lnTo>
                    <a:pt x="134" y="193"/>
                  </a:lnTo>
                  <a:lnTo>
                    <a:pt x="279" y="51"/>
                  </a:lnTo>
                  <a:lnTo>
                    <a:pt x="102" y="51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rgbClr val="2459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54" name="i$ľíde">
              <a:extLst>
                <a:ext uri="{FF2B5EF4-FFF2-40B4-BE49-F238E27FC236}">
                  <a16:creationId xmlns:a16="http://schemas.microsoft.com/office/drawing/2014/main" id="{F47BE9F4-0A47-43F4-B095-D0F314ACE427}"/>
                </a:ext>
              </a:extLst>
            </p:cNvPr>
            <p:cNvSpPr/>
            <p:nvPr/>
          </p:nvSpPr>
          <p:spPr bwMode="auto">
            <a:xfrm>
              <a:off x="6670676" y="2322513"/>
              <a:ext cx="442913" cy="347663"/>
            </a:xfrm>
            <a:custGeom>
              <a:avLst/>
              <a:gdLst>
                <a:gd name="T0" fmla="*/ 28 w 279"/>
                <a:gd name="T1" fmla="*/ 0 h 219"/>
                <a:gd name="T2" fmla="*/ 0 w 279"/>
                <a:gd name="T3" fmla="*/ 0 h 219"/>
                <a:gd name="T4" fmla="*/ 0 w 279"/>
                <a:gd name="T5" fmla="*/ 219 h 219"/>
                <a:gd name="T6" fmla="*/ 28 w 279"/>
                <a:gd name="T7" fmla="*/ 219 h 219"/>
                <a:gd name="T8" fmla="*/ 28 w 279"/>
                <a:gd name="T9" fmla="*/ 0 h 219"/>
                <a:gd name="T10" fmla="*/ 102 w 279"/>
                <a:gd name="T11" fmla="*/ 0 h 219"/>
                <a:gd name="T12" fmla="*/ 64 w 279"/>
                <a:gd name="T13" fmla="*/ 0 h 219"/>
                <a:gd name="T14" fmla="*/ 64 w 279"/>
                <a:gd name="T15" fmla="*/ 219 h 219"/>
                <a:gd name="T16" fmla="*/ 102 w 279"/>
                <a:gd name="T17" fmla="*/ 219 h 219"/>
                <a:gd name="T18" fmla="*/ 102 w 279"/>
                <a:gd name="T19" fmla="*/ 193 h 219"/>
                <a:gd name="T20" fmla="*/ 134 w 279"/>
                <a:gd name="T21" fmla="*/ 193 h 219"/>
                <a:gd name="T22" fmla="*/ 279 w 279"/>
                <a:gd name="T23" fmla="*/ 51 h 219"/>
                <a:gd name="T24" fmla="*/ 102 w 279"/>
                <a:gd name="T25" fmla="*/ 51 h 219"/>
                <a:gd name="T26" fmla="*/ 102 w 279"/>
                <a:gd name="T27" fmla="*/ 0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79" h="219">
                  <a:moveTo>
                    <a:pt x="28" y="0"/>
                  </a:moveTo>
                  <a:lnTo>
                    <a:pt x="0" y="0"/>
                  </a:lnTo>
                  <a:lnTo>
                    <a:pt x="0" y="219"/>
                  </a:lnTo>
                  <a:lnTo>
                    <a:pt x="28" y="219"/>
                  </a:lnTo>
                  <a:lnTo>
                    <a:pt x="28" y="0"/>
                  </a:lnTo>
                  <a:moveTo>
                    <a:pt x="102" y="0"/>
                  </a:moveTo>
                  <a:lnTo>
                    <a:pt x="64" y="0"/>
                  </a:lnTo>
                  <a:lnTo>
                    <a:pt x="64" y="219"/>
                  </a:lnTo>
                  <a:lnTo>
                    <a:pt x="102" y="219"/>
                  </a:lnTo>
                  <a:lnTo>
                    <a:pt x="102" y="193"/>
                  </a:lnTo>
                  <a:lnTo>
                    <a:pt x="134" y="193"/>
                  </a:lnTo>
                  <a:lnTo>
                    <a:pt x="279" y="51"/>
                  </a:lnTo>
                  <a:lnTo>
                    <a:pt x="102" y="51"/>
                  </a:lnTo>
                  <a:lnTo>
                    <a:pt x="10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55" name="íş1ïḍe">
              <a:extLst>
                <a:ext uri="{FF2B5EF4-FFF2-40B4-BE49-F238E27FC236}">
                  <a16:creationId xmlns:a16="http://schemas.microsoft.com/office/drawing/2014/main" id="{42DC77D5-B9D2-439B-893D-DD56298E9794}"/>
                </a:ext>
              </a:extLst>
            </p:cNvPr>
            <p:cNvSpPr/>
            <p:nvPr/>
          </p:nvSpPr>
          <p:spPr bwMode="auto">
            <a:xfrm>
              <a:off x="6670676" y="2695575"/>
              <a:ext cx="147638" cy="146050"/>
            </a:xfrm>
            <a:custGeom>
              <a:avLst/>
              <a:gdLst>
                <a:gd name="T0" fmla="*/ 26 w 93"/>
                <a:gd name="T1" fmla="*/ 66 h 92"/>
                <a:gd name="T2" fmla="*/ 0 w 93"/>
                <a:gd name="T3" fmla="*/ 66 h 92"/>
                <a:gd name="T4" fmla="*/ 0 w 93"/>
                <a:gd name="T5" fmla="*/ 92 h 92"/>
                <a:gd name="T6" fmla="*/ 26 w 93"/>
                <a:gd name="T7" fmla="*/ 66 h 92"/>
                <a:gd name="T8" fmla="*/ 28 w 93"/>
                <a:gd name="T9" fmla="*/ 0 h 92"/>
                <a:gd name="T10" fmla="*/ 0 w 93"/>
                <a:gd name="T11" fmla="*/ 0 h 92"/>
                <a:gd name="T12" fmla="*/ 0 w 93"/>
                <a:gd name="T13" fmla="*/ 51 h 92"/>
                <a:gd name="T14" fmla="*/ 28 w 93"/>
                <a:gd name="T15" fmla="*/ 51 h 92"/>
                <a:gd name="T16" fmla="*/ 28 w 93"/>
                <a:gd name="T17" fmla="*/ 0 h 92"/>
                <a:gd name="T18" fmla="*/ 93 w 93"/>
                <a:gd name="T19" fmla="*/ 0 h 92"/>
                <a:gd name="T20" fmla="*/ 64 w 93"/>
                <a:gd name="T21" fmla="*/ 0 h 92"/>
                <a:gd name="T22" fmla="*/ 64 w 93"/>
                <a:gd name="T23" fmla="*/ 28 h 92"/>
                <a:gd name="T24" fmla="*/ 93 w 93"/>
                <a:gd name="T25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3" h="92">
                  <a:moveTo>
                    <a:pt x="26" y="66"/>
                  </a:moveTo>
                  <a:lnTo>
                    <a:pt x="0" y="66"/>
                  </a:lnTo>
                  <a:lnTo>
                    <a:pt x="0" y="92"/>
                  </a:lnTo>
                  <a:lnTo>
                    <a:pt x="26" y="66"/>
                  </a:lnTo>
                  <a:close/>
                  <a:moveTo>
                    <a:pt x="28" y="0"/>
                  </a:moveTo>
                  <a:lnTo>
                    <a:pt x="0" y="0"/>
                  </a:lnTo>
                  <a:lnTo>
                    <a:pt x="0" y="51"/>
                  </a:lnTo>
                  <a:lnTo>
                    <a:pt x="28" y="51"/>
                  </a:lnTo>
                  <a:lnTo>
                    <a:pt x="28" y="0"/>
                  </a:lnTo>
                  <a:close/>
                  <a:moveTo>
                    <a:pt x="93" y="0"/>
                  </a:moveTo>
                  <a:lnTo>
                    <a:pt x="64" y="0"/>
                  </a:lnTo>
                  <a:lnTo>
                    <a:pt x="64" y="28"/>
                  </a:lnTo>
                  <a:lnTo>
                    <a:pt x="93" y="0"/>
                  </a:lnTo>
                  <a:close/>
                </a:path>
              </a:pathLst>
            </a:custGeom>
            <a:solidFill>
              <a:srgbClr val="2459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56" name="îśľïḓe">
              <a:extLst>
                <a:ext uri="{FF2B5EF4-FFF2-40B4-BE49-F238E27FC236}">
                  <a16:creationId xmlns:a16="http://schemas.microsoft.com/office/drawing/2014/main" id="{BD4013D2-63BD-404F-BE52-D908AD1E9390}"/>
                </a:ext>
              </a:extLst>
            </p:cNvPr>
            <p:cNvSpPr/>
            <p:nvPr/>
          </p:nvSpPr>
          <p:spPr bwMode="auto">
            <a:xfrm>
              <a:off x="6670676" y="2695575"/>
              <a:ext cx="147638" cy="146050"/>
            </a:xfrm>
            <a:custGeom>
              <a:avLst/>
              <a:gdLst>
                <a:gd name="T0" fmla="*/ 26 w 93"/>
                <a:gd name="T1" fmla="*/ 66 h 92"/>
                <a:gd name="T2" fmla="*/ 0 w 93"/>
                <a:gd name="T3" fmla="*/ 66 h 92"/>
                <a:gd name="T4" fmla="*/ 0 w 93"/>
                <a:gd name="T5" fmla="*/ 92 h 92"/>
                <a:gd name="T6" fmla="*/ 26 w 93"/>
                <a:gd name="T7" fmla="*/ 66 h 92"/>
                <a:gd name="T8" fmla="*/ 28 w 93"/>
                <a:gd name="T9" fmla="*/ 0 h 92"/>
                <a:gd name="T10" fmla="*/ 0 w 93"/>
                <a:gd name="T11" fmla="*/ 0 h 92"/>
                <a:gd name="T12" fmla="*/ 0 w 93"/>
                <a:gd name="T13" fmla="*/ 51 h 92"/>
                <a:gd name="T14" fmla="*/ 28 w 93"/>
                <a:gd name="T15" fmla="*/ 51 h 92"/>
                <a:gd name="T16" fmla="*/ 28 w 93"/>
                <a:gd name="T17" fmla="*/ 0 h 92"/>
                <a:gd name="T18" fmla="*/ 93 w 93"/>
                <a:gd name="T19" fmla="*/ 0 h 92"/>
                <a:gd name="T20" fmla="*/ 64 w 93"/>
                <a:gd name="T21" fmla="*/ 0 h 92"/>
                <a:gd name="T22" fmla="*/ 64 w 93"/>
                <a:gd name="T23" fmla="*/ 28 h 92"/>
                <a:gd name="T24" fmla="*/ 93 w 93"/>
                <a:gd name="T25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3" h="92">
                  <a:moveTo>
                    <a:pt x="26" y="66"/>
                  </a:moveTo>
                  <a:lnTo>
                    <a:pt x="0" y="66"/>
                  </a:lnTo>
                  <a:lnTo>
                    <a:pt x="0" y="92"/>
                  </a:lnTo>
                  <a:lnTo>
                    <a:pt x="26" y="66"/>
                  </a:lnTo>
                  <a:moveTo>
                    <a:pt x="28" y="0"/>
                  </a:moveTo>
                  <a:lnTo>
                    <a:pt x="0" y="0"/>
                  </a:lnTo>
                  <a:lnTo>
                    <a:pt x="0" y="51"/>
                  </a:lnTo>
                  <a:lnTo>
                    <a:pt x="28" y="51"/>
                  </a:lnTo>
                  <a:lnTo>
                    <a:pt x="28" y="0"/>
                  </a:lnTo>
                  <a:moveTo>
                    <a:pt x="93" y="0"/>
                  </a:moveTo>
                  <a:lnTo>
                    <a:pt x="64" y="0"/>
                  </a:lnTo>
                  <a:lnTo>
                    <a:pt x="64" y="28"/>
                  </a:lnTo>
                  <a:lnTo>
                    <a:pt x="9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57" name="íṡļîḓe">
              <a:extLst>
                <a:ext uri="{FF2B5EF4-FFF2-40B4-BE49-F238E27FC236}">
                  <a16:creationId xmlns:a16="http://schemas.microsoft.com/office/drawing/2014/main" id="{E0667808-450E-4B0B-8FC5-E858E69B6181}"/>
                </a:ext>
              </a:extLst>
            </p:cNvPr>
            <p:cNvSpPr/>
            <p:nvPr/>
          </p:nvSpPr>
          <p:spPr bwMode="auto">
            <a:xfrm>
              <a:off x="6670676" y="2670175"/>
              <a:ext cx="161925" cy="25400"/>
            </a:xfrm>
            <a:custGeom>
              <a:avLst/>
              <a:gdLst>
                <a:gd name="T0" fmla="*/ 28 w 102"/>
                <a:gd name="T1" fmla="*/ 0 h 16"/>
                <a:gd name="T2" fmla="*/ 0 w 102"/>
                <a:gd name="T3" fmla="*/ 0 h 16"/>
                <a:gd name="T4" fmla="*/ 0 w 102"/>
                <a:gd name="T5" fmla="*/ 16 h 16"/>
                <a:gd name="T6" fmla="*/ 28 w 102"/>
                <a:gd name="T7" fmla="*/ 16 h 16"/>
                <a:gd name="T8" fmla="*/ 28 w 102"/>
                <a:gd name="T9" fmla="*/ 0 h 16"/>
                <a:gd name="T10" fmla="*/ 102 w 102"/>
                <a:gd name="T11" fmla="*/ 0 h 16"/>
                <a:gd name="T12" fmla="*/ 64 w 102"/>
                <a:gd name="T13" fmla="*/ 0 h 16"/>
                <a:gd name="T14" fmla="*/ 64 w 102"/>
                <a:gd name="T15" fmla="*/ 16 h 16"/>
                <a:gd name="T16" fmla="*/ 93 w 102"/>
                <a:gd name="T17" fmla="*/ 16 h 16"/>
                <a:gd name="T18" fmla="*/ 102 w 102"/>
                <a:gd name="T19" fmla="*/ 6 h 16"/>
                <a:gd name="T20" fmla="*/ 102 w 102"/>
                <a:gd name="T2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2" h="16">
                  <a:moveTo>
                    <a:pt x="28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28" y="16"/>
                  </a:lnTo>
                  <a:lnTo>
                    <a:pt x="28" y="0"/>
                  </a:lnTo>
                  <a:close/>
                  <a:moveTo>
                    <a:pt x="102" y="0"/>
                  </a:moveTo>
                  <a:lnTo>
                    <a:pt x="64" y="0"/>
                  </a:lnTo>
                  <a:lnTo>
                    <a:pt x="64" y="16"/>
                  </a:lnTo>
                  <a:lnTo>
                    <a:pt x="93" y="16"/>
                  </a:lnTo>
                  <a:lnTo>
                    <a:pt x="102" y="6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rgbClr val="AC86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58" name="îṧ1iḍê">
              <a:extLst>
                <a:ext uri="{FF2B5EF4-FFF2-40B4-BE49-F238E27FC236}">
                  <a16:creationId xmlns:a16="http://schemas.microsoft.com/office/drawing/2014/main" id="{A4DC96CF-6147-4799-974A-2FB070664A32}"/>
                </a:ext>
              </a:extLst>
            </p:cNvPr>
            <p:cNvSpPr/>
            <p:nvPr/>
          </p:nvSpPr>
          <p:spPr bwMode="auto">
            <a:xfrm>
              <a:off x="6670676" y="2670175"/>
              <a:ext cx="161925" cy="25400"/>
            </a:xfrm>
            <a:custGeom>
              <a:avLst/>
              <a:gdLst>
                <a:gd name="T0" fmla="*/ 28 w 102"/>
                <a:gd name="T1" fmla="*/ 0 h 16"/>
                <a:gd name="T2" fmla="*/ 0 w 102"/>
                <a:gd name="T3" fmla="*/ 0 h 16"/>
                <a:gd name="T4" fmla="*/ 0 w 102"/>
                <a:gd name="T5" fmla="*/ 16 h 16"/>
                <a:gd name="T6" fmla="*/ 28 w 102"/>
                <a:gd name="T7" fmla="*/ 16 h 16"/>
                <a:gd name="T8" fmla="*/ 28 w 102"/>
                <a:gd name="T9" fmla="*/ 0 h 16"/>
                <a:gd name="T10" fmla="*/ 102 w 102"/>
                <a:gd name="T11" fmla="*/ 0 h 16"/>
                <a:gd name="T12" fmla="*/ 64 w 102"/>
                <a:gd name="T13" fmla="*/ 0 h 16"/>
                <a:gd name="T14" fmla="*/ 64 w 102"/>
                <a:gd name="T15" fmla="*/ 16 h 16"/>
                <a:gd name="T16" fmla="*/ 93 w 102"/>
                <a:gd name="T17" fmla="*/ 16 h 16"/>
                <a:gd name="T18" fmla="*/ 102 w 102"/>
                <a:gd name="T19" fmla="*/ 6 h 16"/>
                <a:gd name="T20" fmla="*/ 102 w 102"/>
                <a:gd name="T2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2" h="16">
                  <a:moveTo>
                    <a:pt x="28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28" y="16"/>
                  </a:lnTo>
                  <a:lnTo>
                    <a:pt x="28" y="0"/>
                  </a:lnTo>
                  <a:moveTo>
                    <a:pt x="102" y="0"/>
                  </a:moveTo>
                  <a:lnTo>
                    <a:pt x="64" y="0"/>
                  </a:lnTo>
                  <a:lnTo>
                    <a:pt x="64" y="16"/>
                  </a:lnTo>
                  <a:lnTo>
                    <a:pt x="93" y="16"/>
                  </a:lnTo>
                  <a:lnTo>
                    <a:pt x="102" y="6"/>
                  </a:lnTo>
                  <a:lnTo>
                    <a:pt x="10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59" name="îšḷíḑé">
              <a:extLst>
                <a:ext uri="{FF2B5EF4-FFF2-40B4-BE49-F238E27FC236}">
                  <a16:creationId xmlns:a16="http://schemas.microsoft.com/office/drawing/2014/main" id="{1D023F94-1296-44CA-98C1-D7502517EF15}"/>
                </a:ext>
              </a:extLst>
            </p:cNvPr>
            <p:cNvSpPr/>
            <p:nvPr/>
          </p:nvSpPr>
          <p:spPr bwMode="auto">
            <a:xfrm>
              <a:off x="6670676" y="2776538"/>
              <a:ext cx="44450" cy="23813"/>
            </a:xfrm>
            <a:custGeom>
              <a:avLst/>
              <a:gdLst>
                <a:gd name="T0" fmla="*/ 28 w 28"/>
                <a:gd name="T1" fmla="*/ 0 h 15"/>
                <a:gd name="T2" fmla="*/ 0 w 28"/>
                <a:gd name="T3" fmla="*/ 0 h 15"/>
                <a:gd name="T4" fmla="*/ 0 w 28"/>
                <a:gd name="T5" fmla="*/ 15 h 15"/>
                <a:gd name="T6" fmla="*/ 26 w 28"/>
                <a:gd name="T7" fmla="*/ 15 h 15"/>
                <a:gd name="T8" fmla="*/ 28 w 28"/>
                <a:gd name="T9" fmla="*/ 15 h 15"/>
                <a:gd name="T10" fmla="*/ 28 w 28"/>
                <a:gd name="T1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15">
                  <a:moveTo>
                    <a:pt x="28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26" y="15"/>
                  </a:lnTo>
                  <a:lnTo>
                    <a:pt x="28" y="15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AC6D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60" name="ïSḷiďe">
              <a:extLst>
                <a:ext uri="{FF2B5EF4-FFF2-40B4-BE49-F238E27FC236}">
                  <a16:creationId xmlns:a16="http://schemas.microsoft.com/office/drawing/2014/main" id="{B4443058-76F8-4B25-B0C7-16E7EA6DE4AF}"/>
                </a:ext>
              </a:extLst>
            </p:cNvPr>
            <p:cNvSpPr/>
            <p:nvPr/>
          </p:nvSpPr>
          <p:spPr bwMode="auto">
            <a:xfrm>
              <a:off x="6670676" y="2776538"/>
              <a:ext cx="44450" cy="23813"/>
            </a:xfrm>
            <a:custGeom>
              <a:avLst/>
              <a:gdLst>
                <a:gd name="T0" fmla="*/ 28 w 28"/>
                <a:gd name="T1" fmla="*/ 0 h 15"/>
                <a:gd name="T2" fmla="*/ 0 w 28"/>
                <a:gd name="T3" fmla="*/ 0 h 15"/>
                <a:gd name="T4" fmla="*/ 0 w 28"/>
                <a:gd name="T5" fmla="*/ 15 h 15"/>
                <a:gd name="T6" fmla="*/ 26 w 28"/>
                <a:gd name="T7" fmla="*/ 15 h 15"/>
                <a:gd name="T8" fmla="*/ 28 w 28"/>
                <a:gd name="T9" fmla="*/ 15 h 15"/>
                <a:gd name="T10" fmla="*/ 28 w 28"/>
                <a:gd name="T1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15">
                  <a:moveTo>
                    <a:pt x="28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26" y="15"/>
                  </a:lnTo>
                  <a:lnTo>
                    <a:pt x="28" y="15"/>
                  </a:lnTo>
                  <a:lnTo>
                    <a:pt x="2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61" name="îśļíḓé">
              <a:extLst>
                <a:ext uri="{FF2B5EF4-FFF2-40B4-BE49-F238E27FC236}">
                  <a16:creationId xmlns:a16="http://schemas.microsoft.com/office/drawing/2014/main" id="{CAC7660D-DA8C-458C-905C-BA934502337C}"/>
                </a:ext>
              </a:extLst>
            </p:cNvPr>
            <p:cNvSpPr/>
            <p:nvPr/>
          </p:nvSpPr>
          <p:spPr bwMode="auto">
            <a:xfrm>
              <a:off x="6832601" y="1566863"/>
              <a:ext cx="958850" cy="836613"/>
            </a:xfrm>
            <a:custGeom>
              <a:avLst/>
              <a:gdLst>
                <a:gd name="T0" fmla="*/ 318 w 318"/>
                <a:gd name="T1" fmla="*/ 0 h 278"/>
                <a:gd name="T2" fmla="*/ 0 w 318"/>
                <a:gd name="T3" fmla="*/ 0 h 278"/>
                <a:gd name="T4" fmla="*/ 0 w 318"/>
                <a:gd name="T5" fmla="*/ 220 h 278"/>
                <a:gd name="T6" fmla="*/ 103 w 318"/>
                <a:gd name="T7" fmla="*/ 220 h 278"/>
                <a:gd name="T8" fmla="*/ 124 w 318"/>
                <a:gd name="T9" fmla="*/ 240 h 278"/>
                <a:gd name="T10" fmla="*/ 124 w 318"/>
                <a:gd name="T11" fmla="*/ 241 h 278"/>
                <a:gd name="T12" fmla="*/ 124 w 318"/>
                <a:gd name="T13" fmla="*/ 241 h 278"/>
                <a:gd name="T14" fmla="*/ 124 w 318"/>
                <a:gd name="T15" fmla="*/ 278 h 278"/>
                <a:gd name="T16" fmla="*/ 318 w 318"/>
                <a:gd name="T17" fmla="*/ 278 h 278"/>
                <a:gd name="T18" fmla="*/ 318 w 318"/>
                <a:gd name="T19" fmla="*/ 0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8" h="278">
                  <a:moveTo>
                    <a:pt x="31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103" y="220"/>
                    <a:pt x="103" y="220"/>
                    <a:pt x="103" y="220"/>
                  </a:cubicBezTo>
                  <a:cubicBezTo>
                    <a:pt x="115" y="220"/>
                    <a:pt x="124" y="229"/>
                    <a:pt x="124" y="240"/>
                  </a:cubicBezTo>
                  <a:cubicBezTo>
                    <a:pt x="124" y="241"/>
                    <a:pt x="124" y="241"/>
                    <a:pt x="124" y="241"/>
                  </a:cubicBezTo>
                  <a:cubicBezTo>
                    <a:pt x="124" y="241"/>
                    <a:pt x="124" y="241"/>
                    <a:pt x="124" y="241"/>
                  </a:cubicBezTo>
                  <a:cubicBezTo>
                    <a:pt x="124" y="278"/>
                    <a:pt x="124" y="278"/>
                    <a:pt x="124" y="278"/>
                  </a:cubicBezTo>
                  <a:cubicBezTo>
                    <a:pt x="318" y="278"/>
                    <a:pt x="318" y="278"/>
                    <a:pt x="318" y="278"/>
                  </a:cubicBezTo>
                  <a:cubicBezTo>
                    <a:pt x="318" y="0"/>
                    <a:pt x="318" y="0"/>
                    <a:pt x="318" y="0"/>
                  </a:cubicBezTo>
                </a:path>
              </a:pathLst>
            </a:custGeom>
            <a:solidFill>
              <a:srgbClr val="97ED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62" name="î$ḻîdê">
              <a:extLst>
                <a:ext uri="{FF2B5EF4-FFF2-40B4-BE49-F238E27FC236}">
                  <a16:creationId xmlns:a16="http://schemas.microsoft.com/office/drawing/2014/main" id="{69FD8DB5-E2A3-4267-AE4B-A7FCF6ADAD03}"/>
                </a:ext>
              </a:extLst>
            </p:cNvPr>
            <p:cNvSpPr/>
            <p:nvPr/>
          </p:nvSpPr>
          <p:spPr bwMode="auto">
            <a:xfrm>
              <a:off x="6832601" y="2232025"/>
              <a:ext cx="374650" cy="171450"/>
            </a:xfrm>
            <a:custGeom>
              <a:avLst/>
              <a:gdLst>
                <a:gd name="T0" fmla="*/ 103 w 124"/>
                <a:gd name="T1" fmla="*/ 0 h 57"/>
                <a:gd name="T2" fmla="*/ 0 w 124"/>
                <a:gd name="T3" fmla="*/ 0 h 57"/>
                <a:gd name="T4" fmla="*/ 0 w 124"/>
                <a:gd name="T5" fmla="*/ 30 h 57"/>
                <a:gd name="T6" fmla="*/ 96 w 124"/>
                <a:gd name="T7" fmla="*/ 30 h 57"/>
                <a:gd name="T8" fmla="*/ 96 w 124"/>
                <a:gd name="T9" fmla="*/ 54 h 57"/>
                <a:gd name="T10" fmla="*/ 96 w 124"/>
                <a:gd name="T11" fmla="*/ 57 h 57"/>
                <a:gd name="T12" fmla="*/ 124 w 124"/>
                <a:gd name="T13" fmla="*/ 57 h 57"/>
                <a:gd name="T14" fmla="*/ 124 w 124"/>
                <a:gd name="T15" fmla="*/ 20 h 57"/>
                <a:gd name="T16" fmla="*/ 103 w 124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4" h="57">
                  <a:moveTo>
                    <a:pt x="10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96" y="30"/>
                    <a:pt x="96" y="30"/>
                    <a:pt x="96" y="30"/>
                  </a:cubicBezTo>
                  <a:cubicBezTo>
                    <a:pt x="96" y="54"/>
                    <a:pt x="96" y="54"/>
                    <a:pt x="96" y="54"/>
                  </a:cubicBezTo>
                  <a:cubicBezTo>
                    <a:pt x="96" y="57"/>
                    <a:pt x="96" y="57"/>
                    <a:pt x="96" y="57"/>
                  </a:cubicBezTo>
                  <a:cubicBezTo>
                    <a:pt x="124" y="57"/>
                    <a:pt x="124" y="57"/>
                    <a:pt x="124" y="57"/>
                  </a:cubicBezTo>
                  <a:cubicBezTo>
                    <a:pt x="124" y="20"/>
                    <a:pt x="124" y="20"/>
                    <a:pt x="124" y="20"/>
                  </a:cubicBezTo>
                  <a:cubicBezTo>
                    <a:pt x="124" y="9"/>
                    <a:pt x="115" y="0"/>
                    <a:pt x="103" y="0"/>
                  </a:cubicBezTo>
                </a:path>
              </a:pathLst>
            </a:custGeom>
            <a:solidFill>
              <a:srgbClr val="2BA7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63" name="îṥľiḓè">
              <a:extLst>
                <a:ext uri="{FF2B5EF4-FFF2-40B4-BE49-F238E27FC236}">
                  <a16:creationId xmlns:a16="http://schemas.microsoft.com/office/drawing/2014/main" id="{6A95044C-EE8C-4CA3-9647-B0B25BFCA766}"/>
                </a:ext>
              </a:extLst>
            </p:cNvPr>
            <p:cNvSpPr/>
            <p:nvPr/>
          </p:nvSpPr>
          <p:spPr bwMode="auto">
            <a:xfrm>
              <a:off x="6832601" y="2228850"/>
              <a:ext cx="374650" cy="63500"/>
            </a:xfrm>
            <a:custGeom>
              <a:avLst/>
              <a:gdLst>
                <a:gd name="T0" fmla="*/ 103 w 124"/>
                <a:gd name="T1" fmla="*/ 0 h 21"/>
                <a:gd name="T2" fmla="*/ 0 w 124"/>
                <a:gd name="T3" fmla="*/ 0 h 21"/>
                <a:gd name="T4" fmla="*/ 0 w 124"/>
                <a:gd name="T5" fmla="*/ 1 h 21"/>
                <a:gd name="T6" fmla="*/ 103 w 124"/>
                <a:gd name="T7" fmla="*/ 1 h 21"/>
                <a:gd name="T8" fmla="*/ 124 w 124"/>
                <a:gd name="T9" fmla="*/ 21 h 21"/>
                <a:gd name="T10" fmla="*/ 124 w 124"/>
                <a:gd name="T11" fmla="*/ 21 h 21"/>
                <a:gd name="T12" fmla="*/ 124 w 124"/>
                <a:gd name="T13" fmla="*/ 20 h 21"/>
                <a:gd name="T14" fmla="*/ 103 w 124"/>
                <a:gd name="T15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4" h="21">
                  <a:moveTo>
                    <a:pt x="10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03" y="1"/>
                    <a:pt x="103" y="1"/>
                    <a:pt x="103" y="1"/>
                  </a:cubicBezTo>
                  <a:cubicBezTo>
                    <a:pt x="115" y="1"/>
                    <a:pt x="124" y="10"/>
                    <a:pt x="124" y="21"/>
                  </a:cubicBezTo>
                  <a:cubicBezTo>
                    <a:pt x="124" y="21"/>
                    <a:pt x="124" y="21"/>
                    <a:pt x="124" y="21"/>
                  </a:cubicBezTo>
                  <a:cubicBezTo>
                    <a:pt x="124" y="20"/>
                    <a:pt x="124" y="20"/>
                    <a:pt x="124" y="20"/>
                  </a:cubicBezTo>
                  <a:cubicBezTo>
                    <a:pt x="124" y="9"/>
                    <a:pt x="115" y="0"/>
                    <a:pt x="103" y="0"/>
                  </a:cubicBezTo>
                </a:path>
              </a:pathLst>
            </a:custGeom>
            <a:solidFill>
              <a:srgbClr val="3DBE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64" name="iSļiḋè">
              <a:extLst>
                <a:ext uri="{FF2B5EF4-FFF2-40B4-BE49-F238E27FC236}">
                  <a16:creationId xmlns:a16="http://schemas.microsoft.com/office/drawing/2014/main" id="{2F623DC3-DC97-4985-8620-BFABA4A81343}"/>
                </a:ext>
              </a:extLst>
            </p:cNvPr>
            <p:cNvSpPr/>
            <p:nvPr/>
          </p:nvSpPr>
          <p:spPr bwMode="auto">
            <a:xfrm>
              <a:off x="7113588" y="2393950"/>
              <a:ext cx="7938" cy="9525"/>
            </a:xfrm>
            <a:custGeom>
              <a:avLst/>
              <a:gdLst>
                <a:gd name="T0" fmla="*/ 5 w 5"/>
                <a:gd name="T1" fmla="*/ 0 h 6"/>
                <a:gd name="T2" fmla="*/ 0 w 5"/>
                <a:gd name="T3" fmla="*/ 6 h 6"/>
                <a:gd name="T4" fmla="*/ 5 w 5"/>
                <a:gd name="T5" fmla="*/ 6 h 6"/>
                <a:gd name="T6" fmla="*/ 5 w 5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6">
                  <a:moveTo>
                    <a:pt x="5" y="0"/>
                  </a:moveTo>
                  <a:lnTo>
                    <a:pt x="0" y="6"/>
                  </a:lnTo>
                  <a:lnTo>
                    <a:pt x="5" y="6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2575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65" name="íśḷïďé">
              <a:extLst>
                <a:ext uri="{FF2B5EF4-FFF2-40B4-BE49-F238E27FC236}">
                  <a16:creationId xmlns:a16="http://schemas.microsoft.com/office/drawing/2014/main" id="{02656295-4E45-47CA-A61D-C2D2458EB097}"/>
                </a:ext>
              </a:extLst>
            </p:cNvPr>
            <p:cNvSpPr/>
            <p:nvPr/>
          </p:nvSpPr>
          <p:spPr bwMode="auto">
            <a:xfrm>
              <a:off x="7113588" y="2393950"/>
              <a:ext cx="7938" cy="9525"/>
            </a:xfrm>
            <a:custGeom>
              <a:avLst/>
              <a:gdLst>
                <a:gd name="T0" fmla="*/ 5 w 5"/>
                <a:gd name="T1" fmla="*/ 0 h 6"/>
                <a:gd name="T2" fmla="*/ 0 w 5"/>
                <a:gd name="T3" fmla="*/ 6 h 6"/>
                <a:gd name="T4" fmla="*/ 5 w 5"/>
                <a:gd name="T5" fmla="*/ 6 h 6"/>
                <a:gd name="T6" fmla="*/ 5 w 5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6">
                  <a:moveTo>
                    <a:pt x="5" y="0"/>
                  </a:moveTo>
                  <a:lnTo>
                    <a:pt x="0" y="6"/>
                  </a:lnTo>
                  <a:lnTo>
                    <a:pt x="5" y="6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66" name="íśļíďè">
              <a:extLst>
                <a:ext uri="{FF2B5EF4-FFF2-40B4-BE49-F238E27FC236}">
                  <a16:creationId xmlns:a16="http://schemas.microsoft.com/office/drawing/2014/main" id="{1D03D72A-0C3D-4984-B1B1-2359889DF383}"/>
                </a:ext>
              </a:extLst>
            </p:cNvPr>
            <p:cNvSpPr/>
            <p:nvPr/>
          </p:nvSpPr>
          <p:spPr bwMode="auto">
            <a:xfrm>
              <a:off x="6832601" y="2322513"/>
              <a:ext cx="288925" cy="80963"/>
            </a:xfrm>
            <a:custGeom>
              <a:avLst/>
              <a:gdLst>
                <a:gd name="T0" fmla="*/ 182 w 182"/>
                <a:gd name="T1" fmla="*/ 0 h 51"/>
                <a:gd name="T2" fmla="*/ 0 w 182"/>
                <a:gd name="T3" fmla="*/ 0 h 51"/>
                <a:gd name="T4" fmla="*/ 0 w 182"/>
                <a:gd name="T5" fmla="*/ 51 h 51"/>
                <a:gd name="T6" fmla="*/ 177 w 182"/>
                <a:gd name="T7" fmla="*/ 51 h 51"/>
                <a:gd name="T8" fmla="*/ 182 w 182"/>
                <a:gd name="T9" fmla="*/ 45 h 51"/>
                <a:gd name="T10" fmla="*/ 182 w 182"/>
                <a:gd name="T11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2" h="51">
                  <a:moveTo>
                    <a:pt x="182" y="0"/>
                  </a:moveTo>
                  <a:lnTo>
                    <a:pt x="0" y="0"/>
                  </a:lnTo>
                  <a:lnTo>
                    <a:pt x="0" y="51"/>
                  </a:lnTo>
                  <a:lnTo>
                    <a:pt x="177" y="51"/>
                  </a:lnTo>
                  <a:lnTo>
                    <a:pt x="182" y="45"/>
                  </a:lnTo>
                  <a:lnTo>
                    <a:pt x="182" y="0"/>
                  </a:lnTo>
                  <a:close/>
                </a:path>
              </a:pathLst>
            </a:custGeom>
            <a:solidFill>
              <a:srgbClr val="2981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67" name="îsḻíḑe">
              <a:extLst>
                <a:ext uri="{FF2B5EF4-FFF2-40B4-BE49-F238E27FC236}">
                  <a16:creationId xmlns:a16="http://schemas.microsoft.com/office/drawing/2014/main" id="{92ED9987-CED9-4C66-BFE6-69774F1DDF76}"/>
                </a:ext>
              </a:extLst>
            </p:cNvPr>
            <p:cNvSpPr/>
            <p:nvPr/>
          </p:nvSpPr>
          <p:spPr bwMode="auto">
            <a:xfrm>
              <a:off x="6832601" y="2322513"/>
              <a:ext cx="288925" cy="80963"/>
            </a:xfrm>
            <a:custGeom>
              <a:avLst/>
              <a:gdLst>
                <a:gd name="T0" fmla="*/ 182 w 182"/>
                <a:gd name="T1" fmla="*/ 0 h 51"/>
                <a:gd name="T2" fmla="*/ 0 w 182"/>
                <a:gd name="T3" fmla="*/ 0 h 51"/>
                <a:gd name="T4" fmla="*/ 0 w 182"/>
                <a:gd name="T5" fmla="*/ 51 h 51"/>
                <a:gd name="T6" fmla="*/ 177 w 182"/>
                <a:gd name="T7" fmla="*/ 51 h 51"/>
                <a:gd name="T8" fmla="*/ 182 w 182"/>
                <a:gd name="T9" fmla="*/ 45 h 51"/>
                <a:gd name="T10" fmla="*/ 182 w 182"/>
                <a:gd name="T11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2" h="51">
                  <a:moveTo>
                    <a:pt x="182" y="0"/>
                  </a:moveTo>
                  <a:lnTo>
                    <a:pt x="0" y="0"/>
                  </a:lnTo>
                  <a:lnTo>
                    <a:pt x="0" y="51"/>
                  </a:lnTo>
                  <a:lnTo>
                    <a:pt x="177" y="51"/>
                  </a:lnTo>
                  <a:lnTo>
                    <a:pt x="182" y="45"/>
                  </a:lnTo>
                  <a:lnTo>
                    <a:pt x="18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68" name="ïšḷîḓê">
              <a:extLst>
                <a:ext uri="{FF2B5EF4-FFF2-40B4-BE49-F238E27FC236}">
                  <a16:creationId xmlns:a16="http://schemas.microsoft.com/office/drawing/2014/main" id="{CFF6F441-46C4-4AB6-9CBA-E4B59E1FC784}"/>
                </a:ext>
              </a:extLst>
            </p:cNvPr>
            <p:cNvSpPr/>
            <p:nvPr/>
          </p:nvSpPr>
          <p:spPr bwMode="auto">
            <a:xfrm>
              <a:off x="7121526" y="2628900"/>
              <a:ext cx="49213" cy="107950"/>
            </a:xfrm>
            <a:prstGeom prst="rect">
              <a:avLst/>
            </a:prstGeom>
            <a:solidFill>
              <a:srgbClr val="2BA7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69" name="iŝlîdê">
              <a:extLst>
                <a:ext uri="{FF2B5EF4-FFF2-40B4-BE49-F238E27FC236}">
                  <a16:creationId xmlns:a16="http://schemas.microsoft.com/office/drawing/2014/main" id="{D68E7DEA-4B6B-489C-884F-323ABD3B84B2}"/>
                </a:ext>
              </a:extLst>
            </p:cNvPr>
            <p:cNvSpPr/>
            <p:nvPr/>
          </p:nvSpPr>
          <p:spPr bwMode="auto">
            <a:xfrm>
              <a:off x="7121526" y="2628900"/>
              <a:ext cx="49213" cy="107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70" name="îṥ1iďé">
              <a:extLst>
                <a:ext uri="{FF2B5EF4-FFF2-40B4-BE49-F238E27FC236}">
                  <a16:creationId xmlns:a16="http://schemas.microsoft.com/office/drawing/2014/main" id="{3C96264A-AF81-48E2-9B75-BE047CD5E861}"/>
                </a:ext>
              </a:extLst>
            </p:cNvPr>
            <p:cNvSpPr/>
            <p:nvPr/>
          </p:nvSpPr>
          <p:spPr bwMode="auto">
            <a:xfrm>
              <a:off x="6832601" y="2628900"/>
              <a:ext cx="288925" cy="107950"/>
            </a:xfrm>
            <a:custGeom>
              <a:avLst/>
              <a:gdLst>
                <a:gd name="T0" fmla="*/ 96 w 96"/>
                <a:gd name="T1" fmla="*/ 0 h 36"/>
                <a:gd name="T2" fmla="*/ 17 w 96"/>
                <a:gd name="T3" fmla="*/ 0 h 36"/>
                <a:gd name="T4" fmla="*/ 3 w 96"/>
                <a:gd name="T5" fmla="*/ 14 h 36"/>
                <a:gd name="T6" fmla="*/ 51 w 96"/>
                <a:gd name="T7" fmla="*/ 14 h 36"/>
                <a:gd name="T8" fmla="*/ 55 w 96"/>
                <a:gd name="T9" fmla="*/ 18 h 36"/>
                <a:gd name="T10" fmla="*/ 51 w 96"/>
                <a:gd name="T11" fmla="*/ 22 h 36"/>
                <a:gd name="T12" fmla="*/ 0 w 96"/>
                <a:gd name="T13" fmla="*/ 22 h 36"/>
                <a:gd name="T14" fmla="*/ 0 w 96"/>
                <a:gd name="T15" fmla="*/ 36 h 36"/>
                <a:gd name="T16" fmla="*/ 96 w 96"/>
                <a:gd name="T17" fmla="*/ 36 h 36"/>
                <a:gd name="T18" fmla="*/ 96 w 96"/>
                <a:gd name="T1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36">
                  <a:moveTo>
                    <a:pt x="96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51" y="14"/>
                    <a:pt x="51" y="14"/>
                    <a:pt x="51" y="14"/>
                  </a:cubicBezTo>
                  <a:cubicBezTo>
                    <a:pt x="53" y="14"/>
                    <a:pt x="55" y="16"/>
                    <a:pt x="55" y="18"/>
                  </a:cubicBezTo>
                  <a:cubicBezTo>
                    <a:pt x="55" y="20"/>
                    <a:pt x="53" y="22"/>
                    <a:pt x="51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96" y="36"/>
                    <a:pt x="96" y="36"/>
                    <a:pt x="96" y="36"/>
                  </a:cubicBezTo>
                  <a:cubicBezTo>
                    <a:pt x="96" y="0"/>
                    <a:pt x="96" y="0"/>
                    <a:pt x="96" y="0"/>
                  </a:cubicBezTo>
                </a:path>
              </a:pathLst>
            </a:custGeom>
            <a:solidFill>
              <a:srgbClr val="2575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71" name="ïŝlíḍê">
              <a:extLst>
                <a:ext uri="{FF2B5EF4-FFF2-40B4-BE49-F238E27FC236}">
                  <a16:creationId xmlns:a16="http://schemas.microsoft.com/office/drawing/2014/main" id="{AE184459-5932-43DF-A3DF-570984A0837F}"/>
                </a:ext>
              </a:extLst>
            </p:cNvPr>
            <p:cNvSpPr/>
            <p:nvPr/>
          </p:nvSpPr>
          <p:spPr bwMode="auto">
            <a:xfrm>
              <a:off x="6832601" y="2670175"/>
              <a:ext cx="166688" cy="25400"/>
            </a:xfrm>
            <a:custGeom>
              <a:avLst/>
              <a:gdLst>
                <a:gd name="T0" fmla="*/ 51 w 55"/>
                <a:gd name="T1" fmla="*/ 0 h 8"/>
                <a:gd name="T2" fmla="*/ 3 w 55"/>
                <a:gd name="T3" fmla="*/ 0 h 8"/>
                <a:gd name="T4" fmla="*/ 0 w 55"/>
                <a:gd name="T5" fmla="*/ 3 h 8"/>
                <a:gd name="T6" fmla="*/ 0 w 55"/>
                <a:gd name="T7" fmla="*/ 8 h 8"/>
                <a:gd name="T8" fmla="*/ 51 w 55"/>
                <a:gd name="T9" fmla="*/ 8 h 8"/>
                <a:gd name="T10" fmla="*/ 55 w 55"/>
                <a:gd name="T11" fmla="*/ 4 h 8"/>
                <a:gd name="T12" fmla="*/ 51 w 55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8">
                  <a:moveTo>
                    <a:pt x="5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51" y="8"/>
                    <a:pt x="51" y="8"/>
                    <a:pt x="51" y="8"/>
                  </a:cubicBezTo>
                  <a:cubicBezTo>
                    <a:pt x="53" y="8"/>
                    <a:pt x="55" y="6"/>
                    <a:pt x="55" y="4"/>
                  </a:cubicBezTo>
                  <a:cubicBezTo>
                    <a:pt x="55" y="2"/>
                    <a:pt x="53" y="0"/>
                    <a:pt x="51" y="0"/>
                  </a:cubicBezTo>
                </a:path>
              </a:pathLst>
            </a:custGeom>
            <a:solidFill>
              <a:srgbClr val="979A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72" name="íśļïḑé">
              <a:extLst>
                <a:ext uri="{FF2B5EF4-FFF2-40B4-BE49-F238E27FC236}">
                  <a16:creationId xmlns:a16="http://schemas.microsoft.com/office/drawing/2014/main" id="{CEA91037-83CB-406F-9C1A-5282E21CDDEF}"/>
                </a:ext>
              </a:extLst>
            </p:cNvPr>
            <p:cNvSpPr/>
            <p:nvPr/>
          </p:nvSpPr>
          <p:spPr bwMode="auto">
            <a:xfrm>
              <a:off x="6832601" y="2628900"/>
              <a:ext cx="50800" cy="41275"/>
            </a:xfrm>
            <a:custGeom>
              <a:avLst/>
              <a:gdLst>
                <a:gd name="T0" fmla="*/ 32 w 32"/>
                <a:gd name="T1" fmla="*/ 0 h 26"/>
                <a:gd name="T2" fmla="*/ 0 w 32"/>
                <a:gd name="T3" fmla="*/ 0 h 26"/>
                <a:gd name="T4" fmla="*/ 0 w 32"/>
                <a:gd name="T5" fmla="*/ 26 h 26"/>
                <a:gd name="T6" fmla="*/ 6 w 32"/>
                <a:gd name="T7" fmla="*/ 26 h 26"/>
                <a:gd name="T8" fmla="*/ 32 w 32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6">
                  <a:moveTo>
                    <a:pt x="32" y="0"/>
                  </a:moveTo>
                  <a:lnTo>
                    <a:pt x="0" y="0"/>
                  </a:lnTo>
                  <a:lnTo>
                    <a:pt x="0" y="26"/>
                  </a:lnTo>
                  <a:lnTo>
                    <a:pt x="6" y="26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2981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73" name="íŝľíḋè">
              <a:extLst>
                <a:ext uri="{FF2B5EF4-FFF2-40B4-BE49-F238E27FC236}">
                  <a16:creationId xmlns:a16="http://schemas.microsoft.com/office/drawing/2014/main" id="{13729BCE-A4D4-4B51-A191-0BEE3472ACB0}"/>
                </a:ext>
              </a:extLst>
            </p:cNvPr>
            <p:cNvSpPr/>
            <p:nvPr/>
          </p:nvSpPr>
          <p:spPr bwMode="auto">
            <a:xfrm>
              <a:off x="6832601" y="2628900"/>
              <a:ext cx="50800" cy="41275"/>
            </a:xfrm>
            <a:custGeom>
              <a:avLst/>
              <a:gdLst>
                <a:gd name="T0" fmla="*/ 32 w 32"/>
                <a:gd name="T1" fmla="*/ 0 h 26"/>
                <a:gd name="T2" fmla="*/ 0 w 32"/>
                <a:gd name="T3" fmla="*/ 0 h 26"/>
                <a:gd name="T4" fmla="*/ 0 w 32"/>
                <a:gd name="T5" fmla="*/ 26 h 26"/>
                <a:gd name="T6" fmla="*/ 6 w 32"/>
                <a:gd name="T7" fmla="*/ 26 h 26"/>
                <a:gd name="T8" fmla="*/ 32 w 32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6">
                  <a:moveTo>
                    <a:pt x="32" y="0"/>
                  </a:moveTo>
                  <a:lnTo>
                    <a:pt x="0" y="0"/>
                  </a:lnTo>
                  <a:lnTo>
                    <a:pt x="0" y="26"/>
                  </a:lnTo>
                  <a:lnTo>
                    <a:pt x="6" y="26"/>
                  </a:lnTo>
                  <a:lnTo>
                    <a:pt x="3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74" name="îŝļïḓè">
              <a:extLst>
                <a:ext uri="{FF2B5EF4-FFF2-40B4-BE49-F238E27FC236}">
                  <a16:creationId xmlns:a16="http://schemas.microsoft.com/office/drawing/2014/main" id="{3A37FBDE-5D8B-4B84-8707-E9BD554CB58A}"/>
                </a:ext>
              </a:extLst>
            </p:cNvPr>
            <p:cNvSpPr/>
            <p:nvPr/>
          </p:nvSpPr>
          <p:spPr bwMode="auto">
            <a:xfrm>
              <a:off x="6832601" y="2670175"/>
              <a:ext cx="9525" cy="9525"/>
            </a:xfrm>
            <a:custGeom>
              <a:avLst/>
              <a:gdLst>
                <a:gd name="T0" fmla="*/ 6 w 6"/>
                <a:gd name="T1" fmla="*/ 0 h 6"/>
                <a:gd name="T2" fmla="*/ 0 w 6"/>
                <a:gd name="T3" fmla="*/ 0 h 6"/>
                <a:gd name="T4" fmla="*/ 0 w 6"/>
                <a:gd name="T5" fmla="*/ 6 h 6"/>
                <a:gd name="T6" fmla="*/ 6 w 6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6">
                  <a:moveTo>
                    <a:pt x="6" y="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88A0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75" name="íšlîḓè">
              <a:extLst>
                <a:ext uri="{FF2B5EF4-FFF2-40B4-BE49-F238E27FC236}">
                  <a16:creationId xmlns:a16="http://schemas.microsoft.com/office/drawing/2014/main" id="{F4DEF776-ADAD-4599-8B55-1567D2C09B75}"/>
                </a:ext>
              </a:extLst>
            </p:cNvPr>
            <p:cNvSpPr/>
            <p:nvPr/>
          </p:nvSpPr>
          <p:spPr bwMode="auto">
            <a:xfrm>
              <a:off x="6832601" y="2670175"/>
              <a:ext cx="9525" cy="9525"/>
            </a:xfrm>
            <a:custGeom>
              <a:avLst/>
              <a:gdLst>
                <a:gd name="T0" fmla="*/ 6 w 6"/>
                <a:gd name="T1" fmla="*/ 0 h 6"/>
                <a:gd name="T2" fmla="*/ 0 w 6"/>
                <a:gd name="T3" fmla="*/ 0 h 6"/>
                <a:gd name="T4" fmla="*/ 0 w 6"/>
                <a:gd name="T5" fmla="*/ 6 h 6"/>
                <a:gd name="T6" fmla="*/ 6 w 6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6">
                  <a:moveTo>
                    <a:pt x="6" y="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76" name="íṥlíḍê">
              <a:extLst>
                <a:ext uri="{FF2B5EF4-FFF2-40B4-BE49-F238E27FC236}">
                  <a16:creationId xmlns:a16="http://schemas.microsoft.com/office/drawing/2014/main" id="{5AFD9953-0AF4-4C3E-844E-A1EA7C757143}"/>
                </a:ext>
              </a:extLst>
            </p:cNvPr>
            <p:cNvSpPr/>
            <p:nvPr/>
          </p:nvSpPr>
          <p:spPr bwMode="auto">
            <a:xfrm>
              <a:off x="7218363" y="2628900"/>
              <a:ext cx="573088" cy="107950"/>
            </a:xfrm>
            <a:prstGeom prst="rect">
              <a:avLst/>
            </a:prstGeom>
            <a:solidFill>
              <a:srgbClr val="97ED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77" name="ïŝļïḋè">
              <a:extLst>
                <a:ext uri="{FF2B5EF4-FFF2-40B4-BE49-F238E27FC236}">
                  <a16:creationId xmlns:a16="http://schemas.microsoft.com/office/drawing/2014/main" id="{6E166647-C68B-48D7-AF89-BFBE27208601}"/>
                </a:ext>
              </a:extLst>
            </p:cNvPr>
            <p:cNvSpPr/>
            <p:nvPr/>
          </p:nvSpPr>
          <p:spPr bwMode="auto">
            <a:xfrm>
              <a:off x="7218363" y="2628900"/>
              <a:ext cx="573088" cy="107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78" name="ís1îḋè">
              <a:extLst>
                <a:ext uri="{FF2B5EF4-FFF2-40B4-BE49-F238E27FC236}">
                  <a16:creationId xmlns:a16="http://schemas.microsoft.com/office/drawing/2014/main" id="{BF50A508-38B5-4D1A-AD4B-C5CB0C166A04}"/>
                </a:ext>
              </a:extLst>
            </p:cNvPr>
            <p:cNvSpPr/>
            <p:nvPr/>
          </p:nvSpPr>
          <p:spPr bwMode="auto">
            <a:xfrm>
              <a:off x="7207251" y="2800350"/>
              <a:ext cx="584200" cy="147638"/>
            </a:xfrm>
            <a:prstGeom prst="rect">
              <a:avLst/>
            </a:prstGeom>
            <a:solidFill>
              <a:srgbClr val="97ED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79" name="í$ľïḍe">
              <a:extLst>
                <a:ext uri="{FF2B5EF4-FFF2-40B4-BE49-F238E27FC236}">
                  <a16:creationId xmlns:a16="http://schemas.microsoft.com/office/drawing/2014/main" id="{2F9185CB-2171-4C0B-A8C6-B1334E008797}"/>
                </a:ext>
              </a:extLst>
            </p:cNvPr>
            <p:cNvSpPr/>
            <p:nvPr/>
          </p:nvSpPr>
          <p:spPr bwMode="auto">
            <a:xfrm>
              <a:off x="7207251" y="2800350"/>
              <a:ext cx="584200" cy="1476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80" name="ïSḻïḓè">
              <a:extLst>
                <a:ext uri="{FF2B5EF4-FFF2-40B4-BE49-F238E27FC236}">
                  <a16:creationId xmlns:a16="http://schemas.microsoft.com/office/drawing/2014/main" id="{DFF91B40-E571-4868-90DD-5E7D6484E15E}"/>
                </a:ext>
              </a:extLst>
            </p:cNvPr>
            <p:cNvSpPr/>
            <p:nvPr/>
          </p:nvSpPr>
          <p:spPr bwMode="auto">
            <a:xfrm>
              <a:off x="7121526" y="2800350"/>
              <a:ext cx="85725" cy="147638"/>
            </a:xfrm>
            <a:custGeom>
              <a:avLst/>
              <a:gdLst>
                <a:gd name="T0" fmla="*/ 54 w 54"/>
                <a:gd name="T1" fmla="*/ 0 h 93"/>
                <a:gd name="T2" fmla="*/ 0 w 54"/>
                <a:gd name="T3" fmla="*/ 0 h 93"/>
                <a:gd name="T4" fmla="*/ 0 w 54"/>
                <a:gd name="T5" fmla="*/ 38 h 93"/>
                <a:gd name="T6" fmla="*/ 0 w 54"/>
                <a:gd name="T7" fmla="*/ 93 h 93"/>
                <a:gd name="T8" fmla="*/ 54 w 54"/>
                <a:gd name="T9" fmla="*/ 93 h 93"/>
                <a:gd name="T10" fmla="*/ 54 w 54"/>
                <a:gd name="T11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" h="93">
                  <a:moveTo>
                    <a:pt x="54" y="0"/>
                  </a:moveTo>
                  <a:lnTo>
                    <a:pt x="0" y="0"/>
                  </a:lnTo>
                  <a:lnTo>
                    <a:pt x="0" y="38"/>
                  </a:lnTo>
                  <a:lnTo>
                    <a:pt x="0" y="93"/>
                  </a:lnTo>
                  <a:lnTo>
                    <a:pt x="54" y="93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2BA7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81" name="îŝļiḑê">
              <a:extLst>
                <a:ext uri="{FF2B5EF4-FFF2-40B4-BE49-F238E27FC236}">
                  <a16:creationId xmlns:a16="http://schemas.microsoft.com/office/drawing/2014/main" id="{52F3E095-FFB7-4589-9648-5B97AD60B7D2}"/>
                </a:ext>
              </a:extLst>
            </p:cNvPr>
            <p:cNvSpPr/>
            <p:nvPr/>
          </p:nvSpPr>
          <p:spPr bwMode="auto">
            <a:xfrm>
              <a:off x="7121526" y="2800350"/>
              <a:ext cx="85725" cy="147638"/>
            </a:xfrm>
            <a:custGeom>
              <a:avLst/>
              <a:gdLst>
                <a:gd name="T0" fmla="*/ 54 w 54"/>
                <a:gd name="T1" fmla="*/ 0 h 93"/>
                <a:gd name="T2" fmla="*/ 0 w 54"/>
                <a:gd name="T3" fmla="*/ 0 h 93"/>
                <a:gd name="T4" fmla="*/ 0 w 54"/>
                <a:gd name="T5" fmla="*/ 38 h 93"/>
                <a:gd name="T6" fmla="*/ 0 w 54"/>
                <a:gd name="T7" fmla="*/ 93 h 93"/>
                <a:gd name="T8" fmla="*/ 54 w 54"/>
                <a:gd name="T9" fmla="*/ 93 h 93"/>
                <a:gd name="T10" fmla="*/ 54 w 54"/>
                <a:gd name="T11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" h="93">
                  <a:moveTo>
                    <a:pt x="54" y="0"/>
                  </a:moveTo>
                  <a:lnTo>
                    <a:pt x="0" y="0"/>
                  </a:lnTo>
                  <a:lnTo>
                    <a:pt x="0" y="38"/>
                  </a:lnTo>
                  <a:lnTo>
                    <a:pt x="0" y="93"/>
                  </a:lnTo>
                  <a:lnTo>
                    <a:pt x="54" y="93"/>
                  </a:lnTo>
                  <a:lnTo>
                    <a:pt x="5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82" name="íšlîḍè">
              <a:extLst>
                <a:ext uri="{FF2B5EF4-FFF2-40B4-BE49-F238E27FC236}">
                  <a16:creationId xmlns:a16="http://schemas.microsoft.com/office/drawing/2014/main" id="{EC4CD519-BE3C-4033-811B-4B5461EDC0B2}"/>
                </a:ext>
              </a:extLst>
            </p:cNvPr>
            <p:cNvSpPr/>
            <p:nvPr/>
          </p:nvSpPr>
          <p:spPr bwMode="auto">
            <a:xfrm>
              <a:off x="6832601" y="2800350"/>
              <a:ext cx="288925" cy="147638"/>
            </a:xfrm>
            <a:custGeom>
              <a:avLst/>
              <a:gdLst>
                <a:gd name="T0" fmla="*/ 96 w 96"/>
                <a:gd name="T1" fmla="*/ 0 h 49"/>
                <a:gd name="T2" fmla="*/ 53 w 96"/>
                <a:gd name="T3" fmla="*/ 0 h 49"/>
                <a:gd name="T4" fmla="*/ 51 w 96"/>
                <a:gd name="T5" fmla="*/ 0 h 49"/>
                <a:gd name="T6" fmla="*/ 0 w 96"/>
                <a:gd name="T7" fmla="*/ 0 h 49"/>
                <a:gd name="T8" fmla="*/ 0 w 96"/>
                <a:gd name="T9" fmla="*/ 25 h 49"/>
                <a:gd name="T10" fmla="*/ 51 w 96"/>
                <a:gd name="T11" fmla="*/ 25 h 49"/>
                <a:gd name="T12" fmla="*/ 55 w 96"/>
                <a:gd name="T13" fmla="*/ 29 h 49"/>
                <a:gd name="T14" fmla="*/ 51 w 96"/>
                <a:gd name="T15" fmla="*/ 33 h 49"/>
                <a:gd name="T16" fmla="*/ 0 w 96"/>
                <a:gd name="T17" fmla="*/ 33 h 49"/>
                <a:gd name="T18" fmla="*/ 0 w 96"/>
                <a:gd name="T19" fmla="*/ 49 h 49"/>
                <a:gd name="T20" fmla="*/ 66 w 96"/>
                <a:gd name="T21" fmla="*/ 49 h 49"/>
                <a:gd name="T22" fmla="*/ 96 w 96"/>
                <a:gd name="T23" fmla="*/ 20 h 49"/>
                <a:gd name="T24" fmla="*/ 96 w 96"/>
                <a:gd name="T2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6" h="49">
                  <a:moveTo>
                    <a:pt x="96" y="0"/>
                  </a:moveTo>
                  <a:cubicBezTo>
                    <a:pt x="53" y="0"/>
                    <a:pt x="53" y="0"/>
                    <a:pt x="53" y="0"/>
                  </a:cubicBezTo>
                  <a:cubicBezTo>
                    <a:pt x="52" y="0"/>
                    <a:pt x="52" y="0"/>
                    <a:pt x="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53" y="25"/>
                    <a:pt x="55" y="27"/>
                    <a:pt x="55" y="29"/>
                  </a:cubicBezTo>
                  <a:cubicBezTo>
                    <a:pt x="55" y="31"/>
                    <a:pt x="53" y="33"/>
                    <a:pt x="51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66" y="49"/>
                    <a:pt x="66" y="49"/>
                    <a:pt x="66" y="49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0"/>
                    <a:pt x="96" y="0"/>
                    <a:pt x="96" y="0"/>
                  </a:cubicBezTo>
                </a:path>
              </a:pathLst>
            </a:custGeom>
            <a:solidFill>
              <a:srgbClr val="2575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83" name="ïŝľiḍé">
              <a:extLst>
                <a:ext uri="{FF2B5EF4-FFF2-40B4-BE49-F238E27FC236}">
                  <a16:creationId xmlns:a16="http://schemas.microsoft.com/office/drawing/2014/main" id="{AE3F41CE-BEB4-4112-8D2F-9B513BF874C4}"/>
                </a:ext>
              </a:extLst>
            </p:cNvPr>
            <p:cNvSpPr/>
            <p:nvPr/>
          </p:nvSpPr>
          <p:spPr bwMode="auto">
            <a:xfrm>
              <a:off x="6832601" y="2800350"/>
              <a:ext cx="160338" cy="0"/>
            </a:xfrm>
            <a:custGeom>
              <a:avLst/>
              <a:gdLst>
                <a:gd name="T0" fmla="*/ 53 w 53"/>
                <a:gd name="T1" fmla="*/ 0 w 53"/>
                <a:gd name="T2" fmla="*/ 0 w 53"/>
                <a:gd name="T3" fmla="*/ 51 w 53"/>
                <a:gd name="T4" fmla="*/ 53 w 5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3">
                  <a:moveTo>
                    <a:pt x="5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2" y="0"/>
                    <a:pt x="52" y="0"/>
                    <a:pt x="53" y="0"/>
                  </a:cubicBezTo>
                </a:path>
              </a:pathLst>
            </a:custGeom>
            <a:solidFill>
              <a:srgbClr val="9785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84" name="iṧļïḍé">
              <a:extLst>
                <a:ext uri="{FF2B5EF4-FFF2-40B4-BE49-F238E27FC236}">
                  <a16:creationId xmlns:a16="http://schemas.microsoft.com/office/drawing/2014/main" id="{0802A618-BE44-4224-BBED-C27079589341}"/>
                </a:ext>
              </a:extLst>
            </p:cNvPr>
            <p:cNvSpPr/>
            <p:nvPr/>
          </p:nvSpPr>
          <p:spPr bwMode="auto">
            <a:xfrm>
              <a:off x="6832601" y="2874963"/>
              <a:ext cx="166688" cy="23813"/>
            </a:xfrm>
            <a:custGeom>
              <a:avLst/>
              <a:gdLst>
                <a:gd name="T0" fmla="*/ 51 w 55"/>
                <a:gd name="T1" fmla="*/ 0 h 8"/>
                <a:gd name="T2" fmla="*/ 0 w 55"/>
                <a:gd name="T3" fmla="*/ 0 h 8"/>
                <a:gd name="T4" fmla="*/ 0 w 55"/>
                <a:gd name="T5" fmla="*/ 8 h 8"/>
                <a:gd name="T6" fmla="*/ 51 w 55"/>
                <a:gd name="T7" fmla="*/ 8 h 8"/>
                <a:gd name="T8" fmla="*/ 55 w 55"/>
                <a:gd name="T9" fmla="*/ 4 h 8"/>
                <a:gd name="T10" fmla="*/ 51 w 55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5" h="8">
                  <a:moveTo>
                    <a:pt x="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51" y="8"/>
                    <a:pt x="51" y="8"/>
                    <a:pt x="51" y="8"/>
                  </a:cubicBezTo>
                  <a:cubicBezTo>
                    <a:pt x="53" y="8"/>
                    <a:pt x="55" y="6"/>
                    <a:pt x="55" y="4"/>
                  </a:cubicBezTo>
                  <a:cubicBezTo>
                    <a:pt x="55" y="2"/>
                    <a:pt x="53" y="0"/>
                    <a:pt x="51" y="0"/>
                  </a:cubicBezTo>
                </a:path>
              </a:pathLst>
            </a:custGeom>
            <a:solidFill>
              <a:srgbClr val="9785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85" name="iṣliḑè">
              <a:extLst>
                <a:ext uri="{FF2B5EF4-FFF2-40B4-BE49-F238E27FC236}">
                  <a16:creationId xmlns:a16="http://schemas.microsoft.com/office/drawing/2014/main" id="{C670AF6E-DD97-4966-AD98-2541A26F3927}"/>
                </a:ext>
              </a:extLst>
            </p:cNvPr>
            <p:cNvSpPr/>
            <p:nvPr/>
          </p:nvSpPr>
          <p:spPr bwMode="auto">
            <a:xfrm>
              <a:off x="7031038" y="2860675"/>
              <a:ext cx="90488" cy="87313"/>
            </a:xfrm>
            <a:custGeom>
              <a:avLst/>
              <a:gdLst>
                <a:gd name="T0" fmla="*/ 57 w 57"/>
                <a:gd name="T1" fmla="*/ 0 h 55"/>
                <a:gd name="T2" fmla="*/ 0 w 57"/>
                <a:gd name="T3" fmla="*/ 55 h 55"/>
                <a:gd name="T4" fmla="*/ 57 w 57"/>
                <a:gd name="T5" fmla="*/ 55 h 55"/>
                <a:gd name="T6" fmla="*/ 57 w 57"/>
                <a:gd name="T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7" h="55">
                  <a:moveTo>
                    <a:pt x="57" y="0"/>
                  </a:moveTo>
                  <a:lnTo>
                    <a:pt x="0" y="55"/>
                  </a:lnTo>
                  <a:lnTo>
                    <a:pt x="57" y="55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rgbClr val="2981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86" name="ïSḻiḍé">
              <a:extLst>
                <a:ext uri="{FF2B5EF4-FFF2-40B4-BE49-F238E27FC236}">
                  <a16:creationId xmlns:a16="http://schemas.microsoft.com/office/drawing/2014/main" id="{1C5884D0-809A-4193-8759-F122128CFCE8}"/>
                </a:ext>
              </a:extLst>
            </p:cNvPr>
            <p:cNvSpPr/>
            <p:nvPr/>
          </p:nvSpPr>
          <p:spPr bwMode="auto">
            <a:xfrm>
              <a:off x="7031038" y="2860675"/>
              <a:ext cx="90488" cy="87313"/>
            </a:xfrm>
            <a:custGeom>
              <a:avLst/>
              <a:gdLst>
                <a:gd name="T0" fmla="*/ 57 w 57"/>
                <a:gd name="T1" fmla="*/ 0 h 55"/>
                <a:gd name="T2" fmla="*/ 0 w 57"/>
                <a:gd name="T3" fmla="*/ 55 h 55"/>
                <a:gd name="T4" fmla="*/ 57 w 57"/>
                <a:gd name="T5" fmla="*/ 55 h 55"/>
                <a:gd name="T6" fmla="*/ 57 w 57"/>
                <a:gd name="T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7" h="55">
                  <a:moveTo>
                    <a:pt x="57" y="0"/>
                  </a:moveTo>
                  <a:lnTo>
                    <a:pt x="0" y="55"/>
                  </a:lnTo>
                  <a:lnTo>
                    <a:pt x="57" y="55"/>
                  </a:lnTo>
                  <a:lnTo>
                    <a:pt x="5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87" name="ïśļiḋè">
              <a:extLst>
                <a:ext uri="{FF2B5EF4-FFF2-40B4-BE49-F238E27FC236}">
                  <a16:creationId xmlns:a16="http://schemas.microsoft.com/office/drawing/2014/main" id="{39149A45-2755-41AB-9D7F-C78A4CFDB44D}"/>
                </a:ext>
              </a:extLst>
            </p:cNvPr>
            <p:cNvSpPr/>
            <p:nvPr/>
          </p:nvSpPr>
          <p:spPr bwMode="auto">
            <a:xfrm>
              <a:off x="6670676" y="1335088"/>
              <a:ext cx="1211263" cy="180975"/>
            </a:xfrm>
            <a:custGeom>
              <a:avLst/>
              <a:gdLst>
                <a:gd name="T0" fmla="*/ 24 w 402"/>
                <a:gd name="T1" fmla="*/ 41 h 60"/>
                <a:gd name="T2" fmla="*/ 12 w 402"/>
                <a:gd name="T3" fmla="*/ 28 h 60"/>
                <a:gd name="T4" fmla="*/ 24 w 402"/>
                <a:gd name="T5" fmla="*/ 16 h 60"/>
                <a:gd name="T6" fmla="*/ 37 w 402"/>
                <a:gd name="T7" fmla="*/ 28 h 60"/>
                <a:gd name="T8" fmla="*/ 24 w 402"/>
                <a:gd name="T9" fmla="*/ 41 h 60"/>
                <a:gd name="T10" fmla="*/ 54 w 402"/>
                <a:gd name="T11" fmla="*/ 41 h 60"/>
                <a:gd name="T12" fmla="*/ 41 w 402"/>
                <a:gd name="T13" fmla="*/ 28 h 60"/>
                <a:gd name="T14" fmla="*/ 54 w 402"/>
                <a:gd name="T15" fmla="*/ 16 h 60"/>
                <a:gd name="T16" fmla="*/ 66 w 402"/>
                <a:gd name="T17" fmla="*/ 28 h 60"/>
                <a:gd name="T18" fmla="*/ 54 w 402"/>
                <a:gd name="T19" fmla="*/ 41 h 60"/>
                <a:gd name="T20" fmla="*/ 83 w 402"/>
                <a:gd name="T21" fmla="*/ 41 h 60"/>
                <a:gd name="T22" fmla="*/ 71 w 402"/>
                <a:gd name="T23" fmla="*/ 28 h 60"/>
                <a:gd name="T24" fmla="*/ 83 w 402"/>
                <a:gd name="T25" fmla="*/ 16 h 60"/>
                <a:gd name="T26" fmla="*/ 95 w 402"/>
                <a:gd name="T27" fmla="*/ 28 h 60"/>
                <a:gd name="T28" fmla="*/ 83 w 402"/>
                <a:gd name="T29" fmla="*/ 41 h 60"/>
                <a:gd name="T30" fmla="*/ 402 w 402"/>
                <a:gd name="T31" fmla="*/ 0 h 60"/>
                <a:gd name="T32" fmla="*/ 0 w 402"/>
                <a:gd name="T33" fmla="*/ 0 h 60"/>
                <a:gd name="T34" fmla="*/ 0 w 402"/>
                <a:gd name="T35" fmla="*/ 60 h 60"/>
                <a:gd name="T36" fmla="*/ 402 w 402"/>
                <a:gd name="T37" fmla="*/ 60 h 60"/>
                <a:gd name="T38" fmla="*/ 0 w 402"/>
                <a:gd name="T39" fmla="*/ 60 h 60"/>
                <a:gd name="T40" fmla="*/ 0 w 402"/>
                <a:gd name="T41" fmla="*/ 58 h 60"/>
                <a:gd name="T42" fmla="*/ 402 w 402"/>
                <a:gd name="T43" fmla="*/ 58 h 60"/>
                <a:gd name="T44" fmla="*/ 402 w 402"/>
                <a:gd name="T45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02" h="60">
                  <a:moveTo>
                    <a:pt x="24" y="41"/>
                  </a:moveTo>
                  <a:cubicBezTo>
                    <a:pt x="18" y="41"/>
                    <a:pt x="12" y="35"/>
                    <a:pt x="12" y="28"/>
                  </a:cubicBezTo>
                  <a:cubicBezTo>
                    <a:pt x="12" y="22"/>
                    <a:pt x="18" y="16"/>
                    <a:pt x="24" y="16"/>
                  </a:cubicBezTo>
                  <a:cubicBezTo>
                    <a:pt x="31" y="16"/>
                    <a:pt x="37" y="22"/>
                    <a:pt x="37" y="28"/>
                  </a:cubicBezTo>
                  <a:cubicBezTo>
                    <a:pt x="37" y="35"/>
                    <a:pt x="31" y="41"/>
                    <a:pt x="24" y="41"/>
                  </a:cubicBezTo>
                  <a:moveTo>
                    <a:pt x="54" y="41"/>
                  </a:moveTo>
                  <a:cubicBezTo>
                    <a:pt x="47" y="41"/>
                    <a:pt x="41" y="35"/>
                    <a:pt x="41" y="28"/>
                  </a:cubicBezTo>
                  <a:cubicBezTo>
                    <a:pt x="41" y="22"/>
                    <a:pt x="47" y="16"/>
                    <a:pt x="54" y="16"/>
                  </a:cubicBezTo>
                  <a:cubicBezTo>
                    <a:pt x="61" y="16"/>
                    <a:pt x="66" y="22"/>
                    <a:pt x="66" y="28"/>
                  </a:cubicBezTo>
                  <a:cubicBezTo>
                    <a:pt x="66" y="35"/>
                    <a:pt x="61" y="41"/>
                    <a:pt x="54" y="41"/>
                  </a:cubicBezTo>
                  <a:moveTo>
                    <a:pt x="83" y="41"/>
                  </a:moveTo>
                  <a:cubicBezTo>
                    <a:pt x="76" y="41"/>
                    <a:pt x="71" y="35"/>
                    <a:pt x="71" y="28"/>
                  </a:cubicBezTo>
                  <a:cubicBezTo>
                    <a:pt x="71" y="22"/>
                    <a:pt x="76" y="16"/>
                    <a:pt x="83" y="16"/>
                  </a:cubicBezTo>
                  <a:cubicBezTo>
                    <a:pt x="90" y="16"/>
                    <a:pt x="95" y="22"/>
                    <a:pt x="95" y="28"/>
                  </a:cubicBezTo>
                  <a:cubicBezTo>
                    <a:pt x="95" y="35"/>
                    <a:pt x="90" y="41"/>
                    <a:pt x="83" y="41"/>
                  </a:cubicBezTo>
                  <a:moveTo>
                    <a:pt x="40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402" y="60"/>
                    <a:pt x="402" y="60"/>
                    <a:pt x="402" y="6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402" y="58"/>
                    <a:pt x="402" y="58"/>
                    <a:pt x="402" y="58"/>
                  </a:cubicBezTo>
                  <a:cubicBezTo>
                    <a:pt x="402" y="0"/>
                    <a:pt x="402" y="0"/>
                    <a:pt x="402" y="0"/>
                  </a:cubicBezTo>
                </a:path>
              </a:pathLst>
            </a:custGeom>
            <a:solidFill>
              <a:srgbClr val="97ED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88" name="ïṧḷïdé">
              <a:extLst>
                <a:ext uri="{FF2B5EF4-FFF2-40B4-BE49-F238E27FC236}">
                  <a16:creationId xmlns:a16="http://schemas.microsoft.com/office/drawing/2014/main" id="{3696AA8B-361C-4E91-B834-90C98DAE2D5A}"/>
                </a:ext>
              </a:extLst>
            </p:cNvPr>
            <p:cNvSpPr/>
            <p:nvPr/>
          </p:nvSpPr>
          <p:spPr bwMode="auto">
            <a:xfrm>
              <a:off x="6705601" y="1384300"/>
              <a:ext cx="76200" cy="74613"/>
            </a:xfrm>
            <a:prstGeom prst="ellipse">
              <a:avLst/>
            </a:prstGeom>
            <a:solidFill>
              <a:srgbClr val="79E8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89" name="ïṧļíḓe">
              <a:extLst>
                <a:ext uri="{FF2B5EF4-FFF2-40B4-BE49-F238E27FC236}">
                  <a16:creationId xmlns:a16="http://schemas.microsoft.com/office/drawing/2014/main" id="{89F4F458-EC07-42CA-AC34-F102D9FF1A98}"/>
                </a:ext>
              </a:extLst>
            </p:cNvPr>
            <p:cNvSpPr/>
            <p:nvPr/>
          </p:nvSpPr>
          <p:spPr bwMode="auto">
            <a:xfrm>
              <a:off x="6705601" y="1419225"/>
              <a:ext cx="76200" cy="39688"/>
            </a:xfrm>
            <a:custGeom>
              <a:avLst/>
              <a:gdLst>
                <a:gd name="T0" fmla="*/ 12 w 25"/>
                <a:gd name="T1" fmla="*/ 13 h 13"/>
                <a:gd name="T2" fmla="*/ 0 w 25"/>
                <a:gd name="T3" fmla="*/ 0 h 13"/>
                <a:gd name="T4" fmla="*/ 0 w 25"/>
                <a:gd name="T5" fmla="*/ 1 h 13"/>
                <a:gd name="T6" fmla="*/ 12 w 25"/>
                <a:gd name="T7" fmla="*/ 13 h 13"/>
                <a:gd name="T8" fmla="*/ 25 w 25"/>
                <a:gd name="T9" fmla="*/ 1 h 13"/>
                <a:gd name="T10" fmla="*/ 25 w 25"/>
                <a:gd name="T11" fmla="*/ 0 h 13"/>
                <a:gd name="T12" fmla="*/ 12 w 25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13">
                  <a:moveTo>
                    <a:pt x="12" y="13"/>
                  </a:moveTo>
                  <a:cubicBezTo>
                    <a:pt x="6" y="13"/>
                    <a:pt x="0" y="7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8"/>
                    <a:pt x="6" y="13"/>
                    <a:pt x="12" y="13"/>
                  </a:cubicBezTo>
                  <a:cubicBezTo>
                    <a:pt x="19" y="13"/>
                    <a:pt x="25" y="8"/>
                    <a:pt x="25" y="1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5" y="7"/>
                    <a:pt x="19" y="13"/>
                    <a:pt x="12" y="13"/>
                  </a:cubicBezTo>
                  <a:close/>
                </a:path>
              </a:pathLst>
            </a:cu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90" name="ïṣlïdê">
              <a:extLst>
                <a:ext uri="{FF2B5EF4-FFF2-40B4-BE49-F238E27FC236}">
                  <a16:creationId xmlns:a16="http://schemas.microsoft.com/office/drawing/2014/main" id="{18D4AA65-6D13-43F9-95F1-BB49BA90ACF3}"/>
                </a:ext>
              </a:extLst>
            </p:cNvPr>
            <p:cNvSpPr/>
            <p:nvPr/>
          </p:nvSpPr>
          <p:spPr bwMode="auto">
            <a:xfrm>
              <a:off x="6792913" y="1384300"/>
              <a:ext cx="76200" cy="74613"/>
            </a:xfrm>
            <a:prstGeom prst="ellipse">
              <a:avLst/>
            </a:prstGeom>
            <a:solidFill>
              <a:srgbClr val="79E8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91" name="ïṡlïḑè">
              <a:extLst>
                <a:ext uri="{FF2B5EF4-FFF2-40B4-BE49-F238E27FC236}">
                  <a16:creationId xmlns:a16="http://schemas.microsoft.com/office/drawing/2014/main" id="{6DEEA0F6-967F-41A1-8A69-E2A5BFB7F4A1}"/>
                </a:ext>
              </a:extLst>
            </p:cNvPr>
            <p:cNvSpPr/>
            <p:nvPr/>
          </p:nvSpPr>
          <p:spPr bwMode="auto">
            <a:xfrm>
              <a:off x="6792913" y="1419225"/>
              <a:ext cx="76200" cy="39688"/>
            </a:xfrm>
            <a:custGeom>
              <a:avLst/>
              <a:gdLst>
                <a:gd name="T0" fmla="*/ 13 w 25"/>
                <a:gd name="T1" fmla="*/ 13 h 13"/>
                <a:gd name="T2" fmla="*/ 0 w 25"/>
                <a:gd name="T3" fmla="*/ 0 h 13"/>
                <a:gd name="T4" fmla="*/ 0 w 25"/>
                <a:gd name="T5" fmla="*/ 1 h 13"/>
                <a:gd name="T6" fmla="*/ 13 w 25"/>
                <a:gd name="T7" fmla="*/ 13 h 13"/>
                <a:gd name="T8" fmla="*/ 25 w 25"/>
                <a:gd name="T9" fmla="*/ 1 h 13"/>
                <a:gd name="T10" fmla="*/ 25 w 25"/>
                <a:gd name="T11" fmla="*/ 0 h 13"/>
                <a:gd name="T12" fmla="*/ 13 w 25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13">
                  <a:moveTo>
                    <a:pt x="13" y="13"/>
                  </a:moveTo>
                  <a:cubicBezTo>
                    <a:pt x="6" y="13"/>
                    <a:pt x="1" y="7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8"/>
                    <a:pt x="6" y="13"/>
                    <a:pt x="13" y="13"/>
                  </a:cubicBezTo>
                  <a:cubicBezTo>
                    <a:pt x="20" y="13"/>
                    <a:pt x="25" y="8"/>
                    <a:pt x="25" y="1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5" y="7"/>
                    <a:pt x="20" y="13"/>
                    <a:pt x="13" y="13"/>
                  </a:cubicBezTo>
                  <a:close/>
                </a:path>
              </a:pathLst>
            </a:cu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92" name="îŝľïḋe">
              <a:extLst>
                <a:ext uri="{FF2B5EF4-FFF2-40B4-BE49-F238E27FC236}">
                  <a16:creationId xmlns:a16="http://schemas.microsoft.com/office/drawing/2014/main" id="{E649FBEA-EE37-41D8-BD7B-D9D39DB7B443}"/>
                </a:ext>
              </a:extLst>
            </p:cNvPr>
            <p:cNvSpPr/>
            <p:nvPr/>
          </p:nvSpPr>
          <p:spPr bwMode="auto">
            <a:xfrm>
              <a:off x="6883401" y="1384300"/>
              <a:ext cx="73025" cy="74613"/>
            </a:xfrm>
            <a:prstGeom prst="ellipse">
              <a:avLst/>
            </a:prstGeom>
            <a:solidFill>
              <a:srgbClr val="79E8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93" name="ïşľíďé">
              <a:extLst>
                <a:ext uri="{FF2B5EF4-FFF2-40B4-BE49-F238E27FC236}">
                  <a16:creationId xmlns:a16="http://schemas.microsoft.com/office/drawing/2014/main" id="{E916096C-391C-41C1-A912-4DBF6C509A38}"/>
                </a:ext>
              </a:extLst>
            </p:cNvPr>
            <p:cNvSpPr/>
            <p:nvPr/>
          </p:nvSpPr>
          <p:spPr bwMode="auto">
            <a:xfrm>
              <a:off x="6883401" y="1419225"/>
              <a:ext cx="73025" cy="39688"/>
            </a:xfrm>
            <a:custGeom>
              <a:avLst/>
              <a:gdLst>
                <a:gd name="T0" fmla="*/ 12 w 24"/>
                <a:gd name="T1" fmla="*/ 13 h 13"/>
                <a:gd name="T2" fmla="*/ 0 w 24"/>
                <a:gd name="T3" fmla="*/ 0 h 13"/>
                <a:gd name="T4" fmla="*/ 0 w 24"/>
                <a:gd name="T5" fmla="*/ 1 h 13"/>
                <a:gd name="T6" fmla="*/ 12 w 24"/>
                <a:gd name="T7" fmla="*/ 13 h 13"/>
                <a:gd name="T8" fmla="*/ 24 w 24"/>
                <a:gd name="T9" fmla="*/ 1 h 13"/>
                <a:gd name="T10" fmla="*/ 24 w 24"/>
                <a:gd name="T11" fmla="*/ 0 h 13"/>
                <a:gd name="T12" fmla="*/ 12 w 24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13">
                  <a:moveTo>
                    <a:pt x="12" y="13"/>
                  </a:moveTo>
                  <a:cubicBezTo>
                    <a:pt x="5" y="13"/>
                    <a:pt x="0" y="7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8"/>
                    <a:pt x="5" y="13"/>
                    <a:pt x="12" y="13"/>
                  </a:cubicBezTo>
                  <a:cubicBezTo>
                    <a:pt x="19" y="13"/>
                    <a:pt x="24" y="8"/>
                    <a:pt x="24" y="1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4" y="7"/>
                    <a:pt x="19" y="13"/>
                    <a:pt x="12" y="13"/>
                  </a:cubicBezTo>
                  <a:close/>
                </a:path>
              </a:pathLst>
            </a:cu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94" name="ïsļíḋê">
              <a:extLst>
                <a:ext uri="{FF2B5EF4-FFF2-40B4-BE49-F238E27FC236}">
                  <a16:creationId xmlns:a16="http://schemas.microsoft.com/office/drawing/2014/main" id="{89AB054C-409C-4A2D-8BB6-DA65217DBC12}"/>
                </a:ext>
              </a:extLst>
            </p:cNvPr>
            <p:cNvSpPr/>
            <p:nvPr/>
          </p:nvSpPr>
          <p:spPr bwMode="auto">
            <a:xfrm>
              <a:off x="6670676" y="1509713"/>
              <a:ext cx="1211263" cy="6350"/>
            </a:xfrm>
            <a:prstGeom prst="rect">
              <a:avLst/>
            </a:prstGeom>
            <a:solidFill>
              <a:srgbClr val="55E2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95" name="îṣlïḋé">
              <a:extLst>
                <a:ext uri="{FF2B5EF4-FFF2-40B4-BE49-F238E27FC236}">
                  <a16:creationId xmlns:a16="http://schemas.microsoft.com/office/drawing/2014/main" id="{F8265895-B084-43C2-9322-56108C5BBC33}"/>
                </a:ext>
              </a:extLst>
            </p:cNvPr>
            <p:cNvSpPr/>
            <p:nvPr/>
          </p:nvSpPr>
          <p:spPr bwMode="auto">
            <a:xfrm>
              <a:off x="6670676" y="1509713"/>
              <a:ext cx="1211263" cy="6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96" name="íşlîḍê">
              <a:extLst>
                <a:ext uri="{FF2B5EF4-FFF2-40B4-BE49-F238E27FC236}">
                  <a16:creationId xmlns:a16="http://schemas.microsoft.com/office/drawing/2014/main" id="{788E9249-E86D-4FAC-8736-824EA2F135D8}"/>
                </a:ext>
              </a:extLst>
            </p:cNvPr>
            <p:cNvSpPr/>
            <p:nvPr/>
          </p:nvSpPr>
          <p:spPr bwMode="auto">
            <a:xfrm>
              <a:off x="6715126" y="1392238"/>
              <a:ext cx="57150" cy="57150"/>
            </a:xfrm>
            <a:prstGeom prst="ellipse">
              <a:avLst/>
            </a:pr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97" name="iSliḍè">
              <a:extLst>
                <a:ext uri="{FF2B5EF4-FFF2-40B4-BE49-F238E27FC236}">
                  <a16:creationId xmlns:a16="http://schemas.microsoft.com/office/drawing/2014/main" id="{2A7D32AE-400C-4EE9-A302-8C5C3A6006A7}"/>
                </a:ext>
              </a:extLst>
            </p:cNvPr>
            <p:cNvSpPr/>
            <p:nvPr/>
          </p:nvSpPr>
          <p:spPr bwMode="auto">
            <a:xfrm>
              <a:off x="6802438" y="1392238"/>
              <a:ext cx="60325" cy="57150"/>
            </a:xfrm>
            <a:prstGeom prst="ellipse">
              <a:avLst/>
            </a:prstGeom>
            <a:solidFill>
              <a:srgbClr val="DBFF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98" name="íşļîḋê">
              <a:extLst>
                <a:ext uri="{FF2B5EF4-FFF2-40B4-BE49-F238E27FC236}">
                  <a16:creationId xmlns:a16="http://schemas.microsoft.com/office/drawing/2014/main" id="{96AA13DA-1921-4B99-B0CE-AB50933970DA}"/>
                </a:ext>
              </a:extLst>
            </p:cNvPr>
            <p:cNvSpPr/>
            <p:nvPr/>
          </p:nvSpPr>
          <p:spPr bwMode="auto">
            <a:xfrm>
              <a:off x="6889751" y="1392238"/>
              <a:ext cx="60325" cy="57150"/>
            </a:xfrm>
            <a:prstGeom prst="ellipse">
              <a:avLst/>
            </a:prstGeom>
            <a:solidFill>
              <a:srgbClr val="FF29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99" name="îṥḷîdê">
              <a:extLst>
                <a:ext uri="{FF2B5EF4-FFF2-40B4-BE49-F238E27FC236}">
                  <a16:creationId xmlns:a16="http://schemas.microsoft.com/office/drawing/2014/main" id="{289E2381-036D-4C67-8279-01B41B71D720}"/>
                </a:ext>
              </a:extLst>
            </p:cNvPr>
            <p:cNvSpPr/>
            <p:nvPr/>
          </p:nvSpPr>
          <p:spPr bwMode="auto">
            <a:xfrm>
              <a:off x="6715126" y="1539875"/>
              <a:ext cx="57150" cy="688975"/>
            </a:xfrm>
            <a:custGeom>
              <a:avLst/>
              <a:gdLst>
                <a:gd name="T0" fmla="*/ 9 w 19"/>
                <a:gd name="T1" fmla="*/ 0 h 229"/>
                <a:gd name="T2" fmla="*/ 0 w 19"/>
                <a:gd name="T3" fmla="*/ 10 h 229"/>
                <a:gd name="T4" fmla="*/ 0 w 19"/>
                <a:gd name="T5" fmla="*/ 229 h 229"/>
                <a:gd name="T6" fmla="*/ 19 w 19"/>
                <a:gd name="T7" fmla="*/ 229 h 229"/>
                <a:gd name="T8" fmla="*/ 19 w 19"/>
                <a:gd name="T9" fmla="*/ 10 h 229"/>
                <a:gd name="T10" fmla="*/ 9 w 19"/>
                <a:gd name="T11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229">
                  <a:moveTo>
                    <a:pt x="9" y="0"/>
                  </a:moveTo>
                  <a:cubicBezTo>
                    <a:pt x="4" y="0"/>
                    <a:pt x="0" y="5"/>
                    <a:pt x="0" y="10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19" y="229"/>
                    <a:pt x="19" y="229"/>
                    <a:pt x="19" y="229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19" y="5"/>
                    <a:pt x="15" y="0"/>
                    <a:pt x="9" y="0"/>
                  </a:cubicBezTo>
                </a:path>
              </a:pathLst>
            </a:custGeom>
            <a:solidFill>
              <a:srgbClr val="97ED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00" name="iś1îḋê">
              <a:extLst>
                <a:ext uri="{FF2B5EF4-FFF2-40B4-BE49-F238E27FC236}">
                  <a16:creationId xmlns:a16="http://schemas.microsoft.com/office/drawing/2014/main" id="{E5B72FEA-1191-4B06-B7F0-A48791649E44}"/>
                </a:ext>
              </a:extLst>
            </p:cNvPr>
            <p:cNvSpPr/>
            <p:nvPr/>
          </p:nvSpPr>
          <p:spPr bwMode="auto">
            <a:xfrm>
              <a:off x="6715126" y="2232025"/>
              <a:ext cx="57150" cy="90488"/>
            </a:xfrm>
            <a:prstGeom prst="rect">
              <a:avLst/>
            </a:prstGeom>
            <a:solidFill>
              <a:srgbClr val="2BA7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01" name="iŝļîḑè">
              <a:extLst>
                <a:ext uri="{FF2B5EF4-FFF2-40B4-BE49-F238E27FC236}">
                  <a16:creationId xmlns:a16="http://schemas.microsoft.com/office/drawing/2014/main" id="{23C49B68-420E-4E75-B900-A8EA785A1C48}"/>
                </a:ext>
              </a:extLst>
            </p:cNvPr>
            <p:cNvSpPr/>
            <p:nvPr/>
          </p:nvSpPr>
          <p:spPr bwMode="auto">
            <a:xfrm>
              <a:off x="6715126" y="2232025"/>
              <a:ext cx="57150" cy="904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02" name="ïśļîḋê">
              <a:extLst>
                <a:ext uri="{FF2B5EF4-FFF2-40B4-BE49-F238E27FC236}">
                  <a16:creationId xmlns:a16="http://schemas.microsoft.com/office/drawing/2014/main" id="{B47569B4-952F-4F1D-B5AF-0A54A0F4415F}"/>
                </a:ext>
              </a:extLst>
            </p:cNvPr>
            <p:cNvSpPr/>
            <p:nvPr/>
          </p:nvSpPr>
          <p:spPr bwMode="auto">
            <a:xfrm>
              <a:off x="6715126" y="2228850"/>
              <a:ext cx="57150" cy="3175"/>
            </a:xfrm>
            <a:prstGeom prst="rect">
              <a:avLst/>
            </a:prstGeom>
            <a:solidFill>
              <a:srgbClr val="3DBE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03" name="íṣḷíḋè">
              <a:extLst>
                <a:ext uri="{FF2B5EF4-FFF2-40B4-BE49-F238E27FC236}">
                  <a16:creationId xmlns:a16="http://schemas.microsoft.com/office/drawing/2014/main" id="{1CC5E23B-B040-4B57-8F1F-0048C3D4A787}"/>
                </a:ext>
              </a:extLst>
            </p:cNvPr>
            <p:cNvSpPr/>
            <p:nvPr/>
          </p:nvSpPr>
          <p:spPr bwMode="auto">
            <a:xfrm>
              <a:off x="6715126" y="2228850"/>
              <a:ext cx="57150" cy="3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04" name="islíḋé">
              <a:extLst>
                <a:ext uri="{FF2B5EF4-FFF2-40B4-BE49-F238E27FC236}">
                  <a16:creationId xmlns:a16="http://schemas.microsoft.com/office/drawing/2014/main" id="{E637CF19-BD1D-44F8-B7DE-192C6FBA0C46}"/>
                </a:ext>
              </a:extLst>
            </p:cNvPr>
            <p:cNvSpPr/>
            <p:nvPr/>
          </p:nvSpPr>
          <p:spPr bwMode="auto">
            <a:xfrm>
              <a:off x="6715126" y="2740025"/>
              <a:ext cx="57150" cy="276225"/>
            </a:xfrm>
            <a:custGeom>
              <a:avLst/>
              <a:gdLst>
                <a:gd name="T0" fmla="*/ 18 w 19"/>
                <a:gd name="T1" fmla="*/ 86 h 92"/>
                <a:gd name="T2" fmla="*/ 1 w 19"/>
                <a:gd name="T3" fmla="*/ 86 h 92"/>
                <a:gd name="T4" fmla="*/ 9 w 19"/>
                <a:gd name="T5" fmla="*/ 92 h 92"/>
                <a:gd name="T6" fmla="*/ 18 w 19"/>
                <a:gd name="T7" fmla="*/ 86 h 92"/>
                <a:gd name="T8" fmla="*/ 19 w 19"/>
                <a:gd name="T9" fmla="*/ 53 h 92"/>
                <a:gd name="T10" fmla="*/ 0 w 19"/>
                <a:gd name="T11" fmla="*/ 53 h 92"/>
                <a:gd name="T12" fmla="*/ 0 w 19"/>
                <a:gd name="T13" fmla="*/ 78 h 92"/>
                <a:gd name="T14" fmla="*/ 19 w 19"/>
                <a:gd name="T15" fmla="*/ 78 h 92"/>
                <a:gd name="T16" fmla="*/ 19 w 19"/>
                <a:gd name="T17" fmla="*/ 53 h 92"/>
                <a:gd name="T18" fmla="*/ 19 w 19"/>
                <a:gd name="T19" fmla="*/ 20 h 92"/>
                <a:gd name="T20" fmla="*/ 0 w 19"/>
                <a:gd name="T21" fmla="*/ 20 h 92"/>
                <a:gd name="T22" fmla="*/ 0 w 19"/>
                <a:gd name="T23" fmla="*/ 45 h 92"/>
                <a:gd name="T24" fmla="*/ 19 w 19"/>
                <a:gd name="T25" fmla="*/ 45 h 92"/>
                <a:gd name="T26" fmla="*/ 19 w 19"/>
                <a:gd name="T27" fmla="*/ 20 h 92"/>
                <a:gd name="T28" fmla="*/ 19 w 19"/>
                <a:gd name="T29" fmla="*/ 0 h 92"/>
                <a:gd name="T30" fmla="*/ 7 w 19"/>
                <a:gd name="T31" fmla="*/ 12 h 92"/>
                <a:gd name="T32" fmla="*/ 19 w 19"/>
                <a:gd name="T33" fmla="*/ 12 h 92"/>
                <a:gd name="T34" fmla="*/ 19 w 19"/>
                <a:gd name="T35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9" h="92">
                  <a:moveTo>
                    <a:pt x="18" y="86"/>
                  </a:moveTo>
                  <a:cubicBezTo>
                    <a:pt x="1" y="86"/>
                    <a:pt x="1" y="86"/>
                    <a:pt x="1" y="86"/>
                  </a:cubicBezTo>
                  <a:cubicBezTo>
                    <a:pt x="2" y="90"/>
                    <a:pt x="5" y="92"/>
                    <a:pt x="9" y="92"/>
                  </a:cubicBezTo>
                  <a:cubicBezTo>
                    <a:pt x="13" y="92"/>
                    <a:pt x="17" y="90"/>
                    <a:pt x="18" y="86"/>
                  </a:cubicBezTo>
                  <a:moveTo>
                    <a:pt x="19" y="53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9" y="78"/>
                    <a:pt x="19" y="78"/>
                    <a:pt x="19" y="78"/>
                  </a:cubicBezTo>
                  <a:cubicBezTo>
                    <a:pt x="19" y="53"/>
                    <a:pt x="19" y="53"/>
                    <a:pt x="19" y="53"/>
                  </a:cubicBezTo>
                  <a:moveTo>
                    <a:pt x="19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20"/>
                    <a:pt x="19" y="20"/>
                    <a:pt x="19" y="20"/>
                  </a:cubicBezTo>
                  <a:moveTo>
                    <a:pt x="19" y="0"/>
                  </a:moveTo>
                  <a:cubicBezTo>
                    <a:pt x="7" y="12"/>
                    <a:pt x="7" y="12"/>
                    <a:pt x="7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2575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05" name="iṥḷíḑe">
              <a:extLst>
                <a:ext uri="{FF2B5EF4-FFF2-40B4-BE49-F238E27FC236}">
                  <a16:creationId xmlns:a16="http://schemas.microsoft.com/office/drawing/2014/main" id="{564B7D2B-12C7-4A7F-91DC-E5260E65DE91}"/>
                </a:ext>
              </a:extLst>
            </p:cNvPr>
            <p:cNvSpPr/>
            <p:nvPr/>
          </p:nvSpPr>
          <p:spPr bwMode="auto">
            <a:xfrm>
              <a:off x="6715126" y="2776538"/>
              <a:ext cx="57150" cy="23813"/>
            </a:xfrm>
            <a:custGeom>
              <a:avLst/>
              <a:gdLst>
                <a:gd name="T0" fmla="*/ 36 w 36"/>
                <a:gd name="T1" fmla="*/ 0 h 15"/>
                <a:gd name="T2" fmla="*/ 13 w 36"/>
                <a:gd name="T3" fmla="*/ 0 h 15"/>
                <a:gd name="T4" fmla="*/ 0 w 36"/>
                <a:gd name="T5" fmla="*/ 15 h 15"/>
                <a:gd name="T6" fmla="*/ 0 w 36"/>
                <a:gd name="T7" fmla="*/ 15 h 15"/>
                <a:gd name="T8" fmla="*/ 36 w 36"/>
                <a:gd name="T9" fmla="*/ 15 h 15"/>
                <a:gd name="T10" fmla="*/ 36 w 36"/>
                <a:gd name="T1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15">
                  <a:moveTo>
                    <a:pt x="36" y="0"/>
                  </a:moveTo>
                  <a:lnTo>
                    <a:pt x="13" y="0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36" y="15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9785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06" name="ïṩḷídé">
              <a:extLst>
                <a:ext uri="{FF2B5EF4-FFF2-40B4-BE49-F238E27FC236}">
                  <a16:creationId xmlns:a16="http://schemas.microsoft.com/office/drawing/2014/main" id="{6DD9BCE2-72A4-4195-B639-46C6F0D71B00}"/>
                </a:ext>
              </a:extLst>
            </p:cNvPr>
            <p:cNvSpPr/>
            <p:nvPr/>
          </p:nvSpPr>
          <p:spPr bwMode="auto">
            <a:xfrm>
              <a:off x="6715126" y="2776538"/>
              <a:ext cx="57150" cy="23813"/>
            </a:xfrm>
            <a:custGeom>
              <a:avLst/>
              <a:gdLst>
                <a:gd name="T0" fmla="*/ 36 w 36"/>
                <a:gd name="T1" fmla="*/ 0 h 15"/>
                <a:gd name="T2" fmla="*/ 13 w 36"/>
                <a:gd name="T3" fmla="*/ 0 h 15"/>
                <a:gd name="T4" fmla="*/ 0 w 36"/>
                <a:gd name="T5" fmla="*/ 15 h 15"/>
                <a:gd name="T6" fmla="*/ 0 w 36"/>
                <a:gd name="T7" fmla="*/ 15 h 15"/>
                <a:gd name="T8" fmla="*/ 36 w 36"/>
                <a:gd name="T9" fmla="*/ 15 h 15"/>
                <a:gd name="T10" fmla="*/ 36 w 36"/>
                <a:gd name="T1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15">
                  <a:moveTo>
                    <a:pt x="36" y="0"/>
                  </a:moveTo>
                  <a:lnTo>
                    <a:pt x="13" y="0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36" y="15"/>
                  </a:lnTo>
                  <a:lnTo>
                    <a:pt x="3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07" name="ïṣľíḑe">
              <a:extLst>
                <a:ext uri="{FF2B5EF4-FFF2-40B4-BE49-F238E27FC236}">
                  <a16:creationId xmlns:a16="http://schemas.microsoft.com/office/drawing/2014/main" id="{0487AE9A-AC47-4B61-BB31-3055B21FA58B}"/>
                </a:ext>
              </a:extLst>
            </p:cNvPr>
            <p:cNvSpPr/>
            <p:nvPr/>
          </p:nvSpPr>
          <p:spPr bwMode="auto">
            <a:xfrm>
              <a:off x="6715126" y="2874963"/>
              <a:ext cx="57150" cy="23813"/>
            </a:xfrm>
            <a:prstGeom prst="rect">
              <a:avLst/>
            </a:prstGeom>
            <a:solidFill>
              <a:srgbClr val="9785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08" name="işlïḍé">
              <a:extLst>
                <a:ext uri="{FF2B5EF4-FFF2-40B4-BE49-F238E27FC236}">
                  <a16:creationId xmlns:a16="http://schemas.microsoft.com/office/drawing/2014/main" id="{C8FF013D-6A71-4BA2-AE0D-A09819CCA9E6}"/>
                </a:ext>
              </a:extLst>
            </p:cNvPr>
            <p:cNvSpPr/>
            <p:nvPr/>
          </p:nvSpPr>
          <p:spPr bwMode="auto">
            <a:xfrm>
              <a:off x="6715126" y="2874963"/>
              <a:ext cx="57150" cy="23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09" name="iš1ïḍe">
              <a:extLst>
                <a:ext uri="{FF2B5EF4-FFF2-40B4-BE49-F238E27FC236}">
                  <a16:creationId xmlns:a16="http://schemas.microsoft.com/office/drawing/2014/main" id="{68994ECE-DC4D-46DF-8DC0-3F8CF351EF14}"/>
                </a:ext>
              </a:extLst>
            </p:cNvPr>
            <p:cNvSpPr/>
            <p:nvPr/>
          </p:nvSpPr>
          <p:spPr bwMode="auto">
            <a:xfrm>
              <a:off x="6715126" y="2974975"/>
              <a:ext cx="57150" cy="23813"/>
            </a:xfrm>
            <a:custGeom>
              <a:avLst/>
              <a:gdLst>
                <a:gd name="T0" fmla="*/ 19 w 19"/>
                <a:gd name="T1" fmla="*/ 0 h 8"/>
                <a:gd name="T2" fmla="*/ 0 w 19"/>
                <a:gd name="T3" fmla="*/ 0 h 8"/>
                <a:gd name="T4" fmla="*/ 0 w 19"/>
                <a:gd name="T5" fmla="*/ 4 h 8"/>
                <a:gd name="T6" fmla="*/ 1 w 19"/>
                <a:gd name="T7" fmla="*/ 8 h 8"/>
                <a:gd name="T8" fmla="*/ 18 w 19"/>
                <a:gd name="T9" fmla="*/ 8 h 8"/>
                <a:gd name="T10" fmla="*/ 19 w 19"/>
                <a:gd name="T11" fmla="*/ 4 h 8"/>
                <a:gd name="T12" fmla="*/ 19 w 19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8">
                  <a:moveTo>
                    <a:pt x="1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6"/>
                    <a:pt x="0" y="7"/>
                    <a:pt x="1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9" y="7"/>
                    <a:pt x="19" y="6"/>
                    <a:pt x="19" y="4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9785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10" name="îŝľïḑê">
              <a:extLst>
                <a:ext uri="{FF2B5EF4-FFF2-40B4-BE49-F238E27FC236}">
                  <a16:creationId xmlns:a16="http://schemas.microsoft.com/office/drawing/2014/main" id="{8C874C53-544A-4C4F-BDBE-C894FD6DBBF2}"/>
                </a:ext>
              </a:extLst>
            </p:cNvPr>
            <p:cNvSpPr/>
            <p:nvPr/>
          </p:nvSpPr>
          <p:spPr bwMode="auto">
            <a:xfrm>
              <a:off x="6715126" y="2322513"/>
              <a:ext cx="57150" cy="347663"/>
            </a:xfrm>
            <a:prstGeom prst="rect">
              <a:avLst/>
            </a:prstGeom>
            <a:solidFill>
              <a:srgbClr val="2981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11" name="íṥḷíḓê">
              <a:extLst>
                <a:ext uri="{FF2B5EF4-FFF2-40B4-BE49-F238E27FC236}">
                  <a16:creationId xmlns:a16="http://schemas.microsoft.com/office/drawing/2014/main" id="{09B00715-7B94-411E-88F6-4E06F553538E}"/>
                </a:ext>
              </a:extLst>
            </p:cNvPr>
            <p:cNvSpPr/>
            <p:nvPr/>
          </p:nvSpPr>
          <p:spPr bwMode="auto">
            <a:xfrm>
              <a:off x="6715126" y="2322513"/>
              <a:ext cx="57150" cy="347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12" name="işļiḑé">
              <a:extLst>
                <a:ext uri="{FF2B5EF4-FFF2-40B4-BE49-F238E27FC236}">
                  <a16:creationId xmlns:a16="http://schemas.microsoft.com/office/drawing/2014/main" id="{BB1ADE5C-DE53-4DC3-BEE1-84257B17D1E3}"/>
                </a:ext>
              </a:extLst>
            </p:cNvPr>
            <p:cNvSpPr/>
            <p:nvPr/>
          </p:nvSpPr>
          <p:spPr bwMode="auto">
            <a:xfrm>
              <a:off x="6715126" y="2695575"/>
              <a:ext cx="57150" cy="80963"/>
            </a:xfrm>
            <a:custGeom>
              <a:avLst/>
              <a:gdLst>
                <a:gd name="T0" fmla="*/ 36 w 36"/>
                <a:gd name="T1" fmla="*/ 0 h 51"/>
                <a:gd name="T2" fmla="*/ 0 w 36"/>
                <a:gd name="T3" fmla="*/ 0 h 51"/>
                <a:gd name="T4" fmla="*/ 0 w 36"/>
                <a:gd name="T5" fmla="*/ 51 h 51"/>
                <a:gd name="T6" fmla="*/ 13 w 36"/>
                <a:gd name="T7" fmla="*/ 51 h 51"/>
                <a:gd name="T8" fmla="*/ 36 w 36"/>
                <a:gd name="T9" fmla="*/ 28 h 51"/>
                <a:gd name="T10" fmla="*/ 36 w 36"/>
                <a:gd name="T11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51">
                  <a:moveTo>
                    <a:pt x="36" y="0"/>
                  </a:moveTo>
                  <a:lnTo>
                    <a:pt x="0" y="0"/>
                  </a:lnTo>
                  <a:lnTo>
                    <a:pt x="0" y="51"/>
                  </a:lnTo>
                  <a:lnTo>
                    <a:pt x="13" y="51"/>
                  </a:lnTo>
                  <a:lnTo>
                    <a:pt x="36" y="28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2981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13" name="ïšļiḋè">
              <a:extLst>
                <a:ext uri="{FF2B5EF4-FFF2-40B4-BE49-F238E27FC236}">
                  <a16:creationId xmlns:a16="http://schemas.microsoft.com/office/drawing/2014/main" id="{9883A71B-89C3-463C-9EB1-9F0CB0DF36DE}"/>
                </a:ext>
              </a:extLst>
            </p:cNvPr>
            <p:cNvSpPr/>
            <p:nvPr/>
          </p:nvSpPr>
          <p:spPr bwMode="auto">
            <a:xfrm>
              <a:off x="6715126" y="2695575"/>
              <a:ext cx="57150" cy="80963"/>
            </a:xfrm>
            <a:custGeom>
              <a:avLst/>
              <a:gdLst>
                <a:gd name="T0" fmla="*/ 36 w 36"/>
                <a:gd name="T1" fmla="*/ 0 h 51"/>
                <a:gd name="T2" fmla="*/ 0 w 36"/>
                <a:gd name="T3" fmla="*/ 0 h 51"/>
                <a:gd name="T4" fmla="*/ 0 w 36"/>
                <a:gd name="T5" fmla="*/ 51 h 51"/>
                <a:gd name="T6" fmla="*/ 13 w 36"/>
                <a:gd name="T7" fmla="*/ 51 h 51"/>
                <a:gd name="T8" fmla="*/ 36 w 36"/>
                <a:gd name="T9" fmla="*/ 28 h 51"/>
                <a:gd name="T10" fmla="*/ 36 w 36"/>
                <a:gd name="T11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51">
                  <a:moveTo>
                    <a:pt x="36" y="0"/>
                  </a:moveTo>
                  <a:lnTo>
                    <a:pt x="0" y="0"/>
                  </a:lnTo>
                  <a:lnTo>
                    <a:pt x="0" y="51"/>
                  </a:lnTo>
                  <a:lnTo>
                    <a:pt x="13" y="51"/>
                  </a:lnTo>
                  <a:lnTo>
                    <a:pt x="36" y="28"/>
                  </a:lnTo>
                  <a:lnTo>
                    <a:pt x="3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14" name="í$1iḋé">
              <a:extLst>
                <a:ext uri="{FF2B5EF4-FFF2-40B4-BE49-F238E27FC236}">
                  <a16:creationId xmlns:a16="http://schemas.microsoft.com/office/drawing/2014/main" id="{34521BE9-886B-4990-9147-697E7C9CB47B}"/>
                </a:ext>
              </a:extLst>
            </p:cNvPr>
            <p:cNvSpPr/>
            <p:nvPr/>
          </p:nvSpPr>
          <p:spPr bwMode="auto">
            <a:xfrm>
              <a:off x="6715126" y="2670175"/>
              <a:ext cx="57150" cy="25400"/>
            </a:xfrm>
            <a:prstGeom prst="rect">
              <a:avLst/>
            </a:prstGeom>
            <a:solidFill>
              <a:srgbClr val="88A0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15" name="iS1îḓè">
              <a:extLst>
                <a:ext uri="{FF2B5EF4-FFF2-40B4-BE49-F238E27FC236}">
                  <a16:creationId xmlns:a16="http://schemas.microsoft.com/office/drawing/2014/main" id="{235D2C12-D017-42E0-9670-B3D2E8E5D2AB}"/>
                </a:ext>
              </a:extLst>
            </p:cNvPr>
            <p:cNvSpPr/>
            <p:nvPr/>
          </p:nvSpPr>
          <p:spPr bwMode="auto">
            <a:xfrm>
              <a:off x="6715126" y="2670175"/>
              <a:ext cx="57150" cy="2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16" name="işḻíďe">
              <a:extLst>
                <a:ext uri="{FF2B5EF4-FFF2-40B4-BE49-F238E27FC236}">
                  <a16:creationId xmlns:a16="http://schemas.microsoft.com/office/drawing/2014/main" id="{FE36A85C-A7D9-43A5-8045-0FAB448A5C4B}"/>
                </a:ext>
              </a:extLst>
            </p:cNvPr>
            <p:cNvSpPr/>
            <p:nvPr/>
          </p:nvSpPr>
          <p:spPr bwMode="auto">
            <a:xfrm>
              <a:off x="6715126" y="2776538"/>
              <a:ext cx="20638" cy="23813"/>
            </a:xfrm>
            <a:custGeom>
              <a:avLst/>
              <a:gdLst>
                <a:gd name="T0" fmla="*/ 13 w 13"/>
                <a:gd name="T1" fmla="*/ 0 h 15"/>
                <a:gd name="T2" fmla="*/ 0 w 13"/>
                <a:gd name="T3" fmla="*/ 0 h 15"/>
                <a:gd name="T4" fmla="*/ 0 w 13"/>
                <a:gd name="T5" fmla="*/ 15 h 15"/>
                <a:gd name="T6" fmla="*/ 13 w 13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5">
                  <a:moveTo>
                    <a:pt x="13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888F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17" name="íṧlíḑè">
              <a:extLst>
                <a:ext uri="{FF2B5EF4-FFF2-40B4-BE49-F238E27FC236}">
                  <a16:creationId xmlns:a16="http://schemas.microsoft.com/office/drawing/2014/main" id="{CB25E49F-4E21-467B-84C5-E011CE18F74F}"/>
                </a:ext>
              </a:extLst>
            </p:cNvPr>
            <p:cNvSpPr/>
            <p:nvPr/>
          </p:nvSpPr>
          <p:spPr bwMode="auto">
            <a:xfrm>
              <a:off x="6715126" y="2776538"/>
              <a:ext cx="20638" cy="23813"/>
            </a:xfrm>
            <a:custGeom>
              <a:avLst/>
              <a:gdLst>
                <a:gd name="T0" fmla="*/ 13 w 13"/>
                <a:gd name="T1" fmla="*/ 0 h 15"/>
                <a:gd name="T2" fmla="*/ 0 w 13"/>
                <a:gd name="T3" fmla="*/ 0 h 15"/>
                <a:gd name="T4" fmla="*/ 0 w 13"/>
                <a:gd name="T5" fmla="*/ 15 h 15"/>
                <a:gd name="T6" fmla="*/ 13 w 13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5">
                  <a:moveTo>
                    <a:pt x="13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1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18" name="ïşlîďè">
              <a:extLst>
                <a:ext uri="{FF2B5EF4-FFF2-40B4-BE49-F238E27FC236}">
                  <a16:creationId xmlns:a16="http://schemas.microsoft.com/office/drawing/2014/main" id="{8670FA1A-D611-4028-8815-431A893210DF}"/>
                </a:ext>
              </a:extLst>
            </p:cNvPr>
            <p:cNvSpPr/>
            <p:nvPr/>
          </p:nvSpPr>
          <p:spPr bwMode="auto">
            <a:xfrm>
              <a:off x="6731001" y="1566863"/>
              <a:ext cx="23813" cy="214313"/>
            </a:xfrm>
            <a:custGeom>
              <a:avLst/>
              <a:gdLst>
                <a:gd name="T0" fmla="*/ 4 w 8"/>
                <a:gd name="T1" fmla="*/ 71 h 71"/>
                <a:gd name="T2" fmla="*/ 4 w 8"/>
                <a:gd name="T3" fmla="*/ 71 h 71"/>
                <a:gd name="T4" fmla="*/ 0 w 8"/>
                <a:gd name="T5" fmla="*/ 67 h 71"/>
                <a:gd name="T6" fmla="*/ 0 w 8"/>
                <a:gd name="T7" fmla="*/ 4 h 71"/>
                <a:gd name="T8" fmla="*/ 4 w 8"/>
                <a:gd name="T9" fmla="*/ 0 h 71"/>
                <a:gd name="T10" fmla="*/ 8 w 8"/>
                <a:gd name="T11" fmla="*/ 4 h 71"/>
                <a:gd name="T12" fmla="*/ 8 w 8"/>
                <a:gd name="T13" fmla="*/ 67 h 71"/>
                <a:gd name="T14" fmla="*/ 4 w 8"/>
                <a:gd name="T15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71">
                  <a:moveTo>
                    <a:pt x="4" y="71"/>
                  </a:moveTo>
                  <a:cubicBezTo>
                    <a:pt x="4" y="71"/>
                    <a:pt x="4" y="71"/>
                    <a:pt x="4" y="71"/>
                  </a:cubicBezTo>
                  <a:cubicBezTo>
                    <a:pt x="2" y="71"/>
                    <a:pt x="0" y="69"/>
                    <a:pt x="0" y="67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6" y="0"/>
                    <a:pt x="8" y="1"/>
                    <a:pt x="8" y="4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8" y="69"/>
                    <a:pt x="6" y="71"/>
                    <a:pt x="4" y="71"/>
                  </a:cubicBezTo>
                  <a:close/>
                </a:path>
              </a:pathLst>
            </a:custGeom>
            <a:solidFill>
              <a:srgbClr val="34DC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19" name="îṡľiḍè">
              <a:extLst>
                <a:ext uri="{FF2B5EF4-FFF2-40B4-BE49-F238E27FC236}">
                  <a16:creationId xmlns:a16="http://schemas.microsoft.com/office/drawing/2014/main" id="{F1B14C44-00E6-42AA-85FF-CA62F9CD6552}"/>
                </a:ext>
              </a:extLst>
            </p:cNvPr>
            <p:cNvSpPr/>
            <p:nvPr/>
          </p:nvSpPr>
          <p:spPr bwMode="auto">
            <a:xfrm>
              <a:off x="6862763" y="1609725"/>
              <a:ext cx="415925" cy="11113"/>
            </a:xfrm>
            <a:custGeom>
              <a:avLst/>
              <a:gdLst>
                <a:gd name="T0" fmla="*/ 2 w 138"/>
                <a:gd name="T1" fmla="*/ 4 h 4"/>
                <a:gd name="T2" fmla="*/ 136 w 138"/>
                <a:gd name="T3" fmla="*/ 4 h 4"/>
                <a:gd name="T4" fmla="*/ 138 w 138"/>
                <a:gd name="T5" fmla="*/ 2 h 4"/>
                <a:gd name="T6" fmla="*/ 136 w 138"/>
                <a:gd name="T7" fmla="*/ 0 h 4"/>
                <a:gd name="T8" fmla="*/ 2 w 138"/>
                <a:gd name="T9" fmla="*/ 0 h 4"/>
                <a:gd name="T10" fmla="*/ 0 w 138"/>
                <a:gd name="T11" fmla="*/ 2 h 4"/>
                <a:gd name="T12" fmla="*/ 2 w 138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8" h="4">
                  <a:moveTo>
                    <a:pt x="2" y="4"/>
                  </a:moveTo>
                  <a:cubicBezTo>
                    <a:pt x="136" y="4"/>
                    <a:pt x="136" y="4"/>
                    <a:pt x="136" y="4"/>
                  </a:cubicBezTo>
                  <a:cubicBezTo>
                    <a:pt x="137" y="4"/>
                    <a:pt x="138" y="3"/>
                    <a:pt x="138" y="2"/>
                  </a:cubicBezTo>
                  <a:cubicBezTo>
                    <a:pt x="138" y="1"/>
                    <a:pt x="137" y="0"/>
                    <a:pt x="136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20" name="ï$liḍé">
              <a:extLst>
                <a:ext uri="{FF2B5EF4-FFF2-40B4-BE49-F238E27FC236}">
                  <a16:creationId xmlns:a16="http://schemas.microsoft.com/office/drawing/2014/main" id="{63A1212E-C00B-43FE-92A6-F8E946E9A895}"/>
                </a:ext>
              </a:extLst>
            </p:cNvPr>
            <p:cNvSpPr/>
            <p:nvPr/>
          </p:nvSpPr>
          <p:spPr bwMode="auto">
            <a:xfrm>
              <a:off x="7305676" y="1609725"/>
              <a:ext cx="76200" cy="11113"/>
            </a:xfrm>
            <a:custGeom>
              <a:avLst/>
              <a:gdLst>
                <a:gd name="T0" fmla="*/ 2 w 25"/>
                <a:gd name="T1" fmla="*/ 4 h 4"/>
                <a:gd name="T2" fmla="*/ 23 w 25"/>
                <a:gd name="T3" fmla="*/ 4 h 4"/>
                <a:gd name="T4" fmla="*/ 25 w 25"/>
                <a:gd name="T5" fmla="*/ 2 h 4"/>
                <a:gd name="T6" fmla="*/ 23 w 25"/>
                <a:gd name="T7" fmla="*/ 0 h 4"/>
                <a:gd name="T8" fmla="*/ 2 w 25"/>
                <a:gd name="T9" fmla="*/ 0 h 4"/>
                <a:gd name="T10" fmla="*/ 0 w 25"/>
                <a:gd name="T11" fmla="*/ 2 h 4"/>
                <a:gd name="T12" fmla="*/ 2 w 25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4">
                  <a:moveTo>
                    <a:pt x="2" y="4"/>
                  </a:moveTo>
                  <a:cubicBezTo>
                    <a:pt x="23" y="4"/>
                    <a:pt x="23" y="4"/>
                    <a:pt x="23" y="4"/>
                  </a:cubicBezTo>
                  <a:cubicBezTo>
                    <a:pt x="25" y="4"/>
                    <a:pt x="25" y="3"/>
                    <a:pt x="25" y="2"/>
                  </a:cubicBezTo>
                  <a:cubicBezTo>
                    <a:pt x="25" y="1"/>
                    <a:pt x="25" y="0"/>
                    <a:pt x="2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21" name="îŝlíďé">
              <a:extLst>
                <a:ext uri="{FF2B5EF4-FFF2-40B4-BE49-F238E27FC236}">
                  <a16:creationId xmlns:a16="http://schemas.microsoft.com/office/drawing/2014/main" id="{8C29AE1B-B7D7-4526-8148-A40E5D6BB866}"/>
                </a:ext>
              </a:extLst>
            </p:cNvPr>
            <p:cNvSpPr/>
            <p:nvPr/>
          </p:nvSpPr>
          <p:spPr bwMode="auto">
            <a:xfrm>
              <a:off x="7442201" y="1609725"/>
              <a:ext cx="298450" cy="11113"/>
            </a:xfrm>
            <a:custGeom>
              <a:avLst/>
              <a:gdLst>
                <a:gd name="T0" fmla="*/ 2 w 99"/>
                <a:gd name="T1" fmla="*/ 4 h 4"/>
                <a:gd name="T2" fmla="*/ 97 w 99"/>
                <a:gd name="T3" fmla="*/ 4 h 4"/>
                <a:gd name="T4" fmla="*/ 99 w 99"/>
                <a:gd name="T5" fmla="*/ 2 h 4"/>
                <a:gd name="T6" fmla="*/ 97 w 99"/>
                <a:gd name="T7" fmla="*/ 0 h 4"/>
                <a:gd name="T8" fmla="*/ 2 w 99"/>
                <a:gd name="T9" fmla="*/ 0 h 4"/>
                <a:gd name="T10" fmla="*/ 0 w 99"/>
                <a:gd name="T11" fmla="*/ 2 h 4"/>
                <a:gd name="T12" fmla="*/ 2 w 99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9" h="4">
                  <a:moveTo>
                    <a:pt x="2" y="4"/>
                  </a:moveTo>
                  <a:cubicBezTo>
                    <a:pt x="97" y="4"/>
                    <a:pt x="97" y="4"/>
                    <a:pt x="97" y="4"/>
                  </a:cubicBezTo>
                  <a:cubicBezTo>
                    <a:pt x="99" y="4"/>
                    <a:pt x="99" y="3"/>
                    <a:pt x="99" y="2"/>
                  </a:cubicBezTo>
                  <a:cubicBezTo>
                    <a:pt x="99" y="1"/>
                    <a:pt x="99" y="0"/>
                    <a:pt x="97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22" name="îṥ1íďé">
              <a:extLst>
                <a:ext uri="{FF2B5EF4-FFF2-40B4-BE49-F238E27FC236}">
                  <a16:creationId xmlns:a16="http://schemas.microsoft.com/office/drawing/2014/main" id="{FE7C7306-7FA2-4792-A9C8-B521CD0E4DBF}"/>
                </a:ext>
              </a:extLst>
            </p:cNvPr>
            <p:cNvSpPr/>
            <p:nvPr/>
          </p:nvSpPr>
          <p:spPr bwMode="auto">
            <a:xfrm>
              <a:off x="6862763" y="1651000"/>
              <a:ext cx="500063" cy="12700"/>
            </a:xfrm>
            <a:custGeom>
              <a:avLst/>
              <a:gdLst>
                <a:gd name="T0" fmla="*/ 2 w 166"/>
                <a:gd name="T1" fmla="*/ 4 h 4"/>
                <a:gd name="T2" fmla="*/ 164 w 166"/>
                <a:gd name="T3" fmla="*/ 4 h 4"/>
                <a:gd name="T4" fmla="*/ 166 w 166"/>
                <a:gd name="T5" fmla="*/ 2 h 4"/>
                <a:gd name="T6" fmla="*/ 164 w 166"/>
                <a:gd name="T7" fmla="*/ 0 h 4"/>
                <a:gd name="T8" fmla="*/ 2 w 166"/>
                <a:gd name="T9" fmla="*/ 0 h 4"/>
                <a:gd name="T10" fmla="*/ 0 w 166"/>
                <a:gd name="T11" fmla="*/ 2 h 4"/>
                <a:gd name="T12" fmla="*/ 2 w 16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6" h="4">
                  <a:moveTo>
                    <a:pt x="2" y="4"/>
                  </a:moveTo>
                  <a:cubicBezTo>
                    <a:pt x="164" y="4"/>
                    <a:pt x="164" y="4"/>
                    <a:pt x="164" y="4"/>
                  </a:cubicBezTo>
                  <a:cubicBezTo>
                    <a:pt x="165" y="4"/>
                    <a:pt x="166" y="3"/>
                    <a:pt x="166" y="2"/>
                  </a:cubicBezTo>
                  <a:cubicBezTo>
                    <a:pt x="166" y="1"/>
                    <a:pt x="165" y="0"/>
                    <a:pt x="16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23" name="işḷïḋè">
              <a:extLst>
                <a:ext uri="{FF2B5EF4-FFF2-40B4-BE49-F238E27FC236}">
                  <a16:creationId xmlns:a16="http://schemas.microsoft.com/office/drawing/2014/main" id="{63F747AE-F5B0-4E0C-A9BD-CB205DACDFB6}"/>
                </a:ext>
              </a:extLst>
            </p:cNvPr>
            <p:cNvSpPr/>
            <p:nvPr/>
          </p:nvSpPr>
          <p:spPr bwMode="auto">
            <a:xfrm>
              <a:off x="7399338" y="1641475"/>
              <a:ext cx="211138" cy="12700"/>
            </a:xfrm>
            <a:custGeom>
              <a:avLst/>
              <a:gdLst>
                <a:gd name="T0" fmla="*/ 2 w 70"/>
                <a:gd name="T1" fmla="*/ 4 h 4"/>
                <a:gd name="T2" fmla="*/ 68 w 70"/>
                <a:gd name="T3" fmla="*/ 4 h 4"/>
                <a:gd name="T4" fmla="*/ 70 w 70"/>
                <a:gd name="T5" fmla="*/ 2 h 4"/>
                <a:gd name="T6" fmla="*/ 68 w 70"/>
                <a:gd name="T7" fmla="*/ 0 h 4"/>
                <a:gd name="T8" fmla="*/ 2 w 70"/>
                <a:gd name="T9" fmla="*/ 0 h 4"/>
                <a:gd name="T10" fmla="*/ 0 w 70"/>
                <a:gd name="T11" fmla="*/ 2 h 4"/>
                <a:gd name="T12" fmla="*/ 2 w 7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" h="4">
                  <a:moveTo>
                    <a:pt x="2" y="4"/>
                  </a:moveTo>
                  <a:cubicBezTo>
                    <a:pt x="68" y="4"/>
                    <a:pt x="68" y="4"/>
                    <a:pt x="68" y="4"/>
                  </a:cubicBezTo>
                  <a:cubicBezTo>
                    <a:pt x="69" y="4"/>
                    <a:pt x="70" y="3"/>
                    <a:pt x="70" y="2"/>
                  </a:cubicBezTo>
                  <a:cubicBezTo>
                    <a:pt x="70" y="1"/>
                    <a:pt x="69" y="0"/>
                    <a:pt x="68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24" name="íṩlîḓè">
              <a:extLst>
                <a:ext uri="{FF2B5EF4-FFF2-40B4-BE49-F238E27FC236}">
                  <a16:creationId xmlns:a16="http://schemas.microsoft.com/office/drawing/2014/main" id="{7915822E-F007-487E-A5E4-3E20E1E056D9}"/>
                </a:ext>
              </a:extLst>
            </p:cNvPr>
            <p:cNvSpPr/>
            <p:nvPr/>
          </p:nvSpPr>
          <p:spPr bwMode="auto">
            <a:xfrm>
              <a:off x="7634288" y="1641475"/>
              <a:ext cx="111125" cy="12700"/>
            </a:xfrm>
            <a:custGeom>
              <a:avLst/>
              <a:gdLst>
                <a:gd name="T0" fmla="*/ 2 w 37"/>
                <a:gd name="T1" fmla="*/ 4 h 4"/>
                <a:gd name="T2" fmla="*/ 35 w 37"/>
                <a:gd name="T3" fmla="*/ 4 h 4"/>
                <a:gd name="T4" fmla="*/ 37 w 37"/>
                <a:gd name="T5" fmla="*/ 2 h 4"/>
                <a:gd name="T6" fmla="*/ 35 w 37"/>
                <a:gd name="T7" fmla="*/ 0 h 4"/>
                <a:gd name="T8" fmla="*/ 2 w 37"/>
                <a:gd name="T9" fmla="*/ 0 h 4"/>
                <a:gd name="T10" fmla="*/ 0 w 37"/>
                <a:gd name="T11" fmla="*/ 2 h 4"/>
                <a:gd name="T12" fmla="*/ 2 w 37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4">
                  <a:moveTo>
                    <a:pt x="2" y="4"/>
                  </a:moveTo>
                  <a:cubicBezTo>
                    <a:pt x="35" y="4"/>
                    <a:pt x="35" y="4"/>
                    <a:pt x="35" y="4"/>
                  </a:cubicBezTo>
                  <a:cubicBezTo>
                    <a:pt x="37" y="4"/>
                    <a:pt x="37" y="3"/>
                    <a:pt x="37" y="2"/>
                  </a:cubicBezTo>
                  <a:cubicBezTo>
                    <a:pt x="37" y="1"/>
                    <a:pt x="37" y="0"/>
                    <a:pt x="35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25" name="ïsļîḑé">
              <a:extLst>
                <a:ext uri="{FF2B5EF4-FFF2-40B4-BE49-F238E27FC236}">
                  <a16:creationId xmlns:a16="http://schemas.microsoft.com/office/drawing/2014/main" id="{28190F16-6DDD-444B-8C18-4E0A988E503E}"/>
                </a:ext>
              </a:extLst>
            </p:cNvPr>
            <p:cNvSpPr/>
            <p:nvPr/>
          </p:nvSpPr>
          <p:spPr bwMode="auto">
            <a:xfrm>
              <a:off x="6883401" y="1701800"/>
              <a:ext cx="588963" cy="12700"/>
            </a:xfrm>
            <a:custGeom>
              <a:avLst/>
              <a:gdLst>
                <a:gd name="T0" fmla="*/ 2 w 195"/>
                <a:gd name="T1" fmla="*/ 4 h 4"/>
                <a:gd name="T2" fmla="*/ 193 w 195"/>
                <a:gd name="T3" fmla="*/ 4 h 4"/>
                <a:gd name="T4" fmla="*/ 195 w 195"/>
                <a:gd name="T5" fmla="*/ 2 h 4"/>
                <a:gd name="T6" fmla="*/ 193 w 195"/>
                <a:gd name="T7" fmla="*/ 0 h 4"/>
                <a:gd name="T8" fmla="*/ 2 w 195"/>
                <a:gd name="T9" fmla="*/ 0 h 4"/>
                <a:gd name="T10" fmla="*/ 0 w 195"/>
                <a:gd name="T11" fmla="*/ 2 h 4"/>
                <a:gd name="T12" fmla="*/ 2 w 195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5" h="4">
                  <a:moveTo>
                    <a:pt x="2" y="4"/>
                  </a:moveTo>
                  <a:cubicBezTo>
                    <a:pt x="193" y="4"/>
                    <a:pt x="193" y="4"/>
                    <a:pt x="193" y="4"/>
                  </a:cubicBezTo>
                  <a:cubicBezTo>
                    <a:pt x="195" y="4"/>
                    <a:pt x="195" y="3"/>
                    <a:pt x="195" y="2"/>
                  </a:cubicBezTo>
                  <a:cubicBezTo>
                    <a:pt x="195" y="1"/>
                    <a:pt x="195" y="0"/>
                    <a:pt x="19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26" name="ï$ľíḓê">
              <a:extLst>
                <a:ext uri="{FF2B5EF4-FFF2-40B4-BE49-F238E27FC236}">
                  <a16:creationId xmlns:a16="http://schemas.microsoft.com/office/drawing/2014/main" id="{2B1C0D76-3873-4512-879C-D3D4FF5B2E59}"/>
                </a:ext>
              </a:extLst>
            </p:cNvPr>
            <p:cNvSpPr/>
            <p:nvPr/>
          </p:nvSpPr>
          <p:spPr bwMode="auto">
            <a:xfrm>
              <a:off x="7529513" y="1701800"/>
              <a:ext cx="168275" cy="12700"/>
            </a:xfrm>
            <a:custGeom>
              <a:avLst/>
              <a:gdLst>
                <a:gd name="T0" fmla="*/ 2 w 56"/>
                <a:gd name="T1" fmla="*/ 4 h 4"/>
                <a:gd name="T2" fmla="*/ 54 w 56"/>
                <a:gd name="T3" fmla="*/ 4 h 4"/>
                <a:gd name="T4" fmla="*/ 56 w 56"/>
                <a:gd name="T5" fmla="*/ 2 h 4"/>
                <a:gd name="T6" fmla="*/ 54 w 56"/>
                <a:gd name="T7" fmla="*/ 0 h 4"/>
                <a:gd name="T8" fmla="*/ 2 w 56"/>
                <a:gd name="T9" fmla="*/ 0 h 4"/>
                <a:gd name="T10" fmla="*/ 0 w 56"/>
                <a:gd name="T11" fmla="*/ 2 h 4"/>
                <a:gd name="T12" fmla="*/ 2 w 5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4">
                  <a:moveTo>
                    <a:pt x="2" y="4"/>
                  </a:moveTo>
                  <a:cubicBezTo>
                    <a:pt x="54" y="4"/>
                    <a:pt x="54" y="4"/>
                    <a:pt x="54" y="4"/>
                  </a:cubicBezTo>
                  <a:cubicBezTo>
                    <a:pt x="55" y="4"/>
                    <a:pt x="56" y="3"/>
                    <a:pt x="56" y="2"/>
                  </a:cubicBezTo>
                  <a:cubicBezTo>
                    <a:pt x="56" y="1"/>
                    <a:pt x="55" y="0"/>
                    <a:pt x="5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27" name="iŝ1îdè">
              <a:extLst>
                <a:ext uri="{FF2B5EF4-FFF2-40B4-BE49-F238E27FC236}">
                  <a16:creationId xmlns:a16="http://schemas.microsoft.com/office/drawing/2014/main" id="{B79D68DA-DA1B-436A-80A0-18E8BACA19F0}"/>
                </a:ext>
              </a:extLst>
            </p:cNvPr>
            <p:cNvSpPr/>
            <p:nvPr/>
          </p:nvSpPr>
          <p:spPr bwMode="auto">
            <a:xfrm>
              <a:off x="7288213" y="1747838"/>
              <a:ext cx="457200" cy="11113"/>
            </a:xfrm>
            <a:custGeom>
              <a:avLst/>
              <a:gdLst>
                <a:gd name="T0" fmla="*/ 150 w 152"/>
                <a:gd name="T1" fmla="*/ 0 h 4"/>
                <a:gd name="T2" fmla="*/ 2 w 152"/>
                <a:gd name="T3" fmla="*/ 0 h 4"/>
                <a:gd name="T4" fmla="*/ 0 w 152"/>
                <a:gd name="T5" fmla="*/ 2 h 4"/>
                <a:gd name="T6" fmla="*/ 2 w 152"/>
                <a:gd name="T7" fmla="*/ 4 h 4"/>
                <a:gd name="T8" fmla="*/ 150 w 152"/>
                <a:gd name="T9" fmla="*/ 4 h 4"/>
                <a:gd name="T10" fmla="*/ 152 w 152"/>
                <a:gd name="T11" fmla="*/ 2 h 4"/>
                <a:gd name="T12" fmla="*/ 150 w 152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4">
                  <a:moveTo>
                    <a:pt x="150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50" y="4"/>
                    <a:pt x="150" y="4"/>
                    <a:pt x="150" y="4"/>
                  </a:cubicBezTo>
                  <a:cubicBezTo>
                    <a:pt x="152" y="4"/>
                    <a:pt x="152" y="3"/>
                    <a:pt x="152" y="2"/>
                  </a:cubicBezTo>
                  <a:cubicBezTo>
                    <a:pt x="152" y="1"/>
                    <a:pt x="152" y="0"/>
                    <a:pt x="150" y="0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28" name="íśļïdè">
              <a:extLst>
                <a:ext uri="{FF2B5EF4-FFF2-40B4-BE49-F238E27FC236}">
                  <a16:creationId xmlns:a16="http://schemas.microsoft.com/office/drawing/2014/main" id="{BF28B553-DD38-4121-A43B-EB75F4791782}"/>
                </a:ext>
              </a:extLst>
            </p:cNvPr>
            <p:cNvSpPr/>
            <p:nvPr/>
          </p:nvSpPr>
          <p:spPr bwMode="auto">
            <a:xfrm>
              <a:off x="6862763" y="1811338"/>
              <a:ext cx="630238" cy="11113"/>
            </a:xfrm>
            <a:custGeom>
              <a:avLst/>
              <a:gdLst>
                <a:gd name="T0" fmla="*/ 207 w 209"/>
                <a:gd name="T1" fmla="*/ 0 h 4"/>
                <a:gd name="T2" fmla="*/ 2 w 209"/>
                <a:gd name="T3" fmla="*/ 0 h 4"/>
                <a:gd name="T4" fmla="*/ 0 w 209"/>
                <a:gd name="T5" fmla="*/ 2 h 4"/>
                <a:gd name="T6" fmla="*/ 2 w 209"/>
                <a:gd name="T7" fmla="*/ 4 h 4"/>
                <a:gd name="T8" fmla="*/ 207 w 209"/>
                <a:gd name="T9" fmla="*/ 4 h 4"/>
                <a:gd name="T10" fmla="*/ 209 w 209"/>
                <a:gd name="T11" fmla="*/ 2 h 4"/>
                <a:gd name="T12" fmla="*/ 207 w 209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9" h="4">
                  <a:moveTo>
                    <a:pt x="207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07" y="4"/>
                    <a:pt x="207" y="4"/>
                    <a:pt x="207" y="4"/>
                  </a:cubicBezTo>
                  <a:cubicBezTo>
                    <a:pt x="208" y="4"/>
                    <a:pt x="209" y="3"/>
                    <a:pt x="209" y="2"/>
                  </a:cubicBezTo>
                  <a:cubicBezTo>
                    <a:pt x="209" y="1"/>
                    <a:pt x="208" y="0"/>
                    <a:pt x="207" y="0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29" name="îSḻiďê">
              <a:extLst>
                <a:ext uri="{FF2B5EF4-FFF2-40B4-BE49-F238E27FC236}">
                  <a16:creationId xmlns:a16="http://schemas.microsoft.com/office/drawing/2014/main" id="{3C976D78-647D-44CA-ADE4-4307F533D210}"/>
                </a:ext>
              </a:extLst>
            </p:cNvPr>
            <p:cNvSpPr/>
            <p:nvPr/>
          </p:nvSpPr>
          <p:spPr bwMode="auto">
            <a:xfrm>
              <a:off x="7288213" y="1849438"/>
              <a:ext cx="469900" cy="12700"/>
            </a:xfrm>
            <a:custGeom>
              <a:avLst/>
              <a:gdLst>
                <a:gd name="T0" fmla="*/ 2 w 156"/>
                <a:gd name="T1" fmla="*/ 4 h 4"/>
                <a:gd name="T2" fmla="*/ 154 w 156"/>
                <a:gd name="T3" fmla="*/ 4 h 4"/>
                <a:gd name="T4" fmla="*/ 156 w 156"/>
                <a:gd name="T5" fmla="*/ 2 h 4"/>
                <a:gd name="T6" fmla="*/ 154 w 156"/>
                <a:gd name="T7" fmla="*/ 0 h 4"/>
                <a:gd name="T8" fmla="*/ 2 w 156"/>
                <a:gd name="T9" fmla="*/ 0 h 4"/>
                <a:gd name="T10" fmla="*/ 0 w 156"/>
                <a:gd name="T11" fmla="*/ 2 h 4"/>
                <a:gd name="T12" fmla="*/ 2 w 15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" h="4">
                  <a:moveTo>
                    <a:pt x="2" y="4"/>
                  </a:moveTo>
                  <a:cubicBezTo>
                    <a:pt x="154" y="4"/>
                    <a:pt x="154" y="4"/>
                    <a:pt x="154" y="4"/>
                  </a:cubicBezTo>
                  <a:cubicBezTo>
                    <a:pt x="155" y="4"/>
                    <a:pt x="156" y="3"/>
                    <a:pt x="156" y="2"/>
                  </a:cubicBezTo>
                  <a:cubicBezTo>
                    <a:pt x="156" y="1"/>
                    <a:pt x="155" y="0"/>
                    <a:pt x="15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30" name="îşḻiḍê">
              <a:extLst>
                <a:ext uri="{FF2B5EF4-FFF2-40B4-BE49-F238E27FC236}">
                  <a16:creationId xmlns:a16="http://schemas.microsoft.com/office/drawing/2014/main" id="{1ACDE785-1E2C-4B1B-B1CA-8B010EF1CA0F}"/>
                </a:ext>
              </a:extLst>
            </p:cNvPr>
            <p:cNvSpPr/>
            <p:nvPr/>
          </p:nvSpPr>
          <p:spPr bwMode="auto">
            <a:xfrm>
              <a:off x="6878638" y="1963738"/>
              <a:ext cx="385763" cy="12700"/>
            </a:xfrm>
            <a:custGeom>
              <a:avLst/>
              <a:gdLst>
                <a:gd name="T0" fmla="*/ 126 w 128"/>
                <a:gd name="T1" fmla="*/ 0 h 4"/>
                <a:gd name="T2" fmla="*/ 2 w 128"/>
                <a:gd name="T3" fmla="*/ 0 h 4"/>
                <a:gd name="T4" fmla="*/ 0 w 128"/>
                <a:gd name="T5" fmla="*/ 2 h 4"/>
                <a:gd name="T6" fmla="*/ 2 w 128"/>
                <a:gd name="T7" fmla="*/ 4 h 4"/>
                <a:gd name="T8" fmla="*/ 126 w 128"/>
                <a:gd name="T9" fmla="*/ 4 h 4"/>
                <a:gd name="T10" fmla="*/ 128 w 128"/>
                <a:gd name="T11" fmla="*/ 2 h 4"/>
                <a:gd name="T12" fmla="*/ 126 w 128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8" h="4">
                  <a:moveTo>
                    <a:pt x="126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26" y="4"/>
                    <a:pt x="126" y="4"/>
                    <a:pt x="126" y="4"/>
                  </a:cubicBezTo>
                  <a:cubicBezTo>
                    <a:pt x="127" y="4"/>
                    <a:pt x="128" y="3"/>
                    <a:pt x="128" y="2"/>
                  </a:cubicBezTo>
                  <a:cubicBezTo>
                    <a:pt x="128" y="1"/>
                    <a:pt x="127" y="0"/>
                    <a:pt x="126" y="0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31" name="işḻíḑé">
              <a:extLst>
                <a:ext uri="{FF2B5EF4-FFF2-40B4-BE49-F238E27FC236}">
                  <a16:creationId xmlns:a16="http://schemas.microsoft.com/office/drawing/2014/main" id="{3E0F5327-9C5E-45C9-8E46-9AD56B17FEB0}"/>
                </a:ext>
              </a:extLst>
            </p:cNvPr>
            <p:cNvSpPr/>
            <p:nvPr/>
          </p:nvSpPr>
          <p:spPr bwMode="auto">
            <a:xfrm>
              <a:off x="6862763" y="1747838"/>
              <a:ext cx="174625" cy="11113"/>
            </a:xfrm>
            <a:custGeom>
              <a:avLst/>
              <a:gdLst>
                <a:gd name="T0" fmla="*/ 2 w 58"/>
                <a:gd name="T1" fmla="*/ 4 h 4"/>
                <a:gd name="T2" fmla="*/ 56 w 58"/>
                <a:gd name="T3" fmla="*/ 4 h 4"/>
                <a:gd name="T4" fmla="*/ 58 w 58"/>
                <a:gd name="T5" fmla="*/ 2 h 4"/>
                <a:gd name="T6" fmla="*/ 56 w 58"/>
                <a:gd name="T7" fmla="*/ 0 h 4"/>
                <a:gd name="T8" fmla="*/ 2 w 58"/>
                <a:gd name="T9" fmla="*/ 0 h 4"/>
                <a:gd name="T10" fmla="*/ 0 w 58"/>
                <a:gd name="T11" fmla="*/ 2 h 4"/>
                <a:gd name="T12" fmla="*/ 2 w 58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4">
                  <a:moveTo>
                    <a:pt x="2" y="4"/>
                  </a:moveTo>
                  <a:cubicBezTo>
                    <a:pt x="56" y="4"/>
                    <a:pt x="56" y="4"/>
                    <a:pt x="56" y="4"/>
                  </a:cubicBezTo>
                  <a:cubicBezTo>
                    <a:pt x="58" y="4"/>
                    <a:pt x="58" y="3"/>
                    <a:pt x="58" y="2"/>
                  </a:cubicBezTo>
                  <a:cubicBezTo>
                    <a:pt x="58" y="1"/>
                    <a:pt x="58" y="0"/>
                    <a:pt x="56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32" name="iṥ1ïḑé">
              <a:extLst>
                <a:ext uri="{FF2B5EF4-FFF2-40B4-BE49-F238E27FC236}">
                  <a16:creationId xmlns:a16="http://schemas.microsoft.com/office/drawing/2014/main" id="{381AD1FF-BEC8-48A6-8777-9CDFA0271ACF}"/>
                </a:ext>
              </a:extLst>
            </p:cNvPr>
            <p:cNvSpPr/>
            <p:nvPr/>
          </p:nvSpPr>
          <p:spPr bwMode="auto">
            <a:xfrm>
              <a:off x="7013576" y="2646363"/>
              <a:ext cx="123825" cy="12700"/>
            </a:xfrm>
            <a:custGeom>
              <a:avLst/>
              <a:gdLst>
                <a:gd name="T0" fmla="*/ 39 w 41"/>
                <a:gd name="T1" fmla="*/ 0 h 4"/>
                <a:gd name="T2" fmla="*/ 2 w 41"/>
                <a:gd name="T3" fmla="*/ 0 h 4"/>
                <a:gd name="T4" fmla="*/ 0 w 41"/>
                <a:gd name="T5" fmla="*/ 2 h 4"/>
                <a:gd name="T6" fmla="*/ 2 w 41"/>
                <a:gd name="T7" fmla="*/ 4 h 4"/>
                <a:gd name="T8" fmla="*/ 39 w 41"/>
                <a:gd name="T9" fmla="*/ 4 h 4"/>
                <a:gd name="T10" fmla="*/ 41 w 41"/>
                <a:gd name="T11" fmla="*/ 2 h 4"/>
                <a:gd name="T12" fmla="*/ 39 w 41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4">
                  <a:moveTo>
                    <a:pt x="39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41" y="4"/>
                    <a:pt x="41" y="3"/>
                    <a:pt x="41" y="2"/>
                  </a:cubicBezTo>
                  <a:cubicBezTo>
                    <a:pt x="41" y="1"/>
                    <a:pt x="41" y="0"/>
                    <a:pt x="39" y="0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33" name="iṥľïḋé">
              <a:extLst>
                <a:ext uri="{FF2B5EF4-FFF2-40B4-BE49-F238E27FC236}">
                  <a16:creationId xmlns:a16="http://schemas.microsoft.com/office/drawing/2014/main" id="{A666C949-0A13-4FAF-8EA3-881C3F52C1F1}"/>
                </a:ext>
              </a:extLst>
            </p:cNvPr>
            <p:cNvSpPr/>
            <p:nvPr/>
          </p:nvSpPr>
          <p:spPr bwMode="auto">
            <a:xfrm>
              <a:off x="6853238" y="2698750"/>
              <a:ext cx="274638" cy="11113"/>
            </a:xfrm>
            <a:custGeom>
              <a:avLst/>
              <a:gdLst>
                <a:gd name="T0" fmla="*/ 89 w 91"/>
                <a:gd name="T1" fmla="*/ 0 h 4"/>
                <a:gd name="T2" fmla="*/ 2 w 91"/>
                <a:gd name="T3" fmla="*/ 0 h 4"/>
                <a:gd name="T4" fmla="*/ 0 w 91"/>
                <a:gd name="T5" fmla="*/ 2 h 4"/>
                <a:gd name="T6" fmla="*/ 2 w 91"/>
                <a:gd name="T7" fmla="*/ 4 h 4"/>
                <a:gd name="T8" fmla="*/ 89 w 91"/>
                <a:gd name="T9" fmla="*/ 4 h 4"/>
                <a:gd name="T10" fmla="*/ 91 w 91"/>
                <a:gd name="T11" fmla="*/ 2 h 4"/>
                <a:gd name="T12" fmla="*/ 89 w 91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1" h="4">
                  <a:moveTo>
                    <a:pt x="89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89" y="4"/>
                    <a:pt x="89" y="4"/>
                    <a:pt x="89" y="4"/>
                  </a:cubicBezTo>
                  <a:cubicBezTo>
                    <a:pt x="90" y="4"/>
                    <a:pt x="91" y="3"/>
                    <a:pt x="91" y="2"/>
                  </a:cubicBezTo>
                  <a:cubicBezTo>
                    <a:pt x="91" y="1"/>
                    <a:pt x="90" y="0"/>
                    <a:pt x="89" y="0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34" name="îş1iďé">
              <a:extLst>
                <a:ext uri="{FF2B5EF4-FFF2-40B4-BE49-F238E27FC236}">
                  <a16:creationId xmlns:a16="http://schemas.microsoft.com/office/drawing/2014/main" id="{1D622834-D52A-41B1-82A4-2120D723DDAB}"/>
                </a:ext>
              </a:extLst>
            </p:cNvPr>
            <p:cNvSpPr/>
            <p:nvPr/>
          </p:nvSpPr>
          <p:spPr bwMode="auto">
            <a:xfrm>
              <a:off x="7242176" y="2646363"/>
              <a:ext cx="57150" cy="12700"/>
            </a:xfrm>
            <a:custGeom>
              <a:avLst/>
              <a:gdLst>
                <a:gd name="T0" fmla="*/ 2 w 19"/>
                <a:gd name="T1" fmla="*/ 4 h 4"/>
                <a:gd name="T2" fmla="*/ 17 w 19"/>
                <a:gd name="T3" fmla="*/ 4 h 4"/>
                <a:gd name="T4" fmla="*/ 19 w 19"/>
                <a:gd name="T5" fmla="*/ 2 h 4"/>
                <a:gd name="T6" fmla="*/ 17 w 19"/>
                <a:gd name="T7" fmla="*/ 0 h 4"/>
                <a:gd name="T8" fmla="*/ 2 w 19"/>
                <a:gd name="T9" fmla="*/ 0 h 4"/>
                <a:gd name="T10" fmla="*/ 0 w 19"/>
                <a:gd name="T11" fmla="*/ 2 h 4"/>
                <a:gd name="T12" fmla="*/ 2 w 19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4">
                  <a:moveTo>
                    <a:pt x="2" y="4"/>
                  </a:moveTo>
                  <a:cubicBezTo>
                    <a:pt x="17" y="4"/>
                    <a:pt x="17" y="4"/>
                    <a:pt x="17" y="4"/>
                  </a:cubicBezTo>
                  <a:cubicBezTo>
                    <a:pt x="19" y="4"/>
                    <a:pt x="19" y="3"/>
                    <a:pt x="19" y="2"/>
                  </a:cubicBezTo>
                  <a:cubicBezTo>
                    <a:pt x="19" y="1"/>
                    <a:pt x="19" y="0"/>
                    <a:pt x="17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35" name="îṧľíďê">
              <a:extLst>
                <a:ext uri="{FF2B5EF4-FFF2-40B4-BE49-F238E27FC236}">
                  <a16:creationId xmlns:a16="http://schemas.microsoft.com/office/drawing/2014/main" id="{26406BB6-D7A9-4EBF-8391-D615E55344D2}"/>
                </a:ext>
              </a:extLst>
            </p:cNvPr>
            <p:cNvSpPr/>
            <p:nvPr/>
          </p:nvSpPr>
          <p:spPr bwMode="auto">
            <a:xfrm>
              <a:off x="7326313" y="2646363"/>
              <a:ext cx="60325" cy="12700"/>
            </a:xfrm>
            <a:custGeom>
              <a:avLst/>
              <a:gdLst>
                <a:gd name="T0" fmla="*/ 2 w 20"/>
                <a:gd name="T1" fmla="*/ 4 h 4"/>
                <a:gd name="T2" fmla="*/ 18 w 20"/>
                <a:gd name="T3" fmla="*/ 4 h 4"/>
                <a:gd name="T4" fmla="*/ 20 w 20"/>
                <a:gd name="T5" fmla="*/ 2 h 4"/>
                <a:gd name="T6" fmla="*/ 18 w 20"/>
                <a:gd name="T7" fmla="*/ 0 h 4"/>
                <a:gd name="T8" fmla="*/ 2 w 20"/>
                <a:gd name="T9" fmla="*/ 0 h 4"/>
                <a:gd name="T10" fmla="*/ 0 w 20"/>
                <a:gd name="T11" fmla="*/ 2 h 4"/>
                <a:gd name="T12" fmla="*/ 2 w 2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4">
                  <a:moveTo>
                    <a:pt x="2" y="4"/>
                  </a:moveTo>
                  <a:cubicBezTo>
                    <a:pt x="18" y="4"/>
                    <a:pt x="18" y="4"/>
                    <a:pt x="18" y="4"/>
                  </a:cubicBezTo>
                  <a:cubicBezTo>
                    <a:pt x="19" y="4"/>
                    <a:pt x="20" y="3"/>
                    <a:pt x="20" y="2"/>
                  </a:cubicBezTo>
                  <a:cubicBezTo>
                    <a:pt x="20" y="1"/>
                    <a:pt x="19" y="0"/>
                    <a:pt x="18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36" name="ïSľíḓe">
              <a:extLst>
                <a:ext uri="{FF2B5EF4-FFF2-40B4-BE49-F238E27FC236}">
                  <a16:creationId xmlns:a16="http://schemas.microsoft.com/office/drawing/2014/main" id="{0DDEB821-3293-4C26-B6C8-4EEBBE61396C}"/>
                </a:ext>
              </a:extLst>
            </p:cNvPr>
            <p:cNvSpPr/>
            <p:nvPr/>
          </p:nvSpPr>
          <p:spPr bwMode="auto">
            <a:xfrm>
              <a:off x="7412038" y="2646363"/>
              <a:ext cx="60325" cy="12700"/>
            </a:xfrm>
            <a:custGeom>
              <a:avLst/>
              <a:gdLst>
                <a:gd name="T0" fmla="*/ 2 w 20"/>
                <a:gd name="T1" fmla="*/ 4 h 4"/>
                <a:gd name="T2" fmla="*/ 18 w 20"/>
                <a:gd name="T3" fmla="*/ 4 h 4"/>
                <a:gd name="T4" fmla="*/ 20 w 20"/>
                <a:gd name="T5" fmla="*/ 2 h 4"/>
                <a:gd name="T6" fmla="*/ 18 w 20"/>
                <a:gd name="T7" fmla="*/ 0 h 4"/>
                <a:gd name="T8" fmla="*/ 2 w 20"/>
                <a:gd name="T9" fmla="*/ 0 h 4"/>
                <a:gd name="T10" fmla="*/ 0 w 20"/>
                <a:gd name="T11" fmla="*/ 2 h 4"/>
                <a:gd name="T12" fmla="*/ 2 w 2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4">
                  <a:moveTo>
                    <a:pt x="2" y="4"/>
                  </a:moveTo>
                  <a:cubicBezTo>
                    <a:pt x="18" y="4"/>
                    <a:pt x="18" y="4"/>
                    <a:pt x="18" y="4"/>
                  </a:cubicBezTo>
                  <a:cubicBezTo>
                    <a:pt x="19" y="4"/>
                    <a:pt x="20" y="3"/>
                    <a:pt x="20" y="2"/>
                  </a:cubicBezTo>
                  <a:cubicBezTo>
                    <a:pt x="20" y="1"/>
                    <a:pt x="19" y="0"/>
                    <a:pt x="18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37" name="íSḷïḓé">
              <a:extLst>
                <a:ext uri="{FF2B5EF4-FFF2-40B4-BE49-F238E27FC236}">
                  <a16:creationId xmlns:a16="http://schemas.microsoft.com/office/drawing/2014/main" id="{4ACD7C22-3CE6-40FD-A43D-42B6DC07D76D}"/>
                </a:ext>
              </a:extLst>
            </p:cNvPr>
            <p:cNvSpPr/>
            <p:nvPr/>
          </p:nvSpPr>
          <p:spPr bwMode="auto">
            <a:xfrm>
              <a:off x="7499351" y="2646363"/>
              <a:ext cx="57150" cy="12700"/>
            </a:xfrm>
            <a:custGeom>
              <a:avLst/>
              <a:gdLst>
                <a:gd name="T0" fmla="*/ 2 w 19"/>
                <a:gd name="T1" fmla="*/ 4 h 4"/>
                <a:gd name="T2" fmla="*/ 17 w 19"/>
                <a:gd name="T3" fmla="*/ 4 h 4"/>
                <a:gd name="T4" fmla="*/ 19 w 19"/>
                <a:gd name="T5" fmla="*/ 2 h 4"/>
                <a:gd name="T6" fmla="*/ 17 w 19"/>
                <a:gd name="T7" fmla="*/ 0 h 4"/>
                <a:gd name="T8" fmla="*/ 2 w 19"/>
                <a:gd name="T9" fmla="*/ 0 h 4"/>
                <a:gd name="T10" fmla="*/ 0 w 19"/>
                <a:gd name="T11" fmla="*/ 2 h 4"/>
                <a:gd name="T12" fmla="*/ 2 w 19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4">
                  <a:moveTo>
                    <a:pt x="2" y="4"/>
                  </a:moveTo>
                  <a:cubicBezTo>
                    <a:pt x="17" y="4"/>
                    <a:pt x="17" y="4"/>
                    <a:pt x="17" y="4"/>
                  </a:cubicBezTo>
                  <a:cubicBezTo>
                    <a:pt x="18" y="4"/>
                    <a:pt x="19" y="3"/>
                    <a:pt x="19" y="2"/>
                  </a:cubicBezTo>
                  <a:cubicBezTo>
                    <a:pt x="19" y="1"/>
                    <a:pt x="18" y="0"/>
                    <a:pt x="17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38" name="íŝľíďè">
              <a:extLst>
                <a:ext uri="{FF2B5EF4-FFF2-40B4-BE49-F238E27FC236}">
                  <a16:creationId xmlns:a16="http://schemas.microsoft.com/office/drawing/2014/main" id="{67591ABF-A6D0-4705-A23C-71B2B830B435}"/>
                </a:ext>
              </a:extLst>
            </p:cNvPr>
            <p:cNvSpPr/>
            <p:nvPr/>
          </p:nvSpPr>
          <p:spPr bwMode="auto">
            <a:xfrm>
              <a:off x="7583488" y="2646363"/>
              <a:ext cx="57150" cy="12700"/>
            </a:xfrm>
            <a:custGeom>
              <a:avLst/>
              <a:gdLst>
                <a:gd name="T0" fmla="*/ 2 w 19"/>
                <a:gd name="T1" fmla="*/ 4 h 4"/>
                <a:gd name="T2" fmla="*/ 17 w 19"/>
                <a:gd name="T3" fmla="*/ 4 h 4"/>
                <a:gd name="T4" fmla="*/ 19 w 19"/>
                <a:gd name="T5" fmla="*/ 2 h 4"/>
                <a:gd name="T6" fmla="*/ 17 w 19"/>
                <a:gd name="T7" fmla="*/ 0 h 4"/>
                <a:gd name="T8" fmla="*/ 2 w 19"/>
                <a:gd name="T9" fmla="*/ 0 h 4"/>
                <a:gd name="T10" fmla="*/ 0 w 19"/>
                <a:gd name="T11" fmla="*/ 2 h 4"/>
                <a:gd name="T12" fmla="*/ 2 w 19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4">
                  <a:moveTo>
                    <a:pt x="2" y="4"/>
                  </a:moveTo>
                  <a:cubicBezTo>
                    <a:pt x="17" y="4"/>
                    <a:pt x="17" y="4"/>
                    <a:pt x="17" y="4"/>
                  </a:cubicBezTo>
                  <a:cubicBezTo>
                    <a:pt x="19" y="4"/>
                    <a:pt x="19" y="3"/>
                    <a:pt x="19" y="2"/>
                  </a:cubicBezTo>
                  <a:cubicBezTo>
                    <a:pt x="19" y="1"/>
                    <a:pt x="19" y="0"/>
                    <a:pt x="17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39" name="îŝļíḋè">
              <a:extLst>
                <a:ext uri="{FF2B5EF4-FFF2-40B4-BE49-F238E27FC236}">
                  <a16:creationId xmlns:a16="http://schemas.microsoft.com/office/drawing/2014/main" id="{A9404D51-7795-4714-BECF-BEF0049A570E}"/>
                </a:ext>
              </a:extLst>
            </p:cNvPr>
            <p:cNvSpPr/>
            <p:nvPr/>
          </p:nvSpPr>
          <p:spPr bwMode="auto">
            <a:xfrm>
              <a:off x="7667626" y="2646363"/>
              <a:ext cx="60325" cy="12700"/>
            </a:xfrm>
            <a:custGeom>
              <a:avLst/>
              <a:gdLst>
                <a:gd name="T0" fmla="*/ 2 w 20"/>
                <a:gd name="T1" fmla="*/ 4 h 4"/>
                <a:gd name="T2" fmla="*/ 18 w 20"/>
                <a:gd name="T3" fmla="*/ 4 h 4"/>
                <a:gd name="T4" fmla="*/ 20 w 20"/>
                <a:gd name="T5" fmla="*/ 2 h 4"/>
                <a:gd name="T6" fmla="*/ 18 w 20"/>
                <a:gd name="T7" fmla="*/ 0 h 4"/>
                <a:gd name="T8" fmla="*/ 2 w 20"/>
                <a:gd name="T9" fmla="*/ 0 h 4"/>
                <a:gd name="T10" fmla="*/ 0 w 20"/>
                <a:gd name="T11" fmla="*/ 2 h 4"/>
                <a:gd name="T12" fmla="*/ 2 w 2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4">
                  <a:moveTo>
                    <a:pt x="2" y="4"/>
                  </a:moveTo>
                  <a:cubicBezTo>
                    <a:pt x="18" y="4"/>
                    <a:pt x="18" y="4"/>
                    <a:pt x="18" y="4"/>
                  </a:cubicBezTo>
                  <a:cubicBezTo>
                    <a:pt x="19" y="4"/>
                    <a:pt x="20" y="3"/>
                    <a:pt x="20" y="2"/>
                  </a:cubicBezTo>
                  <a:cubicBezTo>
                    <a:pt x="20" y="1"/>
                    <a:pt x="19" y="0"/>
                    <a:pt x="18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40" name="îš1íḓê">
              <a:extLst>
                <a:ext uri="{FF2B5EF4-FFF2-40B4-BE49-F238E27FC236}">
                  <a16:creationId xmlns:a16="http://schemas.microsoft.com/office/drawing/2014/main" id="{EC41C6C1-556C-4188-BFC5-B504466692F7}"/>
                </a:ext>
              </a:extLst>
            </p:cNvPr>
            <p:cNvSpPr/>
            <p:nvPr/>
          </p:nvSpPr>
          <p:spPr bwMode="auto">
            <a:xfrm>
              <a:off x="7242176" y="2682875"/>
              <a:ext cx="42863" cy="12700"/>
            </a:xfrm>
            <a:custGeom>
              <a:avLst/>
              <a:gdLst>
                <a:gd name="T0" fmla="*/ 2 w 14"/>
                <a:gd name="T1" fmla="*/ 4 h 4"/>
                <a:gd name="T2" fmla="*/ 12 w 14"/>
                <a:gd name="T3" fmla="*/ 4 h 4"/>
                <a:gd name="T4" fmla="*/ 14 w 14"/>
                <a:gd name="T5" fmla="*/ 2 h 4"/>
                <a:gd name="T6" fmla="*/ 12 w 14"/>
                <a:gd name="T7" fmla="*/ 0 h 4"/>
                <a:gd name="T8" fmla="*/ 2 w 14"/>
                <a:gd name="T9" fmla="*/ 0 h 4"/>
                <a:gd name="T10" fmla="*/ 0 w 14"/>
                <a:gd name="T11" fmla="*/ 2 h 4"/>
                <a:gd name="T12" fmla="*/ 2 w 1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4">
                  <a:moveTo>
                    <a:pt x="2" y="4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3" y="4"/>
                    <a:pt x="14" y="3"/>
                    <a:pt x="14" y="2"/>
                  </a:cubicBezTo>
                  <a:cubicBezTo>
                    <a:pt x="14" y="1"/>
                    <a:pt x="13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41" name="íṧļídé">
              <a:extLst>
                <a:ext uri="{FF2B5EF4-FFF2-40B4-BE49-F238E27FC236}">
                  <a16:creationId xmlns:a16="http://schemas.microsoft.com/office/drawing/2014/main" id="{F40784A1-EF0C-44BF-9011-76F9DEB86E4F}"/>
                </a:ext>
              </a:extLst>
            </p:cNvPr>
            <p:cNvSpPr/>
            <p:nvPr/>
          </p:nvSpPr>
          <p:spPr bwMode="auto">
            <a:xfrm>
              <a:off x="7312026" y="2682875"/>
              <a:ext cx="42863" cy="12700"/>
            </a:xfrm>
            <a:custGeom>
              <a:avLst/>
              <a:gdLst>
                <a:gd name="T0" fmla="*/ 2 w 14"/>
                <a:gd name="T1" fmla="*/ 4 h 4"/>
                <a:gd name="T2" fmla="*/ 12 w 14"/>
                <a:gd name="T3" fmla="*/ 4 h 4"/>
                <a:gd name="T4" fmla="*/ 14 w 14"/>
                <a:gd name="T5" fmla="*/ 2 h 4"/>
                <a:gd name="T6" fmla="*/ 12 w 14"/>
                <a:gd name="T7" fmla="*/ 0 h 4"/>
                <a:gd name="T8" fmla="*/ 2 w 14"/>
                <a:gd name="T9" fmla="*/ 0 h 4"/>
                <a:gd name="T10" fmla="*/ 0 w 14"/>
                <a:gd name="T11" fmla="*/ 2 h 4"/>
                <a:gd name="T12" fmla="*/ 2 w 1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4">
                  <a:moveTo>
                    <a:pt x="2" y="4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3" y="4"/>
                    <a:pt x="14" y="3"/>
                    <a:pt x="14" y="2"/>
                  </a:cubicBezTo>
                  <a:cubicBezTo>
                    <a:pt x="14" y="1"/>
                    <a:pt x="13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42" name="iṧḻíḍe">
              <a:extLst>
                <a:ext uri="{FF2B5EF4-FFF2-40B4-BE49-F238E27FC236}">
                  <a16:creationId xmlns:a16="http://schemas.microsoft.com/office/drawing/2014/main" id="{8127F861-1C52-4F0C-B7B5-EAB712163F1D}"/>
                </a:ext>
              </a:extLst>
            </p:cNvPr>
            <p:cNvSpPr/>
            <p:nvPr/>
          </p:nvSpPr>
          <p:spPr bwMode="auto">
            <a:xfrm>
              <a:off x="7381876" y="2682875"/>
              <a:ext cx="41275" cy="12700"/>
            </a:xfrm>
            <a:custGeom>
              <a:avLst/>
              <a:gdLst>
                <a:gd name="T0" fmla="*/ 2 w 14"/>
                <a:gd name="T1" fmla="*/ 4 h 4"/>
                <a:gd name="T2" fmla="*/ 12 w 14"/>
                <a:gd name="T3" fmla="*/ 4 h 4"/>
                <a:gd name="T4" fmla="*/ 14 w 14"/>
                <a:gd name="T5" fmla="*/ 2 h 4"/>
                <a:gd name="T6" fmla="*/ 12 w 14"/>
                <a:gd name="T7" fmla="*/ 0 h 4"/>
                <a:gd name="T8" fmla="*/ 2 w 14"/>
                <a:gd name="T9" fmla="*/ 0 h 4"/>
                <a:gd name="T10" fmla="*/ 0 w 14"/>
                <a:gd name="T11" fmla="*/ 2 h 4"/>
                <a:gd name="T12" fmla="*/ 2 w 1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4">
                  <a:moveTo>
                    <a:pt x="2" y="4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4" y="4"/>
                    <a:pt x="14" y="3"/>
                    <a:pt x="14" y="2"/>
                  </a:cubicBezTo>
                  <a:cubicBezTo>
                    <a:pt x="14" y="1"/>
                    <a:pt x="14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43" name="ïšlîďe">
              <a:extLst>
                <a:ext uri="{FF2B5EF4-FFF2-40B4-BE49-F238E27FC236}">
                  <a16:creationId xmlns:a16="http://schemas.microsoft.com/office/drawing/2014/main" id="{3A14B08F-CD53-4B7F-A565-B94B0F8A2F8D}"/>
                </a:ext>
              </a:extLst>
            </p:cNvPr>
            <p:cNvSpPr/>
            <p:nvPr/>
          </p:nvSpPr>
          <p:spPr bwMode="auto">
            <a:xfrm>
              <a:off x="7453313" y="2682875"/>
              <a:ext cx="42863" cy="12700"/>
            </a:xfrm>
            <a:custGeom>
              <a:avLst/>
              <a:gdLst>
                <a:gd name="T0" fmla="*/ 2 w 14"/>
                <a:gd name="T1" fmla="*/ 4 h 4"/>
                <a:gd name="T2" fmla="*/ 12 w 14"/>
                <a:gd name="T3" fmla="*/ 4 h 4"/>
                <a:gd name="T4" fmla="*/ 14 w 14"/>
                <a:gd name="T5" fmla="*/ 2 h 4"/>
                <a:gd name="T6" fmla="*/ 12 w 14"/>
                <a:gd name="T7" fmla="*/ 0 h 4"/>
                <a:gd name="T8" fmla="*/ 2 w 14"/>
                <a:gd name="T9" fmla="*/ 0 h 4"/>
                <a:gd name="T10" fmla="*/ 0 w 14"/>
                <a:gd name="T11" fmla="*/ 2 h 4"/>
                <a:gd name="T12" fmla="*/ 2 w 1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4">
                  <a:moveTo>
                    <a:pt x="2" y="4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3" y="4"/>
                    <a:pt x="14" y="3"/>
                    <a:pt x="14" y="2"/>
                  </a:cubicBezTo>
                  <a:cubicBezTo>
                    <a:pt x="14" y="1"/>
                    <a:pt x="13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44" name="iśḻiḓe">
              <a:extLst>
                <a:ext uri="{FF2B5EF4-FFF2-40B4-BE49-F238E27FC236}">
                  <a16:creationId xmlns:a16="http://schemas.microsoft.com/office/drawing/2014/main" id="{4F576FE4-B328-4A6C-9F08-FB6510847D93}"/>
                </a:ext>
              </a:extLst>
            </p:cNvPr>
            <p:cNvSpPr/>
            <p:nvPr/>
          </p:nvSpPr>
          <p:spPr bwMode="auto">
            <a:xfrm>
              <a:off x="7523163" y="2682875"/>
              <a:ext cx="41275" cy="12700"/>
            </a:xfrm>
            <a:custGeom>
              <a:avLst/>
              <a:gdLst>
                <a:gd name="T0" fmla="*/ 2 w 14"/>
                <a:gd name="T1" fmla="*/ 4 h 4"/>
                <a:gd name="T2" fmla="*/ 12 w 14"/>
                <a:gd name="T3" fmla="*/ 4 h 4"/>
                <a:gd name="T4" fmla="*/ 14 w 14"/>
                <a:gd name="T5" fmla="*/ 2 h 4"/>
                <a:gd name="T6" fmla="*/ 12 w 14"/>
                <a:gd name="T7" fmla="*/ 0 h 4"/>
                <a:gd name="T8" fmla="*/ 2 w 14"/>
                <a:gd name="T9" fmla="*/ 0 h 4"/>
                <a:gd name="T10" fmla="*/ 0 w 14"/>
                <a:gd name="T11" fmla="*/ 2 h 4"/>
                <a:gd name="T12" fmla="*/ 2 w 1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4">
                  <a:moveTo>
                    <a:pt x="2" y="4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3" y="4"/>
                    <a:pt x="14" y="3"/>
                    <a:pt x="14" y="2"/>
                  </a:cubicBezTo>
                  <a:cubicBezTo>
                    <a:pt x="14" y="1"/>
                    <a:pt x="13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45" name="iṩḷïḑê">
              <a:extLst>
                <a:ext uri="{FF2B5EF4-FFF2-40B4-BE49-F238E27FC236}">
                  <a16:creationId xmlns:a16="http://schemas.microsoft.com/office/drawing/2014/main" id="{F9E51270-CB0A-43A6-9956-5238BFD86B49}"/>
                </a:ext>
              </a:extLst>
            </p:cNvPr>
            <p:cNvSpPr/>
            <p:nvPr/>
          </p:nvSpPr>
          <p:spPr bwMode="auto">
            <a:xfrm>
              <a:off x="7593013" y="2682875"/>
              <a:ext cx="41275" cy="12700"/>
            </a:xfrm>
            <a:custGeom>
              <a:avLst/>
              <a:gdLst>
                <a:gd name="T0" fmla="*/ 2 w 14"/>
                <a:gd name="T1" fmla="*/ 4 h 4"/>
                <a:gd name="T2" fmla="*/ 12 w 14"/>
                <a:gd name="T3" fmla="*/ 4 h 4"/>
                <a:gd name="T4" fmla="*/ 14 w 14"/>
                <a:gd name="T5" fmla="*/ 2 h 4"/>
                <a:gd name="T6" fmla="*/ 12 w 14"/>
                <a:gd name="T7" fmla="*/ 0 h 4"/>
                <a:gd name="T8" fmla="*/ 2 w 14"/>
                <a:gd name="T9" fmla="*/ 0 h 4"/>
                <a:gd name="T10" fmla="*/ 0 w 14"/>
                <a:gd name="T11" fmla="*/ 2 h 4"/>
                <a:gd name="T12" fmla="*/ 2 w 1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4">
                  <a:moveTo>
                    <a:pt x="2" y="4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3" y="4"/>
                    <a:pt x="14" y="3"/>
                    <a:pt x="14" y="2"/>
                  </a:cubicBezTo>
                  <a:cubicBezTo>
                    <a:pt x="14" y="1"/>
                    <a:pt x="13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46" name="ïsľïḑê">
              <a:extLst>
                <a:ext uri="{FF2B5EF4-FFF2-40B4-BE49-F238E27FC236}">
                  <a16:creationId xmlns:a16="http://schemas.microsoft.com/office/drawing/2014/main" id="{BC4DC856-B1AC-4D02-A180-75195CF189C5}"/>
                </a:ext>
              </a:extLst>
            </p:cNvPr>
            <p:cNvSpPr/>
            <p:nvPr/>
          </p:nvSpPr>
          <p:spPr bwMode="auto">
            <a:xfrm>
              <a:off x="7661276" y="2682875"/>
              <a:ext cx="42863" cy="12700"/>
            </a:xfrm>
            <a:custGeom>
              <a:avLst/>
              <a:gdLst>
                <a:gd name="T0" fmla="*/ 2 w 14"/>
                <a:gd name="T1" fmla="*/ 4 h 4"/>
                <a:gd name="T2" fmla="*/ 12 w 14"/>
                <a:gd name="T3" fmla="*/ 4 h 4"/>
                <a:gd name="T4" fmla="*/ 14 w 14"/>
                <a:gd name="T5" fmla="*/ 2 h 4"/>
                <a:gd name="T6" fmla="*/ 12 w 14"/>
                <a:gd name="T7" fmla="*/ 0 h 4"/>
                <a:gd name="T8" fmla="*/ 2 w 14"/>
                <a:gd name="T9" fmla="*/ 0 h 4"/>
                <a:gd name="T10" fmla="*/ 0 w 14"/>
                <a:gd name="T11" fmla="*/ 2 h 4"/>
                <a:gd name="T12" fmla="*/ 2 w 1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4">
                  <a:moveTo>
                    <a:pt x="2" y="4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4" y="4"/>
                    <a:pt x="14" y="3"/>
                    <a:pt x="14" y="2"/>
                  </a:cubicBezTo>
                  <a:cubicBezTo>
                    <a:pt x="14" y="1"/>
                    <a:pt x="14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47" name="ïşļïḋe">
              <a:extLst>
                <a:ext uri="{FF2B5EF4-FFF2-40B4-BE49-F238E27FC236}">
                  <a16:creationId xmlns:a16="http://schemas.microsoft.com/office/drawing/2014/main" id="{8B6FE9E6-BB49-402B-94E5-B65C5EE31C8B}"/>
                </a:ext>
              </a:extLst>
            </p:cNvPr>
            <p:cNvSpPr/>
            <p:nvPr/>
          </p:nvSpPr>
          <p:spPr bwMode="auto">
            <a:xfrm>
              <a:off x="6859588" y="2830513"/>
              <a:ext cx="46038" cy="77788"/>
            </a:xfrm>
            <a:custGeom>
              <a:avLst/>
              <a:gdLst>
                <a:gd name="T0" fmla="*/ 11 w 15"/>
                <a:gd name="T1" fmla="*/ 1 h 26"/>
                <a:gd name="T2" fmla="*/ 0 w 15"/>
                <a:gd name="T3" fmla="*/ 12 h 26"/>
                <a:gd name="T4" fmla="*/ 0 w 15"/>
                <a:gd name="T5" fmla="*/ 15 h 26"/>
                <a:gd name="T6" fmla="*/ 11 w 15"/>
                <a:gd name="T7" fmla="*/ 25 h 26"/>
                <a:gd name="T8" fmla="*/ 14 w 15"/>
                <a:gd name="T9" fmla="*/ 25 h 26"/>
                <a:gd name="T10" fmla="*/ 14 w 15"/>
                <a:gd name="T11" fmla="*/ 23 h 26"/>
                <a:gd name="T12" fmla="*/ 5 w 15"/>
                <a:gd name="T13" fmla="*/ 13 h 26"/>
                <a:gd name="T14" fmla="*/ 14 w 15"/>
                <a:gd name="T15" fmla="*/ 4 h 26"/>
                <a:gd name="T16" fmla="*/ 14 w 15"/>
                <a:gd name="T17" fmla="*/ 1 h 26"/>
                <a:gd name="T18" fmla="*/ 11 w 15"/>
                <a:gd name="T19" fmla="*/ 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26">
                  <a:moveTo>
                    <a:pt x="11" y="1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0" y="14"/>
                    <a:pt x="0" y="1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2" y="26"/>
                    <a:pt x="13" y="26"/>
                    <a:pt x="14" y="25"/>
                  </a:cubicBezTo>
                  <a:cubicBezTo>
                    <a:pt x="14" y="25"/>
                    <a:pt x="14" y="23"/>
                    <a:pt x="14" y="2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3"/>
                    <a:pt x="15" y="2"/>
                    <a:pt x="14" y="1"/>
                  </a:cubicBezTo>
                  <a:cubicBezTo>
                    <a:pt x="13" y="0"/>
                    <a:pt x="12" y="0"/>
                    <a:pt x="11" y="1"/>
                  </a:cubicBezTo>
                  <a:close/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48" name="í$ľíḑè">
              <a:extLst>
                <a:ext uri="{FF2B5EF4-FFF2-40B4-BE49-F238E27FC236}">
                  <a16:creationId xmlns:a16="http://schemas.microsoft.com/office/drawing/2014/main" id="{EFBAF43D-024F-4D60-98B5-74331DB09449}"/>
                </a:ext>
              </a:extLst>
            </p:cNvPr>
            <p:cNvSpPr/>
            <p:nvPr/>
          </p:nvSpPr>
          <p:spPr bwMode="auto">
            <a:xfrm>
              <a:off x="6892926" y="2830513"/>
              <a:ext cx="46038" cy="77788"/>
            </a:xfrm>
            <a:custGeom>
              <a:avLst/>
              <a:gdLst>
                <a:gd name="T0" fmla="*/ 11 w 15"/>
                <a:gd name="T1" fmla="*/ 1 h 26"/>
                <a:gd name="T2" fmla="*/ 0 w 15"/>
                <a:gd name="T3" fmla="*/ 12 h 26"/>
                <a:gd name="T4" fmla="*/ 0 w 15"/>
                <a:gd name="T5" fmla="*/ 15 h 26"/>
                <a:gd name="T6" fmla="*/ 11 w 15"/>
                <a:gd name="T7" fmla="*/ 25 h 26"/>
                <a:gd name="T8" fmla="*/ 14 w 15"/>
                <a:gd name="T9" fmla="*/ 25 h 26"/>
                <a:gd name="T10" fmla="*/ 14 w 15"/>
                <a:gd name="T11" fmla="*/ 23 h 26"/>
                <a:gd name="T12" fmla="*/ 5 w 15"/>
                <a:gd name="T13" fmla="*/ 13 h 26"/>
                <a:gd name="T14" fmla="*/ 14 w 15"/>
                <a:gd name="T15" fmla="*/ 4 h 26"/>
                <a:gd name="T16" fmla="*/ 14 w 15"/>
                <a:gd name="T17" fmla="*/ 1 h 26"/>
                <a:gd name="T18" fmla="*/ 11 w 15"/>
                <a:gd name="T19" fmla="*/ 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26">
                  <a:moveTo>
                    <a:pt x="11" y="1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0" y="14"/>
                    <a:pt x="0" y="1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2" y="26"/>
                    <a:pt x="13" y="26"/>
                    <a:pt x="14" y="25"/>
                  </a:cubicBezTo>
                  <a:cubicBezTo>
                    <a:pt x="14" y="25"/>
                    <a:pt x="14" y="23"/>
                    <a:pt x="14" y="2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3"/>
                    <a:pt x="15" y="2"/>
                    <a:pt x="14" y="1"/>
                  </a:cubicBezTo>
                  <a:cubicBezTo>
                    <a:pt x="13" y="0"/>
                    <a:pt x="12" y="0"/>
                    <a:pt x="11" y="1"/>
                  </a:cubicBezTo>
                  <a:close/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49" name="i$1ïdè">
              <a:extLst>
                <a:ext uri="{FF2B5EF4-FFF2-40B4-BE49-F238E27FC236}">
                  <a16:creationId xmlns:a16="http://schemas.microsoft.com/office/drawing/2014/main" id="{A496CD18-DFC5-42EC-BF02-767080B827CE}"/>
                </a:ext>
              </a:extLst>
            </p:cNvPr>
            <p:cNvSpPr/>
            <p:nvPr/>
          </p:nvSpPr>
          <p:spPr bwMode="auto">
            <a:xfrm>
              <a:off x="7124701" y="2039938"/>
              <a:ext cx="87313" cy="158750"/>
            </a:xfrm>
            <a:custGeom>
              <a:avLst/>
              <a:gdLst>
                <a:gd name="T0" fmla="*/ 26 w 29"/>
                <a:gd name="T1" fmla="*/ 1 h 53"/>
                <a:gd name="T2" fmla="*/ 1 w 29"/>
                <a:gd name="T3" fmla="*/ 26 h 53"/>
                <a:gd name="T4" fmla="*/ 1 w 29"/>
                <a:gd name="T5" fmla="*/ 28 h 53"/>
                <a:gd name="T6" fmla="*/ 25 w 29"/>
                <a:gd name="T7" fmla="*/ 52 h 53"/>
                <a:gd name="T8" fmla="*/ 28 w 29"/>
                <a:gd name="T9" fmla="*/ 52 h 53"/>
                <a:gd name="T10" fmla="*/ 28 w 29"/>
                <a:gd name="T11" fmla="*/ 49 h 53"/>
                <a:gd name="T12" fmla="*/ 5 w 29"/>
                <a:gd name="T13" fmla="*/ 27 h 53"/>
                <a:gd name="T14" fmla="*/ 29 w 29"/>
                <a:gd name="T15" fmla="*/ 4 h 53"/>
                <a:gd name="T16" fmla="*/ 29 w 29"/>
                <a:gd name="T17" fmla="*/ 1 h 53"/>
                <a:gd name="T18" fmla="*/ 26 w 29"/>
                <a:gd name="T19" fmla="*/ 1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53">
                  <a:moveTo>
                    <a:pt x="26" y="1"/>
                  </a:moveTo>
                  <a:cubicBezTo>
                    <a:pt x="1" y="26"/>
                    <a:pt x="1" y="26"/>
                    <a:pt x="1" y="26"/>
                  </a:cubicBezTo>
                  <a:cubicBezTo>
                    <a:pt x="0" y="26"/>
                    <a:pt x="0" y="28"/>
                    <a:pt x="1" y="28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6" y="53"/>
                    <a:pt x="27" y="53"/>
                    <a:pt x="28" y="52"/>
                  </a:cubicBezTo>
                  <a:cubicBezTo>
                    <a:pt x="28" y="51"/>
                    <a:pt x="28" y="50"/>
                    <a:pt x="28" y="49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29" y="4"/>
                    <a:pt x="29" y="4"/>
                    <a:pt x="29" y="4"/>
                  </a:cubicBezTo>
                  <a:cubicBezTo>
                    <a:pt x="29" y="3"/>
                    <a:pt x="29" y="2"/>
                    <a:pt x="29" y="1"/>
                  </a:cubicBezTo>
                  <a:cubicBezTo>
                    <a:pt x="28" y="0"/>
                    <a:pt x="27" y="0"/>
                    <a:pt x="26" y="1"/>
                  </a:cubicBezTo>
                  <a:close/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50" name="ï$ḻídé">
              <a:extLst>
                <a:ext uri="{FF2B5EF4-FFF2-40B4-BE49-F238E27FC236}">
                  <a16:creationId xmlns:a16="http://schemas.microsoft.com/office/drawing/2014/main" id="{27312C86-E8A4-455D-BF54-F49D602FC308}"/>
                </a:ext>
              </a:extLst>
            </p:cNvPr>
            <p:cNvSpPr/>
            <p:nvPr/>
          </p:nvSpPr>
          <p:spPr bwMode="auto">
            <a:xfrm>
              <a:off x="7200901" y="2039938"/>
              <a:ext cx="87313" cy="158750"/>
            </a:xfrm>
            <a:custGeom>
              <a:avLst/>
              <a:gdLst>
                <a:gd name="T0" fmla="*/ 26 w 29"/>
                <a:gd name="T1" fmla="*/ 1 h 53"/>
                <a:gd name="T2" fmla="*/ 1 w 29"/>
                <a:gd name="T3" fmla="*/ 26 h 53"/>
                <a:gd name="T4" fmla="*/ 1 w 29"/>
                <a:gd name="T5" fmla="*/ 28 h 53"/>
                <a:gd name="T6" fmla="*/ 25 w 29"/>
                <a:gd name="T7" fmla="*/ 52 h 53"/>
                <a:gd name="T8" fmla="*/ 27 w 29"/>
                <a:gd name="T9" fmla="*/ 52 h 53"/>
                <a:gd name="T10" fmla="*/ 27 w 29"/>
                <a:gd name="T11" fmla="*/ 49 h 53"/>
                <a:gd name="T12" fmla="*/ 5 w 29"/>
                <a:gd name="T13" fmla="*/ 27 h 53"/>
                <a:gd name="T14" fmla="*/ 28 w 29"/>
                <a:gd name="T15" fmla="*/ 4 h 53"/>
                <a:gd name="T16" fmla="*/ 28 w 29"/>
                <a:gd name="T17" fmla="*/ 1 h 53"/>
                <a:gd name="T18" fmla="*/ 26 w 29"/>
                <a:gd name="T19" fmla="*/ 1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53">
                  <a:moveTo>
                    <a:pt x="26" y="1"/>
                  </a:moveTo>
                  <a:cubicBezTo>
                    <a:pt x="1" y="26"/>
                    <a:pt x="1" y="26"/>
                    <a:pt x="1" y="26"/>
                  </a:cubicBezTo>
                  <a:cubicBezTo>
                    <a:pt x="0" y="26"/>
                    <a:pt x="0" y="28"/>
                    <a:pt x="1" y="28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5" y="53"/>
                    <a:pt x="27" y="53"/>
                    <a:pt x="27" y="52"/>
                  </a:cubicBezTo>
                  <a:cubicBezTo>
                    <a:pt x="28" y="51"/>
                    <a:pt x="28" y="50"/>
                    <a:pt x="27" y="49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9" y="3"/>
                    <a:pt x="29" y="2"/>
                    <a:pt x="28" y="1"/>
                  </a:cubicBezTo>
                  <a:cubicBezTo>
                    <a:pt x="28" y="0"/>
                    <a:pt x="26" y="0"/>
                    <a:pt x="26" y="1"/>
                  </a:cubicBezTo>
                  <a:close/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51" name="ï$liḍè">
              <a:extLst>
                <a:ext uri="{FF2B5EF4-FFF2-40B4-BE49-F238E27FC236}">
                  <a16:creationId xmlns:a16="http://schemas.microsoft.com/office/drawing/2014/main" id="{25A3F93E-45B7-4D24-BB34-52C4A7869597}"/>
                </a:ext>
              </a:extLst>
            </p:cNvPr>
            <p:cNvSpPr/>
            <p:nvPr/>
          </p:nvSpPr>
          <p:spPr bwMode="auto">
            <a:xfrm>
              <a:off x="7007226" y="2830513"/>
              <a:ext cx="720725" cy="11113"/>
            </a:xfrm>
            <a:custGeom>
              <a:avLst/>
              <a:gdLst>
                <a:gd name="T0" fmla="*/ 2 w 239"/>
                <a:gd name="T1" fmla="*/ 4 h 4"/>
                <a:gd name="T2" fmla="*/ 237 w 239"/>
                <a:gd name="T3" fmla="*/ 4 h 4"/>
                <a:gd name="T4" fmla="*/ 239 w 239"/>
                <a:gd name="T5" fmla="*/ 2 h 4"/>
                <a:gd name="T6" fmla="*/ 237 w 239"/>
                <a:gd name="T7" fmla="*/ 0 h 4"/>
                <a:gd name="T8" fmla="*/ 2 w 239"/>
                <a:gd name="T9" fmla="*/ 0 h 4"/>
                <a:gd name="T10" fmla="*/ 0 w 239"/>
                <a:gd name="T11" fmla="*/ 2 h 4"/>
                <a:gd name="T12" fmla="*/ 2 w 239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9" h="4">
                  <a:moveTo>
                    <a:pt x="2" y="4"/>
                  </a:moveTo>
                  <a:cubicBezTo>
                    <a:pt x="237" y="4"/>
                    <a:pt x="237" y="4"/>
                    <a:pt x="237" y="4"/>
                  </a:cubicBezTo>
                  <a:cubicBezTo>
                    <a:pt x="238" y="4"/>
                    <a:pt x="239" y="4"/>
                    <a:pt x="239" y="2"/>
                  </a:cubicBezTo>
                  <a:cubicBezTo>
                    <a:pt x="239" y="1"/>
                    <a:pt x="238" y="0"/>
                    <a:pt x="237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52" name="ïşľiḑê">
              <a:extLst>
                <a:ext uri="{FF2B5EF4-FFF2-40B4-BE49-F238E27FC236}">
                  <a16:creationId xmlns:a16="http://schemas.microsoft.com/office/drawing/2014/main" id="{2A3C3EB5-8356-45B6-8460-C6961CE78465}"/>
                </a:ext>
              </a:extLst>
            </p:cNvPr>
            <p:cNvSpPr/>
            <p:nvPr/>
          </p:nvSpPr>
          <p:spPr bwMode="auto">
            <a:xfrm>
              <a:off x="7007226" y="2863850"/>
              <a:ext cx="439738" cy="11113"/>
            </a:xfrm>
            <a:custGeom>
              <a:avLst/>
              <a:gdLst>
                <a:gd name="T0" fmla="*/ 2 w 146"/>
                <a:gd name="T1" fmla="*/ 4 h 4"/>
                <a:gd name="T2" fmla="*/ 144 w 146"/>
                <a:gd name="T3" fmla="*/ 4 h 4"/>
                <a:gd name="T4" fmla="*/ 146 w 146"/>
                <a:gd name="T5" fmla="*/ 2 h 4"/>
                <a:gd name="T6" fmla="*/ 144 w 146"/>
                <a:gd name="T7" fmla="*/ 0 h 4"/>
                <a:gd name="T8" fmla="*/ 2 w 146"/>
                <a:gd name="T9" fmla="*/ 0 h 4"/>
                <a:gd name="T10" fmla="*/ 0 w 146"/>
                <a:gd name="T11" fmla="*/ 2 h 4"/>
                <a:gd name="T12" fmla="*/ 2 w 14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6" h="4">
                  <a:moveTo>
                    <a:pt x="2" y="4"/>
                  </a:moveTo>
                  <a:cubicBezTo>
                    <a:pt x="144" y="4"/>
                    <a:pt x="144" y="4"/>
                    <a:pt x="144" y="4"/>
                  </a:cubicBezTo>
                  <a:cubicBezTo>
                    <a:pt x="145" y="4"/>
                    <a:pt x="146" y="3"/>
                    <a:pt x="146" y="2"/>
                  </a:cubicBezTo>
                  <a:cubicBezTo>
                    <a:pt x="146" y="1"/>
                    <a:pt x="145" y="0"/>
                    <a:pt x="14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53" name="îṡ1ïḑé">
              <a:extLst>
                <a:ext uri="{FF2B5EF4-FFF2-40B4-BE49-F238E27FC236}">
                  <a16:creationId xmlns:a16="http://schemas.microsoft.com/office/drawing/2014/main" id="{BD0C9178-707A-43B9-B46D-BE713D93178A}"/>
                </a:ext>
              </a:extLst>
            </p:cNvPr>
            <p:cNvSpPr/>
            <p:nvPr/>
          </p:nvSpPr>
          <p:spPr bwMode="auto">
            <a:xfrm>
              <a:off x="7007226" y="2908300"/>
              <a:ext cx="439738" cy="12700"/>
            </a:xfrm>
            <a:custGeom>
              <a:avLst/>
              <a:gdLst>
                <a:gd name="T0" fmla="*/ 2 w 146"/>
                <a:gd name="T1" fmla="*/ 4 h 4"/>
                <a:gd name="T2" fmla="*/ 144 w 146"/>
                <a:gd name="T3" fmla="*/ 4 h 4"/>
                <a:gd name="T4" fmla="*/ 146 w 146"/>
                <a:gd name="T5" fmla="*/ 2 h 4"/>
                <a:gd name="T6" fmla="*/ 144 w 146"/>
                <a:gd name="T7" fmla="*/ 0 h 4"/>
                <a:gd name="T8" fmla="*/ 2 w 146"/>
                <a:gd name="T9" fmla="*/ 0 h 4"/>
                <a:gd name="T10" fmla="*/ 0 w 146"/>
                <a:gd name="T11" fmla="*/ 2 h 4"/>
                <a:gd name="T12" fmla="*/ 2 w 14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6" h="4">
                  <a:moveTo>
                    <a:pt x="2" y="4"/>
                  </a:moveTo>
                  <a:cubicBezTo>
                    <a:pt x="144" y="4"/>
                    <a:pt x="144" y="4"/>
                    <a:pt x="144" y="4"/>
                  </a:cubicBezTo>
                  <a:cubicBezTo>
                    <a:pt x="145" y="4"/>
                    <a:pt x="146" y="4"/>
                    <a:pt x="146" y="2"/>
                  </a:cubicBezTo>
                  <a:cubicBezTo>
                    <a:pt x="146" y="1"/>
                    <a:pt x="145" y="0"/>
                    <a:pt x="14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54" name="ïṧḻíḓè">
              <a:extLst>
                <a:ext uri="{FF2B5EF4-FFF2-40B4-BE49-F238E27FC236}">
                  <a16:creationId xmlns:a16="http://schemas.microsoft.com/office/drawing/2014/main" id="{C538564F-1CED-4941-98A7-76E1604C0C1C}"/>
                </a:ext>
              </a:extLst>
            </p:cNvPr>
            <p:cNvSpPr/>
            <p:nvPr/>
          </p:nvSpPr>
          <p:spPr bwMode="auto">
            <a:xfrm>
              <a:off x="7326313" y="1927225"/>
              <a:ext cx="307975" cy="307975"/>
            </a:xfrm>
            <a:custGeom>
              <a:avLst/>
              <a:gdLst>
                <a:gd name="T0" fmla="*/ 2 w 102"/>
                <a:gd name="T1" fmla="*/ 51 h 102"/>
                <a:gd name="T2" fmla="*/ 0 w 102"/>
                <a:gd name="T3" fmla="*/ 51 h 102"/>
                <a:gd name="T4" fmla="*/ 51 w 102"/>
                <a:gd name="T5" fmla="*/ 102 h 102"/>
                <a:gd name="T6" fmla="*/ 102 w 102"/>
                <a:gd name="T7" fmla="*/ 51 h 102"/>
                <a:gd name="T8" fmla="*/ 51 w 102"/>
                <a:gd name="T9" fmla="*/ 0 h 102"/>
                <a:gd name="T10" fmla="*/ 0 w 102"/>
                <a:gd name="T11" fmla="*/ 51 h 102"/>
                <a:gd name="T12" fmla="*/ 2 w 102"/>
                <a:gd name="T13" fmla="*/ 51 h 102"/>
                <a:gd name="T14" fmla="*/ 4 w 102"/>
                <a:gd name="T15" fmla="*/ 51 h 102"/>
                <a:gd name="T16" fmla="*/ 18 w 102"/>
                <a:gd name="T17" fmla="*/ 18 h 102"/>
                <a:gd name="T18" fmla="*/ 51 w 102"/>
                <a:gd name="T19" fmla="*/ 4 h 102"/>
                <a:gd name="T20" fmla="*/ 84 w 102"/>
                <a:gd name="T21" fmla="*/ 18 h 102"/>
                <a:gd name="T22" fmla="*/ 98 w 102"/>
                <a:gd name="T23" fmla="*/ 51 h 102"/>
                <a:gd name="T24" fmla="*/ 84 w 102"/>
                <a:gd name="T25" fmla="*/ 84 h 102"/>
                <a:gd name="T26" fmla="*/ 51 w 102"/>
                <a:gd name="T27" fmla="*/ 98 h 102"/>
                <a:gd name="T28" fmla="*/ 18 w 102"/>
                <a:gd name="T29" fmla="*/ 84 h 102"/>
                <a:gd name="T30" fmla="*/ 4 w 102"/>
                <a:gd name="T31" fmla="*/ 51 h 102"/>
                <a:gd name="T32" fmla="*/ 2 w 102"/>
                <a:gd name="T33" fmla="*/ 5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2" h="102">
                  <a:moveTo>
                    <a:pt x="2" y="51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0" y="79"/>
                    <a:pt x="23" y="102"/>
                    <a:pt x="51" y="102"/>
                  </a:cubicBezTo>
                  <a:cubicBezTo>
                    <a:pt x="79" y="102"/>
                    <a:pt x="102" y="79"/>
                    <a:pt x="102" y="51"/>
                  </a:cubicBezTo>
                  <a:cubicBezTo>
                    <a:pt x="102" y="23"/>
                    <a:pt x="79" y="0"/>
                    <a:pt x="51" y="0"/>
                  </a:cubicBezTo>
                  <a:cubicBezTo>
                    <a:pt x="23" y="0"/>
                    <a:pt x="0" y="23"/>
                    <a:pt x="0" y="51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4" y="51"/>
                    <a:pt x="4" y="51"/>
                    <a:pt x="4" y="51"/>
                  </a:cubicBezTo>
                  <a:cubicBezTo>
                    <a:pt x="4" y="38"/>
                    <a:pt x="9" y="26"/>
                    <a:pt x="18" y="18"/>
                  </a:cubicBezTo>
                  <a:cubicBezTo>
                    <a:pt x="27" y="9"/>
                    <a:pt x="38" y="4"/>
                    <a:pt x="51" y="4"/>
                  </a:cubicBezTo>
                  <a:cubicBezTo>
                    <a:pt x="64" y="4"/>
                    <a:pt x="76" y="9"/>
                    <a:pt x="84" y="18"/>
                  </a:cubicBezTo>
                  <a:cubicBezTo>
                    <a:pt x="93" y="26"/>
                    <a:pt x="98" y="38"/>
                    <a:pt x="98" y="51"/>
                  </a:cubicBezTo>
                  <a:cubicBezTo>
                    <a:pt x="98" y="64"/>
                    <a:pt x="93" y="76"/>
                    <a:pt x="84" y="84"/>
                  </a:cubicBezTo>
                  <a:cubicBezTo>
                    <a:pt x="76" y="93"/>
                    <a:pt x="64" y="98"/>
                    <a:pt x="51" y="98"/>
                  </a:cubicBezTo>
                  <a:cubicBezTo>
                    <a:pt x="38" y="98"/>
                    <a:pt x="27" y="93"/>
                    <a:pt x="18" y="84"/>
                  </a:cubicBezTo>
                  <a:cubicBezTo>
                    <a:pt x="9" y="76"/>
                    <a:pt x="4" y="64"/>
                    <a:pt x="4" y="51"/>
                  </a:cubicBezTo>
                  <a:lnTo>
                    <a:pt x="2" y="51"/>
                  </a:lnTo>
                  <a:close/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55" name="ïs1iďè">
              <a:extLst>
                <a:ext uri="{FF2B5EF4-FFF2-40B4-BE49-F238E27FC236}">
                  <a16:creationId xmlns:a16="http://schemas.microsoft.com/office/drawing/2014/main" id="{C83B21EB-5285-44FA-B6EC-26AF343EBD0F}"/>
                </a:ext>
              </a:extLst>
            </p:cNvPr>
            <p:cNvSpPr/>
            <p:nvPr/>
          </p:nvSpPr>
          <p:spPr bwMode="auto">
            <a:xfrm>
              <a:off x="7416801" y="2114550"/>
              <a:ext cx="130175" cy="69850"/>
            </a:xfrm>
            <a:custGeom>
              <a:avLst/>
              <a:gdLst>
                <a:gd name="T0" fmla="*/ 2 w 43"/>
                <a:gd name="T1" fmla="*/ 2 h 23"/>
                <a:gd name="T2" fmla="*/ 0 w 43"/>
                <a:gd name="T3" fmla="*/ 2 h 23"/>
                <a:gd name="T4" fmla="*/ 21 w 43"/>
                <a:gd name="T5" fmla="*/ 23 h 23"/>
                <a:gd name="T6" fmla="*/ 43 w 43"/>
                <a:gd name="T7" fmla="*/ 2 h 23"/>
                <a:gd name="T8" fmla="*/ 42 w 43"/>
                <a:gd name="T9" fmla="*/ 0 h 23"/>
                <a:gd name="T10" fmla="*/ 41 w 43"/>
                <a:gd name="T11" fmla="*/ 0 h 23"/>
                <a:gd name="T12" fmla="*/ 2 w 43"/>
                <a:gd name="T13" fmla="*/ 0 h 23"/>
                <a:gd name="T14" fmla="*/ 0 w 43"/>
                <a:gd name="T15" fmla="*/ 0 h 23"/>
                <a:gd name="T16" fmla="*/ 0 w 43"/>
                <a:gd name="T17" fmla="*/ 2 h 23"/>
                <a:gd name="T18" fmla="*/ 2 w 43"/>
                <a:gd name="T19" fmla="*/ 2 h 23"/>
                <a:gd name="T20" fmla="*/ 2 w 43"/>
                <a:gd name="T21" fmla="*/ 4 h 23"/>
                <a:gd name="T22" fmla="*/ 41 w 43"/>
                <a:gd name="T23" fmla="*/ 4 h 23"/>
                <a:gd name="T24" fmla="*/ 41 w 43"/>
                <a:gd name="T25" fmla="*/ 2 h 23"/>
                <a:gd name="T26" fmla="*/ 39 w 43"/>
                <a:gd name="T27" fmla="*/ 2 h 23"/>
                <a:gd name="T28" fmla="*/ 34 w 43"/>
                <a:gd name="T29" fmla="*/ 14 h 23"/>
                <a:gd name="T30" fmla="*/ 21 w 43"/>
                <a:gd name="T31" fmla="*/ 19 h 23"/>
                <a:gd name="T32" fmla="*/ 9 w 43"/>
                <a:gd name="T33" fmla="*/ 14 h 23"/>
                <a:gd name="T34" fmla="*/ 4 w 43"/>
                <a:gd name="T35" fmla="*/ 2 h 23"/>
                <a:gd name="T36" fmla="*/ 2 w 43"/>
                <a:gd name="T37" fmla="*/ 2 h 23"/>
                <a:gd name="T38" fmla="*/ 2 w 43"/>
                <a:gd name="T39" fmla="*/ 4 h 23"/>
                <a:gd name="T40" fmla="*/ 2 w 43"/>
                <a:gd name="T41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3" h="23">
                  <a:moveTo>
                    <a:pt x="2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13"/>
                    <a:pt x="9" y="23"/>
                    <a:pt x="21" y="23"/>
                  </a:cubicBezTo>
                  <a:cubicBezTo>
                    <a:pt x="33" y="23"/>
                    <a:pt x="43" y="13"/>
                    <a:pt x="43" y="2"/>
                  </a:cubicBezTo>
                  <a:cubicBezTo>
                    <a:pt x="43" y="1"/>
                    <a:pt x="43" y="0"/>
                    <a:pt x="42" y="0"/>
                  </a:cubicBezTo>
                  <a:cubicBezTo>
                    <a:pt x="42" y="0"/>
                    <a:pt x="41" y="0"/>
                    <a:pt x="4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6"/>
                    <a:pt x="37" y="11"/>
                    <a:pt x="34" y="14"/>
                  </a:cubicBezTo>
                  <a:cubicBezTo>
                    <a:pt x="31" y="17"/>
                    <a:pt x="26" y="19"/>
                    <a:pt x="21" y="19"/>
                  </a:cubicBezTo>
                  <a:cubicBezTo>
                    <a:pt x="16" y="19"/>
                    <a:pt x="12" y="17"/>
                    <a:pt x="9" y="14"/>
                  </a:cubicBezTo>
                  <a:cubicBezTo>
                    <a:pt x="6" y="11"/>
                    <a:pt x="4" y="6"/>
                    <a:pt x="4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4"/>
                    <a:pt x="2" y="4"/>
                    <a:pt x="2" y="4"/>
                  </a:cubicBezTo>
                  <a:lnTo>
                    <a:pt x="2" y="2"/>
                  </a:lnTo>
                  <a:close/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56" name="ïṡḻïďê">
              <a:extLst>
                <a:ext uri="{FF2B5EF4-FFF2-40B4-BE49-F238E27FC236}">
                  <a16:creationId xmlns:a16="http://schemas.microsoft.com/office/drawing/2014/main" id="{3FCE0BCF-1468-44F2-91AF-4ECF03FA21BF}"/>
                </a:ext>
              </a:extLst>
            </p:cNvPr>
            <p:cNvSpPr/>
            <p:nvPr/>
          </p:nvSpPr>
          <p:spPr bwMode="auto">
            <a:xfrm>
              <a:off x="7386638" y="2024063"/>
              <a:ext cx="69850" cy="39688"/>
            </a:xfrm>
            <a:custGeom>
              <a:avLst/>
              <a:gdLst>
                <a:gd name="T0" fmla="*/ 4 w 23"/>
                <a:gd name="T1" fmla="*/ 11 h 13"/>
                <a:gd name="T2" fmla="*/ 12 w 23"/>
                <a:gd name="T3" fmla="*/ 4 h 13"/>
                <a:gd name="T4" fmla="*/ 19 w 23"/>
                <a:gd name="T5" fmla="*/ 11 h 13"/>
                <a:gd name="T6" fmla="*/ 21 w 23"/>
                <a:gd name="T7" fmla="*/ 13 h 13"/>
                <a:gd name="T8" fmla="*/ 23 w 23"/>
                <a:gd name="T9" fmla="*/ 11 h 13"/>
                <a:gd name="T10" fmla="*/ 12 w 23"/>
                <a:gd name="T11" fmla="*/ 0 h 13"/>
                <a:gd name="T12" fmla="*/ 0 w 23"/>
                <a:gd name="T13" fmla="*/ 11 h 13"/>
                <a:gd name="T14" fmla="*/ 2 w 23"/>
                <a:gd name="T15" fmla="*/ 13 h 13"/>
                <a:gd name="T16" fmla="*/ 4 w 23"/>
                <a:gd name="T17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13">
                  <a:moveTo>
                    <a:pt x="4" y="11"/>
                  </a:moveTo>
                  <a:cubicBezTo>
                    <a:pt x="4" y="7"/>
                    <a:pt x="7" y="4"/>
                    <a:pt x="12" y="4"/>
                  </a:cubicBezTo>
                  <a:cubicBezTo>
                    <a:pt x="16" y="4"/>
                    <a:pt x="19" y="7"/>
                    <a:pt x="19" y="11"/>
                  </a:cubicBezTo>
                  <a:cubicBezTo>
                    <a:pt x="19" y="12"/>
                    <a:pt x="20" y="13"/>
                    <a:pt x="21" y="13"/>
                  </a:cubicBezTo>
                  <a:cubicBezTo>
                    <a:pt x="22" y="13"/>
                    <a:pt x="23" y="12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2"/>
                    <a:pt x="1" y="13"/>
                    <a:pt x="2" y="13"/>
                  </a:cubicBezTo>
                  <a:cubicBezTo>
                    <a:pt x="3" y="13"/>
                    <a:pt x="4" y="12"/>
                    <a:pt x="4" y="11"/>
                  </a:cubicBezTo>
                  <a:close/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57" name="ïṡḷiḑé">
              <a:extLst>
                <a:ext uri="{FF2B5EF4-FFF2-40B4-BE49-F238E27FC236}">
                  <a16:creationId xmlns:a16="http://schemas.microsoft.com/office/drawing/2014/main" id="{5AB1B760-3C2A-4140-8673-C3779D938229}"/>
                </a:ext>
              </a:extLst>
            </p:cNvPr>
            <p:cNvSpPr/>
            <p:nvPr/>
          </p:nvSpPr>
          <p:spPr bwMode="auto">
            <a:xfrm>
              <a:off x="7504113" y="2024063"/>
              <a:ext cx="69850" cy="39688"/>
            </a:xfrm>
            <a:custGeom>
              <a:avLst/>
              <a:gdLst>
                <a:gd name="T0" fmla="*/ 4 w 23"/>
                <a:gd name="T1" fmla="*/ 11 h 13"/>
                <a:gd name="T2" fmla="*/ 12 w 23"/>
                <a:gd name="T3" fmla="*/ 4 h 13"/>
                <a:gd name="T4" fmla="*/ 19 w 23"/>
                <a:gd name="T5" fmla="*/ 11 h 13"/>
                <a:gd name="T6" fmla="*/ 21 w 23"/>
                <a:gd name="T7" fmla="*/ 13 h 13"/>
                <a:gd name="T8" fmla="*/ 23 w 23"/>
                <a:gd name="T9" fmla="*/ 11 h 13"/>
                <a:gd name="T10" fmla="*/ 12 w 23"/>
                <a:gd name="T11" fmla="*/ 0 h 13"/>
                <a:gd name="T12" fmla="*/ 0 w 23"/>
                <a:gd name="T13" fmla="*/ 11 h 13"/>
                <a:gd name="T14" fmla="*/ 2 w 23"/>
                <a:gd name="T15" fmla="*/ 13 h 13"/>
                <a:gd name="T16" fmla="*/ 4 w 23"/>
                <a:gd name="T17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13">
                  <a:moveTo>
                    <a:pt x="4" y="11"/>
                  </a:moveTo>
                  <a:cubicBezTo>
                    <a:pt x="4" y="7"/>
                    <a:pt x="8" y="4"/>
                    <a:pt x="12" y="4"/>
                  </a:cubicBezTo>
                  <a:cubicBezTo>
                    <a:pt x="16" y="4"/>
                    <a:pt x="19" y="7"/>
                    <a:pt x="19" y="11"/>
                  </a:cubicBezTo>
                  <a:cubicBezTo>
                    <a:pt x="19" y="12"/>
                    <a:pt x="20" y="13"/>
                    <a:pt x="21" y="13"/>
                  </a:cubicBezTo>
                  <a:cubicBezTo>
                    <a:pt x="22" y="13"/>
                    <a:pt x="23" y="12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2"/>
                    <a:pt x="1" y="13"/>
                    <a:pt x="2" y="13"/>
                  </a:cubicBezTo>
                  <a:cubicBezTo>
                    <a:pt x="3" y="13"/>
                    <a:pt x="4" y="12"/>
                    <a:pt x="4" y="11"/>
                  </a:cubicBezTo>
                  <a:close/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58" name="işļiḋé">
              <a:extLst>
                <a:ext uri="{FF2B5EF4-FFF2-40B4-BE49-F238E27FC236}">
                  <a16:creationId xmlns:a16="http://schemas.microsoft.com/office/drawing/2014/main" id="{3AB045BE-513F-492E-9500-7F0B44773E25}"/>
                </a:ext>
              </a:extLst>
            </p:cNvPr>
            <p:cNvSpPr/>
            <p:nvPr/>
          </p:nvSpPr>
          <p:spPr bwMode="auto">
            <a:xfrm>
              <a:off x="7600951" y="2219325"/>
              <a:ext cx="133350" cy="12700"/>
            </a:xfrm>
            <a:custGeom>
              <a:avLst/>
              <a:gdLst>
                <a:gd name="T0" fmla="*/ 2 w 44"/>
                <a:gd name="T1" fmla="*/ 4 h 4"/>
                <a:gd name="T2" fmla="*/ 42 w 44"/>
                <a:gd name="T3" fmla="*/ 4 h 4"/>
                <a:gd name="T4" fmla="*/ 44 w 44"/>
                <a:gd name="T5" fmla="*/ 2 h 4"/>
                <a:gd name="T6" fmla="*/ 42 w 44"/>
                <a:gd name="T7" fmla="*/ 0 h 4"/>
                <a:gd name="T8" fmla="*/ 2 w 44"/>
                <a:gd name="T9" fmla="*/ 0 h 4"/>
                <a:gd name="T10" fmla="*/ 0 w 44"/>
                <a:gd name="T11" fmla="*/ 2 h 4"/>
                <a:gd name="T12" fmla="*/ 2 w 4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4">
                  <a:moveTo>
                    <a:pt x="2" y="4"/>
                  </a:moveTo>
                  <a:cubicBezTo>
                    <a:pt x="42" y="4"/>
                    <a:pt x="42" y="4"/>
                    <a:pt x="42" y="4"/>
                  </a:cubicBezTo>
                  <a:cubicBezTo>
                    <a:pt x="43" y="4"/>
                    <a:pt x="44" y="3"/>
                    <a:pt x="44" y="2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2"/>
                  </a:cubicBezTo>
                  <a:cubicBezTo>
                    <a:pt x="0" y="3"/>
                    <a:pt x="0" y="4"/>
                    <a:pt x="2" y="4"/>
                  </a:cubicBezTo>
                </a:path>
              </a:pathLst>
            </a:custGeom>
            <a:solidFill>
              <a:srgbClr val="34FB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59" name="íSļíḓe">
              <a:extLst>
                <a:ext uri="{FF2B5EF4-FFF2-40B4-BE49-F238E27FC236}">
                  <a16:creationId xmlns:a16="http://schemas.microsoft.com/office/drawing/2014/main" id="{6E9F1AFE-0C31-44E3-965F-A368D183AD54}"/>
                </a:ext>
              </a:extLst>
            </p:cNvPr>
            <p:cNvSpPr/>
            <p:nvPr/>
          </p:nvSpPr>
          <p:spPr bwMode="auto">
            <a:xfrm>
              <a:off x="7805738" y="3214688"/>
              <a:ext cx="147638" cy="144463"/>
            </a:xfrm>
            <a:custGeom>
              <a:avLst/>
              <a:gdLst>
                <a:gd name="T0" fmla="*/ 25 w 49"/>
                <a:gd name="T1" fmla="*/ 48 h 48"/>
                <a:gd name="T2" fmla="*/ 0 w 49"/>
                <a:gd name="T3" fmla="*/ 24 h 48"/>
                <a:gd name="T4" fmla="*/ 25 w 49"/>
                <a:gd name="T5" fmla="*/ 0 h 48"/>
                <a:gd name="T6" fmla="*/ 49 w 49"/>
                <a:gd name="T7" fmla="*/ 24 h 48"/>
                <a:gd name="T8" fmla="*/ 25 w 49"/>
                <a:gd name="T9" fmla="*/ 48 h 48"/>
                <a:gd name="T10" fmla="*/ 25 w 49"/>
                <a:gd name="T11" fmla="*/ 4 h 48"/>
                <a:gd name="T12" fmla="*/ 5 w 49"/>
                <a:gd name="T13" fmla="*/ 24 h 48"/>
                <a:gd name="T14" fmla="*/ 25 w 49"/>
                <a:gd name="T15" fmla="*/ 44 h 48"/>
                <a:gd name="T16" fmla="*/ 45 w 49"/>
                <a:gd name="T17" fmla="*/ 24 h 48"/>
                <a:gd name="T18" fmla="*/ 25 w 49"/>
                <a:gd name="T19" fmla="*/ 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" h="48">
                  <a:moveTo>
                    <a:pt x="25" y="48"/>
                  </a:moveTo>
                  <a:cubicBezTo>
                    <a:pt x="11" y="48"/>
                    <a:pt x="0" y="37"/>
                    <a:pt x="0" y="24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8" y="0"/>
                    <a:pt x="49" y="11"/>
                    <a:pt x="49" y="24"/>
                  </a:cubicBezTo>
                  <a:cubicBezTo>
                    <a:pt x="49" y="37"/>
                    <a:pt x="38" y="48"/>
                    <a:pt x="25" y="48"/>
                  </a:cubicBezTo>
                  <a:close/>
                  <a:moveTo>
                    <a:pt x="25" y="4"/>
                  </a:moveTo>
                  <a:cubicBezTo>
                    <a:pt x="14" y="4"/>
                    <a:pt x="5" y="13"/>
                    <a:pt x="5" y="24"/>
                  </a:cubicBezTo>
                  <a:cubicBezTo>
                    <a:pt x="5" y="35"/>
                    <a:pt x="14" y="44"/>
                    <a:pt x="25" y="44"/>
                  </a:cubicBezTo>
                  <a:cubicBezTo>
                    <a:pt x="36" y="44"/>
                    <a:pt x="45" y="35"/>
                    <a:pt x="45" y="24"/>
                  </a:cubicBezTo>
                  <a:cubicBezTo>
                    <a:pt x="45" y="13"/>
                    <a:pt x="36" y="4"/>
                    <a:pt x="25" y="4"/>
                  </a:cubicBezTo>
                  <a:close/>
                </a:path>
              </a:pathLst>
            </a:custGeom>
            <a:solidFill>
              <a:srgbClr val="1515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60" name="îṥľîḋè">
              <a:extLst>
                <a:ext uri="{FF2B5EF4-FFF2-40B4-BE49-F238E27FC236}">
                  <a16:creationId xmlns:a16="http://schemas.microsoft.com/office/drawing/2014/main" id="{D69A988B-021D-4DE9-B00A-F98C74F742C5}"/>
                </a:ext>
              </a:extLst>
            </p:cNvPr>
            <p:cNvSpPr/>
            <p:nvPr/>
          </p:nvSpPr>
          <p:spPr bwMode="auto">
            <a:xfrm>
              <a:off x="4222751" y="2894013"/>
              <a:ext cx="147638" cy="147638"/>
            </a:xfrm>
            <a:custGeom>
              <a:avLst/>
              <a:gdLst>
                <a:gd name="T0" fmla="*/ 25 w 49"/>
                <a:gd name="T1" fmla="*/ 49 h 49"/>
                <a:gd name="T2" fmla="*/ 0 w 49"/>
                <a:gd name="T3" fmla="*/ 24 h 49"/>
                <a:gd name="T4" fmla="*/ 25 w 49"/>
                <a:gd name="T5" fmla="*/ 0 h 49"/>
                <a:gd name="T6" fmla="*/ 49 w 49"/>
                <a:gd name="T7" fmla="*/ 24 h 49"/>
                <a:gd name="T8" fmla="*/ 25 w 49"/>
                <a:gd name="T9" fmla="*/ 49 h 49"/>
                <a:gd name="T10" fmla="*/ 25 w 49"/>
                <a:gd name="T11" fmla="*/ 4 h 49"/>
                <a:gd name="T12" fmla="*/ 5 w 49"/>
                <a:gd name="T13" fmla="*/ 24 h 49"/>
                <a:gd name="T14" fmla="*/ 25 w 49"/>
                <a:gd name="T15" fmla="*/ 44 h 49"/>
                <a:gd name="T16" fmla="*/ 45 w 49"/>
                <a:gd name="T17" fmla="*/ 24 h 49"/>
                <a:gd name="T18" fmla="*/ 25 w 49"/>
                <a:gd name="T19" fmla="*/ 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" h="49">
                  <a:moveTo>
                    <a:pt x="25" y="49"/>
                  </a:moveTo>
                  <a:cubicBezTo>
                    <a:pt x="11" y="49"/>
                    <a:pt x="0" y="38"/>
                    <a:pt x="0" y="24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8" y="0"/>
                    <a:pt x="49" y="11"/>
                    <a:pt x="49" y="24"/>
                  </a:cubicBezTo>
                  <a:cubicBezTo>
                    <a:pt x="49" y="38"/>
                    <a:pt x="38" y="49"/>
                    <a:pt x="25" y="49"/>
                  </a:cubicBezTo>
                  <a:close/>
                  <a:moveTo>
                    <a:pt x="25" y="4"/>
                  </a:moveTo>
                  <a:cubicBezTo>
                    <a:pt x="14" y="4"/>
                    <a:pt x="5" y="13"/>
                    <a:pt x="5" y="24"/>
                  </a:cubicBezTo>
                  <a:cubicBezTo>
                    <a:pt x="5" y="35"/>
                    <a:pt x="14" y="44"/>
                    <a:pt x="25" y="44"/>
                  </a:cubicBezTo>
                  <a:cubicBezTo>
                    <a:pt x="36" y="44"/>
                    <a:pt x="45" y="35"/>
                    <a:pt x="45" y="24"/>
                  </a:cubicBezTo>
                  <a:cubicBezTo>
                    <a:pt x="45" y="13"/>
                    <a:pt x="36" y="4"/>
                    <a:pt x="25" y="4"/>
                  </a:cubicBezTo>
                  <a:close/>
                </a:path>
              </a:pathLst>
            </a:custGeom>
            <a:solidFill>
              <a:srgbClr val="1515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61" name="iṧ1iḋè">
              <a:extLst>
                <a:ext uri="{FF2B5EF4-FFF2-40B4-BE49-F238E27FC236}">
                  <a16:creationId xmlns:a16="http://schemas.microsoft.com/office/drawing/2014/main" id="{F936A26C-8E50-43ED-AB19-1C1C826B91E7}"/>
                </a:ext>
              </a:extLst>
            </p:cNvPr>
            <p:cNvSpPr/>
            <p:nvPr/>
          </p:nvSpPr>
          <p:spPr bwMode="auto">
            <a:xfrm>
              <a:off x="5751513" y="1455738"/>
              <a:ext cx="168275" cy="168275"/>
            </a:xfrm>
            <a:custGeom>
              <a:avLst/>
              <a:gdLst>
                <a:gd name="T0" fmla="*/ 94 w 106"/>
                <a:gd name="T1" fmla="*/ 106 h 106"/>
                <a:gd name="T2" fmla="*/ 0 w 106"/>
                <a:gd name="T3" fmla="*/ 11 h 106"/>
                <a:gd name="T4" fmla="*/ 9 w 106"/>
                <a:gd name="T5" fmla="*/ 0 h 106"/>
                <a:gd name="T6" fmla="*/ 106 w 106"/>
                <a:gd name="T7" fmla="*/ 97 h 106"/>
                <a:gd name="T8" fmla="*/ 94 w 106"/>
                <a:gd name="T9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06">
                  <a:moveTo>
                    <a:pt x="94" y="106"/>
                  </a:moveTo>
                  <a:lnTo>
                    <a:pt x="0" y="11"/>
                  </a:lnTo>
                  <a:lnTo>
                    <a:pt x="9" y="0"/>
                  </a:lnTo>
                  <a:lnTo>
                    <a:pt x="106" y="97"/>
                  </a:lnTo>
                  <a:lnTo>
                    <a:pt x="94" y="106"/>
                  </a:lnTo>
                  <a:close/>
                </a:path>
              </a:pathLst>
            </a:custGeom>
            <a:solidFill>
              <a:srgbClr val="1515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62" name="ïṣļiďè">
              <a:extLst>
                <a:ext uri="{FF2B5EF4-FFF2-40B4-BE49-F238E27FC236}">
                  <a16:creationId xmlns:a16="http://schemas.microsoft.com/office/drawing/2014/main" id="{448109FB-D6D6-4C5D-8432-9F5F58FB5F4C}"/>
                </a:ext>
              </a:extLst>
            </p:cNvPr>
            <p:cNvSpPr/>
            <p:nvPr/>
          </p:nvSpPr>
          <p:spPr bwMode="auto">
            <a:xfrm>
              <a:off x="5751513" y="1455738"/>
              <a:ext cx="168275" cy="168275"/>
            </a:xfrm>
            <a:custGeom>
              <a:avLst/>
              <a:gdLst>
                <a:gd name="T0" fmla="*/ 9 w 106"/>
                <a:gd name="T1" fmla="*/ 106 h 106"/>
                <a:gd name="T2" fmla="*/ 0 w 106"/>
                <a:gd name="T3" fmla="*/ 97 h 106"/>
                <a:gd name="T4" fmla="*/ 94 w 106"/>
                <a:gd name="T5" fmla="*/ 0 h 106"/>
                <a:gd name="T6" fmla="*/ 106 w 106"/>
                <a:gd name="T7" fmla="*/ 11 h 106"/>
                <a:gd name="T8" fmla="*/ 9 w 106"/>
                <a:gd name="T9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06">
                  <a:moveTo>
                    <a:pt x="9" y="106"/>
                  </a:moveTo>
                  <a:lnTo>
                    <a:pt x="0" y="97"/>
                  </a:lnTo>
                  <a:lnTo>
                    <a:pt x="94" y="0"/>
                  </a:lnTo>
                  <a:lnTo>
                    <a:pt x="106" y="11"/>
                  </a:lnTo>
                  <a:lnTo>
                    <a:pt x="9" y="106"/>
                  </a:lnTo>
                  <a:close/>
                </a:path>
              </a:pathLst>
            </a:custGeom>
            <a:solidFill>
              <a:srgbClr val="1515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63" name="ïŝlíḋê">
              <a:extLst>
                <a:ext uri="{FF2B5EF4-FFF2-40B4-BE49-F238E27FC236}">
                  <a16:creationId xmlns:a16="http://schemas.microsoft.com/office/drawing/2014/main" id="{FCE24B39-7494-4884-9118-E6897A634923}"/>
                </a:ext>
              </a:extLst>
            </p:cNvPr>
            <p:cNvSpPr/>
            <p:nvPr/>
          </p:nvSpPr>
          <p:spPr bwMode="auto">
            <a:xfrm>
              <a:off x="4743451" y="4319588"/>
              <a:ext cx="344488" cy="342900"/>
            </a:xfrm>
            <a:custGeom>
              <a:avLst/>
              <a:gdLst>
                <a:gd name="T0" fmla="*/ 109 w 217"/>
                <a:gd name="T1" fmla="*/ 216 h 216"/>
                <a:gd name="T2" fmla="*/ 0 w 217"/>
                <a:gd name="T3" fmla="*/ 108 h 216"/>
                <a:gd name="T4" fmla="*/ 109 w 217"/>
                <a:gd name="T5" fmla="*/ 0 h 216"/>
                <a:gd name="T6" fmla="*/ 217 w 217"/>
                <a:gd name="T7" fmla="*/ 108 h 216"/>
                <a:gd name="T8" fmla="*/ 109 w 217"/>
                <a:gd name="T9" fmla="*/ 216 h 216"/>
                <a:gd name="T10" fmla="*/ 21 w 217"/>
                <a:gd name="T11" fmla="*/ 108 h 216"/>
                <a:gd name="T12" fmla="*/ 109 w 217"/>
                <a:gd name="T13" fmla="*/ 195 h 216"/>
                <a:gd name="T14" fmla="*/ 194 w 217"/>
                <a:gd name="T15" fmla="*/ 108 h 216"/>
                <a:gd name="T16" fmla="*/ 109 w 217"/>
                <a:gd name="T17" fmla="*/ 21 h 216"/>
                <a:gd name="T18" fmla="*/ 21 w 217"/>
                <a:gd name="T19" fmla="*/ 108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7" h="216">
                  <a:moveTo>
                    <a:pt x="109" y="216"/>
                  </a:moveTo>
                  <a:lnTo>
                    <a:pt x="0" y="108"/>
                  </a:lnTo>
                  <a:lnTo>
                    <a:pt x="109" y="0"/>
                  </a:lnTo>
                  <a:lnTo>
                    <a:pt x="217" y="108"/>
                  </a:lnTo>
                  <a:lnTo>
                    <a:pt x="109" y="216"/>
                  </a:lnTo>
                  <a:close/>
                  <a:moveTo>
                    <a:pt x="21" y="108"/>
                  </a:moveTo>
                  <a:lnTo>
                    <a:pt x="109" y="195"/>
                  </a:lnTo>
                  <a:lnTo>
                    <a:pt x="194" y="108"/>
                  </a:lnTo>
                  <a:lnTo>
                    <a:pt x="109" y="21"/>
                  </a:lnTo>
                  <a:lnTo>
                    <a:pt x="21" y="108"/>
                  </a:lnTo>
                  <a:close/>
                </a:path>
              </a:pathLst>
            </a:custGeom>
            <a:solidFill>
              <a:srgbClr val="1515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64" name="ïŝḷíḓê">
              <a:extLst>
                <a:ext uri="{FF2B5EF4-FFF2-40B4-BE49-F238E27FC236}">
                  <a16:creationId xmlns:a16="http://schemas.microsoft.com/office/drawing/2014/main" id="{CB9574D1-EA8D-4D61-A99C-E5B9A9377684}"/>
                </a:ext>
              </a:extLst>
            </p:cNvPr>
            <p:cNvSpPr/>
            <p:nvPr/>
          </p:nvSpPr>
          <p:spPr bwMode="auto">
            <a:xfrm>
              <a:off x="4168776" y="3244850"/>
              <a:ext cx="342900" cy="342900"/>
            </a:xfrm>
            <a:custGeom>
              <a:avLst/>
              <a:gdLst>
                <a:gd name="T0" fmla="*/ 108 w 216"/>
                <a:gd name="T1" fmla="*/ 216 h 216"/>
                <a:gd name="T2" fmla="*/ 0 w 216"/>
                <a:gd name="T3" fmla="*/ 108 h 216"/>
                <a:gd name="T4" fmla="*/ 108 w 216"/>
                <a:gd name="T5" fmla="*/ 0 h 216"/>
                <a:gd name="T6" fmla="*/ 216 w 216"/>
                <a:gd name="T7" fmla="*/ 108 h 216"/>
                <a:gd name="T8" fmla="*/ 108 w 216"/>
                <a:gd name="T9" fmla="*/ 216 h 216"/>
                <a:gd name="T10" fmla="*/ 21 w 216"/>
                <a:gd name="T11" fmla="*/ 108 h 216"/>
                <a:gd name="T12" fmla="*/ 108 w 216"/>
                <a:gd name="T13" fmla="*/ 194 h 216"/>
                <a:gd name="T14" fmla="*/ 193 w 216"/>
                <a:gd name="T15" fmla="*/ 108 h 216"/>
                <a:gd name="T16" fmla="*/ 108 w 216"/>
                <a:gd name="T17" fmla="*/ 21 h 216"/>
                <a:gd name="T18" fmla="*/ 21 w 216"/>
                <a:gd name="T19" fmla="*/ 108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6" h="216">
                  <a:moveTo>
                    <a:pt x="108" y="216"/>
                  </a:moveTo>
                  <a:lnTo>
                    <a:pt x="0" y="108"/>
                  </a:lnTo>
                  <a:lnTo>
                    <a:pt x="108" y="0"/>
                  </a:lnTo>
                  <a:lnTo>
                    <a:pt x="216" y="108"/>
                  </a:lnTo>
                  <a:lnTo>
                    <a:pt x="108" y="216"/>
                  </a:lnTo>
                  <a:close/>
                  <a:moveTo>
                    <a:pt x="21" y="108"/>
                  </a:moveTo>
                  <a:lnTo>
                    <a:pt x="108" y="194"/>
                  </a:lnTo>
                  <a:lnTo>
                    <a:pt x="193" y="108"/>
                  </a:lnTo>
                  <a:lnTo>
                    <a:pt x="108" y="21"/>
                  </a:lnTo>
                  <a:lnTo>
                    <a:pt x="21" y="108"/>
                  </a:lnTo>
                  <a:close/>
                </a:path>
              </a:pathLst>
            </a:custGeom>
            <a:solidFill>
              <a:srgbClr val="1515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65" name="îṣḷîḍè">
              <a:extLst>
                <a:ext uri="{FF2B5EF4-FFF2-40B4-BE49-F238E27FC236}">
                  <a16:creationId xmlns:a16="http://schemas.microsoft.com/office/drawing/2014/main" id="{DD87840D-CB70-4E73-A5E0-1DCA3B6AEFBF}"/>
                </a:ext>
              </a:extLst>
            </p:cNvPr>
            <p:cNvSpPr/>
            <p:nvPr/>
          </p:nvSpPr>
          <p:spPr bwMode="auto">
            <a:xfrm>
              <a:off x="7770813" y="3549650"/>
              <a:ext cx="171450" cy="171450"/>
            </a:xfrm>
            <a:custGeom>
              <a:avLst/>
              <a:gdLst>
                <a:gd name="T0" fmla="*/ 53 w 108"/>
                <a:gd name="T1" fmla="*/ 108 h 108"/>
                <a:gd name="T2" fmla="*/ 0 w 108"/>
                <a:gd name="T3" fmla="*/ 55 h 108"/>
                <a:gd name="T4" fmla="*/ 53 w 108"/>
                <a:gd name="T5" fmla="*/ 0 h 108"/>
                <a:gd name="T6" fmla="*/ 108 w 108"/>
                <a:gd name="T7" fmla="*/ 55 h 108"/>
                <a:gd name="T8" fmla="*/ 53 w 108"/>
                <a:gd name="T9" fmla="*/ 108 h 108"/>
                <a:gd name="T10" fmla="*/ 9 w 108"/>
                <a:gd name="T11" fmla="*/ 55 h 108"/>
                <a:gd name="T12" fmla="*/ 53 w 108"/>
                <a:gd name="T13" fmla="*/ 98 h 108"/>
                <a:gd name="T14" fmla="*/ 96 w 108"/>
                <a:gd name="T15" fmla="*/ 55 h 108"/>
                <a:gd name="T16" fmla="*/ 53 w 108"/>
                <a:gd name="T17" fmla="*/ 11 h 108"/>
                <a:gd name="T18" fmla="*/ 9 w 108"/>
                <a:gd name="T19" fmla="*/ 55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" h="108">
                  <a:moveTo>
                    <a:pt x="53" y="108"/>
                  </a:moveTo>
                  <a:lnTo>
                    <a:pt x="0" y="55"/>
                  </a:lnTo>
                  <a:lnTo>
                    <a:pt x="53" y="0"/>
                  </a:lnTo>
                  <a:lnTo>
                    <a:pt x="108" y="55"/>
                  </a:lnTo>
                  <a:lnTo>
                    <a:pt x="53" y="108"/>
                  </a:lnTo>
                  <a:close/>
                  <a:moveTo>
                    <a:pt x="9" y="55"/>
                  </a:moveTo>
                  <a:lnTo>
                    <a:pt x="53" y="98"/>
                  </a:lnTo>
                  <a:lnTo>
                    <a:pt x="96" y="55"/>
                  </a:lnTo>
                  <a:lnTo>
                    <a:pt x="53" y="11"/>
                  </a:lnTo>
                  <a:lnTo>
                    <a:pt x="9" y="55"/>
                  </a:lnTo>
                  <a:close/>
                </a:path>
              </a:pathLst>
            </a:custGeom>
            <a:solidFill>
              <a:srgbClr val="1515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66" name="ís1îďê">
              <a:extLst>
                <a:ext uri="{FF2B5EF4-FFF2-40B4-BE49-F238E27FC236}">
                  <a16:creationId xmlns:a16="http://schemas.microsoft.com/office/drawing/2014/main" id="{9611F3E3-498F-4920-995B-9C699663216C}"/>
                </a:ext>
              </a:extLst>
            </p:cNvPr>
            <p:cNvSpPr/>
            <p:nvPr/>
          </p:nvSpPr>
          <p:spPr bwMode="auto">
            <a:xfrm>
              <a:off x="8107363" y="2670175"/>
              <a:ext cx="111125" cy="201613"/>
            </a:xfrm>
            <a:custGeom>
              <a:avLst/>
              <a:gdLst>
                <a:gd name="T0" fmla="*/ 63 w 70"/>
                <a:gd name="T1" fmla="*/ 127 h 127"/>
                <a:gd name="T2" fmla="*/ 0 w 70"/>
                <a:gd name="T3" fmla="*/ 63 h 127"/>
                <a:gd name="T4" fmla="*/ 63 w 70"/>
                <a:gd name="T5" fmla="*/ 0 h 127"/>
                <a:gd name="T6" fmla="*/ 70 w 70"/>
                <a:gd name="T7" fmla="*/ 6 h 127"/>
                <a:gd name="T8" fmla="*/ 13 w 70"/>
                <a:gd name="T9" fmla="*/ 63 h 127"/>
                <a:gd name="T10" fmla="*/ 70 w 70"/>
                <a:gd name="T11" fmla="*/ 120 h 127"/>
                <a:gd name="T12" fmla="*/ 63 w 70"/>
                <a:gd name="T13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" h="127">
                  <a:moveTo>
                    <a:pt x="63" y="127"/>
                  </a:moveTo>
                  <a:lnTo>
                    <a:pt x="0" y="63"/>
                  </a:lnTo>
                  <a:lnTo>
                    <a:pt x="63" y="0"/>
                  </a:lnTo>
                  <a:lnTo>
                    <a:pt x="70" y="6"/>
                  </a:lnTo>
                  <a:lnTo>
                    <a:pt x="13" y="63"/>
                  </a:lnTo>
                  <a:lnTo>
                    <a:pt x="70" y="120"/>
                  </a:lnTo>
                  <a:lnTo>
                    <a:pt x="63" y="127"/>
                  </a:lnTo>
                  <a:close/>
                </a:path>
              </a:pathLst>
            </a:custGeom>
            <a:solidFill>
              <a:srgbClr val="1515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67" name="îşḷídé">
              <a:extLst>
                <a:ext uri="{FF2B5EF4-FFF2-40B4-BE49-F238E27FC236}">
                  <a16:creationId xmlns:a16="http://schemas.microsoft.com/office/drawing/2014/main" id="{51000924-5510-401A-9C35-5B7BD86D4268}"/>
                </a:ext>
              </a:extLst>
            </p:cNvPr>
            <p:cNvSpPr/>
            <p:nvPr/>
          </p:nvSpPr>
          <p:spPr bwMode="auto">
            <a:xfrm>
              <a:off x="8183563" y="2670175"/>
              <a:ext cx="111125" cy="201613"/>
            </a:xfrm>
            <a:custGeom>
              <a:avLst/>
              <a:gdLst>
                <a:gd name="T0" fmla="*/ 64 w 70"/>
                <a:gd name="T1" fmla="*/ 127 h 127"/>
                <a:gd name="T2" fmla="*/ 0 w 70"/>
                <a:gd name="T3" fmla="*/ 63 h 127"/>
                <a:gd name="T4" fmla="*/ 64 w 70"/>
                <a:gd name="T5" fmla="*/ 0 h 127"/>
                <a:gd name="T6" fmla="*/ 70 w 70"/>
                <a:gd name="T7" fmla="*/ 6 h 127"/>
                <a:gd name="T8" fmla="*/ 13 w 70"/>
                <a:gd name="T9" fmla="*/ 63 h 127"/>
                <a:gd name="T10" fmla="*/ 70 w 70"/>
                <a:gd name="T11" fmla="*/ 120 h 127"/>
                <a:gd name="T12" fmla="*/ 64 w 70"/>
                <a:gd name="T13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" h="127">
                  <a:moveTo>
                    <a:pt x="64" y="127"/>
                  </a:moveTo>
                  <a:lnTo>
                    <a:pt x="0" y="63"/>
                  </a:lnTo>
                  <a:lnTo>
                    <a:pt x="64" y="0"/>
                  </a:lnTo>
                  <a:lnTo>
                    <a:pt x="70" y="6"/>
                  </a:lnTo>
                  <a:lnTo>
                    <a:pt x="13" y="63"/>
                  </a:lnTo>
                  <a:lnTo>
                    <a:pt x="70" y="120"/>
                  </a:lnTo>
                  <a:lnTo>
                    <a:pt x="64" y="127"/>
                  </a:lnTo>
                  <a:close/>
                </a:path>
              </a:pathLst>
            </a:custGeom>
            <a:solidFill>
              <a:srgbClr val="1515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68" name="is1íḑê">
              <a:extLst>
                <a:ext uri="{FF2B5EF4-FFF2-40B4-BE49-F238E27FC236}">
                  <a16:creationId xmlns:a16="http://schemas.microsoft.com/office/drawing/2014/main" id="{B4B66C9D-E302-430C-A61C-DF0623C1D2C2}"/>
                </a:ext>
              </a:extLst>
            </p:cNvPr>
            <p:cNvSpPr/>
            <p:nvPr/>
          </p:nvSpPr>
          <p:spPr bwMode="auto">
            <a:xfrm>
              <a:off x="6319838" y="1900238"/>
              <a:ext cx="112713" cy="201613"/>
            </a:xfrm>
            <a:custGeom>
              <a:avLst/>
              <a:gdLst>
                <a:gd name="T0" fmla="*/ 65 w 71"/>
                <a:gd name="T1" fmla="*/ 127 h 127"/>
                <a:gd name="T2" fmla="*/ 0 w 71"/>
                <a:gd name="T3" fmla="*/ 63 h 127"/>
                <a:gd name="T4" fmla="*/ 65 w 71"/>
                <a:gd name="T5" fmla="*/ 0 h 127"/>
                <a:gd name="T6" fmla="*/ 71 w 71"/>
                <a:gd name="T7" fmla="*/ 6 h 127"/>
                <a:gd name="T8" fmla="*/ 14 w 71"/>
                <a:gd name="T9" fmla="*/ 63 h 127"/>
                <a:gd name="T10" fmla="*/ 71 w 71"/>
                <a:gd name="T11" fmla="*/ 120 h 127"/>
                <a:gd name="T12" fmla="*/ 65 w 71"/>
                <a:gd name="T13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127">
                  <a:moveTo>
                    <a:pt x="65" y="127"/>
                  </a:moveTo>
                  <a:lnTo>
                    <a:pt x="0" y="63"/>
                  </a:lnTo>
                  <a:lnTo>
                    <a:pt x="65" y="0"/>
                  </a:lnTo>
                  <a:lnTo>
                    <a:pt x="71" y="6"/>
                  </a:lnTo>
                  <a:lnTo>
                    <a:pt x="14" y="63"/>
                  </a:lnTo>
                  <a:lnTo>
                    <a:pt x="71" y="120"/>
                  </a:lnTo>
                  <a:lnTo>
                    <a:pt x="65" y="127"/>
                  </a:lnTo>
                  <a:close/>
                </a:path>
              </a:pathLst>
            </a:custGeom>
            <a:solidFill>
              <a:srgbClr val="1515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69" name="islîďé">
              <a:extLst>
                <a:ext uri="{FF2B5EF4-FFF2-40B4-BE49-F238E27FC236}">
                  <a16:creationId xmlns:a16="http://schemas.microsoft.com/office/drawing/2014/main" id="{EC14020A-914C-4D7D-A28A-F37A4CD2989B}"/>
                </a:ext>
              </a:extLst>
            </p:cNvPr>
            <p:cNvSpPr/>
            <p:nvPr/>
          </p:nvSpPr>
          <p:spPr bwMode="auto">
            <a:xfrm>
              <a:off x="6399213" y="1900238"/>
              <a:ext cx="111125" cy="201613"/>
            </a:xfrm>
            <a:custGeom>
              <a:avLst/>
              <a:gdLst>
                <a:gd name="T0" fmla="*/ 64 w 70"/>
                <a:gd name="T1" fmla="*/ 127 h 127"/>
                <a:gd name="T2" fmla="*/ 0 w 70"/>
                <a:gd name="T3" fmla="*/ 63 h 127"/>
                <a:gd name="T4" fmla="*/ 64 w 70"/>
                <a:gd name="T5" fmla="*/ 0 h 127"/>
                <a:gd name="T6" fmla="*/ 70 w 70"/>
                <a:gd name="T7" fmla="*/ 6 h 127"/>
                <a:gd name="T8" fmla="*/ 13 w 70"/>
                <a:gd name="T9" fmla="*/ 63 h 127"/>
                <a:gd name="T10" fmla="*/ 70 w 70"/>
                <a:gd name="T11" fmla="*/ 120 h 127"/>
                <a:gd name="T12" fmla="*/ 64 w 70"/>
                <a:gd name="T13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" h="127">
                  <a:moveTo>
                    <a:pt x="64" y="127"/>
                  </a:moveTo>
                  <a:lnTo>
                    <a:pt x="0" y="63"/>
                  </a:lnTo>
                  <a:lnTo>
                    <a:pt x="64" y="0"/>
                  </a:lnTo>
                  <a:lnTo>
                    <a:pt x="70" y="6"/>
                  </a:lnTo>
                  <a:lnTo>
                    <a:pt x="13" y="63"/>
                  </a:lnTo>
                  <a:lnTo>
                    <a:pt x="70" y="120"/>
                  </a:lnTo>
                  <a:lnTo>
                    <a:pt x="64" y="127"/>
                  </a:lnTo>
                  <a:close/>
                </a:path>
              </a:pathLst>
            </a:custGeom>
            <a:solidFill>
              <a:srgbClr val="1515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70" name="îş1iḍé">
              <a:extLst>
                <a:ext uri="{FF2B5EF4-FFF2-40B4-BE49-F238E27FC236}">
                  <a16:creationId xmlns:a16="http://schemas.microsoft.com/office/drawing/2014/main" id="{8CBC429F-C59A-4DDF-B314-0764190B9682}"/>
                </a:ext>
              </a:extLst>
            </p:cNvPr>
            <p:cNvSpPr/>
            <p:nvPr/>
          </p:nvSpPr>
          <p:spPr bwMode="auto">
            <a:xfrm>
              <a:off x="5865813" y="1846263"/>
              <a:ext cx="177800" cy="166688"/>
            </a:xfrm>
            <a:custGeom>
              <a:avLst/>
              <a:gdLst>
                <a:gd name="T0" fmla="*/ 41 w 59"/>
                <a:gd name="T1" fmla="*/ 55 h 55"/>
                <a:gd name="T2" fmla="*/ 18 w 59"/>
                <a:gd name="T3" fmla="*/ 55 h 55"/>
                <a:gd name="T4" fmla="*/ 12 w 59"/>
                <a:gd name="T5" fmla="*/ 49 h 55"/>
                <a:gd name="T6" fmla="*/ 12 w 59"/>
                <a:gd name="T7" fmla="*/ 35 h 55"/>
                <a:gd name="T8" fmla="*/ 6 w 59"/>
                <a:gd name="T9" fmla="*/ 35 h 55"/>
                <a:gd name="T10" fmla="*/ 1 w 59"/>
                <a:gd name="T11" fmla="*/ 32 h 55"/>
                <a:gd name="T12" fmla="*/ 2 w 59"/>
                <a:gd name="T13" fmla="*/ 26 h 55"/>
                <a:gd name="T14" fmla="*/ 26 w 59"/>
                <a:gd name="T15" fmla="*/ 2 h 55"/>
                <a:gd name="T16" fmla="*/ 34 w 59"/>
                <a:gd name="T17" fmla="*/ 2 h 55"/>
                <a:gd name="T18" fmla="*/ 57 w 59"/>
                <a:gd name="T19" fmla="*/ 26 h 55"/>
                <a:gd name="T20" fmla="*/ 58 w 59"/>
                <a:gd name="T21" fmla="*/ 32 h 55"/>
                <a:gd name="T22" fmla="*/ 53 w 59"/>
                <a:gd name="T23" fmla="*/ 35 h 55"/>
                <a:gd name="T24" fmla="*/ 47 w 59"/>
                <a:gd name="T25" fmla="*/ 35 h 55"/>
                <a:gd name="T26" fmla="*/ 47 w 59"/>
                <a:gd name="T27" fmla="*/ 49 h 55"/>
                <a:gd name="T28" fmla="*/ 41 w 59"/>
                <a:gd name="T29" fmla="*/ 55 h 55"/>
                <a:gd name="T30" fmla="*/ 30 w 59"/>
                <a:gd name="T31" fmla="*/ 5 h 55"/>
                <a:gd name="T32" fmla="*/ 28 w 59"/>
                <a:gd name="T33" fmla="*/ 5 h 55"/>
                <a:gd name="T34" fmla="*/ 5 w 59"/>
                <a:gd name="T35" fmla="*/ 29 h 55"/>
                <a:gd name="T36" fmla="*/ 5 w 59"/>
                <a:gd name="T37" fmla="*/ 30 h 55"/>
                <a:gd name="T38" fmla="*/ 6 w 59"/>
                <a:gd name="T39" fmla="*/ 31 h 55"/>
                <a:gd name="T40" fmla="*/ 16 w 59"/>
                <a:gd name="T41" fmla="*/ 31 h 55"/>
                <a:gd name="T42" fmla="*/ 16 w 59"/>
                <a:gd name="T43" fmla="*/ 49 h 55"/>
                <a:gd name="T44" fmla="*/ 18 w 59"/>
                <a:gd name="T45" fmla="*/ 51 h 55"/>
                <a:gd name="T46" fmla="*/ 41 w 59"/>
                <a:gd name="T47" fmla="*/ 51 h 55"/>
                <a:gd name="T48" fmla="*/ 43 w 59"/>
                <a:gd name="T49" fmla="*/ 49 h 55"/>
                <a:gd name="T50" fmla="*/ 43 w 59"/>
                <a:gd name="T51" fmla="*/ 31 h 55"/>
                <a:gd name="T52" fmla="*/ 53 w 59"/>
                <a:gd name="T53" fmla="*/ 31 h 55"/>
                <a:gd name="T54" fmla="*/ 55 w 59"/>
                <a:gd name="T55" fmla="*/ 30 h 55"/>
                <a:gd name="T56" fmla="*/ 54 w 59"/>
                <a:gd name="T57" fmla="*/ 29 h 55"/>
                <a:gd name="T58" fmla="*/ 31 w 59"/>
                <a:gd name="T59" fmla="*/ 5 h 55"/>
                <a:gd name="T60" fmla="*/ 30 w 59"/>
                <a:gd name="T61" fmla="*/ 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9" h="55">
                  <a:moveTo>
                    <a:pt x="41" y="55"/>
                  </a:moveTo>
                  <a:cubicBezTo>
                    <a:pt x="18" y="55"/>
                    <a:pt x="18" y="55"/>
                    <a:pt x="18" y="55"/>
                  </a:cubicBezTo>
                  <a:cubicBezTo>
                    <a:pt x="15" y="55"/>
                    <a:pt x="12" y="52"/>
                    <a:pt x="12" y="49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4" y="35"/>
                    <a:pt x="2" y="34"/>
                    <a:pt x="1" y="32"/>
                  </a:cubicBezTo>
                  <a:cubicBezTo>
                    <a:pt x="0" y="30"/>
                    <a:pt x="1" y="27"/>
                    <a:pt x="2" y="26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8" y="0"/>
                    <a:pt x="31" y="0"/>
                    <a:pt x="34" y="2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9" y="27"/>
                    <a:pt x="59" y="30"/>
                    <a:pt x="58" y="32"/>
                  </a:cubicBezTo>
                  <a:cubicBezTo>
                    <a:pt x="57" y="34"/>
                    <a:pt x="55" y="35"/>
                    <a:pt x="53" y="35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7" y="52"/>
                    <a:pt x="45" y="55"/>
                    <a:pt x="41" y="55"/>
                  </a:cubicBezTo>
                  <a:close/>
                  <a:moveTo>
                    <a:pt x="30" y="5"/>
                  </a:moveTo>
                  <a:cubicBezTo>
                    <a:pt x="29" y="5"/>
                    <a:pt x="29" y="5"/>
                    <a:pt x="28" y="5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4" y="29"/>
                    <a:pt x="5" y="30"/>
                    <a:pt x="5" y="30"/>
                  </a:cubicBezTo>
                  <a:cubicBezTo>
                    <a:pt x="5" y="31"/>
                    <a:pt x="5" y="31"/>
                    <a:pt x="6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50"/>
                    <a:pt x="17" y="51"/>
                    <a:pt x="18" y="51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2" y="51"/>
                    <a:pt x="43" y="50"/>
                    <a:pt x="43" y="49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53" y="31"/>
                    <a:pt x="53" y="31"/>
                    <a:pt x="53" y="31"/>
                  </a:cubicBezTo>
                  <a:cubicBezTo>
                    <a:pt x="54" y="31"/>
                    <a:pt x="54" y="31"/>
                    <a:pt x="55" y="30"/>
                  </a:cubicBezTo>
                  <a:cubicBezTo>
                    <a:pt x="55" y="30"/>
                    <a:pt x="55" y="29"/>
                    <a:pt x="54" y="29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0" y="5"/>
                    <a:pt x="30" y="5"/>
                  </a:cubicBezTo>
                  <a:close/>
                </a:path>
              </a:pathLst>
            </a:custGeom>
            <a:solidFill>
              <a:srgbClr val="1515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671" name="îśliḓê">
              <a:extLst>
                <a:ext uri="{FF2B5EF4-FFF2-40B4-BE49-F238E27FC236}">
                  <a16:creationId xmlns:a16="http://schemas.microsoft.com/office/drawing/2014/main" id="{9AE065F1-6804-47A4-A016-E291971BF476}"/>
                </a:ext>
              </a:extLst>
            </p:cNvPr>
            <p:cNvSpPr/>
            <p:nvPr/>
          </p:nvSpPr>
          <p:spPr bwMode="auto">
            <a:xfrm>
              <a:off x="8016876" y="2228850"/>
              <a:ext cx="177800" cy="165100"/>
            </a:xfrm>
            <a:custGeom>
              <a:avLst/>
              <a:gdLst>
                <a:gd name="T0" fmla="*/ 41 w 59"/>
                <a:gd name="T1" fmla="*/ 55 h 55"/>
                <a:gd name="T2" fmla="*/ 18 w 59"/>
                <a:gd name="T3" fmla="*/ 55 h 55"/>
                <a:gd name="T4" fmla="*/ 12 w 59"/>
                <a:gd name="T5" fmla="*/ 49 h 55"/>
                <a:gd name="T6" fmla="*/ 12 w 59"/>
                <a:gd name="T7" fmla="*/ 35 h 55"/>
                <a:gd name="T8" fmla="*/ 6 w 59"/>
                <a:gd name="T9" fmla="*/ 35 h 55"/>
                <a:gd name="T10" fmla="*/ 1 w 59"/>
                <a:gd name="T11" fmla="*/ 32 h 55"/>
                <a:gd name="T12" fmla="*/ 2 w 59"/>
                <a:gd name="T13" fmla="*/ 26 h 55"/>
                <a:gd name="T14" fmla="*/ 26 w 59"/>
                <a:gd name="T15" fmla="*/ 2 h 55"/>
                <a:gd name="T16" fmla="*/ 34 w 59"/>
                <a:gd name="T17" fmla="*/ 2 h 55"/>
                <a:gd name="T18" fmla="*/ 57 w 59"/>
                <a:gd name="T19" fmla="*/ 26 h 55"/>
                <a:gd name="T20" fmla="*/ 58 w 59"/>
                <a:gd name="T21" fmla="*/ 32 h 55"/>
                <a:gd name="T22" fmla="*/ 53 w 59"/>
                <a:gd name="T23" fmla="*/ 35 h 55"/>
                <a:gd name="T24" fmla="*/ 47 w 59"/>
                <a:gd name="T25" fmla="*/ 35 h 55"/>
                <a:gd name="T26" fmla="*/ 47 w 59"/>
                <a:gd name="T27" fmla="*/ 49 h 55"/>
                <a:gd name="T28" fmla="*/ 41 w 59"/>
                <a:gd name="T29" fmla="*/ 55 h 55"/>
                <a:gd name="T30" fmla="*/ 30 w 59"/>
                <a:gd name="T31" fmla="*/ 5 h 55"/>
                <a:gd name="T32" fmla="*/ 29 w 59"/>
                <a:gd name="T33" fmla="*/ 5 h 55"/>
                <a:gd name="T34" fmla="*/ 5 w 59"/>
                <a:gd name="T35" fmla="*/ 29 h 55"/>
                <a:gd name="T36" fmla="*/ 5 w 59"/>
                <a:gd name="T37" fmla="*/ 30 h 55"/>
                <a:gd name="T38" fmla="*/ 6 w 59"/>
                <a:gd name="T39" fmla="*/ 31 h 55"/>
                <a:gd name="T40" fmla="*/ 16 w 59"/>
                <a:gd name="T41" fmla="*/ 31 h 55"/>
                <a:gd name="T42" fmla="*/ 16 w 59"/>
                <a:gd name="T43" fmla="*/ 49 h 55"/>
                <a:gd name="T44" fmla="*/ 18 w 59"/>
                <a:gd name="T45" fmla="*/ 51 h 55"/>
                <a:gd name="T46" fmla="*/ 41 w 59"/>
                <a:gd name="T47" fmla="*/ 51 h 55"/>
                <a:gd name="T48" fmla="*/ 43 w 59"/>
                <a:gd name="T49" fmla="*/ 49 h 55"/>
                <a:gd name="T50" fmla="*/ 43 w 59"/>
                <a:gd name="T51" fmla="*/ 31 h 55"/>
                <a:gd name="T52" fmla="*/ 53 w 59"/>
                <a:gd name="T53" fmla="*/ 31 h 55"/>
                <a:gd name="T54" fmla="*/ 55 w 59"/>
                <a:gd name="T55" fmla="*/ 30 h 55"/>
                <a:gd name="T56" fmla="*/ 54 w 59"/>
                <a:gd name="T57" fmla="*/ 29 h 55"/>
                <a:gd name="T58" fmla="*/ 31 w 59"/>
                <a:gd name="T59" fmla="*/ 5 h 55"/>
                <a:gd name="T60" fmla="*/ 30 w 59"/>
                <a:gd name="T61" fmla="*/ 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9" h="55">
                  <a:moveTo>
                    <a:pt x="41" y="55"/>
                  </a:moveTo>
                  <a:cubicBezTo>
                    <a:pt x="18" y="55"/>
                    <a:pt x="18" y="55"/>
                    <a:pt x="18" y="55"/>
                  </a:cubicBezTo>
                  <a:cubicBezTo>
                    <a:pt x="15" y="55"/>
                    <a:pt x="12" y="53"/>
                    <a:pt x="12" y="49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4" y="35"/>
                    <a:pt x="2" y="34"/>
                    <a:pt x="1" y="32"/>
                  </a:cubicBezTo>
                  <a:cubicBezTo>
                    <a:pt x="0" y="30"/>
                    <a:pt x="1" y="27"/>
                    <a:pt x="2" y="26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8" y="0"/>
                    <a:pt x="31" y="0"/>
                    <a:pt x="34" y="2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9" y="27"/>
                    <a:pt x="59" y="30"/>
                    <a:pt x="58" y="32"/>
                  </a:cubicBezTo>
                  <a:cubicBezTo>
                    <a:pt x="57" y="34"/>
                    <a:pt x="55" y="35"/>
                    <a:pt x="53" y="35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7" y="53"/>
                    <a:pt x="45" y="55"/>
                    <a:pt x="41" y="55"/>
                  </a:cubicBezTo>
                  <a:close/>
                  <a:moveTo>
                    <a:pt x="30" y="5"/>
                  </a:moveTo>
                  <a:cubicBezTo>
                    <a:pt x="29" y="5"/>
                    <a:pt x="29" y="5"/>
                    <a:pt x="29" y="5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4" y="29"/>
                    <a:pt x="5" y="30"/>
                    <a:pt x="5" y="30"/>
                  </a:cubicBezTo>
                  <a:cubicBezTo>
                    <a:pt x="5" y="31"/>
                    <a:pt x="5" y="31"/>
                    <a:pt x="6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50"/>
                    <a:pt x="17" y="51"/>
                    <a:pt x="18" y="51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3" y="51"/>
                    <a:pt x="43" y="50"/>
                    <a:pt x="43" y="49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53" y="31"/>
                    <a:pt x="53" y="31"/>
                    <a:pt x="53" y="31"/>
                  </a:cubicBezTo>
                  <a:cubicBezTo>
                    <a:pt x="54" y="31"/>
                    <a:pt x="55" y="31"/>
                    <a:pt x="55" y="30"/>
                  </a:cubicBezTo>
                  <a:cubicBezTo>
                    <a:pt x="55" y="30"/>
                    <a:pt x="55" y="29"/>
                    <a:pt x="54" y="29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0" y="5"/>
                    <a:pt x="30" y="5"/>
                  </a:cubicBezTo>
                  <a:close/>
                </a:path>
              </a:pathLst>
            </a:custGeom>
            <a:solidFill>
              <a:srgbClr val="1515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</p:grpSp>
      <p:sp>
        <p:nvSpPr>
          <p:cNvPr id="672" name="文本框 757">
            <a:extLst>
              <a:ext uri="{FF2B5EF4-FFF2-40B4-BE49-F238E27FC236}">
                <a16:creationId xmlns:a16="http://schemas.microsoft.com/office/drawing/2014/main" id="{CCEB7BE7-76D1-4FBD-8820-61FD20316D09}"/>
              </a:ext>
            </a:extLst>
          </p:cNvPr>
          <p:cNvSpPr txBox="1"/>
          <p:nvPr/>
        </p:nvSpPr>
        <p:spPr>
          <a:xfrm>
            <a:off x="2299331" y="5111520"/>
            <a:ext cx="25187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b="1" dirty="0">
                <a:solidFill>
                  <a:schemeClr val="bg1"/>
                </a:solidFill>
              </a:rPr>
              <a:t>WAN Link Startup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673" name="文本框 759">
            <a:extLst>
              <a:ext uri="{FF2B5EF4-FFF2-40B4-BE49-F238E27FC236}">
                <a16:creationId xmlns:a16="http://schemas.microsoft.com/office/drawing/2014/main" id="{57DA3510-D549-45EA-AFE4-D88570A52B23}"/>
              </a:ext>
            </a:extLst>
          </p:cNvPr>
          <p:cNvSpPr txBox="1"/>
          <p:nvPr/>
        </p:nvSpPr>
        <p:spPr>
          <a:xfrm>
            <a:off x="7488115" y="5084715"/>
            <a:ext cx="33292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b="1" dirty="0">
                <a:solidFill>
                  <a:schemeClr val="bg1"/>
                </a:solidFill>
              </a:rPr>
              <a:t>Engineer Onsite Implementation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800664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组合 48"/>
          <p:cNvGrpSpPr/>
          <p:nvPr/>
        </p:nvGrpSpPr>
        <p:grpSpPr>
          <a:xfrm>
            <a:off x="907549" y="6426891"/>
            <a:ext cx="10423265" cy="336695"/>
            <a:chOff x="907549" y="6426891"/>
            <a:chExt cx="10423265" cy="336695"/>
          </a:xfrm>
        </p:grpSpPr>
        <p:sp>
          <p:nvSpPr>
            <p:cNvPr id="50" name="文本框 49"/>
            <p:cNvSpPr txBox="1"/>
            <p:nvPr/>
          </p:nvSpPr>
          <p:spPr>
            <a:xfrm>
              <a:off x="1096673" y="6426891"/>
              <a:ext cx="1836939" cy="33669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 panose="020B0503020204020204" pitchFamily="34" charset="-122"/>
                  <a:cs typeface="+mn-cs"/>
                </a:rPr>
                <a:t>Sangfor</a:t>
              </a: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 panose="020B0503020204020204" pitchFamily="34" charset="-122"/>
                  <a:cs typeface="+mn-cs"/>
                </a:rPr>
                <a:t> Technologies</a:t>
              </a:r>
            </a:p>
          </p:txBody>
        </p:sp>
        <p:sp>
          <p:nvSpPr>
            <p:cNvPr id="52" name="矩形 51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cxnSp>
        <p:nvCxnSpPr>
          <p:cNvPr id="48" name="直接连接符 47"/>
          <p:cNvCxnSpPr/>
          <p:nvPr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5C62BC-63D8-4176-937B-D5EBCAA09FF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cs typeface="+mn-cs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0393108" y="6477062"/>
            <a:ext cx="779336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charset="-122"/>
                <a:cs typeface="+mn-cs"/>
              </a:rPr>
              <a:t>Page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cs typeface="+mn-cs"/>
            </a:endParaRPr>
          </a:p>
        </p:txBody>
      </p:sp>
      <p:pic>
        <p:nvPicPr>
          <p:cNvPr id="47" name="图片 46">
            <a:extLst>
              <a:ext uri="{FF2B5EF4-FFF2-40B4-BE49-F238E27FC236}">
                <a16:creationId xmlns:a16="http://schemas.microsoft.com/office/drawing/2014/main" id="{909ADE75-CC3E-460B-9016-01CE5E07F0A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51" name="组合 50">
            <a:extLst>
              <a:ext uri="{FF2B5EF4-FFF2-40B4-BE49-F238E27FC236}">
                <a16:creationId xmlns:a16="http://schemas.microsoft.com/office/drawing/2014/main" id="{BDD92756-0A16-46D4-8240-397B161662B2}"/>
              </a:ext>
            </a:extLst>
          </p:cNvPr>
          <p:cNvGrpSpPr/>
          <p:nvPr/>
        </p:nvGrpSpPr>
        <p:grpSpPr>
          <a:xfrm>
            <a:off x="1" y="200326"/>
            <a:ext cx="10092190" cy="523220"/>
            <a:chOff x="1" y="200326"/>
            <a:chExt cx="10092190" cy="523220"/>
          </a:xfrm>
        </p:grpSpPr>
        <p:sp>
          <p:nvSpPr>
            <p:cNvPr id="55" name="矩形 54">
              <a:extLst>
                <a:ext uri="{FF2B5EF4-FFF2-40B4-BE49-F238E27FC236}">
                  <a16:creationId xmlns:a16="http://schemas.microsoft.com/office/drawing/2014/main" id="{595243C8-3BAE-42F4-A7F1-02C17D8FC48F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56" name="矩形 55">
              <a:extLst>
                <a:ext uri="{FF2B5EF4-FFF2-40B4-BE49-F238E27FC236}">
                  <a16:creationId xmlns:a16="http://schemas.microsoft.com/office/drawing/2014/main" id="{417BAC7D-66A6-41C8-99A7-9ABCB9D507DC}"/>
                </a:ext>
              </a:extLst>
            </p:cNvPr>
            <p:cNvSpPr/>
            <p:nvPr/>
          </p:nvSpPr>
          <p:spPr>
            <a:xfrm>
              <a:off x="579651" y="200326"/>
              <a:ext cx="951254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zh-CN" sz="2800" b="1" dirty="0">
                  <a:solidFill>
                    <a:schemeClr val="bg1"/>
                  </a:solidFill>
                </a:rPr>
                <a:t>Quickly Conduct Branch Business—Email Deployment</a:t>
              </a:r>
              <a:endParaRPr kumimoji="1" lang="zh-CN" altLang="en-US" sz="2800" b="1" dirty="0">
                <a:solidFill>
                  <a:schemeClr val="bg1"/>
                </a:solidFill>
              </a:endParaRPr>
            </a:p>
          </p:txBody>
        </p:sp>
        <p:sp>
          <p:nvSpPr>
            <p:cNvPr id="57" name="矩形 56">
              <a:extLst>
                <a:ext uri="{FF2B5EF4-FFF2-40B4-BE49-F238E27FC236}">
                  <a16:creationId xmlns:a16="http://schemas.microsoft.com/office/drawing/2014/main" id="{0478A36A-4217-4EC9-B0CE-062F12C748B2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58" name="组合 57">
            <a:extLst>
              <a:ext uri="{FF2B5EF4-FFF2-40B4-BE49-F238E27FC236}">
                <a16:creationId xmlns:a16="http://schemas.microsoft.com/office/drawing/2014/main" id="{5581E2B4-C1E9-4081-9594-697DEF4552C3}"/>
              </a:ext>
            </a:extLst>
          </p:cNvPr>
          <p:cNvGrpSpPr/>
          <p:nvPr/>
        </p:nvGrpSpPr>
        <p:grpSpPr>
          <a:xfrm>
            <a:off x="1878268" y="1522197"/>
            <a:ext cx="8258719" cy="3813606"/>
            <a:chOff x="1988765" y="1967696"/>
            <a:chExt cx="8400563" cy="3879105"/>
          </a:xfrm>
        </p:grpSpPr>
        <p:sp>
          <p:nvSpPr>
            <p:cNvPr id="59" name="圆角矩形 3">
              <a:extLst>
                <a:ext uri="{FF2B5EF4-FFF2-40B4-BE49-F238E27FC236}">
                  <a16:creationId xmlns:a16="http://schemas.microsoft.com/office/drawing/2014/main" id="{BE4537B7-FCA2-4F6B-8A7F-87EE6A0CC271}"/>
                </a:ext>
              </a:extLst>
            </p:cNvPr>
            <p:cNvSpPr/>
            <p:nvPr/>
          </p:nvSpPr>
          <p:spPr>
            <a:xfrm>
              <a:off x="2628935" y="4404424"/>
              <a:ext cx="1482019" cy="1259305"/>
            </a:xfrm>
            <a:prstGeom prst="roundRect">
              <a:avLst/>
            </a:prstGeom>
            <a:gradFill>
              <a:gsLst>
                <a:gs pos="20000">
                  <a:srgbClr val="7030A0"/>
                </a:gs>
                <a:gs pos="88000">
                  <a:srgbClr val="00B0F0"/>
                </a:gs>
              </a:gsLst>
              <a:lin ang="162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>
              <a:extLst>
                <a:ext uri="{FF2B5EF4-FFF2-40B4-BE49-F238E27FC236}">
                  <a16:creationId xmlns:a16="http://schemas.microsoft.com/office/drawing/2014/main" id="{FDB88057-8EAC-4AC3-A00C-211A38419BC1}"/>
                </a:ext>
              </a:extLst>
            </p:cNvPr>
            <p:cNvSpPr/>
            <p:nvPr/>
          </p:nvSpPr>
          <p:spPr>
            <a:xfrm>
              <a:off x="8937591" y="2688846"/>
              <a:ext cx="873006" cy="873006"/>
            </a:xfrm>
            <a:prstGeom prst="ellipse">
              <a:avLst/>
            </a:prstGeom>
            <a:gradFill flip="none" rotWithShape="1">
              <a:gsLst>
                <a:gs pos="20000">
                  <a:srgbClr val="7030A0"/>
                </a:gs>
                <a:gs pos="88000">
                  <a:srgbClr val="00B0F0"/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>
              <a:extLst>
                <a:ext uri="{FF2B5EF4-FFF2-40B4-BE49-F238E27FC236}">
                  <a16:creationId xmlns:a16="http://schemas.microsoft.com/office/drawing/2014/main" id="{69285C1C-45F0-4215-B02C-CF511E6426A7}"/>
                </a:ext>
              </a:extLst>
            </p:cNvPr>
            <p:cNvSpPr/>
            <p:nvPr/>
          </p:nvSpPr>
          <p:spPr>
            <a:xfrm>
              <a:off x="5771763" y="2717974"/>
              <a:ext cx="873006" cy="873006"/>
            </a:xfrm>
            <a:prstGeom prst="ellipse">
              <a:avLst/>
            </a:prstGeom>
            <a:gradFill flip="none" rotWithShape="1">
              <a:gsLst>
                <a:gs pos="20000">
                  <a:srgbClr val="7030A0"/>
                </a:gs>
                <a:gs pos="88000">
                  <a:srgbClr val="00B0F0"/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椭圆 61">
              <a:extLst>
                <a:ext uri="{FF2B5EF4-FFF2-40B4-BE49-F238E27FC236}">
                  <a16:creationId xmlns:a16="http://schemas.microsoft.com/office/drawing/2014/main" id="{4F0ED2F3-8ED7-4BFD-9B52-5284B2FBD151}"/>
                </a:ext>
              </a:extLst>
            </p:cNvPr>
            <p:cNvSpPr/>
            <p:nvPr/>
          </p:nvSpPr>
          <p:spPr>
            <a:xfrm>
              <a:off x="2628935" y="2743789"/>
              <a:ext cx="873006" cy="873006"/>
            </a:xfrm>
            <a:prstGeom prst="ellipse">
              <a:avLst/>
            </a:prstGeom>
            <a:gradFill flip="none" rotWithShape="1">
              <a:gsLst>
                <a:gs pos="20000">
                  <a:srgbClr val="7030A0"/>
                </a:gs>
                <a:gs pos="88000">
                  <a:srgbClr val="00B0F0"/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文本框 21">
              <a:extLst>
                <a:ext uri="{FF2B5EF4-FFF2-40B4-BE49-F238E27FC236}">
                  <a16:creationId xmlns:a16="http://schemas.microsoft.com/office/drawing/2014/main" id="{B102FC17-8CDC-4352-9F58-A8D040336A52}"/>
                </a:ext>
              </a:extLst>
            </p:cNvPr>
            <p:cNvSpPr txBox="1"/>
            <p:nvPr/>
          </p:nvSpPr>
          <p:spPr>
            <a:xfrm>
              <a:off x="2193386" y="2121027"/>
              <a:ext cx="169148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1400" b="1" dirty="0">
                  <a:solidFill>
                    <a:srgbClr val="00B0F0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Step1:</a:t>
              </a:r>
            </a:p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Power On Device</a:t>
              </a:r>
              <a:endParaRPr lang="zh-CN" altLang="en-US" sz="1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64" name="文本框 25">
              <a:extLst>
                <a:ext uri="{FF2B5EF4-FFF2-40B4-BE49-F238E27FC236}">
                  <a16:creationId xmlns:a16="http://schemas.microsoft.com/office/drawing/2014/main" id="{845BC105-6E97-445F-B8FB-C402F00344E9}"/>
                </a:ext>
              </a:extLst>
            </p:cNvPr>
            <p:cNvSpPr txBox="1"/>
            <p:nvPr/>
          </p:nvSpPr>
          <p:spPr>
            <a:xfrm>
              <a:off x="5120641" y="2066445"/>
              <a:ext cx="212218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1400" b="1" dirty="0">
                  <a:solidFill>
                    <a:srgbClr val="00B0F0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Step2:</a:t>
              </a:r>
              <a:r>
                <a:rPr lang="zh-CN" altLang="en-US" sz="1400" b="1" dirty="0">
                  <a:solidFill>
                    <a:srgbClr val="00B0F0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 </a:t>
              </a:r>
              <a:endParaRPr lang="en-US" altLang="zh-CN" sz="14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charset="-122"/>
              </a:endParaRPr>
            </a:p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Connect to Device</a:t>
              </a:r>
              <a:endParaRPr lang="zh-CN" altLang="en-US" sz="1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65" name="文本框 26">
              <a:extLst>
                <a:ext uri="{FF2B5EF4-FFF2-40B4-BE49-F238E27FC236}">
                  <a16:creationId xmlns:a16="http://schemas.microsoft.com/office/drawing/2014/main" id="{E708EE5D-E727-4247-A08F-B7BEF966E064}"/>
                </a:ext>
              </a:extLst>
            </p:cNvPr>
            <p:cNvSpPr txBox="1"/>
            <p:nvPr/>
          </p:nvSpPr>
          <p:spPr>
            <a:xfrm>
              <a:off x="8731454" y="2066445"/>
              <a:ext cx="1166159" cy="5322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1400" b="1" dirty="0">
                  <a:solidFill>
                    <a:srgbClr val="00B0F0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Step3:</a:t>
              </a:r>
              <a:r>
                <a:rPr lang="zh-CN" altLang="en-US" sz="1400" b="1" dirty="0">
                  <a:solidFill>
                    <a:srgbClr val="00B0F0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 </a:t>
              </a:r>
              <a:endParaRPr lang="en-US" altLang="zh-CN" sz="14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charset="-122"/>
              </a:endParaRPr>
            </a:p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Click Email</a:t>
              </a:r>
              <a:endParaRPr lang="zh-CN" altLang="en-US" sz="1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66" name="文本框 31">
              <a:extLst>
                <a:ext uri="{FF2B5EF4-FFF2-40B4-BE49-F238E27FC236}">
                  <a16:creationId xmlns:a16="http://schemas.microsoft.com/office/drawing/2014/main" id="{397DB25B-DFE3-4DF0-9D85-C65A51DD6C71}"/>
                </a:ext>
              </a:extLst>
            </p:cNvPr>
            <p:cNvSpPr txBox="1"/>
            <p:nvPr/>
          </p:nvSpPr>
          <p:spPr>
            <a:xfrm>
              <a:off x="4390275" y="4232568"/>
              <a:ext cx="3582925" cy="14311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1600" b="1" dirty="0">
                  <a:solidFill>
                    <a:srgbClr val="00B0F0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Success Deployment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✅Connect</a:t>
              </a:r>
              <a:r>
                <a:rPr lang="zh-CN" altLang="en-US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to</a:t>
              </a:r>
              <a:r>
                <a:rPr lang="zh-CN" altLang="en-US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internet</a:t>
              </a:r>
              <a:r>
                <a:rPr lang="zh-CN" altLang="en-US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 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✅Connect</a:t>
              </a:r>
              <a:r>
                <a:rPr lang="zh-CN" altLang="en-US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to</a:t>
              </a:r>
              <a:r>
                <a:rPr lang="zh-CN" altLang="en-US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BBC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✅Configuration</a:t>
              </a:r>
              <a:r>
                <a:rPr lang="zh-CN" altLang="en-US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synchronize</a:t>
              </a:r>
              <a:r>
                <a:rPr lang="zh-CN" altLang="en-US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from BBC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67" name="右箭头 24">
              <a:extLst>
                <a:ext uri="{FF2B5EF4-FFF2-40B4-BE49-F238E27FC236}">
                  <a16:creationId xmlns:a16="http://schemas.microsoft.com/office/drawing/2014/main" id="{D3F78E1F-0C20-4735-BE57-7C9D2005419C}"/>
                </a:ext>
              </a:extLst>
            </p:cNvPr>
            <p:cNvSpPr/>
            <p:nvPr/>
          </p:nvSpPr>
          <p:spPr>
            <a:xfrm>
              <a:off x="4320729" y="2634485"/>
              <a:ext cx="589536" cy="519992"/>
            </a:xfrm>
            <a:prstGeom prst="rightArrow">
              <a:avLst/>
            </a:prstGeom>
            <a:gradFill>
              <a:gsLst>
                <a:gs pos="20000">
                  <a:srgbClr val="7030A0"/>
                </a:gs>
                <a:gs pos="88000">
                  <a:srgbClr val="00B0F0"/>
                </a:gs>
              </a:gsLst>
              <a:lin ang="5400000" scaled="1"/>
            </a:gra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400">
                <a:latin typeface="Century Gothic" panose="020B0502020202020204" pitchFamily="34" charset="0"/>
              </a:endParaRPr>
            </a:p>
          </p:txBody>
        </p:sp>
        <p:sp>
          <p:nvSpPr>
            <p:cNvPr id="68" name="右箭头 33">
              <a:extLst>
                <a:ext uri="{FF2B5EF4-FFF2-40B4-BE49-F238E27FC236}">
                  <a16:creationId xmlns:a16="http://schemas.microsoft.com/office/drawing/2014/main" id="{E1724D73-76A9-4A09-9589-082C45D9C3E2}"/>
                </a:ext>
              </a:extLst>
            </p:cNvPr>
            <p:cNvSpPr/>
            <p:nvPr/>
          </p:nvSpPr>
          <p:spPr>
            <a:xfrm>
              <a:off x="7409221" y="2765015"/>
              <a:ext cx="589536" cy="519992"/>
            </a:xfrm>
            <a:prstGeom prst="rightArrow">
              <a:avLst/>
            </a:prstGeom>
            <a:gradFill>
              <a:gsLst>
                <a:gs pos="20000">
                  <a:srgbClr val="7030A0"/>
                </a:gs>
                <a:gs pos="88000">
                  <a:srgbClr val="00B0F0"/>
                </a:gs>
              </a:gsLst>
              <a:lin ang="16200000" scaled="1"/>
            </a:gra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400">
                <a:latin typeface="Century Gothic" panose="020B0502020202020204" pitchFamily="34" charset="0"/>
              </a:endParaRPr>
            </a:p>
          </p:txBody>
        </p:sp>
        <p:sp>
          <p:nvSpPr>
            <p:cNvPr id="69" name="圆角右箭头 27">
              <a:extLst>
                <a:ext uri="{FF2B5EF4-FFF2-40B4-BE49-F238E27FC236}">
                  <a16:creationId xmlns:a16="http://schemas.microsoft.com/office/drawing/2014/main" id="{9C1D1641-85EC-4CC8-9E7D-CDE4027C1251}"/>
                </a:ext>
              </a:extLst>
            </p:cNvPr>
            <p:cNvSpPr/>
            <p:nvPr/>
          </p:nvSpPr>
          <p:spPr>
            <a:xfrm rot="10800000">
              <a:off x="8778997" y="4404424"/>
              <a:ext cx="697937" cy="948098"/>
            </a:xfrm>
            <a:prstGeom prst="bentArrow">
              <a:avLst>
                <a:gd name="adj1" fmla="val 36740"/>
                <a:gd name="adj2" fmla="val 24511"/>
                <a:gd name="adj3" fmla="val 25000"/>
                <a:gd name="adj4" fmla="val 43750"/>
              </a:avLst>
            </a:prstGeom>
            <a:gradFill>
              <a:gsLst>
                <a:gs pos="20000">
                  <a:srgbClr val="7030A0"/>
                </a:gs>
                <a:gs pos="88000">
                  <a:srgbClr val="00B0F0"/>
                </a:gs>
              </a:gsLst>
              <a:lin ang="16200000" scaled="1"/>
            </a:gra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400">
                <a:latin typeface="Century Gothic" panose="020B0502020202020204" pitchFamily="34" charset="0"/>
              </a:endParaRPr>
            </a:p>
          </p:txBody>
        </p:sp>
        <p:pic>
          <p:nvPicPr>
            <p:cNvPr id="70" name="图片 69">
              <a:extLst>
                <a:ext uri="{FF2B5EF4-FFF2-40B4-BE49-F238E27FC236}">
                  <a16:creationId xmlns:a16="http://schemas.microsoft.com/office/drawing/2014/main" id="{0FDCA7FC-17F8-4635-B347-4618642A681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784512" y="2841628"/>
              <a:ext cx="561852" cy="625698"/>
            </a:xfrm>
            <a:prstGeom prst="rect">
              <a:avLst/>
            </a:prstGeom>
          </p:spPr>
        </p:pic>
        <p:pic>
          <p:nvPicPr>
            <p:cNvPr id="71" name="图片 70">
              <a:extLst>
                <a:ext uri="{FF2B5EF4-FFF2-40B4-BE49-F238E27FC236}">
                  <a16:creationId xmlns:a16="http://schemas.microsoft.com/office/drawing/2014/main" id="{D259DA66-8EF5-4EE4-9C62-0BF42566888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976255" y="2915980"/>
              <a:ext cx="476995" cy="476994"/>
            </a:xfrm>
            <a:prstGeom prst="rect">
              <a:avLst/>
            </a:prstGeom>
          </p:spPr>
        </p:pic>
        <p:pic>
          <p:nvPicPr>
            <p:cNvPr id="72" name="图片 71">
              <a:extLst>
                <a:ext uri="{FF2B5EF4-FFF2-40B4-BE49-F238E27FC236}">
                  <a16:creationId xmlns:a16="http://schemas.microsoft.com/office/drawing/2014/main" id="{75E976F1-E576-480D-9371-0F8575C5978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120094" y="2957208"/>
              <a:ext cx="534138" cy="360903"/>
            </a:xfrm>
            <a:prstGeom prst="rect">
              <a:avLst/>
            </a:prstGeom>
          </p:spPr>
        </p:pic>
        <p:pic>
          <p:nvPicPr>
            <p:cNvPr id="73" name="图片 72">
              <a:extLst>
                <a:ext uri="{FF2B5EF4-FFF2-40B4-BE49-F238E27FC236}">
                  <a16:creationId xmlns:a16="http://schemas.microsoft.com/office/drawing/2014/main" id="{3AE53A72-2649-4A59-AA3B-0567E561AB7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796157" y="4529490"/>
              <a:ext cx="1102427" cy="987591"/>
            </a:xfrm>
            <a:prstGeom prst="rect">
              <a:avLst/>
            </a:prstGeom>
          </p:spPr>
        </p:pic>
        <p:sp>
          <p:nvSpPr>
            <p:cNvPr id="74" name="圆角矩形 3">
              <a:extLst>
                <a:ext uri="{FF2B5EF4-FFF2-40B4-BE49-F238E27FC236}">
                  <a16:creationId xmlns:a16="http://schemas.microsoft.com/office/drawing/2014/main" id="{D8492792-A72F-46C6-9D5E-4383DDC84A60}"/>
                </a:ext>
              </a:extLst>
            </p:cNvPr>
            <p:cNvSpPr/>
            <p:nvPr/>
          </p:nvSpPr>
          <p:spPr>
            <a:xfrm>
              <a:off x="1988765" y="1967696"/>
              <a:ext cx="2122189" cy="1839489"/>
            </a:xfrm>
            <a:prstGeom prst="roundRect">
              <a:avLst/>
            </a:prstGeom>
            <a:noFill/>
            <a:ln w="25400">
              <a:gradFill>
                <a:gsLst>
                  <a:gs pos="0">
                    <a:srgbClr val="7030A0"/>
                  </a:gs>
                  <a:gs pos="100000">
                    <a:srgbClr val="00B0F0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400">
                <a:latin typeface="Century Gothic" panose="020B0502020202020204" pitchFamily="34" charset="0"/>
              </a:endParaRPr>
            </a:p>
          </p:txBody>
        </p:sp>
        <p:sp>
          <p:nvSpPr>
            <p:cNvPr id="96" name="圆角矩形 22">
              <a:extLst>
                <a:ext uri="{FF2B5EF4-FFF2-40B4-BE49-F238E27FC236}">
                  <a16:creationId xmlns:a16="http://schemas.microsoft.com/office/drawing/2014/main" id="{80050587-0F26-4C27-AE22-289916F116D2}"/>
                </a:ext>
              </a:extLst>
            </p:cNvPr>
            <p:cNvSpPr/>
            <p:nvPr/>
          </p:nvSpPr>
          <p:spPr>
            <a:xfrm>
              <a:off x="5051699" y="1967696"/>
              <a:ext cx="2122189" cy="1839489"/>
            </a:xfrm>
            <a:prstGeom prst="roundRect">
              <a:avLst/>
            </a:prstGeom>
            <a:noFill/>
            <a:ln w="25400">
              <a:gradFill>
                <a:gsLst>
                  <a:gs pos="0">
                    <a:srgbClr val="7030A0"/>
                  </a:gs>
                  <a:gs pos="100000">
                    <a:srgbClr val="00B0F0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400">
                <a:latin typeface="Century Gothic" panose="020B0502020202020204" pitchFamily="34" charset="0"/>
              </a:endParaRPr>
            </a:p>
          </p:txBody>
        </p:sp>
        <p:sp>
          <p:nvSpPr>
            <p:cNvPr id="97" name="圆角矩形 28">
              <a:extLst>
                <a:ext uri="{FF2B5EF4-FFF2-40B4-BE49-F238E27FC236}">
                  <a16:creationId xmlns:a16="http://schemas.microsoft.com/office/drawing/2014/main" id="{72BF5914-EA3C-4359-8A7F-9C00AFEA3EEC}"/>
                </a:ext>
              </a:extLst>
            </p:cNvPr>
            <p:cNvSpPr/>
            <p:nvPr/>
          </p:nvSpPr>
          <p:spPr>
            <a:xfrm>
              <a:off x="8112722" y="1967696"/>
              <a:ext cx="2276606" cy="1839489"/>
            </a:xfrm>
            <a:prstGeom prst="roundRect">
              <a:avLst/>
            </a:prstGeom>
            <a:noFill/>
            <a:ln w="19050">
              <a:gradFill flip="none" rotWithShape="1">
                <a:gsLst>
                  <a:gs pos="0">
                    <a:srgbClr val="00B0F0"/>
                  </a:gs>
                  <a:gs pos="100000">
                    <a:srgbClr val="7030A0"/>
                  </a:gs>
                </a:gsLst>
                <a:lin ang="54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400">
                <a:latin typeface="Century Gothic" panose="020B0502020202020204" pitchFamily="34" charset="0"/>
              </a:endParaRPr>
            </a:p>
          </p:txBody>
        </p:sp>
        <p:sp>
          <p:nvSpPr>
            <p:cNvPr id="98" name="圆角矩形 29">
              <a:extLst>
                <a:ext uri="{FF2B5EF4-FFF2-40B4-BE49-F238E27FC236}">
                  <a16:creationId xmlns:a16="http://schemas.microsoft.com/office/drawing/2014/main" id="{EF27DE0C-FBE6-441E-868E-AD7713E68347}"/>
                </a:ext>
              </a:extLst>
            </p:cNvPr>
            <p:cNvSpPr/>
            <p:nvPr/>
          </p:nvSpPr>
          <p:spPr>
            <a:xfrm>
              <a:off x="1988765" y="4007312"/>
              <a:ext cx="6123957" cy="1839489"/>
            </a:xfrm>
            <a:prstGeom prst="roundRect">
              <a:avLst/>
            </a:prstGeom>
            <a:noFill/>
            <a:ln w="19050">
              <a:gradFill>
                <a:gsLst>
                  <a:gs pos="0">
                    <a:srgbClr val="7030A0"/>
                  </a:gs>
                  <a:gs pos="100000">
                    <a:srgbClr val="00B0F0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400"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0230987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图片 7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76" name="组合 75"/>
          <p:cNvGrpSpPr/>
          <p:nvPr/>
        </p:nvGrpSpPr>
        <p:grpSpPr>
          <a:xfrm>
            <a:off x="1" y="311234"/>
            <a:ext cx="459574" cy="326939"/>
            <a:chOff x="1" y="311234"/>
            <a:chExt cx="459574" cy="326939"/>
          </a:xfrm>
        </p:grpSpPr>
        <p:sp>
          <p:nvSpPr>
            <p:cNvPr id="77" name="矩形 76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79" name="矩形 78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907549" y="6426891"/>
            <a:ext cx="10423265" cy="336695"/>
            <a:chOff x="907549" y="6426891"/>
            <a:chExt cx="10423265" cy="336695"/>
          </a:xfrm>
        </p:grpSpPr>
        <p:sp>
          <p:nvSpPr>
            <p:cNvPr id="50" name="文本框 49"/>
            <p:cNvSpPr txBox="1"/>
            <p:nvPr/>
          </p:nvSpPr>
          <p:spPr>
            <a:xfrm>
              <a:off x="1096673" y="6426891"/>
              <a:ext cx="1836939" cy="33669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 panose="020B0503020204020204" pitchFamily="34" charset="-122"/>
                  <a:cs typeface="+mn-cs"/>
                </a:rPr>
                <a:t>Sangfor</a:t>
              </a: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 panose="020B0503020204020204" pitchFamily="34" charset="-122"/>
                  <a:cs typeface="+mn-cs"/>
                </a:rPr>
                <a:t> Technologies</a:t>
              </a:r>
            </a:p>
          </p:txBody>
        </p:sp>
        <p:sp>
          <p:nvSpPr>
            <p:cNvPr id="52" name="矩形 51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cxnSp>
        <p:nvCxnSpPr>
          <p:cNvPr id="48" name="直接连接符 47"/>
          <p:cNvCxnSpPr/>
          <p:nvPr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5C62BC-63D8-4176-937B-D5EBCAA09FF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cs typeface="+mn-cs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0393108" y="6477062"/>
            <a:ext cx="779336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charset="-122"/>
                <a:cs typeface="+mn-cs"/>
              </a:rPr>
              <a:t>Page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cs typeface="+mn-cs"/>
            </a:endParaRPr>
          </a:p>
        </p:txBody>
      </p:sp>
      <p:pic>
        <p:nvPicPr>
          <p:cNvPr id="47" name="图片 46">
            <a:extLst>
              <a:ext uri="{FF2B5EF4-FFF2-40B4-BE49-F238E27FC236}">
                <a16:creationId xmlns:a16="http://schemas.microsoft.com/office/drawing/2014/main" id="{AF135318-004A-453A-A98E-09A2FB9B525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51" name="组合 50">
            <a:extLst>
              <a:ext uri="{FF2B5EF4-FFF2-40B4-BE49-F238E27FC236}">
                <a16:creationId xmlns:a16="http://schemas.microsoft.com/office/drawing/2014/main" id="{BD9A73D0-C327-45C5-B16B-FAFC0192A4D4}"/>
              </a:ext>
            </a:extLst>
          </p:cNvPr>
          <p:cNvGrpSpPr/>
          <p:nvPr/>
        </p:nvGrpSpPr>
        <p:grpSpPr>
          <a:xfrm>
            <a:off x="1" y="200326"/>
            <a:ext cx="8561322" cy="523220"/>
            <a:chOff x="1" y="200326"/>
            <a:chExt cx="8561322" cy="523220"/>
          </a:xfrm>
        </p:grpSpPr>
        <p:sp>
          <p:nvSpPr>
            <p:cNvPr id="55" name="矩形 54">
              <a:extLst>
                <a:ext uri="{FF2B5EF4-FFF2-40B4-BE49-F238E27FC236}">
                  <a16:creationId xmlns:a16="http://schemas.microsoft.com/office/drawing/2014/main" id="{E3FBBD47-F4D4-488B-950B-2FE8417AB354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56" name="矩形 55">
              <a:extLst>
                <a:ext uri="{FF2B5EF4-FFF2-40B4-BE49-F238E27FC236}">
                  <a16:creationId xmlns:a16="http://schemas.microsoft.com/office/drawing/2014/main" id="{13EE4D30-DF3D-4322-830E-846DDDDBBF18}"/>
                </a:ext>
              </a:extLst>
            </p:cNvPr>
            <p:cNvSpPr/>
            <p:nvPr/>
          </p:nvSpPr>
          <p:spPr>
            <a:xfrm>
              <a:off x="579651" y="200326"/>
              <a:ext cx="798167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zh-CN" sz="2800" b="1" dirty="0">
                  <a:solidFill>
                    <a:schemeClr val="bg1"/>
                  </a:solidFill>
                </a:rPr>
                <a:t>Quickly Conduct Branch Business—Auto VPN</a:t>
              </a:r>
              <a:endParaRPr kumimoji="1" lang="zh-CN" altLang="en-US" sz="2800" b="1" dirty="0">
                <a:solidFill>
                  <a:schemeClr val="bg1"/>
                </a:solidFill>
              </a:endParaRPr>
            </a:p>
          </p:txBody>
        </p:sp>
        <p:sp>
          <p:nvSpPr>
            <p:cNvPr id="57" name="矩形 56">
              <a:extLst>
                <a:ext uri="{FF2B5EF4-FFF2-40B4-BE49-F238E27FC236}">
                  <a16:creationId xmlns:a16="http://schemas.microsoft.com/office/drawing/2014/main" id="{D93BE17D-9506-46F7-941F-A08D0A69CA1A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pic>
        <p:nvPicPr>
          <p:cNvPr id="58" name="图片 57" descr="0927第一批_复制-08.png">
            <a:extLst>
              <a:ext uri="{FF2B5EF4-FFF2-40B4-BE49-F238E27FC236}">
                <a16:creationId xmlns:a16="http://schemas.microsoft.com/office/drawing/2014/main" id="{7A381BB5-850D-4071-ACE4-C6A4A419A48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9907" y="814801"/>
            <a:ext cx="1058498" cy="1059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lc="http://schemas.openxmlformats.org/drawingml/2006/lockedCanvas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lc="http://schemas.openxmlformats.org/drawingml/2006/lockedCanvas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图片 58" descr="0927第一批_复制-08.png">
            <a:extLst>
              <a:ext uri="{FF2B5EF4-FFF2-40B4-BE49-F238E27FC236}">
                <a16:creationId xmlns:a16="http://schemas.microsoft.com/office/drawing/2014/main" id="{7761991D-878A-4DA6-BA4A-3F034B57F5E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9907" y="2283392"/>
            <a:ext cx="1058498" cy="1059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lc="http://schemas.openxmlformats.org/drawingml/2006/lockedCanvas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lc="http://schemas.openxmlformats.org/drawingml/2006/lockedCanvas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图片 59" descr="0927第一批_复制-08.png">
            <a:extLst>
              <a:ext uri="{FF2B5EF4-FFF2-40B4-BE49-F238E27FC236}">
                <a16:creationId xmlns:a16="http://schemas.microsoft.com/office/drawing/2014/main" id="{BF7F34C4-5A1D-4FFD-900C-D087AF4C6E6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8405" y="2283392"/>
            <a:ext cx="1058498" cy="1059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lc="http://schemas.openxmlformats.org/drawingml/2006/lockedCanvas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lc="http://schemas.openxmlformats.org/drawingml/2006/lockedCanvas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图片 60" descr="0927第一批_复制-08.png">
            <a:extLst>
              <a:ext uri="{FF2B5EF4-FFF2-40B4-BE49-F238E27FC236}">
                <a16:creationId xmlns:a16="http://schemas.microsoft.com/office/drawing/2014/main" id="{F21B78D7-0DC9-4959-919C-7EC8661ADC6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409" y="2283392"/>
            <a:ext cx="1058498" cy="1059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lc="http://schemas.openxmlformats.org/drawingml/2006/lockedCanvas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lc="http://schemas.openxmlformats.org/drawingml/2006/lockedCanvas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图片 61" descr="0927第一批_复制-08.png">
            <a:extLst>
              <a:ext uri="{FF2B5EF4-FFF2-40B4-BE49-F238E27FC236}">
                <a16:creationId xmlns:a16="http://schemas.microsoft.com/office/drawing/2014/main" id="{1FD39D1A-286C-4939-B0A8-97D03330018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9439" y="814801"/>
            <a:ext cx="1058498" cy="1059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lc="http://schemas.openxmlformats.org/drawingml/2006/lockedCanvas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lc="http://schemas.openxmlformats.org/drawingml/2006/lockedCanvas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图片 62" descr="0927第一批_复制-08.png">
            <a:extLst>
              <a:ext uri="{FF2B5EF4-FFF2-40B4-BE49-F238E27FC236}">
                <a16:creationId xmlns:a16="http://schemas.microsoft.com/office/drawing/2014/main" id="{A4B37B54-48F9-4D9F-8350-171EDFADA8D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8933" y="2283392"/>
            <a:ext cx="1058498" cy="1059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lc="http://schemas.openxmlformats.org/drawingml/2006/lockedCanvas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lc="http://schemas.openxmlformats.org/drawingml/2006/lockedCanvas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图片 63" descr="0927第一批_复制-08.png">
            <a:extLst>
              <a:ext uri="{FF2B5EF4-FFF2-40B4-BE49-F238E27FC236}">
                <a16:creationId xmlns:a16="http://schemas.microsoft.com/office/drawing/2014/main" id="{1AB6AD3E-31B4-4AE8-AE60-6818514E197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462" y="1223666"/>
            <a:ext cx="1058498" cy="1059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lc="http://schemas.openxmlformats.org/drawingml/2006/lockedCanvas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lc="http://schemas.openxmlformats.org/drawingml/2006/lockedCanvas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图片 64" descr="0927第一批_复制-08.png">
            <a:extLst>
              <a:ext uri="{FF2B5EF4-FFF2-40B4-BE49-F238E27FC236}">
                <a16:creationId xmlns:a16="http://schemas.microsoft.com/office/drawing/2014/main" id="{7B54F2FB-D9E8-40B8-B333-86600205FE9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416" y="1223666"/>
            <a:ext cx="1058498" cy="1059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lc="http://schemas.openxmlformats.org/drawingml/2006/lockedCanvas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lc="http://schemas.openxmlformats.org/drawingml/2006/lockedCanvas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图片 65" descr="0927第一批_复制-08.png">
            <a:extLst>
              <a:ext uri="{FF2B5EF4-FFF2-40B4-BE49-F238E27FC236}">
                <a16:creationId xmlns:a16="http://schemas.microsoft.com/office/drawing/2014/main" id="{5154251A-4A19-4A31-BE8E-FC960819A4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9944" y="2283392"/>
            <a:ext cx="1058498" cy="1059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lc="http://schemas.openxmlformats.org/drawingml/2006/lockedCanvas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lc="http://schemas.openxmlformats.org/drawingml/2006/lockedCanvas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7" name="直线连接符 37">
            <a:extLst>
              <a:ext uri="{FF2B5EF4-FFF2-40B4-BE49-F238E27FC236}">
                <a16:creationId xmlns:a16="http://schemas.microsoft.com/office/drawing/2014/main" id="{E395C0BA-890E-4DB4-A429-A03276AB5C25}"/>
              </a:ext>
            </a:extLst>
          </p:cNvPr>
          <p:cNvCxnSpPr>
            <a:cxnSpLocks/>
          </p:cNvCxnSpPr>
          <p:nvPr/>
        </p:nvCxnSpPr>
        <p:spPr>
          <a:xfrm flipH="1">
            <a:off x="1640658" y="1528256"/>
            <a:ext cx="1058498" cy="1065656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线连接符 41">
            <a:extLst>
              <a:ext uri="{FF2B5EF4-FFF2-40B4-BE49-F238E27FC236}">
                <a16:creationId xmlns:a16="http://schemas.microsoft.com/office/drawing/2014/main" id="{C86D44F1-01A1-42B9-AC8A-94FF2156C5E5}"/>
              </a:ext>
            </a:extLst>
          </p:cNvPr>
          <p:cNvCxnSpPr>
            <a:cxnSpLocks/>
          </p:cNvCxnSpPr>
          <p:nvPr/>
        </p:nvCxnSpPr>
        <p:spPr>
          <a:xfrm>
            <a:off x="2699155" y="1535124"/>
            <a:ext cx="1" cy="105285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直线连接符 44">
            <a:extLst>
              <a:ext uri="{FF2B5EF4-FFF2-40B4-BE49-F238E27FC236}">
                <a16:creationId xmlns:a16="http://schemas.microsoft.com/office/drawing/2014/main" id="{A338775A-CF7E-45DB-B9BC-99CB1C15F2FC}"/>
              </a:ext>
            </a:extLst>
          </p:cNvPr>
          <p:cNvCxnSpPr>
            <a:cxnSpLocks/>
          </p:cNvCxnSpPr>
          <p:nvPr/>
        </p:nvCxnSpPr>
        <p:spPr>
          <a:xfrm>
            <a:off x="2699155" y="1535124"/>
            <a:ext cx="1058498" cy="105285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线连接符 47">
            <a:extLst>
              <a:ext uri="{FF2B5EF4-FFF2-40B4-BE49-F238E27FC236}">
                <a16:creationId xmlns:a16="http://schemas.microsoft.com/office/drawing/2014/main" id="{36BEF420-6852-4F51-A7BD-F1A850BCE4E5}"/>
              </a:ext>
            </a:extLst>
          </p:cNvPr>
          <p:cNvCxnSpPr>
            <a:cxnSpLocks/>
          </p:cNvCxnSpPr>
          <p:nvPr/>
        </p:nvCxnSpPr>
        <p:spPr>
          <a:xfrm flipH="1">
            <a:off x="5588182" y="1535124"/>
            <a:ext cx="580505" cy="105285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线连接符 49">
            <a:extLst>
              <a:ext uri="{FF2B5EF4-FFF2-40B4-BE49-F238E27FC236}">
                <a16:creationId xmlns:a16="http://schemas.microsoft.com/office/drawing/2014/main" id="{456CE96F-653C-4BA0-8C2B-D484AA92E148}"/>
              </a:ext>
            </a:extLst>
          </p:cNvPr>
          <p:cNvCxnSpPr>
            <a:cxnSpLocks/>
          </p:cNvCxnSpPr>
          <p:nvPr/>
        </p:nvCxnSpPr>
        <p:spPr>
          <a:xfrm>
            <a:off x="6168687" y="1535124"/>
            <a:ext cx="573756" cy="1059726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线连接符 52">
            <a:extLst>
              <a:ext uri="{FF2B5EF4-FFF2-40B4-BE49-F238E27FC236}">
                <a16:creationId xmlns:a16="http://schemas.microsoft.com/office/drawing/2014/main" id="{11BEA2BE-A63F-4F59-8FB8-79C422EE88F8}"/>
              </a:ext>
            </a:extLst>
          </p:cNvPr>
          <p:cNvCxnSpPr>
            <a:cxnSpLocks/>
          </p:cNvCxnSpPr>
          <p:nvPr/>
        </p:nvCxnSpPr>
        <p:spPr>
          <a:xfrm>
            <a:off x="5256799" y="1753529"/>
            <a:ext cx="1485644" cy="834453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线连接符 56">
            <a:extLst>
              <a:ext uri="{FF2B5EF4-FFF2-40B4-BE49-F238E27FC236}">
                <a16:creationId xmlns:a16="http://schemas.microsoft.com/office/drawing/2014/main" id="{861CAAF2-740E-4629-956C-41EDBF9ED2DF}"/>
              </a:ext>
            </a:extLst>
          </p:cNvPr>
          <p:cNvCxnSpPr>
            <a:cxnSpLocks/>
          </p:cNvCxnSpPr>
          <p:nvPr/>
        </p:nvCxnSpPr>
        <p:spPr>
          <a:xfrm flipH="1">
            <a:off x="5588184" y="1746661"/>
            <a:ext cx="1485642" cy="848189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线连接符 70">
            <a:extLst>
              <a:ext uri="{FF2B5EF4-FFF2-40B4-BE49-F238E27FC236}">
                <a16:creationId xmlns:a16="http://schemas.microsoft.com/office/drawing/2014/main" id="{E86999F4-E6DA-4499-B674-4342C35E53A0}"/>
              </a:ext>
            </a:extLst>
          </p:cNvPr>
          <p:cNvCxnSpPr>
            <a:cxnSpLocks/>
          </p:cNvCxnSpPr>
          <p:nvPr/>
        </p:nvCxnSpPr>
        <p:spPr>
          <a:xfrm>
            <a:off x="5256799" y="1746661"/>
            <a:ext cx="1817027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线连接符 77">
            <a:extLst>
              <a:ext uri="{FF2B5EF4-FFF2-40B4-BE49-F238E27FC236}">
                <a16:creationId xmlns:a16="http://schemas.microsoft.com/office/drawing/2014/main" id="{64F023AD-B0F3-414F-89ED-749814929BA3}"/>
              </a:ext>
            </a:extLst>
          </p:cNvPr>
          <p:cNvCxnSpPr>
            <a:cxnSpLocks/>
          </p:cNvCxnSpPr>
          <p:nvPr/>
        </p:nvCxnSpPr>
        <p:spPr>
          <a:xfrm>
            <a:off x="5259970" y="1753529"/>
            <a:ext cx="328212" cy="836289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线连接符 80">
            <a:extLst>
              <a:ext uri="{FF2B5EF4-FFF2-40B4-BE49-F238E27FC236}">
                <a16:creationId xmlns:a16="http://schemas.microsoft.com/office/drawing/2014/main" id="{4AB71FB0-053F-4971-A4EF-4355AC5DD805}"/>
              </a:ext>
            </a:extLst>
          </p:cNvPr>
          <p:cNvCxnSpPr>
            <a:cxnSpLocks/>
          </p:cNvCxnSpPr>
          <p:nvPr/>
        </p:nvCxnSpPr>
        <p:spPr>
          <a:xfrm flipH="1">
            <a:off x="5588182" y="2587982"/>
            <a:ext cx="1137174" cy="13735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线连接符 83">
            <a:extLst>
              <a:ext uri="{FF2B5EF4-FFF2-40B4-BE49-F238E27FC236}">
                <a16:creationId xmlns:a16="http://schemas.microsoft.com/office/drawing/2014/main" id="{7C25E6EE-97EE-491A-9188-01807F1C68B3}"/>
              </a:ext>
            </a:extLst>
          </p:cNvPr>
          <p:cNvCxnSpPr>
            <a:cxnSpLocks/>
          </p:cNvCxnSpPr>
          <p:nvPr/>
        </p:nvCxnSpPr>
        <p:spPr>
          <a:xfrm flipV="1">
            <a:off x="6732524" y="1746660"/>
            <a:ext cx="312090" cy="855057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直线连接符 86">
            <a:extLst>
              <a:ext uri="{FF2B5EF4-FFF2-40B4-BE49-F238E27FC236}">
                <a16:creationId xmlns:a16="http://schemas.microsoft.com/office/drawing/2014/main" id="{094AFBEC-E8BB-49C2-91CC-D87369A21A00}"/>
              </a:ext>
            </a:extLst>
          </p:cNvPr>
          <p:cNvCxnSpPr>
            <a:cxnSpLocks/>
          </p:cNvCxnSpPr>
          <p:nvPr/>
        </p:nvCxnSpPr>
        <p:spPr>
          <a:xfrm>
            <a:off x="6163728" y="1535124"/>
            <a:ext cx="880886" cy="218404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直线连接符 89">
            <a:extLst>
              <a:ext uri="{FF2B5EF4-FFF2-40B4-BE49-F238E27FC236}">
                <a16:creationId xmlns:a16="http://schemas.microsoft.com/office/drawing/2014/main" id="{EBA0277A-CF75-490A-A270-A9AA6CF09C26}"/>
              </a:ext>
            </a:extLst>
          </p:cNvPr>
          <p:cNvCxnSpPr>
            <a:cxnSpLocks/>
          </p:cNvCxnSpPr>
          <p:nvPr/>
        </p:nvCxnSpPr>
        <p:spPr>
          <a:xfrm flipH="1">
            <a:off x="5256798" y="1541991"/>
            <a:ext cx="899971" cy="22676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6" name="图片 115" descr="0927第一批_复制-08.png">
            <a:extLst>
              <a:ext uri="{FF2B5EF4-FFF2-40B4-BE49-F238E27FC236}">
                <a16:creationId xmlns:a16="http://schemas.microsoft.com/office/drawing/2014/main" id="{8E17D598-2EB7-448E-9259-6822616ECEB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6953" y="814801"/>
            <a:ext cx="1058498" cy="1059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lc="http://schemas.openxmlformats.org/drawingml/2006/lockedCanvas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lc="http://schemas.openxmlformats.org/drawingml/2006/lockedCanvas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图片 116" descr="0927第一批_复制-08.png">
            <a:extLst>
              <a:ext uri="{FF2B5EF4-FFF2-40B4-BE49-F238E27FC236}">
                <a16:creationId xmlns:a16="http://schemas.microsoft.com/office/drawing/2014/main" id="{8CF349A5-9DFB-4C9B-AB92-6438CF1C3C4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8953" y="1525009"/>
            <a:ext cx="1058498" cy="1059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lc="http://schemas.openxmlformats.org/drawingml/2006/lockedCanvas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lc="http://schemas.openxmlformats.org/drawingml/2006/lockedCanvas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" name="图片 117" descr="0927第一批_复制-08.png">
            <a:extLst>
              <a:ext uri="{FF2B5EF4-FFF2-40B4-BE49-F238E27FC236}">
                <a16:creationId xmlns:a16="http://schemas.microsoft.com/office/drawing/2014/main" id="{B1BB548C-3B17-4DFB-9F1B-2685CD9173D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206" y="2283392"/>
            <a:ext cx="1058498" cy="1059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lc="http://schemas.openxmlformats.org/drawingml/2006/lockedCanvas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lc="http://schemas.openxmlformats.org/drawingml/2006/lockedCanvas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9" name="图片 118" descr="0927第一批_复制-08.png">
            <a:extLst>
              <a:ext uri="{FF2B5EF4-FFF2-40B4-BE49-F238E27FC236}">
                <a16:creationId xmlns:a16="http://schemas.microsoft.com/office/drawing/2014/main" id="{3404E9D1-A039-49A3-B299-51FAF01562E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1241" y="2280145"/>
            <a:ext cx="1058498" cy="1059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lc="http://schemas.openxmlformats.org/drawingml/2006/lockedCanvas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lc="http://schemas.openxmlformats.org/drawingml/2006/lockedCanvas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" name="图片 119" descr="0927第一批_复制-08.png">
            <a:extLst>
              <a:ext uri="{FF2B5EF4-FFF2-40B4-BE49-F238E27FC236}">
                <a16:creationId xmlns:a16="http://schemas.microsoft.com/office/drawing/2014/main" id="{5A4A41B6-15EB-4F23-8612-A77DB5EDAE6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2316" y="2280145"/>
            <a:ext cx="1058498" cy="1059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lc="http://schemas.openxmlformats.org/drawingml/2006/lockedCanvas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lc="http://schemas.openxmlformats.org/drawingml/2006/lockedCanvas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1" name="直线连接符 97">
            <a:extLst>
              <a:ext uri="{FF2B5EF4-FFF2-40B4-BE49-F238E27FC236}">
                <a16:creationId xmlns:a16="http://schemas.microsoft.com/office/drawing/2014/main" id="{A30B7319-4BA1-4EEB-8E11-E7B4080A23A0}"/>
              </a:ext>
            </a:extLst>
          </p:cNvPr>
          <p:cNvCxnSpPr>
            <a:cxnSpLocks/>
          </p:cNvCxnSpPr>
          <p:nvPr/>
        </p:nvCxnSpPr>
        <p:spPr>
          <a:xfrm>
            <a:off x="9646202" y="1541991"/>
            <a:ext cx="662000" cy="277281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直线连接符 100">
            <a:extLst>
              <a:ext uri="{FF2B5EF4-FFF2-40B4-BE49-F238E27FC236}">
                <a16:creationId xmlns:a16="http://schemas.microsoft.com/office/drawing/2014/main" id="{A92F7151-7FF3-4949-A0B1-B0F94C495620}"/>
              </a:ext>
            </a:extLst>
          </p:cNvPr>
          <p:cNvCxnSpPr>
            <a:cxnSpLocks/>
          </p:cNvCxnSpPr>
          <p:nvPr/>
        </p:nvCxnSpPr>
        <p:spPr>
          <a:xfrm flipH="1">
            <a:off x="8689807" y="1541991"/>
            <a:ext cx="956395" cy="1059726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直线连接符 104">
            <a:extLst>
              <a:ext uri="{FF2B5EF4-FFF2-40B4-BE49-F238E27FC236}">
                <a16:creationId xmlns:a16="http://schemas.microsoft.com/office/drawing/2014/main" id="{36FC1914-E4E4-433B-8508-F8534860189B}"/>
              </a:ext>
            </a:extLst>
          </p:cNvPr>
          <p:cNvCxnSpPr>
            <a:cxnSpLocks/>
          </p:cNvCxnSpPr>
          <p:nvPr/>
        </p:nvCxnSpPr>
        <p:spPr>
          <a:xfrm flipH="1">
            <a:off x="9950490" y="2228137"/>
            <a:ext cx="357712" cy="370333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直线连接符 107">
            <a:extLst>
              <a:ext uri="{FF2B5EF4-FFF2-40B4-BE49-F238E27FC236}">
                <a16:creationId xmlns:a16="http://schemas.microsoft.com/office/drawing/2014/main" id="{8ED7B9AD-460B-49C1-B7B3-93B4DD6A858C}"/>
              </a:ext>
            </a:extLst>
          </p:cNvPr>
          <p:cNvCxnSpPr>
            <a:cxnSpLocks/>
          </p:cNvCxnSpPr>
          <p:nvPr/>
        </p:nvCxnSpPr>
        <p:spPr>
          <a:xfrm>
            <a:off x="10308202" y="2228137"/>
            <a:ext cx="493363" cy="370333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矩形 124">
            <a:extLst>
              <a:ext uri="{FF2B5EF4-FFF2-40B4-BE49-F238E27FC236}">
                <a16:creationId xmlns:a16="http://schemas.microsoft.com/office/drawing/2014/main" id="{9F5DDDC1-F178-4C65-897F-39488BBAED77}"/>
              </a:ext>
            </a:extLst>
          </p:cNvPr>
          <p:cNvSpPr/>
          <p:nvPr/>
        </p:nvSpPr>
        <p:spPr>
          <a:xfrm>
            <a:off x="459575" y="4251107"/>
            <a:ext cx="5254841" cy="160043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400" b="1" dirty="0">
                <a:solidFill>
                  <a:schemeClr val="bg1"/>
                </a:solidFill>
                <a:latin typeface="微软雅黑 Light" charset="-122"/>
                <a:ea typeface="微软雅黑 Light" charset="-122"/>
                <a:sym typeface="微软雅黑 Light" charset="-122"/>
              </a:rPr>
              <a:t>Both side device:</a:t>
            </a:r>
          </a:p>
          <a:p>
            <a:endParaRPr lang="en-US" altLang="zh-CN" sz="1400" b="1" dirty="0">
              <a:solidFill>
                <a:schemeClr val="bg1"/>
              </a:solidFill>
              <a:latin typeface="微软雅黑 Light" charset="-122"/>
              <a:ea typeface="微软雅黑 Light" charset="-122"/>
              <a:sym typeface="微软雅黑 Light" charset="-122"/>
            </a:endParaRPr>
          </a:p>
          <a:p>
            <a:r>
              <a:rPr lang="en-US" altLang="zh-CN" sz="1400" b="1" dirty="0">
                <a:solidFill>
                  <a:schemeClr val="bg1"/>
                </a:solidFill>
                <a:latin typeface="微软雅黑 Light" charset="-122"/>
                <a:ea typeface="微软雅黑 Light" charset="-122"/>
                <a:sym typeface="微软雅黑 Light" charset="-122"/>
              </a:rPr>
              <a:t>Phase I : VPN model/ Authentication algorithm/Encryption algorithm/DH Group/ISAKMP life time/Pre-shared key/Verify ID</a:t>
            </a:r>
          </a:p>
          <a:p>
            <a:endParaRPr lang="en-US" altLang="zh-CN" sz="1400" b="1" dirty="0">
              <a:solidFill>
                <a:schemeClr val="bg1"/>
              </a:solidFill>
              <a:latin typeface="微软雅黑 Light" charset="-122"/>
              <a:ea typeface="微软雅黑 Light" charset="-122"/>
              <a:sym typeface="微软雅黑 Light" charset="-122"/>
            </a:endParaRPr>
          </a:p>
          <a:p>
            <a:r>
              <a:rPr lang="en-US" altLang="zh-CN" sz="1400" b="1" dirty="0">
                <a:solidFill>
                  <a:schemeClr val="bg1"/>
                </a:solidFill>
                <a:latin typeface="微软雅黑 Light" charset="-122"/>
                <a:ea typeface="微软雅黑 Light" charset="-122"/>
                <a:sym typeface="微软雅黑 Light" charset="-122"/>
              </a:rPr>
              <a:t>Phase II: Tunnel protocol/PFS/Encryption algorithms/Hash/SA lifetime/Subnet</a:t>
            </a:r>
          </a:p>
        </p:txBody>
      </p:sp>
      <p:sp>
        <p:nvSpPr>
          <p:cNvPr id="126" name="矩形 125">
            <a:extLst>
              <a:ext uri="{FF2B5EF4-FFF2-40B4-BE49-F238E27FC236}">
                <a16:creationId xmlns:a16="http://schemas.microsoft.com/office/drawing/2014/main" id="{10EEAE33-9BE9-49F3-AAE6-5FFE98DFEAEA}"/>
              </a:ext>
            </a:extLst>
          </p:cNvPr>
          <p:cNvSpPr/>
          <p:nvPr/>
        </p:nvSpPr>
        <p:spPr>
          <a:xfrm>
            <a:off x="6565352" y="4251643"/>
            <a:ext cx="5383955" cy="102521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lnSpc>
                <a:spcPct val="150000"/>
              </a:lnSpc>
              <a:spcBef>
                <a:spcPct val="0"/>
              </a:spcBef>
            </a:pPr>
            <a:r>
              <a:rPr lang="en-US" altLang="zh-CN" sz="1400" b="1" dirty="0">
                <a:solidFill>
                  <a:schemeClr val="bg1"/>
                </a:solidFill>
                <a:latin typeface="微软雅黑 Light" charset="-122"/>
                <a:ea typeface="微软雅黑 Light" charset="-122"/>
                <a:sym typeface="微软雅黑 Light" charset="-122"/>
              </a:rPr>
              <a:t>BBC:</a:t>
            </a:r>
          </a:p>
          <a:p>
            <a:pPr lvl="1">
              <a:lnSpc>
                <a:spcPct val="150000"/>
              </a:lnSpc>
              <a:spcBef>
                <a:spcPct val="0"/>
              </a:spcBef>
            </a:pPr>
            <a:r>
              <a:rPr lang="en-US" altLang="zh-CN" sz="1400" b="1" dirty="0">
                <a:solidFill>
                  <a:schemeClr val="bg1"/>
                </a:solidFill>
                <a:latin typeface="微软雅黑 Light" charset="-122"/>
                <a:ea typeface="微软雅黑 Light" charset="-122"/>
                <a:sym typeface="微软雅黑 Light" charset="-122"/>
              </a:rPr>
              <a:t>Appoint HQ-&gt;Set connection address-&gt;Specify branch</a:t>
            </a:r>
          </a:p>
          <a:p>
            <a:pPr lvl="1">
              <a:lnSpc>
                <a:spcPct val="150000"/>
              </a:lnSpc>
              <a:spcBef>
                <a:spcPct val="0"/>
              </a:spcBef>
            </a:pPr>
            <a:r>
              <a:rPr lang="en-US" altLang="zh-CN" sz="1400" b="1" dirty="0">
                <a:solidFill>
                  <a:schemeClr val="bg1"/>
                </a:solidFill>
                <a:latin typeface="微软雅黑 Light" charset="-122"/>
                <a:ea typeface="微软雅黑 Light" charset="-122"/>
                <a:sym typeface="微软雅黑 Light" charset="-122"/>
              </a:rPr>
              <a:t>-&gt;Synchronize configuration to all device </a:t>
            </a:r>
          </a:p>
        </p:txBody>
      </p:sp>
      <p:cxnSp>
        <p:nvCxnSpPr>
          <p:cNvPr id="127" name="直线箭头连接符 6">
            <a:extLst>
              <a:ext uri="{FF2B5EF4-FFF2-40B4-BE49-F238E27FC236}">
                <a16:creationId xmlns:a16="http://schemas.microsoft.com/office/drawing/2014/main" id="{FCE4A2F3-8C7F-4276-AE90-AA09FA1C261C}"/>
              </a:ext>
            </a:extLst>
          </p:cNvPr>
          <p:cNvCxnSpPr>
            <a:cxnSpLocks/>
          </p:cNvCxnSpPr>
          <p:nvPr/>
        </p:nvCxnSpPr>
        <p:spPr>
          <a:xfrm>
            <a:off x="5795098" y="5124615"/>
            <a:ext cx="758102" cy="0"/>
          </a:xfrm>
          <a:prstGeom prst="straightConnector1">
            <a:avLst/>
          </a:prstGeom>
          <a:ln w="1809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圆角矩形 8">
            <a:extLst>
              <a:ext uri="{FF2B5EF4-FFF2-40B4-BE49-F238E27FC236}">
                <a16:creationId xmlns:a16="http://schemas.microsoft.com/office/drawing/2014/main" id="{B14287E6-B1AD-4645-AF43-D6B54E78A19D}"/>
              </a:ext>
            </a:extLst>
          </p:cNvPr>
          <p:cNvSpPr/>
          <p:nvPr/>
        </p:nvSpPr>
        <p:spPr>
          <a:xfrm>
            <a:off x="298435" y="4108919"/>
            <a:ext cx="5415981" cy="2013354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kumimoji="1" lang="zh-CN" altLang="en-US"/>
          </a:p>
        </p:txBody>
      </p:sp>
      <p:sp>
        <p:nvSpPr>
          <p:cNvPr id="129" name="圆角矩形 42">
            <a:extLst>
              <a:ext uri="{FF2B5EF4-FFF2-40B4-BE49-F238E27FC236}">
                <a16:creationId xmlns:a16="http://schemas.microsoft.com/office/drawing/2014/main" id="{042412C5-6296-43C7-9947-E6787ECEC1D5}"/>
              </a:ext>
            </a:extLst>
          </p:cNvPr>
          <p:cNvSpPr/>
          <p:nvPr/>
        </p:nvSpPr>
        <p:spPr>
          <a:xfrm>
            <a:off x="6565352" y="4104306"/>
            <a:ext cx="5415981" cy="2013353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kumimoji="1" lang="zh-CN" altLang="en-US"/>
          </a:p>
        </p:txBody>
      </p:sp>
      <p:sp>
        <p:nvSpPr>
          <p:cNvPr id="130" name="矩形 129">
            <a:extLst>
              <a:ext uri="{FF2B5EF4-FFF2-40B4-BE49-F238E27FC236}">
                <a16:creationId xmlns:a16="http://schemas.microsoft.com/office/drawing/2014/main" id="{38F75EBA-2FED-4A54-ACCC-F46A2E7B8FDD}"/>
              </a:ext>
            </a:extLst>
          </p:cNvPr>
          <p:cNvSpPr/>
          <p:nvPr/>
        </p:nvSpPr>
        <p:spPr>
          <a:xfrm>
            <a:off x="298435" y="3734975"/>
            <a:ext cx="1388522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b="1" dirty="0">
                <a:solidFill>
                  <a:schemeClr val="bg1"/>
                </a:solidFill>
                <a:latin typeface="Microsoft YaHei" charset="-122"/>
                <a:ea typeface="Microsoft YaHei" charset="-122"/>
                <a:sym typeface="微软雅黑" charset="0"/>
              </a:rPr>
              <a:t>IPSec VPN</a:t>
            </a:r>
            <a:endParaRPr lang="zh-CN" altLang="en-US" dirty="0"/>
          </a:p>
        </p:txBody>
      </p:sp>
      <p:sp>
        <p:nvSpPr>
          <p:cNvPr id="131" name="矩形 130">
            <a:extLst>
              <a:ext uri="{FF2B5EF4-FFF2-40B4-BE49-F238E27FC236}">
                <a16:creationId xmlns:a16="http://schemas.microsoft.com/office/drawing/2014/main" id="{E19BED83-6D15-4855-8895-123E07358628}"/>
              </a:ext>
            </a:extLst>
          </p:cNvPr>
          <p:cNvSpPr/>
          <p:nvPr/>
        </p:nvSpPr>
        <p:spPr>
          <a:xfrm>
            <a:off x="6565352" y="3731523"/>
            <a:ext cx="1438855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b="1" dirty="0">
                <a:solidFill>
                  <a:schemeClr val="bg1"/>
                </a:solidFill>
                <a:latin typeface="Microsoft YaHei" charset="-122"/>
                <a:ea typeface="Microsoft YaHei" charset="-122"/>
                <a:sym typeface="微软雅黑" charset="0"/>
              </a:rPr>
              <a:t>AUTO</a:t>
            </a:r>
            <a:r>
              <a:rPr lang="zh-CN" altLang="en-US" b="1" dirty="0">
                <a:solidFill>
                  <a:schemeClr val="bg1"/>
                </a:solidFill>
                <a:latin typeface="Microsoft YaHei" charset="-122"/>
                <a:ea typeface="Microsoft YaHei" charset="-122"/>
                <a:sym typeface="微软雅黑" charset="0"/>
              </a:rPr>
              <a:t> </a:t>
            </a:r>
            <a:r>
              <a:rPr lang="en-US" altLang="zh-CN" b="1" dirty="0">
                <a:solidFill>
                  <a:schemeClr val="bg1"/>
                </a:solidFill>
                <a:latin typeface="Microsoft YaHei" charset="-122"/>
                <a:ea typeface="Microsoft YaHei" charset="-122"/>
                <a:sym typeface="微软雅黑" charset="0"/>
              </a:rPr>
              <a:t>VPN</a:t>
            </a:r>
            <a:endParaRPr lang="zh-CN" altLang="en-US" dirty="0"/>
          </a:p>
        </p:txBody>
      </p:sp>
      <p:sp>
        <p:nvSpPr>
          <p:cNvPr id="132" name="矩形 131">
            <a:extLst>
              <a:ext uri="{FF2B5EF4-FFF2-40B4-BE49-F238E27FC236}">
                <a16:creationId xmlns:a16="http://schemas.microsoft.com/office/drawing/2014/main" id="{AE70A93D-B614-484E-8AC2-2BB0788764B9}"/>
              </a:ext>
            </a:extLst>
          </p:cNvPr>
          <p:cNvSpPr/>
          <p:nvPr/>
        </p:nvSpPr>
        <p:spPr>
          <a:xfrm>
            <a:off x="1798910" y="3159198"/>
            <a:ext cx="1723998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b="1" dirty="0">
                <a:solidFill>
                  <a:schemeClr val="bg1"/>
                </a:solidFill>
                <a:latin typeface="Microsoft YaHei" charset="-122"/>
                <a:ea typeface="Microsoft YaHei" charset="-122"/>
                <a:sym typeface="微软雅黑" charset="0"/>
              </a:rPr>
              <a:t>Star Network</a:t>
            </a:r>
            <a:endParaRPr lang="zh-CN" altLang="en-US" dirty="0"/>
          </a:p>
        </p:txBody>
      </p:sp>
      <p:sp>
        <p:nvSpPr>
          <p:cNvPr id="133" name="矩形 132">
            <a:extLst>
              <a:ext uri="{FF2B5EF4-FFF2-40B4-BE49-F238E27FC236}">
                <a16:creationId xmlns:a16="http://schemas.microsoft.com/office/drawing/2014/main" id="{296E66F8-F7AE-4353-BC9F-8BBDD310EEE6}"/>
              </a:ext>
            </a:extLst>
          </p:cNvPr>
          <p:cNvSpPr/>
          <p:nvPr/>
        </p:nvSpPr>
        <p:spPr>
          <a:xfrm>
            <a:off x="5294770" y="3154027"/>
            <a:ext cx="1303562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b="1" dirty="0">
                <a:solidFill>
                  <a:schemeClr val="bg1"/>
                </a:solidFill>
                <a:latin typeface="Microsoft YaHei" charset="-122"/>
                <a:ea typeface="Microsoft YaHei" charset="-122"/>
                <a:sym typeface="微软雅黑" charset="0"/>
              </a:rPr>
              <a:t>Full Mesh</a:t>
            </a:r>
            <a:endParaRPr lang="zh-CN" altLang="en-US" dirty="0"/>
          </a:p>
        </p:txBody>
      </p:sp>
      <p:sp>
        <p:nvSpPr>
          <p:cNvPr id="134" name="矩形 133">
            <a:extLst>
              <a:ext uri="{FF2B5EF4-FFF2-40B4-BE49-F238E27FC236}">
                <a16:creationId xmlns:a16="http://schemas.microsoft.com/office/drawing/2014/main" id="{0458522F-BF80-4EE6-832B-17E72B22C56E}"/>
              </a:ext>
            </a:extLst>
          </p:cNvPr>
          <p:cNvSpPr/>
          <p:nvPr/>
        </p:nvSpPr>
        <p:spPr>
          <a:xfrm>
            <a:off x="9046469" y="3159198"/>
            <a:ext cx="1755096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b="1" dirty="0">
                <a:solidFill>
                  <a:schemeClr val="bg1"/>
                </a:solidFill>
                <a:latin typeface="Microsoft YaHei" charset="-122"/>
                <a:ea typeface="Microsoft YaHei" charset="-122"/>
                <a:sym typeface="微软雅黑" charset="0"/>
              </a:rPr>
              <a:t>Tree Network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05243600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图片 7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49" name="组合 48"/>
          <p:cNvGrpSpPr/>
          <p:nvPr/>
        </p:nvGrpSpPr>
        <p:grpSpPr>
          <a:xfrm>
            <a:off x="907549" y="6426891"/>
            <a:ext cx="10423265" cy="336695"/>
            <a:chOff x="907549" y="6426891"/>
            <a:chExt cx="10423265" cy="336695"/>
          </a:xfrm>
        </p:grpSpPr>
        <p:sp>
          <p:nvSpPr>
            <p:cNvPr id="50" name="文本框 49"/>
            <p:cNvSpPr txBox="1"/>
            <p:nvPr/>
          </p:nvSpPr>
          <p:spPr>
            <a:xfrm>
              <a:off x="1096673" y="6426891"/>
              <a:ext cx="1836939" cy="33669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 panose="020B0503020204020204" pitchFamily="34" charset="-122"/>
                  <a:cs typeface="+mn-cs"/>
                </a:rPr>
                <a:t>Sangfor</a:t>
              </a: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 panose="020B0503020204020204" pitchFamily="34" charset="-122"/>
                  <a:cs typeface="+mn-cs"/>
                </a:rPr>
                <a:t> Technologies</a:t>
              </a:r>
            </a:p>
          </p:txBody>
        </p:sp>
        <p:sp>
          <p:nvSpPr>
            <p:cNvPr id="52" name="矩形 51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cxnSp>
        <p:nvCxnSpPr>
          <p:cNvPr id="48" name="直接连接符 47"/>
          <p:cNvCxnSpPr/>
          <p:nvPr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5C62BC-63D8-4176-937B-D5EBCAA09FF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cs typeface="+mn-cs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0393108" y="6477062"/>
            <a:ext cx="779336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charset="-122"/>
                <a:cs typeface="+mn-cs"/>
              </a:rPr>
              <a:t>Page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cs typeface="+mn-cs"/>
            </a:endParaRPr>
          </a:p>
        </p:txBody>
      </p:sp>
      <p:grpSp>
        <p:nvGrpSpPr>
          <p:cNvPr id="47" name="组合 46">
            <a:extLst>
              <a:ext uri="{FF2B5EF4-FFF2-40B4-BE49-F238E27FC236}">
                <a16:creationId xmlns:a16="http://schemas.microsoft.com/office/drawing/2014/main" id="{EAF32301-FC6A-44EE-94C3-87133D383AAB}"/>
              </a:ext>
            </a:extLst>
          </p:cNvPr>
          <p:cNvGrpSpPr/>
          <p:nvPr/>
        </p:nvGrpSpPr>
        <p:grpSpPr>
          <a:xfrm>
            <a:off x="1" y="311234"/>
            <a:ext cx="459574" cy="326939"/>
            <a:chOff x="1" y="311234"/>
            <a:chExt cx="459574" cy="326939"/>
          </a:xfrm>
        </p:grpSpPr>
        <p:sp>
          <p:nvSpPr>
            <p:cNvPr id="51" name="矩形 50">
              <a:extLst>
                <a:ext uri="{FF2B5EF4-FFF2-40B4-BE49-F238E27FC236}">
                  <a16:creationId xmlns:a16="http://schemas.microsoft.com/office/drawing/2014/main" id="{95F6905E-73E4-4688-A607-85DFFA8CC5A5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55" name="矩形 54">
              <a:extLst>
                <a:ext uri="{FF2B5EF4-FFF2-40B4-BE49-F238E27FC236}">
                  <a16:creationId xmlns:a16="http://schemas.microsoft.com/office/drawing/2014/main" id="{C3E0BF6F-D54A-4C35-8440-023A1D521C05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grpSp>
        <p:nvGrpSpPr>
          <p:cNvPr id="56" name="组合 55">
            <a:extLst>
              <a:ext uri="{FF2B5EF4-FFF2-40B4-BE49-F238E27FC236}">
                <a16:creationId xmlns:a16="http://schemas.microsoft.com/office/drawing/2014/main" id="{CA2D84B6-5EF7-4192-BCDB-A7A458A17AEA}"/>
              </a:ext>
            </a:extLst>
          </p:cNvPr>
          <p:cNvGrpSpPr/>
          <p:nvPr/>
        </p:nvGrpSpPr>
        <p:grpSpPr>
          <a:xfrm>
            <a:off x="1" y="200326"/>
            <a:ext cx="7439220" cy="523220"/>
            <a:chOff x="1" y="200326"/>
            <a:chExt cx="7439220" cy="523220"/>
          </a:xfrm>
        </p:grpSpPr>
        <p:sp>
          <p:nvSpPr>
            <p:cNvPr id="57" name="矩形 56">
              <a:extLst>
                <a:ext uri="{FF2B5EF4-FFF2-40B4-BE49-F238E27FC236}">
                  <a16:creationId xmlns:a16="http://schemas.microsoft.com/office/drawing/2014/main" id="{062AC6B4-BEC4-44E7-9B75-23B78574DE64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58" name="矩形 57">
              <a:extLst>
                <a:ext uri="{FF2B5EF4-FFF2-40B4-BE49-F238E27FC236}">
                  <a16:creationId xmlns:a16="http://schemas.microsoft.com/office/drawing/2014/main" id="{CD6D8474-F756-42B3-B2CD-0CB819894A97}"/>
                </a:ext>
              </a:extLst>
            </p:cNvPr>
            <p:cNvSpPr/>
            <p:nvPr/>
          </p:nvSpPr>
          <p:spPr>
            <a:xfrm>
              <a:off x="579651" y="200326"/>
              <a:ext cx="685957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zh-CN" sz="2800" b="1" dirty="0">
                  <a:solidFill>
                    <a:schemeClr val="bg1"/>
                  </a:solidFill>
                </a:rPr>
                <a:t>How to Choose Your Delivery Method?</a:t>
              </a:r>
              <a:endParaRPr kumimoji="1" lang="zh-CN" altLang="en-US" sz="2800" b="1" dirty="0">
                <a:solidFill>
                  <a:schemeClr val="bg1"/>
                </a:solidFill>
              </a:endParaRPr>
            </a:p>
          </p:txBody>
        </p:sp>
        <p:sp>
          <p:nvSpPr>
            <p:cNvPr id="59" name="矩形 58">
              <a:extLst>
                <a:ext uri="{FF2B5EF4-FFF2-40B4-BE49-F238E27FC236}">
                  <a16:creationId xmlns:a16="http://schemas.microsoft.com/office/drawing/2014/main" id="{FD03F8A5-96AB-4219-9A46-A4A277181AF0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61" name="70a537ab-2407-4cd9-bd36-9fb4a7154af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id="{7C1D6C2E-150E-43E3-BCA7-05095463B3BC}"/>
              </a:ext>
            </a:extLst>
          </p:cNvPr>
          <p:cNvGrpSpPr>
            <a:grpSpLocks noChangeAspect="1"/>
          </p:cNvGrpSpPr>
          <p:nvPr/>
        </p:nvGrpSpPr>
        <p:grpSpPr>
          <a:xfrm>
            <a:off x="4615216" y="2361614"/>
            <a:ext cx="1759765" cy="1044314"/>
            <a:chOff x="2268538" y="1281337"/>
            <a:chExt cx="7645400" cy="4537076"/>
          </a:xfrm>
        </p:grpSpPr>
        <p:sp>
          <p:nvSpPr>
            <p:cNvPr id="384" name="i$ḷîḍe">
              <a:extLst>
                <a:ext uri="{FF2B5EF4-FFF2-40B4-BE49-F238E27FC236}">
                  <a16:creationId xmlns:a16="http://schemas.microsoft.com/office/drawing/2014/main" id="{37703BA0-8C07-402B-8497-06A751B273F1}"/>
                </a:ext>
              </a:extLst>
            </p:cNvPr>
            <p:cNvSpPr/>
            <p:nvPr/>
          </p:nvSpPr>
          <p:spPr bwMode="auto">
            <a:xfrm>
              <a:off x="2844801" y="1476600"/>
              <a:ext cx="1481138" cy="1322388"/>
            </a:xfrm>
            <a:custGeom>
              <a:avLst/>
              <a:gdLst>
                <a:gd name="T0" fmla="*/ 313 w 933"/>
                <a:gd name="T1" fmla="*/ 0 h 833"/>
                <a:gd name="T2" fmla="*/ 0 w 933"/>
                <a:gd name="T3" fmla="*/ 0 h 833"/>
                <a:gd name="T4" fmla="*/ 129 w 933"/>
                <a:gd name="T5" fmla="*/ 833 h 833"/>
                <a:gd name="T6" fmla="*/ 933 w 933"/>
                <a:gd name="T7" fmla="*/ 833 h 833"/>
                <a:gd name="T8" fmla="*/ 313 w 933"/>
                <a:gd name="T9" fmla="*/ 0 h 8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833">
                  <a:moveTo>
                    <a:pt x="313" y="0"/>
                  </a:moveTo>
                  <a:lnTo>
                    <a:pt x="0" y="0"/>
                  </a:lnTo>
                  <a:lnTo>
                    <a:pt x="129" y="833"/>
                  </a:lnTo>
                  <a:lnTo>
                    <a:pt x="933" y="833"/>
                  </a:lnTo>
                  <a:lnTo>
                    <a:pt x="313" y="0"/>
                  </a:lnTo>
                  <a:close/>
                </a:path>
              </a:pathLst>
            </a:custGeom>
            <a:solidFill>
              <a:srgbClr val="FFDC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385" name="ï$lïḋê">
              <a:extLst>
                <a:ext uri="{FF2B5EF4-FFF2-40B4-BE49-F238E27FC236}">
                  <a16:creationId xmlns:a16="http://schemas.microsoft.com/office/drawing/2014/main" id="{6811FFF1-716C-4A5E-8C87-E9256CE0DF76}"/>
                </a:ext>
              </a:extLst>
            </p:cNvPr>
            <p:cNvSpPr/>
            <p:nvPr/>
          </p:nvSpPr>
          <p:spPr bwMode="auto">
            <a:xfrm>
              <a:off x="5141913" y="1281337"/>
              <a:ext cx="2333625" cy="2103438"/>
            </a:xfrm>
            <a:custGeom>
              <a:avLst/>
              <a:gdLst>
                <a:gd name="T0" fmla="*/ 171 w 263"/>
                <a:gd name="T1" fmla="*/ 237 h 237"/>
                <a:gd name="T2" fmla="*/ 263 w 263"/>
                <a:gd name="T3" fmla="*/ 212 h 237"/>
                <a:gd name="T4" fmla="*/ 66 w 263"/>
                <a:gd name="T5" fmla="*/ 0 h 237"/>
                <a:gd name="T6" fmla="*/ 0 w 263"/>
                <a:gd name="T7" fmla="*/ 0 h 237"/>
                <a:gd name="T8" fmla="*/ 79 w 263"/>
                <a:gd name="T9" fmla="*/ 212 h 237"/>
                <a:gd name="T10" fmla="*/ 171 w 263"/>
                <a:gd name="T11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3" h="237">
                  <a:moveTo>
                    <a:pt x="171" y="237"/>
                  </a:moveTo>
                  <a:cubicBezTo>
                    <a:pt x="222" y="237"/>
                    <a:pt x="263" y="225"/>
                    <a:pt x="263" y="212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9" y="212"/>
                    <a:pt x="79" y="212"/>
                    <a:pt x="79" y="212"/>
                  </a:cubicBezTo>
                  <a:cubicBezTo>
                    <a:pt x="79" y="225"/>
                    <a:pt x="120" y="237"/>
                    <a:pt x="171" y="237"/>
                  </a:cubicBezTo>
                  <a:close/>
                </a:path>
              </a:pathLst>
            </a:custGeom>
            <a:solidFill>
              <a:srgbClr val="63BE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386" name="ïŝļîḋé">
              <a:extLst>
                <a:ext uri="{FF2B5EF4-FFF2-40B4-BE49-F238E27FC236}">
                  <a16:creationId xmlns:a16="http://schemas.microsoft.com/office/drawing/2014/main" id="{F951447B-72A3-493C-8BD5-D501677B018C}"/>
                </a:ext>
              </a:extLst>
            </p:cNvPr>
            <p:cNvSpPr/>
            <p:nvPr/>
          </p:nvSpPr>
          <p:spPr bwMode="auto">
            <a:xfrm>
              <a:off x="3084513" y="3278412"/>
              <a:ext cx="6829425" cy="657225"/>
            </a:xfrm>
            <a:custGeom>
              <a:avLst/>
              <a:gdLst>
                <a:gd name="T0" fmla="*/ 770 w 770"/>
                <a:gd name="T1" fmla="*/ 11 h 74"/>
                <a:gd name="T2" fmla="*/ 355 w 770"/>
                <a:gd name="T3" fmla="*/ 74 h 74"/>
                <a:gd name="T4" fmla="*/ 0 w 770"/>
                <a:gd name="T5" fmla="*/ 0 h 74"/>
                <a:gd name="T6" fmla="*/ 766 w 770"/>
                <a:gd name="T7" fmla="*/ 0 h 74"/>
                <a:gd name="T8" fmla="*/ 770 w 770"/>
                <a:gd name="T9" fmla="*/ 10 h 74"/>
                <a:gd name="T10" fmla="*/ 770 w 770"/>
                <a:gd name="T11" fmla="*/ 1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70" h="74">
                  <a:moveTo>
                    <a:pt x="770" y="11"/>
                  </a:moveTo>
                  <a:cubicBezTo>
                    <a:pt x="770" y="52"/>
                    <a:pt x="584" y="74"/>
                    <a:pt x="355" y="74"/>
                  </a:cubicBezTo>
                  <a:cubicBezTo>
                    <a:pt x="204" y="74"/>
                    <a:pt x="73" y="34"/>
                    <a:pt x="0" y="0"/>
                  </a:cubicBezTo>
                  <a:cubicBezTo>
                    <a:pt x="766" y="0"/>
                    <a:pt x="766" y="0"/>
                    <a:pt x="766" y="0"/>
                  </a:cubicBezTo>
                  <a:cubicBezTo>
                    <a:pt x="768" y="3"/>
                    <a:pt x="770" y="7"/>
                    <a:pt x="770" y="10"/>
                  </a:cubicBezTo>
                  <a:cubicBezTo>
                    <a:pt x="770" y="10"/>
                    <a:pt x="770" y="11"/>
                    <a:pt x="770" y="11"/>
                  </a:cubicBezTo>
                  <a:close/>
                </a:path>
              </a:pathLst>
            </a:custGeom>
            <a:solidFill>
              <a:srgbClr val="D12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387" name="ïṣ1íḓé">
              <a:extLst>
                <a:ext uri="{FF2B5EF4-FFF2-40B4-BE49-F238E27FC236}">
                  <a16:creationId xmlns:a16="http://schemas.microsoft.com/office/drawing/2014/main" id="{3B67AEBD-D7BA-43DE-BD1A-CD70A12FFB2E}"/>
                </a:ext>
              </a:extLst>
            </p:cNvPr>
            <p:cNvSpPr/>
            <p:nvPr/>
          </p:nvSpPr>
          <p:spPr bwMode="auto">
            <a:xfrm>
              <a:off x="2738438" y="2621187"/>
              <a:ext cx="7140575" cy="657225"/>
            </a:xfrm>
            <a:custGeom>
              <a:avLst/>
              <a:gdLst>
                <a:gd name="T0" fmla="*/ 394 w 805"/>
                <a:gd name="T1" fmla="*/ 0 h 74"/>
                <a:gd name="T2" fmla="*/ 585 w 805"/>
                <a:gd name="T3" fmla="*/ 10 h 74"/>
                <a:gd name="T4" fmla="*/ 601 w 805"/>
                <a:gd name="T5" fmla="*/ 12 h 74"/>
                <a:gd name="T6" fmla="*/ 653 w 805"/>
                <a:gd name="T7" fmla="*/ 20 h 74"/>
                <a:gd name="T8" fmla="*/ 692 w 805"/>
                <a:gd name="T9" fmla="*/ 54 h 74"/>
                <a:gd name="T10" fmla="*/ 777 w 805"/>
                <a:gd name="T11" fmla="*/ 54 h 74"/>
                <a:gd name="T12" fmla="*/ 805 w 805"/>
                <a:gd name="T13" fmla="*/ 74 h 74"/>
                <a:gd name="T14" fmla="*/ 39 w 805"/>
                <a:gd name="T15" fmla="*/ 74 h 74"/>
                <a:gd name="T16" fmla="*/ 0 w 805"/>
                <a:gd name="T17" fmla="*/ 52 h 74"/>
                <a:gd name="T18" fmla="*/ 0 w 805"/>
                <a:gd name="T19" fmla="*/ 28 h 74"/>
                <a:gd name="T20" fmla="*/ 394 w 805"/>
                <a:gd name="T21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05" h="74">
                  <a:moveTo>
                    <a:pt x="394" y="0"/>
                  </a:moveTo>
                  <a:cubicBezTo>
                    <a:pt x="463" y="0"/>
                    <a:pt x="528" y="4"/>
                    <a:pt x="585" y="10"/>
                  </a:cubicBezTo>
                  <a:cubicBezTo>
                    <a:pt x="590" y="11"/>
                    <a:pt x="596" y="12"/>
                    <a:pt x="601" y="12"/>
                  </a:cubicBezTo>
                  <a:cubicBezTo>
                    <a:pt x="619" y="15"/>
                    <a:pt x="636" y="18"/>
                    <a:pt x="653" y="20"/>
                  </a:cubicBezTo>
                  <a:cubicBezTo>
                    <a:pt x="656" y="40"/>
                    <a:pt x="672" y="54"/>
                    <a:pt x="692" y="54"/>
                  </a:cubicBezTo>
                  <a:cubicBezTo>
                    <a:pt x="777" y="54"/>
                    <a:pt x="777" y="54"/>
                    <a:pt x="777" y="54"/>
                  </a:cubicBezTo>
                  <a:cubicBezTo>
                    <a:pt x="790" y="61"/>
                    <a:pt x="800" y="67"/>
                    <a:pt x="805" y="74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23" y="66"/>
                    <a:pt x="10" y="59"/>
                    <a:pt x="0" y="52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56" y="11"/>
                    <a:pt x="211" y="0"/>
                    <a:pt x="394" y="0"/>
                  </a:cubicBezTo>
                  <a:close/>
                </a:path>
              </a:pathLst>
            </a:custGeom>
            <a:solidFill>
              <a:srgbClr val="FFDC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388" name="iSḻîḋê">
              <a:extLst>
                <a:ext uri="{FF2B5EF4-FFF2-40B4-BE49-F238E27FC236}">
                  <a16:creationId xmlns:a16="http://schemas.microsoft.com/office/drawing/2014/main" id="{E1E5A6E1-A307-490B-B2B7-A02750FA19E2}"/>
                </a:ext>
              </a:extLst>
            </p:cNvPr>
            <p:cNvSpPr/>
            <p:nvPr/>
          </p:nvSpPr>
          <p:spPr bwMode="auto">
            <a:xfrm>
              <a:off x="8531226" y="2798987"/>
              <a:ext cx="1098550" cy="301625"/>
            </a:xfrm>
            <a:custGeom>
              <a:avLst/>
              <a:gdLst>
                <a:gd name="T0" fmla="*/ 0 w 124"/>
                <a:gd name="T1" fmla="*/ 0 h 34"/>
                <a:gd name="T2" fmla="*/ 12 w 124"/>
                <a:gd name="T3" fmla="*/ 3 h 34"/>
                <a:gd name="T4" fmla="*/ 76 w 124"/>
                <a:gd name="T5" fmla="*/ 17 h 34"/>
                <a:gd name="T6" fmla="*/ 124 w 124"/>
                <a:gd name="T7" fmla="*/ 34 h 34"/>
                <a:gd name="T8" fmla="*/ 39 w 124"/>
                <a:gd name="T9" fmla="*/ 34 h 34"/>
                <a:gd name="T10" fmla="*/ 0 w 124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4" h="34">
                  <a:moveTo>
                    <a:pt x="0" y="0"/>
                  </a:moveTo>
                  <a:cubicBezTo>
                    <a:pt x="4" y="1"/>
                    <a:pt x="8" y="2"/>
                    <a:pt x="12" y="3"/>
                  </a:cubicBezTo>
                  <a:cubicBezTo>
                    <a:pt x="36" y="7"/>
                    <a:pt x="58" y="12"/>
                    <a:pt x="76" y="17"/>
                  </a:cubicBezTo>
                  <a:cubicBezTo>
                    <a:pt x="95" y="23"/>
                    <a:pt x="111" y="28"/>
                    <a:pt x="124" y="34"/>
                  </a:cubicBezTo>
                  <a:cubicBezTo>
                    <a:pt x="39" y="34"/>
                    <a:pt x="39" y="34"/>
                    <a:pt x="39" y="34"/>
                  </a:cubicBezTo>
                  <a:cubicBezTo>
                    <a:pt x="19" y="34"/>
                    <a:pt x="3" y="20"/>
                    <a:pt x="0" y="0"/>
                  </a:cubicBezTo>
                  <a:close/>
                </a:path>
              </a:pathLst>
            </a:custGeom>
            <a:solidFill>
              <a:srgbClr val="63BE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389" name="iṥḷiďe">
              <a:extLst>
                <a:ext uri="{FF2B5EF4-FFF2-40B4-BE49-F238E27FC236}">
                  <a16:creationId xmlns:a16="http://schemas.microsoft.com/office/drawing/2014/main" id="{2055C697-1EDD-47EB-BF5B-C89F2EB4E2B3}"/>
                </a:ext>
              </a:extLst>
            </p:cNvPr>
            <p:cNvSpPr/>
            <p:nvPr/>
          </p:nvSpPr>
          <p:spPr bwMode="auto">
            <a:xfrm>
              <a:off x="4991101" y="3518125"/>
              <a:ext cx="2333625" cy="2300288"/>
            </a:xfrm>
            <a:custGeom>
              <a:avLst/>
              <a:gdLst>
                <a:gd name="T0" fmla="*/ 171 w 263"/>
                <a:gd name="T1" fmla="*/ 0 h 259"/>
                <a:gd name="T2" fmla="*/ 263 w 263"/>
                <a:gd name="T3" fmla="*/ 25 h 259"/>
                <a:gd name="T4" fmla="*/ 76 w 263"/>
                <a:gd name="T5" fmla="*/ 259 h 259"/>
                <a:gd name="T6" fmla="*/ 0 w 263"/>
                <a:gd name="T7" fmla="*/ 259 h 259"/>
                <a:gd name="T8" fmla="*/ 79 w 263"/>
                <a:gd name="T9" fmla="*/ 25 h 259"/>
                <a:gd name="T10" fmla="*/ 171 w 263"/>
                <a:gd name="T11" fmla="*/ 0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3" h="259">
                  <a:moveTo>
                    <a:pt x="171" y="0"/>
                  </a:moveTo>
                  <a:cubicBezTo>
                    <a:pt x="222" y="0"/>
                    <a:pt x="263" y="11"/>
                    <a:pt x="263" y="25"/>
                  </a:cubicBezTo>
                  <a:cubicBezTo>
                    <a:pt x="76" y="259"/>
                    <a:pt x="76" y="259"/>
                    <a:pt x="76" y="259"/>
                  </a:cubicBezTo>
                  <a:cubicBezTo>
                    <a:pt x="0" y="259"/>
                    <a:pt x="0" y="259"/>
                    <a:pt x="0" y="259"/>
                  </a:cubicBezTo>
                  <a:cubicBezTo>
                    <a:pt x="79" y="25"/>
                    <a:pt x="79" y="25"/>
                    <a:pt x="79" y="25"/>
                  </a:cubicBezTo>
                  <a:cubicBezTo>
                    <a:pt x="79" y="11"/>
                    <a:pt x="121" y="0"/>
                    <a:pt x="171" y="0"/>
                  </a:cubicBezTo>
                  <a:close/>
                </a:path>
              </a:pathLst>
            </a:custGeom>
            <a:solidFill>
              <a:srgbClr val="3793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390" name="išḷiḋê">
              <a:extLst>
                <a:ext uri="{FF2B5EF4-FFF2-40B4-BE49-F238E27FC236}">
                  <a16:creationId xmlns:a16="http://schemas.microsoft.com/office/drawing/2014/main" id="{2821A579-CFCF-4423-8303-5333164CD783}"/>
                </a:ext>
              </a:extLst>
            </p:cNvPr>
            <p:cNvSpPr/>
            <p:nvPr/>
          </p:nvSpPr>
          <p:spPr bwMode="auto">
            <a:xfrm>
              <a:off x="2268538" y="2675162"/>
              <a:ext cx="1968500" cy="390525"/>
            </a:xfrm>
            <a:custGeom>
              <a:avLst/>
              <a:gdLst>
                <a:gd name="T0" fmla="*/ 0 w 1240"/>
                <a:gd name="T1" fmla="*/ 246 h 246"/>
                <a:gd name="T2" fmla="*/ 548 w 1240"/>
                <a:gd name="T3" fmla="*/ 229 h 246"/>
                <a:gd name="T4" fmla="*/ 1240 w 1240"/>
                <a:gd name="T5" fmla="*/ 0 h 246"/>
                <a:gd name="T6" fmla="*/ 486 w 1240"/>
                <a:gd name="T7" fmla="*/ 39 h 246"/>
                <a:gd name="T8" fmla="*/ 0 w 1240"/>
                <a:gd name="T9" fmla="*/ 24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0" h="246">
                  <a:moveTo>
                    <a:pt x="0" y="246"/>
                  </a:moveTo>
                  <a:lnTo>
                    <a:pt x="548" y="229"/>
                  </a:lnTo>
                  <a:lnTo>
                    <a:pt x="1240" y="0"/>
                  </a:lnTo>
                  <a:lnTo>
                    <a:pt x="486" y="39"/>
                  </a:lnTo>
                  <a:lnTo>
                    <a:pt x="0" y="246"/>
                  </a:lnTo>
                  <a:close/>
                </a:path>
              </a:pathLst>
            </a:custGeom>
            <a:solidFill>
              <a:srgbClr val="3793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391" name="iśḻîḑê">
              <a:extLst>
                <a:ext uri="{FF2B5EF4-FFF2-40B4-BE49-F238E27FC236}">
                  <a16:creationId xmlns:a16="http://schemas.microsoft.com/office/drawing/2014/main" id="{D968FA1D-8DD5-4C43-8458-D768CD9A6A29}"/>
                </a:ext>
              </a:extLst>
            </p:cNvPr>
            <p:cNvSpPr/>
            <p:nvPr/>
          </p:nvSpPr>
          <p:spPr bwMode="auto">
            <a:xfrm>
              <a:off x="7324726" y="2816450"/>
              <a:ext cx="292100" cy="2936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392" name="íṩlíďè">
              <a:extLst>
                <a:ext uri="{FF2B5EF4-FFF2-40B4-BE49-F238E27FC236}">
                  <a16:creationId xmlns:a16="http://schemas.microsoft.com/office/drawing/2014/main" id="{F6E2B5CE-843E-45E7-89A6-D1FAEC5EE153}"/>
                </a:ext>
              </a:extLst>
            </p:cNvPr>
            <p:cNvSpPr/>
            <p:nvPr/>
          </p:nvSpPr>
          <p:spPr bwMode="auto">
            <a:xfrm>
              <a:off x="6756401" y="2816450"/>
              <a:ext cx="293688" cy="2936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393" name="iŝļiḑè">
              <a:extLst>
                <a:ext uri="{FF2B5EF4-FFF2-40B4-BE49-F238E27FC236}">
                  <a16:creationId xmlns:a16="http://schemas.microsoft.com/office/drawing/2014/main" id="{084C8A90-84F9-4EC2-A35B-8A8D078B9D0E}"/>
                </a:ext>
              </a:extLst>
            </p:cNvPr>
            <p:cNvSpPr/>
            <p:nvPr/>
          </p:nvSpPr>
          <p:spPr bwMode="auto">
            <a:xfrm>
              <a:off x="6189663" y="2816450"/>
              <a:ext cx="292100" cy="2936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394" name="íṡ1íḓé">
              <a:extLst>
                <a:ext uri="{FF2B5EF4-FFF2-40B4-BE49-F238E27FC236}">
                  <a16:creationId xmlns:a16="http://schemas.microsoft.com/office/drawing/2014/main" id="{B690ED46-FEE0-4F38-A931-92C0CB668F64}"/>
                </a:ext>
              </a:extLst>
            </p:cNvPr>
            <p:cNvSpPr/>
            <p:nvPr/>
          </p:nvSpPr>
          <p:spPr bwMode="auto">
            <a:xfrm>
              <a:off x="5621338" y="2816450"/>
              <a:ext cx="292100" cy="2936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395" name="iṧḷíḑè">
              <a:extLst>
                <a:ext uri="{FF2B5EF4-FFF2-40B4-BE49-F238E27FC236}">
                  <a16:creationId xmlns:a16="http://schemas.microsoft.com/office/drawing/2014/main" id="{D40A9375-553B-4C92-AFAA-F10F242A49D2}"/>
                </a:ext>
              </a:extLst>
            </p:cNvPr>
            <p:cNvSpPr/>
            <p:nvPr/>
          </p:nvSpPr>
          <p:spPr bwMode="auto">
            <a:xfrm>
              <a:off x="5053013" y="2816450"/>
              <a:ext cx="293688" cy="2936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</p:grpSp>
      <p:cxnSp>
        <p:nvCxnSpPr>
          <p:cNvPr id="62" name="直接箭头连接符 61">
            <a:extLst>
              <a:ext uri="{FF2B5EF4-FFF2-40B4-BE49-F238E27FC236}">
                <a16:creationId xmlns:a16="http://schemas.microsoft.com/office/drawing/2014/main" id="{7F10AFC6-5215-405A-AD8D-B3487607E4E5}"/>
              </a:ext>
            </a:extLst>
          </p:cNvPr>
          <p:cNvCxnSpPr>
            <a:cxnSpLocks/>
          </p:cNvCxnSpPr>
          <p:nvPr/>
        </p:nvCxnSpPr>
        <p:spPr>
          <a:xfrm>
            <a:off x="4595803" y="3618187"/>
            <a:ext cx="5119244" cy="0"/>
          </a:xfrm>
          <a:prstGeom prst="straightConnector1">
            <a:avLst/>
          </a:prstGeom>
          <a:ln w="38100">
            <a:solidFill>
              <a:schemeClr val="bg2">
                <a:lumMod val="9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文本框 82">
            <a:extLst>
              <a:ext uri="{FF2B5EF4-FFF2-40B4-BE49-F238E27FC236}">
                <a16:creationId xmlns:a16="http://schemas.microsoft.com/office/drawing/2014/main" id="{DDA3DDE7-3D9B-4B46-9574-D8E37715FC42}"/>
              </a:ext>
            </a:extLst>
          </p:cNvPr>
          <p:cNvSpPr txBox="1"/>
          <p:nvPr/>
        </p:nvSpPr>
        <p:spPr>
          <a:xfrm>
            <a:off x="3541316" y="3194218"/>
            <a:ext cx="17148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4800" b="1" dirty="0">
                <a:solidFill>
                  <a:schemeClr val="bg1"/>
                </a:solidFill>
              </a:rPr>
              <a:t>KL</a:t>
            </a:r>
            <a:endParaRPr lang="zh-CN" altLang="en-US" sz="4800" b="1">
              <a:solidFill>
                <a:schemeClr val="bg1"/>
              </a:solidFill>
            </a:endParaRPr>
          </a:p>
        </p:txBody>
      </p:sp>
      <p:sp>
        <p:nvSpPr>
          <p:cNvPr id="64" name="文本框 83">
            <a:extLst>
              <a:ext uri="{FF2B5EF4-FFF2-40B4-BE49-F238E27FC236}">
                <a16:creationId xmlns:a16="http://schemas.microsoft.com/office/drawing/2014/main" id="{23D5B9AE-1F26-4210-8DB7-8B0408C2C332}"/>
              </a:ext>
            </a:extLst>
          </p:cNvPr>
          <p:cNvSpPr txBox="1"/>
          <p:nvPr/>
        </p:nvSpPr>
        <p:spPr>
          <a:xfrm>
            <a:off x="9715047" y="3141193"/>
            <a:ext cx="17148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4800" b="1" dirty="0">
                <a:solidFill>
                  <a:schemeClr val="bg1"/>
                </a:solidFill>
              </a:rPr>
              <a:t>HK</a:t>
            </a:r>
            <a:endParaRPr lang="zh-CN" altLang="en-US" sz="4800" b="1">
              <a:solidFill>
                <a:schemeClr val="bg1"/>
              </a:solidFill>
            </a:endParaRPr>
          </a:p>
        </p:txBody>
      </p:sp>
      <p:sp>
        <p:nvSpPr>
          <p:cNvPr id="65" name="文本框 84">
            <a:extLst>
              <a:ext uri="{FF2B5EF4-FFF2-40B4-BE49-F238E27FC236}">
                <a16:creationId xmlns:a16="http://schemas.microsoft.com/office/drawing/2014/main" id="{135CBA77-BD90-4DD9-827D-2F9FC96327B8}"/>
              </a:ext>
            </a:extLst>
          </p:cNvPr>
          <p:cNvSpPr txBox="1"/>
          <p:nvPr/>
        </p:nvSpPr>
        <p:spPr>
          <a:xfrm>
            <a:off x="7335736" y="2590453"/>
            <a:ext cx="1536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400" dirty="0">
                <a:solidFill>
                  <a:schemeClr val="bg1"/>
                </a:solidFill>
              </a:rPr>
              <a:t>4 Hours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66" name="文本框 85">
            <a:extLst>
              <a:ext uri="{FF2B5EF4-FFF2-40B4-BE49-F238E27FC236}">
                <a16:creationId xmlns:a16="http://schemas.microsoft.com/office/drawing/2014/main" id="{F12707B0-2E0A-45F2-834E-FE9F96EE1487}"/>
              </a:ext>
            </a:extLst>
          </p:cNvPr>
          <p:cNvSpPr txBox="1"/>
          <p:nvPr/>
        </p:nvSpPr>
        <p:spPr>
          <a:xfrm>
            <a:off x="7335736" y="4174786"/>
            <a:ext cx="1536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400" dirty="0">
                <a:solidFill>
                  <a:schemeClr val="bg1"/>
                </a:solidFill>
              </a:rPr>
              <a:t>7 Days</a:t>
            </a:r>
            <a:endParaRPr lang="zh-CN" altLang="en-US" sz="2400">
              <a:solidFill>
                <a:schemeClr val="bg1"/>
              </a:solidFill>
            </a:endParaRPr>
          </a:p>
        </p:txBody>
      </p:sp>
      <p:grpSp>
        <p:nvGrpSpPr>
          <p:cNvPr id="67" name="组合 66">
            <a:extLst>
              <a:ext uri="{FF2B5EF4-FFF2-40B4-BE49-F238E27FC236}">
                <a16:creationId xmlns:a16="http://schemas.microsoft.com/office/drawing/2014/main" id="{3875C041-B68B-4AB8-B421-77C148BEBFD0}"/>
              </a:ext>
            </a:extLst>
          </p:cNvPr>
          <p:cNvGrpSpPr/>
          <p:nvPr/>
        </p:nvGrpSpPr>
        <p:grpSpPr>
          <a:xfrm>
            <a:off x="1582297" y="3658984"/>
            <a:ext cx="1335826" cy="1584764"/>
            <a:chOff x="7413360" y="1568184"/>
            <a:chExt cx="1335826" cy="1584764"/>
          </a:xfrm>
        </p:grpSpPr>
        <p:grpSp>
          <p:nvGrpSpPr>
            <p:cNvPr id="199" name="组合 198">
              <a:extLst>
                <a:ext uri="{FF2B5EF4-FFF2-40B4-BE49-F238E27FC236}">
                  <a16:creationId xmlns:a16="http://schemas.microsoft.com/office/drawing/2014/main" id="{6891BC29-AD6F-43BF-9C8D-A49C5805930A}"/>
                </a:ext>
              </a:extLst>
            </p:cNvPr>
            <p:cNvGrpSpPr/>
            <p:nvPr/>
          </p:nvGrpSpPr>
          <p:grpSpPr>
            <a:xfrm>
              <a:off x="7413360" y="1568184"/>
              <a:ext cx="1138898" cy="1190442"/>
              <a:chOff x="6442806" y="973162"/>
              <a:chExt cx="1461022" cy="1780968"/>
            </a:xfrm>
          </p:grpSpPr>
          <p:sp>
            <p:nvSpPr>
              <p:cNvPr id="201" name="îŝľîde">
                <a:extLst>
                  <a:ext uri="{FF2B5EF4-FFF2-40B4-BE49-F238E27FC236}">
                    <a16:creationId xmlns:a16="http://schemas.microsoft.com/office/drawing/2014/main" id="{1EC9DEF7-965E-446C-8535-30E1A1088E4C}"/>
                  </a:ext>
                </a:extLst>
              </p:cNvPr>
              <p:cNvSpPr/>
              <p:nvPr/>
            </p:nvSpPr>
            <p:spPr bwMode="auto">
              <a:xfrm>
                <a:off x="7008762" y="2629161"/>
                <a:ext cx="119734" cy="120389"/>
              </a:xfrm>
              <a:prstGeom prst="ellipse">
                <a:avLst/>
              </a:prstGeom>
              <a:solidFill>
                <a:srgbClr val="100F0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02" name="í$ļîḓê">
                <a:extLst>
                  <a:ext uri="{FF2B5EF4-FFF2-40B4-BE49-F238E27FC236}">
                    <a16:creationId xmlns:a16="http://schemas.microsoft.com/office/drawing/2014/main" id="{5A790941-C747-43D4-90A5-779319DB81E9}"/>
                  </a:ext>
                </a:extLst>
              </p:cNvPr>
              <p:cNvSpPr/>
              <p:nvPr/>
            </p:nvSpPr>
            <p:spPr bwMode="auto">
              <a:xfrm>
                <a:off x="6638437" y="2629161"/>
                <a:ext cx="121043" cy="120389"/>
              </a:xfrm>
              <a:prstGeom prst="ellipse">
                <a:avLst/>
              </a:prstGeom>
              <a:solidFill>
                <a:srgbClr val="100F0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03" name="iṩ1ïḍê">
                <a:extLst>
                  <a:ext uri="{FF2B5EF4-FFF2-40B4-BE49-F238E27FC236}">
                    <a16:creationId xmlns:a16="http://schemas.microsoft.com/office/drawing/2014/main" id="{5F61E501-2CB2-4976-BF3A-2E9DDA2F2952}"/>
                  </a:ext>
                </a:extLst>
              </p:cNvPr>
              <p:cNvSpPr/>
              <p:nvPr/>
            </p:nvSpPr>
            <p:spPr bwMode="auto">
              <a:xfrm>
                <a:off x="7539387" y="2629161"/>
                <a:ext cx="119734" cy="120389"/>
              </a:xfrm>
              <a:prstGeom prst="ellipse">
                <a:avLst/>
              </a:prstGeom>
              <a:solidFill>
                <a:srgbClr val="100F0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04" name="ïSľïḓé">
                <a:extLst>
                  <a:ext uri="{FF2B5EF4-FFF2-40B4-BE49-F238E27FC236}">
                    <a16:creationId xmlns:a16="http://schemas.microsoft.com/office/drawing/2014/main" id="{1499D499-AD91-49B9-A6CA-07806E6D4807}"/>
                  </a:ext>
                </a:extLst>
              </p:cNvPr>
              <p:cNvSpPr/>
              <p:nvPr/>
            </p:nvSpPr>
            <p:spPr bwMode="auto">
              <a:xfrm>
                <a:off x="7169062" y="2629161"/>
                <a:ext cx="119734" cy="120389"/>
              </a:xfrm>
              <a:prstGeom prst="ellipse">
                <a:avLst/>
              </a:prstGeom>
              <a:solidFill>
                <a:srgbClr val="100F0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05" name="ïŝḷîďe">
                <a:extLst>
                  <a:ext uri="{FF2B5EF4-FFF2-40B4-BE49-F238E27FC236}">
                    <a16:creationId xmlns:a16="http://schemas.microsoft.com/office/drawing/2014/main" id="{09C3B2BF-EA02-4B37-B1BE-BC2F9004F577}"/>
                  </a:ext>
                </a:extLst>
              </p:cNvPr>
              <p:cNvSpPr/>
              <p:nvPr/>
            </p:nvSpPr>
            <p:spPr bwMode="auto">
              <a:xfrm>
                <a:off x="6739197" y="2438764"/>
                <a:ext cx="845336" cy="113846"/>
              </a:xfrm>
              <a:prstGeom prst="rect">
                <a:avLst/>
              </a:prstGeom>
              <a:solidFill>
                <a:srgbClr val="100F0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06" name="iṩļïďe">
                <a:extLst>
                  <a:ext uri="{FF2B5EF4-FFF2-40B4-BE49-F238E27FC236}">
                    <a16:creationId xmlns:a16="http://schemas.microsoft.com/office/drawing/2014/main" id="{A05DF763-2CC2-42FA-896C-13B324528D0F}"/>
                  </a:ext>
                </a:extLst>
              </p:cNvPr>
              <p:cNvSpPr/>
              <p:nvPr/>
            </p:nvSpPr>
            <p:spPr bwMode="auto">
              <a:xfrm>
                <a:off x="6739197" y="2438764"/>
                <a:ext cx="845336" cy="1138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07" name="íṥḻidé">
                <a:extLst>
                  <a:ext uri="{FF2B5EF4-FFF2-40B4-BE49-F238E27FC236}">
                    <a16:creationId xmlns:a16="http://schemas.microsoft.com/office/drawing/2014/main" id="{A4C7AAC9-829D-467B-B306-F0C46913F4E9}"/>
                  </a:ext>
                </a:extLst>
              </p:cNvPr>
              <p:cNvSpPr/>
              <p:nvPr/>
            </p:nvSpPr>
            <p:spPr bwMode="auto">
              <a:xfrm>
                <a:off x="6581514" y="2472787"/>
                <a:ext cx="1144344" cy="236197"/>
              </a:xfrm>
              <a:custGeom>
                <a:avLst/>
                <a:gdLst>
                  <a:gd name="T0" fmla="*/ 841 w 841"/>
                  <a:gd name="T1" fmla="*/ 174 h 174"/>
                  <a:gd name="T2" fmla="*/ 841 w 841"/>
                  <a:gd name="T3" fmla="*/ 37 h 174"/>
                  <a:gd name="T4" fmla="*/ 804 w 841"/>
                  <a:gd name="T5" fmla="*/ 0 h 174"/>
                  <a:gd name="T6" fmla="*/ 37 w 841"/>
                  <a:gd name="T7" fmla="*/ 0 h 174"/>
                  <a:gd name="T8" fmla="*/ 0 w 841"/>
                  <a:gd name="T9" fmla="*/ 37 h 174"/>
                  <a:gd name="T10" fmla="*/ 0 w 841"/>
                  <a:gd name="T11" fmla="*/ 174 h 174"/>
                  <a:gd name="T12" fmla="*/ 841 w 841"/>
                  <a:gd name="T13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41" h="174">
                    <a:moveTo>
                      <a:pt x="841" y="174"/>
                    </a:moveTo>
                    <a:cubicBezTo>
                      <a:pt x="841" y="37"/>
                      <a:pt x="841" y="37"/>
                      <a:pt x="841" y="37"/>
                    </a:cubicBezTo>
                    <a:cubicBezTo>
                      <a:pt x="841" y="17"/>
                      <a:pt x="825" y="0"/>
                      <a:pt x="804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7" y="0"/>
                      <a:pt x="0" y="17"/>
                      <a:pt x="0" y="37"/>
                    </a:cubicBezTo>
                    <a:cubicBezTo>
                      <a:pt x="0" y="174"/>
                      <a:pt x="0" y="174"/>
                      <a:pt x="0" y="174"/>
                    </a:cubicBezTo>
                    <a:cubicBezTo>
                      <a:pt x="841" y="174"/>
                      <a:pt x="841" y="174"/>
                      <a:pt x="841" y="174"/>
                    </a:cubicBezTo>
                  </a:path>
                </a:pathLst>
              </a:custGeom>
              <a:solidFill>
                <a:srgbClr val="B34C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08" name="îŝlïḓé">
                <a:extLst>
                  <a:ext uri="{FF2B5EF4-FFF2-40B4-BE49-F238E27FC236}">
                    <a16:creationId xmlns:a16="http://schemas.microsoft.com/office/drawing/2014/main" id="{562CDE1E-CD77-4023-87DA-A4BAD9C7B009}"/>
                  </a:ext>
                </a:extLst>
              </p:cNvPr>
              <p:cNvSpPr/>
              <p:nvPr/>
            </p:nvSpPr>
            <p:spPr bwMode="auto">
              <a:xfrm>
                <a:off x="7121954" y="2472787"/>
                <a:ext cx="603905" cy="236197"/>
              </a:xfrm>
              <a:custGeom>
                <a:avLst/>
                <a:gdLst>
                  <a:gd name="T0" fmla="*/ 0 w 444"/>
                  <a:gd name="T1" fmla="*/ 0 h 174"/>
                  <a:gd name="T2" fmla="*/ 407 w 444"/>
                  <a:gd name="T3" fmla="*/ 0 h 174"/>
                  <a:gd name="T4" fmla="*/ 444 w 444"/>
                  <a:gd name="T5" fmla="*/ 37 h 174"/>
                  <a:gd name="T6" fmla="*/ 444 w 444"/>
                  <a:gd name="T7" fmla="*/ 174 h 174"/>
                  <a:gd name="T8" fmla="*/ 37 w 444"/>
                  <a:gd name="T9" fmla="*/ 174 h 174"/>
                  <a:gd name="T10" fmla="*/ 37 w 444"/>
                  <a:gd name="T11" fmla="*/ 37 h 174"/>
                  <a:gd name="T12" fmla="*/ 0 w 444"/>
                  <a:gd name="T13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4" h="174">
                    <a:moveTo>
                      <a:pt x="0" y="0"/>
                    </a:moveTo>
                    <a:cubicBezTo>
                      <a:pt x="407" y="0"/>
                      <a:pt x="407" y="0"/>
                      <a:pt x="407" y="0"/>
                    </a:cubicBezTo>
                    <a:cubicBezTo>
                      <a:pt x="428" y="0"/>
                      <a:pt x="444" y="17"/>
                      <a:pt x="444" y="37"/>
                    </a:cubicBezTo>
                    <a:cubicBezTo>
                      <a:pt x="444" y="174"/>
                      <a:pt x="444" y="174"/>
                      <a:pt x="444" y="174"/>
                    </a:cubicBezTo>
                    <a:cubicBezTo>
                      <a:pt x="37" y="174"/>
                      <a:pt x="37" y="174"/>
                      <a:pt x="37" y="174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37" y="17"/>
                      <a:pt x="20" y="0"/>
                      <a:pt x="0" y="0"/>
                    </a:cubicBezTo>
                  </a:path>
                </a:pathLst>
              </a:custGeom>
              <a:solidFill>
                <a:srgbClr val="D467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09" name="îṧliḓé">
                <a:extLst>
                  <a:ext uri="{FF2B5EF4-FFF2-40B4-BE49-F238E27FC236}">
                    <a16:creationId xmlns:a16="http://schemas.microsoft.com/office/drawing/2014/main" id="{42E74C21-A490-42BB-9502-6FFC56733CE4}"/>
                  </a:ext>
                </a:extLst>
              </p:cNvPr>
              <p:cNvSpPr/>
              <p:nvPr/>
            </p:nvSpPr>
            <p:spPr bwMode="auto">
              <a:xfrm>
                <a:off x="7442553" y="2523167"/>
                <a:ext cx="156374" cy="177966"/>
              </a:xfrm>
              <a:prstGeom prst="rect">
                <a:avLst/>
              </a:prstGeom>
              <a:solidFill>
                <a:srgbClr val="C0572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10" name="iṣḻïḓè">
                <a:extLst>
                  <a:ext uri="{FF2B5EF4-FFF2-40B4-BE49-F238E27FC236}">
                    <a16:creationId xmlns:a16="http://schemas.microsoft.com/office/drawing/2014/main" id="{1EA02A7D-5E44-4C33-B246-EB1710A384A7}"/>
                  </a:ext>
                </a:extLst>
              </p:cNvPr>
              <p:cNvSpPr/>
              <p:nvPr/>
            </p:nvSpPr>
            <p:spPr bwMode="auto">
              <a:xfrm>
                <a:off x="7442553" y="2523167"/>
                <a:ext cx="156374" cy="1779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11" name="íŝľîḍè">
                <a:extLst>
                  <a:ext uri="{FF2B5EF4-FFF2-40B4-BE49-F238E27FC236}">
                    <a16:creationId xmlns:a16="http://schemas.microsoft.com/office/drawing/2014/main" id="{820E9AC4-86B5-4FDC-87A3-3389AD009CF6}"/>
                  </a:ext>
                </a:extLst>
              </p:cNvPr>
              <p:cNvSpPr/>
              <p:nvPr/>
            </p:nvSpPr>
            <p:spPr bwMode="auto">
              <a:xfrm>
                <a:off x="7672861" y="2577473"/>
                <a:ext cx="30097" cy="51689"/>
              </a:xfrm>
              <a:custGeom>
                <a:avLst/>
                <a:gdLst>
                  <a:gd name="T0" fmla="*/ 0 w 22"/>
                  <a:gd name="T1" fmla="*/ 25 h 38"/>
                  <a:gd name="T2" fmla="*/ 11 w 22"/>
                  <a:gd name="T3" fmla="*/ 38 h 38"/>
                  <a:gd name="T4" fmla="*/ 22 w 22"/>
                  <a:gd name="T5" fmla="*/ 25 h 38"/>
                  <a:gd name="T6" fmla="*/ 22 w 22"/>
                  <a:gd name="T7" fmla="*/ 13 h 38"/>
                  <a:gd name="T8" fmla="*/ 11 w 22"/>
                  <a:gd name="T9" fmla="*/ 0 h 38"/>
                  <a:gd name="T10" fmla="*/ 0 w 22"/>
                  <a:gd name="T11" fmla="*/ 13 h 38"/>
                  <a:gd name="T12" fmla="*/ 0 w 22"/>
                  <a:gd name="T13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38">
                    <a:moveTo>
                      <a:pt x="0" y="25"/>
                    </a:moveTo>
                    <a:cubicBezTo>
                      <a:pt x="0" y="32"/>
                      <a:pt x="5" y="38"/>
                      <a:pt x="11" y="38"/>
                    </a:cubicBezTo>
                    <a:cubicBezTo>
                      <a:pt x="17" y="38"/>
                      <a:pt x="22" y="32"/>
                      <a:pt x="22" y="25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22" y="6"/>
                      <a:pt x="17" y="0"/>
                      <a:pt x="11" y="0"/>
                    </a:cubicBezTo>
                    <a:cubicBezTo>
                      <a:pt x="5" y="0"/>
                      <a:pt x="0" y="6"/>
                      <a:pt x="0" y="13"/>
                    </a:cubicBez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100F0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12" name="i$ļïḍê">
                <a:extLst>
                  <a:ext uri="{FF2B5EF4-FFF2-40B4-BE49-F238E27FC236}">
                    <a16:creationId xmlns:a16="http://schemas.microsoft.com/office/drawing/2014/main" id="{18BB0779-CCE4-4D2E-9A31-9F364658FF50}"/>
                  </a:ext>
                </a:extLst>
              </p:cNvPr>
              <p:cNvSpPr/>
              <p:nvPr/>
            </p:nvSpPr>
            <p:spPr bwMode="auto">
              <a:xfrm>
                <a:off x="7612667" y="2577473"/>
                <a:ext cx="31406" cy="51689"/>
              </a:xfrm>
              <a:custGeom>
                <a:avLst/>
                <a:gdLst>
                  <a:gd name="T0" fmla="*/ 0 w 23"/>
                  <a:gd name="T1" fmla="*/ 25 h 38"/>
                  <a:gd name="T2" fmla="*/ 12 w 23"/>
                  <a:gd name="T3" fmla="*/ 38 h 38"/>
                  <a:gd name="T4" fmla="*/ 23 w 23"/>
                  <a:gd name="T5" fmla="*/ 25 h 38"/>
                  <a:gd name="T6" fmla="*/ 23 w 23"/>
                  <a:gd name="T7" fmla="*/ 13 h 38"/>
                  <a:gd name="T8" fmla="*/ 12 w 23"/>
                  <a:gd name="T9" fmla="*/ 0 h 38"/>
                  <a:gd name="T10" fmla="*/ 0 w 23"/>
                  <a:gd name="T11" fmla="*/ 13 h 38"/>
                  <a:gd name="T12" fmla="*/ 0 w 23"/>
                  <a:gd name="T13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8">
                    <a:moveTo>
                      <a:pt x="0" y="25"/>
                    </a:moveTo>
                    <a:cubicBezTo>
                      <a:pt x="0" y="32"/>
                      <a:pt x="5" y="38"/>
                      <a:pt x="12" y="38"/>
                    </a:cubicBezTo>
                    <a:cubicBezTo>
                      <a:pt x="18" y="38"/>
                      <a:pt x="23" y="32"/>
                      <a:pt x="23" y="25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3" y="6"/>
                      <a:pt x="18" y="0"/>
                      <a:pt x="12" y="0"/>
                    </a:cubicBezTo>
                    <a:cubicBezTo>
                      <a:pt x="5" y="0"/>
                      <a:pt x="0" y="6"/>
                      <a:pt x="0" y="13"/>
                    </a:cubicBez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100F0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13" name="ïṣḻïḍe">
                <a:extLst>
                  <a:ext uri="{FF2B5EF4-FFF2-40B4-BE49-F238E27FC236}">
                    <a16:creationId xmlns:a16="http://schemas.microsoft.com/office/drawing/2014/main" id="{198B3168-FB45-4296-BA83-E5E779CCB959}"/>
                  </a:ext>
                </a:extLst>
              </p:cNvPr>
              <p:cNvSpPr/>
              <p:nvPr/>
            </p:nvSpPr>
            <p:spPr bwMode="auto">
              <a:xfrm>
                <a:off x="7554436" y="2577473"/>
                <a:ext cx="30097" cy="51689"/>
              </a:xfrm>
              <a:custGeom>
                <a:avLst/>
                <a:gdLst>
                  <a:gd name="T0" fmla="*/ 0 w 22"/>
                  <a:gd name="T1" fmla="*/ 25 h 38"/>
                  <a:gd name="T2" fmla="*/ 11 w 22"/>
                  <a:gd name="T3" fmla="*/ 38 h 38"/>
                  <a:gd name="T4" fmla="*/ 22 w 22"/>
                  <a:gd name="T5" fmla="*/ 25 h 38"/>
                  <a:gd name="T6" fmla="*/ 22 w 22"/>
                  <a:gd name="T7" fmla="*/ 13 h 38"/>
                  <a:gd name="T8" fmla="*/ 11 w 22"/>
                  <a:gd name="T9" fmla="*/ 0 h 38"/>
                  <a:gd name="T10" fmla="*/ 0 w 22"/>
                  <a:gd name="T11" fmla="*/ 13 h 38"/>
                  <a:gd name="T12" fmla="*/ 0 w 22"/>
                  <a:gd name="T13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38">
                    <a:moveTo>
                      <a:pt x="0" y="25"/>
                    </a:moveTo>
                    <a:cubicBezTo>
                      <a:pt x="0" y="32"/>
                      <a:pt x="5" y="38"/>
                      <a:pt x="11" y="38"/>
                    </a:cubicBezTo>
                    <a:cubicBezTo>
                      <a:pt x="17" y="38"/>
                      <a:pt x="22" y="32"/>
                      <a:pt x="22" y="25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22" y="6"/>
                      <a:pt x="17" y="0"/>
                      <a:pt x="11" y="0"/>
                    </a:cubicBezTo>
                    <a:cubicBezTo>
                      <a:pt x="5" y="0"/>
                      <a:pt x="0" y="6"/>
                      <a:pt x="0" y="13"/>
                    </a:cubicBez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100F0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14" name="íşḻide">
                <a:extLst>
                  <a:ext uri="{FF2B5EF4-FFF2-40B4-BE49-F238E27FC236}">
                    <a16:creationId xmlns:a16="http://schemas.microsoft.com/office/drawing/2014/main" id="{D7ABE5A3-743F-4428-95D8-F6A7ED212BEB}"/>
                  </a:ext>
                </a:extLst>
              </p:cNvPr>
              <p:cNvSpPr/>
              <p:nvPr/>
            </p:nvSpPr>
            <p:spPr bwMode="auto">
              <a:xfrm>
                <a:off x="7494242" y="2577473"/>
                <a:ext cx="31406" cy="51689"/>
              </a:xfrm>
              <a:custGeom>
                <a:avLst/>
                <a:gdLst>
                  <a:gd name="T0" fmla="*/ 0 w 23"/>
                  <a:gd name="T1" fmla="*/ 25 h 38"/>
                  <a:gd name="T2" fmla="*/ 11 w 23"/>
                  <a:gd name="T3" fmla="*/ 38 h 38"/>
                  <a:gd name="T4" fmla="*/ 23 w 23"/>
                  <a:gd name="T5" fmla="*/ 25 h 38"/>
                  <a:gd name="T6" fmla="*/ 23 w 23"/>
                  <a:gd name="T7" fmla="*/ 13 h 38"/>
                  <a:gd name="T8" fmla="*/ 11 w 23"/>
                  <a:gd name="T9" fmla="*/ 0 h 38"/>
                  <a:gd name="T10" fmla="*/ 0 w 23"/>
                  <a:gd name="T11" fmla="*/ 13 h 38"/>
                  <a:gd name="T12" fmla="*/ 0 w 23"/>
                  <a:gd name="T13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8">
                    <a:moveTo>
                      <a:pt x="0" y="25"/>
                    </a:moveTo>
                    <a:cubicBezTo>
                      <a:pt x="0" y="32"/>
                      <a:pt x="5" y="38"/>
                      <a:pt x="11" y="38"/>
                    </a:cubicBezTo>
                    <a:cubicBezTo>
                      <a:pt x="17" y="38"/>
                      <a:pt x="23" y="32"/>
                      <a:pt x="23" y="25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3" y="6"/>
                      <a:pt x="17" y="0"/>
                      <a:pt x="11" y="0"/>
                    </a:cubicBezTo>
                    <a:cubicBezTo>
                      <a:pt x="5" y="0"/>
                      <a:pt x="0" y="6"/>
                      <a:pt x="0" y="13"/>
                    </a:cubicBez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100F0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15" name="ïṧļiḓè">
                <a:extLst>
                  <a:ext uri="{FF2B5EF4-FFF2-40B4-BE49-F238E27FC236}">
                    <a16:creationId xmlns:a16="http://schemas.microsoft.com/office/drawing/2014/main" id="{3C8232E0-065B-459B-BC7A-29DAC15D496E}"/>
                  </a:ext>
                </a:extLst>
              </p:cNvPr>
              <p:cNvSpPr/>
              <p:nvPr/>
            </p:nvSpPr>
            <p:spPr bwMode="auto">
              <a:xfrm>
                <a:off x="7434702" y="2577473"/>
                <a:ext cx="31406" cy="51689"/>
              </a:xfrm>
              <a:custGeom>
                <a:avLst/>
                <a:gdLst>
                  <a:gd name="T0" fmla="*/ 0 w 23"/>
                  <a:gd name="T1" fmla="*/ 25 h 38"/>
                  <a:gd name="T2" fmla="*/ 12 w 23"/>
                  <a:gd name="T3" fmla="*/ 38 h 38"/>
                  <a:gd name="T4" fmla="*/ 23 w 23"/>
                  <a:gd name="T5" fmla="*/ 25 h 38"/>
                  <a:gd name="T6" fmla="*/ 23 w 23"/>
                  <a:gd name="T7" fmla="*/ 13 h 38"/>
                  <a:gd name="T8" fmla="*/ 12 w 23"/>
                  <a:gd name="T9" fmla="*/ 0 h 38"/>
                  <a:gd name="T10" fmla="*/ 0 w 23"/>
                  <a:gd name="T11" fmla="*/ 13 h 38"/>
                  <a:gd name="T12" fmla="*/ 0 w 23"/>
                  <a:gd name="T13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8">
                    <a:moveTo>
                      <a:pt x="0" y="25"/>
                    </a:moveTo>
                    <a:cubicBezTo>
                      <a:pt x="0" y="32"/>
                      <a:pt x="5" y="38"/>
                      <a:pt x="12" y="38"/>
                    </a:cubicBezTo>
                    <a:cubicBezTo>
                      <a:pt x="18" y="38"/>
                      <a:pt x="23" y="32"/>
                      <a:pt x="23" y="25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3" y="6"/>
                      <a:pt x="18" y="0"/>
                      <a:pt x="12" y="0"/>
                    </a:cubicBezTo>
                    <a:cubicBezTo>
                      <a:pt x="5" y="0"/>
                      <a:pt x="0" y="6"/>
                      <a:pt x="0" y="13"/>
                    </a:cubicBez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100F0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16" name="iṣḻíďè">
                <a:extLst>
                  <a:ext uri="{FF2B5EF4-FFF2-40B4-BE49-F238E27FC236}">
                    <a16:creationId xmlns:a16="http://schemas.microsoft.com/office/drawing/2014/main" id="{CBFA311A-B01F-413D-A768-BBBD201561DD}"/>
                  </a:ext>
                </a:extLst>
              </p:cNvPr>
              <p:cNvSpPr/>
              <p:nvPr/>
            </p:nvSpPr>
            <p:spPr bwMode="auto">
              <a:xfrm>
                <a:off x="7375816" y="2577473"/>
                <a:ext cx="30097" cy="51689"/>
              </a:xfrm>
              <a:custGeom>
                <a:avLst/>
                <a:gdLst>
                  <a:gd name="T0" fmla="*/ 0 w 22"/>
                  <a:gd name="T1" fmla="*/ 25 h 38"/>
                  <a:gd name="T2" fmla="*/ 11 w 22"/>
                  <a:gd name="T3" fmla="*/ 38 h 38"/>
                  <a:gd name="T4" fmla="*/ 22 w 22"/>
                  <a:gd name="T5" fmla="*/ 25 h 38"/>
                  <a:gd name="T6" fmla="*/ 22 w 22"/>
                  <a:gd name="T7" fmla="*/ 13 h 38"/>
                  <a:gd name="T8" fmla="*/ 11 w 22"/>
                  <a:gd name="T9" fmla="*/ 0 h 38"/>
                  <a:gd name="T10" fmla="*/ 0 w 22"/>
                  <a:gd name="T11" fmla="*/ 13 h 38"/>
                  <a:gd name="T12" fmla="*/ 0 w 22"/>
                  <a:gd name="T13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38">
                    <a:moveTo>
                      <a:pt x="0" y="25"/>
                    </a:moveTo>
                    <a:cubicBezTo>
                      <a:pt x="0" y="32"/>
                      <a:pt x="5" y="38"/>
                      <a:pt x="11" y="38"/>
                    </a:cubicBezTo>
                    <a:cubicBezTo>
                      <a:pt x="17" y="38"/>
                      <a:pt x="22" y="32"/>
                      <a:pt x="22" y="25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22" y="6"/>
                      <a:pt x="17" y="0"/>
                      <a:pt x="11" y="0"/>
                    </a:cubicBezTo>
                    <a:cubicBezTo>
                      <a:pt x="5" y="0"/>
                      <a:pt x="0" y="6"/>
                      <a:pt x="0" y="13"/>
                    </a:cubicBez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100F0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17" name="íslïḓé">
                <a:extLst>
                  <a:ext uri="{FF2B5EF4-FFF2-40B4-BE49-F238E27FC236}">
                    <a16:creationId xmlns:a16="http://schemas.microsoft.com/office/drawing/2014/main" id="{95A4B710-E201-4809-902E-E8EE7F8E1A7B}"/>
                  </a:ext>
                </a:extLst>
              </p:cNvPr>
              <p:cNvSpPr/>
              <p:nvPr/>
            </p:nvSpPr>
            <p:spPr bwMode="auto">
              <a:xfrm>
                <a:off x="7316276" y="2577473"/>
                <a:ext cx="31406" cy="51689"/>
              </a:xfrm>
              <a:custGeom>
                <a:avLst/>
                <a:gdLst>
                  <a:gd name="T0" fmla="*/ 0 w 23"/>
                  <a:gd name="T1" fmla="*/ 25 h 38"/>
                  <a:gd name="T2" fmla="*/ 11 w 23"/>
                  <a:gd name="T3" fmla="*/ 38 h 38"/>
                  <a:gd name="T4" fmla="*/ 23 w 23"/>
                  <a:gd name="T5" fmla="*/ 25 h 38"/>
                  <a:gd name="T6" fmla="*/ 23 w 23"/>
                  <a:gd name="T7" fmla="*/ 13 h 38"/>
                  <a:gd name="T8" fmla="*/ 11 w 23"/>
                  <a:gd name="T9" fmla="*/ 0 h 38"/>
                  <a:gd name="T10" fmla="*/ 0 w 23"/>
                  <a:gd name="T11" fmla="*/ 13 h 38"/>
                  <a:gd name="T12" fmla="*/ 0 w 23"/>
                  <a:gd name="T13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8">
                    <a:moveTo>
                      <a:pt x="0" y="25"/>
                    </a:moveTo>
                    <a:cubicBezTo>
                      <a:pt x="0" y="32"/>
                      <a:pt x="5" y="38"/>
                      <a:pt x="11" y="38"/>
                    </a:cubicBezTo>
                    <a:cubicBezTo>
                      <a:pt x="18" y="38"/>
                      <a:pt x="23" y="32"/>
                      <a:pt x="23" y="25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3" y="6"/>
                      <a:pt x="18" y="0"/>
                      <a:pt x="11" y="0"/>
                    </a:cubicBezTo>
                    <a:cubicBezTo>
                      <a:pt x="5" y="0"/>
                      <a:pt x="0" y="6"/>
                      <a:pt x="0" y="13"/>
                    </a:cubicBez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100F0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18" name="iṣľíḋe">
                <a:extLst>
                  <a:ext uri="{FF2B5EF4-FFF2-40B4-BE49-F238E27FC236}">
                    <a16:creationId xmlns:a16="http://schemas.microsoft.com/office/drawing/2014/main" id="{8D213712-91E9-4AE7-84CB-F19692033DA2}"/>
                  </a:ext>
                </a:extLst>
              </p:cNvPr>
              <p:cNvSpPr/>
              <p:nvPr/>
            </p:nvSpPr>
            <p:spPr bwMode="auto">
              <a:xfrm>
                <a:off x="7258045" y="2577473"/>
                <a:ext cx="29443" cy="51689"/>
              </a:xfrm>
              <a:custGeom>
                <a:avLst/>
                <a:gdLst>
                  <a:gd name="T0" fmla="*/ 0 w 22"/>
                  <a:gd name="T1" fmla="*/ 25 h 38"/>
                  <a:gd name="T2" fmla="*/ 11 w 22"/>
                  <a:gd name="T3" fmla="*/ 38 h 38"/>
                  <a:gd name="T4" fmla="*/ 22 w 22"/>
                  <a:gd name="T5" fmla="*/ 25 h 38"/>
                  <a:gd name="T6" fmla="*/ 22 w 22"/>
                  <a:gd name="T7" fmla="*/ 13 h 38"/>
                  <a:gd name="T8" fmla="*/ 11 w 22"/>
                  <a:gd name="T9" fmla="*/ 0 h 38"/>
                  <a:gd name="T10" fmla="*/ 0 w 22"/>
                  <a:gd name="T11" fmla="*/ 13 h 38"/>
                  <a:gd name="T12" fmla="*/ 0 w 22"/>
                  <a:gd name="T13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38">
                    <a:moveTo>
                      <a:pt x="0" y="25"/>
                    </a:moveTo>
                    <a:cubicBezTo>
                      <a:pt x="0" y="32"/>
                      <a:pt x="5" y="38"/>
                      <a:pt x="11" y="38"/>
                    </a:cubicBezTo>
                    <a:cubicBezTo>
                      <a:pt x="17" y="38"/>
                      <a:pt x="22" y="32"/>
                      <a:pt x="22" y="25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22" y="6"/>
                      <a:pt x="17" y="0"/>
                      <a:pt x="11" y="0"/>
                    </a:cubicBezTo>
                    <a:cubicBezTo>
                      <a:pt x="5" y="0"/>
                      <a:pt x="0" y="6"/>
                      <a:pt x="0" y="13"/>
                    </a:cubicBez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100F0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19" name="îślïḑé">
                <a:extLst>
                  <a:ext uri="{FF2B5EF4-FFF2-40B4-BE49-F238E27FC236}">
                    <a16:creationId xmlns:a16="http://schemas.microsoft.com/office/drawing/2014/main" id="{A1F4EA18-263E-4166-AED2-D3A61E354C4F}"/>
                  </a:ext>
                </a:extLst>
              </p:cNvPr>
              <p:cNvSpPr/>
              <p:nvPr/>
            </p:nvSpPr>
            <p:spPr bwMode="auto">
              <a:xfrm>
                <a:off x="7197851" y="2577473"/>
                <a:ext cx="31406" cy="51689"/>
              </a:xfrm>
              <a:custGeom>
                <a:avLst/>
                <a:gdLst>
                  <a:gd name="T0" fmla="*/ 0 w 23"/>
                  <a:gd name="T1" fmla="*/ 25 h 38"/>
                  <a:gd name="T2" fmla="*/ 11 w 23"/>
                  <a:gd name="T3" fmla="*/ 38 h 38"/>
                  <a:gd name="T4" fmla="*/ 23 w 23"/>
                  <a:gd name="T5" fmla="*/ 25 h 38"/>
                  <a:gd name="T6" fmla="*/ 23 w 23"/>
                  <a:gd name="T7" fmla="*/ 13 h 38"/>
                  <a:gd name="T8" fmla="*/ 11 w 23"/>
                  <a:gd name="T9" fmla="*/ 0 h 38"/>
                  <a:gd name="T10" fmla="*/ 0 w 23"/>
                  <a:gd name="T11" fmla="*/ 13 h 38"/>
                  <a:gd name="T12" fmla="*/ 0 w 23"/>
                  <a:gd name="T13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8">
                    <a:moveTo>
                      <a:pt x="0" y="25"/>
                    </a:moveTo>
                    <a:cubicBezTo>
                      <a:pt x="0" y="32"/>
                      <a:pt x="5" y="38"/>
                      <a:pt x="11" y="38"/>
                    </a:cubicBezTo>
                    <a:cubicBezTo>
                      <a:pt x="17" y="38"/>
                      <a:pt x="23" y="32"/>
                      <a:pt x="23" y="25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3" y="6"/>
                      <a:pt x="17" y="0"/>
                      <a:pt x="11" y="0"/>
                    </a:cubicBezTo>
                    <a:cubicBezTo>
                      <a:pt x="5" y="0"/>
                      <a:pt x="0" y="6"/>
                      <a:pt x="0" y="13"/>
                    </a:cubicBez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100F0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20" name="î$ļíḓé">
                <a:extLst>
                  <a:ext uri="{FF2B5EF4-FFF2-40B4-BE49-F238E27FC236}">
                    <a16:creationId xmlns:a16="http://schemas.microsoft.com/office/drawing/2014/main" id="{8B596402-7BBB-451B-AB75-43D9BEDC4CC1}"/>
                  </a:ext>
                </a:extLst>
              </p:cNvPr>
              <p:cNvSpPr/>
              <p:nvPr/>
            </p:nvSpPr>
            <p:spPr bwMode="auto">
              <a:xfrm>
                <a:off x="6573663" y="2701133"/>
                <a:ext cx="1163318" cy="25517"/>
              </a:xfrm>
              <a:prstGeom prst="rect">
                <a:avLst/>
              </a:prstGeom>
              <a:solidFill>
                <a:srgbClr val="4744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21" name="îsľíḓê">
                <a:extLst>
                  <a:ext uri="{FF2B5EF4-FFF2-40B4-BE49-F238E27FC236}">
                    <a16:creationId xmlns:a16="http://schemas.microsoft.com/office/drawing/2014/main" id="{FA3F0A5E-6B93-46B0-8896-AF41B5D15ED4}"/>
                  </a:ext>
                </a:extLst>
              </p:cNvPr>
              <p:cNvSpPr/>
              <p:nvPr/>
            </p:nvSpPr>
            <p:spPr bwMode="auto">
              <a:xfrm>
                <a:off x="6573663" y="2701133"/>
                <a:ext cx="1163318" cy="255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22" name="ïṩḷîḍe">
                <a:extLst>
                  <a:ext uri="{FF2B5EF4-FFF2-40B4-BE49-F238E27FC236}">
                    <a16:creationId xmlns:a16="http://schemas.microsoft.com/office/drawing/2014/main" id="{9BA55CB8-B8E9-43C6-ADEF-03972E66F438}"/>
                  </a:ext>
                </a:extLst>
              </p:cNvPr>
              <p:cNvSpPr/>
              <p:nvPr/>
            </p:nvSpPr>
            <p:spPr bwMode="auto">
              <a:xfrm>
                <a:off x="6573663" y="2701133"/>
                <a:ext cx="610448" cy="25517"/>
              </a:xfrm>
              <a:prstGeom prst="rect">
                <a:avLst/>
              </a:prstGeom>
              <a:solidFill>
                <a:srgbClr val="100F0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23" name="ïṩlídè">
                <a:extLst>
                  <a:ext uri="{FF2B5EF4-FFF2-40B4-BE49-F238E27FC236}">
                    <a16:creationId xmlns:a16="http://schemas.microsoft.com/office/drawing/2014/main" id="{3F4EB108-0DC0-4740-A401-070437237FBA}"/>
                  </a:ext>
                </a:extLst>
              </p:cNvPr>
              <p:cNvSpPr/>
              <p:nvPr/>
            </p:nvSpPr>
            <p:spPr bwMode="auto">
              <a:xfrm>
                <a:off x="6495803" y="973162"/>
                <a:ext cx="1339975" cy="1307919"/>
              </a:xfrm>
              <a:custGeom>
                <a:avLst/>
                <a:gdLst>
                  <a:gd name="T0" fmla="*/ 2048 w 2048"/>
                  <a:gd name="T1" fmla="*/ 322 h 1999"/>
                  <a:gd name="T2" fmla="*/ 2048 w 2048"/>
                  <a:gd name="T3" fmla="*/ 1999 h 1999"/>
                  <a:gd name="T4" fmla="*/ 0 w 2048"/>
                  <a:gd name="T5" fmla="*/ 1999 h 1999"/>
                  <a:gd name="T6" fmla="*/ 0 w 2048"/>
                  <a:gd name="T7" fmla="*/ 0 h 1999"/>
                  <a:gd name="T8" fmla="*/ 1420 w 2048"/>
                  <a:gd name="T9" fmla="*/ 0 h 1999"/>
                  <a:gd name="T10" fmla="*/ 1420 w 2048"/>
                  <a:gd name="T11" fmla="*/ 322 h 1999"/>
                  <a:gd name="T12" fmla="*/ 2048 w 2048"/>
                  <a:gd name="T13" fmla="*/ 322 h 1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48" h="1999">
                    <a:moveTo>
                      <a:pt x="2048" y="322"/>
                    </a:moveTo>
                    <a:lnTo>
                      <a:pt x="2048" y="1999"/>
                    </a:lnTo>
                    <a:lnTo>
                      <a:pt x="0" y="1999"/>
                    </a:lnTo>
                    <a:lnTo>
                      <a:pt x="0" y="0"/>
                    </a:lnTo>
                    <a:lnTo>
                      <a:pt x="1420" y="0"/>
                    </a:lnTo>
                    <a:lnTo>
                      <a:pt x="1420" y="322"/>
                    </a:lnTo>
                    <a:lnTo>
                      <a:pt x="2048" y="322"/>
                    </a:lnTo>
                    <a:close/>
                  </a:path>
                </a:pathLst>
              </a:custGeom>
              <a:solidFill>
                <a:srgbClr val="33281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24" name="îṩļíḍè">
                <a:extLst>
                  <a:ext uri="{FF2B5EF4-FFF2-40B4-BE49-F238E27FC236}">
                    <a16:creationId xmlns:a16="http://schemas.microsoft.com/office/drawing/2014/main" id="{706F2735-D744-4B35-BEC3-91F38A847825}"/>
                  </a:ext>
                </a:extLst>
              </p:cNvPr>
              <p:cNvSpPr/>
              <p:nvPr/>
            </p:nvSpPr>
            <p:spPr bwMode="auto">
              <a:xfrm>
                <a:off x="6495803" y="973162"/>
                <a:ext cx="1339975" cy="1307919"/>
              </a:xfrm>
              <a:custGeom>
                <a:avLst/>
                <a:gdLst>
                  <a:gd name="T0" fmla="*/ 2048 w 2048"/>
                  <a:gd name="T1" fmla="*/ 322 h 1999"/>
                  <a:gd name="T2" fmla="*/ 2048 w 2048"/>
                  <a:gd name="T3" fmla="*/ 1999 h 1999"/>
                  <a:gd name="T4" fmla="*/ 0 w 2048"/>
                  <a:gd name="T5" fmla="*/ 1999 h 1999"/>
                  <a:gd name="T6" fmla="*/ 0 w 2048"/>
                  <a:gd name="T7" fmla="*/ 0 h 1999"/>
                  <a:gd name="T8" fmla="*/ 1420 w 2048"/>
                  <a:gd name="T9" fmla="*/ 0 h 1999"/>
                  <a:gd name="T10" fmla="*/ 1420 w 2048"/>
                  <a:gd name="T11" fmla="*/ 322 h 1999"/>
                  <a:gd name="T12" fmla="*/ 2048 w 2048"/>
                  <a:gd name="T13" fmla="*/ 322 h 1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48" h="1999">
                    <a:moveTo>
                      <a:pt x="2048" y="322"/>
                    </a:moveTo>
                    <a:lnTo>
                      <a:pt x="2048" y="1999"/>
                    </a:lnTo>
                    <a:lnTo>
                      <a:pt x="0" y="1999"/>
                    </a:lnTo>
                    <a:lnTo>
                      <a:pt x="0" y="0"/>
                    </a:lnTo>
                    <a:lnTo>
                      <a:pt x="1420" y="0"/>
                    </a:lnTo>
                    <a:lnTo>
                      <a:pt x="1420" y="322"/>
                    </a:lnTo>
                    <a:lnTo>
                      <a:pt x="2048" y="32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25" name="ïṡ1iďé">
                <a:extLst>
                  <a:ext uri="{FF2B5EF4-FFF2-40B4-BE49-F238E27FC236}">
                    <a16:creationId xmlns:a16="http://schemas.microsoft.com/office/drawing/2014/main" id="{91EF66B9-11D3-435F-929D-F9A5919FD4F8}"/>
                  </a:ext>
                </a:extLst>
              </p:cNvPr>
              <p:cNvSpPr/>
              <p:nvPr/>
            </p:nvSpPr>
            <p:spPr bwMode="auto">
              <a:xfrm>
                <a:off x="7442553" y="1183842"/>
                <a:ext cx="393225" cy="1097239"/>
              </a:xfrm>
              <a:prstGeom prst="rect">
                <a:avLst/>
              </a:prstGeom>
              <a:solidFill>
                <a:srgbClr val="BE91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26" name="îsľîḋé">
                <a:extLst>
                  <a:ext uri="{FF2B5EF4-FFF2-40B4-BE49-F238E27FC236}">
                    <a16:creationId xmlns:a16="http://schemas.microsoft.com/office/drawing/2014/main" id="{A3754B18-C6FF-469D-A1E9-705C6B4363CB}"/>
                  </a:ext>
                </a:extLst>
              </p:cNvPr>
              <p:cNvSpPr/>
              <p:nvPr/>
            </p:nvSpPr>
            <p:spPr bwMode="auto">
              <a:xfrm>
                <a:off x="7442553" y="1183842"/>
                <a:ext cx="393225" cy="10972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27" name="iŝḷîḍê">
                <a:extLst>
                  <a:ext uri="{FF2B5EF4-FFF2-40B4-BE49-F238E27FC236}">
                    <a16:creationId xmlns:a16="http://schemas.microsoft.com/office/drawing/2014/main" id="{93DEE333-6912-4C5A-B587-C0CE6FDB3C5F}"/>
                  </a:ext>
                </a:extLst>
              </p:cNvPr>
              <p:cNvSpPr/>
              <p:nvPr/>
            </p:nvSpPr>
            <p:spPr bwMode="auto">
              <a:xfrm>
                <a:off x="7031662" y="973162"/>
                <a:ext cx="393225" cy="1307919"/>
              </a:xfrm>
              <a:prstGeom prst="rect">
                <a:avLst/>
              </a:prstGeom>
              <a:solidFill>
                <a:srgbClr val="BE91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28" name="íşḻiďe">
                <a:extLst>
                  <a:ext uri="{FF2B5EF4-FFF2-40B4-BE49-F238E27FC236}">
                    <a16:creationId xmlns:a16="http://schemas.microsoft.com/office/drawing/2014/main" id="{299F82AA-C106-4723-BD5F-B23A195CAD45}"/>
                  </a:ext>
                </a:extLst>
              </p:cNvPr>
              <p:cNvSpPr/>
              <p:nvPr/>
            </p:nvSpPr>
            <p:spPr bwMode="auto">
              <a:xfrm>
                <a:off x="7031662" y="973162"/>
                <a:ext cx="393225" cy="13079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29" name="íś1iḑe">
                <a:extLst>
                  <a:ext uri="{FF2B5EF4-FFF2-40B4-BE49-F238E27FC236}">
                    <a16:creationId xmlns:a16="http://schemas.microsoft.com/office/drawing/2014/main" id="{92314FF0-5B11-49DA-A7E0-F90353CE374C}"/>
                  </a:ext>
                </a:extLst>
              </p:cNvPr>
              <p:cNvSpPr/>
              <p:nvPr/>
            </p:nvSpPr>
            <p:spPr bwMode="auto">
              <a:xfrm>
                <a:off x="6771911" y="973162"/>
                <a:ext cx="259751" cy="1307919"/>
              </a:xfrm>
              <a:prstGeom prst="rect">
                <a:avLst/>
              </a:prstGeom>
              <a:solidFill>
                <a:srgbClr val="8E60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30" name="iśḷïḋè">
                <a:extLst>
                  <a:ext uri="{FF2B5EF4-FFF2-40B4-BE49-F238E27FC236}">
                    <a16:creationId xmlns:a16="http://schemas.microsoft.com/office/drawing/2014/main" id="{E906B09C-3E2A-47BB-94B3-4A195E42EED7}"/>
                  </a:ext>
                </a:extLst>
              </p:cNvPr>
              <p:cNvSpPr/>
              <p:nvPr/>
            </p:nvSpPr>
            <p:spPr bwMode="auto">
              <a:xfrm>
                <a:off x="6771911" y="973162"/>
                <a:ext cx="259751" cy="13079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31" name="ïṧļiďè">
                <a:extLst>
                  <a:ext uri="{FF2B5EF4-FFF2-40B4-BE49-F238E27FC236}">
                    <a16:creationId xmlns:a16="http://schemas.microsoft.com/office/drawing/2014/main" id="{C91F8C51-41B1-45E1-848F-5DD9A521606B}"/>
                  </a:ext>
                </a:extLst>
              </p:cNvPr>
              <p:cNvSpPr/>
              <p:nvPr/>
            </p:nvSpPr>
            <p:spPr bwMode="auto">
              <a:xfrm>
                <a:off x="6495803" y="973162"/>
                <a:ext cx="258443" cy="1307919"/>
              </a:xfrm>
              <a:prstGeom prst="rect">
                <a:avLst/>
              </a:prstGeom>
              <a:solidFill>
                <a:srgbClr val="8E60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32" name="ïṡlîdè">
                <a:extLst>
                  <a:ext uri="{FF2B5EF4-FFF2-40B4-BE49-F238E27FC236}">
                    <a16:creationId xmlns:a16="http://schemas.microsoft.com/office/drawing/2014/main" id="{018A5CF2-F66E-4210-8EEA-EDB9FC54320F}"/>
                  </a:ext>
                </a:extLst>
              </p:cNvPr>
              <p:cNvSpPr/>
              <p:nvPr/>
            </p:nvSpPr>
            <p:spPr bwMode="auto">
              <a:xfrm>
                <a:off x="6495803" y="973162"/>
                <a:ext cx="258443" cy="13079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33" name="îSḻîdè">
                <a:extLst>
                  <a:ext uri="{FF2B5EF4-FFF2-40B4-BE49-F238E27FC236}">
                    <a16:creationId xmlns:a16="http://schemas.microsoft.com/office/drawing/2014/main" id="{EDBD106C-8F64-419B-9169-F631C9098D24}"/>
                  </a:ext>
                </a:extLst>
              </p:cNvPr>
              <p:cNvSpPr/>
              <p:nvPr/>
            </p:nvSpPr>
            <p:spPr bwMode="auto">
              <a:xfrm>
                <a:off x="7424888" y="2042266"/>
                <a:ext cx="17666" cy="9160"/>
              </a:xfrm>
              <a:prstGeom prst="rect">
                <a:avLst/>
              </a:prstGeom>
              <a:solidFill>
                <a:srgbClr val="33281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34" name="îşľïḓé">
                <a:extLst>
                  <a:ext uri="{FF2B5EF4-FFF2-40B4-BE49-F238E27FC236}">
                    <a16:creationId xmlns:a16="http://schemas.microsoft.com/office/drawing/2014/main" id="{3DE14244-969A-469C-91FB-1EF644D601FB}"/>
                  </a:ext>
                </a:extLst>
              </p:cNvPr>
              <p:cNvSpPr/>
              <p:nvPr/>
            </p:nvSpPr>
            <p:spPr bwMode="auto">
              <a:xfrm>
                <a:off x="7424888" y="2042266"/>
                <a:ext cx="17666" cy="91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35" name="íṣľiḍê">
                <a:extLst>
                  <a:ext uri="{FF2B5EF4-FFF2-40B4-BE49-F238E27FC236}">
                    <a16:creationId xmlns:a16="http://schemas.microsoft.com/office/drawing/2014/main" id="{F0AC59EE-00B7-4CB3-83D6-E751447C11FA}"/>
                  </a:ext>
                </a:extLst>
              </p:cNvPr>
              <p:cNvSpPr/>
              <p:nvPr/>
            </p:nvSpPr>
            <p:spPr bwMode="auto">
              <a:xfrm>
                <a:off x="7442553" y="2042266"/>
                <a:ext cx="393225" cy="9160"/>
              </a:xfrm>
              <a:prstGeom prst="rect">
                <a:avLst/>
              </a:prstGeom>
              <a:solidFill>
                <a:srgbClr val="8E60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36" name="ï$ľíďé">
                <a:extLst>
                  <a:ext uri="{FF2B5EF4-FFF2-40B4-BE49-F238E27FC236}">
                    <a16:creationId xmlns:a16="http://schemas.microsoft.com/office/drawing/2014/main" id="{F74F0FF3-DF06-45EF-840E-894E7986FAC3}"/>
                  </a:ext>
                </a:extLst>
              </p:cNvPr>
              <p:cNvSpPr/>
              <p:nvPr/>
            </p:nvSpPr>
            <p:spPr bwMode="auto">
              <a:xfrm>
                <a:off x="7442553" y="2042266"/>
                <a:ext cx="393225" cy="91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37" name="íś1îḋé">
                <a:extLst>
                  <a:ext uri="{FF2B5EF4-FFF2-40B4-BE49-F238E27FC236}">
                    <a16:creationId xmlns:a16="http://schemas.microsoft.com/office/drawing/2014/main" id="{635AE78A-C916-4887-ABCB-EC9FD0B09E75}"/>
                  </a:ext>
                </a:extLst>
              </p:cNvPr>
              <p:cNvSpPr/>
              <p:nvPr/>
            </p:nvSpPr>
            <p:spPr bwMode="auto">
              <a:xfrm>
                <a:off x="7031662" y="2042266"/>
                <a:ext cx="393225" cy="9160"/>
              </a:xfrm>
              <a:prstGeom prst="rect">
                <a:avLst/>
              </a:prstGeom>
              <a:solidFill>
                <a:srgbClr val="8E60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38" name="ïŝlïḍé">
                <a:extLst>
                  <a:ext uri="{FF2B5EF4-FFF2-40B4-BE49-F238E27FC236}">
                    <a16:creationId xmlns:a16="http://schemas.microsoft.com/office/drawing/2014/main" id="{0D6EE614-3432-466D-A297-0CD887601CD5}"/>
                  </a:ext>
                </a:extLst>
              </p:cNvPr>
              <p:cNvSpPr/>
              <p:nvPr/>
            </p:nvSpPr>
            <p:spPr bwMode="auto">
              <a:xfrm>
                <a:off x="7031662" y="2042266"/>
                <a:ext cx="393225" cy="91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39" name="íṡlíḍè">
                <a:extLst>
                  <a:ext uri="{FF2B5EF4-FFF2-40B4-BE49-F238E27FC236}">
                    <a16:creationId xmlns:a16="http://schemas.microsoft.com/office/drawing/2014/main" id="{10B74747-90BB-4B06-BFE6-D528F6449416}"/>
                  </a:ext>
                </a:extLst>
              </p:cNvPr>
              <p:cNvSpPr/>
              <p:nvPr/>
            </p:nvSpPr>
            <p:spPr bwMode="auto">
              <a:xfrm>
                <a:off x="6754246" y="2042266"/>
                <a:ext cx="17666" cy="9160"/>
              </a:xfrm>
              <a:prstGeom prst="rect">
                <a:avLst/>
              </a:prstGeom>
              <a:solidFill>
                <a:srgbClr val="33281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40" name="ïṧ1ïḑè">
                <a:extLst>
                  <a:ext uri="{FF2B5EF4-FFF2-40B4-BE49-F238E27FC236}">
                    <a16:creationId xmlns:a16="http://schemas.microsoft.com/office/drawing/2014/main" id="{460AC86C-1E93-41DD-9DF1-7946D1CDA3A6}"/>
                  </a:ext>
                </a:extLst>
              </p:cNvPr>
              <p:cNvSpPr/>
              <p:nvPr/>
            </p:nvSpPr>
            <p:spPr bwMode="auto">
              <a:xfrm>
                <a:off x="6754246" y="2042266"/>
                <a:ext cx="17666" cy="91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41" name="ïṣḻíďê">
                <a:extLst>
                  <a:ext uri="{FF2B5EF4-FFF2-40B4-BE49-F238E27FC236}">
                    <a16:creationId xmlns:a16="http://schemas.microsoft.com/office/drawing/2014/main" id="{FB636415-BC12-4747-863E-97745B76EB96}"/>
                  </a:ext>
                </a:extLst>
              </p:cNvPr>
              <p:cNvSpPr/>
              <p:nvPr/>
            </p:nvSpPr>
            <p:spPr bwMode="auto">
              <a:xfrm>
                <a:off x="6494495" y="2042266"/>
                <a:ext cx="1309" cy="9160"/>
              </a:xfrm>
              <a:prstGeom prst="rect">
                <a:avLst/>
              </a:prstGeom>
              <a:solidFill>
                <a:srgbClr val="5B42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42" name="ïś1íḍê">
                <a:extLst>
                  <a:ext uri="{FF2B5EF4-FFF2-40B4-BE49-F238E27FC236}">
                    <a16:creationId xmlns:a16="http://schemas.microsoft.com/office/drawing/2014/main" id="{D315FC91-3B43-484C-A4E8-8385D1801187}"/>
                  </a:ext>
                </a:extLst>
              </p:cNvPr>
              <p:cNvSpPr/>
              <p:nvPr/>
            </p:nvSpPr>
            <p:spPr bwMode="auto">
              <a:xfrm>
                <a:off x="6494495" y="2042266"/>
                <a:ext cx="1309" cy="91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43" name="íşḷïdê">
                <a:extLst>
                  <a:ext uri="{FF2B5EF4-FFF2-40B4-BE49-F238E27FC236}">
                    <a16:creationId xmlns:a16="http://schemas.microsoft.com/office/drawing/2014/main" id="{EB266920-3B9E-455B-A079-3E142766136E}"/>
                  </a:ext>
                </a:extLst>
              </p:cNvPr>
              <p:cNvSpPr/>
              <p:nvPr/>
            </p:nvSpPr>
            <p:spPr bwMode="auto">
              <a:xfrm>
                <a:off x="6771911" y="2042266"/>
                <a:ext cx="258443" cy="9160"/>
              </a:xfrm>
              <a:prstGeom prst="rect">
                <a:avLst/>
              </a:prstGeom>
              <a:solidFill>
                <a:srgbClr val="5B42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44" name="îṣ1ïďe">
                <a:extLst>
                  <a:ext uri="{FF2B5EF4-FFF2-40B4-BE49-F238E27FC236}">
                    <a16:creationId xmlns:a16="http://schemas.microsoft.com/office/drawing/2014/main" id="{731880F4-6019-41BC-BD77-2BFDB130490B}"/>
                  </a:ext>
                </a:extLst>
              </p:cNvPr>
              <p:cNvSpPr/>
              <p:nvPr/>
            </p:nvSpPr>
            <p:spPr bwMode="auto">
              <a:xfrm>
                <a:off x="6771911" y="2042266"/>
                <a:ext cx="258443" cy="91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45" name="îṩḷiḍe">
                <a:extLst>
                  <a:ext uri="{FF2B5EF4-FFF2-40B4-BE49-F238E27FC236}">
                    <a16:creationId xmlns:a16="http://schemas.microsoft.com/office/drawing/2014/main" id="{D50711DA-C058-4D5D-B2C9-991B78A48A3E}"/>
                  </a:ext>
                </a:extLst>
              </p:cNvPr>
              <p:cNvSpPr/>
              <p:nvPr/>
            </p:nvSpPr>
            <p:spPr bwMode="auto">
              <a:xfrm>
                <a:off x="6495803" y="2042266"/>
                <a:ext cx="258443" cy="9160"/>
              </a:xfrm>
              <a:prstGeom prst="rect">
                <a:avLst/>
              </a:prstGeom>
              <a:solidFill>
                <a:srgbClr val="5B42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46" name="îṩļïḓé">
                <a:extLst>
                  <a:ext uri="{FF2B5EF4-FFF2-40B4-BE49-F238E27FC236}">
                    <a16:creationId xmlns:a16="http://schemas.microsoft.com/office/drawing/2014/main" id="{2111ECF1-7B87-4FFD-A067-23F079C83B25}"/>
                  </a:ext>
                </a:extLst>
              </p:cNvPr>
              <p:cNvSpPr/>
              <p:nvPr/>
            </p:nvSpPr>
            <p:spPr bwMode="auto">
              <a:xfrm>
                <a:off x="6495803" y="2042266"/>
                <a:ext cx="258443" cy="91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47" name="îṡḷíďe">
                <a:extLst>
                  <a:ext uri="{FF2B5EF4-FFF2-40B4-BE49-F238E27FC236}">
                    <a16:creationId xmlns:a16="http://schemas.microsoft.com/office/drawing/2014/main" id="{BFB02259-5EC0-418F-8463-5F99B5886F0F}"/>
                  </a:ext>
                </a:extLst>
              </p:cNvPr>
              <p:cNvSpPr/>
              <p:nvPr/>
            </p:nvSpPr>
            <p:spPr bwMode="auto">
              <a:xfrm>
                <a:off x="7424888" y="1826352"/>
                <a:ext cx="17666" cy="9160"/>
              </a:xfrm>
              <a:prstGeom prst="rect">
                <a:avLst/>
              </a:prstGeom>
              <a:solidFill>
                <a:srgbClr val="33281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48" name="íşḻíďè">
                <a:extLst>
                  <a:ext uri="{FF2B5EF4-FFF2-40B4-BE49-F238E27FC236}">
                    <a16:creationId xmlns:a16="http://schemas.microsoft.com/office/drawing/2014/main" id="{8022D21B-C4B8-4D2E-8C3E-C9DA36BFE8B4}"/>
                  </a:ext>
                </a:extLst>
              </p:cNvPr>
              <p:cNvSpPr/>
              <p:nvPr/>
            </p:nvSpPr>
            <p:spPr bwMode="auto">
              <a:xfrm>
                <a:off x="7424888" y="1826352"/>
                <a:ext cx="17666" cy="91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49" name="îSļiḋê">
                <a:extLst>
                  <a:ext uri="{FF2B5EF4-FFF2-40B4-BE49-F238E27FC236}">
                    <a16:creationId xmlns:a16="http://schemas.microsoft.com/office/drawing/2014/main" id="{40314092-ECF9-4038-A721-D9CD148FFC40}"/>
                  </a:ext>
                </a:extLst>
              </p:cNvPr>
              <p:cNvSpPr/>
              <p:nvPr/>
            </p:nvSpPr>
            <p:spPr bwMode="auto">
              <a:xfrm>
                <a:off x="7442553" y="1826352"/>
                <a:ext cx="393225" cy="9160"/>
              </a:xfrm>
              <a:prstGeom prst="rect">
                <a:avLst/>
              </a:prstGeom>
              <a:solidFill>
                <a:srgbClr val="8E60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50" name="işḷïḓè">
                <a:extLst>
                  <a:ext uri="{FF2B5EF4-FFF2-40B4-BE49-F238E27FC236}">
                    <a16:creationId xmlns:a16="http://schemas.microsoft.com/office/drawing/2014/main" id="{DAB508FE-957F-49E2-898E-90EEE48A678A}"/>
                  </a:ext>
                </a:extLst>
              </p:cNvPr>
              <p:cNvSpPr/>
              <p:nvPr/>
            </p:nvSpPr>
            <p:spPr bwMode="auto">
              <a:xfrm>
                <a:off x="7442553" y="1826352"/>
                <a:ext cx="393225" cy="91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51" name="išḻiḓê">
                <a:extLst>
                  <a:ext uri="{FF2B5EF4-FFF2-40B4-BE49-F238E27FC236}">
                    <a16:creationId xmlns:a16="http://schemas.microsoft.com/office/drawing/2014/main" id="{FDCB57BF-DD04-4733-A457-3182CCBA6F03}"/>
                  </a:ext>
                </a:extLst>
              </p:cNvPr>
              <p:cNvSpPr/>
              <p:nvPr/>
            </p:nvSpPr>
            <p:spPr bwMode="auto">
              <a:xfrm>
                <a:off x="7031662" y="1826352"/>
                <a:ext cx="393225" cy="9160"/>
              </a:xfrm>
              <a:prstGeom prst="rect">
                <a:avLst/>
              </a:prstGeom>
              <a:solidFill>
                <a:srgbClr val="8E60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52" name="iṣ1iḋê">
                <a:extLst>
                  <a:ext uri="{FF2B5EF4-FFF2-40B4-BE49-F238E27FC236}">
                    <a16:creationId xmlns:a16="http://schemas.microsoft.com/office/drawing/2014/main" id="{7D2068E5-5CDE-4181-9F7D-09F0C2FB14B8}"/>
                  </a:ext>
                </a:extLst>
              </p:cNvPr>
              <p:cNvSpPr/>
              <p:nvPr/>
            </p:nvSpPr>
            <p:spPr bwMode="auto">
              <a:xfrm>
                <a:off x="7031662" y="1826352"/>
                <a:ext cx="393225" cy="91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53" name="í$ḷïḍê">
                <a:extLst>
                  <a:ext uri="{FF2B5EF4-FFF2-40B4-BE49-F238E27FC236}">
                    <a16:creationId xmlns:a16="http://schemas.microsoft.com/office/drawing/2014/main" id="{2B4D40F2-20E5-43E1-AB1A-015187627A83}"/>
                  </a:ext>
                </a:extLst>
              </p:cNvPr>
              <p:cNvSpPr/>
              <p:nvPr/>
            </p:nvSpPr>
            <p:spPr bwMode="auto">
              <a:xfrm>
                <a:off x="6754246" y="1826352"/>
                <a:ext cx="17666" cy="9160"/>
              </a:xfrm>
              <a:prstGeom prst="rect">
                <a:avLst/>
              </a:prstGeom>
              <a:solidFill>
                <a:srgbClr val="33281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54" name="isļíḍè">
                <a:extLst>
                  <a:ext uri="{FF2B5EF4-FFF2-40B4-BE49-F238E27FC236}">
                    <a16:creationId xmlns:a16="http://schemas.microsoft.com/office/drawing/2014/main" id="{B022ADDD-70C8-41E9-BB9E-B155C46C1756}"/>
                  </a:ext>
                </a:extLst>
              </p:cNvPr>
              <p:cNvSpPr/>
              <p:nvPr/>
            </p:nvSpPr>
            <p:spPr bwMode="auto">
              <a:xfrm>
                <a:off x="6754246" y="1826352"/>
                <a:ext cx="17666" cy="91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55" name="íṡ1îḑê">
                <a:extLst>
                  <a:ext uri="{FF2B5EF4-FFF2-40B4-BE49-F238E27FC236}">
                    <a16:creationId xmlns:a16="http://schemas.microsoft.com/office/drawing/2014/main" id="{8FFC69C1-933A-42DC-9D02-894C039A26C6}"/>
                  </a:ext>
                </a:extLst>
              </p:cNvPr>
              <p:cNvSpPr/>
              <p:nvPr/>
            </p:nvSpPr>
            <p:spPr bwMode="auto">
              <a:xfrm>
                <a:off x="6494495" y="1826352"/>
                <a:ext cx="1309" cy="9160"/>
              </a:xfrm>
              <a:prstGeom prst="rect">
                <a:avLst/>
              </a:prstGeom>
              <a:solidFill>
                <a:srgbClr val="5B42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56" name="ïṧļíḋe">
                <a:extLst>
                  <a:ext uri="{FF2B5EF4-FFF2-40B4-BE49-F238E27FC236}">
                    <a16:creationId xmlns:a16="http://schemas.microsoft.com/office/drawing/2014/main" id="{BD98DCE8-E559-497C-B170-4A6D953D191C}"/>
                  </a:ext>
                </a:extLst>
              </p:cNvPr>
              <p:cNvSpPr/>
              <p:nvPr/>
            </p:nvSpPr>
            <p:spPr bwMode="auto">
              <a:xfrm>
                <a:off x="6494495" y="1826352"/>
                <a:ext cx="1309" cy="91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57" name="iṡliḍè">
                <a:extLst>
                  <a:ext uri="{FF2B5EF4-FFF2-40B4-BE49-F238E27FC236}">
                    <a16:creationId xmlns:a16="http://schemas.microsoft.com/office/drawing/2014/main" id="{53DA062A-F048-4829-9E82-775B843D9613}"/>
                  </a:ext>
                </a:extLst>
              </p:cNvPr>
              <p:cNvSpPr/>
              <p:nvPr/>
            </p:nvSpPr>
            <p:spPr bwMode="auto">
              <a:xfrm>
                <a:off x="6771911" y="1826352"/>
                <a:ext cx="258443" cy="9160"/>
              </a:xfrm>
              <a:custGeom>
                <a:avLst/>
                <a:gdLst>
                  <a:gd name="T0" fmla="*/ 395 w 395"/>
                  <a:gd name="T1" fmla="*/ 0 h 14"/>
                  <a:gd name="T2" fmla="*/ 0 w 395"/>
                  <a:gd name="T3" fmla="*/ 0 h 14"/>
                  <a:gd name="T4" fmla="*/ 0 w 395"/>
                  <a:gd name="T5" fmla="*/ 14 h 14"/>
                  <a:gd name="T6" fmla="*/ 144 w 395"/>
                  <a:gd name="T7" fmla="*/ 14 h 14"/>
                  <a:gd name="T8" fmla="*/ 144 w 395"/>
                  <a:gd name="T9" fmla="*/ 10 h 14"/>
                  <a:gd name="T10" fmla="*/ 223 w 395"/>
                  <a:gd name="T11" fmla="*/ 10 h 14"/>
                  <a:gd name="T12" fmla="*/ 223 w 395"/>
                  <a:gd name="T13" fmla="*/ 14 h 14"/>
                  <a:gd name="T14" fmla="*/ 395 w 395"/>
                  <a:gd name="T15" fmla="*/ 14 h 14"/>
                  <a:gd name="T16" fmla="*/ 395 w 395"/>
                  <a:gd name="T1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5" h="14">
                    <a:moveTo>
                      <a:pt x="395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144" y="14"/>
                    </a:lnTo>
                    <a:lnTo>
                      <a:pt x="144" y="10"/>
                    </a:lnTo>
                    <a:lnTo>
                      <a:pt x="223" y="10"/>
                    </a:lnTo>
                    <a:lnTo>
                      <a:pt x="223" y="14"/>
                    </a:lnTo>
                    <a:lnTo>
                      <a:pt x="395" y="14"/>
                    </a:lnTo>
                    <a:lnTo>
                      <a:pt x="395" y="0"/>
                    </a:lnTo>
                    <a:close/>
                  </a:path>
                </a:pathLst>
              </a:custGeom>
              <a:solidFill>
                <a:srgbClr val="5B42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58" name="íṩḷïďe">
                <a:extLst>
                  <a:ext uri="{FF2B5EF4-FFF2-40B4-BE49-F238E27FC236}">
                    <a16:creationId xmlns:a16="http://schemas.microsoft.com/office/drawing/2014/main" id="{6186DA9D-9021-4D3B-891B-7EB8D8BA07EF}"/>
                  </a:ext>
                </a:extLst>
              </p:cNvPr>
              <p:cNvSpPr/>
              <p:nvPr/>
            </p:nvSpPr>
            <p:spPr bwMode="auto">
              <a:xfrm>
                <a:off x="6771911" y="1826352"/>
                <a:ext cx="258443" cy="9160"/>
              </a:xfrm>
              <a:custGeom>
                <a:avLst/>
                <a:gdLst>
                  <a:gd name="T0" fmla="*/ 395 w 395"/>
                  <a:gd name="T1" fmla="*/ 0 h 14"/>
                  <a:gd name="T2" fmla="*/ 0 w 395"/>
                  <a:gd name="T3" fmla="*/ 0 h 14"/>
                  <a:gd name="T4" fmla="*/ 0 w 395"/>
                  <a:gd name="T5" fmla="*/ 14 h 14"/>
                  <a:gd name="T6" fmla="*/ 144 w 395"/>
                  <a:gd name="T7" fmla="*/ 14 h 14"/>
                  <a:gd name="T8" fmla="*/ 144 w 395"/>
                  <a:gd name="T9" fmla="*/ 10 h 14"/>
                  <a:gd name="T10" fmla="*/ 223 w 395"/>
                  <a:gd name="T11" fmla="*/ 10 h 14"/>
                  <a:gd name="T12" fmla="*/ 223 w 395"/>
                  <a:gd name="T13" fmla="*/ 14 h 14"/>
                  <a:gd name="T14" fmla="*/ 395 w 395"/>
                  <a:gd name="T15" fmla="*/ 14 h 14"/>
                  <a:gd name="T16" fmla="*/ 395 w 395"/>
                  <a:gd name="T1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5" h="14">
                    <a:moveTo>
                      <a:pt x="395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144" y="14"/>
                    </a:lnTo>
                    <a:lnTo>
                      <a:pt x="144" y="10"/>
                    </a:lnTo>
                    <a:lnTo>
                      <a:pt x="223" y="10"/>
                    </a:lnTo>
                    <a:lnTo>
                      <a:pt x="223" y="14"/>
                    </a:lnTo>
                    <a:lnTo>
                      <a:pt x="395" y="14"/>
                    </a:lnTo>
                    <a:lnTo>
                      <a:pt x="3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59" name="í$ļïḓé">
                <a:extLst>
                  <a:ext uri="{FF2B5EF4-FFF2-40B4-BE49-F238E27FC236}">
                    <a16:creationId xmlns:a16="http://schemas.microsoft.com/office/drawing/2014/main" id="{59471EA9-3E59-4A73-B0E4-5C6D76885543}"/>
                  </a:ext>
                </a:extLst>
              </p:cNvPr>
              <p:cNvSpPr/>
              <p:nvPr/>
            </p:nvSpPr>
            <p:spPr bwMode="auto">
              <a:xfrm>
                <a:off x="6495803" y="1826352"/>
                <a:ext cx="258443" cy="9160"/>
              </a:xfrm>
              <a:custGeom>
                <a:avLst/>
                <a:gdLst>
                  <a:gd name="T0" fmla="*/ 395 w 395"/>
                  <a:gd name="T1" fmla="*/ 0 h 14"/>
                  <a:gd name="T2" fmla="*/ 0 w 395"/>
                  <a:gd name="T3" fmla="*/ 0 h 14"/>
                  <a:gd name="T4" fmla="*/ 0 w 395"/>
                  <a:gd name="T5" fmla="*/ 14 h 14"/>
                  <a:gd name="T6" fmla="*/ 158 w 395"/>
                  <a:gd name="T7" fmla="*/ 14 h 14"/>
                  <a:gd name="T8" fmla="*/ 158 w 395"/>
                  <a:gd name="T9" fmla="*/ 10 h 14"/>
                  <a:gd name="T10" fmla="*/ 237 w 395"/>
                  <a:gd name="T11" fmla="*/ 10 h 14"/>
                  <a:gd name="T12" fmla="*/ 237 w 395"/>
                  <a:gd name="T13" fmla="*/ 14 h 14"/>
                  <a:gd name="T14" fmla="*/ 395 w 395"/>
                  <a:gd name="T15" fmla="*/ 14 h 14"/>
                  <a:gd name="T16" fmla="*/ 395 w 395"/>
                  <a:gd name="T1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5" h="14">
                    <a:moveTo>
                      <a:pt x="395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158" y="14"/>
                    </a:lnTo>
                    <a:lnTo>
                      <a:pt x="158" y="10"/>
                    </a:lnTo>
                    <a:lnTo>
                      <a:pt x="237" y="10"/>
                    </a:lnTo>
                    <a:lnTo>
                      <a:pt x="237" y="14"/>
                    </a:lnTo>
                    <a:lnTo>
                      <a:pt x="395" y="14"/>
                    </a:lnTo>
                    <a:lnTo>
                      <a:pt x="395" y="0"/>
                    </a:lnTo>
                    <a:close/>
                  </a:path>
                </a:pathLst>
              </a:custGeom>
              <a:solidFill>
                <a:srgbClr val="5B42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60" name="ïŝľîḑè">
                <a:extLst>
                  <a:ext uri="{FF2B5EF4-FFF2-40B4-BE49-F238E27FC236}">
                    <a16:creationId xmlns:a16="http://schemas.microsoft.com/office/drawing/2014/main" id="{52995D70-CF88-4603-B893-211199A84F8C}"/>
                  </a:ext>
                </a:extLst>
              </p:cNvPr>
              <p:cNvSpPr/>
              <p:nvPr/>
            </p:nvSpPr>
            <p:spPr bwMode="auto">
              <a:xfrm>
                <a:off x="6495803" y="1826352"/>
                <a:ext cx="258443" cy="9160"/>
              </a:xfrm>
              <a:custGeom>
                <a:avLst/>
                <a:gdLst>
                  <a:gd name="T0" fmla="*/ 395 w 395"/>
                  <a:gd name="T1" fmla="*/ 0 h 14"/>
                  <a:gd name="T2" fmla="*/ 0 w 395"/>
                  <a:gd name="T3" fmla="*/ 0 h 14"/>
                  <a:gd name="T4" fmla="*/ 0 w 395"/>
                  <a:gd name="T5" fmla="*/ 14 h 14"/>
                  <a:gd name="T6" fmla="*/ 158 w 395"/>
                  <a:gd name="T7" fmla="*/ 14 h 14"/>
                  <a:gd name="T8" fmla="*/ 158 w 395"/>
                  <a:gd name="T9" fmla="*/ 10 h 14"/>
                  <a:gd name="T10" fmla="*/ 237 w 395"/>
                  <a:gd name="T11" fmla="*/ 10 h 14"/>
                  <a:gd name="T12" fmla="*/ 237 w 395"/>
                  <a:gd name="T13" fmla="*/ 14 h 14"/>
                  <a:gd name="T14" fmla="*/ 395 w 395"/>
                  <a:gd name="T15" fmla="*/ 14 h 14"/>
                  <a:gd name="T16" fmla="*/ 395 w 395"/>
                  <a:gd name="T1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5" h="14">
                    <a:moveTo>
                      <a:pt x="395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158" y="14"/>
                    </a:lnTo>
                    <a:lnTo>
                      <a:pt x="158" y="10"/>
                    </a:lnTo>
                    <a:lnTo>
                      <a:pt x="237" y="10"/>
                    </a:lnTo>
                    <a:lnTo>
                      <a:pt x="237" y="14"/>
                    </a:lnTo>
                    <a:lnTo>
                      <a:pt x="395" y="14"/>
                    </a:lnTo>
                    <a:lnTo>
                      <a:pt x="3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61" name="ïṥḻíḍè">
                <a:extLst>
                  <a:ext uri="{FF2B5EF4-FFF2-40B4-BE49-F238E27FC236}">
                    <a16:creationId xmlns:a16="http://schemas.microsoft.com/office/drawing/2014/main" id="{597D4409-FEF8-4CE1-B160-54346B8B7278}"/>
                  </a:ext>
                </a:extLst>
              </p:cNvPr>
              <p:cNvSpPr/>
              <p:nvPr/>
            </p:nvSpPr>
            <p:spPr bwMode="auto">
              <a:xfrm>
                <a:off x="7424888" y="1611746"/>
                <a:ext cx="17666" cy="7851"/>
              </a:xfrm>
              <a:prstGeom prst="rect">
                <a:avLst/>
              </a:prstGeom>
              <a:solidFill>
                <a:srgbClr val="33281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62" name="işḻîḓe">
                <a:extLst>
                  <a:ext uri="{FF2B5EF4-FFF2-40B4-BE49-F238E27FC236}">
                    <a16:creationId xmlns:a16="http://schemas.microsoft.com/office/drawing/2014/main" id="{5AADFACC-A8FC-465E-8283-4AE37F394FC0}"/>
                  </a:ext>
                </a:extLst>
              </p:cNvPr>
              <p:cNvSpPr/>
              <p:nvPr/>
            </p:nvSpPr>
            <p:spPr bwMode="auto">
              <a:xfrm>
                <a:off x="7424888" y="1611746"/>
                <a:ext cx="17666" cy="78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63" name="ïSḷiďê">
                <a:extLst>
                  <a:ext uri="{FF2B5EF4-FFF2-40B4-BE49-F238E27FC236}">
                    <a16:creationId xmlns:a16="http://schemas.microsoft.com/office/drawing/2014/main" id="{F2164E50-5DF8-4FB9-9400-A74E3BBEDF47}"/>
                  </a:ext>
                </a:extLst>
              </p:cNvPr>
              <p:cNvSpPr/>
              <p:nvPr/>
            </p:nvSpPr>
            <p:spPr bwMode="auto">
              <a:xfrm>
                <a:off x="7442553" y="1611746"/>
                <a:ext cx="393225" cy="7851"/>
              </a:xfrm>
              <a:prstGeom prst="rect">
                <a:avLst/>
              </a:prstGeom>
              <a:solidFill>
                <a:srgbClr val="8E60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64" name="íṣľïḍè">
                <a:extLst>
                  <a:ext uri="{FF2B5EF4-FFF2-40B4-BE49-F238E27FC236}">
                    <a16:creationId xmlns:a16="http://schemas.microsoft.com/office/drawing/2014/main" id="{6A236DA7-C13F-4929-BAAF-7059869D110B}"/>
                  </a:ext>
                </a:extLst>
              </p:cNvPr>
              <p:cNvSpPr/>
              <p:nvPr/>
            </p:nvSpPr>
            <p:spPr bwMode="auto">
              <a:xfrm>
                <a:off x="7442553" y="1611746"/>
                <a:ext cx="393225" cy="78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65" name="íşḻiḍé">
                <a:extLst>
                  <a:ext uri="{FF2B5EF4-FFF2-40B4-BE49-F238E27FC236}">
                    <a16:creationId xmlns:a16="http://schemas.microsoft.com/office/drawing/2014/main" id="{C28FA43C-AC6E-4C8B-8086-D1C85E850C45}"/>
                  </a:ext>
                </a:extLst>
              </p:cNvPr>
              <p:cNvSpPr/>
              <p:nvPr/>
            </p:nvSpPr>
            <p:spPr bwMode="auto">
              <a:xfrm>
                <a:off x="7031662" y="1611746"/>
                <a:ext cx="393225" cy="7851"/>
              </a:xfrm>
              <a:prstGeom prst="rect">
                <a:avLst/>
              </a:prstGeom>
              <a:solidFill>
                <a:srgbClr val="8E60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66" name="îṣḷïdê">
                <a:extLst>
                  <a:ext uri="{FF2B5EF4-FFF2-40B4-BE49-F238E27FC236}">
                    <a16:creationId xmlns:a16="http://schemas.microsoft.com/office/drawing/2014/main" id="{76EAEA96-1078-4CAD-A172-57318EFAE983}"/>
                  </a:ext>
                </a:extLst>
              </p:cNvPr>
              <p:cNvSpPr/>
              <p:nvPr/>
            </p:nvSpPr>
            <p:spPr bwMode="auto">
              <a:xfrm>
                <a:off x="7031662" y="1611746"/>
                <a:ext cx="393225" cy="78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67" name="íS1íḓê">
                <a:extLst>
                  <a:ext uri="{FF2B5EF4-FFF2-40B4-BE49-F238E27FC236}">
                    <a16:creationId xmlns:a16="http://schemas.microsoft.com/office/drawing/2014/main" id="{0E0F1B72-1C1A-49DB-B2EE-963179D850FE}"/>
                  </a:ext>
                </a:extLst>
              </p:cNvPr>
              <p:cNvSpPr/>
              <p:nvPr/>
            </p:nvSpPr>
            <p:spPr bwMode="auto">
              <a:xfrm>
                <a:off x="6494495" y="1611746"/>
                <a:ext cx="1309" cy="7851"/>
              </a:xfrm>
              <a:prstGeom prst="rect">
                <a:avLst/>
              </a:prstGeom>
              <a:solidFill>
                <a:srgbClr val="5B42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68" name="iṣľídê">
                <a:extLst>
                  <a:ext uri="{FF2B5EF4-FFF2-40B4-BE49-F238E27FC236}">
                    <a16:creationId xmlns:a16="http://schemas.microsoft.com/office/drawing/2014/main" id="{5E330EBE-CFD8-4A72-9F72-35BDE1D97B98}"/>
                  </a:ext>
                </a:extLst>
              </p:cNvPr>
              <p:cNvSpPr/>
              <p:nvPr/>
            </p:nvSpPr>
            <p:spPr bwMode="auto">
              <a:xfrm>
                <a:off x="6494495" y="1611746"/>
                <a:ext cx="1309" cy="78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69" name="ïŝḷîde">
                <a:extLst>
                  <a:ext uri="{FF2B5EF4-FFF2-40B4-BE49-F238E27FC236}">
                    <a16:creationId xmlns:a16="http://schemas.microsoft.com/office/drawing/2014/main" id="{FAD6EC72-4ABE-4173-A1CD-46A793DC3CC4}"/>
                  </a:ext>
                </a:extLst>
              </p:cNvPr>
              <p:cNvSpPr/>
              <p:nvPr/>
            </p:nvSpPr>
            <p:spPr bwMode="auto">
              <a:xfrm>
                <a:off x="6754246" y="1611746"/>
                <a:ext cx="17666" cy="7851"/>
              </a:xfrm>
              <a:prstGeom prst="rect">
                <a:avLst/>
              </a:prstGeom>
              <a:solidFill>
                <a:srgbClr val="33281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70" name="ïšlîďè">
                <a:extLst>
                  <a:ext uri="{FF2B5EF4-FFF2-40B4-BE49-F238E27FC236}">
                    <a16:creationId xmlns:a16="http://schemas.microsoft.com/office/drawing/2014/main" id="{AC5FC1BE-9CE6-47C8-892C-5237F9C3A3C3}"/>
                  </a:ext>
                </a:extLst>
              </p:cNvPr>
              <p:cNvSpPr/>
              <p:nvPr/>
            </p:nvSpPr>
            <p:spPr bwMode="auto">
              <a:xfrm>
                <a:off x="6754246" y="1611746"/>
                <a:ext cx="17666" cy="78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71" name="îsļíde">
                <a:extLst>
                  <a:ext uri="{FF2B5EF4-FFF2-40B4-BE49-F238E27FC236}">
                    <a16:creationId xmlns:a16="http://schemas.microsoft.com/office/drawing/2014/main" id="{30F7CAEB-2627-47B6-81FD-BC86E8519EDB}"/>
                  </a:ext>
                </a:extLst>
              </p:cNvPr>
              <p:cNvSpPr/>
              <p:nvPr/>
            </p:nvSpPr>
            <p:spPr bwMode="auto">
              <a:xfrm>
                <a:off x="6771911" y="1611746"/>
                <a:ext cx="258443" cy="7851"/>
              </a:xfrm>
              <a:custGeom>
                <a:avLst/>
                <a:gdLst>
                  <a:gd name="T0" fmla="*/ 395 w 395"/>
                  <a:gd name="T1" fmla="*/ 0 h 12"/>
                  <a:gd name="T2" fmla="*/ 0 w 395"/>
                  <a:gd name="T3" fmla="*/ 0 h 12"/>
                  <a:gd name="T4" fmla="*/ 0 w 395"/>
                  <a:gd name="T5" fmla="*/ 12 h 12"/>
                  <a:gd name="T6" fmla="*/ 144 w 395"/>
                  <a:gd name="T7" fmla="*/ 12 h 12"/>
                  <a:gd name="T8" fmla="*/ 144 w 395"/>
                  <a:gd name="T9" fmla="*/ 12 h 12"/>
                  <a:gd name="T10" fmla="*/ 223 w 395"/>
                  <a:gd name="T11" fmla="*/ 12 h 12"/>
                  <a:gd name="T12" fmla="*/ 223 w 395"/>
                  <a:gd name="T13" fmla="*/ 12 h 12"/>
                  <a:gd name="T14" fmla="*/ 395 w 395"/>
                  <a:gd name="T15" fmla="*/ 12 h 12"/>
                  <a:gd name="T16" fmla="*/ 395 w 395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5" h="12">
                    <a:moveTo>
                      <a:pt x="395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144" y="12"/>
                    </a:lnTo>
                    <a:lnTo>
                      <a:pt x="144" y="12"/>
                    </a:lnTo>
                    <a:lnTo>
                      <a:pt x="223" y="12"/>
                    </a:lnTo>
                    <a:lnTo>
                      <a:pt x="223" y="12"/>
                    </a:lnTo>
                    <a:lnTo>
                      <a:pt x="395" y="12"/>
                    </a:lnTo>
                    <a:lnTo>
                      <a:pt x="395" y="0"/>
                    </a:lnTo>
                    <a:close/>
                  </a:path>
                </a:pathLst>
              </a:custGeom>
              <a:solidFill>
                <a:srgbClr val="5B42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72" name="íşḻiďê">
                <a:extLst>
                  <a:ext uri="{FF2B5EF4-FFF2-40B4-BE49-F238E27FC236}">
                    <a16:creationId xmlns:a16="http://schemas.microsoft.com/office/drawing/2014/main" id="{182A943F-28ED-406E-AC82-B302393FB8E4}"/>
                  </a:ext>
                </a:extLst>
              </p:cNvPr>
              <p:cNvSpPr/>
              <p:nvPr/>
            </p:nvSpPr>
            <p:spPr bwMode="auto">
              <a:xfrm>
                <a:off x="6771911" y="1611746"/>
                <a:ext cx="258443" cy="7851"/>
              </a:xfrm>
              <a:custGeom>
                <a:avLst/>
                <a:gdLst>
                  <a:gd name="T0" fmla="*/ 395 w 395"/>
                  <a:gd name="T1" fmla="*/ 0 h 12"/>
                  <a:gd name="T2" fmla="*/ 0 w 395"/>
                  <a:gd name="T3" fmla="*/ 0 h 12"/>
                  <a:gd name="T4" fmla="*/ 0 w 395"/>
                  <a:gd name="T5" fmla="*/ 12 h 12"/>
                  <a:gd name="T6" fmla="*/ 144 w 395"/>
                  <a:gd name="T7" fmla="*/ 12 h 12"/>
                  <a:gd name="T8" fmla="*/ 144 w 395"/>
                  <a:gd name="T9" fmla="*/ 12 h 12"/>
                  <a:gd name="T10" fmla="*/ 223 w 395"/>
                  <a:gd name="T11" fmla="*/ 12 h 12"/>
                  <a:gd name="T12" fmla="*/ 223 w 395"/>
                  <a:gd name="T13" fmla="*/ 12 h 12"/>
                  <a:gd name="T14" fmla="*/ 395 w 395"/>
                  <a:gd name="T15" fmla="*/ 12 h 12"/>
                  <a:gd name="T16" fmla="*/ 395 w 395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5" h="12">
                    <a:moveTo>
                      <a:pt x="395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144" y="12"/>
                    </a:lnTo>
                    <a:lnTo>
                      <a:pt x="144" y="12"/>
                    </a:lnTo>
                    <a:lnTo>
                      <a:pt x="223" y="12"/>
                    </a:lnTo>
                    <a:lnTo>
                      <a:pt x="223" y="12"/>
                    </a:lnTo>
                    <a:lnTo>
                      <a:pt x="395" y="12"/>
                    </a:lnTo>
                    <a:lnTo>
                      <a:pt x="3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73" name="ïsḻîḓê">
                <a:extLst>
                  <a:ext uri="{FF2B5EF4-FFF2-40B4-BE49-F238E27FC236}">
                    <a16:creationId xmlns:a16="http://schemas.microsoft.com/office/drawing/2014/main" id="{C4D189AA-C59B-44C1-94C7-5E75B7F376F5}"/>
                  </a:ext>
                </a:extLst>
              </p:cNvPr>
              <p:cNvSpPr/>
              <p:nvPr/>
            </p:nvSpPr>
            <p:spPr bwMode="auto">
              <a:xfrm>
                <a:off x="6495803" y="1611746"/>
                <a:ext cx="258443" cy="7851"/>
              </a:xfrm>
              <a:custGeom>
                <a:avLst/>
                <a:gdLst>
                  <a:gd name="T0" fmla="*/ 395 w 395"/>
                  <a:gd name="T1" fmla="*/ 0 h 12"/>
                  <a:gd name="T2" fmla="*/ 0 w 395"/>
                  <a:gd name="T3" fmla="*/ 0 h 12"/>
                  <a:gd name="T4" fmla="*/ 0 w 395"/>
                  <a:gd name="T5" fmla="*/ 12 h 12"/>
                  <a:gd name="T6" fmla="*/ 158 w 395"/>
                  <a:gd name="T7" fmla="*/ 12 h 12"/>
                  <a:gd name="T8" fmla="*/ 158 w 395"/>
                  <a:gd name="T9" fmla="*/ 12 h 12"/>
                  <a:gd name="T10" fmla="*/ 237 w 395"/>
                  <a:gd name="T11" fmla="*/ 12 h 12"/>
                  <a:gd name="T12" fmla="*/ 237 w 395"/>
                  <a:gd name="T13" fmla="*/ 12 h 12"/>
                  <a:gd name="T14" fmla="*/ 395 w 395"/>
                  <a:gd name="T15" fmla="*/ 12 h 12"/>
                  <a:gd name="T16" fmla="*/ 395 w 395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5" h="12">
                    <a:moveTo>
                      <a:pt x="395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158" y="12"/>
                    </a:lnTo>
                    <a:lnTo>
                      <a:pt x="158" y="12"/>
                    </a:lnTo>
                    <a:lnTo>
                      <a:pt x="237" y="12"/>
                    </a:lnTo>
                    <a:lnTo>
                      <a:pt x="237" y="12"/>
                    </a:lnTo>
                    <a:lnTo>
                      <a:pt x="395" y="12"/>
                    </a:lnTo>
                    <a:lnTo>
                      <a:pt x="395" y="0"/>
                    </a:lnTo>
                    <a:close/>
                  </a:path>
                </a:pathLst>
              </a:custGeom>
              <a:solidFill>
                <a:srgbClr val="5B42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74" name="ïšḻiḋé">
                <a:extLst>
                  <a:ext uri="{FF2B5EF4-FFF2-40B4-BE49-F238E27FC236}">
                    <a16:creationId xmlns:a16="http://schemas.microsoft.com/office/drawing/2014/main" id="{64CBC7DF-540F-4C50-BFE3-67199F3A533F}"/>
                  </a:ext>
                </a:extLst>
              </p:cNvPr>
              <p:cNvSpPr/>
              <p:nvPr/>
            </p:nvSpPr>
            <p:spPr bwMode="auto">
              <a:xfrm>
                <a:off x="6495803" y="1611746"/>
                <a:ext cx="258443" cy="7851"/>
              </a:xfrm>
              <a:custGeom>
                <a:avLst/>
                <a:gdLst>
                  <a:gd name="T0" fmla="*/ 395 w 395"/>
                  <a:gd name="T1" fmla="*/ 0 h 12"/>
                  <a:gd name="T2" fmla="*/ 0 w 395"/>
                  <a:gd name="T3" fmla="*/ 0 h 12"/>
                  <a:gd name="T4" fmla="*/ 0 w 395"/>
                  <a:gd name="T5" fmla="*/ 12 h 12"/>
                  <a:gd name="T6" fmla="*/ 158 w 395"/>
                  <a:gd name="T7" fmla="*/ 12 h 12"/>
                  <a:gd name="T8" fmla="*/ 158 w 395"/>
                  <a:gd name="T9" fmla="*/ 12 h 12"/>
                  <a:gd name="T10" fmla="*/ 237 w 395"/>
                  <a:gd name="T11" fmla="*/ 12 h 12"/>
                  <a:gd name="T12" fmla="*/ 237 w 395"/>
                  <a:gd name="T13" fmla="*/ 12 h 12"/>
                  <a:gd name="T14" fmla="*/ 395 w 395"/>
                  <a:gd name="T15" fmla="*/ 12 h 12"/>
                  <a:gd name="T16" fmla="*/ 395 w 395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5" h="12">
                    <a:moveTo>
                      <a:pt x="395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158" y="12"/>
                    </a:lnTo>
                    <a:lnTo>
                      <a:pt x="158" y="12"/>
                    </a:lnTo>
                    <a:lnTo>
                      <a:pt x="237" y="12"/>
                    </a:lnTo>
                    <a:lnTo>
                      <a:pt x="237" y="12"/>
                    </a:lnTo>
                    <a:lnTo>
                      <a:pt x="395" y="12"/>
                    </a:lnTo>
                    <a:lnTo>
                      <a:pt x="3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75" name="ïşļîďe">
                <a:extLst>
                  <a:ext uri="{FF2B5EF4-FFF2-40B4-BE49-F238E27FC236}">
                    <a16:creationId xmlns:a16="http://schemas.microsoft.com/office/drawing/2014/main" id="{E7A97A9F-1463-42C8-94F1-B447687F453C}"/>
                  </a:ext>
                </a:extLst>
              </p:cNvPr>
              <p:cNvSpPr/>
              <p:nvPr/>
            </p:nvSpPr>
            <p:spPr bwMode="auto">
              <a:xfrm>
                <a:off x="7424888" y="1395831"/>
                <a:ext cx="17666" cy="7851"/>
              </a:xfrm>
              <a:prstGeom prst="rect">
                <a:avLst/>
              </a:prstGeom>
              <a:solidFill>
                <a:srgbClr val="33281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76" name="îṧ1îďé">
                <a:extLst>
                  <a:ext uri="{FF2B5EF4-FFF2-40B4-BE49-F238E27FC236}">
                    <a16:creationId xmlns:a16="http://schemas.microsoft.com/office/drawing/2014/main" id="{C91940A1-C39F-49C5-9B2F-EAED605CB864}"/>
                  </a:ext>
                </a:extLst>
              </p:cNvPr>
              <p:cNvSpPr/>
              <p:nvPr/>
            </p:nvSpPr>
            <p:spPr bwMode="auto">
              <a:xfrm>
                <a:off x="7424888" y="1395831"/>
                <a:ext cx="17666" cy="78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77" name="išľíde">
                <a:extLst>
                  <a:ext uri="{FF2B5EF4-FFF2-40B4-BE49-F238E27FC236}">
                    <a16:creationId xmlns:a16="http://schemas.microsoft.com/office/drawing/2014/main" id="{F3346C81-7871-42B4-AB60-A3AEB0F9E6B7}"/>
                  </a:ext>
                </a:extLst>
              </p:cNvPr>
              <p:cNvSpPr/>
              <p:nvPr/>
            </p:nvSpPr>
            <p:spPr bwMode="auto">
              <a:xfrm>
                <a:off x="7442553" y="1395831"/>
                <a:ext cx="393225" cy="7851"/>
              </a:xfrm>
              <a:prstGeom prst="rect">
                <a:avLst/>
              </a:prstGeom>
              <a:solidFill>
                <a:srgbClr val="8E60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78" name="ïŝḻïḓê">
                <a:extLst>
                  <a:ext uri="{FF2B5EF4-FFF2-40B4-BE49-F238E27FC236}">
                    <a16:creationId xmlns:a16="http://schemas.microsoft.com/office/drawing/2014/main" id="{40E09592-FFB4-4C29-BB6F-04B76D1D34E7}"/>
                  </a:ext>
                </a:extLst>
              </p:cNvPr>
              <p:cNvSpPr/>
              <p:nvPr/>
            </p:nvSpPr>
            <p:spPr bwMode="auto">
              <a:xfrm>
                <a:off x="7442553" y="1395831"/>
                <a:ext cx="393225" cy="78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79" name="iś1íḑe">
                <a:extLst>
                  <a:ext uri="{FF2B5EF4-FFF2-40B4-BE49-F238E27FC236}">
                    <a16:creationId xmlns:a16="http://schemas.microsoft.com/office/drawing/2014/main" id="{AC7B4D76-86AC-4BBB-9060-94AE27DC6C4C}"/>
                  </a:ext>
                </a:extLst>
              </p:cNvPr>
              <p:cNvSpPr/>
              <p:nvPr/>
            </p:nvSpPr>
            <p:spPr bwMode="auto">
              <a:xfrm>
                <a:off x="7031662" y="1395831"/>
                <a:ext cx="393225" cy="7851"/>
              </a:xfrm>
              <a:prstGeom prst="rect">
                <a:avLst/>
              </a:prstGeom>
              <a:solidFill>
                <a:srgbClr val="8E60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80" name="îṡḷiḑe">
                <a:extLst>
                  <a:ext uri="{FF2B5EF4-FFF2-40B4-BE49-F238E27FC236}">
                    <a16:creationId xmlns:a16="http://schemas.microsoft.com/office/drawing/2014/main" id="{F67260AF-8AD6-4F9A-A58F-C97DEA8A0256}"/>
                  </a:ext>
                </a:extLst>
              </p:cNvPr>
              <p:cNvSpPr/>
              <p:nvPr/>
            </p:nvSpPr>
            <p:spPr bwMode="auto">
              <a:xfrm>
                <a:off x="7031662" y="1395831"/>
                <a:ext cx="393225" cy="78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81" name="îŝ1îḍe">
                <a:extLst>
                  <a:ext uri="{FF2B5EF4-FFF2-40B4-BE49-F238E27FC236}">
                    <a16:creationId xmlns:a16="http://schemas.microsoft.com/office/drawing/2014/main" id="{88A80061-D62D-45A6-A99C-121D3420DF04}"/>
                  </a:ext>
                </a:extLst>
              </p:cNvPr>
              <p:cNvSpPr/>
              <p:nvPr/>
            </p:nvSpPr>
            <p:spPr bwMode="auto">
              <a:xfrm>
                <a:off x="6494495" y="1395831"/>
                <a:ext cx="1309" cy="7851"/>
              </a:xfrm>
              <a:prstGeom prst="rect">
                <a:avLst/>
              </a:prstGeom>
              <a:solidFill>
                <a:srgbClr val="5B42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82" name="ïslíḍê">
                <a:extLst>
                  <a:ext uri="{FF2B5EF4-FFF2-40B4-BE49-F238E27FC236}">
                    <a16:creationId xmlns:a16="http://schemas.microsoft.com/office/drawing/2014/main" id="{C24B99F4-CF87-4728-8AB8-31701E6E7950}"/>
                  </a:ext>
                </a:extLst>
              </p:cNvPr>
              <p:cNvSpPr/>
              <p:nvPr/>
            </p:nvSpPr>
            <p:spPr bwMode="auto">
              <a:xfrm>
                <a:off x="6494495" y="1395831"/>
                <a:ext cx="1309" cy="78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83" name="íṣḻïḋé">
                <a:extLst>
                  <a:ext uri="{FF2B5EF4-FFF2-40B4-BE49-F238E27FC236}">
                    <a16:creationId xmlns:a16="http://schemas.microsoft.com/office/drawing/2014/main" id="{31BD28F5-805F-4406-AD87-EAB19DB2DB56}"/>
                  </a:ext>
                </a:extLst>
              </p:cNvPr>
              <p:cNvSpPr/>
              <p:nvPr/>
            </p:nvSpPr>
            <p:spPr bwMode="auto">
              <a:xfrm>
                <a:off x="6754246" y="1395831"/>
                <a:ext cx="17666" cy="7851"/>
              </a:xfrm>
              <a:prstGeom prst="rect">
                <a:avLst/>
              </a:prstGeom>
              <a:solidFill>
                <a:srgbClr val="33281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84" name="ïş1îḍé">
                <a:extLst>
                  <a:ext uri="{FF2B5EF4-FFF2-40B4-BE49-F238E27FC236}">
                    <a16:creationId xmlns:a16="http://schemas.microsoft.com/office/drawing/2014/main" id="{478A73F5-1C36-4DAB-9397-37C82FC52AF4}"/>
                  </a:ext>
                </a:extLst>
              </p:cNvPr>
              <p:cNvSpPr/>
              <p:nvPr/>
            </p:nvSpPr>
            <p:spPr bwMode="auto">
              <a:xfrm>
                <a:off x="6754246" y="1395831"/>
                <a:ext cx="17666" cy="78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85" name="is1ïdé">
                <a:extLst>
                  <a:ext uri="{FF2B5EF4-FFF2-40B4-BE49-F238E27FC236}">
                    <a16:creationId xmlns:a16="http://schemas.microsoft.com/office/drawing/2014/main" id="{8C07133C-FC9F-4FEA-B4FC-DC30E8D0B9E7}"/>
                  </a:ext>
                </a:extLst>
              </p:cNvPr>
              <p:cNvSpPr/>
              <p:nvPr/>
            </p:nvSpPr>
            <p:spPr bwMode="auto">
              <a:xfrm>
                <a:off x="6771911" y="1395831"/>
                <a:ext cx="258443" cy="7851"/>
              </a:xfrm>
              <a:custGeom>
                <a:avLst/>
                <a:gdLst>
                  <a:gd name="T0" fmla="*/ 395 w 395"/>
                  <a:gd name="T1" fmla="*/ 0 h 12"/>
                  <a:gd name="T2" fmla="*/ 0 w 395"/>
                  <a:gd name="T3" fmla="*/ 0 h 12"/>
                  <a:gd name="T4" fmla="*/ 0 w 395"/>
                  <a:gd name="T5" fmla="*/ 12 h 12"/>
                  <a:gd name="T6" fmla="*/ 144 w 395"/>
                  <a:gd name="T7" fmla="*/ 12 h 12"/>
                  <a:gd name="T8" fmla="*/ 144 w 395"/>
                  <a:gd name="T9" fmla="*/ 12 h 12"/>
                  <a:gd name="T10" fmla="*/ 223 w 395"/>
                  <a:gd name="T11" fmla="*/ 12 h 12"/>
                  <a:gd name="T12" fmla="*/ 223 w 395"/>
                  <a:gd name="T13" fmla="*/ 12 h 12"/>
                  <a:gd name="T14" fmla="*/ 395 w 395"/>
                  <a:gd name="T15" fmla="*/ 12 h 12"/>
                  <a:gd name="T16" fmla="*/ 395 w 395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5" h="12">
                    <a:moveTo>
                      <a:pt x="395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144" y="12"/>
                    </a:lnTo>
                    <a:lnTo>
                      <a:pt x="144" y="12"/>
                    </a:lnTo>
                    <a:lnTo>
                      <a:pt x="223" y="12"/>
                    </a:lnTo>
                    <a:lnTo>
                      <a:pt x="223" y="12"/>
                    </a:lnTo>
                    <a:lnTo>
                      <a:pt x="395" y="12"/>
                    </a:lnTo>
                    <a:lnTo>
                      <a:pt x="395" y="0"/>
                    </a:lnTo>
                    <a:close/>
                  </a:path>
                </a:pathLst>
              </a:custGeom>
              <a:solidFill>
                <a:srgbClr val="5B42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86" name="ï$ľíḓè">
                <a:extLst>
                  <a:ext uri="{FF2B5EF4-FFF2-40B4-BE49-F238E27FC236}">
                    <a16:creationId xmlns:a16="http://schemas.microsoft.com/office/drawing/2014/main" id="{706AC94F-C12F-4BFE-9208-08BC308E8ED5}"/>
                  </a:ext>
                </a:extLst>
              </p:cNvPr>
              <p:cNvSpPr/>
              <p:nvPr/>
            </p:nvSpPr>
            <p:spPr bwMode="auto">
              <a:xfrm>
                <a:off x="6771911" y="1395831"/>
                <a:ext cx="258443" cy="7851"/>
              </a:xfrm>
              <a:custGeom>
                <a:avLst/>
                <a:gdLst>
                  <a:gd name="T0" fmla="*/ 395 w 395"/>
                  <a:gd name="T1" fmla="*/ 0 h 12"/>
                  <a:gd name="T2" fmla="*/ 0 w 395"/>
                  <a:gd name="T3" fmla="*/ 0 h 12"/>
                  <a:gd name="T4" fmla="*/ 0 w 395"/>
                  <a:gd name="T5" fmla="*/ 12 h 12"/>
                  <a:gd name="T6" fmla="*/ 144 w 395"/>
                  <a:gd name="T7" fmla="*/ 12 h 12"/>
                  <a:gd name="T8" fmla="*/ 144 w 395"/>
                  <a:gd name="T9" fmla="*/ 12 h 12"/>
                  <a:gd name="T10" fmla="*/ 223 w 395"/>
                  <a:gd name="T11" fmla="*/ 12 h 12"/>
                  <a:gd name="T12" fmla="*/ 223 w 395"/>
                  <a:gd name="T13" fmla="*/ 12 h 12"/>
                  <a:gd name="T14" fmla="*/ 395 w 395"/>
                  <a:gd name="T15" fmla="*/ 12 h 12"/>
                  <a:gd name="T16" fmla="*/ 395 w 395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5" h="12">
                    <a:moveTo>
                      <a:pt x="395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144" y="12"/>
                    </a:lnTo>
                    <a:lnTo>
                      <a:pt x="144" y="12"/>
                    </a:lnTo>
                    <a:lnTo>
                      <a:pt x="223" y="12"/>
                    </a:lnTo>
                    <a:lnTo>
                      <a:pt x="223" y="12"/>
                    </a:lnTo>
                    <a:lnTo>
                      <a:pt x="395" y="12"/>
                    </a:lnTo>
                    <a:lnTo>
                      <a:pt x="3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87" name="ï$lîdé">
                <a:extLst>
                  <a:ext uri="{FF2B5EF4-FFF2-40B4-BE49-F238E27FC236}">
                    <a16:creationId xmlns:a16="http://schemas.microsoft.com/office/drawing/2014/main" id="{BCA000C8-4344-4B31-8F67-1C9198133C6C}"/>
                  </a:ext>
                </a:extLst>
              </p:cNvPr>
              <p:cNvSpPr/>
              <p:nvPr/>
            </p:nvSpPr>
            <p:spPr bwMode="auto">
              <a:xfrm>
                <a:off x="6495803" y="1395831"/>
                <a:ext cx="258443" cy="7851"/>
              </a:xfrm>
              <a:custGeom>
                <a:avLst/>
                <a:gdLst>
                  <a:gd name="T0" fmla="*/ 395 w 395"/>
                  <a:gd name="T1" fmla="*/ 0 h 12"/>
                  <a:gd name="T2" fmla="*/ 0 w 395"/>
                  <a:gd name="T3" fmla="*/ 0 h 12"/>
                  <a:gd name="T4" fmla="*/ 0 w 395"/>
                  <a:gd name="T5" fmla="*/ 12 h 12"/>
                  <a:gd name="T6" fmla="*/ 158 w 395"/>
                  <a:gd name="T7" fmla="*/ 12 h 12"/>
                  <a:gd name="T8" fmla="*/ 158 w 395"/>
                  <a:gd name="T9" fmla="*/ 12 h 12"/>
                  <a:gd name="T10" fmla="*/ 237 w 395"/>
                  <a:gd name="T11" fmla="*/ 12 h 12"/>
                  <a:gd name="T12" fmla="*/ 237 w 395"/>
                  <a:gd name="T13" fmla="*/ 12 h 12"/>
                  <a:gd name="T14" fmla="*/ 395 w 395"/>
                  <a:gd name="T15" fmla="*/ 12 h 12"/>
                  <a:gd name="T16" fmla="*/ 395 w 395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5" h="12">
                    <a:moveTo>
                      <a:pt x="395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158" y="12"/>
                    </a:lnTo>
                    <a:lnTo>
                      <a:pt x="158" y="12"/>
                    </a:lnTo>
                    <a:lnTo>
                      <a:pt x="237" y="12"/>
                    </a:lnTo>
                    <a:lnTo>
                      <a:pt x="237" y="12"/>
                    </a:lnTo>
                    <a:lnTo>
                      <a:pt x="395" y="12"/>
                    </a:lnTo>
                    <a:lnTo>
                      <a:pt x="395" y="0"/>
                    </a:lnTo>
                    <a:close/>
                  </a:path>
                </a:pathLst>
              </a:custGeom>
              <a:solidFill>
                <a:srgbClr val="5B42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88" name="îşḻidê">
                <a:extLst>
                  <a:ext uri="{FF2B5EF4-FFF2-40B4-BE49-F238E27FC236}">
                    <a16:creationId xmlns:a16="http://schemas.microsoft.com/office/drawing/2014/main" id="{9506A9AA-DB61-4334-AD99-8F58B77A1D6C}"/>
                  </a:ext>
                </a:extLst>
              </p:cNvPr>
              <p:cNvSpPr/>
              <p:nvPr/>
            </p:nvSpPr>
            <p:spPr bwMode="auto">
              <a:xfrm>
                <a:off x="6495803" y="1395831"/>
                <a:ext cx="258443" cy="7851"/>
              </a:xfrm>
              <a:custGeom>
                <a:avLst/>
                <a:gdLst>
                  <a:gd name="T0" fmla="*/ 395 w 395"/>
                  <a:gd name="T1" fmla="*/ 0 h 12"/>
                  <a:gd name="T2" fmla="*/ 0 w 395"/>
                  <a:gd name="T3" fmla="*/ 0 h 12"/>
                  <a:gd name="T4" fmla="*/ 0 w 395"/>
                  <a:gd name="T5" fmla="*/ 12 h 12"/>
                  <a:gd name="T6" fmla="*/ 158 w 395"/>
                  <a:gd name="T7" fmla="*/ 12 h 12"/>
                  <a:gd name="T8" fmla="*/ 158 w 395"/>
                  <a:gd name="T9" fmla="*/ 12 h 12"/>
                  <a:gd name="T10" fmla="*/ 237 w 395"/>
                  <a:gd name="T11" fmla="*/ 12 h 12"/>
                  <a:gd name="T12" fmla="*/ 237 w 395"/>
                  <a:gd name="T13" fmla="*/ 12 h 12"/>
                  <a:gd name="T14" fmla="*/ 395 w 395"/>
                  <a:gd name="T15" fmla="*/ 12 h 12"/>
                  <a:gd name="T16" fmla="*/ 395 w 395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5" h="12">
                    <a:moveTo>
                      <a:pt x="395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158" y="12"/>
                    </a:lnTo>
                    <a:lnTo>
                      <a:pt x="158" y="12"/>
                    </a:lnTo>
                    <a:lnTo>
                      <a:pt x="237" y="12"/>
                    </a:lnTo>
                    <a:lnTo>
                      <a:pt x="237" y="12"/>
                    </a:lnTo>
                    <a:lnTo>
                      <a:pt x="395" y="12"/>
                    </a:lnTo>
                    <a:lnTo>
                      <a:pt x="3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89" name="íṧ1íḋé">
                <a:extLst>
                  <a:ext uri="{FF2B5EF4-FFF2-40B4-BE49-F238E27FC236}">
                    <a16:creationId xmlns:a16="http://schemas.microsoft.com/office/drawing/2014/main" id="{C1891CEF-EA91-47F3-90BF-9A3FDB1FD1DB}"/>
                  </a:ext>
                </a:extLst>
              </p:cNvPr>
              <p:cNvSpPr/>
              <p:nvPr/>
            </p:nvSpPr>
            <p:spPr bwMode="auto">
              <a:xfrm>
                <a:off x="7424888" y="1179917"/>
                <a:ext cx="410891" cy="9160"/>
              </a:xfrm>
              <a:custGeom>
                <a:avLst/>
                <a:gdLst>
                  <a:gd name="T0" fmla="*/ 628 w 628"/>
                  <a:gd name="T1" fmla="*/ 0 h 14"/>
                  <a:gd name="T2" fmla="*/ 0 w 628"/>
                  <a:gd name="T3" fmla="*/ 0 h 14"/>
                  <a:gd name="T4" fmla="*/ 0 w 628"/>
                  <a:gd name="T5" fmla="*/ 6 h 14"/>
                  <a:gd name="T6" fmla="*/ 27 w 628"/>
                  <a:gd name="T7" fmla="*/ 6 h 14"/>
                  <a:gd name="T8" fmla="*/ 628 w 628"/>
                  <a:gd name="T9" fmla="*/ 6 h 14"/>
                  <a:gd name="T10" fmla="*/ 628 w 628"/>
                  <a:gd name="T11" fmla="*/ 14 h 14"/>
                  <a:gd name="T12" fmla="*/ 628 w 628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8" h="14">
                    <a:moveTo>
                      <a:pt x="628" y="0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27" y="6"/>
                    </a:lnTo>
                    <a:lnTo>
                      <a:pt x="628" y="6"/>
                    </a:lnTo>
                    <a:lnTo>
                      <a:pt x="628" y="14"/>
                    </a:lnTo>
                    <a:lnTo>
                      <a:pt x="628" y="0"/>
                    </a:lnTo>
                    <a:close/>
                  </a:path>
                </a:pathLst>
              </a:custGeom>
              <a:solidFill>
                <a:srgbClr val="8E60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90" name="iSlîḑè">
                <a:extLst>
                  <a:ext uri="{FF2B5EF4-FFF2-40B4-BE49-F238E27FC236}">
                    <a16:creationId xmlns:a16="http://schemas.microsoft.com/office/drawing/2014/main" id="{67538D6B-2D78-4F8F-B90A-79C88F264067}"/>
                  </a:ext>
                </a:extLst>
              </p:cNvPr>
              <p:cNvSpPr/>
              <p:nvPr/>
            </p:nvSpPr>
            <p:spPr bwMode="auto">
              <a:xfrm>
                <a:off x="7424888" y="1179917"/>
                <a:ext cx="410891" cy="9160"/>
              </a:xfrm>
              <a:custGeom>
                <a:avLst/>
                <a:gdLst>
                  <a:gd name="T0" fmla="*/ 628 w 628"/>
                  <a:gd name="T1" fmla="*/ 0 h 14"/>
                  <a:gd name="T2" fmla="*/ 0 w 628"/>
                  <a:gd name="T3" fmla="*/ 0 h 14"/>
                  <a:gd name="T4" fmla="*/ 0 w 628"/>
                  <a:gd name="T5" fmla="*/ 6 h 14"/>
                  <a:gd name="T6" fmla="*/ 27 w 628"/>
                  <a:gd name="T7" fmla="*/ 6 h 14"/>
                  <a:gd name="T8" fmla="*/ 628 w 628"/>
                  <a:gd name="T9" fmla="*/ 6 h 14"/>
                  <a:gd name="T10" fmla="*/ 628 w 628"/>
                  <a:gd name="T11" fmla="*/ 14 h 14"/>
                  <a:gd name="T12" fmla="*/ 628 w 628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8" h="14">
                    <a:moveTo>
                      <a:pt x="628" y="0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27" y="6"/>
                    </a:lnTo>
                    <a:lnTo>
                      <a:pt x="628" y="6"/>
                    </a:lnTo>
                    <a:lnTo>
                      <a:pt x="628" y="14"/>
                    </a:lnTo>
                    <a:lnTo>
                      <a:pt x="62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91" name="ïš1ïḍe">
                <a:extLst>
                  <a:ext uri="{FF2B5EF4-FFF2-40B4-BE49-F238E27FC236}">
                    <a16:creationId xmlns:a16="http://schemas.microsoft.com/office/drawing/2014/main" id="{38F34E45-52AA-4F06-8549-900B6416B30D}"/>
                  </a:ext>
                </a:extLst>
              </p:cNvPr>
              <p:cNvSpPr/>
              <p:nvPr/>
            </p:nvSpPr>
            <p:spPr bwMode="auto">
              <a:xfrm>
                <a:off x="7424888" y="1183842"/>
                <a:ext cx="17666" cy="5234"/>
              </a:xfrm>
              <a:prstGeom prst="rect">
                <a:avLst/>
              </a:prstGeom>
              <a:solidFill>
                <a:srgbClr val="33281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92" name="îşḻîḓe">
                <a:extLst>
                  <a:ext uri="{FF2B5EF4-FFF2-40B4-BE49-F238E27FC236}">
                    <a16:creationId xmlns:a16="http://schemas.microsoft.com/office/drawing/2014/main" id="{6A1735DD-6DED-4508-8C30-D2A0A16B39FB}"/>
                  </a:ext>
                </a:extLst>
              </p:cNvPr>
              <p:cNvSpPr/>
              <p:nvPr/>
            </p:nvSpPr>
            <p:spPr bwMode="auto">
              <a:xfrm>
                <a:off x="7424888" y="1183842"/>
                <a:ext cx="17666" cy="52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93" name="iSḻíḓé">
                <a:extLst>
                  <a:ext uri="{FF2B5EF4-FFF2-40B4-BE49-F238E27FC236}">
                    <a16:creationId xmlns:a16="http://schemas.microsoft.com/office/drawing/2014/main" id="{901F2AB3-4151-4BE8-ADB6-D3321416C89B}"/>
                  </a:ext>
                </a:extLst>
              </p:cNvPr>
              <p:cNvSpPr/>
              <p:nvPr/>
            </p:nvSpPr>
            <p:spPr bwMode="auto">
              <a:xfrm>
                <a:off x="7442553" y="1183842"/>
                <a:ext cx="393225" cy="5234"/>
              </a:xfrm>
              <a:prstGeom prst="rect">
                <a:avLst/>
              </a:prstGeom>
              <a:solidFill>
                <a:srgbClr val="8E60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94" name="îşḻiḓè">
                <a:extLst>
                  <a:ext uri="{FF2B5EF4-FFF2-40B4-BE49-F238E27FC236}">
                    <a16:creationId xmlns:a16="http://schemas.microsoft.com/office/drawing/2014/main" id="{570753C8-CBD0-4962-BDA9-BDB69C44D41E}"/>
                  </a:ext>
                </a:extLst>
              </p:cNvPr>
              <p:cNvSpPr/>
              <p:nvPr/>
            </p:nvSpPr>
            <p:spPr bwMode="auto">
              <a:xfrm>
                <a:off x="7442553" y="1183842"/>
                <a:ext cx="393225" cy="52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95" name="íṩ1ïḋé">
                <a:extLst>
                  <a:ext uri="{FF2B5EF4-FFF2-40B4-BE49-F238E27FC236}">
                    <a16:creationId xmlns:a16="http://schemas.microsoft.com/office/drawing/2014/main" id="{BF2D4E0B-D531-4CE1-8957-CA10819CD5BA}"/>
                  </a:ext>
                </a:extLst>
              </p:cNvPr>
              <p:cNvSpPr/>
              <p:nvPr/>
            </p:nvSpPr>
            <p:spPr bwMode="auto">
              <a:xfrm>
                <a:off x="7031662" y="1179917"/>
                <a:ext cx="393225" cy="9160"/>
              </a:xfrm>
              <a:custGeom>
                <a:avLst/>
                <a:gdLst>
                  <a:gd name="T0" fmla="*/ 601 w 601"/>
                  <a:gd name="T1" fmla="*/ 0 h 14"/>
                  <a:gd name="T2" fmla="*/ 0 w 601"/>
                  <a:gd name="T3" fmla="*/ 0 h 14"/>
                  <a:gd name="T4" fmla="*/ 0 w 601"/>
                  <a:gd name="T5" fmla="*/ 14 h 14"/>
                  <a:gd name="T6" fmla="*/ 601 w 601"/>
                  <a:gd name="T7" fmla="*/ 14 h 14"/>
                  <a:gd name="T8" fmla="*/ 601 w 601"/>
                  <a:gd name="T9" fmla="*/ 6 h 14"/>
                  <a:gd name="T10" fmla="*/ 601 w 601"/>
                  <a:gd name="T11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1" h="14">
                    <a:moveTo>
                      <a:pt x="601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601" y="14"/>
                    </a:lnTo>
                    <a:lnTo>
                      <a:pt x="601" y="6"/>
                    </a:lnTo>
                    <a:lnTo>
                      <a:pt x="601" y="0"/>
                    </a:lnTo>
                    <a:close/>
                  </a:path>
                </a:pathLst>
              </a:custGeom>
              <a:solidFill>
                <a:srgbClr val="8E60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96" name="iṡḷiḓe">
                <a:extLst>
                  <a:ext uri="{FF2B5EF4-FFF2-40B4-BE49-F238E27FC236}">
                    <a16:creationId xmlns:a16="http://schemas.microsoft.com/office/drawing/2014/main" id="{CEFF57A8-0A8D-4506-9936-D7A76F3B105B}"/>
                  </a:ext>
                </a:extLst>
              </p:cNvPr>
              <p:cNvSpPr/>
              <p:nvPr/>
            </p:nvSpPr>
            <p:spPr bwMode="auto">
              <a:xfrm>
                <a:off x="7031662" y="1179917"/>
                <a:ext cx="393225" cy="9160"/>
              </a:xfrm>
              <a:custGeom>
                <a:avLst/>
                <a:gdLst>
                  <a:gd name="T0" fmla="*/ 601 w 601"/>
                  <a:gd name="T1" fmla="*/ 0 h 14"/>
                  <a:gd name="T2" fmla="*/ 0 w 601"/>
                  <a:gd name="T3" fmla="*/ 0 h 14"/>
                  <a:gd name="T4" fmla="*/ 0 w 601"/>
                  <a:gd name="T5" fmla="*/ 14 h 14"/>
                  <a:gd name="T6" fmla="*/ 601 w 601"/>
                  <a:gd name="T7" fmla="*/ 14 h 14"/>
                  <a:gd name="T8" fmla="*/ 601 w 601"/>
                  <a:gd name="T9" fmla="*/ 6 h 14"/>
                  <a:gd name="T10" fmla="*/ 601 w 601"/>
                  <a:gd name="T11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1" h="14">
                    <a:moveTo>
                      <a:pt x="601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601" y="14"/>
                    </a:lnTo>
                    <a:lnTo>
                      <a:pt x="601" y="6"/>
                    </a:lnTo>
                    <a:lnTo>
                      <a:pt x="60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97" name="îşľïḑe">
                <a:extLst>
                  <a:ext uri="{FF2B5EF4-FFF2-40B4-BE49-F238E27FC236}">
                    <a16:creationId xmlns:a16="http://schemas.microsoft.com/office/drawing/2014/main" id="{DCD62A4A-9B39-47D8-9317-61B025D32733}"/>
                  </a:ext>
                </a:extLst>
              </p:cNvPr>
              <p:cNvSpPr/>
              <p:nvPr/>
            </p:nvSpPr>
            <p:spPr bwMode="auto">
              <a:xfrm>
                <a:off x="6494495" y="1179917"/>
                <a:ext cx="1309" cy="9160"/>
              </a:xfrm>
              <a:prstGeom prst="rect">
                <a:avLst/>
              </a:prstGeom>
              <a:solidFill>
                <a:srgbClr val="5B42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98" name="iŝ1ïde">
                <a:extLst>
                  <a:ext uri="{FF2B5EF4-FFF2-40B4-BE49-F238E27FC236}">
                    <a16:creationId xmlns:a16="http://schemas.microsoft.com/office/drawing/2014/main" id="{C31EDC14-E33A-4ACA-9E2B-920D4569DCFF}"/>
                  </a:ext>
                </a:extLst>
              </p:cNvPr>
              <p:cNvSpPr/>
              <p:nvPr/>
            </p:nvSpPr>
            <p:spPr bwMode="auto">
              <a:xfrm>
                <a:off x="6494495" y="1179917"/>
                <a:ext cx="1309" cy="91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299" name="îṥlîďé">
                <a:extLst>
                  <a:ext uri="{FF2B5EF4-FFF2-40B4-BE49-F238E27FC236}">
                    <a16:creationId xmlns:a16="http://schemas.microsoft.com/office/drawing/2014/main" id="{190112A1-D6EF-45E9-9DA1-FF75EB808E90}"/>
                  </a:ext>
                </a:extLst>
              </p:cNvPr>
              <p:cNvSpPr/>
              <p:nvPr/>
            </p:nvSpPr>
            <p:spPr bwMode="auto">
              <a:xfrm>
                <a:off x="6754246" y="1179917"/>
                <a:ext cx="17666" cy="9160"/>
              </a:xfrm>
              <a:prstGeom prst="rect">
                <a:avLst/>
              </a:prstGeom>
              <a:solidFill>
                <a:srgbClr val="33281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00" name="íṧ1ïḋê">
                <a:extLst>
                  <a:ext uri="{FF2B5EF4-FFF2-40B4-BE49-F238E27FC236}">
                    <a16:creationId xmlns:a16="http://schemas.microsoft.com/office/drawing/2014/main" id="{BEEC0A38-0ED3-4058-86F1-60FAED8EA3A7}"/>
                  </a:ext>
                </a:extLst>
              </p:cNvPr>
              <p:cNvSpPr/>
              <p:nvPr/>
            </p:nvSpPr>
            <p:spPr bwMode="auto">
              <a:xfrm>
                <a:off x="6754246" y="1179917"/>
                <a:ext cx="17666" cy="91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01" name="iṧḷíḑè">
                <a:extLst>
                  <a:ext uri="{FF2B5EF4-FFF2-40B4-BE49-F238E27FC236}">
                    <a16:creationId xmlns:a16="http://schemas.microsoft.com/office/drawing/2014/main" id="{8168356F-BD1F-41A7-AF38-49906A6BF98F}"/>
                  </a:ext>
                </a:extLst>
              </p:cNvPr>
              <p:cNvSpPr/>
              <p:nvPr/>
            </p:nvSpPr>
            <p:spPr bwMode="auto">
              <a:xfrm>
                <a:off x="6771911" y="1179917"/>
                <a:ext cx="258443" cy="9160"/>
              </a:xfrm>
              <a:custGeom>
                <a:avLst/>
                <a:gdLst>
                  <a:gd name="T0" fmla="*/ 395 w 395"/>
                  <a:gd name="T1" fmla="*/ 0 h 14"/>
                  <a:gd name="T2" fmla="*/ 0 w 395"/>
                  <a:gd name="T3" fmla="*/ 0 h 14"/>
                  <a:gd name="T4" fmla="*/ 0 w 395"/>
                  <a:gd name="T5" fmla="*/ 14 h 14"/>
                  <a:gd name="T6" fmla="*/ 144 w 395"/>
                  <a:gd name="T7" fmla="*/ 14 h 14"/>
                  <a:gd name="T8" fmla="*/ 144 w 395"/>
                  <a:gd name="T9" fmla="*/ 12 h 14"/>
                  <a:gd name="T10" fmla="*/ 223 w 395"/>
                  <a:gd name="T11" fmla="*/ 12 h 14"/>
                  <a:gd name="T12" fmla="*/ 223 w 395"/>
                  <a:gd name="T13" fmla="*/ 14 h 14"/>
                  <a:gd name="T14" fmla="*/ 395 w 395"/>
                  <a:gd name="T15" fmla="*/ 14 h 14"/>
                  <a:gd name="T16" fmla="*/ 395 w 395"/>
                  <a:gd name="T1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5" h="14">
                    <a:moveTo>
                      <a:pt x="395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144" y="14"/>
                    </a:lnTo>
                    <a:lnTo>
                      <a:pt x="144" y="12"/>
                    </a:lnTo>
                    <a:lnTo>
                      <a:pt x="223" y="12"/>
                    </a:lnTo>
                    <a:lnTo>
                      <a:pt x="223" y="14"/>
                    </a:lnTo>
                    <a:lnTo>
                      <a:pt x="395" y="14"/>
                    </a:lnTo>
                    <a:lnTo>
                      <a:pt x="395" y="0"/>
                    </a:lnTo>
                    <a:close/>
                  </a:path>
                </a:pathLst>
              </a:custGeom>
              <a:solidFill>
                <a:srgbClr val="5B42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02" name="í$lîďê">
                <a:extLst>
                  <a:ext uri="{FF2B5EF4-FFF2-40B4-BE49-F238E27FC236}">
                    <a16:creationId xmlns:a16="http://schemas.microsoft.com/office/drawing/2014/main" id="{19FCC362-B284-4556-8951-191FF147B36E}"/>
                  </a:ext>
                </a:extLst>
              </p:cNvPr>
              <p:cNvSpPr/>
              <p:nvPr/>
            </p:nvSpPr>
            <p:spPr bwMode="auto">
              <a:xfrm>
                <a:off x="6771911" y="1179917"/>
                <a:ext cx="258443" cy="9160"/>
              </a:xfrm>
              <a:custGeom>
                <a:avLst/>
                <a:gdLst>
                  <a:gd name="T0" fmla="*/ 395 w 395"/>
                  <a:gd name="T1" fmla="*/ 0 h 14"/>
                  <a:gd name="T2" fmla="*/ 0 w 395"/>
                  <a:gd name="T3" fmla="*/ 0 h 14"/>
                  <a:gd name="T4" fmla="*/ 0 w 395"/>
                  <a:gd name="T5" fmla="*/ 14 h 14"/>
                  <a:gd name="T6" fmla="*/ 144 w 395"/>
                  <a:gd name="T7" fmla="*/ 14 h 14"/>
                  <a:gd name="T8" fmla="*/ 144 w 395"/>
                  <a:gd name="T9" fmla="*/ 12 h 14"/>
                  <a:gd name="T10" fmla="*/ 223 w 395"/>
                  <a:gd name="T11" fmla="*/ 12 h 14"/>
                  <a:gd name="T12" fmla="*/ 223 w 395"/>
                  <a:gd name="T13" fmla="*/ 14 h 14"/>
                  <a:gd name="T14" fmla="*/ 395 w 395"/>
                  <a:gd name="T15" fmla="*/ 14 h 14"/>
                  <a:gd name="T16" fmla="*/ 395 w 395"/>
                  <a:gd name="T1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5" h="14">
                    <a:moveTo>
                      <a:pt x="395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144" y="14"/>
                    </a:lnTo>
                    <a:lnTo>
                      <a:pt x="144" y="12"/>
                    </a:lnTo>
                    <a:lnTo>
                      <a:pt x="223" y="12"/>
                    </a:lnTo>
                    <a:lnTo>
                      <a:pt x="223" y="14"/>
                    </a:lnTo>
                    <a:lnTo>
                      <a:pt x="395" y="14"/>
                    </a:lnTo>
                    <a:lnTo>
                      <a:pt x="3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03" name="iṧlïde">
                <a:extLst>
                  <a:ext uri="{FF2B5EF4-FFF2-40B4-BE49-F238E27FC236}">
                    <a16:creationId xmlns:a16="http://schemas.microsoft.com/office/drawing/2014/main" id="{147E3E25-54DF-4164-A22A-ABCA4B98ACB1}"/>
                  </a:ext>
                </a:extLst>
              </p:cNvPr>
              <p:cNvSpPr/>
              <p:nvPr/>
            </p:nvSpPr>
            <p:spPr bwMode="auto">
              <a:xfrm>
                <a:off x="6495803" y="1179917"/>
                <a:ext cx="258443" cy="9160"/>
              </a:xfrm>
              <a:custGeom>
                <a:avLst/>
                <a:gdLst>
                  <a:gd name="T0" fmla="*/ 395 w 395"/>
                  <a:gd name="T1" fmla="*/ 0 h 14"/>
                  <a:gd name="T2" fmla="*/ 0 w 395"/>
                  <a:gd name="T3" fmla="*/ 0 h 14"/>
                  <a:gd name="T4" fmla="*/ 0 w 395"/>
                  <a:gd name="T5" fmla="*/ 14 h 14"/>
                  <a:gd name="T6" fmla="*/ 158 w 395"/>
                  <a:gd name="T7" fmla="*/ 14 h 14"/>
                  <a:gd name="T8" fmla="*/ 158 w 395"/>
                  <a:gd name="T9" fmla="*/ 12 h 14"/>
                  <a:gd name="T10" fmla="*/ 237 w 395"/>
                  <a:gd name="T11" fmla="*/ 12 h 14"/>
                  <a:gd name="T12" fmla="*/ 237 w 395"/>
                  <a:gd name="T13" fmla="*/ 14 h 14"/>
                  <a:gd name="T14" fmla="*/ 395 w 395"/>
                  <a:gd name="T15" fmla="*/ 14 h 14"/>
                  <a:gd name="T16" fmla="*/ 395 w 395"/>
                  <a:gd name="T1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5" h="14">
                    <a:moveTo>
                      <a:pt x="395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158" y="14"/>
                    </a:lnTo>
                    <a:lnTo>
                      <a:pt x="158" y="12"/>
                    </a:lnTo>
                    <a:lnTo>
                      <a:pt x="237" y="12"/>
                    </a:lnTo>
                    <a:lnTo>
                      <a:pt x="237" y="14"/>
                    </a:lnTo>
                    <a:lnTo>
                      <a:pt x="395" y="14"/>
                    </a:lnTo>
                    <a:lnTo>
                      <a:pt x="395" y="0"/>
                    </a:lnTo>
                    <a:close/>
                  </a:path>
                </a:pathLst>
              </a:custGeom>
              <a:solidFill>
                <a:srgbClr val="5B42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04" name="iṩľïḋé">
                <a:extLst>
                  <a:ext uri="{FF2B5EF4-FFF2-40B4-BE49-F238E27FC236}">
                    <a16:creationId xmlns:a16="http://schemas.microsoft.com/office/drawing/2014/main" id="{E109FC7D-3354-41B0-AA62-E0A2B670C5FC}"/>
                  </a:ext>
                </a:extLst>
              </p:cNvPr>
              <p:cNvSpPr/>
              <p:nvPr/>
            </p:nvSpPr>
            <p:spPr bwMode="auto">
              <a:xfrm>
                <a:off x="6495803" y="1179917"/>
                <a:ext cx="258443" cy="9160"/>
              </a:xfrm>
              <a:custGeom>
                <a:avLst/>
                <a:gdLst>
                  <a:gd name="T0" fmla="*/ 395 w 395"/>
                  <a:gd name="T1" fmla="*/ 0 h 14"/>
                  <a:gd name="T2" fmla="*/ 0 w 395"/>
                  <a:gd name="T3" fmla="*/ 0 h 14"/>
                  <a:gd name="T4" fmla="*/ 0 w 395"/>
                  <a:gd name="T5" fmla="*/ 14 h 14"/>
                  <a:gd name="T6" fmla="*/ 158 w 395"/>
                  <a:gd name="T7" fmla="*/ 14 h 14"/>
                  <a:gd name="T8" fmla="*/ 158 w 395"/>
                  <a:gd name="T9" fmla="*/ 12 h 14"/>
                  <a:gd name="T10" fmla="*/ 237 w 395"/>
                  <a:gd name="T11" fmla="*/ 12 h 14"/>
                  <a:gd name="T12" fmla="*/ 237 w 395"/>
                  <a:gd name="T13" fmla="*/ 14 h 14"/>
                  <a:gd name="T14" fmla="*/ 395 w 395"/>
                  <a:gd name="T15" fmla="*/ 14 h 14"/>
                  <a:gd name="T16" fmla="*/ 395 w 395"/>
                  <a:gd name="T1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5" h="14">
                    <a:moveTo>
                      <a:pt x="395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158" y="14"/>
                    </a:lnTo>
                    <a:lnTo>
                      <a:pt x="158" y="12"/>
                    </a:lnTo>
                    <a:lnTo>
                      <a:pt x="237" y="12"/>
                    </a:lnTo>
                    <a:lnTo>
                      <a:pt x="237" y="14"/>
                    </a:lnTo>
                    <a:lnTo>
                      <a:pt x="395" y="14"/>
                    </a:lnTo>
                    <a:lnTo>
                      <a:pt x="3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05" name="íśľiḓê">
                <a:extLst>
                  <a:ext uri="{FF2B5EF4-FFF2-40B4-BE49-F238E27FC236}">
                    <a16:creationId xmlns:a16="http://schemas.microsoft.com/office/drawing/2014/main" id="{A503B392-5F21-478C-808E-4E38E2B586AD}"/>
                  </a:ext>
                </a:extLst>
              </p:cNvPr>
              <p:cNvSpPr/>
              <p:nvPr/>
            </p:nvSpPr>
            <p:spPr bwMode="auto">
              <a:xfrm>
                <a:off x="6866128" y="973162"/>
                <a:ext cx="51689" cy="51689"/>
              </a:xfrm>
              <a:prstGeom prst="rect">
                <a:avLst/>
              </a:prstGeom>
              <a:solidFill>
                <a:srgbClr val="8156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06" name="iṧļîḓê">
                <a:extLst>
                  <a:ext uri="{FF2B5EF4-FFF2-40B4-BE49-F238E27FC236}">
                    <a16:creationId xmlns:a16="http://schemas.microsoft.com/office/drawing/2014/main" id="{6DCCE9AC-3D9C-41B8-8CF6-9B1A5FA3A02C}"/>
                  </a:ext>
                </a:extLst>
              </p:cNvPr>
              <p:cNvSpPr/>
              <p:nvPr/>
            </p:nvSpPr>
            <p:spPr bwMode="auto">
              <a:xfrm>
                <a:off x="6866128" y="973162"/>
                <a:ext cx="51689" cy="516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07" name="íṧlîḑê">
                <a:extLst>
                  <a:ext uri="{FF2B5EF4-FFF2-40B4-BE49-F238E27FC236}">
                    <a16:creationId xmlns:a16="http://schemas.microsoft.com/office/drawing/2014/main" id="{EFA902B7-D09B-47A6-B965-3973ED3B41D2}"/>
                  </a:ext>
                </a:extLst>
              </p:cNvPr>
              <p:cNvSpPr/>
              <p:nvPr/>
            </p:nvSpPr>
            <p:spPr bwMode="auto">
              <a:xfrm>
                <a:off x="7339176" y="1123648"/>
                <a:ext cx="65428" cy="42529"/>
              </a:xfrm>
              <a:prstGeom prst="rect">
                <a:avLst/>
              </a:prstGeom>
              <a:solidFill>
                <a:srgbClr val="DACD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08" name="ïšḷíḑe">
                <a:extLst>
                  <a:ext uri="{FF2B5EF4-FFF2-40B4-BE49-F238E27FC236}">
                    <a16:creationId xmlns:a16="http://schemas.microsoft.com/office/drawing/2014/main" id="{54EA2020-7B80-45CE-B151-ED5FB252FB11}"/>
                  </a:ext>
                </a:extLst>
              </p:cNvPr>
              <p:cNvSpPr/>
              <p:nvPr/>
            </p:nvSpPr>
            <p:spPr bwMode="auto">
              <a:xfrm>
                <a:off x="7339176" y="1123648"/>
                <a:ext cx="65428" cy="425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09" name="íṥḷiḑê">
                <a:extLst>
                  <a:ext uri="{FF2B5EF4-FFF2-40B4-BE49-F238E27FC236}">
                    <a16:creationId xmlns:a16="http://schemas.microsoft.com/office/drawing/2014/main" id="{F5CCAFA8-C46E-4B3A-B8BE-3443BDBFF23B}"/>
                  </a:ext>
                </a:extLst>
              </p:cNvPr>
              <p:cNvSpPr/>
              <p:nvPr/>
            </p:nvSpPr>
            <p:spPr bwMode="auto">
              <a:xfrm>
                <a:off x="7339176" y="1335637"/>
                <a:ext cx="65428" cy="41220"/>
              </a:xfrm>
              <a:prstGeom prst="rect">
                <a:avLst/>
              </a:prstGeom>
              <a:solidFill>
                <a:srgbClr val="DACD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10" name="îśļïďe">
                <a:extLst>
                  <a:ext uri="{FF2B5EF4-FFF2-40B4-BE49-F238E27FC236}">
                    <a16:creationId xmlns:a16="http://schemas.microsoft.com/office/drawing/2014/main" id="{9BC5BE83-FB0F-4089-A991-F2ECB5D562B5}"/>
                  </a:ext>
                </a:extLst>
              </p:cNvPr>
              <p:cNvSpPr/>
              <p:nvPr/>
            </p:nvSpPr>
            <p:spPr bwMode="auto">
              <a:xfrm>
                <a:off x="7339176" y="1335637"/>
                <a:ext cx="65428" cy="41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11" name="ïṡļíḑe">
                <a:extLst>
                  <a:ext uri="{FF2B5EF4-FFF2-40B4-BE49-F238E27FC236}">
                    <a16:creationId xmlns:a16="http://schemas.microsoft.com/office/drawing/2014/main" id="{A32B71BD-275A-4973-A61C-E4B8DB5400EA}"/>
                  </a:ext>
                </a:extLst>
              </p:cNvPr>
              <p:cNvSpPr/>
              <p:nvPr/>
            </p:nvSpPr>
            <p:spPr bwMode="auto">
              <a:xfrm>
                <a:off x="7339176" y="1550243"/>
                <a:ext cx="65428" cy="41220"/>
              </a:xfrm>
              <a:prstGeom prst="rect">
                <a:avLst/>
              </a:prstGeom>
              <a:solidFill>
                <a:srgbClr val="DACD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12" name="iṥ1íḋè">
                <a:extLst>
                  <a:ext uri="{FF2B5EF4-FFF2-40B4-BE49-F238E27FC236}">
                    <a16:creationId xmlns:a16="http://schemas.microsoft.com/office/drawing/2014/main" id="{2850324B-8C7A-4F1B-B692-04F250ED7D15}"/>
                  </a:ext>
                </a:extLst>
              </p:cNvPr>
              <p:cNvSpPr/>
              <p:nvPr/>
            </p:nvSpPr>
            <p:spPr bwMode="auto">
              <a:xfrm>
                <a:off x="7339176" y="1550243"/>
                <a:ext cx="65428" cy="41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13" name="ïṣḻîdè">
                <a:extLst>
                  <a:ext uri="{FF2B5EF4-FFF2-40B4-BE49-F238E27FC236}">
                    <a16:creationId xmlns:a16="http://schemas.microsoft.com/office/drawing/2014/main" id="{FFFC88A4-4A0D-4EDA-8E38-23DBD976BA3C}"/>
                  </a:ext>
                </a:extLst>
              </p:cNvPr>
              <p:cNvSpPr/>
              <p:nvPr/>
            </p:nvSpPr>
            <p:spPr bwMode="auto">
              <a:xfrm>
                <a:off x="7339176" y="1768774"/>
                <a:ext cx="65428" cy="42529"/>
              </a:xfrm>
              <a:prstGeom prst="rect">
                <a:avLst/>
              </a:prstGeom>
              <a:solidFill>
                <a:srgbClr val="DACD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14" name="işḷíḓe">
                <a:extLst>
                  <a:ext uri="{FF2B5EF4-FFF2-40B4-BE49-F238E27FC236}">
                    <a16:creationId xmlns:a16="http://schemas.microsoft.com/office/drawing/2014/main" id="{8B7DC26D-1DFA-4DF2-8E97-9A3034533243}"/>
                  </a:ext>
                </a:extLst>
              </p:cNvPr>
              <p:cNvSpPr/>
              <p:nvPr/>
            </p:nvSpPr>
            <p:spPr bwMode="auto">
              <a:xfrm>
                <a:off x="7339176" y="1768774"/>
                <a:ext cx="65428" cy="425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15" name="işlïďè">
                <a:extLst>
                  <a:ext uri="{FF2B5EF4-FFF2-40B4-BE49-F238E27FC236}">
                    <a16:creationId xmlns:a16="http://schemas.microsoft.com/office/drawing/2014/main" id="{712C44E0-560C-453A-B3B0-CFCD0B299EE1}"/>
                  </a:ext>
                </a:extLst>
              </p:cNvPr>
              <p:cNvSpPr/>
              <p:nvPr/>
            </p:nvSpPr>
            <p:spPr bwMode="auto">
              <a:xfrm>
                <a:off x="7461527" y="1862992"/>
                <a:ext cx="66737" cy="41874"/>
              </a:xfrm>
              <a:prstGeom prst="rect">
                <a:avLst/>
              </a:prstGeom>
              <a:solidFill>
                <a:srgbClr val="DACD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16" name="íṥḻïḓe">
                <a:extLst>
                  <a:ext uri="{FF2B5EF4-FFF2-40B4-BE49-F238E27FC236}">
                    <a16:creationId xmlns:a16="http://schemas.microsoft.com/office/drawing/2014/main" id="{1F2EEAB5-EFA9-4E0D-9A6D-0F84699C165C}"/>
                  </a:ext>
                </a:extLst>
              </p:cNvPr>
              <p:cNvSpPr/>
              <p:nvPr/>
            </p:nvSpPr>
            <p:spPr bwMode="auto">
              <a:xfrm>
                <a:off x="7461527" y="1862992"/>
                <a:ext cx="66737" cy="418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17" name="íṩlîde">
                <a:extLst>
                  <a:ext uri="{FF2B5EF4-FFF2-40B4-BE49-F238E27FC236}">
                    <a16:creationId xmlns:a16="http://schemas.microsoft.com/office/drawing/2014/main" id="{C97E2EB5-6410-4C34-AC06-1004825AC583}"/>
                  </a:ext>
                </a:extLst>
              </p:cNvPr>
              <p:cNvSpPr/>
              <p:nvPr/>
            </p:nvSpPr>
            <p:spPr bwMode="auto">
              <a:xfrm>
                <a:off x="7495550" y="1335637"/>
                <a:ext cx="65428" cy="41220"/>
              </a:xfrm>
              <a:prstGeom prst="rect">
                <a:avLst/>
              </a:prstGeom>
              <a:solidFill>
                <a:srgbClr val="DACD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18" name="işlíḋê">
                <a:extLst>
                  <a:ext uri="{FF2B5EF4-FFF2-40B4-BE49-F238E27FC236}">
                    <a16:creationId xmlns:a16="http://schemas.microsoft.com/office/drawing/2014/main" id="{39A88337-864A-463A-8E95-B4EE9BBA58B5}"/>
                  </a:ext>
                </a:extLst>
              </p:cNvPr>
              <p:cNvSpPr/>
              <p:nvPr/>
            </p:nvSpPr>
            <p:spPr bwMode="auto">
              <a:xfrm>
                <a:off x="7495550" y="1335637"/>
                <a:ext cx="65428" cy="41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19" name="ïSlíďê">
                <a:extLst>
                  <a:ext uri="{FF2B5EF4-FFF2-40B4-BE49-F238E27FC236}">
                    <a16:creationId xmlns:a16="http://schemas.microsoft.com/office/drawing/2014/main" id="{14B38C8E-49FA-4D6F-9F0E-60C23AA4AA17}"/>
                  </a:ext>
                </a:extLst>
              </p:cNvPr>
              <p:cNvSpPr/>
              <p:nvPr/>
            </p:nvSpPr>
            <p:spPr bwMode="auto">
              <a:xfrm>
                <a:off x="7471342" y="1546317"/>
                <a:ext cx="70663" cy="49071"/>
              </a:xfrm>
              <a:custGeom>
                <a:avLst/>
                <a:gdLst>
                  <a:gd name="T0" fmla="*/ 6 w 108"/>
                  <a:gd name="T1" fmla="*/ 0 h 75"/>
                  <a:gd name="T2" fmla="*/ 0 w 108"/>
                  <a:gd name="T3" fmla="*/ 62 h 75"/>
                  <a:gd name="T4" fmla="*/ 100 w 108"/>
                  <a:gd name="T5" fmla="*/ 75 h 75"/>
                  <a:gd name="T6" fmla="*/ 108 w 108"/>
                  <a:gd name="T7" fmla="*/ 12 h 75"/>
                  <a:gd name="T8" fmla="*/ 6 w 108"/>
                  <a:gd name="T9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8" h="75">
                    <a:moveTo>
                      <a:pt x="6" y="0"/>
                    </a:moveTo>
                    <a:lnTo>
                      <a:pt x="0" y="62"/>
                    </a:lnTo>
                    <a:lnTo>
                      <a:pt x="100" y="75"/>
                    </a:lnTo>
                    <a:lnTo>
                      <a:pt x="108" y="1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DACD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20" name="íṣļíḋé">
                <a:extLst>
                  <a:ext uri="{FF2B5EF4-FFF2-40B4-BE49-F238E27FC236}">
                    <a16:creationId xmlns:a16="http://schemas.microsoft.com/office/drawing/2014/main" id="{E4A497BB-A018-4CC5-A452-B68C1D711529}"/>
                  </a:ext>
                </a:extLst>
              </p:cNvPr>
              <p:cNvSpPr/>
              <p:nvPr/>
            </p:nvSpPr>
            <p:spPr bwMode="auto">
              <a:xfrm>
                <a:off x="7471342" y="1546317"/>
                <a:ext cx="70663" cy="49071"/>
              </a:xfrm>
              <a:custGeom>
                <a:avLst/>
                <a:gdLst>
                  <a:gd name="T0" fmla="*/ 6 w 108"/>
                  <a:gd name="T1" fmla="*/ 0 h 75"/>
                  <a:gd name="T2" fmla="*/ 0 w 108"/>
                  <a:gd name="T3" fmla="*/ 62 h 75"/>
                  <a:gd name="T4" fmla="*/ 100 w 108"/>
                  <a:gd name="T5" fmla="*/ 75 h 75"/>
                  <a:gd name="T6" fmla="*/ 108 w 108"/>
                  <a:gd name="T7" fmla="*/ 12 h 75"/>
                  <a:gd name="T8" fmla="*/ 6 w 108"/>
                  <a:gd name="T9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8" h="75">
                    <a:moveTo>
                      <a:pt x="6" y="0"/>
                    </a:moveTo>
                    <a:lnTo>
                      <a:pt x="0" y="62"/>
                    </a:lnTo>
                    <a:lnTo>
                      <a:pt x="100" y="75"/>
                    </a:lnTo>
                    <a:lnTo>
                      <a:pt x="108" y="12"/>
                    </a:lnTo>
                    <a:lnTo>
                      <a:pt x="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21" name="ïṩļîdê">
                <a:extLst>
                  <a:ext uri="{FF2B5EF4-FFF2-40B4-BE49-F238E27FC236}">
                    <a16:creationId xmlns:a16="http://schemas.microsoft.com/office/drawing/2014/main" id="{96F41EAA-FF44-42CA-9EA2-EE9B72A5AC97}"/>
                  </a:ext>
                </a:extLst>
              </p:cNvPr>
              <p:cNvSpPr/>
              <p:nvPr/>
            </p:nvSpPr>
            <p:spPr bwMode="auto">
              <a:xfrm>
                <a:off x="7744833" y="1768774"/>
                <a:ext cx="65428" cy="42529"/>
              </a:xfrm>
              <a:prstGeom prst="rect">
                <a:avLst/>
              </a:prstGeom>
              <a:solidFill>
                <a:srgbClr val="DACD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22" name="íšḻîdé">
                <a:extLst>
                  <a:ext uri="{FF2B5EF4-FFF2-40B4-BE49-F238E27FC236}">
                    <a16:creationId xmlns:a16="http://schemas.microsoft.com/office/drawing/2014/main" id="{7237D854-AB2D-42BA-BC40-81B55746AC4C}"/>
                  </a:ext>
                </a:extLst>
              </p:cNvPr>
              <p:cNvSpPr/>
              <p:nvPr/>
            </p:nvSpPr>
            <p:spPr bwMode="auto">
              <a:xfrm>
                <a:off x="7744833" y="1768774"/>
                <a:ext cx="65428" cy="425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23" name="iśḻîḋê">
                <a:extLst>
                  <a:ext uri="{FF2B5EF4-FFF2-40B4-BE49-F238E27FC236}">
                    <a16:creationId xmlns:a16="http://schemas.microsoft.com/office/drawing/2014/main" id="{198FFA6A-8AAF-43D2-8844-4773795BBDDF}"/>
                  </a:ext>
                </a:extLst>
              </p:cNvPr>
              <p:cNvSpPr/>
              <p:nvPr/>
            </p:nvSpPr>
            <p:spPr bwMode="auto">
              <a:xfrm>
                <a:off x="7063068" y="1982072"/>
                <a:ext cx="65428" cy="42529"/>
              </a:xfrm>
              <a:prstGeom prst="rect">
                <a:avLst/>
              </a:prstGeom>
              <a:solidFill>
                <a:srgbClr val="DACD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24" name="iṧḷiďê">
                <a:extLst>
                  <a:ext uri="{FF2B5EF4-FFF2-40B4-BE49-F238E27FC236}">
                    <a16:creationId xmlns:a16="http://schemas.microsoft.com/office/drawing/2014/main" id="{A580F05F-F616-401A-B426-59F23C714B03}"/>
                  </a:ext>
                </a:extLst>
              </p:cNvPr>
              <p:cNvSpPr/>
              <p:nvPr/>
            </p:nvSpPr>
            <p:spPr bwMode="auto">
              <a:xfrm>
                <a:off x="7063068" y="1982072"/>
                <a:ext cx="65428" cy="425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25" name="iSļiḑe">
                <a:extLst>
                  <a:ext uri="{FF2B5EF4-FFF2-40B4-BE49-F238E27FC236}">
                    <a16:creationId xmlns:a16="http://schemas.microsoft.com/office/drawing/2014/main" id="{5FA33E0D-6972-4399-98C3-BAED0A3838F4}"/>
                  </a:ext>
                </a:extLst>
              </p:cNvPr>
              <p:cNvSpPr/>
              <p:nvPr/>
            </p:nvSpPr>
            <p:spPr bwMode="auto">
              <a:xfrm>
                <a:off x="7080734" y="2194061"/>
                <a:ext cx="77860" cy="65429"/>
              </a:xfrm>
              <a:custGeom>
                <a:avLst/>
                <a:gdLst>
                  <a:gd name="T0" fmla="*/ 25 w 119"/>
                  <a:gd name="T1" fmla="*/ 0 h 100"/>
                  <a:gd name="T2" fmla="*/ 0 w 119"/>
                  <a:gd name="T3" fmla="*/ 58 h 100"/>
                  <a:gd name="T4" fmla="*/ 94 w 119"/>
                  <a:gd name="T5" fmla="*/ 100 h 100"/>
                  <a:gd name="T6" fmla="*/ 119 w 119"/>
                  <a:gd name="T7" fmla="*/ 40 h 100"/>
                  <a:gd name="T8" fmla="*/ 25 w 119"/>
                  <a:gd name="T9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100">
                    <a:moveTo>
                      <a:pt x="25" y="0"/>
                    </a:moveTo>
                    <a:lnTo>
                      <a:pt x="0" y="58"/>
                    </a:lnTo>
                    <a:lnTo>
                      <a:pt x="94" y="100"/>
                    </a:lnTo>
                    <a:lnTo>
                      <a:pt x="119" y="40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DACD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26" name="îSlîďé">
                <a:extLst>
                  <a:ext uri="{FF2B5EF4-FFF2-40B4-BE49-F238E27FC236}">
                    <a16:creationId xmlns:a16="http://schemas.microsoft.com/office/drawing/2014/main" id="{4B167F0A-1092-43E1-8498-5EFBDCC812DB}"/>
                  </a:ext>
                </a:extLst>
              </p:cNvPr>
              <p:cNvSpPr/>
              <p:nvPr/>
            </p:nvSpPr>
            <p:spPr bwMode="auto">
              <a:xfrm>
                <a:off x="7080734" y="2194061"/>
                <a:ext cx="77860" cy="65429"/>
              </a:xfrm>
              <a:custGeom>
                <a:avLst/>
                <a:gdLst>
                  <a:gd name="T0" fmla="*/ 25 w 119"/>
                  <a:gd name="T1" fmla="*/ 0 h 100"/>
                  <a:gd name="T2" fmla="*/ 0 w 119"/>
                  <a:gd name="T3" fmla="*/ 58 h 100"/>
                  <a:gd name="T4" fmla="*/ 94 w 119"/>
                  <a:gd name="T5" fmla="*/ 100 h 100"/>
                  <a:gd name="T6" fmla="*/ 119 w 119"/>
                  <a:gd name="T7" fmla="*/ 40 h 100"/>
                  <a:gd name="T8" fmla="*/ 25 w 119"/>
                  <a:gd name="T9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100">
                    <a:moveTo>
                      <a:pt x="25" y="0"/>
                    </a:moveTo>
                    <a:lnTo>
                      <a:pt x="0" y="58"/>
                    </a:lnTo>
                    <a:lnTo>
                      <a:pt x="94" y="100"/>
                    </a:lnTo>
                    <a:lnTo>
                      <a:pt x="119" y="40"/>
                    </a:lnTo>
                    <a:lnTo>
                      <a:pt x="2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27" name="íṡḷíďè">
                <a:extLst>
                  <a:ext uri="{FF2B5EF4-FFF2-40B4-BE49-F238E27FC236}">
                    <a16:creationId xmlns:a16="http://schemas.microsoft.com/office/drawing/2014/main" id="{923AAF86-98A1-4BD1-99E2-154E9FAB3E67}"/>
                  </a:ext>
                </a:extLst>
              </p:cNvPr>
              <p:cNvSpPr/>
              <p:nvPr/>
            </p:nvSpPr>
            <p:spPr bwMode="auto">
              <a:xfrm>
                <a:off x="7461527" y="2226775"/>
                <a:ext cx="66737" cy="40566"/>
              </a:xfrm>
              <a:prstGeom prst="rect">
                <a:avLst/>
              </a:prstGeom>
              <a:solidFill>
                <a:srgbClr val="DACD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28" name="i$ḻîḋé">
                <a:extLst>
                  <a:ext uri="{FF2B5EF4-FFF2-40B4-BE49-F238E27FC236}">
                    <a16:creationId xmlns:a16="http://schemas.microsoft.com/office/drawing/2014/main" id="{AE1AEFBC-60C9-4F2E-93C1-AF1A8A274344}"/>
                  </a:ext>
                </a:extLst>
              </p:cNvPr>
              <p:cNvSpPr/>
              <p:nvPr/>
            </p:nvSpPr>
            <p:spPr bwMode="auto">
              <a:xfrm>
                <a:off x="7461527" y="2226775"/>
                <a:ext cx="66737" cy="405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29" name="iṧľïḋè">
                <a:extLst>
                  <a:ext uri="{FF2B5EF4-FFF2-40B4-BE49-F238E27FC236}">
                    <a16:creationId xmlns:a16="http://schemas.microsoft.com/office/drawing/2014/main" id="{0B4FCB9B-07FF-4F3A-84CC-4C30BF29FEEE}"/>
                  </a:ext>
                </a:extLst>
              </p:cNvPr>
              <p:cNvSpPr/>
              <p:nvPr/>
            </p:nvSpPr>
            <p:spPr bwMode="auto">
              <a:xfrm>
                <a:off x="6866128" y="1189077"/>
                <a:ext cx="51689" cy="50380"/>
              </a:xfrm>
              <a:prstGeom prst="rect">
                <a:avLst/>
              </a:prstGeom>
              <a:solidFill>
                <a:srgbClr val="8156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30" name="ïṥļîḍe">
                <a:extLst>
                  <a:ext uri="{FF2B5EF4-FFF2-40B4-BE49-F238E27FC236}">
                    <a16:creationId xmlns:a16="http://schemas.microsoft.com/office/drawing/2014/main" id="{8F5A47C9-27FE-41CE-97C7-AA57B043D8D6}"/>
                  </a:ext>
                </a:extLst>
              </p:cNvPr>
              <p:cNvSpPr/>
              <p:nvPr/>
            </p:nvSpPr>
            <p:spPr bwMode="auto">
              <a:xfrm>
                <a:off x="6866128" y="1189077"/>
                <a:ext cx="51689" cy="503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31" name="iṩlïde">
                <a:extLst>
                  <a:ext uri="{FF2B5EF4-FFF2-40B4-BE49-F238E27FC236}">
                    <a16:creationId xmlns:a16="http://schemas.microsoft.com/office/drawing/2014/main" id="{A462F0D5-6C7A-4344-8A93-F8ECF30646DD}"/>
                  </a:ext>
                </a:extLst>
              </p:cNvPr>
              <p:cNvSpPr/>
              <p:nvPr/>
            </p:nvSpPr>
            <p:spPr bwMode="auto">
              <a:xfrm>
                <a:off x="6866128" y="1187768"/>
                <a:ext cx="51689" cy="1309"/>
              </a:xfrm>
              <a:prstGeom prst="rect">
                <a:avLst/>
              </a:prstGeom>
              <a:solidFill>
                <a:srgbClr val="68472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32" name="íṥľiḋê">
                <a:extLst>
                  <a:ext uri="{FF2B5EF4-FFF2-40B4-BE49-F238E27FC236}">
                    <a16:creationId xmlns:a16="http://schemas.microsoft.com/office/drawing/2014/main" id="{84F801C2-5D58-4597-A0EB-9145166E3B3B}"/>
                  </a:ext>
                </a:extLst>
              </p:cNvPr>
              <p:cNvSpPr/>
              <p:nvPr/>
            </p:nvSpPr>
            <p:spPr bwMode="auto">
              <a:xfrm>
                <a:off x="6866128" y="1187768"/>
                <a:ext cx="51689" cy="13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33" name="ïṣḷídé">
                <a:extLst>
                  <a:ext uri="{FF2B5EF4-FFF2-40B4-BE49-F238E27FC236}">
                    <a16:creationId xmlns:a16="http://schemas.microsoft.com/office/drawing/2014/main" id="{31E02F9B-545A-40A7-9AC9-C8A272591059}"/>
                  </a:ext>
                </a:extLst>
              </p:cNvPr>
              <p:cNvSpPr/>
              <p:nvPr/>
            </p:nvSpPr>
            <p:spPr bwMode="auto">
              <a:xfrm>
                <a:off x="6866128" y="1403683"/>
                <a:ext cx="51689" cy="50380"/>
              </a:xfrm>
              <a:prstGeom prst="rect">
                <a:avLst/>
              </a:prstGeom>
              <a:solidFill>
                <a:srgbClr val="8156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34" name="iṣḷïďé">
                <a:extLst>
                  <a:ext uri="{FF2B5EF4-FFF2-40B4-BE49-F238E27FC236}">
                    <a16:creationId xmlns:a16="http://schemas.microsoft.com/office/drawing/2014/main" id="{1F52E433-C6FC-408B-AC1B-CF47821375AA}"/>
                  </a:ext>
                </a:extLst>
              </p:cNvPr>
              <p:cNvSpPr/>
              <p:nvPr/>
            </p:nvSpPr>
            <p:spPr bwMode="auto">
              <a:xfrm>
                <a:off x="6866128" y="1403683"/>
                <a:ext cx="51689" cy="503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35" name="îŝḷïḑè">
                <a:extLst>
                  <a:ext uri="{FF2B5EF4-FFF2-40B4-BE49-F238E27FC236}">
                    <a16:creationId xmlns:a16="http://schemas.microsoft.com/office/drawing/2014/main" id="{B00E4100-9ED7-4A56-942B-6B4460241B92}"/>
                  </a:ext>
                </a:extLst>
              </p:cNvPr>
              <p:cNvSpPr/>
              <p:nvPr/>
            </p:nvSpPr>
            <p:spPr bwMode="auto">
              <a:xfrm>
                <a:off x="6866128" y="1403683"/>
                <a:ext cx="51689" cy="654"/>
              </a:xfrm>
              <a:prstGeom prst="rect">
                <a:avLst/>
              </a:prstGeom>
              <a:solidFill>
                <a:srgbClr val="68472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36" name="iŝḻîḋé">
                <a:extLst>
                  <a:ext uri="{FF2B5EF4-FFF2-40B4-BE49-F238E27FC236}">
                    <a16:creationId xmlns:a16="http://schemas.microsoft.com/office/drawing/2014/main" id="{AF86619E-CFA7-4CE0-B5A8-705708948132}"/>
                  </a:ext>
                </a:extLst>
              </p:cNvPr>
              <p:cNvSpPr/>
              <p:nvPr/>
            </p:nvSpPr>
            <p:spPr bwMode="auto">
              <a:xfrm>
                <a:off x="6866128" y="1403683"/>
                <a:ext cx="51689" cy="6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37" name="iś1ïḋé">
                <a:extLst>
                  <a:ext uri="{FF2B5EF4-FFF2-40B4-BE49-F238E27FC236}">
                    <a16:creationId xmlns:a16="http://schemas.microsoft.com/office/drawing/2014/main" id="{C1A846B2-796D-4E6C-AB5D-9BC86B0A0D78}"/>
                  </a:ext>
                </a:extLst>
              </p:cNvPr>
              <p:cNvSpPr/>
              <p:nvPr/>
            </p:nvSpPr>
            <p:spPr bwMode="auto">
              <a:xfrm>
                <a:off x="6866128" y="1619597"/>
                <a:ext cx="51689" cy="51689"/>
              </a:xfrm>
              <a:prstGeom prst="rect">
                <a:avLst/>
              </a:prstGeom>
              <a:solidFill>
                <a:srgbClr val="8156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38" name="íšļîďé">
                <a:extLst>
                  <a:ext uri="{FF2B5EF4-FFF2-40B4-BE49-F238E27FC236}">
                    <a16:creationId xmlns:a16="http://schemas.microsoft.com/office/drawing/2014/main" id="{5A8C7F4D-375C-432C-9D89-10D79D985BDB}"/>
                  </a:ext>
                </a:extLst>
              </p:cNvPr>
              <p:cNvSpPr/>
              <p:nvPr/>
            </p:nvSpPr>
            <p:spPr bwMode="auto">
              <a:xfrm>
                <a:off x="6866128" y="1619597"/>
                <a:ext cx="51689" cy="516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39" name="îŝľïḓê">
                <a:extLst>
                  <a:ext uri="{FF2B5EF4-FFF2-40B4-BE49-F238E27FC236}">
                    <a16:creationId xmlns:a16="http://schemas.microsoft.com/office/drawing/2014/main" id="{061BBB7D-D85F-4923-9D85-2F530D9D92A5}"/>
                  </a:ext>
                </a:extLst>
              </p:cNvPr>
              <p:cNvSpPr/>
              <p:nvPr/>
            </p:nvSpPr>
            <p:spPr bwMode="auto">
              <a:xfrm>
                <a:off x="6866128" y="1619597"/>
                <a:ext cx="51689" cy="654"/>
              </a:xfrm>
              <a:prstGeom prst="rect">
                <a:avLst/>
              </a:prstGeom>
              <a:solidFill>
                <a:srgbClr val="68472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40" name="íśľîdè">
                <a:extLst>
                  <a:ext uri="{FF2B5EF4-FFF2-40B4-BE49-F238E27FC236}">
                    <a16:creationId xmlns:a16="http://schemas.microsoft.com/office/drawing/2014/main" id="{2E0C42E9-DF81-47F2-8A6E-29CAE877519F}"/>
                  </a:ext>
                </a:extLst>
              </p:cNvPr>
              <p:cNvSpPr/>
              <p:nvPr/>
            </p:nvSpPr>
            <p:spPr bwMode="auto">
              <a:xfrm>
                <a:off x="6866128" y="1619597"/>
                <a:ext cx="51689" cy="6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41" name="íṣḻidé">
                <a:extLst>
                  <a:ext uri="{FF2B5EF4-FFF2-40B4-BE49-F238E27FC236}">
                    <a16:creationId xmlns:a16="http://schemas.microsoft.com/office/drawing/2014/main" id="{FC583A48-B1AA-4204-993A-E81FDC7AE372}"/>
                  </a:ext>
                </a:extLst>
              </p:cNvPr>
              <p:cNvSpPr/>
              <p:nvPr/>
            </p:nvSpPr>
            <p:spPr bwMode="auto">
              <a:xfrm>
                <a:off x="6866128" y="1835512"/>
                <a:ext cx="51689" cy="49071"/>
              </a:xfrm>
              <a:prstGeom prst="rect">
                <a:avLst/>
              </a:prstGeom>
              <a:solidFill>
                <a:srgbClr val="8156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42" name="ï$ľíḋê">
                <a:extLst>
                  <a:ext uri="{FF2B5EF4-FFF2-40B4-BE49-F238E27FC236}">
                    <a16:creationId xmlns:a16="http://schemas.microsoft.com/office/drawing/2014/main" id="{DB119622-F9FB-4841-99BA-A0FC984F6FFA}"/>
                  </a:ext>
                </a:extLst>
              </p:cNvPr>
              <p:cNvSpPr/>
              <p:nvPr/>
            </p:nvSpPr>
            <p:spPr bwMode="auto">
              <a:xfrm>
                <a:off x="6866128" y="1835512"/>
                <a:ext cx="51689" cy="490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43" name="îśľiḑe">
                <a:extLst>
                  <a:ext uri="{FF2B5EF4-FFF2-40B4-BE49-F238E27FC236}">
                    <a16:creationId xmlns:a16="http://schemas.microsoft.com/office/drawing/2014/main" id="{FAC42C37-F84A-49B4-B382-AA8015E3CDA1}"/>
                  </a:ext>
                </a:extLst>
              </p:cNvPr>
              <p:cNvSpPr/>
              <p:nvPr/>
            </p:nvSpPr>
            <p:spPr bwMode="auto">
              <a:xfrm>
                <a:off x="6866128" y="1832895"/>
                <a:ext cx="51689" cy="2617"/>
              </a:xfrm>
              <a:prstGeom prst="rect">
                <a:avLst/>
              </a:prstGeom>
              <a:solidFill>
                <a:srgbClr val="68472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44" name="iSḷiḋê">
                <a:extLst>
                  <a:ext uri="{FF2B5EF4-FFF2-40B4-BE49-F238E27FC236}">
                    <a16:creationId xmlns:a16="http://schemas.microsoft.com/office/drawing/2014/main" id="{8610C033-3694-4672-81CA-6FDA11C8FD49}"/>
                  </a:ext>
                </a:extLst>
              </p:cNvPr>
              <p:cNvSpPr/>
              <p:nvPr/>
            </p:nvSpPr>
            <p:spPr bwMode="auto">
              <a:xfrm>
                <a:off x="6866128" y="1832895"/>
                <a:ext cx="51689" cy="26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45" name="ïSḻiḍê">
                <a:extLst>
                  <a:ext uri="{FF2B5EF4-FFF2-40B4-BE49-F238E27FC236}">
                    <a16:creationId xmlns:a16="http://schemas.microsoft.com/office/drawing/2014/main" id="{880C9BCF-5E53-4FA5-AC4D-58DC3295C7E6}"/>
                  </a:ext>
                </a:extLst>
              </p:cNvPr>
              <p:cNvSpPr/>
              <p:nvPr/>
            </p:nvSpPr>
            <p:spPr bwMode="auto">
              <a:xfrm>
                <a:off x="6866128" y="2051426"/>
                <a:ext cx="51689" cy="51689"/>
              </a:xfrm>
              <a:prstGeom prst="rect">
                <a:avLst/>
              </a:prstGeom>
              <a:solidFill>
                <a:srgbClr val="8156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46" name="iṩlîḍé">
                <a:extLst>
                  <a:ext uri="{FF2B5EF4-FFF2-40B4-BE49-F238E27FC236}">
                    <a16:creationId xmlns:a16="http://schemas.microsoft.com/office/drawing/2014/main" id="{CC2CD4CB-8CC5-4B73-89B0-A8C11CA6FC41}"/>
                  </a:ext>
                </a:extLst>
              </p:cNvPr>
              <p:cNvSpPr/>
              <p:nvPr/>
            </p:nvSpPr>
            <p:spPr bwMode="auto">
              <a:xfrm>
                <a:off x="6866128" y="2051426"/>
                <a:ext cx="51689" cy="516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47" name="î$ḻïḓé">
                <a:extLst>
                  <a:ext uri="{FF2B5EF4-FFF2-40B4-BE49-F238E27FC236}">
                    <a16:creationId xmlns:a16="http://schemas.microsoft.com/office/drawing/2014/main" id="{F48DBCF0-85B9-469A-AB8D-F028CDE4C60C}"/>
                  </a:ext>
                </a:extLst>
              </p:cNvPr>
              <p:cNvSpPr/>
              <p:nvPr/>
            </p:nvSpPr>
            <p:spPr bwMode="auto">
              <a:xfrm>
                <a:off x="6599180" y="973162"/>
                <a:ext cx="51689" cy="51689"/>
              </a:xfrm>
              <a:prstGeom prst="rect">
                <a:avLst/>
              </a:prstGeom>
              <a:solidFill>
                <a:srgbClr val="8156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48" name="íṡľîḍè">
                <a:extLst>
                  <a:ext uri="{FF2B5EF4-FFF2-40B4-BE49-F238E27FC236}">
                    <a16:creationId xmlns:a16="http://schemas.microsoft.com/office/drawing/2014/main" id="{CDBFA63F-7CC5-44E1-ABAE-E2FE6F5903CE}"/>
                  </a:ext>
                </a:extLst>
              </p:cNvPr>
              <p:cNvSpPr/>
              <p:nvPr/>
            </p:nvSpPr>
            <p:spPr bwMode="auto">
              <a:xfrm>
                <a:off x="6599180" y="973162"/>
                <a:ext cx="51689" cy="516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49" name="íSļíḍe">
                <a:extLst>
                  <a:ext uri="{FF2B5EF4-FFF2-40B4-BE49-F238E27FC236}">
                    <a16:creationId xmlns:a16="http://schemas.microsoft.com/office/drawing/2014/main" id="{7BAF2E15-A985-413C-A027-A360E5CF5CE6}"/>
                  </a:ext>
                </a:extLst>
              </p:cNvPr>
              <p:cNvSpPr/>
              <p:nvPr/>
            </p:nvSpPr>
            <p:spPr bwMode="auto">
              <a:xfrm>
                <a:off x="6599180" y="1189077"/>
                <a:ext cx="51689" cy="50380"/>
              </a:xfrm>
              <a:prstGeom prst="rect">
                <a:avLst/>
              </a:prstGeom>
              <a:solidFill>
                <a:srgbClr val="8156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50" name="îśľidê">
                <a:extLst>
                  <a:ext uri="{FF2B5EF4-FFF2-40B4-BE49-F238E27FC236}">
                    <a16:creationId xmlns:a16="http://schemas.microsoft.com/office/drawing/2014/main" id="{19501432-0D48-4671-8845-CD8095018195}"/>
                  </a:ext>
                </a:extLst>
              </p:cNvPr>
              <p:cNvSpPr/>
              <p:nvPr/>
            </p:nvSpPr>
            <p:spPr bwMode="auto">
              <a:xfrm>
                <a:off x="6599180" y="1189077"/>
                <a:ext cx="51689" cy="503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51" name="îŝḷídé">
                <a:extLst>
                  <a:ext uri="{FF2B5EF4-FFF2-40B4-BE49-F238E27FC236}">
                    <a16:creationId xmlns:a16="http://schemas.microsoft.com/office/drawing/2014/main" id="{70C97A0E-0586-4F80-B747-BB3395F29E6F}"/>
                  </a:ext>
                </a:extLst>
              </p:cNvPr>
              <p:cNvSpPr/>
              <p:nvPr/>
            </p:nvSpPr>
            <p:spPr bwMode="auto">
              <a:xfrm>
                <a:off x="6599180" y="1187768"/>
                <a:ext cx="51689" cy="1309"/>
              </a:xfrm>
              <a:prstGeom prst="rect">
                <a:avLst/>
              </a:prstGeom>
              <a:solidFill>
                <a:srgbClr val="68472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52" name="îşḷïḑè">
                <a:extLst>
                  <a:ext uri="{FF2B5EF4-FFF2-40B4-BE49-F238E27FC236}">
                    <a16:creationId xmlns:a16="http://schemas.microsoft.com/office/drawing/2014/main" id="{5D402E23-1819-45D8-B7E4-0D9957BF66FC}"/>
                  </a:ext>
                </a:extLst>
              </p:cNvPr>
              <p:cNvSpPr/>
              <p:nvPr/>
            </p:nvSpPr>
            <p:spPr bwMode="auto">
              <a:xfrm>
                <a:off x="6599180" y="1187768"/>
                <a:ext cx="51689" cy="13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53" name="i$liḓê">
                <a:extLst>
                  <a:ext uri="{FF2B5EF4-FFF2-40B4-BE49-F238E27FC236}">
                    <a16:creationId xmlns:a16="http://schemas.microsoft.com/office/drawing/2014/main" id="{36C4A0C3-49D2-4E1A-A00E-30F9F16B7FBA}"/>
                  </a:ext>
                </a:extLst>
              </p:cNvPr>
              <p:cNvSpPr/>
              <p:nvPr/>
            </p:nvSpPr>
            <p:spPr bwMode="auto">
              <a:xfrm>
                <a:off x="6599180" y="1403683"/>
                <a:ext cx="51689" cy="50380"/>
              </a:xfrm>
              <a:prstGeom prst="rect">
                <a:avLst/>
              </a:prstGeom>
              <a:solidFill>
                <a:srgbClr val="8156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54" name="íśļîḑè">
                <a:extLst>
                  <a:ext uri="{FF2B5EF4-FFF2-40B4-BE49-F238E27FC236}">
                    <a16:creationId xmlns:a16="http://schemas.microsoft.com/office/drawing/2014/main" id="{F2432037-596F-4642-8CA2-2BC178FD8872}"/>
                  </a:ext>
                </a:extLst>
              </p:cNvPr>
              <p:cNvSpPr/>
              <p:nvPr/>
            </p:nvSpPr>
            <p:spPr bwMode="auto">
              <a:xfrm>
                <a:off x="6599180" y="1403683"/>
                <a:ext cx="51689" cy="503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55" name="íŝ1iďe">
                <a:extLst>
                  <a:ext uri="{FF2B5EF4-FFF2-40B4-BE49-F238E27FC236}">
                    <a16:creationId xmlns:a16="http://schemas.microsoft.com/office/drawing/2014/main" id="{65079392-3CB5-4707-A555-2EE330D053A6}"/>
                  </a:ext>
                </a:extLst>
              </p:cNvPr>
              <p:cNvSpPr/>
              <p:nvPr/>
            </p:nvSpPr>
            <p:spPr bwMode="auto">
              <a:xfrm>
                <a:off x="6599180" y="1403683"/>
                <a:ext cx="51689" cy="654"/>
              </a:xfrm>
              <a:prstGeom prst="rect">
                <a:avLst/>
              </a:prstGeom>
              <a:solidFill>
                <a:srgbClr val="68472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56" name="iṥ1ïḍe">
                <a:extLst>
                  <a:ext uri="{FF2B5EF4-FFF2-40B4-BE49-F238E27FC236}">
                    <a16:creationId xmlns:a16="http://schemas.microsoft.com/office/drawing/2014/main" id="{CA522922-38A4-433E-835E-4FBC84E2BC79}"/>
                  </a:ext>
                </a:extLst>
              </p:cNvPr>
              <p:cNvSpPr/>
              <p:nvPr/>
            </p:nvSpPr>
            <p:spPr bwMode="auto">
              <a:xfrm>
                <a:off x="6599180" y="1403683"/>
                <a:ext cx="51689" cy="6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57" name="ïṧlîdè">
                <a:extLst>
                  <a:ext uri="{FF2B5EF4-FFF2-40B4-BE49-F238E27FC236}">
                    <a16:creationId xmlns:a16="http://schemas.microsoft.com/office/drawing/2014/main" id="{E213EF10-5919-43D9-8B5B-2F3C50A77D91}"/>
                  </a:ext>
                </a:extLst>
              </p:cNvPr>
              <p:cNvSpPr/>
              <p:nvPr/>
            </p:nvSpPr>
            <p:spPr bwMode="auto">
              <a:xfrm>
                <a:off x="6599180" y="1619597"/>
                <a:ext cx="51689" cy="51689"/>
              </a:xfrm>
              <a:prstGeom prst="rect">
                <a:avLst/>
              </a:prstGeom>
              <a:solidFill>
                <a:srgbClr val="8156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58" name="îŝļiḋe">
                <a:extLst>
                  <a:ext uri="{FF2B5EF4-FFF2-40B4-BE49-F238E27FC236}">
                    <a16:creationId xmlns:a16="http://schemas.microsoft.com/office/drawing/2014/main" id="{0D2BB39B-ECA6-4316-AE95-58C87D2E92BE}"/>
                  </a:ext>
                </a:extLst>
              </p:cNvPr>
              <p:cNvSpPr/>
              <p:nvPr/>
            </p:nvSpPr>
            <p:spPr bwMode="auto">
              <a:xfrm>
                <a:off x="6599180" y="1619597"/>
                <a:ext cx="51689" cy="516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59" name="ïṥļîḓê">
                <a:extLst>
                  <a:ext uri="{FF2B5EF4-FFF2-40B4-BE49-F238E27FC236}">
                    <a16:creationId xmlns:a16="http://schemas.microsoft.com/office/drawing/2014/main" id="{0BA3E5F6-3E9D-4DE3-A6E8-6A9BCD426EC7}"/>
                  </a:ext>
                </a:extLst>
              </p:cNvPr>
              <p:cNvSpPr/>
              <p:nvPr/>
            </p:nvSpPr>
            <p:spPr bwMode="auto">
              <a:xfrm>
                <a:off x="6599180" y="1619597"/>
                <a:ext cx="51689" cy="654"/>
              </a:xfrm>
              <a:prstGeom prst="rect">
                <a:avLst/>
              </a:prstGeom>
              <a:solidFill>
                <a:srgbClr val="68472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60" name="íS1íḋè">
                <a:extLst>
                  <a:ext uri="{FF2B5EF4-FFF2-40B4-BE49-F238E27FC236}">
                    <a16:creationId xmlns:a16="http://schemas.microsoft.com/office/drawing/2014/main" id="{6AB3723E-8484-4DF3-8BB9-EBE24B226DE7}"/>
                  </a:ext>
                </a:extLst>
              </p:cNvPr>
              <p:cNvSpPr/>
              <p:nvPr/>
            </p:nvSpPr>
            <p:spPr bwMode="auto">
              <a:xfrm>
                <a:off x="6599180" y="1619597"/>
                <a:ext cx="51689" cy="6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61" name="îṩ1îḑê">
                <a:extLst>
                  <a:ext uri="{FF2B5EF4-FFF2-40B4-BE49-F238E27FC236}">
                    <a16:creationId xmlns:a16="http://schemas.microsoft.com/office/drawing/2014/main" id="{837D89DF-305B-49D2-8310-C1C31D6C14A9}"/>
                  </a:ext>
                </a:extLst>
              </p:cNvPr>
              <p:cNvSpPr/>
              <p:nvPr/>
            </p:nvSpPr>
            <p:spPr bwMode="auto">
              <a:xfrm>
                <a:off x="6599180" y="1835512"/>
                <a:ext cx="51689" cy="49071"/>
              </a:xfrm>
              <a:prstGeom prst="rect">
                <a:avLst/>
              </a:prstGeom>
              <a:solidFill>
                <a:srgbClr val="8156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62" name="íśḻidê">
                <a:extLst>
                  <a:ext uri="{FF2B5EF4-FFF2-40B4-BE49-F238E27FC236}">
                    <a16:creationId xmlns:a16="http://schemas.microsoft.com/office/drawing/2014/main" id="{BE820989-17AB-4308-9608-B43DACAC900E}"/>
                  </a:ext>
                </a:extLst>
              </p:cNvPr>
              <p:cNvSpPr/>
              <p:nvPr/>
            </p:nvSpPr>
            <p:spPr bwMode="auto">
              <a:xfrm>
                <a:off x="6599180" y="1835512"/>
                <a:ext cx="51689" cy="490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63" name="îŝliďê">
                <a:extLst>
                  <a:ext uri="{FF2B5EF4-FFF2-40B4-BE49-F238E27FC236}">
                    <a16:creationId xmlns:a16="http://schemas.microsoft.com/office/drawing/2014/main" id="{CA5FA863-C858-48E8-BE3E-73885630D77A}"/>
                  </a:ext>
                </a:extLst>
              </p:cNvPr>
              <p:cNvSpPr/>
              <p:nvPr/>
            </p:nvSpPr>
            <p:spPr bwMode="auto">
              <a:xfrm>
                <a:off x="6599180" y="1832895"/>
                <a:ext cx="51689" cy="2617"/>
              </a:xfrm>
              <a:prstGeom prst="rect">
                <a:avLst/>
              </a:prstGeom>
              <a:solidFill>
                <a:srgbClr val="68472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64" name="ïsľïḍè">
                <a:extLst>
                  <a:ext uri="{FF2B5EF4-FFF2-40B4-BE49-F238E27FC236}">
                    <a16:creationId xmlns:a16="http://schemas.microsoft.com/office/drawing/2014/main" id="{B7FEF272-4D63-452A-B952-A4275C1EA81C}"/>
                  </a:ext>
                </a:extLst>
              </p:cNvPr>
              <p:cNvSpPr/>
              <p:nvPr/>
            </p:nvSpPr>
            <p:spPr bwMode="auto">
              <a:xfrm>
                <a:off x="6599180" y="1832895"/>
                <a:ext cx="51689" cy="26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65" name="îṣḻíḑè">
                <a:extLst>
                  <a:ext uri="{FF2B5EF4-FFF2-40B4-BE49-F238E27FC236}">
                    <a16:creationId xmlns:a16="http://schemas.microsoft.com/office/drawing/2014/main" id="{2F7F0143-F828-42B3-A1A4-F88E525BCCED}"/>
                  </a:ext>
                </a:extLst>
              </p:cNvPr>
              <p:cNvSpPr/>
              <p:nvPr/>
            </p:nvSpPr>
            <p:spPr bwMode="auto">
              <a:xfrm>
                <a:off x="6599180" y="2051426"/>
                <a:ext cx="51689" cy="51689"/>
              </a:xfrm>
              <a:prstGeom prst="rect">
                <a:avLst/>
              </a:prstGeom>
              <a:solidFill>
                <a:srgbClr val="8156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66" name="iŝļîdé">
                <a:extLst>
                  <a:ext uri="{FF2B5EF4-FFF2-40B4-BE49-F238E27FC236}">
                    <a16:creationId xmlns:a16="http://schemas.microsoft.com/office/drawing/2014/main" id="{0D78F8CF-9B7E-4743-9C3B-0B28AA815DA6}"/>
                  </a:ext>
                </a:extLst>
              </p:cNvPr>
              <p:cNvSpPr/>
              <p:nvPr/>
            </p:nvSpPr>
            <p:spPr bwMode="auto">
              <a:xfrm>
                <a:off x="6599180" y="2051426"/>
                <a:ext cx="51689" cy="516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67" name="íš1îďê">
                <a:extLst>
                  <a:ext uri="{FF2B5EF4-FFF2-40B4-BE49-F238E27FC236}">
                    <a16:creationId xmlns:a16="http://schemas.microsoft.com/office/drawing/2014/main" id="{7213FD5A-D4DC-49F6-9668-B4EB1AC2EEEE}"/>
                  </a:ext>
                </a:extLst>
              </p:cNvPr>
              <p:cNvSpPr/>
              <p:nvPr/>
            </p:nvSpPr>
            <p:spPr bwMode="auto">
              <a:xfrm>
                <a:off x="6495803" y="2437455"/>
                <a:ext cx="54306" cy="316675"/>
              </a:xfrm>
              <a:prstGeom prst="rect">
                <a:avLst/>
              </a:prstGeom>
              <a:solidFill>
                <a:srgbClr val="5E5B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68" name="íṥľîďe">
                <a:extLst>
                  <a:ext uri="{FF2B5EF4-FFF2-40B4-BE49-F238E27FC236}">
                    <a16:creationId xmlns:a16="http://schemas.microsoft.com/office/drawing/2014/main" id="{1532AA38-FC8F-4C90-950C-ACDC51D5919B}"/>
                  </a:ext>
                </a:extLst>
              </p:cNvPr>
              <p:cNvSpPr/>
              <p:nvPr/>
            </p:nvSpPr>
            <p:spPr bwMode="auto">
              <a:xfrm>
                <a:off x="6442806" y="2437455"/>
                <a:ext cx="54306" cy="316675"/>
              </a:xfrm>
              <a:prstGeom prst="rect">
                <a:avLst/>
              </a:prstGeom>
              <a:solidFill>
                <a:srgbClr val="4744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69" name="ís1iḍe">
                <a:extLst>
                  <a:ext uri="{FF2B5EF4-FFF2-40B4-BE49-F238E27FC236}">
                    <a16:creationId xmlns:a16="http://schemas.microsoft.com/office/drawing/2014/main" id="{40245ADA-BAC9-4269-BAFF-18F88940F82B}"/>
                  </a:ext>
                </a:extLst>
              </p:cNvPr>
              <p:cNvSpPr/>
              <p:nvPr/>
            </p:nvSpPr>
            <p:spPr bwMode="auto">
              <a:xfrm>
                <a:off x="6442806" y="2370718"/>
                <a:ext cx="1447278" cy="66737"/>
              </a:xfrm>
              <a:prstGeom prst="rect">
                <a:avLst/>
              </a:prstGeom>
              <a:solidFill>
                <a:srgbClr val="5E5B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70" name="ïş1îdê">
                <a:extLst>
                  <a:ext uri="{FF2B5EF4-FFF2-40B4-BE49-F238E27FC236}">
                    <a16:creationId xmlns:a16="http://schemas.microsoft.com/office/drawing/2014/main" id="{A2496EF5-A10A-4900-8F69-364CDFEC32E0}"/>
                  </a:ext>
                </a:extLst>
              </p:cNvPr>
              <p:cNvSpPr/>
              <p:nvPr/>
            </p:nvSpPr>
            <p:spPr bwMode="auto">
              <a:xfrm>
                <a:off x="7835778" y="2437455"/>
                <a:ext cx="54306" cy="316675"/>
              </a:xfrm>
              <a:prstGeom prst="rect">
                <a:avLst/>
              </a:prstGeom>
              <a:solidFill>
                <a:srgbClr val="5E5B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71" name="işḷîḋè">
                <a:extLst>
                  <a:ext uri="{FF2B5EF4-FFF2-40B4-BE49-F238E27FC236}">
                    <a16:creationId xmlns:a16="http://schemas.microsoft.com/office/drawing/2014/main" id="{7CBBD6CD-26C0-4F4B-9B5B-9CF2A3132E29}"/>
                  </a:ext>
                </a:extLst>
              </p:cNvPr>
              <p:cNvSpPr/>
              <p:nvPr/>
            </p:nvSpPr>
            <p:spPr bwMode="auto">
              <a:xfrm>
                <a:off x="7782781" y="2437455"/>
                <a:ext cx="54306" cy="316675"/>
              </a:xfrm>
              <a:prstGeom prst="rect">
                <a:avLst/>
              </a:prstGeom>
              <a:solidFill>
                <a:srgbClr val="4744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72" name="íšḷîďe">
                <a:extLst>
                  <a:ext uri="{FF2B5EF4-FFF2-40B4-BE49-F238E27FC236}">
                    <a16:creationId xmlns:a16="http://schemas.microsoft.com/office/drawing/2014/main" id="{52E5DD4D-4C35-4B74-B21A-A35F426C2805}"/>
                  </a:ext>
                </a:extLst>
              </p:cNvPr>
              <p:cNvSpPr/>
              <p:nvPr/>
            </p:nvSpPr>
            <p:spPr bwMode="auto">
              <a:xfrm>
                <a:off x="7061759" y="2437455"/>
                <a:ext cx="54306" cy="316675"/>
              </a:xfrm>
              <a:prstGeom prst="rect">
                <a:avLst/>
              </a:prstGeom>
              <a:solidFill>
                <a:srgbClr val="5E5B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73" name="ïślîḍê">
                <a:extLst>
                  <a:ext uri="{FF2B5EF4-FFF2-40B4-BE49-F238E27FC236}">
                    <a16:creationId xmlns:a16="http://schemas.microsoft.com/office/drawing/2014/main" id="{59B36282-B466-4276-8489-05E5B74F2DA9}"/>
                  </a:ext>
                </a:extLst>
              </p:cNvPr>
              <p:cNvSpPr/>
              <p:nvPr/>
            </p:nvSpPr>
            <p:spPr bwMode="auto">
              <a:xfrm>
                <a:off x="7008762" y="2437455"/>
                <a:ext cx="54306" cy="316675"/>
              </a:xfrm>
              <a:prstGeom prst="rect">
                <a:avLst/>
              </a:prstGeom>
              <a:solidFill>
                <a:srgbClr val="4744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74" name="ïşļïďè">
                <a:extLst>
                  <a:ext uri="{FF2B5EF4-FFF2-40B4-BE49-F238E27FC236}">
                    <a16:creationId xmlns:a16="http://schemas.microsoft.com/office/drawing/2014/main" id="{7B61551D-9CDE-47ED-8F89-E895C4544274}"/>
                  </a:ext>
                </a:extLst>
              </p:cNvPr>
              <p:cNvSpPr/>
              <p:nvPr/>
            </p:nvSpPr>
            <p:spPr bwMode="auto">
              <a:xfrm>
                <a:off x="6442806" y="2370718"/>
                <a:ext cx="620262" cy="66737"/>
              </a:xfrm>
              <a:prstGeom prst="rect">
                <a:avLst/>
              </a:prstGeom>
              <a:solidFill>
                <a:srgbClr val="4744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75" name="îŝḷiḑê">
                <a:extLst>
                  <a:ext uri="{FF2B5EF4-FFF2-40B4-BE49-F238E27FC236}">
                    <a16:creationId xmlns:a16="http://schemas.microsoft.com/office/drawing/2014/main" id="{6E6CF3A9-E307-457F-AE97-B74EC80A0B9D}"/>
                  </a:ext>
                </a:extLst>
              </p:cNvPr>
              <p:cNvSpPr/>
              <p:nvPr/>
            </p:nvSpPr>
            <p:spPr bwMode="auto">
              <a:xfrm>
                <a:off x="6460472" y="2281081"/>
                <a:ext cx="1417835" cy="89637"/>
              </a:xfrm>
              <a:prstGeom prst="rect">
                <a:avLst/>
              </a:prstGeom>
              <a:solidFill>
                <a:srgbClr val="CE97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76" name="iŝlïḋe">
                <a:extLst>
                  <a:ext uri="{FF2B5EF4-FFF2-40B4-BE49-F238E27FC236}">
                    <a16:creationId xmlns:a16="http://schemas.microsoft.com/office/drawing/2014/main" id="{75B246FF-BAFB-4586-BF84-B6439A2C8F46}"/>
                  </a:ext>
                </a:extLst>
              </p:cNvPr>
              <p:cNvSpPr/>
              <p:nvPr/>
            </p:nvSpPr>
            <p:spPr bwMode="auto">
              <a:xfrm>
                <a:off x="6471595" y="2292204"/>
                <a:ext cx="583622" cy="69354"/>
              </a:xfrm>
              <a:prstGeom prst="rect">
                <a:avLst/>
              </a:prstGeom>
              <a:solidFill>
                <a:srgbClr val="170D0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77" name="íṧlïḋe">
                <a:extLst>
                  <a:ext uri="{FF2B5EF4-FFF2-40B4-BE49-F238E27FC236}">
                    <a16:creationId xmlns:a16="http://schemas.microsoft.com/office/drawing/2014/main" id="{E11224CB-4088-4674-947E-864F528A8030}"/>
                  </a:ext>
                </a:extLst>
              </p:cNvPr>
              <p:cNvSpPr/>
              <p:nvPr/>
            </p:nvSpPr>
            <p:spPr bwMode="auto">
              <a:xfrm>
                <a:off x="6460472" y="2281081"/>
                <a:ext cx="603905" cy="89637"/>
              </a:xfrm>
              <a:custGeom>
                <a:avLst/>
                <a:gdLst>
                  <a:gd name="T0" fmla="*/ 892 w 923"/>
                  <a:gd name="T1" fmla="*/ 33 h 137"/>
                  <a:gd name="T2" fmla="*/ 892 w 923"/>
                  <a:gd name="T3" fmla="*/ 106 h 137"/>
                  <a:gd name="T4" fmla="*/ 31 w 923"/>
                  <a:gd name="T5" fmla="*/ 106 h 137"/>
                  <a:gd name="T6" fmla="*/ 31 w 923"/>
                  <a:gd name="T7" fmla="*/ 33 h 137"/>
                  <a:gd name="T8" fmla="*/ 892 w 923"/>
                  <a:gd name="T9" fmla="*/ 33 h 137"/>
                  <a:gd name="T10" fmla="*/ 923 w 923"/>
                  <a:gd name="T11" fmla="*/ 0 h 137"/>
                  <a:gd name="T12" fmla="*/ 0 w 923"/>
                  <a:gd name="T13" fmla="*/ 0 h 137"/>
                  <a:gd name="T14" fmla="*/ 0 w 923"/>
                  <a:gd name="T15" fmla="*/ 137 h 137"/>
                  <a:gd name="T16" fmla="*/ 923 w 923"/>
                  <a:gd name="T17" fmla="*/ 137 h 137"/>
                  <a:gd name="T18" fmla="*/ 923 w 923"/>
                  <a:gd name="T19" fmla="*/ 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3" h="137">
                    <a:moveTo>
                      <a:pt x="892" y="33"/>
                    </a:moveTo>
                    <a:lnTo>
                      <a:pt x="892" y="106"/>
                    </a:lnTo>
                    <a:lnTo>
                      <a:pt x="31" y="106"/>
                    </a:lnTo>
                    <a:lnTo>
                      <a:pt x="31" y="33"/>
                    </a:lnTo>
                    <a:lnTo>
                      <a:pt x="892" y="33"/>
                    </a:lnTo>
                    <a:close/>
                    <a:moveTo>
                      <a:pt x="923" y="0"/>
                    </a:moveTo>
                    <a:lnTo>
                      <a:pt x="0" y="0"/>
                    </a:lnTo>
                    <a:lnTo>
                      <a:pt x="0" y="137"/>
                    </a:lnTo>
                    <a:lnTo>
                      <a:pt x="923" y="137"/>
                    </a:lnTo>
                    <a:lnTo>
                      <a:pt x="923" y="0"/>
                    </a:lnTo>
                    <a:close/>
                  </a:path>
                </a:pathLst>
              </a:custGeom>
              <a:solidFill>
                <a:srgbClr val="9672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78" name="ïṡľiḓe">
                <a:extLst>
                  <a:ext uri="{FF2B5EF4-FFF2-40B4-BE49-F238E27FC236}">
                    <a16:creationId xmlns:a16="http://schemas.microsoft.com/office/drawing/2014/main" id="{EBC64575-A83D-4AD6-A05C-E4E174B689FC}"/>
                  </a:ext>
                </a:extLst>
              </p:cNvPr>
              <p:cNvSpPr/>
              <p:nvPr/>
            </p:nvSpPr>
            <p:spPr bwMode="auto">
              <a:xfrm>
                <a:off x="6701249" y="2281081"/>
                <a:ext cx="80477" cy="89637"/>
              </a:xfrm>
              <a:prstGeom prst="rect">
                <a:avLst/>
              </a:prstGeom>
              <a:solidFill>
                <a:srgbClr val="9672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79" name="îṧ1îďe">
                <a:extLst>
                  <a:ext uri="{FF2B5EF4-FFF2-40B4-BE49-F238E27FC236}">
                    <a16:creationId xmlns:a16="http://schemas.microsoft.com/office/drawing/2014/main" id="{E9383BC3-E856-479D-A3F8-01DDC4CD5D66}"/>
                  </a:ext>
                </a:extLst>
              </p:cNvPr>
              <p:cNvSpPr/>
              <p:nvPr/>
            </p:nvSpPr>
            <p:spPr bwMode="auto">
              <a:xfrm>
                <a:off x="7598931" y="2514659"/>
                <a:ext cx="304897" cy="238160"/>
              </a:xfrm>
              <a:prstGeom prst="rect">
                <a:avLst/>
              </a:prstGeom>
              <a:solidFill>
                <a:srgbClr val="8E60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80" name="íŝḻîde">
                <a:extLst>
                  <a:ext uri="{FF2B5EF4-FFF2-40B4-BE49-F238E27FC236}">
                    <a16:creationId xmlns:a16="http://schemas.microsoft.com/office/drawing/2014/main" id="{BAD6651F-8127-452D-9FAC-B07BA43EF983}"/>
                  </a:ext>
                </a:extLst>
              </p:cNvPr>
              <p:cNvSpPr/>
              <p:nvPr/>
            </p:nvSpPr>
            <p:spPr bwMode="auto">
              <a:xfrm>
                <a:off x="7598931" y="2514659"/>
                <a:ext cx="304897" cy="2381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81" name="ïṣľîḋe">
                <a:extLst>
                  <a:ext uri="{FF2B5EF4-FFF2-40B4-BE49-F238E27FC236}">
                    <a16:creationId xmlns:a16="http://schemas.microsoft.com/office/drawing/2014/main" id="{605779BC-A02C-4A01-BA91-080F0E43E672}"/>
                  </a:ext>
                </a:extLst>
              </p:cNvPr>
              <p:cNvSpPr/>
              <p:nvPr/>
            </p:nvSpPr>
            <p:spPr bwMode="auto">
              <a:xfrm>
                <a:off x="7617251" y="2691316"/>
                <a:ext cx="66083" cy="41874"/>
              </a:xfrm>
              <a:prstGeom prst="rect">
                <a:avLst/>
              </a:prstGeom>
              <a:solidFill>
                <a:srgbClr val="CCBF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82" name="îṩḻîḋe">
                <a:extLst>
                  <a:ext uri="{FF2B5EF4-FFF2-40B4-BE49-F238E27FC236}">
                    <a16:creationId xmlns:a16="http://schemas.microsoft.com/office/drawing/2014/main" id="{1CE66E0D-BB37-4003-90AD-5CA294BB68FF}"/>
                  </a:ext>
                </a:extLst>
              </p:cNvPr>
              <p:cNvSpPr/>
              <p:nvPr/>
            </p:nvSpPr>
            <p:spPr bwMode="auto">
              <a:xfrm>
                <a:off x="7617251" y="2691316"/>
                <a:ext cx="66083" cy="418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  <p:sp>
            <p:nvSpPr>
              <p:cNvPr id="383" name="ïŝļïḍè">
                <a:extLst>
                  <a:ext uri="{FF2B5EF4-FFF2-40B4-BE49-F238E27FC236}">
                    <a16:creationId xmlns:a16="http://schemas.microsoft.com/office/drawing/2014/main" id="{19A15F3F-36A3-49FE-AD1D-B74957A71456}"/>
                  </a:ext>
                </a:extLst>
              </p:cNvPr>
              <p:cNvSpPr/>
              <p:nvPr/>
            </p:nvSpPr>
            <p:spPr bwMode="auto">
              <a:xfrm>
                <a:off x="7732405" y="1376856"/>
                <a:ext cx="75243" cy="37949"/>
              </a:xfrm>
              <a:custGeom>
                <a:avLst/>
                <a:gdLst>
                  <a:gd name="T0" fmla="*/ 102 w 115"/>
                  <a:gd name="T1" fmla="*/ 58 h 58"/>
                  <a:gd name="T2" fmla="*/ 115 w 115"/>
                  <a:gd name="T3" fmla="*/ 41 h 58"/>
                  <a:gd name="T4" fmla="*/ 42 w 115"/>
                  <a:gd name="T5" fmla="*/ 0 h 58"/>
                  <a:gd name="T6" fmla="*/ 0 w 115"/>
                  <a:gd name="T7" fmla="*/ 2 h 58"/>
                  <a:gd name="T8" fmla="*/ 102 w 115"/>
                  <a:gd name="T9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5" h="58">
                    <a:moveTo>
                      <a:pt x="102" y="58"/>
                    </a:moveTo>
                    <a:lnTo>
                      <a:pt x="115" y="41"/>
                    </a:lnTo>
                    <a:lnTo>
                      <a:pt x="42" y="0"/>
                    </a:lnTo>
                    <a:lnTo>
                      <a:pt x="0" y="2"/>
                    </a:lnTo>
                    <a:lnTo>
                      <a:pt x="102" y="58"/>
                    </a:lnTo>
                    <a:close/>
                  </a:path>
                </a:pathLst>
              </a:custGeom>
              <a:solidFill>
                <a:srgbClr val="BCBAE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/>
              </a:p>
            </p:txBody>
          </p:sp>
        </p:grpSp>
        <p:sp>
          <p:nvSpPr>
            <p:cNvPr id="200" name="文本框 88">
              <a:extLst>
                <a:ext uri="{FF2B5EF4-FFF2-40B4-BE49-F238E27FC236}">
                  <a16:creationId xmlns:a16="http://schemas.microsoft.com/office/drawing/2014/main" id="{69E21CF1-9AC9-4695-9437-F64A0D79AD05}"/>
                </a:ext>
              </a:extLst>
            </p:cNvPr>
            <p:cNvSpPr txBox="1"/>
            <p:nvPr/>
          </p:nvSpPr>
          <p:spPr>
            <a:xfrm>
              <a:off x="7490167" y="2783616"/>
              <a:ext cx="12590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dirty="0">
                  <a:solidFill>
                    <a:schemeClr val="bg1"/>
                  </a:solidFill>
                </a:rPr>
                <a:t>2T  Cargo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68" name="9d16db7b-2429-4231-8409-daf61b4e5140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id="{66A4E4DF-8CF0-471D-AE7A-0B2DDB845C73}"/>
              </a:ext>
            </a:extLst>
          </p:cNvPr>
          <p:cNvGrpSpPr>
            <a:grpSpLocks noChangeAspect="1"/>
          </p:cNvGrpSpPr>
          <p:nvPr/>
        </p:nvGrpSpPr>
        <p:grpSpPr>
          <a:xfrm>
            <a:off x="4615213" y="3980423"/>
            <a:ext cx="2163954" cy="680934"/>
            <a:chOff x="1934424" y="2119475"/>
            <a:chExt cx="8323152" cy="2619050"/>
          </a:xfrm>
        </p:grpSpPr>
        <p:sp>
          <p:nvSpPr>
            <p:cNvPr id="71" name="íṥľïḍê">
              <a:extLst>
                <a:ext uri="{FF2B5EF4-FFF2-40B4-BE49-F238E27FC236}">
                  <a16:creationId xmlns:a16="http://schemas.microsoft.com/office/drawing/2014/main" id="{B89CC7D7-CBC8-481B-919A-5AAB3B656D93}"/>
                </a:ext>
              </a:extLst>
            </p:cNvPr>
            <p:cNvSpPr/>
            <p:nvPr/>
          </p:nvSpPr>
          <p:spPr bwMode="auto">
            <a:xfrm>
              <a:off x="3616370" y="2240433"/>
              <a:ext cx="239369" cy="616247"/>
            </a:xfrm>
            <a:custGeom>
              <a:avLst/>
              <a:gdLst>
                <a:gd name="T0" fmla="*/ 2 w 16"/>
                <a:gd name="T1" fmla="*/ 0 h 41"/>
                <a:gd name="T2" fmla="*/ 15 w 16"/>
                <a:gd name="T3" fmla="*/ 0 h 41"/>
                <a:gd name="T4" fmla="*/ 16 w 16"/>
                <a:gd name="T5" fmla="*/ 2 h 41"/>
                <a:gd name="T6" fmla="*/ 15 w 16"/>
                <a:gd name="T7" fmla="*/ 3 h 41"/>
                <a:gd name="T8" fmla="*/ 10 w 16"/>
                <a:gd name="T9" fmla="*/ 3 h 41"/>
                <a:gd name="T10" fmla="*/ 10 w 16"/>
                <a:gd name="T11" fmla="*/ 9 h 41"/>
                <a:gd name="T12" fmla="*/ 13 w 16"/>
                <a:gd name="T13" fmla="*/ 9 h 41"/>
                <a:gd name="T14" fmla="*/ 15 w 16"/>
                <a:gd name="T15" fmla="*/ 10 h 41"/>
                <a:gd name="T16" fmla="*/ 13 w 16"/>
                <a:gd name="T17" fmla="*/ 12 h 41"/>
                <a:gd name="T18" fmla="*/ 10 w 16"/>
                <a:gd name="T19" fmla="*/ 12 h 41"/>
                <a:gd name="T20" fmla="*/ 10 w 16"/>
                <a:gd name="T21" fmla="*/ 41 h 41"/>
                <a:gd name="T22" fmla="*/ 6 w 16"/>
                <a:gd name="T23" fmla="*/ 41 h 41"/>
                <a:gd name="T24" fmla="*/ 6 w 16"/>
                <a:gd name="T25" fmla="*/ 12 h 41"/>
                <a:gd name="T26" fmla="*/ 4 w 16"/>
                <a:gd name="T27" fmla="*/ 12 h 41"/>
                <a:gd name="T28" fmla="*/ 2 w 16"/>
                <a:gd name="T29" fmla="*/ 10 h 41"/>
                <a:gd name="T30" fmla="*/ 4 w 16"/>
                <a:gd name="T31" fmla="*/ 9 h 41"/>
                <a:gd name="T32" fmla="*/ 6 w 16"/>
                <a:gd name="T33" fmla="*/ 9 h 41"/>
                <a:gd name="T34" fmla="*/ 6 w 16"/>
                <a:gd name="T35" fmla="*/ 3 h 41"/>
                <a:gd name="T36" fmla="*/ 2 w 16"/>
                <a:gd name="T37" fmla="*/ 3 h 41"/>
                <a:gd name="T38" fmla="*/ 0 w 16"/>
                <a:gd name="T39" fmla="*/ 2 h 41"/>
                <a:gd name="T40" fmla="*/ 2 w 16"/>
                <a:gd name="T41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6" h="41">
                  <a:moveTo>
                    <a:pt x="2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6" y="0"/>
                    <a:pt x="16" y="1"/>
                    <a:pt x="16" y="2"/>
                  </a:cubicBezTo>
                  <a:cubicBezTo>
                    <a:pt x="16" y="3"/>
                    <a:pt x="16" y="3"/>
                    <a:pt x="15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4" y="9"/>
                    <a:pt x="15" y="9"/>
                    <a:pt x="15" y="10"/>
                  </a:cubicBezTo>
                  <a:cubicBezTo>
                    <a:pt x="15" y="11"/>
                    <a:pt x="14" y="12"/>
                    <a:pt x="13" y="1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3" y="12"/>
                    <a:pt x="2" y="11"/>
                    <a:pt x="2" y="10"/>
                  </a:cubicBezTo>
                  <a:cubicBezTo>
                    <a:pt x="2" y="9"/>
                    <a:pt x="3" y="9"/>
                    <a:pt x="4" y="9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72" name="íŝḻiḍé">
              <a:extLst>
                <a:ext uri="{FF2B5EF4-FFF2-40B4-BE49-F238E27FC236}">
                  <a16:creationId xmlns:a16="http://schemas.microsoft.com/office/drawing/2014/main" id="{8E8C3718-44E0-40B3-93DE-E7B2A8C4D8E4}"/>
                </a:ext>
              </a:extLst>
            </p:cNvPr>
            <p:cNvSpPr/>
            <p:nvPr/>
          </p:nvSpPr>
          <p:spPr bwMode="auto">
            <a:xfrm>
              <a:off x="4763557" y="2165312"/>
              <a:ext cx="253374" cy="691368"/>
            </a:xfrm>
            <a:custGeom>
              <a:avLst/>
              <a:gdLst>
                <a:gd name="T0" fmla="*/ 2 w 17"/>
                <a:gd name="T1" fmla="*/ 0 h 46"/>
                <a:gd name="T2" fmla="*/ 16 w 17"/>
                <a:gd name="T3" fmla="*/ 0 h 46"/>
                <a:gd name="T4" fmla="*/ 17 w 17"/>
                <a:gd name="T5" fmla="*/ 2 h 46"/>
                <a:gd name="T6" fmla="*/ 16 w 17"/>
                <a:gd name="T7" fmla="*/ 3 h 46"/>
                <a:gd name="T8" fmla="*/ 10 w 17"/>
                <a:gd name="T9" fmla="*/ 3 h 46"/>
                <a:gd name="T10" fmla="*/ 10 w 17"/>
                <a:gd name="T11" fmla="*/ 46 h 46"/>
                <a:gd name="T12" fmla="*/ 7 w 17"/>
                <a:gd name="T13" fmla="*/ 46 h 46"/>
                <a:gd name="T14" fmla="*/ 7 w 17"/>
                <a:gd name="T15" fmla="*/ 3 h 46"/>
                <a:gd name="T16" fmla="*/ 2 w 17"/>
                <a:gd name="T17" fmla="*/ 3 h 46"/>
                <a:gd name="T18" fmla="*/ 0 w 17"/>
                <a:gd name="T19" fmla="*/ 2 h 46"/>
                <a:gd name="T20" fmla="*/ 2 w 17"/>
                <a:gd name="T21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" h="46">
                  <a:moveTo>
                    <a:pt x="2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1"/>
                    <a:pt x="17" y="2"/>
                  </a:cubicBezTo>
                  <a:cubicBezTo>
                    <a:pt x="17" y="3"/>
                    <a:pt x="17" y="3"/>
                    <a:pt x="16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73" name="í$ḷîde">
              <a:extLst>
                <a:ext uri="{FF2B5EF4-FFF2-40B4-BE49-F238E27FC236}">
                  <a16:creationId xmlns:a16="http://schemas.microsoft.com/office/drawing/2014/main" id="{C8366709-EF55-4DA4-94BC-11CE55C5523F}"/>
                </a:ext>
              </a:extLst>
            </p:cNvPr>
            <p:cNvSpPr/>
            <p:nvPr/>
          </p:nvSpPr>
          <p:spPr bwMode="auto">
            <a:xfrm>
              <a:off x="4525462" y="2119475"/>
              <a:ext cx="253374" cy="707920"/>
            </a:xfrm>
            <a:custGeom>
              <a:avLst/>
              <a:gdLst>
                <a:gd name="T0" fmla="*/ 2 w 17"/>
                <a:gd name="T1" fmla="*/ 28 h 47"/>
                <a:gd name="T2" fmla="*/ 8 w 17"/>
                <a:gd name="T3" fmla="*/ 28 h 47"/>
                <a:gd name="T4" fmla="*/ 8 w 17"/>
                <a:gd name="T5" fmla="*/ 23 h 47"/>
                <a:gd name="T6" fmla="*/ 4 w 17"/>
                <a:gd name="T7" fmla="*/ 23 h 47"/>
                <a:gd name="T8" fmla="*/ 4 w 17"/>
                <a:gd name="T9" fmla="*/ 2 h 47"/>
                <a:gd name="T10" fmla="*/ 5 w 17"/>
                <a:gd name="T11" fmla="*/ 0 h 47"/>
                <a:gd name="T12" fmla="*/ 6 w 17"/>
                <a:gd name="T13" fmla="*/ 2 h 47"/>
                <a:gd name="T14" fmla="*/ 6 w 17"/>
                <a:gd name="T15" fmla="*/ 20 h 47"/>
                <a:gd name="T16" fmla="*/ 8 w 17"/>
                <a:gd name="T17" fmla="*/ 20 h 47"/>
                <a:gd name="T18" fmla="*/ 8 w 17"/>
                <a:gd name="T19" fmla="*/ 11 h 47"/>
                <a:gd name="T20" fmla="*/ 9 w 17"/>
                <a:gd name="T21" fmla="*/ 9 h 47"/>
                <a:gd name="T22" fmla="*/ 11 w 17"/>
                <a:gd name="T23" fmla="*/ 11 h 47"/>
                <a:gd name="T24" fmla="*/ 11 w 17"/>
                <a:gd name="T25" fmla="*/ 17 h 47"/>
                <a:gd name="T26" fmla="*/ 12 w 17"/>
                <a:gd name="T27" fmla="*/ 17 h 47"/>
                <a:gd name="T28" fmla="*/ 12 w 17"/>
                <a:gd name="T29" fmla="*/ 17 h 47"/>
                <a:gd name="T30" fmla="*/ 12 w 17"/>
                <a:gd name="T31" fmla="*/ 17 h 47"/>
                <a:gd name="T32" fmla="*/ 12 w 17"/>
                <a:gd name="T33" fmla="*/ 12 h 47"/>
                <a:gd name="T34" fmla="*/ 14 w 17"/>
                <a:gd name="T35" fmla="*/ 11 h 47"/>
                <a:gd name="T36" fmla="*/ 15 w 17"/>
                <a:gd name="T37" fmla="*/ 12 h 47"/>
                <a:gd name="T38" fmla="*/ 15 w 17"/>
                <a:gd name="T39" fmla="*/ 17 h 47"/>
                <a:gd name="T40" fmla="*/ 14 w 17"/>
                <a:gd name="T41" fmla="*/ 19 h 47"/>
                <a:gd name="T42" fmla="*/ 12 w 17"/>
                <a:gd name="T43" fmla="*/ 20 h 47"/>
                <a:gd name="T44" fmla="*/ 11 w 17"/>
                <a:gd name="T45" fmla="*/ 20 h 47"/>
                <a:gd name="T46" fmla="*/ 11 w 17"/>
                <a:gd name="T47" fmla="*/ 29 h 47"/>
                <a:gd name="T48" fmla="*/ 12 w 17"/>
                <a:gd name="T49" fmla="*/ 29 h 47"/>
                <a:gd name="T50" fmla="*/ 13 w 17"/>
                <a:gd name="T51" fmla="*/ 29 h 47"/>
                <a:gd name="T52" fmla="*/ 14 w 17"/>
                <a:gd name="T53" fmla="*/ 29 h 47"/>
                <a:gd name="T54" fmla="*/ 14 w 17"/>
                <a:gd name="T55" fmla="*/ 29 h 47"/>
                <a:gd name="T56" fmla="*/ 14 w 17"/>
                <a:gd name="T57" fmla="*/ 28 h 47"/>
                <a:gd name="T58" fmla="*/ 14 w 17"/>
                <a:gd name="T59" fmla="*/ 23 h 47"/>
                <a:gd name="T60" fmla="*/ 16 w 17"/>
                <a:gd name="T61" fmla="*/ 22 h 47"/>
                <a:gd name="T62" fmla="*/ 17 w 17"/>
                <a:gd name="T63" fmla="*/ 23 h 47"/>
                <a:gd name="T64" fmla="*/ 17 w 17"/>
                <a:gd name="T65" fmla="*/ 28 h 47"/>
                <a:gd name="T66" fmla="*/ 16 w 17"/>
                <a:gd name="T67" fmla="*/ 31 h 47"/>
                <a:gd name="T68" fmla="*/ 14 w 17"/>
                <a:gd name="T69" fmla="*/ 32 h 47"/>
                <a:gd name="T70" fmla="*/ 13 w 17"/>
                <a:gd name="T71" fmla="*/ 32 h 47"/>
                <a:gd name="T72" fmla="*/ 12 w 17"/>
                <a:gd name="T73" fmla="*/ 32 h 47"/>
                <a:gd name="T74" fmla="*/ 11 w 17"/>
                <a:gd name="T75" fmla="*/ 32 h 47"/>
                <a:gd name="T76" fmla="*/ 11 w 17"/>
                <a:gd name="T77" fmla="*/ 32 h 47"/>
                <a:gd name="T78" fmla="*/ 11 w 17"/>
                <a:gd name="T79" fmla="*/ 39 h 47"/>
                <a:gd name="T80" fmla="*/ 14 w 17"/>
                <a:gd name="T81" fmla="*/ 47 h 47"/>
                <a:gd name="T82" fmla="*/ 11 w 17"/>
                <a:gd name="T83" fmla="*/ 47 h 47"/>
                <a:gd name="T84" fmla="*/ 11 w 17"/>
                <a:gd name="T85" fmla="*/ 47 h 47"/>
                <a:gd name="T86" fmla="*/ 8 w 17"/>
                <a:gd name="T87" fmla="*/ 47 h 47"/>
                <a:gd name="T88" fmla="*/ 8 w 17"/>
                <a:gd name="T89" fmla="*/ 47 h 47"/>
                <a:gd name="T90" fmla="*/ 4 w 17"/>
                <a:gd name="T91" fmla="*/ 47 h 47"/>
                <a:gd name="T92" fmla="*/ 8 w 17"/>
                <a:gd name="T93" fmla="*/ 39 h 47"/>
                <a:gd name="T94" fmla="*/ 8 w 17"/>
                <a:gd name="T95" fmla="*/ 32 h 47"/>
                <a:gd name="T96" fmla="*/ 8 w 17"/>
                <a:gd name="T97" fmla="*/ 31 h 47"/>
                <a:gd name="T98" fmla="*/ 2 w 17"/>
                <a:gd name="T99" fmla="*/ 31 h 47"/>
                <a:gd name="T100" fmla="*/ 0 w 17"/>
                <a:gd name="T101" fmla="*/ 29 h 47"/>
                <a:gd name="T102" fmla="*/ 2 w 17"/>
                <a:gd name="T103" fmla="*/ 2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" h="47">
                  <a:moveTo>
                    <a:pt x="2" y="28"/>
                  </a:moveTo>
                  <a:cubicBezTo>
                    <a:pt x="8" y="28"/>
                    <a:pt x="8" y="28"/>
                    <a:pt x="8" y="28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0"/>
                    <a:pt x="5" y="0"/>
                  </a:cubicBezTo>
                  <a:cubicBezTo>
                    <a:pt x="6" y="0"/>
                    <a:pt x="6" y="1"/>
                    <a:pt x="6" y="2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10"/>
                    <a:pt x="9" y="9"/>
                    <a:pt x="9" y="9"/>
                  </a:cubicBezTo>
                  <a:cubicBezTo>
                    <a:pt x="10" y="9"/>
                    <a:pt x="11" y="10"/>
                    <a:pt x="11" y="11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3" y="11"/>
                    <a:pt x="14" y="11"/>
                  </a:cubicBezTo>
                  <a:cubicBezTo>
                    <a:pt x="15" y="11"/>
                    <a:pt x="15" y="12"/>
                    <a:pt x="15" y="12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7"/>
                    <a:pt x="15" y="18"/>
                    <a:pt x="14" y="19"/>
                  </a:cubicBezTo>
                  <a:cubicBezTo>
                    <a:pt x="14" y="20"/>
                    <a:pt x="13" y="20"/>
                    <a:pt x="12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4" y="29"/>
                    <a:pt x="14" y="29"/>
                    <a:pt x="14" y="29"/>
                  </a:cubicBezTo>
                  <a:cubicBezTo>
                    <a:pt x="14" y="29"/>
                    <a:pt x="14" y="29"/>
                    <a:pt x="14" y="29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4" y="23"/>
                    <a:pt x="15" y="22"/>
                    <a:pt x="16" y="22"/>
                  </a:cubicBezTo>
                  <a:cubicBezTo>
                    <a:pt x="17" y="22"/>
                    <a:pt x="17" y="23"/>
                    <a:pt x="17" y="23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7" y="28"/>
                    <a:pt x="17" y="30"/>
                    <a:pt x="16" y="31"/>
                  </a:cubicBezTo>
                  <a:cubicBezTo>
                    <a:pt x="16" y="31"/>
                    <a:pt x="15" y="32"/>
                    <a:pt x="14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1" y="31"/>
                    <a:pt x="0" y="30"/>
                    <a:pt x="0" y="29"/>
                  </a:cubicBezTo>
                  <a:cubicBezTo>
                    <a:pt x="0" y="28"/>
                    <a:pt x="1" y="28"/>
                    <a:pt x="2" y="2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74" name="ïṡḷïďé">
              <a:extLst>
                <a:ext uri="{FF2B5EF4-FFF2-40B4-BE49-F238E27FC236}">
                  <a16:creationId xmlns:a16="http://schemas.microsoft.com/office/drawing/2014/main" id="{49B85F23-3873-43D4-9787-320F59F3B12D}"/>
                </a:ext>
              </a:extLst>
            </p:cNvPr>
            <p:cNvSpPr/>
            <p:nvPr/>
          </p:nvSpPr>
          <p:spPr bwMode="auto">
            <a:xfrm>
              <a:off x="9245352" y="3880363"/>
              <a:ext cx="1012224" cy="271200"/>
            </a:xfrm>
            <a:custGeom>
              <a:avLst/>
              <a:gdLst>
                <a:gd name="T0" fmla="*/ 795 w 795"/>
                <a:gd name="T1" fmla="*/ 0 h 213"/>
                <a:gd name="T2" fmla="*/ 795 w 795"/>
                <a:gd name="T3" fmla="*/ 213 h 213"/>
                <a:gd name="T4" fmla="*/ 0 w 795"/>
                <a:gd name="T5" fmla="*/ 213 h 213"/>
                <a:gd name="T6" fmla="*/ 129 w 795"/>
                <a:gd name="T7" fmla="*/ 0 h 213"/>
                <a:gd name="T8" fmla="*/ 795 w 795"/>
                <a:gd name="T9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5" h="213">
                  <a:moveTo>
                    <a:pt x="795" y="0"/>
                  </a:moveTo>
                  <a:lnTo>
                    <a:pt x="795" y="213"/>
                  </a:lnTo>
                  <a:lnTo>
                    <a:pt x="0" y="213"/>
                  </a:lnTo>
                  <a:lnTo>
                    <a:pt x="129" y="0"/>
                  </a:lnTo>
                  <a:lnTo>
                    <a:pt x="795" y="0"/>
                  </a:lnTo>
                  <a:close/>
                </a:path>
              </a:pathLst>
            </a:cu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96" name="iṧľíḋé">
              <a:extLst>
                <a:ext uri="{FF2B5EF4-FFF2-40B4-BE49-F238E27FC236}">
                  <a16:creationId xmlns:a16="http://schemas.microsoft.com/office/drawing/2014/main" id="{569E91EC-E580-48BA-9613-F595100D3F0A}"/>
                </a:ext>
              </a:extLst>
            </p:cNvPr>
            <p:cNvSpPr/>
            <p:nvPr/>
          </p:nvSpPr>
          <p:spPr bwMode="auto">
            <a:xfrm>
              <a:off x="3289148" y="2842674"/>
              <a:ext cx="1757067" cy="586963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97" name="iŝľïḋe">
              <a:extLst>
                <a:ext uri="{FF2B5EF4-FFF2-40B4-BE49-F238E27FC236}">
                  <a16:creationId xmlns:a16="http://schemas.microsoft.com/office/drawing/2014/main" id="{90129E46-0DA9-41D8-898C-7EBC4EE66F30}"/>
                </a:ext>
              </a:extLst>
            </p:cNvPr>
            <p:cNvSpPr/>
            <p:nvPr/>
          </p:nvSpPr>
          <p:spPr bwMode="auto">
            <a:xfrm>
              <a:off x="3422838" y="3068037"/>
              <a:ext cx="164248" cy="165521"/>
            </a:xfrm>
            <a:custGeom>
              <a:avLst/>
              <a:gdLst>
                <a:gd name="T0" fmla="*/ 0 w 11"/>
                <a:gd name="T1" fmla="*/ 5 h 11"/>
                <a:gd name="T2" fmla="*/ 5 w 11"/>
                <a:gd name="T3" fmla="*/ 11 h 11"/>
                <a:gd name="T4" fmla="*/ 11 w 11"/>
                <a:gd name="T5" fmla="*/ 6 h 11"/>
                <a:gd name="T6" fmla="*/ 6 w 11"/>
                <a:gd name="T7" fmla="*/ 0 h 11"/>
                <a:gd name="T8" fmla="*/ 0 w 11"/>
                <a:gd name="T9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1">
                  <a:moveTo>
                    <a:pt x="0" y="5"/>
                  </a:moveTo>
                  <a:cubicBezTo>
                    <a:pt x="0" y="8"/>
                    <a:pt x="2" y="11"/>
                    <a:pt x="5" y="11"/>
                  </a:cubicBezTo>
                  <a:cubicBezTo>
                    <a:pt x="8" y="11"/>
                    <a:pt x="11" y="9"/>
                    <a:pt x="11" y="6"/>
                  </a:cubicBezTo>
                  <a:cubicBezTo>
                    <a:pt x="11" y="3"/>
                    <a:pt x="9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lose/>
                </a:path>
              </a:pathLst>
            </a:custGeom>
            <a:solidFill>
              <a:srgbClr val="AD1D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98" name="išľídè">
              <a:extLst>
                <a:ext uri="{FF2B5EF4-FFF2-40B4-BE49-F238E27FC236}">
                  <a16:creationId xmlns:a16="http://schemas.microsoft.com/office/drawing/2014/main" id="{7229D63D-DFF9-42F0-A9F9-50519C779E14}"/>
                </a:ext>
              </a:extLst>
            </p:cNvPr>
            <p:cNvSpPr/>
            <p:nvPr/>
          </p:nvSpPr>
          <p:spPr bwMode="auto">
            <a:xfrm>
              <a:off x="3438117" y="3083316"/>
              <a:ext cx="133690" cy="134963"/>
            </a:xfrm>
            <a:custGeom>
              <a:avLst/>
              <a:gdLst>
                <a:gd name="T0" fmla="*/ 1 w 9"/>
                <a:gd name="T1" fmla="*/ 4 h 9"/>
                <a:gd name="T2" fmla="*/ 4 w 9"/>
                <a:gd name="T3" fmla="*/ 9 h 9"/>
                <a:gd name="T4" fmla="*/ 9 w 9"/>
                <a:gd name="T5" fmla="*/ 5 h 9"/>
                <a:gd name="T6" fmla="*/ 5 w 9"/>
                <a:gd name="T7" fmla="*/ 0 h 9"/>
                <a:gd name="T8" fmla="*/ 1 w 9"/>
                <a:gd name="T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1" y="4"/>
                  </a:moveTo>
                  <a:cubicBezTo>
                    <a:pt x="0" y="7"/>
                    <a:pt x="2" y="8"/>
                    <a:pt x="4" y="9"/>
                  </a:cubicBezTo>
                  <a:cubicBezTo>
                    <a:pt x="7" y="9"/>
                    <a:pt x="9" y="7"/>
                    <a:pt x="9" y="5"/>
                  </a:cubicBezTo>
                  <a:cubicBezTo>
                    <a:pt x="9" y="2"/>
                    <a:pt x="7" y="0"/>
                    <a:pt x="5" y="0"/>
                  </a:cubicBezTo>
                  <a:cubicBezTo>
                    <a:pt x="2" y="0"/>
                    <a:pt x="1" y="2"/>
                    <a:pt x="1" y="4"/>
                  </a:cubicBezTo>
                  <a:close/>
                </a:path>
              </a:pathLst>
            </a:custGeom>
            <a:solidFill>
              <a:srgbClr val="00B0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00" name="işḻîḋe">
              <a:extLst>
                <a:ext uri="{FF2B5EF4-FFF2-40B4-BE49-F238E27FC236}">
                  <a16:creationId xmlns:a16="http://schemas.microsoft.com/office/drawing/2014/main" id="{6F60AFF2-7AA5-491F-8B15-9E52DC9CA34F}"/>
                </a:ext>
              </a:extLst>
            </p:cNvPr>
            <p:cNvSpPr/>
            <p:nvPr/>
          </p:nvSpPr>
          <p:spPr bwMode="auto">
            <a:xfrm>
              <a:off x="3453396" y="3083316"/>
              <a:ext cx="104405" cy="104405"/>
            </a:xfrm>
            <a:custGeom>
              <a:avLst/>
              <a:gdLst>
                <a:gd name="T0" fmla="*/ 0 w 7"/>
                <a:gd name="T1" fmla="*/ 4 h 7"/>
                <a:gd name="T2" fmla="*/ 3 w 7"/>
                <a:gd name="T3" fmla="*/ 7 h 7"/>
                <a:gd name="T4" fmla="*/ 7 w 7"/>
                <a:gd name="T5" fmla="*/ 4 h 7"/>
                <a:gd name="T6" fmla="*/ 4 w 7"/>
                <a:gd name="T7" fmla="*/ 0 h 7"/>
                <a:gd name="T8" fmla="*/ 0 w 7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0" y="4"/>
                  </a:moveTo>
                  <a:cubicBezTo>
                    <a:pt x="0" y="6"/>
                    <a:pt x="2" y="7"/>
                    <a:pt x="3" y="7"/>
                  </a:cubicBezTo>
                  <a:cubicBezTo>
                    <a:pt x="5" y="7"/>
                    <a:pt x="7" y="6"/>
                    <a:pt x="7" y="4"/>
                  </a:cubicBezTo>
                  <a:cubicBezTo>
                    <a:pt x="7" y="2"/>
                    <a:pt x="6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0CC2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03" name="îṧḷíḑé">
              <a:extLst>
                <a:ext uri="{FF2B5EF4-FFF2-40B4-BE49-F238E27FC236}">
                  <a16:creationId xmlns:a16="http://schemas.microsoft.com/office/drawing/2014/main" id="{14CA3A82-BBCC-4E06-BF0F-46CBF5BC7CD3}"/>
                </a:ext>
              </a:extLst>
            </p:cNvPr>
            <p:cNvSpPr/>
            <p:nvPr/>
          </p:nvSpPr>
          <p:spPr bwMode="auto">
            <a:xfrm>
              <a:off x="3855739" y="3068037"/>
              <a:ext cx="162974" cy="165521"/>
            </a:xfrm>
            <a:custGeom>
              <a:avLst/>
              <a:gdLst>
                <a:gd name="T0" fmla="*/ 0 w 11"/>
                <a:gd name="T1" fmla="*/ 5 h 11"/>
                <a:gd name="T2" fmla="*/ 5 w 11"/>
                <a:gd name="T3" fmla="*/ 11 h 11"/>
                <a:gd name="T4" fmla="*/ 11 w 11"/>
                <a:gd name="T5" fmla="*/ 6 h 11"/>
                <a:gd name="T6" fmla="*/ 6 w 11"/>
                <a:gd name="T7" fmla="*/ 0 h 11"/>
                <a:gd name="T8" fmla="*/ 0 w 11"/>
                <a:gd name="T9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1">
                  <a:moveTo>
                    <a:pt x="0" y="5"/>
                  </a:moveTo>
                  <a:cubicBezTo>
                    <a:pt x="0" y="8"/>
                    <a:pt x="2" y="11"/>
                    <a:pt x="5" y="11"/>
                  </a:cubicBezTo>
                  <a:cubicBezTo>
                    <a:pt x="8" y="11"/>
                    <a:pt x="11" y="9"/>
                    <a:pt x="11" y="6"/>
                  </a:cubicBezTo>
                  <a:cubicBezTo>
                    <a:pt x="11" y="3"/>
                    <a:pt x="9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lose/>
                </a:path>
              </a:pathLst>
            </a:custGeom>
            <a:solidFill>
              <a:srgbClr val="AD1D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16" name="ïṣḷîḓé">
              <a:extLst>
                <a:ext uri="{FF2B5EF4-FFF2-40B4-BE49-F238E27FC236}">
                  <a16:creationId xmlns:a16="http://schemas.microsoft.com/office/drawing/2014/main" id="{CB83D1FA-F280-4EBA-BDF4-1F9653033E6F}"/>
                </a:ext>
              </a:extLst>
            </p:cNvPr>
            <p:cNvSpPr/>
            <p:nvPr/>
          </p:nvSpPr>
          <p:spPr bwMode="auto">
            <a:xfrm>
              <a:off x="3869745" y="3083316"/>
              <a:ext cx="119684" cy="134963"/>
            </a:xfrm>
            <a:custGeom>
              <a:avLst/>
              <a:gdLst>
                <a:gd name="T0" fmla="*/ 0 w 8"/>
                <a:gd name="T1" fmla="*/ 4 h 9"/>
                <a:gd name="T2" fmla="*/ 4 w 8"/>
                <a:gd name="T3" fmla="*/ 9 h 9"/>
                <a:gd name="T4" fmla="*/ 8 w 8"/>
                <a:gd name="T5" fmla="*/ 5 h 9"/>
                <a:gd name="T6" fmla="*/ 4 w 8"/>
                <a:gd name="T7" fmla="*/ 0 h 9"/>
                <a:gd name="T8" fmla="*/ 0 w 8"/>
                <a:gd name="T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9">
                  <a:moveTo>
                    <a:pt x="0" y="4"/>
                  </a:moveTo>
                  <a:cubicBezTo>
                    <a:pt x="0" y="7"/>
                    <a:pt x="2" y="8"/>
                    <a:pt x="4" y="9"/>
                  </a:cubicBezTo>
                  <a:cubicBezTo>
                    <a:pt x="6" y="9"/>
                    <a:pt x="8" y="7"/>
                    <a:pt x="8" y="5"/>
                  </a:cubicBezTo>
                  <a:cubicBezTo>
                    <a:pt x="8" y="2"/>
                    <a:pt x="7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00B0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17" name="ísľíďê">
              <a:extLst>
                <a:ext uri="{FF2B5EF4-FFF2-40B4-BE49-F238E27FC236}">
                  <a16:creationId xmlns:a16="http://schemas.microsoft.com/office/drawing/2014/main" id="{412AF206-F5CF-4A84-8AF4-CA5C592D1C3E}"/>
                </a:ext>
              </a:extLst>
            </p:cNvPr>
            <p:cNvSpPr/>
            <p:nvPr/>
          </p:nvSpPr>
          <p:spPr bwMode="auto">
            <a:xfrm>
              <a:off x="3885023" y="3083316"/>
              <a:ext cx="104405" cy="104405"/>
            </a:xfrm>
            <a:custGeom>
              <a:avLst/>
              <a:gdLst>
                <a:gd name="T0" fmla="*/ 0 w 7"/>
                <a:gd name="T1" fmla="*/ 4 h 7"/>
                <a:gd name="T2" fmla="*/ 3 w 7"/>
                <a:gd name="T3" fmla="*/ 7 h 7"/>
                <a:gd name="T4" fmla="*/ 7 w 7"/>
                <a:gd name="T5" fmla="*/ 4 h 7"/>
                <a:gd name="T6" fmla="*/ 3 w 7"/>
                <a:gd name="T7" fmla="*/ 0 h 7"/>
                <a:gd name="T8" fmla="*/ 0 w 7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0" y="4"/>
                  </a:moveTo>
                  <a:cubicBezTo>
                    <a:pt x="0" y="6"/>
                    <a:pt x="1" y="7"/>
                    <a:pt x="3" y="7"/>
                  </a:cubicBezTo>
                  <a:cubicBezTo>
                    <a:pt x="5" y="7"/>
                    <a:pt x="7" y="6"/>
                    <a:pt x="7" y="4"/>
                  </a:cubicBezTo>
                  <a:cubicBezTo>
                    <a:pt x="7" y="2"/>
                    <a:pt x="5" y="0"/>
                    <a:pt x="3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0CC2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18" name="iṣḻîḍe">
              <a:extLst>
                <a:ext uri="{FF2B5EF4-FFF2-40B4-BE49-F238E27FC236}">
                  <a16:creationId xmlns:a16="http://schemas.microsoft.com/office/drawing/2014/main" id="{0E274996-E6CF-4EE2-B20B-032E2667B153}"/>
                </a:ext>
              </a:extLst>
            </p:cNvPr>
            <p:cNvSpPr/>
            <p:nvPr/>
          </p:nvSpPr>
          <p:spPr bwMode="auto">
            <a:xfrm>
              <a:off x="4287366" y="3068037"/>
              <a:ext cx="162974" cy="165521"/>
            </a:xfrm>
            <a:custGeom>
              <a:avLst/>
              <a:gdLst>
                <a:gd name="T0" fmla="*/ 0 w 11"/>
                <a:gd name="T1" fmla="*/ 5 h 11"/>
                <a:gd name="T2" fmla="*/ 5 w 11"/>
                <a:gd name="T3" fmla="*/ 11 h 11"/>
                <a:gd name="T4" fmla="*/ 11 w 11"/>
                <a:gd name="T5" fmla="*/ 6 h 11"/>
                <a:gd name="T6" fmla="*/ 5 w 11"/>
                <a:gd name="T7" fmla="*/ 0 h 11"/>
                <a:gd name="T8" fmla="*/ 0 w 11"/>
                <a:gd name="T9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1">
                  <a:moveTo>
                    <a:pt x="0" y="5"/>
                  </a:moveTo>
                  <a:cubicBezTo>
                    <a:pt x="0" y="8"/>
                    <a:pt x="2" y="11"/>
                    <a:pt x="5" y="11"/>
                  </a:cubicBezTo>
                  <a:cubicBezTo>
                    <a:pt x="8" y="11"/>
                    <a:pt x="11" y="9"/>
                    <a:pt x="11" y="6"/>
                  </a:cubicBezTo>
                  <a:cubicBezTo>
                    <a:pt x="11" y="3"/>
                    <a:pt x="8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lose/>
                </a:path>
              </a:pathLst>
            </a:custGeom>
            <a:solidFill>
              <a:srgbClr val="AD1D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19" name="îṩliḓê">
              <a:extLst>
                <a:ext uri="{FF2B5EF4-FFF2-40B4-BE49-F238E27FC236}">
                  <a16:creationId xmlns:a16="http://schemas.microsoft.com/office/drawing/2014/main" id="{13CE39C8-B74E-4A14-9BB5-B48826BE5F5D}"/>
                </a:ext>
              </a:extLst>
            </p:cNvPr>
            <p:cNvSpPr/>
            <p:nvPr/>
          </p:nvSpPr>
          <p:spPr bwMode="auto">
            <a:xfrm>
              <a:off x="4301372" y="3083316"/>
              <a:ext cx="119684" cy="134963"/>
            </a:xfrm>
            <a:custGeom>
              <a:avLst/>
              <a:gdLst>
                <a:gd name="T0" fmla="*/ 0 w 8"/>
                <a:gd name="T1" fmla="*/ 4 h 9"/>
                <a:gd name="T2" fmla="*/ 4 w 8"/>
                <a:gd name="T3" fmla="*/ 9 h 9"/>
                <a:gd name="T4" fmla="*/ 8 w 8"/>
                <a:gd name="T5" fmla="*/ 5 h 9"/>
                <a:gd name="T6" fmla="*/ 4 w 8"/>
                <a:gd name="T7" fmla="*/ 0 h 9"/>
                <a:gd name="T8" fmla="*/ 0 w 8"/>
                <a:gd name="T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9">
                  <a:moveTo>
                    <a:pt x="0" y="4"/>
                  </a:moveTo>
                  <a:cubicBezTo>
                    <a:pt x="0" y="7"/>
                    <a:pt x="2" y="8"/>
                    <a:pt x="4" y="9"/>
                  </a:cubicBezTo>
                  <a:cubicBezTo>
                    <a:pt x="6" y="9"/>
                    <a:pt x="8" y="7"/>
                    <a:pt x="8" y="5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00B0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20" name="ïṩľiḓé">
              <a:extLst>
                <a:ext uri="{FF2B5EF4-FFF2-40B4-BE49-F238E27FC236}">
                  <a16:creationId xmlns:a16="http://schemas.microsoft.com/office/drawing/2014/main" id="{0BD2BA74-50EB-42FE-A560-7AA15BA8BC2E}"/>
                </a:ext>
              </a:extLst>
            </p:cNvPr>
            <p:cNvSpPr/>
            <p:nvPr/>
          </p:nvSpPr>
          <p:spPr bwMode="auto">
            <a:xfrm>
              <a:off x="4316651" y="3083316"/>
              <a:ext cx="104405" cy="104405"/>
            </a:xfrm>
            <a:custGeom>
              <a:avLst/>
              <a:gdLst>
                <a:gd name="T0" fmla="*/ 0 w 7"/>
                <a:gd name="T1" fmla="*/ 4 h 7"/>
                <a:gd name="T2" fmla="*/ 3 w 7"/>
                <a:gd name="T3" fmla="*/ 7 h 7"/>
                <a:gd name="T4" fmla="*/ 7 w 7"/>
                <a:gd name="T5" fmla="*/ 4 h 7"/>
                <a:gd name="T6" fmla="*/ 3 w 7"/>
                <a:gd name="T7" fmla="*/ 0 h 7"/>
                <a:gd name="T8" fmla="*/ 0 w 7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0" y="4"/>
                  </a:moveTo>
                  <a:cubicBezTo>
                    <a:pt x="0" y="6"/>
                    <a:pt x="1" y="7"/>
                    <a:pt x="3" y="7"/>
                  </a:cubicBezTo>
                  <a:cubicBezTo>
                    <a:pt x="5" y="7"/>
                    <a:pt x="6" y="6"/>
                    <a:pt x="7" y="4"/>
                  </a:cubicBezTo>
                  <a:cubicBezTo>
                    <a:pt x="7" y="2"/>
                    <a:pt x="5" y="0"/>
                    <a:pt x="3" y="0"/>
                  </a:cubicBezTo>
                  <a:cubicBezTo>
                    <a:pt x="1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0CC2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21" name="ïṧlïďé">
              <a:extLst>
                <a:ext uri="{FF2B5EF4-FFF2-40B4-BE49-F238E27FC236}">
                  <a16:creationId xmlns:a16="http://schemas.microsoft.com/office/drawing/2014/main" id="{D235B614-6BD1-4150-8BBC-F6A9163DED84}"/>
                </a:ext>
              </a:extLst>
            </p:cNvPr>
            <p:cNvSpPr/>
            <p:nvPr/>
          </p:nvSpPr>
          <p:spPr bwMode="auto">
            <a:xfrm>
              <a:off x="4703715" y="3068037"/>
              <a:ext cx="164248" cy="165521"/>
            </a:xfrm>
            <a:custGeom>
              <a:avLst/>
              <a:gdLst>
                <a:gd name="T0" fmla="*/ 0 w 11"/>
                <a:gd name="T1" fmla="*/ 5 h 11"/>
                <a:gd name="T2" fmla="*/ 6 w 11"/>
                <a:gd name="T3" fmla="*/ 11 h 11"/>
                <a:gd name="T4" fmla="*/ 11 w 11"/>
                <a:gd name="T5" fmla="*/ 6 h 11"/>
                <a:gd name="T6" fmla="*/ 6 w 11"/>
                <a:gd name="T7" fmla="*/ 0 h 11"/>
                <a:gd name="T8" fmla="*/ 0 w 11"/>
                <a:gd name="T9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1">
                  <a:moveTo>
                    <a:pt x="0" y="5"/>
                  </a:moveTo>
                  <a:cubicBezTo>
                    <a:pt x="0" y="8"/>
                    <a:pt x="3" y="11"/>
                    <a:pt x="6" y="11"/>
                  </a:cubicBezTo>
                  <a:cubicBezTo>
                    <a:pt x="9" y="11"/>
                    <a:pt x="11" y="9"/>
                    <a:pt x="11" y="6"/>
                  </a:cubicBezTo>
                  <a:cubicBezTo>
                    <a:pt x="11" y="3"/>
                    <a:pt x="9" y="0"/>
                    <a:pt x="6" y="0"/>
                  </a:cubicBezTo>
                  <a:cubicBezTo>
                    <a:pt x="3" y="0"/>
                    <a:pt x="1" y="2"/>
                    <a:pt x="0" y="5"/>
                  </a:cubicBezTo>
                  <a:close/>
                </a:path>
              </a:pathLst>
            </a:custGeom>
            <a:solidFill>
              <a:srgbClr val="AD1D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22" name="íṡ1ïdê">
              <a:extLst>
                <a:ext uri="{FF2B5EF4-FFF2-40B4-BE49-F238E27FC236}">
                  <a16:creationId xmlns:a16="http://schemas.microsoft.com/office/drawing/2014/main" id="{5566B520-A443-4097-A327-DC887B4E76AB}"/>
                </a:ext>
              </a:extLst>
            </p:cNvPr>
            <p:cNvSpPr/>
            <p:nvPr/>
          </p:nvSpPr>
          <p:spPr bwMode="auto">
            <a:xfrm>
              <a:off x="4734273" y="3083316"/>
              <a:ext cx="118411" cy="134963"/>
            </a:xfrm>
            <a:custGeom>
              <a:avLst/>
              <a:gdLst>
                <a:gd name="T0" fmla="*/ 0 w 8"/>
                <a:gd name="T1" fmla="*/ 4 h 9"/>
                <a:gd name="T2" fmla="*/ 4 w 8"/>
                <a:gd name="T3" fmla="*/ 9 h 9"/>
                <a:gd name="T4" fmla="*/ 8 w 8"/>
                <a:gd name="T5" fmla="*/ 5 h 9"/>
                <a:gd name="T6" fmla="*/ 4 w 8"/>
                <a:gd name="T7" fmla="*/ 0 h 9"/>
                <a:gd name="T8" fmla="*/ 0 w 8"/>
                <a:gd name="T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9">
                  <a:moveTo>
                    <a:pt x="0" y="4"/>
                  </a:moveTo>
                  <a:cubicBezTo>
                    <a:pt x="0" y="7"/>
                    <a:pt x="2" y="8"/>
                    <a:pt x="4" y="9"/>
                  </a:cubicBezTo>
                  <a:cubicBezTo>
                    <a:pt x="6" y="9"/>
                    <a:pt x="8" y="7"/>
                    <a:pt x="8" y="5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00B0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23" name="iṣ1iḍé">
              <a:extLst>
                <a:ext uri="{FF2B5EF4-FFF2-40B4-BE49-F238E27FC236}">
                  <a16:creationId xmlns:a16="http://schemas.microsoft.com/office/drawing/2014/main" id="{4545D7D3-25EF-4709-9587-E7C08EF6C2F7}"/>
                </a:ext>
              </a:extLst>
            </p:cNvPr>
            <p:cNvSpPr/>
            <p:nvPr/>
          </p:nvSpPr>
          <p:spPr bwMode="auto">
            <a:xfrm>
              <a:off x="4734273" y="3083316"/>
              <a:ext cx="103132" cy="104405"/>
            </a:xfrm>
            <a:custGeom>
              <a:avLst/>
              <a:gdLst>
                <a:gd name="T0" fmla="*/ 1 w 7"/>
                <a:gd name="T1" fmla="*/ 4 h 7"/>
                <a:gd name="T2" fmla="*/ 4 w 7"/>
                <a:gd name="T3" fmla="*/ 7 h 7"/>
                <a:gd name="T4" fmla="*/ 7 w 7"/>
                <a:gd name="T5" fmla="*/ 4 h 7"/>
                <a:gd name="T6" fmla="*/ 4 w 7"/>
                <a:gd name="T7" fmla="*/ 0 h 7"/>
                <a:gd name="T8" fmla="*/ 1 w 7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1" y="4"/>
                  </a:moveTo>
                  <a:cubicBezTo>
                    <a:pt x="0" y="6"/>
                    <a:pt x="2" y="7"/>
                    <a:pt x="4" y="7"/>
                  </a:cubicBezTo>
                  <a:cubicBezTo>
                    <a:pt x="6" y="7"/>
                    <a:pt x="7" y="6"/>
                    <a:pt x="7" y="4"/>
                  </a:cubicBezTo>
                  <a:cubicBezTo>
                    <a:pt x="7" y="2"/>
                    <a:pt x="6" y="0"/>
                    <a:pt x="4" y="0"/>
                  </a:cubicBezTo>
                  <a:cubicBezTo>
                    <a:pt x="2" y="0"/>
                    <a:pt x="1" y="2"/>
                    <a:pt x="1" y="4"/>
                  </a:cubicBezTo>
                  <a:close/>
                </a:path>
              </a:pathLst>
            </a:custGeom>
            <a:solidFill>
              <a:srgbClr val="0CC2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24" name="iSlîḓe">
              <a:extLst>
                <a:ext uri="{FF2B5EF4-FFF2-40B4-BE49-F238E27FC236}">
                  <a16:creationId xmlns:a16="http://schemas.microsoft.com/office/drawing/2014/main" id="{10758562-1249-49BA-9CE2-C72CE4632378}"/>
                </a:ext>
              </a:extLst>
            </p:cNvPr>
            <p:cNvSpPr/>
            <p:nvPr/>
          </p:nvSpPr>
          <p:spPr bwMode="auto">
            <a:xfrm>
              <a:off x="2470457" y="3218279"/>
              <a:ext cx="2962823" cy="180800"/>
            </a:xfrm>
            <a:custGeom>
              <a:avLst/>
              <a:gdLst>
                <a:gd name="T0" fmla="*/ 0 w 2327"/>
                <a:gd name="T1" fmla="*/ 142 h 142"/>
                <a:gd name="T2" fmla="*/ 35 w 2327"/>
                <a:gd name="T3" fmla="*/ 142 h 142"/>
                <a:gd name="T4" fmla="*/ 35 w 2327"/>
                <a:gd name="T5" fmla="*/ 36 h 142"/>
                <a:gd name="T6" fmla="*/ 2292 w 2327"/>
                <a:gd name="T7" fmla="*/ 36 h 142"/>
                <a:gd name="T8" fmla="*/ 2292 w 2327"/>
                <a:gd name="T9" fmla="*/ 142 h 142"/>
                <a:gd name="T10" fmla="*/ 2327 w 2327"/>
                <a:gd name="T11" fmla="*/ 142 h 142"/>
                <a:gd name="T12" fmla="*/ 2327 w 2327"/>
                <a:gd name="T13" fmla="*/ 0 h 142"/>
                <a:gd name="T14" fmla="*/ 0 w 2327"/>
                <a:gd name="T15" fmla="*/ 0 h 142"/>
                <a:gd name="T16" fmla="*/ 0 w 2327"/>
                <a:gd name="T17" fmla="*/ 14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7" h="142">
                  <a:moveTo>
                    <a:pt x="0" y="142"/>
                  </a:moveTo>
                  <a:lnTo>
                    <a:pt x="35" y="142"/>
                  </a:lnTo>
                  <a:lnTo>
                    <a:pt x="35" y="36"/>
                  </a:lnTo>
                  <a:lnTo>
                    <a:pt x="2292" y="36"/>
                  </a:lnTo>
                  <a:lnTo>
                    <a:pt x="2292" y="142"/>
                  </a:lnTo>
                  <a:lnTo>
                    <a:pt x="2327" y="142"/>
                  </a:lnTo>
                  <a:lnTo>
                    <a:pt x="2327" y="0"/>
                  </a:lnTo>
                  <a:lnTo>
                    <a:pt x="0" y="0"/>
                  </a:lnTo>
                  <a:lnTo>
                    <a:pt x="0" y="142"/>
                  </a:lnTo>
                  <a:close/>
                </a:path>
              </a:pathLst>
            </a:cu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25" name="íŝḻïḓè">
              <a:extLst>
                <a:ext uri="{FF2B5EF4-FFF2-40B4-BE49-F238E27FC236}">
                  <a16:creationId xmlns:a16="http://schemas.microsoft.com/office/drawing/2014/main" id="{8389B07D-C0F5-495F-862B-A6F12BE47A58}"/>
                </a:ext>
              </a:extLst>
            </p:cNvPr>
            <p:cNvSpPr/>
            <p:nvPr/>
          </p:nvSpPr>
          <p:spPr bwMode="auto">
            <a:xfrm>
              <a:off x="5388717" y="3248837"/>
              <a:ext cx="44563" cy="150242"/>
            </a:xfrm>
            <a:prstGeom prst="rect">
              <a:avLst/>
            </a:pr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26" name="i$ľïḑe">
              <a:extLst>
                <a:ext uri="{FF2B5EF4-FFF2-40B4-BE49-F238E27FC236}">
                  <a16:creationId xmlns:a16="http://schemas.microsoft.com/office/drawing/2014/main" id="{513D1F75-CD27-41E6-AFF1-2F52592A0768}"/>
                </a:ext>
              </a:extLst>
            </p:cNvPr>
            <p:cNvSpPr/>
            <p:nvPr/>
          </p:nvSpPr>
          <p:spPr bwMode="auto">
            <a:xfrm>
              <a:off x="5165900" y="3248837"/>
              <a:ext cx="44563" cy="150242"/>
            </a:xfrm>
            <a:prstGeom prst="rect">
              <a:avLst/>
            </a:pr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27" name="îṡḷíde">
              <a:extLst>
                <a:ext uri="{FF2B5EF4-FFF2-40B4-BE49-F238E27FC236}">
                  <a16:creationId xmlns:a16="http://schemas.microsoft.com/office/drawing/2014/main" id="{627703C9-64AC-49EA-B2CA-35A4DE5E468B}"/>
                </a:ext>
              </a:extLst>
            </p:cNvPr>
            <p:cNvSpPr/>
            <p:nvPr/>
          </p:nvSpPr>
          <p:spPr bwMode="auto">
            <a:xfrm>
              <a:off x="4941810" y="3248837"/>
              <a:ext cx="44563" cy="150242"/>
            </a:xfrm>
            <a:prstGeom prst="rect">
              <a:avLst/>
            </a:pr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28" name="iṧľide">
              <a:extLst>
                <a:ext uri="{FF2B5EF4-FFF2-40B4-BE49-F238E27FC236}">
                  <a16:creationId xmlns:a16="http://schemas.microsoft.com/office/drawing/2014/main" id="{D8BDBD63-CBAA-4991-A07B-B059FDD45A6C}"/>
                </a:ext>
              </a:extLst>
            </p:cNvPr>
            <p:cNvSpPr/>
            <p:nvPr/>
          </p:nvSpPr>
          <p:spPr bwMode="auto">
            <a:xfrm>
              <a:off x="4718994" y="3248837"/>
              <a:ext cx="44563" cy="150242"/>
            </a:xfrm>
            <a:prstGeom prst="rect">
              <a:avLst/>
            </a:pr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29" name="ïŝ1ïdé">
              <a:extLst>
                <a:ext uri="{FF2B5EF4-FFF2-40B4-BE49-F238E27FC236}">
                  <a16:creationId xmlns:a16="http://schemas.microsoft.com/office/drawing/2014/main" id="{78862460-6A28-4AE0-91A1-470F1D59641A}"/>
                </a:ext>
              </a:extLst>
            </p:cNvPr>
            <p:cNvSpPr/>
            <p:nvPr/>
          </p:nvSpPr>
          <p:spPr bwMode="auto">
            <a:xfrm>
              <a:off x="4494904" y="3248837"/>
              <a:ext cx="45837" cy="150242"/>
            </a:xfrm>
            <a:prstGeom prst="rect">
              <a:avLst/>
            </a:pr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30" name="iśḻiḍe">
              <a:extLst>
                <a:ext uri="{FF2B5EF4-FFF2-40B4-BE49-F238E27FC236}">
                  <a16:creationId xmlns:a16="http://schemas.microsoft.com/office/drawing/2014/main" id="{FA0042AD-556D-41D5-BA12-E2034817CB31}"/>
                </a:ext>
              </a:extLst>
            </p:cNvPr>
            <p:cNvSpPr/>
            <p:nvPr/>
          </p:nvSpPr>
          <p:spPr bwMode="auto">
            <a:xfrm>
              <a:off x="4256809" y="3248837"/>
              <a:ext cx="59842" cy="150242"/>
            </a:xfrm>
            <a:prstGeom prst="rect">
              <a:avLst/>
            </a:pr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31" name="îṣļïḓê">
              <a:extLst>
                <a:ext uri="{FF2B5EF4-FFF2-40B4-BE49-F238E27FC236}">
                  <a16:creationId xmlns:a16="http://schemas.microsoft.com/office/drawing/2014/main" id="{F90B2C2C-1D7D-423A-A54A-C93CD1A3211E}"/>
                </a:ext>
              </a:extLst>
            </p:cNvPr>
            <p:cNvSpPr/>
            <p:nvPr/>
          </p:nvSpPr>
          <p:spPr bwMode="auto">
            <a:xfrm>
              <a:off x="4033992" y="3248837"/>
              <a:ext cx="59842" cy="150242"/>
            </a:xfrm>
            <a:prstGeom prst="rect">
              <a:avLst/>
            </a:pr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32" name="îś1ïḑe">
              <a:extLst>
                <a:ext uri="{FF2B5EF4-FFF2-40B4-BE49-F238E27FC236}">
                  <a16:creationId xmlns:a16="http://schemas.microsoft.com/office/drawing/2014/main" id="{75E267CD-C901-46D0-81BA-943C7E960E40}"/>
                </a:ext>
              </a:extLst>
            </p:cNvPr>
            <p:cNvSpPr/>
            <p:nvPr/>
          </p:nvSpPr>
          <p:spPr bwMode="auto">
            <a:xfrm>
              <a:off x="3811176" y="3248837"/>
              <a:ext cx="58569" cy="150242"/>
            </a:xfrm>
            <a:prstGeom prst="rect">
              <a:avLst/>
            </a:pr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33" name="ïṧḻiḍe">
              <a:extLst>
                <a:ext uri="{FF2B5EF4-FFF2-40B4-BE49-F238E27FC236}">
                  <a16:creationId xmlns:a16="http://schemas.microsoft.com/office/drawing/2014/main" id="{6DAAD959-3653-468A-9302-33976FC50764}"/>
                </a:ext>
              </a:extLst>
            </p:cNvPr>
            <p:cNvSpPr/>
            <p:nvPr/>
          </p:nvSpPr>
          <p:spPr bwMode="auto">
            <a:xfrm>
              <a:off x="3587086" y="3248837"/>
              <a:ext cx="59842" cy="150242"/>
            </a:xfrm>
            <a:prstGeom prst="rect">
              <a:avLst/>
            </a:pr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34" name="î$ļîde">
              <a:extLst>
                <a:ext uri="{FF2B5EF4-FFF2-40B4-BE49-F238E27FC236}">
                  <a16:creationId xmlns:a16="http://schemas.microsoft.com/office/drawing/2014/main" id="{EC363F9C-27B9-4418-B406-7BB59E0752D9}"/>
                </a:ext>
              </a:extLst>
            </p:cNvPr>
            <p:cNvSpPr/>
            <p:nvPr/>
          </p:nvSpPr>
          <p:spPr bwMode="auto">
            <a:xfrm>
              <a:off x="3364269" y="3248837"/>
              <a:ext cx="44563" cy="150242"/>
            </a:xfrm>
            <a:prstGeom prst="rect">
              <a:avLst/>
            </a:pr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35" name="íślîḓe">
              <a:extLst>
                <a:ext uri="{FF2B5EF4-FFF2-40B4-BE49-F238E27FC236}">
                  <a16:creationId xmlns:a16="http://schemas.microsoft.com/office/drawing/2014/main" id="{3E92A8B4-8DCE-41C6-B3FA-374EAC181184}"/>
                </a:ext>
              </a:extLst>
            </p:cNvPr>
            <p:cNvSpPr/>
            <p:nvPr/>
          </p:nvSpPr>
          <p:spPr bwMode="auto">
            <a:xfrm>
              <a:off x="3140180" y="3248837"/>
              <a:ext cx="44563" cy="150242"/>
            </a:xfrm>
            <a:prstGeom prst="rect">
              <a:avLst/>
            </a:pr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36" name="iṥḻîḑé">
              <a:extLst>
                <a:ext uri="{FF2B5EF4-FFF2-40B4-BE49-F238E27FC236}">
                  <a16:creationId xmlns:a16="http://schemas.microsoft.com/office/drawing/2014/main" id="{0278A483-7134-4F7F-A951-C89AF9799D39}"/>
                </a:ext>
              </a:extLst>
            </p:cNvPr>
            <p:cNvSpPr/>
            <p:nvPr/>
          </p:nvSpPr>
          <p:spPr bwMode="auto">
            <a:xfrm>
              <a:off x="2917363" y="3248837"/>
              <a:ext cx="44563" cy="150242"/>
            </a:xfrm>
            <a:prstGeom prst="rect">
              <a:avLst/>
            </a:pr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37" name="îśḻîḑê">
              <a:extLst>
                <a:ext uri="{FF2B5EF4-FFF2-40B4-BE49-F238E27FC236}">
                  <a16:creationId xmlns:a16="http://schemas.microsoft.com/office/drawing/2014/main" id="{E45D5AC2-B5D2-467C-B99A-C4A8031714C4}"/>
                </a:ext>
              </a:extLst>
            </p:cNvPr>
            <p:cNvSpPr/>
            <p:nvPr/>
          </p:nvSpPr>
          <p:spPr bwMode="auto">
            <a:xfrm>
              <a:off x="2693273" y="3248837"/>
              <a:ext cx="44563" cy="150242"/>
            </a:xfrm>
            <a:prstGeom prst="rect">
              <a:avLst/>
            </a:pr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38" name="iš1ïďe">
              <a:extLst>
                <a:ext uri="{FF2B5EF4-FFF2-40B4-BE49-F238E27FC236}">
                  <a16:creationId xmlns:a16="http://schemas.microsoft.com/office/drawing/2014/main" id="{95EDE4CA-167C-4552-982F-B8B56B4887FA}"/>
                </a:ext>
              </a:extLst>
            </p:cNvPr>
            <p:cNvSpPr/>
            <p:nvPr/>
          </p:nvSpPr>
          <p:spPr bwMode="auto">
            <a:xfrm>
              <a:off x="2470457" y="3248837"/>
              <a:ext cx="44563" cy="150242"/>
            </a:xfrm>
            <a:prstGeom prst="rect">
              <a:avLst/>
            </a:pr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39" name="ïşḻïḍe">
              <a:extLst>
                <a:ext uri="{FF2B5EF4-FFF2-40B4-BE49-F238E27FC236}">
                  <a16:creationId xmlns:a16="http://schemas.microsoft.com/office/drawing/2014/main" id="{D95068C4-8336-4CFA-93B1-F8027DFBB2BB}"/>
                </a:ext>
              </a:extLst>
            </p:cNvPr>
            <p:cNvSpPr/>
            <p:nvPr/>
          </p:nvSpPr>
          <p:spPr bwMode="auto">
            <a:xfrm>
              <a:off x="4331930" y="2616038"/>
              <a:ext cx="952381" cy="196079"/>
            </a:xfrm>
            <a:custGeom>
              <a:avLst/>
              <a:gdLst>
                <a:gd name="T0" fmla="*/ 0 w 748"/>
                <a:gd name="T1" fmla="*/ 154 h 154"/>
                <a:gd name="T2" fmla="*/ 47 w 748"/>
                <a:gd name="T3" fmla="*/ 154 h 154"/>
                <a:gd name="T4" fmla="*/ 47 w 748"/>
                <a:gd name="T5" fmla="*/ 48 h 154"/>
                <a:gd name="T6" fmla="*/ 713 w 748"/>
                <a:gd name="T7" fmla="*/ 48 h 154"/>
                <a:gd name="T8" fmla="*/ 713 w 748"/>
                <a:gd name="T9" fmla="*/ 154 h 154"/>
                <a:gd name="T10" fmla="*/ 748 w 748"/>
                <a:gd name="T11" fmla="*/ 154 h 154"/>
                <a:gd name="T12" fmla="*/ 748 w 748"/>
                <a:gd name="T13" fmla="*/ 0 h 154"/>
                <a:gd name="T14" fmla="*/ 0 w 748"/>
                <a:gd name="T15" fmla="*/ 0 h 154"/>
                <a:gd name="T16" fmla="*/ 0 w 748"/>
                <a:gd name="T17" fmla="*/ 154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8" h="154">
                  <a:moveTo>
                    <a:pt x="0" y="154"/>
                  </a:moveTo>
                  <a:lnTo>
                    <a:pt x="47" y="154"/>
                  </a:lnTo>
                  <a:lnTo>
                    <a:pt x="47" y="48"/>
                  </a:lnTo>
                  <a:lnTo>
                    <a:pt x="713" y="48"/>
                  </a:lnTo>
                  <a:lnTo>
                    <a:pt x="713" y="154"/>
                  </a:lnTo>
                  <a:lnTo>
                    <a:pt x="748" y="154"/>
                  </a:lnTo>
                  <a:lnTo>
                    <a:pt x="748" y="0"/>
                  </a:lnTo>
                  <a:lnTo>
                    <a:pt x="0" y="0"/>
                  </a:lnTo>
                  <a:lnTo>
                    <a:pt x="0" y="154"/>
                  </a:lnTo>
                  <a:close/>
                </a:path>
              </a:pathLst>
            </a:cu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40" name="îşļíḑé">
              <a:extLst>
                <a:ext uri="{FF2B5EF4-FFF2-40B4-BE49-F238E27FC236}">
                  <a16:creationId xmlns:a16="http://schemas.microsoft.com/office/drawing/2014/main" id="{07CE8D8A-AA20-4D4F-9B17-F0F09A44FD78}"/>
                </a:ext>
              </a:extLst>
            </p:cNvPr>
            <p:cNvSpPr/>
            <p:nvPr/>
          </p:nvSpPr>
          <p:spPr bwMode="auto">
            <a:xfrm>
              <a:off x="4331930" y="2646595"/>
              <a:ext cx="952381" cy="196079"/>
            </a:xfrm>
            <a:custGeom>
              <a:avLst/>
              <a:gdLst>
                <a:gd name="T0" fmla="*/ 0 w 748"/>
                <a:gd name="T1" fmla="*/ 154 h 154"/>
                <a:gd name="T2" fmla="*/ 748 w 748"/>
                <a:gd name="T3" fmla="*/ 154 h 154"/>
                <a:gd name="T4" fmla="*/ 748 w 748"/>
                <a:gd name="T5" fmla="*/ 0 h 154"/>
                <a:gd name="T6" fmla="*/ 713 w 748"/>
                <a:gd name="T7" fmla="*/ 0 h 154"/>
                <a:gd name="T8" fmla="*/ 713 w 748"/>
                <a:gd name="T9" fmla="*/ 106 h 154"/>
                <a:gd name="T10" fmla="*/ 47 w 748"/>
                <a:gd name="T11" fmla="*/ 106 h 154"/>
                <a:gd name="T12" fmla="*/ 47 w 748"/>
                <a:gd name="T13" fmla="*/ 0 h 154"/>
                <a:gd name="T14" fmla="*/ 0 w 748"/>
                <a:gd name="T15" fmla="*/ 0 h 154"/>
                <a:gd name="T16" fmla="*/ 0 w 748"/>
                <a:gd name="T17" fmla="*/ 154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8" h="154">
                  <a:moveTo>
                    <a:pt x="0" y="154"/>
                  </a:moveTo>
                  <a:lnTo>
                    <a:pt x="748" y="154"/>
                  </a:lnTo>
                  <a:lnTo>
                    <a:pt x="748" y="0"/>
                  </a:lnTo>
                  <a:lnTo>
                    <a:pt x="713" y="0"/>
                  </a:lnTo>
                  <a:lnTo>
                    <a:pt x="713" y="106"/>
                  </a:lnTo>
                  <a:lnTo>
                    <a:pt x="47" y="106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154"/>
                  </a:lnTo>
                  <a:close/>
                </a:path>
              </a:pathLst>
            </a:cu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41" name="îşļïḓe">
              <a:extLst>
                <a:ext uri="{FF2B5EF4-FFF2-40B4-BE49-F238E27FC236}">
                  <a16:creationId xmlns:a16="http://schemas.microsoft.com/office/drawing/2014/main" id="{22C33613-3130-4C71-96CB-E2F2D0CDECCD}"/>
                </a:ext>
              </a:extLst>
            </p:cNvPr>
            <p:cNvSpPr/>
            <p:nvPr/>
          </p:nvSpPr>
          <p:spPr bwMode="auto">
            <a:xfrm>
              <a:off x="5016931" y="2646595"/>
              <a:ext cx="44563" cy="165521"/>
            </a:xfrm>
            <a:prstGeom prst="rect">
              <a:avLst/>
            </a:pr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42" name="i$líḓe">
              <a:extLst>
                <a:ext uri="{FF2B5EF4-FFF2-40B4-BE49-F238E27FC236}">
                  <a16:creationId xmlns:a16="http://schemas.microsoft.com/office/drawing/2014/main" id="{454E02B9-E1E8-4398-B67F-EEC2F34A566F}"/>
                </a:ext>
              </a:extLst>
            </p:cNvPr>
            <p:cNvSpPr/>
            <p:nvPr/>
          </p:nvSpPr>
          <p:spPr bwMode="auto">
            <a:xfrm>
              <a:off x="4778836" y="2646595"/>
              <a:ext cx="58569" cy="165521"/>
            </a:xfrm>
            <a:prstGeom prst="rect">
              <a:avLst/>
            </a:pr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43" name="isļîḓe">
              <a:extLst>
                <a:ext uri="{FF2B5EF4-FFF2-40B4-BE49-F238E27FC236}">
                  <a16:creationId xmlns:a16="http://schemas.microsoft.com/office/drawing/2014/main" id="{736F940F-8B24-4C7D-B8D8-00374174EEA9}"/>
                </a:ext>
              </a:extLst>
            </p:cNvPr>
            <p:cNvSpPr/>
            <p:nvPr/>
          </p:nvSpPr>
          <p:spPr bwMode="auto">
            <a:xfrm>
              <a:off x="4554746" y="2646595"/>
              <a:ext cx="59842" cy="165521"/>
            </a:xfrm>
            <a:prstGeom prst="rect">
              <a:avLst/>
            </a:pr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44" name="iślïḓé">
              <a:extLst>
                <a:ext uri="{FF2B5EF4-FFF2-40B4-BE49-F238E27FC236}">
                  <a16:creationId xmlns:a16="http://schemas.microsoft.com/office/drawing/2014/main" id="{DCDCB1F4-A244-486B-9D0F-3C7F7586A625}"/>
                </a:ext>
              </a:extLst>
            </p:cNvPr>
            <p:cNvSpPr/>
            <p:nvPr/>
          </p:nvSpPr>
          <p:spPr bwMode="auto">
            <a:xfrm>
              <a:off x="3021769" y="2616038"/>
              <a:ext cx="952381" cy="196079"/>
            </a:xfrm>
            <a:custGeom>
              <a:avLst/>
              <a:gdLst>
                <a:gd name="T0" fmla="*/ 0 w 748"/>
                <a:gd name="T1" fmla="*/ 154 h 154"/>
                <a:gd name="T2" fmla="*/ 35 w 748"/>
                <a:gd name="T3" fmla="*/ 154 h 154"/>
                <a:gd name="T4" fmla="*/ 35 w 748"/>
                <a:gd name="T5" fmla="*/ 48 h 154"/>
                <a:gd name="T6" fmla="*/ 713 w 748"/>
                <a:gd name="T7" fmla="*/ 48 h 154"/>
                <a:gd name="T8" fmla="*/ 713 w 748"/>
                <a:gd name="T9" fmla="*/ 154 h 154"/>
                <a:gd name="T10" fmla="*/ 748 w 748"/>
                <a:gd name="T11" fmla="*/ 154 h 154"/>
                <a:gd name="T12" fmla="*/ 748 w 748"/>
                <a:gd name="T13" fmla="*/ 0 h 154"/>
                <a:gd name="T14" fmla="*/ 0 w 748"/>
                <a:gd name="T15" fmla="*/ 0 h 154"/>
                <a:gd name="T16" fmla="*/ 0 w 748"/>
                <a:gd name="T17" fmla="*/ 154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8" h="154">
                  <a:moveTo>
                    <a:pt x="0" y="154"/>
                  </a:moveTo>
                  <a:lnTo>
                    <a:pt x="35" y="154"/>
                  </a:lnTo>
                  <a:lnTo>
                    <a:pt x="35" y="48"/>
                  </a:lnTo>
                  <a:lnTo>
                    <a:pt x="713" y="48"/>
                  </a:lnTo>
                  <a:lnTo>
                    <a:pt x="713" y="154"/>
                  </a:lnTo>
                  <a:lnTo>
                    <a:pt x="748" y="154"/>
                  </a:lnTo>
                  <a:lnTo>
                    <a:pt x="748" y="0"/>
                  </a:lnTo>
                  <a:lnTo>
                    <a:pt x="0" y="0"/>
                  </a:lnTo>
                  <a:lnTo>
                    <a:pt x="0" y="154"/>
                  </a:lnTo>
                  <a:close/>
                </a:path>
              </a:pathLst>
            </a:cu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45" name="íś1ïďé">
              <a:extLst>
                <a:ext uri="{FF2B5EF4-FFF2-40B4-BE49-F238E27FC236}">
                  <a16:creationId xmlns:a16="http://schemas.microsoft.com/office/drawing/2014/main" id="{FD2C2167-1278-430C-90CC-3AFDD7F417C6}"/>
                </a:ext>
              </a:extLst>
            </p:cNvPr>
            <p:cNvSpPr/>
            <p:nvPr/>
          </p:nvSpPr>
          <p:spPr bwMode="auto">
            <a:xfrm>
              <a:off x="3021769" y="2646595"/>
              <a:ext cx="952381" cy="196079"/>
            </a:xfrm>
            <a:custGeom>
              <a:avLst/>
              <a:gdLst>
                <a:gd name="T0" fmla="*/ 0 w 748"/>
                <a:gd name="T1" fmla="*/ 154 h 154"/>
                <a:gd name="T2" fmla="*/ 748 w 748"/>
                <a:gd name="T3" fmla="*/ 154 h 154"/>
                <a:gd name="T4" fmla="*/ 748 w 748"/>
                <a:gd name="T5" fmla="*/ 0 h 154"/>
                <a:gd name="T6" fmla="*/ 713 w 748"/>
                <a:gd name="T7" fmla="*/ 0 h 154"/>
                <a:gd name="T8" fmla="*/ 713 w 748"/>
                <a:gd name="T9" fmla="*/ 106 h 154"/>
                <a:gd name="T10" fmla="*/ 35 w 748"/>
                <a:gd name="T11" fmla="*/ 106 h 154"/>
                <a:gd name="T12" fmla="*/ 35 w 748"/>
                <a:gd name="T13" fmla="*/ 0 h 154"/>
                <a:gd name="T14" fmla="*/ 0 w 748"/>
                <a:gd name="T15" fmla="*/ 0 h 154"/>
                <a:gd name="T16" fmla="*/ 0 w 748"/>
                <a:gd name="T17" fmla="*/ 154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8" h="154">
                  <a:moveTo>
                    <a:pt x="0" y="154"/>
                  </a:moveTo>
                  <a:lnTo>
                    <a:pt x="748" y="154"/>
                  </a:lnTo>
                  <a:lnTo>
                    <a:pt x="748" y="0"/>
                  </a:lnTo>
                  <a:lnTo>
                    <a:pt x="713" y="0"/>
                  </a:lnTo>
                  <a:lnTo>
                    <a:pt x="713" y="106"/>
                  </a:lnTo>
                  <a:lnTo>
                    <a:pt x="35" y="106"/>
                  </a:lnTo>
                  <a:lnTo>
                    <a:pt x="35" y="0"/>
                  </a:lnTo>
                  <a:lnTo>
                    <a:pt x="0" y="0"/>
                  </a:lnTo>
                  <a:lnTo>
                    <a:pt x="0" y="154"/>
                  </a:lnTo>
                  <a:close/>
                </a:path>
              </a:pathLst>
            </a:cu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46" name="isḷíďé">
              <a:extLst>
                <a:ext uri="{FF2B5EF4-FFF2-40B4-BE49-F238E27FC236}">
                  <a16:creationId xmlns:a16="http://schemas.microsoft.com/office/drawing/2014/main" id="{955213AE-4874-4477-8517-3CF12F8ECA50}"/>
                </a:ext>
              </a:extLst>
            </p:cNvPr>
            <p:cNvSpPr/>
            <p:nvPr/>
          </p:nvSpPr>
          <p:spPr bwMode="auto">
            <a:xfrm>
              <a:off x="3691491" y="2646595"/>
              <a:ext cx="59842" cy="165521"/>
            </a:xfrm>
            <a:prstGeom prst="rect">
              <a:avLst/>
            </a:pr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47" name="ísliďé">
              <a:extLst>
                <a:ext uri="{FF2B5EF4-FFF2-40B4-BE49-F238E27FC236}">
                  <a16:creationId xmlns:a16="http://schemas.microsoft.com/office/drawing/2014/main" id="{D952BD49-2344-4898-8F58-BB7521185940}"/>
                </a:ext>
              </a:extLst>
            </p:cNvPr>
            <p:cNvSpPr/>
            <p:nvPr/>
          </p:nvSpPr>
          <p:spPr bwMode="auto">
            <a:xfrm>
              <a:off x="3468675" y="2646595"/>
              <a:ext cx="58569" cy="165521"/>
            </a:xfrm>
            <a:prstGeom prst="rect">
              <a:avLst/>
            </a:pr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48" name="ïṣlïďè">
              <a:extLst>
                <a:ext uri="{FF2B5EF4-FFF2-40B4-BE49-F238E27FC236}">
                  <a16:creationId xmlns:a16="http://schemas.microsoft.com/office/drawing/2014/main" id="{10F3F101-5BA0-49F1-A2A0-EC631A5F75C1}"/>
                </a:ext>
              </a:extLst>
            </p:cNvPr>
            <p:cNvSpPr/>
            <p:nvPr/>
          </p:nvSpPr>
          <p:spPr bwMode="auto">
            <a:xfrm>
              <a:off x="3244585" y="2646595"/>
              <a:ext cx="59842" cy="165521"/>
            </a:xfrm>
            <a:prstGeom prst="rect">
              <a:avLst/>
            </a:pr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49" name="îşlíḍe">
              <a:extLst>
                <a:ext uri="{FF2B5EF4-FFF2-40B4-BE49-F238E27FC236}">
                  <a16:creationId xmlns:a16="http://schemas.microsoft.com/office/drawing/2014/main" id="{31E7EE92-E0E2-4C75-AD4D-35D44608E6F0}"/>
                </a:ext>
              </a:extLst>
            </p:cNvPr>
            <p:cNvSpPr/>
            <p:nvPr/>
          </p:nvSpPr>
          <p:spPr bwMode="auto">
            <a:xfrm>
              <a:off x="2470457" y="3383800"/>
              <a:ext cx="2962823" cy="6468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50" name="íŝlïḑè">
              <a:extLst>
                <a:ext uri="{FF2B5EF4-FFF2-40B4-BE49-F238E27FC236}">
                  <a16:creationId xmlns:a16="http://schemas.microsoft.com/office/drawing/2014/main" id="{0D9362CF-C4C4-41C4-A4F0-9C1148D1ED7C}"/>
                </a:ext>
              </a:extLst>
            </p:cNvPr>
            <p:cNvSpPr/>
            <p:nvPr/>
          </p:nvSpPr>
          <p:spPr bwMode="auto">
            <a:xfrm>
              <a:off x="5090779" y="3549321"/>
              <a:ext cx="164248" cy="180800"/>
            </a:xfrm>
            <a:custGeom>
              <a:avLst/>
              <a:gdLst>
                <a:gd name="T0" fmla="*/ 0 w 11"/>
                <a:gd name="T1" fmla="*/ 6 h 12"/>
                <a:gd name="T2" fmla="*/ 5 w 11"/>
                <a:gd name="T3" fmla="*/ 11 h 12"/>
                <a:gd name="T4" fmla="*/ 11 w 11"/>
                <a:gd name="T5" fmla="*/ 6 h 12"/>
                <a:gd name="T6" fmla="*/ 6 w 11"/>
                <a:gd name="T7" fmla="*/ 1 h 12"/>
                <a:gd name="T8" fmla="*/ 0 w 11"/>
                <a:gd name="T9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2">
                  <a:moveTo>
                    <a:pt x="0" y="6"/>
                  </a:moveTo>
                  <a:cubicBezTo>
                    <a:pt x="0" y="9"/>
                    <a:pt x="2" y="11"/>
                    <a:pt x="5" y="11"/>
                  </a:cubicBezTo>
                  <a:cubicBezTo>
                    <a:pt x="8" y="12"/>
                    <a:pt x="11" y="9"/>
                    <a:pt x="11" y="6"/>
                  </a:cubicBezTo>
                  <a:cubicBezTo>
                    <a:pt x="11" y="3"/>
                    <a:pt x="9" y="1"/>
                    <a:pt x="6" y="1"/>
                  </a:cubicBezTo>
                  <a:cubicBezTo>
                    <a:pt x="3" y="0"/>
                    <a:pt x="0" y="3"/>
                    <a:pt x="0" y="6"/>
                  </a:cubicBezTo>
                  <a:close/>
                </a:path>
              </a:pathLst>
            </a:custGeom>
            <a:solidFill>
              <a:srgbClr val="AD1D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51" name="ïślîḋé">
              <a:extLst>
                <a:ext uri="{FF2B5EF4-FFF2-40B4-BE49-F238E27FC236}">
                  <a16:creationId xmlns:a16="http://schemas.microsoft.com/office/drawing/2014/main" id="{E8969CDF-29A6-41EB-A217-8399A8689286}"/>
                </a:ext>
              </a:extLst>
            </p:cNvPr>
            <p:cNvSpPr/>
            <p:nvPr/>
          </p:nvSpPr>
          <p:spPr bwMode="auto">
            <a:xfrm>
              <a:off x="5106058" y="3579879"/>
              <a:ext cx="118411" cy="119684"/>
            </a:xfrm>
            <a:custGeom>
              <a:avLst/>
              <a:gdLst>
                <a:gd name="T0" fmla="*/ 0 w 8"/>
                <a:gd name="T1" fmla="*/ 4 h 8"/>
                <a:gd name="T2" fmla="*/ 4 w 8"/>
                <a:gd name="T3" fmla="*/ 8 h 8"/>
                <a:gd name="T4" fmla="*/ 8 w 8"/>
                <a:gd name="T5" fmla="*/ 4 h 8"/>
                <a:gd name="T6" fmla="*/ 4 w 8"/>
                <a:gd name="T7" fmla="*/ 0 h 8"/>
                <a:gd name="T8" fmla="*/ 0 w 8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0" y="4"/>
                  </a:moveTo>
                  <a:cubicBezTo>
                    <a:pt x="0" y="6"/>
                    <a:pt x="2" y="8"/>
                    <a:pt x="4" y="8"/>
                  </a:cubicBezTo>
                  <a:cubicBezTo>
                    <a:pt x="6" y="8"/>
                    <a:pt x="8" y="6"/>
                    <a:pt x="8" y="4"/>
                  </a:cubicBezTo>
                  <a:cubicBezTo>
                    <a:pt x="8" y="2"/>
                    <a:pt x="7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00B0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52" name="íṣ1ïḍé">
              <a:extLst>
                <a:ext uri="{FF2B5EF4-FFF2-40B4-BE49-F238E27FC236}">
                  <a16:creationId xmlns:a16="http://schemas.microsoft.com/office/drawing/2014/main" id="{A89854F8-6BDF-4006-B709-8A33DF737200}"/>
                </a:ext>
              </a:extLst>
            </p:cNvPr>
            <p:cNvSpPr/>
            <p:nvPr/>
          </p:nvSpPr>
          <p:spPr bwMode="auto">
            <a:xfrm>
              <a:off x="5121337" y="3579879"/>
              <a:ext cx="103132" cy="104405"/>
            </a:xfrm>
            <a:custGeom>
              <a:avLst/>
              <a:gdLst>
                <a:gd name="T0" fmla="*/ 0 w 7"/>
                <a:gd name="T1" fmla="*/ 3 h 7"/>
                <a:gd name="T2" fmla="*/ 3 w 7"/>
                <a:gd name="T3" fmla="*/ 7 h 7"/>
                <a:gd name="T4" fmla="*/ 7 w 7"/>
                <a:gd name="T5" fmla="*/ 3 h 7"/>
                <a:gd name="T6" fmla="*/ 3 w 7"/>
                <a:gd name="T7" fmla="*/ 0 h 7"/>
                <a:gd name="T8" fmla="*/ 0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0" y="3"/>
                  </a:moveTo>
                  <a:cubicBezTo>
                    <a:pt x="0" y="5"/>
                    <a:pt x="1" y="7"/>
                    <a:pt x="3" y="7"/>
                  </a:cubicBezTo>
                  <a:cubicBezTo>
                    <a:pt x="5" y="7"/>
                    <a:pt x="7" y="5"/>
                    <a:pt x="7" y="3"/>
                  </a:cubicBezTo>
                  <a:cubicBezTo>
                    <a:pt x="7" y="2"/>
                    <a:pt x="5" y="0"/>
                    <a:pt x="3" y="0"/>
                  </a:cubicBezTo>
                  <a:cubicBezTo>
                    <a:pt x="2" y="0"/>
                    <a:pt x="0" y="1"/>
                    <a:pt x="0" y="3"/>
                  </a:cubicBezTo>
                  <a:close/>
                </a:path>
              </a:pathLst>
            </a:custGeom>
            <a:solidFill>
              <a:srgbClr val="0CC2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53" name="ïşľîde">
              <a:extLst>
                <a:ext uri="{FF2B5EF4-FFF2-40B4-BE49-F238E27FC236}">
                  <a16:creationId xmlns:a16="http://schemas.microsoft.com/office/drawing/2014/main" id="{1D0EFAD5-736A-4DC3-A774-79366F85138C}"/>
                </a:ext>
              </a:extLst>
            </p:cNvPr>
            <p:cNvSpPr/>
            <p:nvPr/>
          </p:nvSpPr>
          <p:spPr bwMode="auto">
            <a:xfrm>
              <a:off x="4599310" y="3549321"/>
              <a:ext cx="164248" cy="180800"/>
            </a:xfrm>
            <a:custGeom>
              <a:avLst/>
              <a:gdLst>
                <a:gd name="T0" fmla="*/ 0 w 11"/>
                <a:gd name="T1" fmla="*/ 6 h 12"/>
                <a:gd name="T2" fmla="*/ 6 w 11"/>
                <a:gd name="T3" fmla="*/ 11 h 12"/>
                <a:gd name="T4" fmla="*/ 11 w 11"/>
                <a:gd name="T5" fmla="*/ 6 h 12"/>
                <a:gd name="T6" fmla="*/ 6 w 11"/>
                <a:gd name="T7" fmla="*/ 1 h 12"/>
                <a:gd name="T8" fmla="*/ 0 w 11"/>
                <a:gd name="T9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2">
                  <a:moveTo>
                    <a:pt x="0" y="6"/>
                  </a:moveTo>
                  <a:cubicBezTo>
                    <a:pt x="0" y="9"/>
                    <a:pt x="3" y="11"/>
                    <a:pt x="6" y="11"/>
                  </a:cubicBezTo>
                  <a:cubicBezTo>
                    <a:pt x="9" y="12"/>
                    <a:pt x="11" y="9"/>
                    <a:pt x="11" y="6"/>
                  </a:cubicBezTo>
                  <a:cubicBezTo>
                    <a:pt x="11" y="3"/>
                    <a:pt x="9" y="1"/>
                    <a:pt x="6" y="1"/>
                  </a:cubicBezTo>
                  <a:cubicBezTo>
                    <a:pt x="3" y="0"/>
                    <a:pt x="0" y="3"/>
                    <a:pt x="0" y="6"/>
                  </a:cubicBezTo>
                  <a:close/>
                </a:path>
              </a:pathLst>
            </a:custGeom>
            <a:solidFill>
              <a:srgbClr val="AD1D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54" name="íṥľïde">
              <a:extLst>
                <a:ext uri="{FF2B5EF4-FFF2-40B4-BE49-F238E27FC236}">
                  <a16:creationId xmlns:a16="http://schemas.microsoft.com/office/drawing/2014/main" id="{1147A90B-BF27-4582-8E86-16FC78F6AB16}"/>
                </a:ext>
              </a:extLst>
            </p:cNvPr>
            <p:cNvSpPr/>
            <p:nvPr/>
          </p:nvSpPr>
          <p:spPr bwMode="auto">
            <a:xfrm>
              <a:off x="4629867" y="3579879"/>
              <a:ext cx="118411" cy="119684"/>
            </a:xfrm>
            <a:custGeom>
              <a:avLst/>
              <a:gdLst>
                <a:gd name="T0" fmla="*/ 0 w 8"/>
                <a:gd name="T1" fmla="*/ 4 h 8"/>
                <a:gd name="T2" fmla="*/ 4 w 8"/>
                <a:gd name="T3" fmla="*/ 8 h 8"/>
                <a:gd name="T4" fmla="*/ 8 w 8"/>
                <a:gd name="T5" fmla="*/ 4 h 8"/>
                <a:gd name="T6" fmla="*/ 4 w 8"/>
                <a:gd name="T7" fmla="*/ 0 h 8"/>
                <a:gd name="T8" fmla="*/ 0 w 8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0" y="4"/>
                  </a:moveTo>
                  <a:cubicBezTo>
                    <a:pt x="0" y="6"/>
                    <a:pt x="1" y="8"/>
                    <a:pt x="4" y="8"/>
                  </a:cubicBezTo>
                  <a:cubicBezTo>
                    <a:pt x="6" y="8"/>
                    <a:pt x="8" y="6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00B0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55" name="íṥḷîḋè">
              <a:extLst>
                <a:ext uri="{FF2B5EF4-FFF2-40B4-BE49-F238E27FC236}">
                  <a16:creationId xmlns:a16="http://schemas.microsoft.com/office/drawing/2014/main" id="{6F28CF57-67B8-4408-AF5C-EBAEAEE7460E}"/>
                </a:ext>
              </a:extLst>
            </p:cNvPr>
            <p:cNvSpPr/>
            <p:nvPr/>
          </p:nvSpPr>
          <p:spPr bwMode="auto">
            <a:xfrm>
              <a:off x="4629867" y="3579879"/>
              <a:ext cx="104405" cy="104405"/>
            </a:xfrm>
            <a:custGeom>
              <a:avLst/>
              <a:gdLst>
                <a:gd name="T0" fmla="*/ 0 w 7"/>
                <a:gd name="T1" fmla="*/ 3 h 7"/>
                <a:gd name="T2" fmla="*/ 4 w 7"/>
                <a:gd name="T3" fmla="*/ 7 h 7"/>
                <a:gd name="T4" fmla="*/ 7 w 7"/>
                <a:gd name="T5" fmla="*/ 3 h 7"/>
                <a:gd name="T6" fmla="*/ 4 w 7"/>
                <a:gd name="T7" fmla="*/ 0 h 7"/>
                <a:gd name="T8" fmla="*/ 0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0" y="3"/>
                  </a:moveTo>
                  <a:cubicBezTo>
                    <a:pt x="0" y="5"/>
                    <a:pt x="2" y="7"/>
                    <a:pt x="4" y="7"/>
                  </a:cubicBezTo>
                  <a:cubicBezTo>
                    <a:pt x="6" y="7"/>
                    <a:pt x="7" y="5"/>
                    <a:pt x="7" y="3"/>
                  </a:cubicBezTo>
                  <a:cubicBezTo>
                    <a:pt x="7" y="2"/>
                    <a:pt x="6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lose/>
                </a:path>
              </a:pathLst>
            </a:custGeom>
            <a:solidFill>
              <a:srgbClr val="0CC2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56" name="íṡļïdé">
              <a:extLst>
                <a:ext uri="{FF2B5EF4-FFF2-40B4-BE49-F238E27FC236}">
                  <a16:creationId xmlns:a16="http://schemas.microsoft.com/office/drawing/2014/main" id="{8E5ACC18-C6CF-4C08-B046-85AE454B4464}"/>
                </a:ext>
              </a:extLst>
            </p:cNvPr>
            <p:cNvSpPr/>
            <p:nvPr/>
          </p:nvSpPr>
          <p:spPr bwMode="auto">
            <a:xfrm>
              <a:off x="4123119" y="3549321"/>
              <a:ext cx="164248" cy="180800"/>
            </a:xfrm>
            <a:custGeom>
              <a:avLst/>
              <a:gdLst>
                <a:gd name="T0" fmla="*/ 0 w 11"/>
                <a:gd name="T1" fmla="*/ 6 h 12"/>
                <a:gd name="T2" fmla="*/ 5 w 11"/>
                <a:gd name="T3" fmla="*/ 11 h 12"/>
                <a:gd name="T4" fmla="*/ 11 w 11"/>
                <a:gd name="T5" fmla="*/ 6 h 12"/>
                <a:gd name="T6" fmla="*/ 5 w 11"/>
                <a:gd name="T7" fmla="*/ 1 h 12"/>
                <a:gd name="T8" fmla="*/ 0 w 11"/>
                <a:gd name="T9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2">
                  <a:moveTo>
                    <a:pt x="0" y="6"/>
                  </a:moveTo>
                  <a:cubicBezTo>
                    <a:pt x="0" y="9"/>
                    <a:pt x="2" y="11"/>
                    <a:pt x="5" y="11"/>
                  </a:cubicBezTo>
                  <a:cubicBezTo>
                    <a:pt x="8" y="12"/>
                    <a:pt x="10" y="9"/>
                    <a:pt x="11" y="6"/>
                  </a:cubicBezTo>
                  <a:cubicBezTo>
                    <a:pt x="11" y="3"/>
                    <a:pt x="8" y="1"/>
                    <a:pt x="5" y="1"/>
                  </a:cubicBezTo>
                  <a:cubicBezTo>
                    <a:pt x="2" y="0"/>
                    <a:pt x="0" y="3"/>
                    <a:pt x="0" y="6"/>
                  </a:cubicBezTo>
                  <a:close/>
                </a:path>
              </a:pathLst>
            </a:custGeom>
            <a:solidFill>
              <a:srgbClr val="AD1D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57" name="íṡľîḍe">
              <a:extLst>
                <a:ext uri="{FF2B5EF4-FFF2-40B4-BE49-F238E27FC236}">
                  <a16:creationId xmlns:a16="http://schemas.microsoft.com/office/drawing/2014/main" id="{4944E98C-C6F6-40FC-BB2C-584CAABFAD42}"/>
                </a:ext>
              </a:extLst>
            </p:cNvPr>
            <p:cNvSpPr/>
            <p:nvPr/>
          </p:nvSpPr>
          <p:spPr bwMode="auto">
            <a:xfrm>
              <a:off x="4138398" y="3579879"/>
              <a:ext cx="118411" cy="119684"/>
            </a:xfrm>
            <a:prstGeom prst="ellipse">
              <a:avLst/>
            </a:prstGeom>
            <a:solidFill>
              <a:srgbClr val="00B0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58" name="iṣļîḍè">
              <a:extLst>
                <a:ext uri="{FF2B5EF4-FFF2-40B4-BE49-F238E27FC236}">
                  <a16:creationId xmlns:a16="http://schemas.microsoft.com/office/drawing/2014/main" id="{9942B41D-AE05-4E49-8B48-2EF00A59DA17}"/>
                </a:ext>
              </a:extLst>
            </p:cNvPr>
            <p:cNvSpPr/>
            <p:nvPr/>
          </p:nvSpPr>
          <p:spPr bwMode="auto">
            <a:xfrm>
              <a:off x="4152403" y="3579879"/>
              <a:ext cx="104405" cy="104405"/>
            </a:xfrm>
            <a:custGeom>
              <a:avLst/>
              <a:gdLst>
                <a:gd name="T0" fmla="*/ 0 w 7"/>
                <a:gd name="T1" fmla="*/ 3 h 7"/>
                <a:gd name="T2" fmla="*/ 3 w 7"/>
                <a:gd name="T3" fmla="*/ 7 h 7"/>
                <a:gd name="T4" fmla="*/ 7 w 7"/>
                <a:gd name="T5" fmla="*/ 3 h 7"/>
                <a:gd name="T6" fmla="*/ 3 w 7"/>
                <a:gd name="T7" fmla="*/ 0 h 7"/>
                <a:gd name="T8" fmla="*/ 0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0" y="3"/>
                  </a:moveTo>
                  <a:cubicBezTo>
                    <a:pt x="0" y="5"/>
                    <a:pt x="1" y="7"/>
                    <a:pt x="3" y="7"/>
                  </a:cubicBezTo>
                  <a:cubicBezTo>
                    <a:pt x="5" y="7"/>
                    <a:pt x="6" y="5"/>
                    <a:pt x="7" y="3"/>
                  </a:cubicBezTo>
                  <a:cubicBezTo>
                    <a:pt x="7" y="2"/>
                    <a:pt x="5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lose/>
                </a:path>
              </a:pathLst>
            </a:custGeom>
            <a:solidFill>
              <a:srgbClr val="0CC2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59" name="ïŝļiḍe">
              <a:extLst>
                <a:ext uri="{FF2B5EF4-FFF2-40B4-BE49-F238E27FC236}">
                  <a16:creationId xmlns:a16="http://schemas.microsoft.com/office/drawing/2014/main" id="{2309FAA3-197A-4B5E-80F7-BD00818A8AD0}"/>
                </a:ext>
              </a:extLst>
            </p:cNvPr>
            <p:cNvSpPr/>
            <p:nvPr/>
          </p:nvSpPr>
          <p:spPr bwMode="auto">
            <a:xfrm>
              <a:off x="3631649" y="3549321"/>
              <a:ext cx="164248" cy="180800"/>
            </a:xfrm>
            <a:custGeom>
              <a:avLst/>
              <a:gdLst>
                <a:gd name="T0" fmla="*/ 0 w 11"/>
                <a:gd name="T1" fmla="*/ 6 h 12"/>
                <a:gd name="T2" fmla="*/ 5 w 11"/>
                <a:gd name="T3" fmla="*/ 11 h 12"/>
                <a:gd name="T4" fmla="*/ 11 w 11"/>
                <a:gd name="T5" fmla="*/ 6 h 12"/>
                <a:gd name="T6" fmla="*/ 6 w 11"/>
                <a:gd name="T7" fmla="*/ 1 h 12"/>
                <a:gd name="T8" fmla="*/ 0 w 11"/>
                <a:gd name="T9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2">
                  <a:moveTo>
                    <a:pt x="0" y="6"/>
                  </a:moveTo>
                  <a:cubicBezTo>
                    <a:pt x="0" y="9"/>
                    <a:pt x="2" y="11"/>
                    <a:pt x="5" y="11"/>
                  </a:cubicBezTo>
                  <a:cubicBezTo>
                    <a:pt x="8" y="12"/>
                    <a:pt x="11" y="9"/>
                    <a:pt x="11" y="6"/>
                  </a:cubicBezTo>
                  <a:cubicBezTo>
                    <a:pt x="11" y="3"/>
                    <a:pt x="9" y="1"/>
                    <a:pt x="6" y="1"/>
                  </a:cubicBezTo>
                  <a:cubicBezTo>
                    <a:pt x="3" y="0"/>
                    <a:pt x="0" y="3"/>
                    <a:pt x="0" y="6"/>
                  </a:cubicBezTo>
                  <a:close/>
                </a:path>
              </a:pathLst>
            </a:custGeom>
            <a:solidFill>
              <a:srgbClr val="AD1D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60" name="ï$liḋé">
              <a:extLst>
                <a:ext uri="{FF2B5EF4-FFF2-40B4-BE49-F238E27FC236}">
                  <a16:creationId xmlns:a16="http://schemas.microsoft.com/office/drawing/2014/main" id="{BF9A9C09-2B13-49BE-A8EF-BBEF9E116AA0}"/>
                </a:ext>
              </a:extLst>
            </p:cNvPr>
            <p:cNvSpPr/>
            <p:nvPr/>
          </p:nvSpPr>
          <p:spPr bwMode="auto">
            <a:xfrm>
              <a:off x="3646928" y="3579879"/>
              <a:ext cx="133690" cy="119684"/>
            </a:xfrm>
            <a:custGeom>
              <a:avLst/>
              <a:gdLst>
                <a:gd name="T0" fmla="*/ 0 w 9"/>
                <a:gd name="T1" fmla="*/ 4 h 8"/>
                <a:gd name="T2" fmla="*/ 4 w 9"/>
                <a:gd name="T3" fmla="*/ 8 h 8"/>
                <a:gd name="T4" fmla="*/ 9 w 9"/>
                <a:gd name="T5" fmla="*/ 4 h 8"/>
                <a:gd name="T6" fmla="*/ 5 w 9"/>
                <a:gd name="T7" fmla="*/ 0 h 8"/>
                <a:gd name="T8" fmla="*/ 0 w 9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4"/>
                  </a:moveTo>
                  <a:cubicBezTo>
                    <a:pt x="0" y="6"/>
                    <a:pt x="2" y="8"/>
                    <a:pt x="4" y="8"/>
                  </a:cubicBezTo>
                  <a:cubicBezTo>
                    <a:pt x="7" y="8"/>
                    <a:pt x="8" y="6"/>
                    <a:pt x="9" y="4"/>
                  </a:cubicBezTo>
                  <a:cubicBezTo>
                    <a:pt x="9" y="2"/>
                    <a:pt x="7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00B0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61" name="ïšľïḑe">
              <a:extLst>
                <a:ext uri="{FF2B5EF4-FFF2-40B4-BE49-F238E27FC236}">
                  <a16:creationId xmlns:a16="http://schemas.microsoft.com/office/drawing/2014/main" id="{B85BFFF8-F381-4AAE-9912-0D74DF152B69}"/>
                </a:ext>
              </a:extLst>
            </p:cNvPr>
            <p:cNvSpPr/>
            <p:nvPr/>
          </p:nvSpPr>
          <p:spPr bwMode="auto">
            <a:xfrm>
              <a:off x="3662207" y="3579879"/>
              <a:ext cx="103132" cy="104405"/>
            </a:xfrm>
            <a:custGeom>
              <a:avLst/>
              <a:gdLst>
                <a:gd name="T0" fmla="*/ 0 w 7"/>
                <a:gd name="T1" fmla="*/ 3 h 7"/>
                <a:gd name="T2" fmla="*/ 3 w 7"/>
                <a:gd name="T3" fmla="*/ 7 h 7"/>
                <a:gd name="T4" fmla="*/ 7 w 7"/>
                <a:gd name="T5" fmla="*/ 3 h 7"/>
                <a:gd name="T6" fmla="*/ 4 w 7"/>
                <a:gd name="T7" fmla="*/ 0 h 7"/>
                <a:gd name="T8" fmla="*/ 0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0" y="3"/>
                  </a:moveTo>
                  <a:cubicBezTo>
                    <a:pt x="0" y="5"/>
                    <a:pt x="2" y="7"/>
                    <a:pt x="3" y="7"/>
                  </a:cubicBezTo>
                  <a:cubicBezTo>
                    <a:pt x="5" y="7"/>
                    <a:pt x="7" y="5"/>
                    <a:pt x="7" y="3"/>
                  </a:cubicBezTo>
                  <a:cubicBezTo>
                    <a:pt x="7" y="2"/>
                    <a:pt x="5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lose/>
                </a:path>
              </a:pathLst>
            </a:custGeom>
            <a:solidFill>
              <a:srgbClr val="0CC2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62" name="isḻïdé">
              <a:extLst>
                <a:ext uri="{FF2B5EF4-FFF2-40B4-BE49-F238E27FC236}">
                  <a16:creationId xmlns:a16="http://schemas.microsoft.com/office/drawing/2014/main" id="{DD1F16E8-52CC-4D7C-9A75-19AD1AF65106}"/>
                </a:ext>
              </a:extLst>
            </p:cNvPr>
            <p:cNvSpPr/>
            <p:nvPr/>
          </p:nvSpPr>
          <p:spPr bwMode="auto">
            <a:xfrm>
              <a:off x="3140180" y="3549321"/>
              <a:ext cx="164248" cy="180800"/>
            </a:xfrm>
            <a:custGeom>
              <a:avLst/>
              <a:gdLst>
                <a:gd name="T0" fmla="*/ 0 w 11"/>
                <a:gd name="T1" fmla="*/ 6 h 12"/>
                <a:gd name="T2" fmla="*/ 6 w 11"/>
                <a:gd name="T3" fmla="*/ 11 h 12"/>
                <a:gd name="T4" fmla="*/ 11 w 11"/>
                <a:gd name="T5" fmla="*/ 6 h 12"/>
                <a:gd name="T6" fmla="*/ 6 w 11"/>
                <a:gd name="T7" fmla="*/ 1 h 12"/>
                <a:gd name="T8" fmla="*/ 0 w 11"/>
                <a:gd name="T9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2">
                  <a:moveTo>
                    <a:pt x="0" y="6"/>
                  </a:moveTo>
                  <a:cubicBezTo>
                    <a:pt x="0" y="9"/>
                    <a:pt x="3" y="11"/>
                    <a:pt x="6" y="11"/>
                  </a:cubicBezTo>
                  <a:cubicBezTo>
                    <a:pt x="9" y="12"/>
                    <a:pt x="11" y="9"/>
                    <a:pt x="11" y="6"/>
                  </a:cubicBezTo>
                  <a:cubicBezTo>
                    <a:pt x="11" y="3"/>
                    <a:pt x="9" y="1"/>
                    <a:pt x="6" y="1"/>
                  </a:cubicBezTo>
                  <a:cubicBezTo>
                    <a:pt x="3" y="0"/>
                    <a:pt x="0" y="3"/>
                    <a:pt x="0" y="6"/>
                  </a:cubicBezTo>
                  <a:close/>
                </a:path>
              </a:pathLst>
            </a:custGeom>
            <a:solidFill>
              <a:srgbClr val="AD1D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63" name="ïṧlíḑè">
              <a:extLst>
                <a:ext uri="{FF2B5EF4-FFF2-40B4-BE49-F238E27FC236}">
                  <a16:creationId xmlns:a16="http://schemas.microsoft.com/office/drawing/2014/main" id="{FA46A05E-1EB5-4F3F-BDD5-CD4056D66FFD}"/>
                </a:ext>
              </a:extLst>
            </p:cNvPr>
            <p:cNvSpPr/>
            <p:nvPr/>
          </p:nvSpPr>
          <p:spPr bwMode="auto">
            <a:xfrm>
              <a:off x="3170737" y="3579879"/>
              <a:ext cx="118411" cy="119684"/>
            </a:xfrm>
            <a:custGeom>
              <a:avLst/>
              <a:gdLst>
                <a:gd name="T0" fmla="*/ 0 w 8"/>
                <a:gd name="T1" fmla="*/ 4 h 8"/>
                <a:gd name="T2" fmla="*/ 4 w 8"/>
                <a:gd name="T3" fmla="*/ 8 h 8"/>
                <a:gd name="T4" fmla="*/ 8 w 8"/>
                <a:gd name="T5" fmla="*/ 4 h 8"/>
                <a:gd name="T6" fmla="*/ 4 w 8"/>
                <a:gd name="T7" fmla="*/ 0 h 8"/>
                <a:gd name="T8" fmla="*/ 0 w 8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0" y="4"/>
                  </a:moveTo>
                  <a:cubicBezTo>
                    <a:pt x="0" y="6"/>
                    <a:pt x="1" y="8"/>
                    <a:pt x="4" y="8"/>
                  </a:cubicBezTo>
                  <a:cubicBezTo>
                    <a:pt x="6" y="8"/>
                    <a:pt x="8" y="6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00B0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64" name="îṣ1íḑé">
              <a:extLst>
                <a:ext uri="{FF2B5EF4-FFF2-40B4-BE49-F238E27FC236}">
                  <a16:creationId xmlns:a16="http://schemas.microsoft.com/office/drawing/2014/main" id="{E2D01371-DDFA-4230-BF5E-C381E3AABBDF}"/>
                </a:ext>
              </a:extLst>
            </p:cNvPr>
            <p:cNvSpPr/>
            <p:nvPr/>
          </p:nvSpPr>
          <p:spPr bwMode="auto">
            <a:xfrm>
              <a:off x="3170737" y="3579879"/>
              <a:ext cx="103132" cy="104405"/>
            </a:xfrm>
            <a:custGeom>
              <a:avLst/>
              <a:gdLst>
                <a:gd name="T0" fmla="*/ 0 w 7"/>
                <a:gd name="T1" fmla="*/ 3 h 7"/>
                <a:gd name="T2" fmla="*/ 4 w 7"/>
                <a:gd name="T3" fmla="*/ 7 h 7"/>
                <a:gd name="T4" fmla="*/ 7 w 7"/>
                <a:gd name="T5" fmla="*/ 3 h 7"/>
                <a:gd name="T6" fmla="*/ 4 w 7"/>
                <a:gd name="T7" fmla="*/ 0 h 7"/>
                <a:gd name="T8" fmla="*/ 0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0" y="3"/>
                  </a:moveTo>
                  <a:cubicBezTo>
                    <a:pt x="0" y="5"/>
                    <a:pt x="2" y="7"/>
                    <a:pt x="4" y="7"/>
                  </a:cubicBezTo>
                  <a:cubicBezTo>
                    <a:pt x="6" y="7"/>
                    <a:pt x="7" y="5"/>
                    <a:pt x="7" y="3"/>
                  </a:cubicBezTo>
                  <a:cubicBezTo>
                    <a:pt x="7" y="2"/>
                    <a:pt x="6" y="0"/>
                    <a:pt x="4" y="0"/>
                  </a:cubicBezTo>
                  <a:cubicBezTo>
                    <a:pt x="2" y="0"/>
                    <a:pt x="1" y="1"/>
                    <a:pt x="0" y="3"/>
                  </a:cubicBezTo>
                  <a:close/>
                </a:path>
              </a:pathLst>
            </a:custGeom>
            <a:solidFill>
              <a:srgbClr val="0CC2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65" name="îśḻîďê">
              <a:extLst>
                <a:ext uri="{FF2B5EF4-FFF2-40B4-BE49-F238E27FC236}">
                  <a16:creationId xmlns:a16="http://schemas.microsoft.com/office/drawing/2014/main" id="{0099F73D-6AA4-407F-AFE0-95F2250B2BED}"/>
                </a:ext>
              </a:extLst>
            </p:cNvPr>
            <p:cNvSpPr/>
            <p:nvPr/>
          </p:nvSpPr>
          <p:spPr bwMode="auto">
            <a:xfrm>
              <a:off x="2663989" y="3549321"/>
              <a:ext cx="164248" cy="180800"/>
            </a:xfrm>
            <a:custGeom>
              <a:avLst/>
              <a:gdLst>
                <a:gd name="T0" fmla="*/ 0 w 11"/>
                <a:gd name="T1" fmla="*/ 6 h 12"/>
                <a:gd name="T2" fmla="*/ 5 w 11"/>
                <a:gd name="T3" fmla="*/ 11 h 12"/>
                <a:gd name="T4" fmla="*/ 11 w 11"/>
                <a:gd name="T5" fmla="*/ 6 h 12"/>
                <a:gd name="T6" fmla="*/ 5 w 11"/>
                <a:gd name="T7" fmla="*/ 1 h 12"/>
                <a:gd name="T8" fmla="*/ 0 w 11"/>
                <a:gd name="T9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2">
                  <a:moveTo>
                    <a:pt x="0" y="6"/>
                  </a:moveTo>
                  <a:cubicBezTo>
                    <a:pt x="0" y="9"/>
                    <a:pt x="2" y="11"/>
                    <a:pt x="5" y="11"/>
                  </a:cubicBezTo>
                  <a:cubicBezTo>
                    <a:pt x="8" y="12"/>
                    <a:pt x="11" y="9"/>
                    <a:pt x="11" y="6"/>
                  </a:cubicBezTo>
                  <a:cubicBezTo>
                    <a:pt x="11" y="3"/>
                    <a:pt x="8" y="1"/>
                    <a:pt x="5" y="1"/>
                  </a:cubicBezTo>
                  <a:cubicBezTo>
                    <a:pt x="2" y="0"/>
                    <a:pt x="0" y="3"/>
                    <a:pt x="0" y="6"/>
                  </a:cubicBezTo>
                  <a:close/>
                </a:path>
              </a:pathLst>
            </a:custGeom>
            <a:solidFill>
              <a:srgbClr val="AD1D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66" name="íś1îḓé">
              <a:extLst>
                <a:ext uri="{FF2B5EF4-FFF2-40B4-BE49-F238E27FC236}">
                  <a16:creationId xmlns:a16="http://schemas.microsoft.com/office/drawing/2014/main" id="{237F9A51-7454-4F42-98B0-AE247B63ECE3}"/>
                </a:ext>
              </a:extLst>
            </p:cNvPr>
            <p:cNvSpPr/>
            <p:nvPr/>
          </p:nvSpPr>
          <p:spPr bwMode="auto">
            <a:xfrm>
              <a:off x="2679268" y="3579879"/>
              <a:ext cx="118411" cy="119684"/>
            </a:xfrm>
            <a:custGeom>
              <a:avLst/>
              <a:gdLst>
                <a:gd name="T0" fmla="*/ 0 w 8"/>
                <a:gd name="T1" fmla="*/ 4 h 8"/>
                <a:gd name="T2" fmla="*/ 4 w 8"/>
                <a:gd name="T3" fmla="*/ 8 h 8"/>
                <a:gd name="T4" fmla="*/ 8 w 8"/>
                <a:gd name="T5" fmla="*/ 4 h 8"/>
                <a:gd name="T6" fmla="*/ 4 w 8"/>
                <a:gd name="T7" fmla="*/ 0 h 8"/>
                <a:gd name="T8" fmla="*/ 0 w 8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0" y="4"/>
                  </a:moveTo>
                  <a:cubicBezTo>
                    <a:pt x="0" y="6"/>
                    <a:pt x="2" y="8"/>
                    <a:pt x="4" y="8"/>
                  </a:cubicBezTo>
                  <a:cubicBezTo>
                    <a:pt x="6" y="8"/>
                    <a:pt x="8" y="6"/>
                    <a:pt x="8" y="4"/>
                  </a:cubicBezTo>
                  <a:cubicBezTo>
                    <a:pt x="8" y="2"/>
                    <a:pt x="7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00B0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67" name="ïś1íḑè">
              <a:extLst>
                <a:ext uri="{FF2B5EF4-FFF2-40B4-BE49-F238E27FC236}">
                  <a16:creationId xmlns:a16="http://schemas.microsoft.com/office/drawing/2014/main" id="{628E3299-3523-4D50-864B-E897DE0B8D72}"/>
                </a:ext>
              </a:extLst>
            </p:cNvPr>
            <p:cNvSpPr/>
            <p:nvPr/>
          </p:nvSpPr>
          <p:spPr bwMode="auto">
            <a:xfrm>
              <a:off x="2693273" y="3579879"/>
              <a:ext cx="104405" cy="104405"/>
            </a:xfrm>
            <a:custGeom>
              <a:avLst/>
              <a:gdLst>
                <a:gd name="T0" fmla="*/ 0 w 7"/>
                <a:gd name="T1" fmla="*/ 3 h 7"/>
                <a:gd name="T2" fmla="*/ 3 w 7"/>
                <a:gd name="T3" fmla="*/ 7 h 7"/>
                <a:gd name="T4" fmla="*/ 7 w 7"/>
                <a:gd name="T5" fmla="*/ 3 h 7"/>
                <a:gd name="T6" fmla="*/ 3 w 7"/>
                <a:gd name="T7" fmla="*/ 0 h 7"/>
                <a:gd name="T8" fmla="*/ 0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0" y="3"/>
                  </a:moveTo>
                  <a:cubicBezTo>
                    <a:pt x="0" y="5"/>
                    <a:pt x="1" y="7"/>
                    <a:pt x="3" y="7"/>
                  </a:cubicBezTo>
                  <a:cubicBezTo>
                    <a:pt x="5" y="7"/>
                    <a:pt x="7" y="5"/>
                    <a:pt x="7" y="3"/>
                  </a:cubicBezTo>
                  <a:cubicBezTo>
                    <a:pt x="7" y="2"/>
                    <a:pt x="5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lose/>
                </a:path>
              </a:pathLst>
            </a:custGeom>
            <a:solidFill>
              <a:srgbClr val="0CC2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68" name="îsļiḋé">
              <a:extLst>
                <a:ext uri="{FF2B5EF4-FFF2-40B4-BE49-F238E27FC236}">
                  <a16:creationId xmlns:a16="http://schemas.microsoft.com/office/drawing/2014/main" id="{E9001924-4CE4-42CD-9E0E-D7C761AE2AB1}"/>
                </a:ext>
              </a:extLst>
            </p:cNvPr>
            <p:cNvSpPr/>
            <p:nvPr/>
          </p:nvSpPr>
          <p:spPr bwMode="auto">
            <a:xfrm>
              <a:off x="1934424" y="3684284"/>
              <a:ext cx="4034889" cy="255921"/>
            </a:xfrm>
            <a:custGeom>
              <a:avLst/>
              <a:gdLst>
                <a:gd name="T0" fmla="*/ 0 w 3169"/>
                <a:gd name="T1" fmla="*/ 201 h 201"/>
                <a:gd name="T2" fmla="*/ 47 w 3169"/>
                <a:gd name="T3" fmla="*/ 201 h 201"/>
                <a:gd name="T4" fmla="*/ 47 w 3169"/>
                <a:gd name="T5" fmla="*/ 48 h 201"/>
                <a:gd name="T6" fmla="*/ 3122 w 3169"/>
                <a:gd name="T7" fmla="*/ 48 h 201"/>
                <a:gd name="T8" fmla="*/ 3122 w 3169"/>
                <a:gd name="T9" fmla="*/ 201 h 201"/>
                <a:gd name="T10" fmla="*/ 3169 w 3169"/>
                <a:gd name="T11" fmla="*/ 201 h 201"/>
                <a:gd name="T12" fmla="*/ 3169 w 3169"/>
                <a:gd name="T13" fmla="*/ 0 h 201"/>
                <a:gd name="T14" fmla="*/ 0 w 3169"/>
                <a:gd name="T15" fmla="*/ 0 h 201"/>
                <a:gd name="T16" fmla="*/ 0 w 3169"/>
                <a:gd name="T17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9" h="201">
                  <a:moveTo>
                    <a:pt x="0" y="201"/>
                  </a:moveTo>
                  <a:lnTo>
                    <a:pt x="47" y="201"/>
                  </a:lnTo>
                  <a:lnTo>
                    <a:pt x="47" y="48"/>
                  </a:lnTo>
                  <a:lnTo>
                    <a:pt x="3122" y="48"/>
                  </a:lnTo>
                  <a:lnTo>
                    <a:pt x="3122" y="201"/>
                  </a:lnTo>
                  <a:lnTo>
                    <a:pt x="3169" y="201"/>
                  </a:lnTo>
                  <a:lnTo>
                    <a:pt x="3169" y="0"/>
                  </a:lnTo>
                  <a:lnTo>
                    <a:pt x="0" y="0"/>
                  </a:lnTo>
                  <a:lnTo>
                    <a:pt x="0" y="201"/>
                  </a:lnTo>
                  <a:close/>
                </a:path>
              </a:pathLst>
            </a:cu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69" name="ïṣļîḑé">
              <a:extLst>
                <a:ext uri="{FF2B5EF4-FFF2-40B4-BE49-F238E27FC236}">
                  <a16:creationId xmlns:a16="http://schemas.microsoft.com/office/drawing/2014/main" id="{76747722-0F04-4B1E-A589-BFA7ACC4688C}"/>
                </a:ext>
              </a:extLst>
            </p:cNvPr>
            <p:cNvSpPr/>
            <p:nvPr/>
          </p:nvSpPr>
          <p:spPr bwMode="auto">
            <a:xfrm>
              <a:off x="5909471" y="3714842"/>
              <a:ext cx="59842" cy="225363"/>
            </a:xfrm>
            <a:prstGeom prst="rect">
              <a:avLst/>
            </a:pr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70" name="îṥlïḋè">
              <a:extLst>
                <a:ext uri="{FF2B5EF4-FFF2-40B4-BE49-F238E27FC236}">
                  <a16:creationId xmlns:a16="http://schemas.microsoft.com/office/drawing/2014/main" id="{6C57B74C-4448-4095-AE3E-C2DF5A06C759}"/>
                </a:ext>
              </a:extLst>
            </p:cNvPr>
            <p:cNvSpPr/>
            <p:nvPr/>
          </p:nvSpPr>
          <p:spPr bwMode="auto">
            <a:xfrm>
              <a:off x="5612806" y="3714842"/>
              <a:ext cx="44563" cy="225363"/>
            </a:xfrm>
            <a:prstGeom prst="rect">
              <a:avLst/>
            </a:pr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71" name="iṩliḍê">
              <a:extLst>
                <a:ext uri="{FF2B5EF4-FFF2-40B4-BE49-F238E27FC236}">
                  <a16:creationId xmlns:a16="http://schemas.microsoft.com/office/drawing/2014/main" id="{C0A66EB4-5902-41EB-9CEC-1636012E3D7E}"/>
                </a:ext>
              </a:extLst>
            </p:cNvPr>
            <p:cNvSpPr/>
            <p:nvPr/>
          </p:nvSpPr>
          <p:spPr bwMode="auto">
            <a:xfrm>
              <a:off x="5299590" y="3714842"/>
              <a:ext cx="59842" cy="225363"/>
            </a:xfrm>
            <a:prstGeom prst="rect">
              <a:avLst/>
            </a:pr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72" name="îsḻîḑè">
              <a:extLst>
                <a:ext uri="{FF2B5EF4-FFF2-40B4-BE49-F238E27FC236}">
                  <a16:creationId xmlns:a16="http://schemas.microsoft.com/office/drawing/2014/main" id="{29248BF6-1823-4A62-8DBA-B9C837AC13E3}"/>
                </a:ext>
              </a:extLst>
            </p:cNvPr>
            <p:cNvSpPr/>
            <p:nvPr/>
          </p:nvSpPr>
          <p:spPr bwMode="auto">
            <a:xfrm>
              <a:off x="5001653" y="3714842"/>
              <a:ext cx="44563" cy="225363"/>
            </a:xfrm>
            <a:prstGeom prst="rect">
              <a:avLst/>
            </a:pr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73" name="íSḻîḓé">
              <a:extLst>
                <a:ext uri="{FF2B5EF4-FFF2-40B4-BE49-F238E27FC236}">
                  <a16:creationId xmlns:a16="http://schemas.microsoft.com/office/drawing/2014/main" id="{E8198E23-F85E-4397-A4E3-008175839BC2}"/>
                </a:ext>
              </a:extLst>
            </p:cNvPr>
            <p:cNvSpPr/>
            <p:nvPr/>
          </p:nvSpPr>
          <p:spPr bwMode="auto">
            <a:xfrm>
              <a:off x="4688436" y="3714842"/>
              <a:ext cx="59842" cy="225363"/>
            </a:xfrm>
            <a:prstGeom prst="rect">
              <a:avLst/>
            </a:pr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74" name="ïṣḻíḓè">
              <a:extLst>
                <a:ext uri="{FF2B5EF4-FFF2-40B4-BE49-F238E27FC236}">
                  <a16:creationId xmlns:a16="http://schemas.microsoft.com/office/drawing/2014/main" id="{19F578AE-DAE6-4425-9C71-B5267050233F}"/>
                </a:ext>
              </a:extLst>
            </p:cNvPr>
            <p:cNvSpPr/>
            <p:nvPr/>
          </p:nvSpPr>
          <p:spPr bwMode="auto">
            <a:xfrm>
              <a:off x="4391772" y="3714842"/>
              <a:ext cx="44563" cy="225363"/>
            </a:xfrm>
            <a:prstGeom prst="rect">
              <a:avLst/>
            </a:pr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75" name="iŝļîdè">
              <a:extLst>
                <a:ext uri="{FF2B5EF4-FFF2-40B4-BE49-F238E27FC236}">
                  <a16:creationId xmlns:a16="http://schemas.microsoft.com/office/drawing/2014/main" id="{EE6AC8E9-8ECC-43CD-8971-924B7FC69765}"/>
                </a:ext>
              </a:extLst>
            </p:cNvPr>
            <p:cNvSpPr/>
            <p:nvPr/>
          </p:nvSpPr>
          <p:spPr bwMode="auto">
            <a:xfrm>
              <a:off x="4078556" y="3714842"/>
              <a:ext cx="44563" cy="225363"/>
            </a:xfrm>
            <a:prstGeom prst="rect">
              <a:avLst/>
            </a:pr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76" name="íṧḻîḍe">
              <a:extLst>
                <a:ext uri="{FF2B5EF4-FFF2-40B4-BE49-F238E27FC236}">
                  <a16:creationId xmlns:a16="http://schemas.microsoft.com/office/drawing/2014/main" id="{1C94E19F-00B7-457C-8075-23FBDE775F30}"/>
                </a:ext>
              </a:extLst>
            </p:cNvPr>
            <p:cNvSpPr/>
            <p:nvPr/>
          </p:nvSpPr>
          <p:spPr bwMode="auto">
            <a:xfrm>
              <a:off x="3780618" y="3714842"/>
              <a:ext cx="44563" cy="225363"/>
            </a:xfrm>
            <a:prstGeom prst="rect">
              <a:avLst/>
            </a:pr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77" name="iṥḷîḍe">
              <a:extLst>
                <a:ext uri="{FF2B5EF4-FFF2-40B4-BE49-F238E27FC236}">
                  <a16:creationId xmlns:a16="http://schemas.microsoft.com/office/drawing/2014/main" id="{8C1674A9-52D8-4C12-8F82-033099B05A4B}"/>
                </a:ext>
              </a:extLst>
            </p:cNvPr>
            <p:cNvSpPr/>
            <p:nvPr/>
          </p:nvSpPr>
          <p:spPr bwMode="auto">
            <a:xfrm>
              <a:off x="3468675" y="3714842"/>
              <a:ext cx="44563" cy="225363"/>
            </a:xfrm>
            <a:prstGeom prst="rect">
              <a:avLst/>
            </a:pr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78" name="ï$1íḋé">
              <a:extLst>
                <a:ext uri="{FF2B5EF4-FFF2-40B4-BE49-F238E27FC236}">
                  <a16:creationId xmlns:a16="http://schemas.microsoft.com/office/drawing/2014/main" id="{BB14DCCF-F990-4DDF-91D2-83D2EE746FD4}"/>
                </a:ext>
              </a:extLst>
            </p:cNvPr>
            <p:cNvSpPr/>
            <p:nvPr/>
          </p:nvSpPr>
          <p:spPr bwMode="auto">
            <a:xfrm>
              <a:off x="3170737" y="3714842"/>
              <a:ext cx="44563" cy="225363"/>
            </a:xfrm>
            <a:prstGeom prst="rect">
              <a:avLst/>
            </a:pr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79" name="îşḷîďé">
              <a:extLst>
                <a:ext uri="{FF2B5EF4-FFF2-40B4-BE49-F238E27FC236}">
                  <a16:creationId xmlns:a16="http://schemas.microsoft.com/office/drawing/2014/main" id="{3D8B1BBB-6885-494F-A999-13663E0AACF7}"/>
                </a:ext>
              </a:extLst>
            </p:cNvPr>
            <p:cNvSpPr/>
            <p:nvPr/>
          </p:nvSpPr>
          <p:spPr bwMode="auto">
            <a:xfrm>
              <a:off x="2857521" y="3714842"/>
              <a:ext cx="44563" cy="225363"/>
            </a:xfrm>
            <a:prstGeom prst="rect">
              <a:avLst/>
            </a:pr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80" name="íṧḷïḓé">
              <a:extLst>
                <a:ext uri="{FF2B5EF4-FFF2-40B4-BE49-F238E27FC236}">
                  <a16:creationId xmlns:a16="http://schemas.microsoft.com/office/drawing/2014/main" id="{0C73D699-E361-4843-8E3D-226BF845C50C}"/>
                </a:ext>
              </a:extLst>
            </p:cNvPr>
            <p:cNvSpPr/>
            <p:nvPr/>
          </p:nvSpPr>
          <p:spPr bwMode="auto">
            <a:xfrm>
              <a:off x="2559583" y="3714842"/>
              <a:ext cx="44563" cy="225363"/>
            </a:xfrm>
            <a:prstGeom prst="rect">
              <a:avLst/>
            </a:pr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81" name="iS1îḍé">
              <a:extLst>
                <a:ext uri="{FF2B5EF4-FFF2-40B4-BE49-F238E27FC236}">
                  <a16:creationId xmlns:a16="http://schemas.microsoft.com/office/drawing/2014/main" id="{3975696C-3E8B-4D5C-9DB6-9D60465B142B}"/>
                </a:ext>
              </a:extLst>
            </p:cNvPr>
            <p:cNvSpPr/>
            <p:nvPr/>
          </p:nvSpPr>
          <p:spPr bwMode="auto">
            <a:xfrm>
              <a:off x="2247640" y="3714842"/>
              <a:ext cx="44563" cy="225363"/>
            </a:xfrm>
            <a:prstGeom prst="rect">
              <a:avLst/>
            </a:pr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82" name="íŝļïḑè">
              <a:extLst>
                <a:ext uri="{FF2B5EF4-FFF2-40B4-BE49-F238E27FC236}">
                  <a16:creationId xmlns:a16="http://schemas.microsoft.com/office/drawing/2014/main" id="{B896898B-72FB-4B50-9F37-B90FDAC1D450}"/>
                </a:ext>
              </a:extLst>
            </p:cNvPr>
            <p:cNvSpPr/>
            <p:nvPr/>
          </p:nvSpPr>
          <p:spPr bwMode="auto">
            <a:xfrm>
              <a:off x="1934424" y="3714842"/>
              <a:ext cx="59842" cy="225363"/>
            </a:xfrm>
            <a:prstGeom prst="rect">
              <a:avLst/>
            </a:pr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83" name="ïś1ïḑé">
              <a:extLst>
                <a:ext uri="{FF2B5EF4-FFF2-40B4-BE49-F238E27FC236}">
                  <a16:creationId xmlns:a16="http://schemas.microsoft.com/office/drawing/2014/main" id="{0B7F79CA-3572-4451-BC8F-9C860BDFE5EE}"/>
                </a:ext>
              </a:extLst>
            </p:cNvPr>
            <p:cNvSpPr/>
            <p:nvPr/>
          </p:nvSpPr>
          <p:spPr bwMode="auto">
            <a:xfrm>
              <a:off x="1934424" y="3865084"/>
              <a:ext cx="8323152" cy="873441"/>
            </a:xfrm>
            <a:custGeom>
              <a:avLst/>
              <a:gdLst>
                <a:gd name="T0" fmla="*/ 3169 w 6537"/>
                <a:gd name="T1" fmla="*/ 0 h 686"/>
                <a:gd name="T2" fmla="*/ 3169 w 6537"/>
                <a:gd name="T3" fmla="*/ 225 h 686"/>
                <a:gd name="T4" fmla="*/ 6537 w 6537"/>
                <a:gd name="T5" fmla="*/ 225 h 686"/>
                <a:gd name="T6" fmla="*/ 6116 w 6537"/>
                <a:gd name="T7" fmla="*/ 686 h 686"/>
                <a:gd name="T8" fmla="*/ 3169 w 6537"/>
                <a:gd name="T9" fmla="*/ 686 h 686"/>
                <a:gd name="T10" fmla="*/ 2889 w 6537"/>
                <a:gd name="T11" fmla="*/ 686 h 686"/>
                <a:gd name="T12" fmla="*/ 199 w 6537"/>
                <a:gd name="T13" fmla="*/ 686 h 686"/>
                <a:gd name="T14" fmla="*/ 0 w 6537"/>
                <a:gd name="T15" fmla="*/ 461 h 686"/>
                <a:gd name="T16" fmla="*/ 0 w 6537"/>
                <a:gd name="T17" fmla="*/ 0 h 686"/>
                <a:gd name="T18" fmla="*/ 3169 w 6537"/>
                <a:gd name="T19" fmla="*/ 0 h 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537" h="686">
                  <a:moveTo>
                    <a:pt x="3169" y="0"/>
                  </a:moveTo>
                  <a:lnTo>
                    <a:pt x="3169" y="225"/>
                  </a:lnTo>
                  <a:lnTo>
                    <a:pt x="6537" y="225"/>
                  </a:lnTo>
                  <a:lnTo>
                    <a:pt x="6116" y="686"/>
                  </a:lnTo>
                  <a:lnTo>
                    <a:pt x="3169" y="686"/>
                  </a:lnTo>
                  <a:lnTo>
                    <a:pt x="2889" y="686"/>
                  </a:lnTo>
                  <a:lnTo>
                    <a:pt x="199" y="686"/>
                  </a:lnTo>
                  <a:lnTo>
                    <a:pt x="0" y="461"/>
                  </a:lnTo>
                  <a:lnTo>
                    <a:pt x="0" y="0"/>
                  </a:lnTo>
                  <a:lnTo>
                    <a:pt x="3169" y="0"/>
                  </a:lnTo>
                  <a:close/>
                </a:path>
              </a:pathLst>
            </a:cu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84" name="işľiďe">
              <a:extLst>
                <a:ext uri="{FF2B5EF4-FFF2-40B4-BE49-F238E27FC236}">
                  <a16:creationId xmlns:a16="http://schemas.microsoft.com/office/drawing/2014/main" id="{F618C352-F461-42E9-A3C6-AF192A9F7CF3}"/>
                </a:ext>
              </a:extLst>
            </p:cNvPr>
            <p:cNvSpPr/>
            <p:nvPr/>
          </p:nvSpPr>
          <p:spPr bwMode="auto">
            <a:xfrm>
              <a:off x="3021769" y="2827395"/>
              <a:ext cx="267380" cy="134963"/>
            </a:xfrm>
            <a:custGeom>
              <a:avLst/>
              <a:gdLst>
                <a:gd name="T0" fmla="*/ 0 w 210"/>
                <a:gd name="T1" fmla="*/ 12 h 106"/>
                <a:gd name="T2" fmla="*/ 210 w 210"/>
                <a:gd name="T3" fmla="*/ 106 h 106"/>
                <a:gd name="T4" fmla="*/ 210 w 210"/>
                <a:gd name="T5" fmla="*/ 0 h 106"/>
                <a:gd name="T6" fmla="*/ 0 w 210"/>
                <a:gd name="T7" fmla="*/ 12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0" h="106">
                  <a:moveTo>
                    <a:pt x="0" y="12"/>
                  </a:moveTo>
                  <a:lnTo>
                    <a:pt x="210" y="106"/>
                  </a:lnTo>
                  <a:lnTo>
                    <a:pt x="210" y="0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85" name="íṣḷíḍé">
              <a:extLst>
                <a:ext uri="{FF2B5EF4-FFF2-40B4-BE49-F238E27FC236}">
                  <a16:creationId xmlns:a16="http://schemas.microsoft.com/office/drawing/2014/main" id="{625F6D25-1D2A-40CD-8C2A-035962762356}"/>
                </a:ext>
              </a:extLst>
            </p:cNvPr>
            <p:cNvSpPr/>
            <p:nvPr/>
          </p:nvSpPr>
          <p:spPr bwMode="auto">
            <a:xfrm>
              <a:off x="3289148" y="2827395"/>
              <a:ext cx="685002" cy="134963"/>
            </a:xfrm>
            <a:custGeom>
              <a:avLst/>
              <a:gdLst>
                <a:gd name="T0" fmla="*/ 538 w 538"/>
                <a:gd name="T1" fmla="*/ 12 h 106"/>
                <a:gd name="T2" fmla="*/ 538 w 538"/>
                <a:gd name="T3" fmla="*/ 106 h 106"/>
                <a:gd name="T4" fmla="*/ 0 w 538"/>
                <a:gd name="T5" fmla="*/ 106 h 106"/>
                <a:gd name="T6" fmla="*/ 0 w 538"/>
                <a:gd name="T7" fmla="*/ 0 h 106"/>
                <a:gd name="T8" fmla="*/ 538 w 538"/>
                <a:gd name="T9" fmla="*/ 12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8" h="106">
                  <a:moveTo>
                    <a:pt x="538" y="12"/>
                  </a:moveTo>
                  <a:lnTo>
                    <a:pt x="538" y="106"/>
                  </a:lnTo>
                  <a:lnTo>
                    <a:pt x="0" y="106"/>
                  </a:lnTo>
                  <a:lnTo>
                    <a:pt x="0" y="0"/>
                  </a:lnTo>
                  <a:lnTo>
                    <a:pt x="538" y="12"/>
                  </a:lnTo>
                  <a:close/>
                </a:path>
              </a:pathLst>
            </a:cu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86" name="í$ḷiḍè">
              <a:extLst>
                <a:ext uri="{FF2B5EF4-FFF2-40B4-BE49-F238E27FC236}">
                  <a16:creationId xmlns:a16="http://schemas.microsoft.com/office/drawing/2014/main" id="{0C82102F-B590-4B80-84E1-AD0870406CF3}"/>
                </a:ext>
              </a:extLst>
            </p:cNvPr>
            <p:cNvSpPr/>
            <p:nvPr/>
          </p:nvSpPr>
          <p:spPr bwMode="auto">
            <a:xfrm>
              <a:off x="5030937" y="2827395"/>
              <a:ext cx="253374" cy="134963"/>
            </a:xfrm>
            <a:custGeom>
              <a:avLst/>
              <a:gdLst>
                <a:gd name="T0" fmla="*/ 199 w 199"/>
                <a:gd name="T1" fmla="*/ 12 h 106"/>
                <a:gd name="T2" fmla="*/ 0 w 199"/>
                <a:gd name="T3" fmla="*/ 106 h 106"/>
                <a:gd name="T4" fmla="*/ 0 w 199"/>
                <a:gd name="T5" fmla="*/ 0 h 106"/>
                <a:gd name="T6" fmla="*/ 199 w 199"/>
                <a:gd name="T7" fmla="*/ 12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9" h="106">
                  <a:moveTo>
                    <a:pt x="199" y="12"/>
                  </a:moveTo>
                  <a:lnTo>
                    <a:pt x="0" y="106"/>
                  </a:lnTo>
                  <a:lnTo>
                    <a:pt x="0" y="0"/>
                  </a:lnTo>
                  <a:lnTo>
                    <a:pt x="199" y="12"/>
                  </a:lnTo>
                  <a:close/>
                </a:path>
              </a:pathLst>
            </a:cu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87" name="ïsḷídé">
              <a:extLst>
                <a:ext uri="{FF2B5EF4-FFF2-40B4-BE49-F238E27FC236}">
                  <a16:creationId xmlns:a16="http://schemas.microsoft.com/office/drawing/2014/main" id="{D63221CB-1737-49B4-8B0C-747253E94B76}"/>
                </a:ext>
              </a:extLst>
            </p:cNvPr>
            <p:cNvSpPr/>
            <p:nvPr/>
          </p:nvSpPr>
          <p:spPr bwMode="auto">
            <a:xfrm>
              <a:off x="4331930" y="2827395"/>
              <a:ext cx="699007" cy="134963"/>
            </a:xfrm>
            <a:custGeom>
              <a:avLst/>
              <a:gdLst>
                <a:gd name="T0" fmla="*/ 0 w 549"/>
                <a:gd name="T1" fmla="*/ 12 h 106"/>
                <a:gd name="T2" fmla="*/ 0 w 549"/>
                <a:gd name="T3" fmla="*/ 106 h 106"/>
                <a:gd name="T4" fmla="*/ 549 w 549"/>
                <a:gd name="T5" fmla="*/ 106 h 106"/>
                <a:gd name="T6" fmla="*/ 549 w 549"/>
                <a:gd name="T7" fmla="*/ 0 h 106"/>
                <a:gd name="T8" fmla="*/ 0 w 549"/>
                <a:gd name="T9" fmla="*/ 12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9" h="106">
                  <a:moveTo>
                    <a:pt x="0" y="12"/>
                  </a:moveTo>
                  <a:lnTo>
                    <a:pt x="0" y="106"/>
                  </a:lnTo>
                  <a:lnTo>
                    <a:pt x="549" y="106"/>
                  </a:lnTo>
                  <a:lnTo>
                    <a:pt x="549" y="0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3E4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88" name="ïṧľîďé">
              <a:extLst>
                <a:ext uri="{FF2B5EF4-FFF2-40B4-BE49-F238E27FC236}">
                  <a16:creationId xmlns:a16="http://schemas.microsoft.com/office/drawing/2014/main" id="{B5CA1865-AA8A-4C7A-80F1-F30615B123A8}"/>
                </a:ext>
              </a:extLst>
            </p:cNvPr>
            <p:cNvSpPr/>
            <p:nvPr/>
          </p:nvSpPr>
          <p:spPr bwMode="auto">
            <a:xfrm>
              <a:off x="1934424" y="4452047"/>
              <a:ext cx="8055772" cy="286478"/>
            </a:xfrm>
            <a:custGeom>
              <a:avLst/>
              <a:gdLst>
                <a:gd name="T0" fmla="*/ 6116 w 6327"/>
                <a:gd name="T1" fmla="*/ 225 h 225"/>
                <a:gd name="T2" fmla="*/ 3169 w 6327"/>
                <a:gd name="T3" fmla="*/ 225 h 225"/>
                <a:gd name="T4" fmla="*/ 2889 w 6327"/>
                <a:gd name="T5" fmla="*/ 225 h 225"/>
                <a:gd name="T6" fmla="*/ 199 w 6327"/>
                <a:gd name="T7" fmla="*/ 225 h 225"/>
                <a:gd name="T8" fmla="*/ 0 w 6327"/>
                <a:gd name="T9" fmla="*/ 0 h 225"/>
                <a:gd name="T10" fmla="*/ 6327 w 6327"/>
                <a:gd name="T11" fmla="*/ 0 h 225"/>
                <a:gd name="T12" fmla="*/ 6116 w 6327"/>
                <a:gd name="T13" fmla="*/ 225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27" h="225">
                  <a:moveTo>
                    <a:pt x="6116" y="225"/>
                  </a:moveTo>
                  <a:lnTo>
                    <a:pt x="3169" y="225"/>
                  </a:lnTo>
                  <a:lnTo>
                    <a:pt x="2889" y="225"/>
                  </a:lnTo>
                  <a:lnTo>
                    <a:pt x="199" y="225"/>
                  </a:lnTo>
                  <a:lnTo>
                    <a:pt x="0" y="0"/>
                  </a:lnTo>
                  <a:lnTo>
                    <a:pt x="6327" y="0"/>
                  </a:lnTo>
                  <a:lnTo>
                    <a:pt x="6116" y="225"/>
                  </a:lnTo>
                  <a:close/>
                </a:path>
              </a:pathLst>
            </a:custGeom>
            <a:solidFill>
              <a:srgbClr val="D932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89" name="îṥliḓê">
              <a:extLst>
                <a:ext uri="{FF2B5EF4-FFF2-40B4-BE49-F238E27FC236}">
                  <a16:creationId xmlns:a16="http://schemas.microsoft.com/office/drawing/2014/main" id="{5C3DD71A-775C-4823-9D33-78F06A849BB6}"/>
                </a:ext>
              </a:extLst>
            </p:cNvPr>
            <p:cNvSpPr/>
            <p:nvPr/>
          </p:nvSpPr>
          <p:spPr bwMode="auto">
            <a:xfrm>
              <a:off x="1934424" y="4301804"/>
              <a:ext cx="8189462" cy="75121"/>
            </a:xfrm>
            <a:custGeom>
              <a:avLst/>
              <a:gdLst>
                <a:gd name="T0" fmla="*/ 6385 w 6432"/>
                <a:gd name="T1" fmla="*/ 59 h 59"/>
                <a:gd name="T2" fmla="*/ 0 w 6432"/>
                <a:gd name="T3" fmla="*/ 59 h 59"/>
                <a:gd name="T4" fmla="*/ 0 w 6432"/>
                <a:gd name="T5" fmla="*/ 0 h 59"/>
                <a:gd name="T6" fmla="*/ 6432 w 6432"/>
                <a:gd name="T7" fmla="*/ 0 h 59"/>
                <a:gd name="T8" fmla="*/ 6385 w 6432"/>
                <a:gd name="T9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32" h="59">
                  <a:moveTo>
                    <a:pt x="6385" y="59"/>
                  </a:moveTo>
                  <a:lnTo>
                    <a:pt x="0" y="59"/>
                  </a:lnTo>
                  <a:lnTo>
                    <a:pt x="0" y="0"/>
                  </a:lnTo>
                  <a:lnTo>
                    <a:pt x="6432" y="0"/>
                  </a:lnTo>
                  <a:lnTo>
                    <a:pt x="6385" y="59"/>
                  </a:lnTo>
                  <a:close/>
                </a:path>
              </a:pathLst>
            </a:custGeom>
            <a:solidFill>
              <a:srgbClr val="F4F4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90" name="is1iḋê">
              <a:extLst>
                <a:ext uri="{FF2B5EF4-FFF2-40B4-BE49-F238E27FC236}">
                  <a16:creationId xmlns:a16="http://schemas.microsoft.com/office/drawing/2014/main" id="{BEC2E1A1-2C40-4976-BEB3-86F5799A5577}"/>
                </a:ext>
              </a:extLst>
            </p:cNvPr>
            <p:cNvSpPr/>
            <p:nvPr/>
          </p:nvSpPr>
          <p:spPr bwMode="auto">
            <a:xfrm>
              <a:off x="8292971" y="3670279"/>
              <a:ext cx="476191" cy="481284"/>
            </a:xfrm>
            <a:prstGeom prst="rect">
              <a:avLst/>
            </a:prstGeom>
            <a:solidFill>
              <a:srgbClr val="0CC2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91" name="ïSľïḍè">
              <a:extLst>
                <a:ext uri="{FF2B5EF4-FFF2-40B4-BE49-F238E27FC236}">
                  <a16:creationId xmlns:a16="http://schemas.microsoft.com/office/drawing/2014/main" id="{D1FE8460-42EC-4E43-BC95-19F4239A8DEA}"/>
                </a:ext>
              </a:extLst>
            </p:cNvPr>
            <p:cNvSpPr/>
            <p:nvPr/>
          </p:nvSpPr>
          <p:spPr bwMode="auto">
            <a:xfrm>
              <a:off x="8068881" y="3187721"/>
              <a:ext cx="476191" cy="482557"/>
            </a:xfrm>
            <a:prstGeom prst="rect">
              <a:avLst/>
            </a:prstGeom>
            <a:solidFill>
              <a:srgbClr val="0CC2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92" name="îṧḷîďè">
              <a:extLst>
                <a:ext uri="{FF2B5EF4-FFF2-40B4-BE49-F238E27FC236}">
                  <a16:creationId xmlns:a16="http://schemas.microsoft.com/office/drawing/2014/main" id="{E121E5D3-5282-415B-9500-86CD0B003ADC}"/>
                </a:ext>
              </a:extLst>
            </p:cNvPr>
            <p:cNvSpPr/>
            <p:nvPr/>
          </p:nvSpPr>
          <p:spPr bwMode="auto">
            <a:xfrm>
              <a:off x="7592690" y="3187721"/>
              <a:ext cx="476191" cy="482557"/>
            </a:xfrm>
            <a:prstGeom prst="rect">
              <a:avLst/>
            </a:prstGeom>
            <a:solidFill>
              <a:srgbClr val="D932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93" name="ïṧḻïde">
              <a:extLst>
                <a:ext uri="{FF2B5EF4-FFF2-40B4-BE49-F238E27FC236}">
                  <a16:creationId xmlns:a16="http://schemas.microsoft.com/office/drawing/2014/main" id="{88237E4D-1EBC-4A61-AF8E-B6CFA1C7803E}"/>
                </a:ext>
              </a:extLst>
            </p:cNvPr>
            <p:cNvSpPr/>
            <p:nvPr/>
          </p:nvSpPr>
          <p:spPr bwMode="auto">
            <a:xfrm>
              <a:off x="7116500" y="3187721"/>
              <a:ext cx="476191" cy="482557"/>
            </a:xfrm>
            <a:prstGeom prst="rect">
              <a:avLst/>
            </a:prstGeom>
            <a:solidFill>
              <a:srgbClr val="00B0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94" name="îšḷiḓê">
              <a:extLst>
                <a:ext uri="{FF2B5EF4-FFF2-40B4-BE49-F238E27FC236}">
                  <a16:creationId xmlns:a16="http://schemas.microsoft.com/office/drawing/2014/main" id="{A0A4943A-F9A8-4553-A055-A513B9AAAAA6}"/>
                </a:ext>
              </a:extLst>
            </p:cNvPr>
            <p:cNvSpPr/>
            <p:nvPr/>
          </p:nvSpPr>
          <p:spPr bwMode="auto">
            <a:xfrm>
              <a:off x="6639036" y="3187721"/>
              <a:ext cx="477464" cy="482557"/>
            </a:xfrm>
            <a:prstGeom prst="rect">
              <a:avLst/>
            </a:prstGeom>
            <a:solidFill>
              <a:srgbClr val="0CC2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95" name="í$ľïḓè">
              <a:extLst>
                <a:ext uri="{FF2B5EF4-FFF2-40B4-BE49-F238E27FC236}">
                  <a16:creationId xmlns:a16="http://schemas.microsoft.com/office/drawing/2014/main" id="{D6E867D6-8481-4530-ACA6-F7DDB62186D5}"/>
                </a:ext>
              </a:extLst>
            </p:cNvPr>
            <p:cNvSpPr/>
            <p:nvPr/>
          </p:nvSpPr>
          <p:spPr bwMode="auto">
            <a:xfrm>
              <a:off x="7830786" y="3670279"/>
              <a:ext cx="462185" cy="481284"/>
            </a:xfrm>
            <a:prstGeom prst="rect">
              <a:avLst/>
            </a:prstGeom>
            <a:solidFill>
              <a:srgbClr val="00B0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96" name="íşḻïḑê">
              <a:extLst>
                <a:ext uri="{FF2B5EF4-FFF2-40B4-BE49-F238E27FC236}">
                  <a16:creationId xmlns:a16="http://schemas.microsoft.com/office/drawing/2014/main" id="{459495EF-D101-407B-BCC9-5309EEA3A251}"/>
                </a:ext>
              </a:extLst>
            </p:cNvPr>
            <p:cNvSpPr/>
            <p:nvPr/>
          </p:nvSpPr>
          <p:spPr bwMode="auto">
            <a:xfrm>
              <a:off x="7354595" y="3670279"/>
              <a:ext cx="476191" cy="481284"/>
            </a:xfrm>
            <a:prstGeom prst="rect">
              <a:avLst/>
            </a:prstGeom>
            <a:solidFill>
              <a:srgbClr val="0CC2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97" name="íSľide">
              <a:extLst>
                <a:ext uri="{FF2B5EF4-FFF2-40B4-BE49-F238E27FC236}">
                  <a16:creationId xmlns:a16="http://schemas.microsoft.com/office/drawing/2014/main" id="{404ABA56-10A2-46E7-9AF0-2B3B9C57AFC7}"/>
                </a:ext>
              </a:extLst>
            </p:cNvPr>
            <p:cNvSpPr/>
            <p:nvPr/>
          </p:nvSpPr>
          <p:spPr bwMode="auto">
            <a:xfrm>
              <a:off x="6878404" y="3670279"/>
              <a:ext cx="476191" cy="481284"/>
            </a:xfrm>
            <a:prstGeom prst="rect">
              <a:avLst/>
            </a:prstGeom>
            <a:solidFill>
              <a:srgbClr val="AD1D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198" name="ïşḷïḍe">
              <a:extLst>
                <a:ext uri="{FF2B5EF4-FFF2-40B4-BE49-F238E27FC236}">
                  <a16:creationId xmlns:a16="http://schemas.microsoft.com/office/drawing/2014/main" id="{385A30A0-6DED-41A4-919C-E7191CA978D0}"/>
                </a:ext>
              </a:extLst>
            </p:cNvPr>
            <p:cNvSpPr/>
            <p:nvPr/>
          </p:nvSpPr>
          <p:spPr bwMode="auto">
            <a:xfrm>
              <a:off x="6400940" y="3670279"/>
              <a:ext cx="477464" cy="481284"/>
            </a:xfrm>
            <a:prstGeom prst="rect">
              <a:avLst/>
            </a:prstGeom>
            <a:solidFill>
              <a:srgbClr val="0CC2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</p:grpSp>
      <p:pic>
        <p:nvPicPr>
          <p:cNvPr id="69" name="Graphic 3" descr="Box">
            <a:extLst>
              <a:ext uri="{FF2B5EF4-FFF2-40B4-BE49-F238E27FC236}">
                <a16:creationId xmlns:a16="http://schemas.microsoft.com/office/drawing/2014/main" id="{7B485560-239B-4511-AA07-49DBAB67CE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505551" y="1419748"/>
            <a:ext cx="1470386" cy="1470386"/>
          </a:xfrm>
          <a:prstGeom prst="rect">
            <a:avLst/>
          </a:prstGeom>
        </p:spPr>
      </p:pic>
      <p:sp>
        <p:nvSpPr>
          <p:cNvPr id="70" name="文本框 398">
            <a:extLst>
              <a:ext uri="{FF2B5EF4-FFF2-40B4-BE49-F238E27FC236}">
                <a16:creationId xmlns:a16="http://schemas.microsoft.com/office/drawing/2014/main" id="{EED92B7C-435A-413A-B7B9-5A6DF2F42448}"/>
              </a:ext>
            </a:extLst>
          </p:cNvPr>
          <p:cNvSpPr txBox="1"/>
          <p:nvPr/>
        </p:nvSpPr>
        <p:spPr>
          <a:xfrm>
            <a:off x="1336430" y="2777765"/>
            <a:ext cx="22048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chemeClr val="bg1"/>
                </a:solidFill>
              </a:rPr>
              <a:t>Critical Package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653830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图片 7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49" name="组合 48"/>
          <p:cNvGrpSpPr/>
          <p:nvPr/>
        </p:nvGrpSpPr>
        <p:grpSpPr>
          <a:xfrm>
            <a:off x="907549" y="6426891"/>
            <a:ext cx="10423265" cy="336695"/>
            <a:chOff x="907549" y="6426891"/>
            <a:chExt cx="10423265" cy="336695"/>
          </a:xfrm>
        </p:grpSpPr>
        <p:sp>
          <p:nvSpPr>
            <p:cNvPr id="50" name="文本框 49"/>
            <p:cNvSpPr txBox="1"/>
            <p:nvPr/>
          </p:nvSpPr>
          <p:spPr>
            <a:xfrm>
              <a:off x="1096673" y="6426891"/>
              <a:ext cx="1836939" cy="33669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 panose="020B0503020204020204" pitchFamily="34" charset="-122"/>
                  <a:cs typeface="+mn-cs"/>
                </a:rPr>
                <a:t>Sangfor</a:t>
              </a: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 panose="020B0503020204020204" pitchFamily="34" charset="-122"/>
                  <a:cs typeface="+mn-cs"/>
                </a:rPr>
                <a:t> Technologies</a:t>
              </a:r>
            </a:p>
          </p:txBody>
        </p:sp>
        <p:sp>
          <p:nvSpPr>
            <p:cNvPr id="52" name="矩形 51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cxnSp>
        <p:nvCxnSpPr>
          <p:cNvPr id="48" name="直接连接符 47"/>
          <p:cNvCxnSpPr/>
          <p:nvPr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5C62BC-63D8-4176-937B-D5EBCAA09FF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cs typeface="+mn-cs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0393108" y="6477062"/>
            <a:ext cx="779336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charset="-122"/>
                <a:cs typeface="+mn-cs"/>
              </a:rPr>
              <a:t>Page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cs typeface="+mn-cs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32067EBD-4AB2-4D73-A746-C49D675BFDD8}"/>
              </a:ext>
            </a:extLst>
          </p:cNvPr>
          <p:cNvGrpSpPr/>
          <p:nvPr/>
        </p:nvGrpSpPr>
        <p:grpSpPr>
          <a:xfrm>
            <a:off x="1" y="311234"/>
            <a:ext cx="459574" cy="326939"/>
            <a:chOff x="1" y="311234"/>
            <a:chExt cx="459574" cy="326939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1BB4B303-34AD-4B94-92D8-678880FC5C33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FF563AA8-AA97-4FC4-BAEA-32A3AD32802A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C69B5F14-E7B4-477F-841F-D490B902D3F7}"/>
              </a:ext>
            </a:extLst>
          </p:cNvPr>
          <p:cNvGrpSpPr/>
          <p:nvPr/>
        </p:nvGrpSpPr>
        <p:grpSpPr>
          <a:xfrm>
            <a:off x="1" y="200326"/>
            <a:ext cx="7777454" cy="523220"/>
            <a:chOff x="1" y="200326"/>
            <a:chExt cx="7777454" cy="523220"/>
          </a:xfrm>
        </p:grpSpPr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D4A265FC-D8C5-4129-BC6B-7CB6BA868215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624DBF4B-A86D-47A4-B1FB-6BB83FD23F23}"/>
                </a:ext>
              </a:extLst>
            </p:cNvPr>
            <p:cNvSpPr/>
            <p:nvPr/>
          </p:nvSpPr>
          <p:spPr>
            <a:xfrm>
              <a:off x="579651" y="200326"/>
              <a:ext cx="7197804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zh-CN" sz="2800" b="1" dirty="0">
                  <a:solidFill>
                    <a:schemeClr val="bg1"/>
                  </a:solidFill>
                </a:rPr>
                <a:t>Stable Network—Priority for Critical Apps</a:t>
              </a:r>
              <a:endParaRPr kumimoji="1" lang="zh-CN" altLang="en-US" sz="2800" b="1" dirty="0">
                <a:solidFill>
                  <a:schemeClr val="bg1"/>
                </a:solidFill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CCCF7D2F-B066-4B37-9CFE-F9E25F56145B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7" name="矩形 16">
            <a:extLst>
              <a:ext uri="{FF2B5EF4-FFF2-40B4-BE49-F238E27FC236}">
                <a16:creationId xmlns:a16="http://schemas.microsoft.com/office/drawing/2014/main" id="{A785547B-DA04-43CC-A11C-75060B103C6E}"/>
              </a:ext>
            </a:extLst>
          </p:cNvPr>
          <p:cNvSpPr/>
          <p:nvPr/>
        </p:nvSpPr>
        <p:spPr>
          <a:xfrm>
            <a:off x="2011792" y="2033137"/>
            <a:ext cx="3034030" cy="996809"/>
          </a:xfrm>
          <a:prstGeom prst="rect">
            <a:avLst/>
          </a:prstGeom>
          <a:solidFill>
            <a:srgbClr val="00B0F0">
              <a:alpha val="23000"/>
            </a:srgbClr>
          </a:solidFill>
          <a:ln w="12700" cmpd="sng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>
              <a:latin typeface="Century Gothic" panose="020B0502020202020204" pitchFamily="34" charset="0"/>
              <a:cs typeface="Century Gothic" panose="020B0502020202020204" pitchFamily="34" charset="0"/>
            </a:endParaRPr>
          </a:p>
        </p:txBody>
      </p:sp>
      <p:sp>
        <p:nvSpPr>
          <p:cNvPr id="18" name="文本框 433">
            <a:extLst>
              <a:ext uri="{FF2B5EF4-FFF2-40B4-BE49-F238E27FC236}">
                <a16:creationId xmlns:a16="http://schemas.microsoft.com/office/drawing/2014/main" id="{E9DDA353-A7BD-4DB2-8A15-CB9FFB03B4F0}"/>
              </a:ext>
            </a:extLst>
          </p:cNvPr>
          <p:cNvSpPr txBox="1"/>
          <p:nvPr/>
        </p:nvSpPr>
        <p:spPr>
          <a:xfrm>
            <a:off x="2135012" y="5295061"/>
            <a:ext cx="7537276" cy="494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altLang="zh-CN" sz="20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  <a:cs typeface="Century Gothic" panose="020B0502020202020204" pitchFamily="34" charset="0"/>
              </a:rPr>
              <a:t>Are You Still Using a Plane to Deliver Massive Cargo? </a:t>
            </a: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B32F5F5A-18FD-4237-B927-263CF19F4FC3}"/>
              </a:ext>
            </a:extLst>
          </p:cNvPr>
          <p:cNvSpPr txBox="1"/>
          <p:nvPr/>
        </p:nvSpPr>
        <p:spPr>
          <a:xfrm>
            <a:off x="604696" y="2319078"/>
            <a:ext cx="1389572" cy="460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  <a:cs typeface="Century Gothic" panose="020B0502020202020204" pitchFamily="34" charset="0"/>
              </a:rPr>
              <a:t>4M 600USD/M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B1A1898A-A2B9-4736-BA26-935BDDA7A262}"/>
              </a:ext>
            </a:extLst>
          </p:cNvPr>
          <p:cNvSpPr/>
          <p:nvPr/>
        </p:nvSpPr>
        <p:spPr>
          <a:xfrm>
            <a:off x="632919" y="1068446"/>
            <a:ext cx="10954385" cy="4133576"/>
          </a:xfrm>
          <a:prstGeom prst="rect">
            <a:avLst/>
          </a:prstGeom>
          <a:noFill/>
          <a:ln w="9525" cmpd="sng">
            <a:solidFill>
              <a:srgbClr val="00B0F0"/>
            </a:solidFill>
            <a:prstDash val="sysDash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Century Gothic" panose="020B0502020202020204" pitchFamily="34" charset="0"/>
              <a:cs typeface="Century Gothic" panose="020B0502020202020204" pitchFamily="34" charset="0"/>
            </a:endParaRPr>
          </a:p>
        </p:txBody>
      </p:sp>
      <p:sp>
        <p:nvSpPr>
          <p:cNvPr id="21" name="箭头: 右 20">
            <a:extLst>
              <a:ext uri="{FF2B5EF4-FFF2-40B4-BE49-F238E27FC236}">
                <a16:creationId xmlns:a16="http://schemas.microsoft.com/office/drawing/2014/main" id="{CD195B39-3A84-439F-B546-2CAF16A60FD3}"/>
              </a:ext>
            </a:extLst>
          </p:cNvPr>
          <p:cNvSpPr/>
          <p:nvPr/>
        </p:nvSpPr>
        <p:spPr>
          <a:xfrm>
            <a:off x="5381913" y="2296709"/>
            <a:ext cx="1018540" cy="556260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b="1" dirty="0">
                <a:solidFill>
                  <a:srgbClr val="345692"/>
                </a:solidFill>
                <a:latin typeface="Century Gothic" panose="020B0502020202020204" pitchFamily="34" charset="0"/>
                <a:cs typeface="Century Gothic" panose="020B0502020202020204" pitchFamily="34" charset="0"/>
              </a:rPr>
              <a:t>SD-WAN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508F86BE-5F0D-4AD1-8181-CBC65B371CC8}"/>
              </a:ext>
            </a:extLst>
          </p:cNvPr>
          <p:cNvSpPr/>
          <p:nvPr/>
        </p:nvSpPr>
        <p:spPr>
          <a:xfrm>
            <a:off x="6871159" y="1498341"/>
            <a:ext cx="3034030" cy="502920"/>
          </a:xfrm>
          <a:prstGeom prst="rect">
            <a:avLst/>
          </a:prstGeom>
          <a:solidFill>
            <a:schemeClr val="accent1">
              <a:lumMod val="75000"/>
              <a:alpha val="48000"/>
            </a:schemeClr>
          </a:solidFill>
          <a:ln w="12700" cmpd="sng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Century Gothic" panose="020B0502020202020204" pitchFamily="34" charset="0"/>
              <a:cs typeface="Century Gothic" panose="020B0502020202020204" pitchFamily="34" charset="0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22D72A8B-298D-4220-A44B-1F23A0633A7C}"/>
              </a:ext>
            </a:extLst>
          </p:cNvPr>
          <p:cNvSpPr/>
          <p:nvPr/>
        </p:nvSpPr>
        <p:spPr>
          <a:xfrm>
            <a:off x="6871159" y="2606416"/>
            <a:ext cx="3034030" cy="502920"/>
          </a:xfrm>
          <a:prstGeom prst="rect">
            <a:avLst/>
          </a:prstGeom>
          <a:solidFill>
            <a:srgbClr val="00B0F0">
              <a:alpha val="83000"/>
            </a:srgbClr>
          </a:solidFill>
          <a:ln w="12700" cmpd="sng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zh-CN" altLang="en-US">
              <a:latin typeface="Century Gothic" panose="020B0502020202020204" pitchFamily="34" charset="0"/>
              <a:cs typeface="Century Gothic" panose="020B0502020202020204" pitchFamily="34" charset="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3753FB0C-A431-435A-A12E-DDDD12AE39DC}"/>
              </a:ext>
            </a:extLst>
          </p:cNvPr>
          <p:cNvSpPr/>
          <p:nvPr/>
        </p:nvSpPr>
        <p:spPr>
          <a:xfrm>
            <a:off x="6871159" y="2046346"/>
            <a:ext cx="3034030" cy="502920"/>
          </a:xfrm>
          <a:prstGeom prst="rect">
            <a:avLst/>
          </a:prstGeom>
          <a:solidFill>
            <a:srgbClr val="00B0F0">
              <a:alpha val="59000"/>
            </a:srgbClr>
          </a:solidFill>
          <a:ln w="12700" cmpd="sng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Century Gothic" panose="020B0502020202020204" pitchFamily="34" charset="0"/>
              <a:cs typeface="Century Gothic" panose="020B0502020202020204" pitchFamily="34" charset="0"/>
            </a:endParaRPr>
          </a:p>
        </p:txBody>
      </p:sp>
      <p:sp>
        <p:nvSpPr>
          <p:cNvPr id="25" name="文本框 440">
            <a:extLst>
              <a:ext uri="{FF2B5EF4-FFF2-40B4-BE49-F238E27FC236}">
                <a16:creationId xmlns:a16="http://schemas.microsoft.com/office/drawing/2014/main" id="{4CE1CDD0-CEE3-40DE-AACF-0D15ED671E10}"/>
              </a:ext>
            </a:extLst>
          </p:cNvPr>
          <p:cNvSpPr txBox="1"/>
          <p:nvPr/>
        </p:nvSpPr>
        <p:spPr>
          <a:xfrm>
            <a:off x="7148336" y="1598163"/>
            <a:ext cx="603050" cy="307777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en-US" sz="1400" b="1" dirty="0">
                <a:solidFill>
                  <a:schemeClr val="bg1"/>
                </a:solidFill>
                <a:latin typeface="Century Gothic" panose="020B0502020202020204" pitchFamily="34" charset="0"/>
                <a:cs typeface="Century Gothic" panose="020B0502020202020204" pitchFamily="34" charset="0"/>
                <a:sym typeface="+mn-ea"/>
              </a:rPr>
              <a:t>HDSL</a:t>
            </a:r>
          </a:p>
        </p:txBody>
      </p:sp>
      <p:sp>
        <p:nvSpPr>
          <p:cNvPr id="26" name="文本框 441">
            <a:extLst>
              <a:ext uri="{FF2B5EF4-FFF2-40B4-BE49-F238E27FC236}">
                <a16:creationId xmlns:a16="http://schemas.microsoft.com/office/drawing/2014/main" id="{E459AD1E-D3CA-44C6-BE8B-6D7CFE4F200B}"/>
              </a:ext>
            </a:extLst>
          </p:cNvPr>
          <p:cNvSpPr txBox="1"/>
          <p:nvPr/>
        </p:nvSpPr>
        <p:spPr>
          <a:xfrm>
            <a:off x="7148336" y="2160900"/>
            <a:ext cx="624205" cy="30670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400" b="1" dirty="0">
                <a:solidFill>
                  <a:schemeClr val="bg1"/>
                </a:solidFill>
                <a:latin typeface="Century Gothic" panose="020B0502020202020204" pitchFamily="34" charset="0"/>
                <a:cs typeface="Century Gothic" panose="020B0502020202020204" pitchFamily="34" charset="0"/>
                <a:sym typeface="+mn-ea"/>
              </a:rPr>
              <a:t>MPLS</a:t>
            </a:r>
            <a:endParaRPr lang="en-US" altLang="en-US" sz="1400" b="1" dirty="0">
              <a:solidFill>
                <a:schemeClr val="bg1"/>
              </a:solidFill>
              <a:latin typeface="Century Gothic" panose="020B0502020202020204" pitchFamily="34" charset="0"/>
              <a:cs typeface="Century Gothic" panose="020B0502020202020204" pitchFamily="34" charset="0"/>
              <a:sym typeface="+mn-ea"/>
            </a:endParaRPr>
          </a:p>
        </p:txBody>
      </p:sp>
      <p:sp>
        <p:nvSpPr>
          <p:cNvPr id="27" name="文本框 442">
            <a:extLst>
              <a:ext uri="{FF2B5EF4-FFF2-40B4-BE49-F238E27FC236}">
                <a16:creationId xmlns:a16="http://schemas.microsoft.com/office/drawing/2014/main" id="{67EE89B1-3A1F-40A9-8B11-46EC1D0DDD16}"/>
              </a:ext>
            </a:extLst>
          </p:cNvPr>
          <p:cNvSpPr txBox="1"/>
          <p:nvPr/>
        </p:nvSpPr>
        <p:spPr>
          <a:xfrm>
            <a:off x="7148336" y="2704731"/>
            <a:ext cx="614271" cy="307777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en-US" sz="1400" b="1" dirty="0">
                <a:solidFill>
                  <a:schemeClr val="bg1"/>
                </a:solidFill>
                <a:latin typeface="Century Gothic" panose="020B0502020202020204" pitchFamily="34" charset="0"/>
                <a:cs typeface="Century Gothic" panose="020B0502020202020204" pitchFamily="34" charset="0"/>
                <a:sym typeface="+mn-ea"/>
              </a:rPr>
              <a:t>ADSL</a:t>
            </a:r>
          </a:p>
        </p:txBody>
      </p:sp>
      <p:sp>
        <p:nvSpPr>
          <p:cNvPr id="28" name="文本框 462">
            <a:extLst>
              <a:ext uri="{FF2B5EF4-FFF2-40B4-BE49-F238E27FC236}">
                <a16:creationId xmlns:a16="http://schemas.microsoft.com/office/drawing/2014/main" id="{663B9ACE-6CF9-4BEA-B5D9-009262B11A63}"/>
              </a:ext>
            </a:extLst>
          </p:cNvPr>
          <p:cNvSpPr txBox="1"/>
          <p:nvPr/>
        </p:nvSpPr>
        <p:spPr>
          <a:xfrm>
            <a:off x="2172212" y="2382691"/>
            <a:ext cx="624205" cy="30670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400" b="1" dirty="0">
                <a:solidFill>
                  <a:schemeClr val="bg1"/>
                </a:solidFill>
                <a:latin typeface="Century Gothic" panose="020B0502020202020204" pitchFamily="34" charset="0"/>
                <a:cs typeface="Century Gothic" panose="020B0502020202020204" pitchFamily="34" charset="0"/>
                <a:sym typeface="+mn-ea"/>
              </a:rPr>
              <a:t>MPLS</a:t>
            </a:r>
            <a:endParaRPr lang="en-US" altLang="en-US" sz="1400" b="1" dirty="0">
              <a:solidFill>
                <a:schemeClr val="bg1"/>
              </a:solidFill>
              <a:latin typeface="Century Gothic" panose="020B0502020202020204" pitchFamily="34" charset="0"/>
              <a:cs typeface="Century Gothic" panose="020B0502020202020204" pitchFamily="34" charset="0"/>
              <a:sym typeface="+mn-ea"/>
            </a:endParaRPr>
          </a:p>
        </p:txBody>
      </p:sp>
      <p:sp>
        <p:nvSpPr>
          <p:cNvPr id="29" name="矩形: 圆角 28">
            <a:extLst>
              <a:ext uri="{FF2B5EF4-FFF2-40B4-BE49-F238E27FC236}">
                <a16:creationId xmlns:a16="http://schemas.microsoft.com/office/drawing/2014/main" id="{D58D590C-5A1A-4AA0-9897-B09C98FDA69F}"/>
              </a:ext>
            </a:extLst>
          </p:cNvPr>
          <p:cNvSpPr/>
          <p:nvPr/>
        </p:nvSpPr>
        <p:spPr>
          <a:xfrm>
            <a:off x="1860965" y="3778949"/>
            <a:ext cx="2034267" cy="6758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b="1" dirty="0"/>
              <a:t>Reduce </a:t>
            </a:r>
          </a:p>
          <a:p>
            <a:pPr algn="ctr"/>
            <a:r>
              <a:rPr lang="en-US" altLang="zh-CN" sz="1600" b="1" dirty="0"/>
              <a:t>Bandwidth Costs</a:t>
            </a:r>
            <a:endParaRPr lang="zh-CN" altLang="en-US" sz="1400" b="1" dirty="0"/>
          </a:p>
        </p:txBody>
      </p:sp>
      <p:sp>
        <p:nvSpPr>
          <p:cNvPr id="30" name="矩形: 圆角 29">
            <a:extLst>
              <a:ext uri="{FF2B5EF4-FFF2-40B4-BE49-F238E27FC236}">
                <a16:creationId xmlns:a16="http://schemas.microsoft.com/office/drawing/2014/main" id="{A7A99AE9-C112-472C-86A2-0D8A80B0FBD4}"/>
              </a:ext>
            </a:extLst>
          </p:cNvPr>
          <p:cNvSpPr/>
          <p:nvPr/>
        </p:nvSpPr>
        <p:spPr>
          <a:xfrm>
            <a:off x="5063609" y="3787074"/>
            <a:ext cx="2034267" cy="6758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b="1" dirty="0"/>
              <a:t>Increase Bandwidth</a:t>
            </a:r>
            <a:endParaRPr lang="zh-CN" altLang="en-US" sz="1600" b="1"/>
          </a:p>
        </p:txBody>
      </p:sp>
      <p:sp>
        <p:nvSpPr>
          <p:cNvPr id="31" name="矩形: 圆角 30">
            <a:extLst>
              <a:ext uri="{FF2B5EF4-FFF2-40B4-BE49-F238E27FC236}">
                <a16:creationId xmlns:a16="http://schemas.microsoft.com/office/drawing/2014/main" id="{1E174CA9-7204-4478-A4AA-382621515ABF}"/>
              </a:ext>
            </a:extLst>
          </p:cNvPr>
          <p:cNvSpPr/>
          <p:nvPr/>
        </p:nvSpPr>
        <p:spPr>
          <a:xfrm>
            <a:off x="8268011" y="3778949"/>
            <a:ext cx="2033759" cy="6758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b="1" dirty="0"/>
              <a:t>Separate </a:t>
            </a:r>
          </a:p>
          <a:p>
            <a:pPr algn="ctr"/>
            <a:r>
              <a:rPr lang="en-US" altLang="zh-CN" sz="1600" b="1" dirty="0"/>
              <a:t>Traffic</a:t>
            </a:r>
            <a:endParaRPr lang="zh-CN" altLang="en-US" sz="1600" b="1"/>
          </a:p>
        </p:txBody>
      </p:sp>
      <p:sp>
        <p:nvSpPr>
          <p:cNvPr id="32" name="Title 1">
            <a:extLst>
              <a:ext uri="{FF2B5EF4-FFF2-40B4-BE49-F238E27FC236}">
                <a16:creationId xmlns:a16="http://schemas.microsoft.com/office/drawing/2014/main" id="{1B41A412-6274-4DBA-B032-30FEB6A44161}"/>
              </a:ext>
            </a:extLst>
          </p:cNvPr>
          <p:cNvSpPr txBox="1"/>
          <p:nvPr/>
        </p:nvSpPr>
        <p:spPr>
          <a:xfrm>
            <a:off x="9914022" y="1497711"/>
            <a:ext cx="1620982" cy="460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  <a:cs typeface="Century Gothic" panose="020B0502020202020204" pitchFamily="34" charset="0"/>
              </a:rPr>
              <a:t>20M 10USD/M</a:t>
            </a:r>
          </a:p>
        </p:txBody>
      </p:sp>
      <p:sp>
        <p:nvSpPr>
          <p:cNvPr id="33" name="Title 1">
            <a:extLst>
              <a:ext uri="{FF2B5EF4-FFF2-40B4-BE49-F238E27FC236}">
                <a16:creationId xmlns:a16="http://schemas.microsoft.com/office/drawing/2014/main" id="{69359C7F-DC0F-4EDD-A6B4-99C7CA7CFA9B}"/>
              </a:ext>
            </a:extLst>
          </p:cNvPr>
          <p:cNvSpPr txBox="1"/>
          <p:nvPr/>
        </p:nvSpPr>
        <p:spPr>
          <a:xfrm>
            <a:off x="9914022" y="2058411"/>
            <a:ext cx="1620982" cy="460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  <a:cs typeface="Century Gothic" panose="020B0502020202020204" pitchFamily="34" charset="0"/>
              </a:rPr>
              <a:t>1M 200USD/M</a:t>
            </a:r>
          </a:p>
        </p:txBody>
      </p:sp>
      <p:sp>
        <p:nvSpPr>
          <p:cNvPr id="34" name="Title 1">
            <a:extLst>
              <a:ext uri="{FF2B5EF4-FFF2-40B4-BE49-F238E27FC236}">
                <a16:creationId xmlns:a16="http://schemas.microsoft.com/office/drawing/2014/main" id="{204BE024-6151-4515-96ED-E80AF25CF914}"/>
              </a:ext>
            </a:extLst>
          </p:cNvPr>
          <p:cNvSpPr txBox="1"/>
          <p:nvPr/>
        </p:nvSpPr>
        <p:spPr>
          <a:xfrm>
            <a:off x="9905189" y="2601856"/>
            <a:ext cx="1620982" cy="460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  <a:cs typeface="Century Gothic" panose="020B0502020202020204" pitchFamily="34" charset="0"/>
              </a:rPr>
              <a:t>10M 10USD/M</a:t>
            </a:r>
          </a:p>
        </p:txBody>
      </p:sp>
      <p:sp>
        <p:nvSpPr>
          <p:cNvPr id="35" name="videocall_150343">
            <a:extLst>
              <a:ext uri="{FF2B5EF4-FFF2-40B4-BE49-F238E27FC236}">
                <a16:creationId xmlns:a16="http://schemas.microsoft.com/office/drawing/2014/main" id="{96732CB9-6F73-4D84-B668-EE83DFEB097C}"/>
              </a:ext>
            </a:extLst>
          </p:cNvPr>
          <p:cNvSpPr>
            <a:spLocks noChangeAspect="1"/>
          </p:cNvSpPr>
          <p:nvPr/>
        </p:nvSpPr>
        <p:spPr bwMode="auto">
          <a:xfrm>
            <a:off x="4406480" y="2637889"/>
            <a:ext cx="365549" cy="322241"/>
          </a:xfrm>
          <a:custGeom>
            <a:avLst/>
            <a:gdLst>
              <a:gd name="connsiteX0" fmla="*/ 239365 w 608133"/>
              <a:gd name="connsiteY0" fmla="*/ 439200 h 536086"/>
              <a:gd name="connsiteX1" fmla="*/ 249069 w 608133"/>
              <a:gd name="connsiteY1" fmla="*/ 448889 h 536086"/>
              <a:gd name="connsiteX2" fmla="*/ 249069 w 608133"/>
              <a:gd name="connsiteY2" fmla="*/ 516709 h 536086"/>
              <a:gd name="connsiteX3" fmla="*/ 359020 w 608133"/>
              <a:gd name="connsiteY3" fmla="*/ 516709 h 536086"/>
              <a:gd name="connsiteX4" fmla="*/ 359020 w 608133"/>
              <a:gd name="connsiteY4" fmla="*/ 448889 h 536086"/>
              <a:gd name="connsiteX5" fmla="*/ 368725 w 608133"/>
              <a:gd name="connsiteY5" fmla="*/ 439200 h 536086"/>
              <a:gd name="connsiteX6" fmla="*/ 378429 w 608133"/>
              <a:gd name="connsiteY6" fmla="*/ 448889 h 536086"/>
              <a:gd name="connsiteX7" fmla="*/ 378429 w 608133"/>
              <a:gd name="connsiteY7" fmla="*/ 516709 h 536086"/>
              <a:gd name="connsiteX8" fmla="*/ 498085 w 608133"/>
              <a:gd name="connsiteY8" fmla="*/ 516709 h 536086"/>
              <a:gd name="connsiteX9" fmla="*/ 507789 w 608133"/>
              <a:gd name="connsiteY9" fmla="*/ 526398 h 536086"/>
              <a:gd name="connsiteX10" fmla="*/ 498085 w 608133"/>
              <a:gd name="connsiteY10" fmla="*/ 536086 h 536086"/>
              <a:gd name="connsiteX11" fmla="*/ 109908 w 608133"/>
              <a:gd name="connsiteY11" fmla="*/ 536086 h 536086"/>
              <a:gd name="connsiteX12" fmla="*/ 100203 w 608133"/>
              <a:gd name="connsiteY12" fmla="*/ 526398 h 536086"/>
              <a:gd name="connsiteX13" fmla="*/ 109908 w 608133"/>
              <a:gd name="connsiteY13" fmla="*/ 516709 h 536086"/>
              <a:gd name="connsiteX14" fmla="*/ 229660 w 608133"/>
              <a:gd name="connsiteY14" fmla="*/ 516709 h 536086"/>
              <a:gd name="connsiteX15" fmla="*/ 229660 w 608133"/>
              <a:gd name="connsiteY15" fmla="*/ 448889 h 536086"/>
              <a:gd name="connsiteX16" fmla="*/ 239365 w 608133"/>
              <a:gd name="connsiteY16" fmla="*/ 439200 h 536086"/>
              <a:gd name="connsiteX17" fmla="*/ 304031 w 608133"/>
              <a:gd name="connsiteY17" fmla="*/ 361719 h 536086"/>
              <a:gd name="connsiteX18" fmla="*/ 313734 w 608133"/>
              <a:gd name="connsiteY18" fmla="*/ 371387 h 536086"/>
              <a:gd name="connsiteX19" fmla="*/ 304031 w 608133"/>
              <a:gd name="connsiteY19" fmla="*/ 381055 h 536086"/>
              <a:gd name="connsiteX20" fmla="*/ 294328 w 608133"/>
              <a:gd name="connsiteY20" fmla="*/ 371387 h 536086"/>
              <a:gd name="connsiteX21" fmla="*/ 304031 w 608133"/>
              <a:gd name="connsiteY21" fmla="*/ 361719 h 536086"/>
              <a:gd name="connsiteX22" fmla="*/ 19407 w 608133"/>
              <a:gd name="connsiteY22" fmla="*/ 342287 h 536086"/>
              <a:gd name="connsiteX23" fmla="*/ 19407 w 608133"/>
              <a:gd name="connsiteY23" fmla="*/ 384238 h 536086"/>
              <a:gd name="connsiteX24" fmla="*/ 35612 w 608133"/>
              <a:gd name="connsiteY24" fmla="*/ 400417 h 536086"/>
              <a:gd name="connsiteX25" fmla="*/ 572521 w 608133"/>
              <a:gd name="connsiteY25" fmla="*/ 400417 h 536086"/>
              <a:gd name="connsiteX26" fmla="*/ 588726 w 608133"/>
              <a:gd name="connsiteY26" fmla="*/ 384238 h 536086"/>
              <a:gd name="connsiteX27" fmla="*/ 588726 w 608133"/>
              <a:gd name="connsiteY27" fmla="*/ 342287 h 536086"/>
              <a:gd name="connsiteX28" fmla="*/ 451231 w 608133"/>
              <a:gd name="connsiteY28" fmla="*/ 224328 h 536086"/>
              <a:gd name="connsiteX29" fmla="*/ 549149 w 608133"/>
              <a:gd name="connsiteY29" fmla="*/ 290212 h 536086"/>
              <a:gd name="connsiteX30" fmla="*/ 543812 w 608133"/>
              <a:gd name="connsiteY30" fmla="*/ 302905 h 536086"/>
              <a:gd name="connsiteX31" fmla="*/ 540221 w 608133"/>
              <a:gd name="connsiteY31" fmla="*/ 303583 h 536086"/>
              <a:gd name="connsiteX32" fmla="*/ 531196 w 608133"/>
              <a:gd name="connsiteY32" fmla="*/ 297576 h 536086"/>
              <a:gd name="connsiteX33" fmla="*/ 451231 w 608133"/>
              <a:gd name="connsiteY33" fmla="*/ 243706 h 536086"/>
              <a:gd name="connsiteX34" fmla="*/ 371266 w 608133"/>
              <a:gd name="connsiteY34" fmla="*/ 297576 h 536086"/>
              <a:gd name="connsiteX35" fmla="*/ 358651 w 608133"/>
              <a:gd name="connsiteY35" fmla="*/ 302905 h 536086"/>
              <a:gd name="connsiteX36" fmla="*/ 353313 w 608133"/>
              <a:gd name="connsiteY36" fmla="*/ 290212 h 536086"/>
              <a:gd name="connsiteX37" fmla="*/ 451231 w 608133"/>
              <a:gd name="connsiteY37" fmla="*/ 224328 h 536086"/>
              <a:gd name="connsiteX38" fmla="*/ 156902 w 608133"/>
              <a:gd name="connsiteY38" fmla="*/ 224328 h 536086"/>
              <a:gd name="connsiteX39" fmla="*/ 254820 w 608133"/>
              <a:gd name="connsiteY39" fmla="*/ 290212 h 536086"/>
              <a:gd name="connsiteX40" fmla="*/ 249483 w 608133"/>
              <a:gd name="connsiteY40" fmla="*/ 302905 h 536086"/>
              <a:gd name="connsiteX41" fmla="*/ 245795 w 608133"/>
              <a:gd name="connsiteY41" fmla="*/ 303583 h 536086"/>
              <a:gd name="connsiteX42" fmla="*/ 236867 w 608133"/>
              <a:gd name="connsiteY42" fmla="*/ 297576 h 536086"/>
              <a:gd name="connsiteX43" fmla="*/ 156902 w 608133"/>
              <a:gd name="connsiteY43" fmla="*/ 243706 h 536086"/>
              <a:gd name="connsiteX44" fmla="*/ 76937 w 608133"/>
              <a:gd name="connsiteY44" fmla="*/ 297576 h 536086"/>
              <a:gd name="connsiteX45" fmla="*/ 64224 w 608133"/>
              <a:gd name="connsiteY45" fmla="*/ 302905 h 536086"/>
              <a:gd name="connsiteX46" fmla="*/ 58887 w 608133"/>
              <a:gd name="connsiteY46" fmla="*/ 290212 h 536086"/>
              <a:gd name="connsiteX47" fmla="*/ 156902 w 608133"/>
              <a:gd name="connsiteY47" fmla="*/ 224328 h 536086"/>
              <a:gd name="connsiteX48" fmla="*/ 451230 w 608133"/>
              <a:gd name="connsiteY48" fmla="*/ 88670 h 536086"/>
              <a:gd name="connsiteX49" fmla="*/ 402717 w 608133"/>
              <a:gd name="connsiteY49" fmla="*/ 137108 h 536086"/>
              <a:gd name="connsiteX50" fmla="*/ 451230 w 608133"/>
              <a:gd name="connsiteY50" fmla="*/ 185546 h 536086"/>
              <a:gd name="connsiteX51" fmla="*/ 499744 w 608133"/>
              <a:gd name="connsiteY51" fmla="*/ 137108 h 536086"/>
              <a:gd name="connsiteX52" fmla="*/ 451230 w 608133"/>
              <a:gd name="connsiteY52" fmla="*/ 88670 h 536086"/>
              <a:gd name="connsiteX53" fmla="*/ 156902 w 608133"/>
              <a:gd name="connsiteY53" fmla="*/ 88670 h 536086"/>
              <a:gd name="connsiteX54" fmla="*/ 108389 w 608133"/>
              <a:gd name="connsiteY54" fmla="*/ 137108 h 536086"/>
              <a:gd name="connsiteX55" fmla="*/ 156902 w 608133"/>
              <a:gd name="connsiteY55" fmla="*/ 185546 h 536086"/>
              <a:gd name="connsiteX56" fmla="*/ 205416 w 608133"/>
              <a:gd name="connsiteY56" fmla="*/ 137108 h 536086"/>
              <a:gd name="connsiteX57" fmla="*/ 156902 w 608133"/>
              <a:gd name="connsiteY57" fmla="*/ 88670 h 536086"/>
              <a:gd name="connsiteX58" fmla="*/ 451230 w 608133"/>
              <a:gd name="connsiteY58" fmla="*/ 69295 h 536086"/>
              <a:gd name="connsiteX59" fmla="*/ 519149 w 608133"/>
              <a:gd name="connsiteY59" fmla="*/ 137108 h 536086"/>
              <a:gd name="connsiteX60" fmla="*/ 451230 w 608133"/>
              <a:gd name="connsiteY60" fmla="*/ 204922 h 536086"/>
              <a:gd name="connsiteX61" fmla="*/ 383311 w 608133"/>
              <a:gd name="connsiteY61" fmla="*/ 137108 h 536086"/>
              <a:gd name="connsiteX62" fmla="*/ 451230 w 608133"/>
              <a:gd name="connsiteY62" fmla="*/ 69295 h 536086"/>
              <a:gd name="connsiteX63" fmla="*/ 156902 w 608133"/>
              <a:gd name="connsiteY63" fmla="*/ 69295 h 536086"/>
              <a:gd name="connsiteX64" fmla="*/ 224821 w 608133"/>
              <a:gd name="connsiteY64" fmla="*/ 137108 h 536086"/>
              <a:gd name="connsiteX65" fmla="*/ 156902 w 608133"/>
              <a:gd name="connsiteY65" fmla="*/ 204922 h 536086"/>
              <a:gd name="connsiteX66" fmla="*/ 88983 w 608133"/>
              <a:gd name="connsiteY66" fmla="*/ 137108 h 536086"/>
              <a:gd name="connsiteX67" fmla="*/ 156902 w 608133"/>
              <a:gd name="connsiteY67" fmla="*/ 69295 h 536086"/>
              <a:gd name="connsiteX68" fmla="*/ 313722 w 608133"/>
              <a:gd name="connsiteY68" fmla="*/ 19376 h 536086"/>
              <a:gd name="connsiteX69" fmla="*/ 313722 w 608133"/>
              <a:gd name="connsiteY69" fmla="*/ 322911 h 536086"/>
              <a:gd name="connsiteX70" fmla="*/ 588726 w 608133"/>
              <a:gd name="connsiteY70" fmla="*/ 322911 h 536086"/>
              <a:gd name="connsiteX71" fmla="*/ 588726 w 608133"/>
              <a:gd name="connsiteY71" fmla="*/ 35459 h 536086"/>
              <a:gd name="connsiteX72" fmla="*/ 572521 w 608133"/>
              <a:gd name="connsiteY72" fmla="*/ 19376 h 536086"/>
              <a:gd name="connsiteX73" fmla="*/ 35612 w 608133"/>
              <a:gd name="connsiteY73" fmla="*/ 19376 h 536086"/>
              <a:gd name="connsiteX74" fmla="*/ 19407 w 608133"/>
              <a:gd name="connsiteY74" fmla="*/ 35459 h 536086"/>
              <a:gd name="connsiteX75" fmla="*/ 19407 w 608133"/>
              <a:gd name="connsiteY75" fmla="*/ 322911 h 536086"/>
              <a:gd name="connsiteX76" fmla="*/ 294314 w 608133"/>
              <a:gd name="connsiteY76" fmla="*/ 322911 h 536086"/>
              <a:gd name="connsiteX77" fmla="*/ 294314 w 608133"/>
              <a:gd name="connsiteY77" fmla="*/ 19376 h 536086"/>
              <a:gd name="connsiteX78" fmla="*/ 35612 w 608133"/>
              <a:gd name="connsiteY78" fmla="*/ 0 h 536086"/>
              <a:gd name="connsiteX79" fmla="*/ 572521 w 608133"/>
              <a:gd name="connsiteY79" fmla="*/ 0 h 536086"/>
              <a:gd name="connsiteX80" fmla="*/ 608133 w 608133"/>
              <a:gd name="connsiteY80" fmla="*/ 35459 h 536086"/>
              <a:gd name="connsiteX81" fmla="*/ 608133 w 608133"/>
              <a:gd name="connsiteY81" fmla="*/ 384238 h 536086"/>
              <a:gd name="connsiteX82" fmla="*/ 572521 w 608133"/>
              <a:gd name="connsiteY82" fmla="*/ 419794 h 536086"/>
              <a:gd name="connsiteX83" fmla="*/ 35612 w 608133"/>
              <a:gd name="connsiteY83" fmla="*/ 419794 h 536086"/>
              <a:gd name="connsiteX84" fmla="*/ 0 w 608133"/>
              <a:gd name="connsiteY84" fmla="*/ 384238 h 536086"/>
              <a:gd name="connsiteX85" fmla="*/ 0 w 608133"/>
              <a:gd name="connsiteY85" fmla="*/ 35459 h 536086"/>
              <a:gd name="connsiteX86" fmla="*/ 35612 w 608133"/>
              <a:gd name="connsiteY86" fmla="*/ 0 h 536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</a:cxnLst>
            <a:rect l="l" t="t" r="r" b="b"/>
            <a:pathLst>
              <a:path w="608133" h="536086">
                <a:moveTo>
                  <a:pt x="239365" y="439200"/>
                </a:moveTo>
                <a:cubicBezTo>
                  <a:pt x="244702" y="439200"/>
                  <a:pt x="249069" y="443560"/>
                  <a:pt x="249069" y="448889"/>
                </a:cubicBezTo>
                <a:lnTo>
                  <a:pt x="249069" y="516709"/>
                </a:lnTo>
                <a:lnTo>
                  <a:pt x="359020" y="516709"/>
                </a:lnTo>
                <a:lnTo>
                  <a:pt x="359020" y="448889"/>
                </a:lnTo>
                <a:cubicBezTo>
                  <a:pt x="359020" y="443560"/>
                  <a:pt x="363387" y="439200"/>
                  <a:pt x="368725" y="439200"/>
                </a:cubicBezTo>
                <a:cubicBezTo>
                  <a:pt x="374062" y="439200"/>
                  <a:pt x="378429" y="443560"/>
                  <a:pt x="378429" y="448889"/>
                </a:cubicBezTo>
                <a:lnTo>
                  <a:pt x="378429" y="516709"/>
                </a:lnTo>
                <a:lnTo>
                  <a:pt x="498085" y="516709"/>
                </a:lnTo>
                <a:cubicBezTo>
                  <a:pt x="503519" y="516709"/>
                  <a:pt x="507789" y="521069"/>
                  <a:pt x="507789" y="526398"/>
                </a:cubicBezTo>
                <a:cubicBezTo>
                  <a:pt x="507789" y="531726"/>
                  <a:pt x="503519" y="536086"/>
                  <a:pt x="498085" y="536086"/>
                </a:cubicBezTo>
                <a:lnTo>
                  <a:pt x="109908" y="536086"/>
                </a:lnTo>
                <a:cubicBezTo>
                  <a:pt x="104570" y="536086"/>
                  <a:pt x="100203" y="531726"/>
                  <a:pt x="100203" y="526398"/>
                </a:cubicBezTo>
                <a:cubicBezTo>
                  <a:pt x="100203" y="521069"/>
                  <a:pt x="104570" y="516709"/>
                  <a:pt x="109908" y="516709"/>
                </a:cubicBezTo>
                <a:lnTo>
                  <a:pt x="229660" y="516709"/>
                </a:lnTo>
                <a:lnTo>
                  <a:pt x="229660" y="448889"/>
                </a:lnTo>
                <a:cubicBezTo>
                  <a:pt x="229660" y="443560"/>
                  <a:pt x="233930" y="439200"/>
                  <a:pt x="239365" y="439200"/>
                </a:cubicBezTo>
                <a:close/>
                <a:moveTo>
                  <a:pt x="304031" y="361719"/>
                </a:moveTo>
                <a:cubicBezTo>
                  <a:pt x="309390" y="361719"/>
                  <a:pt x="313734" y="366048"/>
                  <a:pt x="313734" y="371387"/>
                </a:cubicBezTo>
                <a:cubicBezTo>
                  <a:pt x="313734" y="376726"/>
                  <a:pt x="309390" y="381055"/>
                  <a:pt x="304031" y="381055"/>
                </a:cubicBezTo>
                <a:cubicBezTo>
                  <a:pt x="298672" y="381055"/>
                  <a:pt x="294328" y="376726"/>
                  <a:pt x="294328" y="371387"/>
                </a:cubicBezTo>
                <a:cubicBezTo>
                  <a:pt x="294328" y="366048"/>
                  <a:pt x="298672" y="361719"/>
                  <a:pt x="304031" y="361719"/>
                </a:cubicBezTo>
                <a:close/>
                <a:moveTo>
                  <a:pt x="19407" y="342287"/>
                </a:moveTo>
                <a:lnTo>
                  <a:pt x="19407" y="384238"/>
                </a:lnTo>
                <a:cubicBezTo>
                  <a:pt x="19407" y="393151"/>
                  <a:pt x="26685" y="400417"/>
                  <a:pt x="35612" y="400417"/>
                </a:cubicBezTo>
                <a:lnTo>
                  <a:pt x="572521" y="400417"/>
                </a:lnTo>
                <a:cubicBezTo>
                  <a:pt x="581448" y="400417"/>
                  <a:pt x="588726" y="393151"/>
                  <a:pt x="588726" y="384238"/>
                </a:cubicBezTo>
                <a:lnTo>
                  <a:pt x="588726" y="342287"/>
                </a:lnTo>
                <a:close/>
                <a:moveTo>
                  <a:pt x="451231" y="224328"/>
                </a:moveTo>
                <a:cubicBezTo>
                  <a:pt x="494513" y="224328"/>
                  <a:pt x="532943" y="250197"/>
                  <a:pt x="549149" y="290212"/>
                </a:cubicBezTo>
                <a:cubicBezTo>
                  <a:pt x="551187" y="295251"/>
                  <a:pt x="548761" y="300870"/>
                  <a:pt x="543812" y="302905"/>
                </a:cubicBezTo>
                <a:cubicBezTo>
                  <a:pt x="542647" y="303389"/>
                  <a:pt x="541386" y="303583"/>
                  <a:pt x="540221" y="303583"/>
                </a:cubicBezTo>
                <a:cubicBezTo>
                  <a:pt x="536339" y="303583"/>
                  <a:pt x="532749" y="301258"/>
                  <a:pt x="531196" y="297576"/>
                </a:cubicBezTo>
                <a:cubicBezTo>
                  <a:pt x="517901" y="264827"/>
                  <a:pt x="486555" y="243706"/>
                  <a:pt x="451231" y="243706"/>
                </a:cubicBezTo>
                <a:cubicBezTo>
                  <a:pt x="415907" y="243706"/>
                  <a:pt x="384562" y="264827"/>
                  <a:pt x="371266" y="297576"/>
                </a:cubicBezTo>
                <a:cubicBezTo>
                  <a:pt x="369229" y="302517"/>
                  <a:pt x="363600" y="304843"/>
                  <a:pt x="358651" y="302905"/>
                </a:cubicBezTo>
                <a:cubicBezTo>
                  <a:pt x="353701" y="300870"/>
                  <a:pt x="351275" y="295251"/>
                  <a:pt x="353313" y="290212"/>
                </a:cubicBezTo>
                <a:cubicBezTo>
                  <a:pt x="369520" y="250197"/>
                  <a:pt x="407949" y="224328"/>
                  <a:pt x="451231" y="224328"/>
                </a:cubicBezTo>
                <a:close/>
                <a:moveTo>
                  <a:pt x="156902" y="224328"/>
                </a:moveTo>
                <a:cubicBezTo>
                  <a:pt x="200087" y="224328"/>
                  <a:pt x="238614" y="250197"/>
                  <a:pt x="254820" y="290212"/>
                </a:cubicBezTo>
                <a:cubicBezTo>
                  <a:pt x="256858" y="295251"/>
                  <a:pt x="254432" y="300870"/>
                  <a:pt x="249483" y="302905"/>
                </a:cubicBezTo>
                <a:cubicBezTo>
                  <a:pt x="248318" y="303389"/>
                  <a:pt x="247057" y="303583"/>
                  <a:pt x="245795" y="303583"/>
                </a:cubicBezTo>
                <a:cubicBezTo>
                  <a:pt x="242010" y="303583"/>
                  <a:pt x="238323" y="301258"/>
                  <a:pt x="236867" y="297576"/>
                </a:cubicBezTo>
                <a:cubicBezTo>
                  <a:pt x="223572" y="264827"/>
                  <a:pt x="192226" y="243706"/>
                  <a:pt x="156902" y="243706"/>
                </a:cubicBezTo>
                <a:cubicBezTo>
                  <a:pt x="121578" y="243706"/>
                  <a:pt x="90135" y="264827"/>
                  <a:pt x="76937" y="297576"/>
                </a:cubicBezTo>
                <a:cubicBezTo>
                  <a:pt x="74899" y="302517"/>
                  <a:pt x="69270" y="304843"/>
                  <a:pt x="64224" y="302905"/>
                </a:cubicBezTo>
                <a:cubicBezTo>
                  <a:pt x="59275" y="300870"/>
                  <a:pt x="56946" y="295251"/>
                  <a:pt x="58887" y="290212"/>
                </a:cubicBezTo>
                <a:cubicBezTo>
                  <a:pt x="75190" y="250197"/>
                  <a:pt x="113620" y="224328"/>
                  <a:pt x="156902" y="224328"/>
                </a:cubicBezTo>
                <a:close/>
                <a:moveTo>
                  <a:pt x="451230" y="88670"/>
                </a:moveTo>
                <a:cubicBezTo>
                  <a:pt x="424451" y="88670"/>
                  <a:pt x="402717" y="110370"/>
                  <a:pt x="402717" y="137108"/>
                </a:cubicBezTo>
                <a:cubicBezTo>
                  <a:pt x="402717" y="163846"/>
                  <a:pt x="424451" y="185546"/>
                  <a:pt x="451230" y="185546"/>
                </a:cubicBezTo>
                <a:cubicBezTo>
                  <a:pt x="478010" y="185546"/>
                  <a:pt x="499744" y="163846"/>
                  <a:pt x="499744" y="137108"/>
                </a:cubicBezTo>
                <a:cubicBezTo>
                  <a:pt x="499744" y="110370"/>
                  <a:pt x="478010" y="88670"/>
                  <a:pt x="451230" y="88670"/>
                </a:cubicBezTo>
                <a:close/>
                <a:moveTo>
                  <a:pt x="156902" y="88670"/>
                </a:moveTo>
                <a:cubicBezTo>
                  <a:pt x="130123" y="88670"/>
                  <a:pt x="108389" y="110370"/>
                  <a:pt x="108389" y="137108"/>
                </a:cubicBezTo>
                <a:cubicBezTo>
                  <a:pt x="108389" y="163846"/>
                  <a:pt x="130123" y="185546"/>
                  <a:pt x="156902" y="185546"/>
                </a:cubicBezTo>
                <a:cubicBezTo>
                  <a:pt x="183585" y="185546"/>
                  <a:pt x="205416" y="163846"/>
                  <a:pt x="205416" y="137108"/>
                </a:cubicBezTo>
                <a:cubicBezTo>
                  <a:pt x="205416" y="110370"/>
                  <a:pt x="183585" y="88670"/>
                  <a:pt x="156902" y="88670"/>
                </a:cubicBezTo>
                <a:close/>
                <a:moveTo>
                  <a:pt x="451230" y="69295"/>
                </a:moveTo>
                <a:cubicBezTo>
                  <a:pt x="488683" y="69295"/>
                  <a:pt x="519149" y="99714"/>
                  <a:pt x="519149" y="137108"/>
                </a:cubicBezTo>
                <a:cubicBezTo>
                  <a:pt x="519149" y="174503"/>
                  <a:pt x="488683" y="204922"/>
                  <a:pt x="451230" y="204922"/>
                </a:cubicBezTo>
                <a:cubicBezTo>
                  <a:pt x="413778" y="204922"/>
                  <a:pt x="383311" y="174503"/>
                  <a:pt x="383311" y="137108"/>
                </a:cubicBezTo>
                <a:cubicBezTo>
                  <a:pt x="383311" y="99714"/>
                  <a:pt x="413778" y="69295"/>
                  <a:pt x="451230" y="69295"/>
                </a:cubicBezTo>
                <a:close/>
                <a:moveTo>
                  <a:pt x="156902" y="69295"/>
                </a:moveTo>
                <a:cubicBezTo>
                  <a:pt x="194355" y="69295"/>
                  <a:pt x="224821" y="99714"/>
                  <a:pt x="224821" y="137108"/>
                </a:cubicBezTo>
                <a:cubicBezTo>
                  <a:pt x="224821" y="174503"/>
                  <a:pt x="194355" y="204922"/>
                  <a:pt x="156902" y="204922"/>
                </a:cubicBezTo>
                <a:cubicBezTo>
                  <a:pt x="119450" y="204922"/>
                  <a:pt x="88983" y="174503"/>
                  <a:pt x="88983" y="137108"/>
                </a:cubicBezTo>
                <a:cubicBezTo>
                  <a:pt x="88983" y="99714"/>
                  <a:pt x="119450" y="69295"/>
                  <a:pt x="156902" y="69295"/>
                </a:cubicBezTo>
                <a:close/>
                <a:moveTo>
                  <a:pt x="313722" y="19376"/>
                </a:moveTo>
                <a:lnTo>
                  <a:pt x="313722" y="322911"/>
                </a:lnTo>
                <a:lnTo>
                  <a:pt x="588726" y="322911"/>
                </a:lnTo>
                <a:lnTo>
                  <a:pt x="588726" y="35459"/>
                </a:lnTo>
                <a:cubicBezTo>
                  <a:pt x="588726" y="26546"/>
                  <a:pt x="581448" y="19376"/>
                  <a:pt x="572521" y="19376"/>
                </a:cubicBezTo>
                <a:close/>
                <a:moveTo>
                  <a:pt x="35612" y="19376"/>
                </a:moveTo>
                <a:cubicBezTo>
                  <a:pt x="26685" y="19376"/>
                  <a:pt x="19407" y="26546"/>
                  <a:pt x="19407" y="35459"/>
                </a:cubicBezTo>
                <a:lnTo>
                  <a:pt x="19407" y="322911"/>
                </a:lnTo>
                <a:lnTo>
                  <a:pt x="294314" y="322911"/>
                </a:lnTo>
                <a:lnTo>
                  <a:pt x="294314" y="19376"/>
                </a:lnTo>
                <a:close/>
                <a:moveTo>
                  <a:pt x="35612" y="0"/>
                </a:moveTo>
                <a:lnTo>
                  <a:pt x="572521" y="0"/>
                </a:lnTo>
                <a:cubicBezTo>
                  <a:pt x="592122" y="0"/>
                  <a:pt x="608133" y="15889"/>
                  <a:pt x="608133" y="35459"/>
                </a:cubicBezTo>
                <a:lnTo>
                  <a:pt x="608133" y="384238"/>
                </a:lnTo>
                <a:cubicBezTo>
                  <a:pt x="608133" y="403905"/>
                  <a:pt x="592122" y="419794"/>
                  <a:pt x="572521" y="419794"/>
                </a:cubicBezTo>
                <a:lnTo>
                  <a:pt x="35612" y="419794"/>
                </a:lnTo>
                <a:cubicBezTo>
                  <a:pt x="15914" y="419794"/>
                  <a:pt x="0" y="403905"/>
                  <a:pt x="0" y="384238"/>
                </a:cubicBezTo>
                <a:lnTo>
                  <a:pt x="0" y="35459"/>
                </a:lnTo>
                <a:cubicBezTo>
                  <a:pt x="0" y="15889"/>
                  <a:pt x="15914" y="0"/>
                  <a:pt x="356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6" name="on-call_75234">
            <a:extLst>
              <a:ext uri="{FF2B5EF4-FFF2-40B4-BE49-F238E27FC236}">
                <a16:creationId xmlns:a16="http://schemas.microsoft.com/office/drawing/2014/main" id="{52C7A21F-3DD5-4FBF-A288-89A1A176149A}"/>
              </a:ext>
            </a:extLst>
          </p:cNvPr>
          <p:cNvSpPr>
            <a:spLocks noChangeAspect="1"/>
          </p:cNvSpPr>
          <p:nvPr/>
        </p:nvSpPr>
        <p:spPr bwMode="auto">
          <a:xfrm>
            <a:off x="4405553" y="2146962"/>
            <a:ext cx="332552" cy="332049"/>
          </a:xfrm>
          <a:custGeom>
            <a:avLst/>
            <a:gdLst>
              <a:gd name="connsiteX0" fmla="*/ 304799 w 606933"/>
              <a:gd name="connsiteY0" fmla="*/ 178447 h 606016"/>
              <a:gd name="connsiteX1" fmla="*/ 316164 w 606933"/>
              <a:gd name="connsiteY1" fmla="*/ 180849 h 606016"/>
              <a:gd name="connsiteX2" fmla="*/ 326997 w 606933"/>
              <a:gd name="connsiteY2" fmla="*/ 189825 h 606016"/>
              <a:gd name="connsiteX3" fmla="*/ 330108 w 606933"/>
              <a:gd name="connsiteY3" fmla="*/ 297310 h 606016"/>
              <a:gd name="connsiteX4" fmla="*/ 318815 w 606933"/>
              <a:gd name="connsiteY4" fmla="*/ 302373 h 606016"/>
              <a:gd name="connsiteX5" fmla="*/ 308674 w 606933"/>
              <a:gd name="connsiteY5" fmla="*/ 298575 h 606016"/>
              <a:gd name="connsiteX6" fmla="*/ 307521 w 606933"/>
              <a:gd name="connsiteY6" fmla="*/ 277171 h 606016"/>
              <a:gd name="connsiteX7" fmla="*/ 305562 w 606933"/>
              <a:gd name="connsiteY7" fmla="*/ 211345 h 606016"/>
              <a:gd name="connsiteX8" fmla="*/ 298878 w 606933"/>
              <a:gd name="connsiteY8" fmla="*/ 205821 h 606016"/>
              <a:gd name="connsiteX9" fmla="*/ 295075 w 606933"/>
              <a:gd name="connsiteY9" fmla="*/ 184762 h 606016"/>
              <a:gd name="connsiteX10" fmla="*/ 304799 w 606933"/>
              <a:gd name="connsiteY10" fmla="*/ 178447 h 606016"/>
              <a:gd name="connsiteX11" fmla="*/ 190857 w 606933"/>
              <a:gd name="connsiteY11" fmla="*/ 161530 h 606016"/>
              <a:gd name="connsiteX12" fmla="*/ 237977 w 606933"/>
              <a:gd name="connsiteY12" fmla="*/ 195719 h 606016"/>
              <a:gd name="connsiteX13" fmla="*/ 247080 w 606933"/>
              <a:gd name="connsiteY13" fmla="*/ 286270 h 606016"/>
              <a:gd name="connsiteX14" fmla="*/ 265978 w 606933"/>
              <a:gd name="connsiteY14" fmla="*/ 344950 h 606016"/>
              <a:gd name="connsiteX15" fmla="*/ 314489 w 606933"/>
              <a:gd name="connsiteY15" fmla="*/ 383035 h 606016"/>
              <a:gd name="connsiteX16" fmla="*/ 396531 w 606933"/>
              <a:gd name="connsiteY16" fmla="*/ 422960 h 606016"/>
              <a:gd name="connsiteX17" fmla="*/ 397798 w 606933"/>
              <a:gd name="connsiteY17" fmla="*/ 494642 h 606016"/>
              <a:gd name="connsiteX18" fmla="*/ 205253 w 606933"/>
              <a:gd name="connsiteY18" fmla="*/ 387177 h 606016"/>
              <a:gd name="connsiteX19" fmla="*/ 171030 w 606933"/>
              <a:gd name="connsiteY19" fmla="*/ 169600 h 606016"/>
              <a:gd name="connsiteX20" fmla="*/ 190857 w 606933"/>
              <a:gd name="connsiteY20" fmla="*/ 161530 h 606016"/>
              <a:gd name="connsiteX21" fmla="*/ 351301 w 606933"/>
              <a:gd name="connsiteY21" fmla="*/ 133180 h 606016"/>
              <a:gd name="connsiteX22" fmla="*/ 362401 w 606933"/>
              <a:gd name="connsiteY22" fmla="*/ 136661 h 606016"/>
              <a:gd name="connsiteX23" fmla="*/ 371731 w 606933"/>
              <a:gd name="connsiteY23" fmla="*/ 145178 h 606016"/>
              <a:gd name="connsiteX24" fmla="*/ 413194 w 606933"/>
              <a:gd name="connsiteY24" fmla="*/ 243347 h 606016"/>
              <a:gd name="connsiteX25" fmla="*/ 374610 w 606933"/>
              <a:gd name="connsiteY25" fmla="*/ 342322 h 606016"/>
              <a:gd name="connsiteX26" fmla="*/ 363553 w 606933"/>
              <a:gd name="connsiteY26" fmla="*/ 347041 h 606016"/>
              <a:gd name="connsiteX27" fmla="*/ 353187 w 606933"/>
              <a:gd name="connsiteY27" fmla="*/ 343013 h 606016"/>
              <a:gd name="connsiteX28" fmla="*/ 352611 w 606933"/>
              <a:gd name="connsiteY28" fmla="*/ 321492 h 606016"/>
              <a:gd name="connsiteX29" fmla="*/ 350308 w 606933"/>
              <a:gd name="connsiteY29" fmla="*/ 166699 h 606016"/>
              <a:gd name="connsiteX30" fmla="*/ 342936 w 606933"/>
              <a:gd name="connsiteY30" fmla="*/ 159909 h 606016"/>
              <a:gd name="connsiteX31" fmla="*/ 340978 w 606933"/>
              <a:gd name="connsiteY31" fmla="*/ 138503 h 606016"/>
              <a:gd name="connsiteX32" fmla="*/ 351301 w 606933"/>
              <a:gd name="connsiteY32" fmla="*/ 133180 h 606016"/>
              <a:gd name="connsiteX33" fmla="*/ 396617 w 606933"/>
              <a:gd name="connsiteY33" fmla="*/ 88423 h 606016"/>
              <a:gd name="connsiteX34" fmla="*/ 407591 w 606933"/>
              <a:gd name="connsiteY34" fmla="*/ 92292 h 606016"/>
              <a:gd name="connsiteX35" fmla="*/ 416463 w 606933"/>
              <a:gd name="connsiteY35" fmla="*/ 100576 h 606016"/>
              <a:gd name="connsiteX36" fmla="*/ 476491 w 606933"/>
              <a:gd name="connsiteY36" fmla="*/ 243358 h 606016"/>
              <a:gd name="connsiteX37" fmla="*/ 419343 w 606933"/>
              <a:gd name="connsiteY37" fmla="*/ 387062 h 606016"/>
              <a:gd name="connsiteX38" fmla="*/ 408398 w 606933"/>
              <a:gd name="connsiteY38" fmla="*/ 391779 h 606016"/>
              <a:gd name="connsiteX39" fmla="*/ 397798 w 606933"/>
              <a:gd name="connsiteY39" fmla="*/ 387522 h 606016"/>
              <a:gd name="connsiteX40" fmla="*/ 397452 w 606933"/>
              <a:gd name="connsiteY40" fmla="*/ 366122 h 606016"/>
              <a:gd name="connsiteX41" fmla="*/ 395032 w 606933"/>
              <a:gd name="connsiteY41" fmla="*/ 121976 h 606016"/>
              <a:gd name="connsiteX42" fmla="*/ 387428 w 606933"/>
              <a:gd name="connsiteY42" fmla="*/ 114842 h 606016"/>
              <a:gd name="connsiteX43" fmla="*/ 386161 w 606933"/>
              <a:gd name="connsiteY43" fmla="*/ 93442 h 606016"/>
              <a:gd name="connsiteX44" fmla="*/ 396617 w 606933"/>
              <a:gd name="connsiteY44" fmla="*/ 88423 h 606016"/>
              <a:gd name="connsiteX45" fmla="*/ 125950 w 606933"/>
              <a:gd name="connsiteY45" fmla="*/ 23012 h 606016"/>
              <a:gd name="connsiteX46" fmla="*/ 23047 w 606933"/>
              <a:gd name="connsiteY46" fmla="*/ 125760 h 606016"/>
              <a:gd name="connsiteX47" fmla="*/ 23047 w 606933"/>
              <a:gd name="connsiteY47" fmla="*/ 480141 h 606016"/>
              <a:gd name="connsiteX48" fmla="*/ 125950 w 606933"/>
              <a:gd name="connsiteY48" fmla="*/ 583004 h 606016"/>
              <a:gd name="connsiteX49" fmla="*/ 480868 w 606933"/>
              <a:gd name="connsiteY49" fmla="*/ 583004 h 606016"/>
              <a:gd name="connsiteX50" fmla="*/ 583886 w 606933"/>
              <a:gd name="connsiteY50" fmla="*/ 480141 h 606016"/>
              <a:gd name="connsiteX51" fmla="*/ 583886 w 606933"/>
              <a:gd name="connsiteY51" fmla="*/ 125760 h 606016"/>
              <a:gd name="connsiteX52" fmla="*/ 480868 w 606933"/>
              <a:gd name="connsiteY52" fmla="*/ 23012 h 606016"/>
              <a:gd name="connsiteX53" fmla="*/ 125950 w 606933"/>
              <a:gd name="connsiteY53" fmla="*/ 0 h 606016"/>
              <a:gd name="connsiteX54" fmla="*/ 480868 w 606933"/>
              <a:gd name="connsiteY54" fmla="*/ 0 h 606016"/>
              <a:gd name="connsiteX55" fmla="*/ 606933 w 606933"/>
              <a:gd name="connsiteY55" fmla="*/ 125760 h 606016"/>
              <a:gd name="connsiteX56" fmla="*/ 606933 w 606933"/>
              <a:gd name="connsiteY56" fmla="*/ 480141 h 606016"/>
              <a:gd name="connsiteX57" fmla="*/ 480868 w 606933"/>
              <a:gd name="connsiteY57" fmla="*/ 606016 h 606016"/>
              <a:gd name="connsiteX58" fmla="*/ 125950 w 606933"/>
              <a:gd name="connsiteY58" fmla="*/ 606016 h 606016"/>
              <a:gd name="connsiteX59" fmla="*/ 0 w 606933"/>
              <a:gd name="connsiteY59" fmla="*/ 480141 h 606016"/>
              <a:gd name="connsiteX60" fmla="*/ 0 w 606933"/>
              <a:gd name="connsiteY60" fmla="*/ 125760 h 606016"/>
              <a:gd name="connsiteX61" fmla="*/ 125950 w 606933"/>
              <a:gd name="connsiteY61" fmla="*/ 0 h 6060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606933" h="606016">
                <a:moveTo>
                  <a:pt x="304799" y="178447"/>
                </a:moveTo>
                <a:cubicBezTo>
                  <a:pt x="308616" y="177742"/>
                  <a:pt x="312707" y="178490"/>
                  <a:pt x="316164" y="180849"/>
                </a:cubicBezTo>
                <a:cubicBezTo>
                  <a:pt x="320082" y="183611"/>
                  <a:pt x="323770" y="186603"/>
                  <a:pt x="326997" y="189825"/>
                </a:cubicBezTo>
                <a:cubicBezTo>
                  <a:pt x="356383" y="219171"/>
                  <a:pt x="357766" y="266353"/>
                  <a:pt x="330108" y="297310"/>
                </a:cubicBezTo>
                <a:cubicBezTo>
                  <a:pt x="327112" y="300647"/>
                  <a:pt x="322963" y="302373"/>
                  <a:pt x="318815" y="302373"/>
                </a:cubicBezTo>
                <a:cubicBezTo>
                  <a:pt x="315242" y="302373"/>
                  <a:pt x="311670" y="301107"/>
                  <a:pt x="308674" y="298575"/>
                </a:cubicBezTo>
                <a:cubicBezTo>
                  <a:pt x="302451" y="292937"/>
                  <a:pt x="301874" y="283385"/>
                  <a:pt x="307521" y="277171"/>
                </a:cubicBezTo>
                <a:cubicBezTo>
                  <a:pt x="324346" y="258183"/>
                  <a:pt x="323540" y="229298"/>
                  <a:pt x="305562" y="211345"/>
                </a:cubicBezTo>
                <a:cubicBezTo>
                  <a:pt x="303488" y="209274"/>
                  <a:pt x="301298" y="207433"/>
                  <a:pt x="298878" y="205821"/>
                </a:cubicBezTo>
                <a:cubicBezTo>
                  <a:pt x="291964" y="200988"/>
                  <a:pt x="290235" y="191552"/>
                  <a:pt x="295075" y="184762"/>
                </a:cubicBezTo>
                <a:cubicBezTo>
                  <a:pt x="297438" y="181310"/>
                  <a:pt x="300981" y="179152"/>
                  <a:pt x="304799" y="178447"/>
                </a:cubicBezTo>
                <a:close/>
                <a:moveTo>
                  <a:pt x="190857" y="161530"/>
                </a:moveTo>
                <a:cubicBezTo>
                  <a:pt x="209286" y="159756"/>
                  <a:pt x="223891" y="175440"/>
                  <a:pt x="237977" y="195719"/>
                </a:cubicBezTo>
                <a:cubicBezTo>
                  <a:pt x="256875" y="222642"/>
                  <a:pt x="270702" y="277986"/>
                  <a:pt x="247080" y="286270"/>
                </a:cubicBezTo>
                <a:cubicBezTo>
                  <a:pt x="234290" y="290757"/>
                  <a:pt x="249961" y="323549"/>
                  <a:pt x="265978" y="344950"/>
                </a:cubicBezTo>
                <a:cubicBezTo>
                  <a:pt x="282110" y="366236"/>
                  <a:pt x="305962" y="393390"/>
                  <a:pt x="314489" y="383035"/>
                </a:cubicBezTo>
                <a:cubicBezTo>
                  <a:pt x="330505" y="363705"/>
                  <a:pt x="377633" y="395921"/>
                  <a:pt x="396531" y="422960"/>
                </a:cubicBezTo>
                <a:cubicBezTo>
                  <a:pt x="415313" y="449884"/>
                  <a:pt x="426144" y="474967"/>
                  <a:pt x="397798" y="494642"/>
                </a:cubicBezTo>
                <a:cubicBezTo>
                  <a:pt x="390654" y="499590"/>
                  <a:pt x="309995" y="537214"/>
                  <a:pt x="205253" y="387177"/>
                </a:cubicBezTo>
                <a:cubicBezTo>
                  <a:pt x="100626" y="237025"/>
                  <a:pt x="164001" y="174548"/>
                  <a:pt x="171030" y="169600"/>
                </a:cubicBezTo>
                <a:cubicBezTo>
                  <a:pt x="178145" y="164653"/>
                  <a:pt x="184713" y="162121"/>
                  <a:pt x="190857" y="161530"/>
                </a:cubicBezTo>
                <a:close/>
                <a:moveTo>
                  <a:pt x="351301" y="133180"/>
                </a:moveTo>
                <a:cubicBezTo>
                  <a:pt x="355174" y="132835"/>
                  <a:pt x="359176" y="133957"/>
                  <a:pt x="362401" y="136661"/>
                </a:cubicBezTo>
                <a:cubicBezTo>
                  <a:pt x="365626" y="139423"/>
                  <a:pt x="368851" y="142300"/>
                  <a:pt x="371731" y="145178"/>
                </a:cubicBezTo>
                <a:cubicBezTo>
                  <a:pt x="397991" y="171418"/>
                  <a:pt x="412734" y="206289"/>
                  <a:pt x="413194" y="243347"/>
                </a:cubicBezTo>
                <a:cubicBezTo>
                  <a:pt x="413655" y="280290"/>
                  <a:pt x="400064" y="315507"/>
                  <a:pt x="374610" y="342322"/>
                </a:cubicBezTo>
                <a:cubicBezTo>
                  <a:pt x="371615" y="345545"/>
                  <a:pt x="367584" y="347041"/>
                  <a:pt x="363553" y="347041"/>
                </a:cubicBezTo>
                <a:cubicBezTo>
                  <a:pt x="359867" y="347041"/>
                  <a:pt x="356182" y="345775"/>
                  <a:pt x="353187" y="343013"/>
                </a:cubicBezTo>
                <a:cubicBezTo>
                  <a:pt x="347083" y="337259"/>
                  <a:pt x="346852" y="327591"/>
                  <a:pt x="352611" y="321492"/>
                </a:cubicBezTo>
                <a:cubicBezTo>
                  <a:pt x="394190" y="277528"/>
                  <a:pt x="393154" y="209511"/>
                  <a:pt x="350308" y="166699"/>
                </a:cubicBezTo>
                <a:cubicBezTo>
                  <a:pt x="348004" y="164397"/>
                  <a:pt x="345470" y="162095"/>
                  <a:pt x="342936" y="159909"/>
                </a:cubicBezTo>
                <a:cubicBezTo>
                  <a:pt x="336486" y="154500"/>
                  <a:pt x="335680" y="144947"/>
                  <a:pt x="340978" y="138503"/>
                </a:cubicBezTo>
                <a:cubicBezTo>
                  <a:pt x="343685" y="135338"/>
                  <a:pt x="347428" y="133525"/>
                  <a:pt x="351301" y="133180"/>
                </a:cubicBezTo>
                <a:close/>
                <a:moveTo>
                  <a:pt x="396617" y="88423"/>
                </a:moveTo>
                <a:cubicBezTo>
                  <a:pt x="400505" y="88207"/>
                  <a:pt x="404480" y="89473"/>
                  <a:pt x="407591" y="92292"/>
                </a:cubicBezTo>
                <a:cubicBezTo>
                  <a:pt x="410817" y="95053"/>
                  <a:pt x="413698" y="97814"/>
                  <a:pt x="416463" y="100576"/>
                </a:cubicBezTo>
                <a:cubicBezTo>
                  <a:pt x="454715" y="138774"/>
                  <a:pt x="476030" y="189513"/>
                  <a:pt x="476491" y="243358"/>
                </a:cubicBezTo>
                <a:cubicBezTo>
                  <a:pt x="476952" y="297319"/>
                  <a:pt x="456674" y="348288"/>
                  <a:pt x="419343" y="387062"/>
                </a:cubicBezTo>
                <a:cubicBezTo>
                  <a:pt x="416348" y="390168"/>
                  <a:pt x="412315" y="391779"/>
                  <a:pt x="408398" y="391779"/>
                </a:cubicBezTo>
                <a:cubicBezTo>
                  <a:pt x="404595" y="391779"/>
                  <a:pt x="400793" y="390283"/>
                  <a:pt x="397798" y="387522"/>
                </a:cubicBezTo>
                <a:cubicBezTo>
                  <a:pt x="391806" y="381654"/>
                  <a:pt x="391576" y="372105"/>
                  <a:pt x="397452" y="366122"/>
                </a:cubicBezTo>
                <a:cubicBezTo>
                  <a:pt x="462896" y="298125"/>
                  <a:pt x="461743" y="188707"/>
                  <a:pt x="395032" y="121976"/>
                </a:cubicBezTo>
                <a:cubicBezTo>
                  <a:pt x="392613" y="119675"/>
                  <a:pt x="390193" y="117374"/>
                  <a:pt x="387428" y="114842"/>
                </a:cubicBezTo>
                <a:cubicBezTo>
                  <a:pt x="381206" y="109320"/>
                  <a:pt x="380630" y="99770"/>
                  <a:pt x="386161" y="93442"/>
                </a:cubicBezTo>
                <a:cubicBezTo>
                  <a:pt x="388926" y="90336"/>
                  <a:pt x="392728" y="88639"/>
                  <a:pt x="396617" y="88423"/>
                </a:cubicBezTo>
                <a:close/>
                <a:moveTo>
                  <a:pt x="125950" y="23012"/>
                </a:moveTo>
                <a:cubicBezTo>
                  <a:pt x="69255" y="23012"/>
                  <a:pt x="23047" y="69150"/>
                  <a:pt x="23047" y="125760"/>
                </a:cubicBezTo>
                <a:lnTo>
                  <a:pt x="23047" y="480141"/>
                </a:lnTo>
                <a:cubicBezTo>
                  <a:pt x="23047" y="536865"/>
                  <a:pt x="69255" y="583004"/>
                  <a:pt x="125950" y="583004"/>
                </a:cubicBezTo>
                <a:lnTo>
                  <a:pt x="480868" y="583004"/>
                </a:lnTo>
                <a:cubicBezTo>
                  <a:pt x="537678" y="583004"/>
                  <a:pt x="583886" y="536865"/>
                  <a:pt x="583886" y="480141"/>
                </a:cubicBezTo>
                <a:lnTo>
                  <a:pt x="583886" y="125760"/>
                </a:lnTo>
                <a:cubicBezTo>
                  <a:pt x="583886" y="69150"/>
                  <a:pt x="537678" y="23012"/>
                  <a:pt x="480868" y="23012"/>
                </a:cubicBezTo>
                <a:close/>
                <a:moveTo>
                  <a:pt x="125950" y="0"/>
                </a:moveTo>
                <a:lnTo>
                  <a:pt x="480868" y="0"/>
                </a:lnTo>
                <a:cubicBezTo>
                  <a:pt x="550354" y="0"/>
                  <a:pt x="606933" y="56379"/>
                  <a:pt x="606933" y="125760"/>
                </a:cubicBezTo>
                <a:lnTo>
                  <a:pt x="606933" y="480141"/>
                </a:lnTo>
                <a:cubicBezTo>
                  <a:pt x="606933" y="549522"/>
                  <a:pt x="550354" y="606016"/>
                  <a:pt x="480868" y="606016"/>
                </a:cubicBezTo>
                <a:lnTo>
                  <a:pt x="125950" y="606016"/>
                </a:lnTo>
                <a:cubicBezTo>
                  <a:pt x="56464" y="606016"/>
                  <a:pt x="0" y="549522"/>
                  <a:pt x="0" y="480141"/>
                </a:cubicBezTo>
                <a:lnTo>
                  <a:pt x="0" y="125760"/>
                </a:lnTo>
                <a:cubicBezTo>
                  <a:pt x="0" y="56379"/>
                  <a:pt x="56464" y="0"/>
                  <a:pt x="12595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7" name="facebook-logo_49665">
            <a:extLst>
              <a:ext uri="{FF2B5EF4-FFF2-40B4-BE49-F238E27FC236}">
                <a16:creationId xmlns:a16="http://schemas.microsoft.com/office/drawing/2014/main" id="{C724089A-A5E8-436E-BED3-140279DD6983}"/>
              </a:ext>
            </a:extLst>
          </p:cNvPr>
          <p:cNvSpPr>
            <a:spLocks noChangeAspect="1"/>
          </p:cNvSpPr>
          <p:nvPr/>
        </p:nvSpPr>
        <p:spPr bwMode="auto">
          <a:xfrm>
            <a:off x="3494200" y="2146645"/>
            <a:ext cx="333538" cy="333111"/>
          </a:xfrm>
          <a:custGeom>
            <a:avLst/>
            <a:gdLst>
              <a:gd name="T0" fmla="*/ 1187 w 1253"/>
              <a:gd name="T1" fmla="*/ 0 h 1253"/>
              <a:gd name="T2" fmla="*/ 67 w 1253"/>
              <a:gd name="T3" fmla="*/ 0 h 1253"/>
              <a:gd name="T4" fmla="*/ 0 w 1253"/>
              <a:gd name="T5" fmla="*/ 67 h 1253"/>
              <a:gd name="T6" fmla="*/ 0 w 1253"/>
              <a:gd name="T7" fmla="*/ 1187 h 1253"/>
              <a:gd name="T8" fmla="*/ 67 w 1253"/>
              <a:gd name="T9" fmla="*/ 1253 h 1253"/>
              <a:gd name="T10" fmla="*/ 1187 w 1253"/>
              <a:gd name="T11" fmla="*/ 1253 h 1253"/>
              <a:gd name="T12" fmla="*/ 1253 w 1253"/>
              <a:gd name="T13" fmla="*/ 1187 h 1253"/>
              <a:gd name="T14" fmla="*/ 1253 w 1253"/>
              <a:gd name="T15" fmla="*/ 67 h 1253"/>
              <a:gd name="T16" fmla="*/ 1187 w 1253"/>
              <a:gd name="T17" fmla="*/ 0 h 1253"/>
              <a:gd name="T18" fmla="*/ 892 w 1253"/>
              <a:gd name="T19" fmla="*/ 285 h 1253"/>
              <a:gd name="T20" fmla="*/ 796 w 1253"/>
              <a:gd name="T21" fmla="*/ 285 h 1253"/>
              <a:gd name="T22" fmla="*/ 706 w 1253"/>
              <a:gd name="T23" fmla="*/ 373 h 1253"/>
              <a:gd name="T24" fmla="*/ 706 w 1253"/>
              <a:gd name="T25" fmla="*/ 490 h 1253"/>
              <a:gd name="T26" fmla="*/ 886 w 1253"/>
              <a:gd name="T27" fmla="*/ 490 h 1253"/>
              <a:gd name="T28" fmla="*/ 886 w 1253"/>
              <a:gd name="T29" fmla="*/ 672 h 1253"/>
              <a:gd name="T30" fmla="*/ 706 w 1253"/>
              <a:gd name="T31" fmla="*/ 672 h 1253"/>
              <a:gd name="T32" fmla="*/ 706 w 1253"/>
              <a:gd name="T33" fmla="*/ 1138 h 1253"/>
              <a:gd name="T34" fmla="*/ 518 w 1253"/>
              <a:gd name="T35" fmla="*/ 1138 h 1253"/>
              <a:gd name="T36" fmla="*/ 518 w 1253"/>
              <a:gd name="T37" fmla="*/ 672 h 1253"/>
              <a:gd name="T38" fmla="*/ 361 w 1253"/>
              <a:gd name="T39" fmla="*/ 672 h 1253"/>
              <a:gd name="T40" fmla="*/ 361 w 1253"/>
              <a:gd name="T41" fmla="*/ 490 h 1253"/>
              <a:gd name="T42" fmla="*/ 518 w 1253"/>
              <a:gd name="T43" fmla="*/ 490 h 1253"/>
              <a:gd name="T44" fmla="*/ 518 w 1253"/>
              <a:gd name="T45" fmla="*/ 355 h 1253"/>
              <a:gd name="T46" fmla="*/ 752 w 1253"/>
              <a:gd name="T47" fmla="*/ 115 h 1253"/>
              <a:gd name="T48" fmla="*/ 892 w 1253"/>
              <a:gd name="T49" fmla="*/ 115 h 1253"/>
              <a:gd name="T50" fmla="*/ 892 w 1253"/>
              <a:gd name="T51" fmla="*/ 285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253" h="1253">
                <a:moveTo>
                  <a:pt x="1187" y="0"/>
                </a:moveTo>
                <a:lnTo>
                  <a:pt x="67" y="0"/>
                </a:lnTo>
                <a:cubicBezTo>
                  <a:pt x="30" y="0"/>
                  <a:pt x="0" y="30"/>
                  <a:pt x="0" y="67"/>
                </a:cubicBezTo>
                <a:lnTo>
                  <a:pt x="0" y="1187"/>
                </a:lnTo>
                <a:cubicBezTo>
                  <a:pt x="0" y="1223"/>
                  <a:pt x="30" y="1253"/>
                  <a:pt x="67" y="1253"/>
                </a:cubicBezTo>
                <a:lnTo>
                  <a:pt x="1187" y="1253"/>
                </a:lnTo>
                <a:cubicBezTo>
                  <a:pt x="1223" y="1253"/>
                  <a:pt x="1253" y="1223"/>
                  <a:pt x="1253" y="1187"/>
                </a:cubicBezTo>
                <a:lnTo>
                  <a:pt x="1253" y="67"/>
                </a:lnTo>
                <a:cubicBezTo>
                  <a:pt x="1253" y="30"/>
                  <a:pt x="1223" y="0"/>
                  <a:pt x="1187" y="0"/>
                </a:cubicBezTo>
                <a:close/>
                <a:moveTo>
                  <a:pt x="892" y="285"/>
                </a:moveTo>
                <a:lnTo>
                  <a:pt x="796" y="285"/>
                </a:lnTo>
                <a:cubicBezTo>
                  <a:pt x="721" y="285"/>
                  <a:pt x="706" y="321"/>
                  <a:pt x="706" y="373"/>
                </a:cubicBezTo>
                <a:lnTo>
                  <a:pt x="706" y="490"/>
                </a:lnTo>
                <a:lnTo>
                  <a:pt x="886" y="490"/>
                </a:lnTo>
                <a:lnTo>
                  <a:pt x="886" y="672"/>
                </a:lnTo>
                <a:lnTo>
                  <a:pt x="706" y="672"/>
                </a:lnTo>
                <a:lnTo>
                  <a:pt x="706" y="1138"/>
                </a:lnTo>
                <a:lnTo>
                  <a:pt x="518" y="1138"/>
                </a:lnTo>
                <a:lnTo>
                  <a:pt x="518" y="672"/>
                </a:lnTo>
                <a:lnTo>
                  <a:pt x="361" y="672"/>
                </a:lnTo>
                <a:lnTo>
                  <a:pt x="361" y="490"/>
                </a:lnTo>
                <a:lnTo>
                  <a:pt x="518" y="490"/>
                </a:lnTo>
                <a:lnTo>
                  <a:pt x="518" y="355"/>
                </a:lnTo>
                <a:cubicBezTo>
                  <a:pt x="518" y="200"/>
                  <a:pt x="613" y="115"/>
                  <a:pt x="752" y="115"/>
                </a:cubicBezTo>
                <a:lnTo>
                  <a:pt x="892" y="115"/>
                </a:lnTo>
                <a:lnTo>
                  <a:pt x="892" y="2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8" name="youtube-logotype_49621">
            <a:extLst>
              <a:ext uri="{FF2B5EF4-FFF2-40B4-BE49-F238E27FC236}">
                <a16:creationId xmlns:a16="http://schemas.microsoft.com/office/drawing/2014/main" id="{946AE05A-4D92-44DB-ACC1-B1082D51EAFC}"/>
              </a:ext>
            </a:extLst>
          </p:cNvPr>
          <p:cNvSpPr>
            <a:spLocks noChangeAspect="1"/>
          </p:cNvSpPr>
          <p:nvPr/>
        </p:nvSpPr>
        <p:spPr bwMode="auto">
          <a:xfrm>
            <a:off x="3037945" y="2139329"/>
            <a:ext cx="336670" cy="336195"/>
          </a:xfrm>
          <a:custGeom>
            <a:avLst/>
            <a:gdLst>
              <a:gd name="connsiteX0" fmla="*/ 430319 w 599091"/>
              <a:gd name="connsiteY0" fmla="*/ 364795 h 598247"/>
              <a:gd name="connsiteX1" fmla="*/ 418853 w 599091"/>
              <a:gd name="connsiteY1" fmla="*/ 382467 h 598247"/>
              <a:gd name="connsiteX2" fmla="*/ 418853 w 599091"/>
              <a:gd name="connsiteY2" fmla="*/ 394884 h 598247"/>
              <a:gd name="connsiteX3" fmla="*/ 442262 w 599091"/>
              <a:gd name="connsiteY3" fmla="*/ 394884 h 598247"/>
              <a:gd name="connsiteX4" fmla="*/ 442262 w 599091"/>
              <a:gd name="connsiteY4" fmla="*/ 382467 h 598247"/>
              <a:gd name="connsiteX5" fmla="*/ 430319 w 599091"/>
              <a:gd name="connsiteY5" fmla="*/ 364795 h 598247"/>
              <a:gd name="connsiteX6" fmla="*/ 342831 w 599091"/>
              <a:gd name="connsiteY6" fmla="*/ 364791 h 598247"/>
              <a:gd name="connsiteX7" fmla="*/ 330879 w 599091"/>
              <a:gd name="connsiteY7" fmla="*/ 370523 h 598247"/>
              <a:gd name="connsiteX8" fmla="*/ 330879 w 599091"/>
              <a:gd name="connsiteY8" fmla="*/ 449807 h 598247"/>
              <a:gd name="connsiteX9" fmla="*/ 342831 w 599091"/>
              <a:gd name="connsiteY9" fmla="*/ 455539 h 598247"/>
              <a:gd name="connsiteX10" fmla="*/ 353348 w 599091"/>
              <a:gd name="connsiteY10" fmla="*/ 437867 h 598247"/>
              <a:gd name="connsiteX11" fmla="*/ 353348 w 599091"/>
              <a:gd name="connsiteY11" fmla="*/ 382463 h 598247"/>
              <a:gd name="connsiteX12" fmla="*/ 342831 w 599091"/>
              <a:gd name="connsiteY12" fmla="*/ 364791 h 598247"/>
              <a:gd name="connsiteX13" fmla="*/ 219017 w 599091"/>
              <a:gd name="connsiteY13" fmla="*/ 345222 h 598247"/>
              <a:gd name="connsiteX14" fmla="*/ 242912 w 599091"/>
              <a:gd name="connsiteY14" fmla="*/ 345222 h 598247"/>
              <a:gd name="connsiteX15" fmla="*/ 242912 w 599091"/>
              <a:gd name="connsiteY15" fmla="*/ 440736 h 598247"/>
              <a:gd name="connsiteX16" fmla="*/ 242912 w 599091"/>
              <a:gd name="connsiteY16" fmla="*/ 449810 h 598247"/>
              <a:gd name="connsiteX17" fmla="*/ 248647 w 599091"/>
              <a:gd name="connsiteY17" fmla="*/ 455541 h 598247"/>
              <a:gd name="connsiteX18" fmla="*/ 263462 w 599091"/>
              <a:gd name="connsiteY18" fmla="*/ 444557 h 598247"/>
              <a:gd name="connsiteX19" fmla="*/ 263462 w 599091"/>
              <a:gd name="connsiteY19" fmla="*/ 345222 h 598247"/>
              <a:gd name="connsiteX20" fmla="*/ 286879 w 599091"/>
              <a:gd name="connsiteY20" fmla="*/ 345222 h 598247"/>
              <a:gd name="connsiteX21" fmla="*/ 286879 w 599091"/>
              <a:gd name="connsiteY21" fmla="*/ 475121 h 598247"/>
              <a:gd name="connsiteX22" fmla="*/ 263462 w 599091"/>
              <a:gd name="connsiteY22" fmla="*/ 475121 h 598247"/>
              <a:gd name="connsiteX23" fmla="*/ 263462 w 599091"/>
              <a:gd name="connsiteY23" fmla="*/ 460794 h 598247"/>
              <a:gd name="connsiteX24" fmla="*/ 236699 w 599091"/>
              <a:gd name="connsiteY24" fmla="*/ 477031 h 598247"/>
              <a:gd name="connsiteX25" fmla="*/ 221407 w 599091"/>
              <a:gd name="connsiteY25" fmla="*/ 467480 h 598247"/>
              <a:gd name="connsiteX26" fmla="*/ 219017 w 599091"/>
              <a:gd name="connsiteY26" fmla="*/ 447900 h 598247"/>
              <a:gd name="connsiteX27" fmla="*/ 430796 w 599091"/>
              <a:gd name="connsiteY27" fmla="*/ 343303 h 598247"/>
              <a:gd name="connsiteX28" fmla="*/ 458504 w 599091"/>
              <a:gd name="connsiteY28" fmla="*/ 356676 h 598247"/>
              <a:gd name="connsiteX29" fmla="*/ 465670 w 599091"/>
              <a:gd name="connsiteY29" fmla="*/ 387243 h 598247"/>
              <a:gd name="connsiteX30" fmla="*/ 465670 w 599091"/>
              <a:gd name="connsiteY30" fmla="*/ 414466 h 598247"/>
              <a:gd name="connsiteX31" fmla="*/ 418853 w 599091"/>
              <a:gd name="connsiteY31" fmla="*/ 414466 h 598247"/>
              <a:gd name="connsiteX32" fmla="*/ 418853 w 599091"/>
              <a:gd name="connsiteY32" fmla="*/ 437391 h 598247"/>
              <a:gd name="connsiteX33" fmla="*/ 430796 w 599091"/>
              <a:gd name="connsiteY33" fmla="*/ 455540 h 598247"/>
              <a:gd name="connsiteX34" fmla="*/ 441306 w 599091"/>
              <a:gd name="connsiteY34" fmla="*/ 445988 h 598247"/>
              <a:gd name="connsiteX35" fmla="*/ 441784 w 599091"/>
              <a:gd name="connsiteY35" fmla="*/ 430227 h 598247"/>
              <a:gd name="connsiteX36" fmla="*/ 465670 w 599091"/>
              <a:gd name="connsiteY36" fmla="*/ 430227 h 598247"/>
              <a:gd name="connsiteX37" fmla="*/ 465670 w 599091"/>
              <a:gd name="connsiteY37" fmla="*/ 433570 h 598247"/>
              <a:gd name="connsiteX38" fmla="*/ 465192 w 599091"/>
              <a:gd name="connsiteY38" fmla="*/ 448854 h 598247"/>
              <a:gd name="connsiteX39" fmla="*/ 459937 w 599091"/>
              <a:gd name="connsiteY39" fmla="*/ 462704 h 598247"/>
              <a:gd name="connsiteX40" fmla="*/ 431274 w 599091"/>
              <a:gd name="connsiteY40" fmla="*/ 477032 h 598247"/>
              <a:gd name="connsiteX41" fmla="*/ 402611 w 599091"/>
              <a:gd name="connsiteY41" fmla="*/ 463659 h 598247"/>
              <a:gd name="connsiteX42" fmla="*/ 394967 w 599091"/>
              <a:gd name="connsiteY42" fmla="*/ 433093 h 598247"/>
              <a:gd name="connsiteX43" fmla="*/ 394967 w 599091"/>
              <a:gd name="connsiteY43" fmla="*/ 387243 h 598247"/>
              <a:gd name="connsiteX44" fmla="*/ 402611 w 599091"/>
              <a:gd name="connsiteY44" fmla="*/ 356676 h 598247"/>
              <a:gd name="connsiteX45" fmla="*/ 430796 w 599091"/>
              <a:gd name="connsiteY45" fmla="*/ 343303 h 598247"/>
              <a:gd name="connsiteX46" fmla="*/ 307453 w 599091"/>
              <a:gd name="connsiteY46" fmla="*/ 300313 h 598247"/>
              <a:gd name="connsiteX47" fmla="*/ 331357 w 599091"/>
              <a:gd name="connsiteY47" fmla="*/ 300313 h 598247"/>
              <a:gd name="connsiteX48" fmla="*/ 331357 w 599091"/>
              <a:gd name="connsiteY48" fmla="*/ 357627 h 598247"/>
              <a:gd name="connsiteX49" fmla="*/ 355739 w 599091"/>
              <a:gd name="connsiteY49" fmla="*/ 343299 h 598247"/>
              <a:gd name="connsiteX50" fmla="*/ 374384 w 599091"/>
              <a:gd name="connsiteY50" fmla="*/ 358105 h 598247"/>
              <a:gd name="connsiteX51" fmla="*/ 376774 w 599091"/>
              <a:gd name="connsiteY51" fmla="*/ 384374 h 598247"/>
              <a:gd name="connsiteX52" fmla="*/ 376774 w 599091"/>
              <a:gd name="connsiteY52" fmla="*/ 435956 h 598247"/>
              <a:gd name="connsiteX53" fmla="*/ 374384 w 599091"/>
              <a:gd name="connsiteY53" fmla="*/ 462225 h 598247"/>
              <a:gd name="connsiteX54" fmla="*/ 355739 w 599091"/>
              <a:gd name="connsiteY54" fmla="*/ 477031 h 598247"/>
              <a:gd name="connsiteX55" fmla="*/ 331357 w 599091"/>
              <a:gd name="connsiteY55" fmla="*/ 462703 h 598247"/>
              <a:gd name="connsiteX56" fmla="*/ 331357 w 599091"/>
              <a:gd name="connsiteY56" fmla="*/ 475121 h 598247"/>
              <a:gd name="connsiteX57" fmla="*/ 307453 w 599091"/>
              <a:gd name="connsiteY57" fmla="*/ 475121 h 598247"/>
              <a:gd name="connsiteX58" fmla="*/ 133421 w 599091"/>
              <a:gd name="connsiteY58" fmla="*/ 300313 h 598247"/>
              <a:gd name="connsiteX59" fmla="*/ 215639 w 599091"/>
              <a:gd name="connsiteY59" fmla="*/ 300313 h 598247"/>
              <a:gd name="connsiteX60" fmla="*/ 215639 w 599091"/>
              <a:gd name="connsiteY60" fmla="*/ 325148 h 598247"/>
              <a:gd name="connsiteX61" fmla="*/ 187436 w 599091"/>
              <a:gd name="connsiteY61" fmla="*/ 325148 h 598247"/>
              <a:gd name="connsiteX62" fmla="*/ 187436 w 599091"/>
              <a:gd name="connsiteY62" fmla="*/ 475112 h 598247"/>
              <a:gd name="connsiteX63" fmla="*/ 161146 w 599091"/>
              <a:gd name="connsiteY63" fmla="*/ 475112 h 598247"/>
              <a:gd name="connsiteX64" fmla="*/ 161146 w 599091"/>
              <a:gd name="connsiteY64" fmla="*/ 325148 h 598247"/>
              <a:gd name="connsiteX65" fmla="*/ 133421 w 599091"/>
              <a:gd name="connsiteY65" fmla="*/ 325148 h 598247"/>
              <a:gd name="connsiteX66" fmla="*/ 299785 w 599091"/>
              <a:gd name="connsiteY66" fmla="*/ 258302 h 598247"/>
              <a:gd name="connsiteX67" fmla="*/ 153478 w 599091"/>
              <a:gd name="connsiteY67" fmla="*/ 263554 h 598247"/>
              <a:gd name="connsiteX68" fmla="*/ 110925 w 599091"/>
              <a:gd name="connsiteY68" fmla="*/ 302227 h 598247"/>
              <a:gd name="connsiteX69" fmla="*/ 104231 w 599091"/>
              <a:gd name="connsiteY69" fmla="*/ 394375 h 598247"/>
              <a:gd name="connsiteX70" fmla="*/ 110925 w 599091"/>
              <a:gd name="connsiteY70" fmla="*/ 486524 h 598247"/>
              <a:gd name="connsiteX71" fmla="*/ 153478 w 599091"/>
              <a:gd name="connsiteY71" fmla="*/ 524720 h 598247"/>
              <a:gd name="connsiteX72" fmla="*/ 299785 w 599091"/>
              <a:gd name="connsiteY72" fmla="*/ 530449 h 598247"/>
              <a:gd name="connsiteX73" fmla="*/ 446091 w 599091"/>
              <a:gd name="connsiteY73" fmla="*/ 524720 h 598247"/>
              <a:gd name="connsiteX74" fmla="*/ 488166 w 599091"/>
              <a:gd name="connsiteY74" fmla="*/ 486524 h 598247"/>
              <a:gd name="connsiteX75" fmla="*/ 494860 w 599091"/>
              <a:gd name="connsiteY75" fmla="*/ 394375 h 598247"/>
              <a:gd name="connsiteX76" fmla="*/ 488166 w 599091"/>
              <a:gd name="connsiteY76" fmla="*/ 302227 h 598247"/>
              <a:gd name="connsiteX77" fmla="*/ 446091 w 599091"/>
              <a:gd name="connsiteY77" fmla="*/ 263554 h 598247"/>
              <a:gd name="connsiteX78" fmla="*/ 299785 w 599091"/>
              <a:gd name="connsiteY78" fmla="*/ 258302 h 598247"/>
              <a:gd name="connsiteX79" fmla="*/ 283530 w 599091"/>
              <a:gd name="connsiteY79" fmla="*/ 132731 h 598247"/>
              <a:gd name="connsiteX80" fmla="*/ 295016 w 599091"/>
              <a:gd name="connsiteY80" fmla="*/ 151362 h 598247"/>
              <a:gd name="connsiteX81" fmla="*/ 295016 w 599091"/>
              <a:gd name="connsiteY81" fmla="*/ 206298 h 598247"/>
              <a:gd name="connsiteX82" fmla="*/ 283530 w 599091"/>
              <a:gd name="connsiteY82" fmla="*/ 224928 h 598247"/>
              <a:gd name="connsiteX83" fmla="*/ 272523 w 599091"/>
              <a:gd name="connsiteY83" fmla="*/ 206298 h 598247"/>
              <a:gd name="connsiteX84" fmla="*/ 272523 w 599091"/>
              <a:gd name="connsiteY84" fmla="*/ 151362 h 598247"/>
              <a:gd name="connsiteX85" fmla="*/ 283530 w 599091"/>
              <a:gd name="connsiteY85" fmla="*/ 132731 h 598247"/>
              <a:gd name="connsiteX86" fmla="*/ 338513 w 599091"/>
              <a:gd name="connsiteY86" fmla="*/ 113156 h 598247"/>
              <a:gd name="connsiteX87" fmla="*/ 338513 w 599091"/>
              <a:gd name="connsiteY87" fmla="*/ 217241 h 598247"/>
              <a:gd name="connsiteX88" fmla="*/ 340903 w 599091"/>
              <a:gd name="connsiteY88" fmla="*/ 236816 h 598247"/>
              <a:gd name="connsiteX89" fmla="*/ 356203 w 599091"/>
              <a:gd name="connsiteY89" fmla="*/ 246365 h 598247"/>
              <a:gd name="connsiteX90" fmla="*/ 383457 w 599091"/>
              <a:gd name="connsiteY90" fmla="*/ 230132 h 598247"/>
              <a:gd name="connsiteX91" fmla="*/ 383457 w 599091"/>
              <a:gd name="connsiteY91" fmla="*/ 244456 h 598247"/>
              <a:gd name="connsiteX92" fmla="*/ 407363 w 599091"/>
              <a:gd name="connsiteY92" fmla="*/ 244456 h 598247"/>
              <a:gd name="connsiteX93" fmla="*/ 407363 w 599091"/>
              <a:gd name="connsiteY93" fmla="*/ 113156 h 598247"/>
              <a:gd name="connsiteX94" fmla="*/ 383457 w 599091"/>
              <a:gd name="connsiteY94" fmla="*/ 113156 h 598247"/>
              <a:gd name="connsiteX95" fmla="*/ 383457 w 599091"/>
              <a:gd name="connsiteY95" fmla="*/ 213421 h 598247"/>
              <a:gd name="connsiteX96" fmla="*/ 368156 w 599091"/>
              <a:gd name="connsiteY96" fmla="*/ 224880 h 598247"/>
              <a:gd name="connsiteX97" fmla="*/ 362897 w 599091"/>
              <a:gd name="connsiteY97" fmla="*/ 219151 h 598247"/>
              <a:gd name="connsiteX98" fmla="*/ 362419 w 599091"/>
              <a:gd name="connsiteY98" fmla="*/ 210079 h 598247"/>
              <a:gd name="connsiteX99" fmla="*/ 362419 w 599091"/>
              <a:gd name="connsiteY99" fmla="*/ 113156 h 598247"/>
              <a:gd name="connsiteX100" fmla="*/ 283528 w 599091"/>
              <a:gd name="connsiteY100" fmla="*/ 111246 h 598247"/>
              <a:gd name="connsiteX101" fmla="*/ 255797 w 599091"/>
              <a:gd name="connsiteY101" fmla="*/ 125093 h 598247"/>
              <a:gd name="connsiteX102" fmla="*/ 248625 w 599091"/>
              <a:gd name="connsiteY102" fmla="*/ 156127 h 598247"/>
              <a:gd name="connsiteX103" fmla="*/ 248625 w 599091"/>
              <a:gd name="connsiteY103" fmla="*/ 201962 h 598247"/>
              <a:gd name="connsiteX104" fmla="*/ 255797 w 599091"/>
              <a:gd name="connsiteY104" fmla="*/ 232997 h 598247"/>
              <a:gd name="connsiteX105" fmla="*/ 283528 w 599091"/>
              <a:gd name="connsiteY105" fmla="*/ 246365 h 598247"/>
              <a:gd name="connsiteX106" fmla="*/ 311738 w 599091"/>
              <a:gd name="connsiteY106" fmla="*/ 232997 h 598247"/>
              <a:gd name="connsiteX107" fmla="*/ 318910 w 599091"/>
              <a:gd name="connsiteY107" fmla="*/ 201962 h 598247"/>
              <a:gd name="connsiteX108" fmla="*/ 318910 w 599091"/>
              <a:gd name="connsiteY108" fmla="*/ 156127 h 598247"/>
              <a:gd name="connsiteX109" fmla="*/ 311738 w 599091"/>
              <a:gd name="connsiteY109" fmla="*/ 125093 h 598247"/>
              <a:gd name="connsiteX110" fmla="*/ 283528 w 599091"/>
              <a:gd name="connsiteY110" fmla="*/ 111246 h 598247"/>
              <a:gd name="connsiteX111" fmla="*/ 156825 w 599091"/>
              <a:gd name="connsiteY111" fmla="*/ 68276 h 598247"/>
              <a:gd name="connsiteX112" fmla="*/ 173559 w 599091"/>
              <a:gd name="connsiteY112" fmla="*/ 117453 h 598247"/>
              <a:gd name="connsiteX113" fmla="*/ 189816 w 599091"/>
              <a:gd name="connsiteY113" fmla="*/ 172838 h 598247"/>
              <a:gd name="connsiteX114" fmla="*/ 189816 w 599091"/>
              <a:gd name="connsiteY114" fmla="*/ 244456 h 598247"/>
              <a:gd name="connsiteX115" fmla="*/ 216591 w 599091"/>
              <a:gd name="connsiteY115" fmla="*/ 244456 h 598247"/>
              <a:gd name="connsiteX116" fmla="*/ 216591 w 599091"/>
              <a:gd name="connsiteY116" fmla="*/ 172838 h 598247"/>
              <a:gd name="connsiteX117" fmla="*/ 248147 w 599091"/>
              <a:gd name="connsiteY117" fmla="*/ 68276 h 598247"/>
              <a:gd name="connsiteX118" fmla="*/ 221372 w 599091"/>
              <a:gd name="connsiteY118" fmla="*/ 68276 h 598247"/>
              <a:gd name="connsiteX119" fmla="*/ 203203 w 599091"/>
              <a:gd name="connsiteY119" fmla="*/ 137506 h 598247"/>
              <a:gd name="connsiteX120" fmla="*/ 184556 w 599091"/>
              <a:gd name="connsiteY120" fmla="*/ 68276 h 598247"/>
              <a:gd name="connsiteX121" fmla="*/ 32034 w 599091"/>
              <a:gd name="connsiteY121" fmla="*/ 0 h 598247"/>
              <a:gd name="connsiteX122" fmla="*/ 567535 w 599091"/>
              <a:gd name="connsiteY122" fmla="*/ 0 h 598247"/>
              <a:gd name="connsiteX123" fmla="*/ 599091 w 599091"/>
              <a:gd name="connsiteY123" fmla="*/ 31990 h 598247"/>
              <a:gd name="connsiteX124" fmla="*/ 599091 w 599091"/>
              <a:gd name="connsiteY124" fmla="*/ 566735 h 598247"/>
              <a:gd name="connsiteX125" fmla="*/ 567535 w 599091"/>
              <a:gd name="connsiteY125" fmla="*/ 598247 h 598247"/>
              <a:gd name="connsiteX126" fmla="*/ 32034 w 599091"/>
              <a:gd name="connsiteY126" fmla="*/ 598247 h 598247"/>
              <a:gd name="connsiteX127" fmla="*/ 0 w 599091"/>
              <a:gd name="connsiteY127" fmla="*/ 566735 h 598247"/>
              <a:gd name="connsiteX128" fmla="*/ 0 w 599091"/>
              <a:gd name="connsiteY128" fmla="*/ 31990 h 598247"/>
              <a:gd name="connsiteX129" fmla="*/ 32034 w 599091"/>
              <a:gd name="connsiteY129" fmla="*/ 0 h 598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</a:cxnLst>
            <a:rect l="l" t="t" r="r" b="b"/>
            <a:pathLst>
              <a:path w="599091" h="598247">
                <a:moveTo>
                  <a:pt x="430319" y="364795"/>
                </a:moveTo>
                <a:cubicBezTo>
                  <a:pt x="422675" y="364795"/>
                  <a:pt x="418853" y="370527"/>
                  <a:pt x="418853" y="382467"/>
                </a:cubicBezTo>
                <a:lnTo>
                  <a:pt x="418853" y="394884"/>
                </a:lnTo>
                <a:lnTo>
                  <a:pt x="442262" y="394884"/>
                </a:lnTo>
                <a:lnTo>
                  <a:pt x="442262" y="382467"/>
                </a:lnTo>
                <a:cubicBezTo>
                  <a:pt x="442262" y="370527"/>
                  <a:pt x="438440" y="364795"/>
                  <a:pt x="430319" y="364795"/>
                </a:cubicBezTo>
                <a:close/>
                <a:moveTo>
                  <a:pt x="342831" y="364791"/>
                </a:moveTo>
                <a:cubicBezTo>
                  <a:pt x="339006" y="364791"/>
                  <a:pt x="335181" y="366702"/>
                  <a:pt x="330879" y="370523"/>
                </a:cubicBezTo>
                <a:lnTo>
                  <a:pt x="330879" y="449807"/>
                </a:lnTo>
                <a:cubicBezTo>
                  <a:pt x="335181" y="453628"/>
                  <a:pt x="339006" y="455539"/>
                  <a:pt x="342831" y="455539"/>
                </a:cubicBezTo>
                <a:cubicBezTo>
                  <a:pt x="349524" y="455539"/>
                  <a:pt x="353348" y="449807"/>
                  <a:pt x="353348" y="437867"/>
                </a:cubicBezTo>
                <a:lnTo>
                  <a:pt x="353348" y="382463"/>
                </a:lnTo>
                <a:cubicBezTo>
                  <a:pt x="353348" y="370523"/>
                  <a:pt x="349524" y="364791"/>
                  <a:pt x="342831" y="364791"/>
                </a:cubicBezTo>
                <a:close/>
                <a:moveTo>
                  <a:pt x="219017" y="345222"/>
                </a:moveTo>
                <a:lnTo>
                  <a:pt x="242912" y="345222"/>
                </a:lnTo>
                <a:lnTo>
                  <a:pt x="242912" y="440736"/>
                </a:lnTo>
                <a:cubicBezTo>
                  <a:pt x="242912" y="446467"/>
                  <a:pt x="242912" y="449332"/>
                  <a:pt x="242912" y="449810"/>
                </a:cubicBezTo>
                <a:cubicBezTo>
                  <a:pt x="243390" y="453630"/>
                  <a:pt x="245302" y="455541"/>
                  <a:pt x="248647" y="455541"/>
                </a:cubicBezTo>
                <a:cubicBezTo>
                  <a:pt x="253426" y="455541"/>
                  <a:pt x="258205" y="451720"/>
                  <a:pt x="263462" y="444557"/>
                </a:cubicBezTo>
                <a:lnTo>
                  <a:pt x="263462" y="345222"/>
                </a:lnTo>
                <a:lnTo>
                  <a:pt x="286879" y="345222"/>
                </a:lnTo>
                <a:lnTo>
                  <a:pt x="286879" y="475121"/>
                </a:lnTo>
                <a:lnTo>
                  <a:pt x="263462" y="475121"/>
                </a:lnTo>
                <a:lnTo>
                  <a:pt x="263462" y="460794"/>
                </a:lnTo>
                <a:cubicBezTo>
                  <a:pt x="253904" y="471778"/>
                  <a:pt x="245302" y="477031"/>
                  <a:pt x="236699" y="477031"/>
                </a:cubicBezTo>
                <a:cubicBezTo>
                  <a:pt x="229053" y="477031"/>
                  <a:pt x="223796" y="473688"/>
                  <a:pt x="221407" y="467480"/>
                </a:cubicBezTo>
                <a:cubicBezTo>
                  <a:pt x="219973" y="463182"/>
                  <a:pt x="219017" y="456973"/>
                  <a:pt x="219017" y="447900"/>
                </a:cubicBezTo>
                <a:close/>
                <a:moveTo>
                  <a:pt x="430796" y="343303"/>
                </a:moveTo>
                <a:cubicBezTo>
                  <a:pt x="442739" y="343303"/>
                  <a:pt x="451816" y="347602"/>
                  <a:pt x="458504" y="356676"/>
                </a:cubicBezTo>
                <a:cubicBezTo>
                  <a:pt x="463281" y="363363"/>
                  <a:pt x="465670" y="373392"/>
                  <a:pt x="465670" y="387243"/>
                </a:cubicBezTo>
                <a:lnTo>
                  <a:pt x="465670" y="414466"/>
                </a:lnTo>
                <a:lnTo>
                  <a:pt x="418853" y="414466"/>
                </a:lnTo>
                <a:lnTo>
                  <a:pt x="418853" y="437391"/>
                </a:lnTo>
                <a:cubicBezTo>
                  <a:pt x="418853" y="449331"/>
                  <a:pt x="422675" y="455540"/>
                  <a:pt x="430796" y="455540"/>
                </a:cubicBezTo>
                <a:cubicBezTo>
                  <a:pt x="436529" y="455540"/>
                  <a:pt x="439873" y="452197"/>
                  <a:pt x="441306" y="445988"/>
                </a:cubicBezTo>
                <a:cubicBezTo>
                  <a:pt x="441306" y="444555"/>
                  <a:pt x="441784" y="439302"/>
                  <a:pt x="441784" y="430227"/>
                </a:cubicBezTo>
                <a:lnTo>
                  <a:pt x="465670" y="430227"/>
                </a:lnTo>
                <a:lnTo>
                  <a:pt x="465670" y="433570"/>
                </a:lnTo>
                <a:cubicBezTo>
                  <a:pt x="465670" y="441212"/>
                  <a:pt x="465670" y="446466"/>
                  <a:pt x="465192" y="448854"/>
                </a:cubicBezTo>
                <a:cubicBezTo>
                  <a:pt x="464715" y="454107"/>
                  <a:pt x="462804" y="458883"/>
                  <a:pt x="459937" y="462704"/>
                </a:cubicBezTo>
                <a:cubicBezTo>
                  <a:pt x="453249" y="472256"/>
                  <a:pt x="443695" y="477032"/>
                  <a:pt x="431274" y="477032"/>
                </a:cubicBezTo>
                <a:cubicBezTo>
                  <a:pt x="418853" y="477032"/>
                  <a:pt x="409776" y="472734"/>
                  <a:pt x="402611" y="463659"/>
                </a:cubicBezTo>
                <a:cubicBezTo>
                  <a:pt x="397833" y="456973"/>
                  <a:pt x="394967" y="446943"/>
                  <a:pt x="394967" y="433093"/>
                </a:cubicBezTo>
                <a:lnTo>
                  <a:pt x="394967" y="387243"/>
                </a:lnTo>
                <a:cubicBezTo>
                  <a:pt x="394967" y="373392"/>
                  <a:pt x="397356" y="363363"/>
                  <a:pt x="402611" y="356676"/>
                </a:cubicBezTo>
                <a:cubicBezTo>
                  <a:pt x="409299" y="347602"/>
                  <a:pt x="418853" y="343303"/>
                  <a:pt x="430796" y="343303"/>
                </a:cubicBezTo>
                <a:close/>
                <a:moveTo>
                  <a:pt x="307453" y="300313"/>
                </a:moveTo>
                <a:lnTo>
                  <a:pt x="331357" y="300313"/>
                </a:lnTo>
                <a:lnTo>
                  <a:pt x="331357" y="357627"/>
                </a:lnTo>
                <a:cubicBezTo>
                  <a:pt x="338528" y="348075"/>
                  <a:pt x="346655" y="343299"/>
                  <a:pt x="355739" y="343299"/>
                </a:cubicBezTo>
                <a:cubicBezTo>
                  <a:pt x="364822" y="343299"/>
                  <a:pt x="371037" y="348552"/>
                  <a:pt x="374384" y="358105"/>
                </a:cubicBezTo>
                <a:cubicBezTo>
                  <a:pt x="375818" y="363359"/>
                  <a:pt x="376774" y="371956"/>
                  <a:pt x="376774" y="384374"/>
                </a:cubicBezTo>
                <a:lnTo>
                  <a:pt x="376774" y="435956"/>
                </a:lnTo>
                <a:cubicBezTo>
                  <a:pt x="376774" y="447897"/>
                  <a:pt x="375818" y="456971"/>
                  <a:pt x="374384" y="462225"/>
                </a:cubicBezTo>
                <a:cubicBezTo>
                  <a:pt x="371037" y="471777"/>
                  <a:pt x="364822" y="477031"/>
                  <a:pt x="355739" y="477031"/>
                </a:cubicBezTo>
                <a:cubicBezTo>
                  <a:pt x="347133" y="477031"/>
                  <a:pt x="339006" y="472255"/>
                  <a:pt x="331357" y="462703"/>
                </a:cubicBezTo>
                <a:lnTo>
                  <a:pt x="331357" y="475121"/>
                </a:lnTo>
                <a:lnTo>
                  <a:pt x="307453" y="475121"/>
                </a:lnTo>
                <a:close/>
                <a:moveTo>
                  <a:pt x="133421" y="300313"/>
                </a:moveTo>
                <a:lnTo>
                  <a:pt x="215639" y="300313"/>
                </a:lnTo>
                <a:lnTo>
                  <a:pt x="215639" y="325148"/>
                </a:lnTo>
                <a:lnTo>
                  <a:pt x="187436" y="325148"/>
                </a:lnTo>
                <a:lnTo>
                  <a:pt x="187436" y="475112"/>
                </a:lnTo>
                <a:lnTo>
                  <a:pt x="161146" y="475112"/>
                </a:lnTo>
                <a:lnTo>
                  <a:pt x="161146" y="325148"/>
                </a:lnTo>
                <a:lnTo>
                  <a:pt x="133421" y="325148"/>
                </a:lnTo>
                <a:close/>
                <a:moveTo>
                  <a:pt x="299785" y="258302"/>
                </a:moveTo>
                <a:cubicBezTo>
                  <a:pt x="251016" y="258302"/>
                  <a:pt x="201769" y="258302"/>
                  <a:pt x="153478" y="263554"/>
                </a:cubicBezTo>
                <a:cubicBezTo>
                  <a:pt x="132919" y="265941"/>
                  <a:pt x="115706" y="281219"/>
                  <a:pt x="110925" y="302227"/>
                </a:cubicBezTo>
                <a:cubicBezTo>
                  <a:pt x="104231" y="331829"/>
                  <a:pt x="104231" y="363818"/>
                  <a:pt x="104231" y="394375"/>
                </a:cubicBezTo>
                <a:cubicBezTo>
                  <a:pt x="104231" y="424932"/>
                  <a:pt x="104231" y="456922"/>
                  <a:pt x="110925" y="486524"/>
                </a:cubicBezTo>
                <a:cubicBezTo>
                  <a:pt x="115706" y="507531"/>
                  <a:pt x="132919" y="522810"/>
                  <a:pt x="153478" y="524720"/>
                </a:cubicBezTo>
                <a:cubicBezTo>
                  <a:pt x="201769" y="530449"/>
                  <a:pt x="250538" y="530449"/>
                  <a:pt x="299785" y="530449"/>
                </a:cubicBezTo>
                <a:cubicBezTo>
                  <a:pt x="348553" y="530449"/>
                  <a:pt x="397322" y="530449"/>
                  <a:pt x="446091" y="524720"/>
                </a:cubicBezTo>
                <a:cubicBezTo>
                  <a:pt x="466172" y="522810"/>
                  <a:pt x="483385" y="507531"/>
                  <a:pt x="488166" y="486524"/>
                </a:cubicBezTo>
                <a:cubicBezTo>
                  <a:pt x="494860" y="456922"/>
                  <a:pt x="494860" y="424932"/>
                  <a:pt x="494860" y="394375"/>
                </a:cubicBezTo>
                <a:cubicBezTo>
                  <a:pt x="494860" y="363818"/>
                  <a:pt x="494860" y="331829"/>
                  <a:pt x="488166" y="302227"/>
                </a:cubicBezTo>
                <a:cubicBezTo>
                  <a:pt x="483385" y="281219"/>
                  <a:pt x="466650" y="265941"/>
                  <a:pt x="446091" y="263554"/>
                </a:cubicBezTo>
                <a:cubicBezTo>
                  <a:pt x="397800" y="258302"/>
                  <a:pt x="348553" y="258302"/>
                  <a:pt x="299785" y="258302"/>
                </a:cubicBezTo>
                <a:close/>
                <a:moveTo>
                  <a:pt x="283530" y="132731"/>
                </a:moveTo>
                <a:cubicBezTo>
                  <a:pt x="291187" y="132731"/>
                  <a:pt x="295016" y="138941"/>
                  <a:pt x="295016" y="151362"/>
                </a:cubicBezTo>
                <a:lnTo>
                  <a:pt x="295016" y="206298"/>
                </a:lnTo>
                <a:cubicBezTo>
                  <a:pt x="295016" y="218718"/>
                  <a:pt x="291187" y="224928"/>
                  <a:pt x="283530" y="224928"/>
                </a:cubicBezTo>
                <a:cubicBezTo>
                  <a:pt x="275873" y="224928"/>
                  <a:pt x="272523" y="218718"/>
                  <a:pt x="272523" y="206298"/>
                </a:cubicBezTo>
                <a:lnTo>
                  <a:pt x="272523" y="151362"/>
                </a:lnTo>
                <a:cubicBezTo>
                  <a:pt x="272523" y="138941"/>
                  <a:pt x="275873" y="132731"/>
                  <a:pt x="283530" y="132731"/>
                </a:cubicBezTo>
                <a:close/>
                <a:moveTo>
                  <a:pt x="338513" y="113156"/>
                </a:moveTo>
                <a:lnTo>
                  <a:pt x="338513" y="217241"/>
                </a:lnTo>
                <a:cubicBezTo>
                  <a:pt x="338513" y="226312"/>
                  <a:pt x="339469" y="232519"/>
                  <a:pt x="340903" y="236816"/>
                </a:cubicBezTo>
                <a:cubicBezTo>
                  <a:pt x="343294" y="243023"/>
                  <a:pt x="348553" y="246365"/>
                  <a:pt x="356203" y="246365"/>
                </a:cubicBezTo>
                <a:cubicBezTo>
                  <a:pt x="364810" y="246365"/>
                  <a:pt x="373894" y="241113"/>
                  <a:pt x="383457" y="230132"/>
                </a:cubicBezTo>
                <a:lnTo>
                  <a:pt x="383457" y="244456"/>
                </a:lnTo>
                <a:lnTo>
                  <a:pt x="407363" y="244456"/>
                </a:lnTo>
                <a:lnTo>
                  <a:pt x="407363" y="113156"/>
                </a:lnTo>
                <a:lnTo>
                  <a:pt x="383457" y="113156"/>
                </a:lnTo>
                <a:lnTo>
                  <a:pt x="383457" y="213421"/>
                </a:lnTo>
                <a:cubicBezTo>
                  <a:pt x="378197" y="221060"/>
                  <a:pt x="372938" y="224880"/>
                  <a:pt x="368156" y="224880"/>
                </a:cubicBezTo>
                <a:cubicBezTo>
                  <a:pt x="365288" y="224880"/>
                  <a:pt x="363375" y="222970"/>
                  <a:pt x="362897" y="219151"/>
                </a:cubicBezTo>
                <a:cubicBezTo>
                  <a:pt x="362419" y="218196"/>
                  <a:pt x="362419" y="215331"/>
                  <a:pt x="362419" y="210079"/>
                </a:cubicBezTo>
                <a:lnTo>
                  <a:pt x="362419" y="113156"/>
                </a:lnTo>
                <a:close/>
                <a:moveTo>
                  <a:pt x="283528" y="111246"/>
                </a:moveTo>
                <a:cubicBezTo>
                  <a:pt x="271575" y="111246"/>
                  <a:pt x="262491" y="116021"/>
                  <a:pt x="255797" y="125093"/>
                </a:cubicBezTo>
                <a:cubicBezTo>
                  <a:pt x="251016" y="131777"/>
                  <a:pt x="248625" y="141803"/>
                  <a:pt x="248625" y="156127"/>
                </a:cubicBezTo>
                <a:lnTo>
                  <a:pt x="248625" y="201962"/>
                </a:lnTo>
                <a:cubicBezTo>
                  <a:pt x="248625" y="215808"/>
                  <a:pt x="251016" y="226312"/>
                  <a:pt x="255797" y="232997"/>
                </a:cubicBezTo>
                <a:cubicBezTo>
                  <a:pt x="262491" y="242068"/>
                  <a:pt x="271575" y="246365"/>
                  <a:pt x="283528" y="246365"/>
                </a:cubicBezTo>
                <a:cubicBezTo>
                  <a:pt x="295481" y="246365"/>
                  <a:pt x="305044" y="242068"/>
                  <a:pt x="311738" y="232997"/>
                </a:cubicBezTo>
                <a:cubicBezTo>
                  <a:pt x="316519" y="226312"/>
                  <a:pt x="318910" y="215808"/>
                  <a:pt x="318910" y="201962"/>
                </a:cubicBezTo>
                <a:lnTo>
                  <a:pt x="318910" y="156127"/>
                </a:lnTo>
                <a:cubicBezTo>
                  <a:pt x="318910" y="141803"/>
                  <a:pt x="316519" y="131777"/>
                  <a:pt x="311738" y="125093"/>
                </a:cubicBezTo>
                <a:cubicBezTo>
                  <a:pt x="305044" y="116021"/>
                  <a:pt x="295481" y="111246"/>
                  <a:pt x="283528" y="111246"/>
                </a:cubicBezTo>
                <a:close/>
                <a:moveTo>
                  <a:pt x="156825" y="68276"/>
                </a:moveTo>
                <a:cubicBezTo>
                  <a:pt x="162563" y="84509"/>
                  <a:pt x="168300" y="100743"/>
                  <a:pt x="173559" y="117453"/>
                </a:cubicBezTo>
                <a:cubicBezTo>
                  <a:pt x="182166" y="141803"/>
                  <a:pt x="187425" y="160424"/>
                  <a:pt x="189816" y="172838"/>
                </a:cubicBezTo>
                <a:lnTo>
                  <a:pt x="189816" y="244456"/>
                </a:lnTo>
                <a:lnTo>
                  <a:pt x="216591" y="244456"/>
                </a:lnTo>
                <a:lnTo>
                  <a:pt x="216591" y="172838"/>
                </a:lnTo>
                <a:lnTo>
                  <a:pt x="248147" y="68276"/>
                </a:lnTo>
                <a:lnTo>
                  <a:pt x="221372" y="68276"/>
                </a:lnTo>
                <a:lnTo>
                  <a:pt x="203203" y="137506"/>
                </a:lnTo>
                <a:lnTo>
                  <a:pt x="184556" y="68276"/>
                </a:lnTo>
                <a:close/>
                <a:moveTo>
                  <a:pt x="32034" y="0"/>
                </a:moveTo>
                <a:lnTo>
                  <a:pt x="567535" y="0"/>
                </a:lnTo>
                <a:cubicBezTo>
                  <a:pt x="584747" y="0"/>
                  <a:pt x="599091" y="14324"/>
                  <a:pt x="599091" y="31990"/>
                </a:cubicBezTo>
                <a:lnTo>
                  <a:pt x="599091" y="566735"/>
                </a:lnTo>
                <a:cubicBezTo>
                  <a:pt x="599091" y="583924"/>
                  <a:pt x="584747" y="598247"/>
                  <a:pt x="567535" y="598247"/>
                </a:cubicBezTo>
                <a:lnTo>
                  <a:pt x="32034" y="598247"/>
                </a:lnTo>
                <a:cubicBezTo>
                  <a:pt x="14344" y="598247"/>
                  <a:pt x="0" y="583924"/>
                  <a:pt x="0" y="566735"/>
                </a:cubicBezTo>
                <a:lnTo>
                  <a:pt x="0" y="31990"/>
                </a:lnTo>
                <a:cubicBezTo>
                  <a:pt x="0" y="14324"/>
                  <a:pt x="14344" y="0"/>
                  <a:pt x="3203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9" name="email_121933">
            <a:extLst>
              <a:ext uri="{FF2B5EF4-FFF2-40B4-BE49-F238E27FC236}">
                <a16:creationId xmlns:a16="http://schemas.microsoft.com/office/drawing/2014/main" id="{0A577C7D-6505-4ABC-AE03-44C55504322D}"/>
              </a:ext>
            </a:extLst>
          </p:cNvPr>
          <p:cNvSpPr>
            <a:spLocks noChangeAspect="1"/>
          </p:cNvSpPr>
          <p:nvPr/>
        </p:nvSpPr>
        <p:spPr bwMode="auto">
          <a:xfrm>
            <a:off x="3042064" y="2622513"/>
            <a:ext cx="361773" cy="316046"/>
          </a:xfrm>
          <a:custGeom>
            <a:avLst/>
            <a:gdLst>
              <a:gd name="connsiteX0" fmla="*/ 325000 h 606722"/>
              <a:gd name="connsiteY0" fmla="*/ 325000 h 606722"/>
              <a:gd name="connsiteX1" fmla="*/ 325000 h 606722"/>
              <a:gd name="connsiteY1" fmla="*/ 325000 h 606722"/>
              <a:gd name="connsiteX2" fmla="*/ 325000 h 606722"/>
              <a:gd name="connsiteY2" fmla="*/ 325000 h 606722"/>
              <a:gd name="connsiteX3" fmla="*/ 325000 h 606722"/>
              <a:gd name="connsiteY3" fmla="*/ 325000 h 606722"/>
              <a:gd name="connsiteX4" fmla="*/ 325000 h 606722"/>
              <a:gd name="connsiteY4" fmla="*/ 325000 h 606722"/>
              <a:gd name="connsiteX5" fmla="*/ 325000 h 606722"/>
              <a:gd name="connsiteY5" fmla="*/ 325000 h 606722"/>
              <a:gd name="connsiteX6" fmla="*/ 325000 h 606722"/>
              <a:gd name="connsiteY6" fmla="*/ 325000 h 606722"/>
              <a:gd name="connsiteX7" fmla="*/ 325000 h 606722"/>
              <a:gd name="connsiteY7" fmla="*/ 325000 h 606722"/>
              <a:gd name="connsiteX8" fmla="*/ 325000 h 606722"/>
              <a:gd name="connsiteY8" fmla="*/ 325000 h 606722"/>
              <a:gd name="connsiteX9" fmla="*/ 325000 h 606722"/>
              <a:gd name="connsiteY9" fmla="*/ 325000 h 606722"/>
              <a:gd name="connsiteX10" fmla="*/ 325000 h 606722"/>
              <a:gd name="connsiteY10" fmla="*/ 325000 h 606722"/>
              <a:gd name="connsiteX11" fmla="*/ 325000 h 606722"/>
              <a:gd name="connsiteY11" fmla="*/ 325000 h 606722"/>
              <a:gd name="connsiteX12" fmla="*/ 325000 h 606722"/>
              <a:gd name="connsiteY12" fmla="*/ 325000 h 606722"/>
              <a:gd name="connsiteX13" fmla="*/ 325000 h 606722"/>
              <a:gd name="connsiteY13" fmla="*/ 325000 h 606722"/>
              <a:gd name="connsiteX14" fmla="*/ 325000 h 606722"/>
              <a:gd name="connsiteY14" fmla="*/ 325000 h 606722"/>
              <a:gd name="connsiteX15" fmla="*/ 325000 h 606722"/>
              <a:gd name="connsiteY15" fmla="*/ 325000 h 606722"/>
              <a:gd name="connsiteX16" fmla="*/ 325000 h 606722"/>
              <a:gd name="connsiteY16" fmla="*/ 325000 h 606722"/>
              <a:gd name="connsiteX17" fmla="*/ 325000 h 606722"/>
              <a:gd name="connsiteY17" fmla="*/ 325000 h 606722"/>
              <a:gd name="connsiteX18" fmla="*/ 325000 h 606722"/>
              <a:gd name="connsiteY18" fmla="*/ 325000 h 606722"/>
              <a:gd name="connsiteX19" fmla="*/ 325000 h 606722"/>
              <a:gd name="connsiteY19" fmla="*/ 325000 h 606722"/>
              <a:gd name="connsiteX20" fmla="*/ 325000 h 606722"/>
              <a:gd name="connsiteY20" fmla="*/ 325000 h 606722"/>
              <a:gd name="connsiteX21" fmla="*/ 325000 h 606722"/>
              <a:gd name="connsiteY21" fmla="*/ 325000 h 606722"/>
              <a:gd name="connsiteX22" fmla="*/ 325000 h 606722"/>
              <a:gd name="connsiteY22" fmla="*/ 325000 h 606722"/>
              <a:gd name="connsiteX23" fmla="*/ 325000 h 606722"/>
              <a:gd name="connsiteY23" fmla="*/ 325000 h 606722"/>
              <a:gd name="connsiteX24" fmla="*/ 325000 h 606722"/>
              <a:gd name="connsiteY24" fmla="*/ 325000 h 606722"/>
              <a:gd name="connsiteX25" fmla="*/ 325000 h 606722"/>
              <a:gd name="connsiteY25" fmla="*/ 325000 h 606722"/>
              <a:gd name="connsiteX26" fmla="*/ 325000 h 606722"/>
              <a:gd name="connsiteY26" fmla="*/ 325000 h 606722"/>
              <a:gd name="connsiteX27" fmla="*/ 325000 h 606722"/>
              <a:gd name="connsiteY27" fmla="*/ 32500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605733" h="529170">
                <a:moveTo>
                  <a:pt x="486594" y="302289"/>
                </a:moveTo>
                <a:lnTo>
                  <a:pt x="396258" y="392485"/>
                </a:lnTo>
                <a:lnTo>
                  <a:pt x="486594" y="482681"/>
                </a:lnTo>
                <a:lnTo>
                  <a:pt x="515811" y="453509"/>
                </a:lnTo>
                <a:lnTo>
                  <a:pt x="454692" y="392485"/>
                </a:lnTo>
                <a:lnTo>
                  <a:pt x="515811" y="331461"/>
                </a:lnTo>
                <a:close/>
                <a:moveTo>
                  <a:pt x="468836" y="255800"/>
                </a:moveTo>
                <a:cubicBezTo>
                  <a:pt x="544305" y="255800"/>
                  <a:pt x="605733" y="317133"/>
                  <a:pt x="605733" y="392485"/>
                </a:cubicBezTo>
                <a:cubicBezTo>
                  <a:pt x="605733" y="467837"/>
                  <a:pt x="544305" y="529170"/>
                  <a:pt x="468836" y="529170"/>
                </a:cubicBezTo>
                <a:cubicBezTo>
                  <a:pt x="393367" y="529170"/>
                  <a:pt x="331939" y="467837"/>
                  <a:pt x="331939" y="392485"/>
                </a:cubicBezTo>
                <a:cubicBezTo>
                  <a:pt x="331939" y="317133"/>
                  <a:pt x="393367" y="255800"/>
                  <a:pt x="468836" y="255800"/>
                </a:cubicBezTo>
                <a:close/>
                <a:moveTo>
                  <a:pt x="218346" y="224045"/>
                </a:moveTo>
                <a:lnTo>
                  <a:pt x="271832" y="272082"/>
                </a:lnTo>
                <a:lnTo>
                  <a:pt x="325420" y="224045"/>
                </a:lnTo>
                <a:lnTo>
                  <a:pt x="358049" y="253321"/>
                </a:lnTo>
                <a:cubicBezTo>
                  <a:pt x="316954" y="285896"/>
                  <a:pt x="290624" y="336201"/>
                  <a:pt x="290624" y="392485"/>
                </a:cubicBezTo>
                <a:lnTo>
                  <a:pt x="30837" y="392485"/>
                </a:lnTo>
                <a:close/>
                <a:moveTo>
                  <a:pt x="543776" y="27732"/>
                </a:moveTo>
                <a:lnTo>
                  <a:pt x="543776" y="231172"/>
                </a:lnTo>
                <a:cubicBezTo>
                  <a:pt x="520959" y="220551"/>
                  <a:pt x="495561" y="214571"/>
                  <a:pt x="468821" y="214571"/>
                </a:cubicBezTo>
                <a:cubicBezTo>
                  <a:pt x="442390" y="214571"/>
                  <a:pt x="417198" y="220448"/>
                  <a:pt x="394691" y="230759"/>
                </a:cubicBezTo>
                <a:lnTo>
                  <a:pt x="356284" y="196217"/>
                </a:lnTo>
                <a:close/>
                <a:moveTo>
                  <a:pt x="0" y="27732"/>
                </a:moveTo>
                <a:lnTo>
                  <a:pt x="187492" y="196190"/>
                </a:lnTo>
                <a:lnTo>
                  <a:pt x="0" y="364752"/>
                </a:lnTo>
                <a:close/>
                <a:moveTo>
                  <a:pt x="30837" y="0"/>
                </a:moveTo>
                <a:lnTo>
                  <a:pt x="512939" y="0"/>
                </a:lnTo>
                <a:lnTo>
                  <a:pt x="271836" y="2166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0" name="sharing-archives_314198">
            <a:extLst>
              <a:ext uri="{FF2B5EF4-FFF2-40B4-BE49-F238E27FC236}">
                <a16:creationId xmlns:a16="http://schemas.microsoft.com/office/drawing/2014/main" id="{94063330-90B5-4FB3-A34F-60977635052F}"/>
              </a:ext>
            </a:extLst>
          </p:cNvPr>
          <p:cNvSpPr>
            <a:spLocks noChangeAspect="1"/>
          </p:cNvSpPr>
          <p:nvPr/>
        </p:nvSpPr>
        <p:spPr bwMode="auto">
          <a:xfrm>
            <a:off x="3494200" y="2580285"/>
            <a:ext cx="344478" cy="375438"/>
          </a:xfrm>
          <a:custGeom>
            <a:avLst/>
            <a:gdLst>
              <a:gd name="connsiteX0" fmla="*/ 373273 h 605239"/>
              <a:gd name="connsiteY0" fmla="*/ 373273 h 605239"/>
              <a:gd name="connsiteX1" fmla="*/ 373273 h 605239"/>
              <a:gd name="connsiteY1" fmla="*/ 373273 h 605239"/>
              <a:gd name="connsiteX2" fmla="*/ 373273 h 605239"/>
              <a:gd name="connsiteY2" fmla="*/ 373273 h 605239"/>
              <a:gd name="connsiteX3" fmla="*/ 373273 h 605239"/>
              <a:gd name="connsiteY3" fmla="*/ 373273 h 605239"/>
              <a:gd name="connsiteX4" fmla="*/ 373273 h 605239"/>
              <a:gd name="connsiteY4" fmla="*/ 373273 h 605239"/>
              <a:gd name="connsiteX5" fmla="*/ 373273 h 605239"/>
              <a:gd name="connsiteY5" fmla="*/ 373273 h 605239"/>
              <a:gd name="connsiteX6" fmla="*/ 373273 h 605239"/>
              <a:gd name="connsiteY6" fmla="*/ 373273 h 605239"/>
              <a:gd name="connsiteX7" fmla="*/ 373273 h 605239"/>
              <a:gd name="connsiteY7" fmla="*/ 373273 h 605239"/>
              <a:gd name="connsiteX8" fmla="*/ 373273 h 605239"/>
              <a:gd name="connsiteY8" fmla="*/ 373273 h 605239"/>
              <a:gd name="connsiteX9" fmla="*/ 373273 h 605239"/>
              <a:gd name="connsiteY9" fmla="*/ 373273 h 605239"/>
              <a:gd name="connsiteX10" fmla="*/ 373273 h 605239"/>
              <a:gd name="connsiteY10" fmla="*/ 373273 h 605239"/>
              <a:gd name="connsiteX11" fmla="*/ 373273 h 605239"/>
              <a:gd name="connsiteY11" fmla="*/ 373273 h 605239"/>
              <a:gd name="connsiteX12" fmla="*/ 373273 h 605239"/>
              <a:gd name="connsiteY12" fmla="*/ 373273 h 605239"/>
              <a:gd name="connsiteX13" fmla="*/ 373273 h 605239"/>
              <a:gd name="connsiteY13" fmla="*/ 373273 h 605239"/>
              <a:gd name="connsiteX14" fmla="*/ 373273 h 605239"/>
              <a:gd name="connsiteY14" fmla="*/ 373273 h 605239"/>
              <a:gd name="connsiteX15" fmla="*/ 373273 h 605239"/>
              <a:gd name="connsiteY15" fmla="*/ 373273 h 605239"/>
              <a:gd name="connsiteX16" fmla="*/ 373273 h 605239"/>
              <a:gd name="connsiteY16" fmla="*/ 373273 h 605239"/>
              <a:gd name="connsiteX17" fmla="*/ 373273 h 605239"/>
              <a:gd name="connsiteY17" fmla="*/ 373273 h 605239"/>
              <a:gd name="connsiteX18" fmla="*/ 373273 h 605239"/>
              <a:gd name="connsiteY18" fmla="*/ 373273 h 605239"/>
              <a:gd name="connsiteX19" fmla="*/ 373273 h 605239"/>
              <a:gd name="connsiteY19" fmla="*/ 373273 h 605239"/>
              <a:gd name="connsiteX20" fmla="*/ 373273 h 605239"/>
              <a:gd name="connsiteY20" fmla="*/ 373273 h 605239"/>
              <a:gd name="connsiteX21" fmla="*/ 373273 h 605239"/>
              <a:gd name="connsiteY21" fmla="*/ 373273 h 605239"/>
              <a:gd name="connsiteX22" fmla="*/ 373273 h 605239"/>
              <a:gd name="connsiteY22" fmla="*/ 373273 h 605239"/>
              <a:gd name="connsiteX23" fmla="*/ 373273 h 605239"/>
              <a:gd name="connsiteY23" fmla="*/ 373273 h 605239"/>
              <a:gd name="connsiteX24" fmla="*/ 373273 h 605239"/>
              <a:gd name="connsiteY24" fmla="*/ 373273 h 605239"/>
              <a:gd name="connsiteX25" fmla="*/ 373273 h 605239"/>
              <a:gd name="connsiteY25" fmla="*/ 373273 h 605239"/>
              <a:gd name="connsiteX26" fmla="*/ 373273 h 605239"/>
              <a:gd name="connsiteY26" fmla="*/ 373273 h 605239"/>
              <a:gd name="connsiteX27" fmla="*/ 373273 h 605239"/>
              <a:gd name="connsiteY27" fmla="*/ 373273 h 605239"/>
              <a:gd name="connsiteX28" fmla="*/ 373273 h 605239"/>
              <a:gd name="connsiteY28" fmla="*/ 373273 h 605239"/>
              <a:gd name="connsiteX29" fmla="*/ 373273 h 605239"/>
              <a:gd name="connsiteY29" fmla="*/ 373273 h 605239"/>
              <a:gd name="connsiteX30" fmla="*/ 373273 h 605239"/>
              <a:gd name="connsiteY30" fmla="*/ 373273 h 605239"/>
              <a:gd name="connsiteX31" fmla="*/ 373273 h 605239"/>
              <a:gd name="connsiteY31" fmla="*/ 373273 h 605239"/>
              <a:gd name="connsiteX32" fmla="*/ 373273 h 605239"/>
              <a:gd name="connsiteY32" fmla="*/ 373273 h 605239"/>
              <a:gd name="connsiteX33" fmla="*/ 373273 h 605239"/>
              <a:gd name="connsiteY33" fmla="*/ 373273 h 605239"/>
              <a:gd name="connsiteX34" fmla="*/ 373273 h 605239"/>
              <a:gd name="connsiteY34" fmla="*/ 373273 h 605239"/>
              <a:gd name="connsiteX35" fmla="*/ 373273 h 605239"/>
              <a:gd name="connsiteY35" fmla="*/ 373273 h 605239"/>
              <a:gd name="connsiteX36" fmla="*/ 373273 h 605239"/>
              <a:gd name="connsiteY36" fmla="*/ 373273 h 605239"/>
              <a:gd name="connsiteX37" fmla="*/ 373273 h 605239"/>
              <a:gd name="connsiteY37" fmla="*/ 373273 h 605239"/>
              <a:gd name="connsiteX38" fmla="*/ 373273 h 605239"/>
              <a:gd name="connsiteY38" fmla="*/ 373273 h 605239"/>
              <a:gd name="connsiteX39" fmla="*/ 373273 h 605239"/>
              <a:gd name="connsiteY39" fmla="*/ 373273 h 605239"/>
              <a:gd name="connsiteX40" fmla="*/ 373273 h 605239"/>
              <a:gd name="connsiteY40" fmla="*/ 373273 h 605239"/>
              <a:gd name="connsiteX41" fmla="*/ 373273 h 605239"/>
              <a:gd name="connsiteY41" fmla="*/ 373273 h 605239"/>
              <a:gd name="connsiteX42" fmla="*/ 373273 h 605239"/>
              <a:gd name="connsiteY42" fmla="*/ 373273 h 605239"/>
              <a:gd name="connsiteX43" fmla="*/ 373273 h 605239"/>
              <a:gd name="connsiteY43" fmla="*/ 373273 h 605239"/>
              <a:gd name="connsiteX44" fmla="*/ 373273 h 605239"/>
              <a:gd name="connsiteY44" fmla="*/ 373273 h 605239"/>
              <a:gd name="connsiteX45" fmla="*/ 373273 h 605239"/>
              <a:gd name="connsiteY45" fmla="*/ 373273 h 605239"/>
              <a:gd name="connsiteX46" fmla="*/ 373273 h 605239"/>
              <a:gd name="connsiteY46" fmla="*/ 373273 h 605239"/>
              <a:gd name="connsiteX47" fmla="*/ 373273 h 605239"/>
              <a:gd name="connsiteY47" fmla="*/ 373273 h 605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556690" h="606722">
                <a:moveTo>
                  <a:pt x="178530" y="296446"/>
                </a:moveTo>
                <a:lnTo>
                  <a:pt x="378159" y="296446"/>
                </a:lnTo>
                <a:lnTo>
                  <a:pt x="378159" y="332576"/>
                </a:lnTo>
                <a:lnTo>
                  <a:pt x="178530" y="332576"/>
                </a:lnTo>
                <a:close/>
                <a:moveTo>
                  <a:pt x="178530" y="236324"/>
                </a:moveTo>
                <a:lnTo>
                  <a:pt x="378159" y="236324"/>
                </a:lnTo>
                <a:lnTo>
                  <a:pt x="378159" y="272383"/>
                </a:lnTo>
                <a:lnTo>
                  <a:pt x="178530" y="272383"/>
                </a:lnTo>
                <a:close/>
                <a:moveTo>
                  <a:pt x="178530" y="176202"/>
                </a:moveTo>
                <a:lnTo>
                  <a:pt x="378159" y="176202"/>
                </a:lnTo>
                <a:lnTo>
                  <a:pt x="378159" y="212332"/>
                </a:lnTo>
                <a:lnTo>
                  <a:pt x="178530" y="212332"/>
                </a:lnTo>
                <a:close/>
                <a:moveTo>
                  <a:pt x="178530" y="116080"/>
                </a:moveTo>
                <a:lnTo>
                  <a:pt x="278309" y="116080"/>
                </a:lnTo>
                <a:lnTo>
                  <a:pt x="278309" y="152139"/>
                </a:lnTo>
                <a:lnTo>
                  <a:pt x="178530" y="152139"/>
                </a:lnTo>
                <a:close/>
                <a:moveTo>
                  <a:pt x="366232" y="61587"/>
                </a:moveTo>
                <a:lnTo>
                  <a:pt x="366232" y="87271"/>
                </a:lnTo>
                <a:lnTo>
                  <a:pt x="391952" y="87271"/>
                </a:lnTo>
                <a:close/>
                <a:moveTo>
                  <a:pt x="139195" y="36081"/>
                </a:moveTo>
                <a:lnTo>
                  <a:pt x="139195" y="412539"/>
                </a:lnTo>
                <a:lnTo>
                  <a:pt x="417495" y="412539"/>
                </a:lnTo>
                <a:lnTo>
                  <a:pt x="417495" y="123353"/>
                </a:lnTo>
                <a:lnTo>
                  <a:pt x="330098" y="123353"/>
                </a:lnTo>
                <a:lnTo>
                  <a:pt x="330098" y="36081"/>
                </a:lnTo>
                <a:close/>
                <a:moveTo>
                  <a:pt x="103061" y="0"/>
                </a:moveTo>
                <a:lnTo>
                  <a:pt x="355641" y="0"/>
                </a:lnTo>
                <a:lnTo>
                  <a:pt x="453629" y="97847"/>
                </a:lnTo>
                <a:lnTo>
                  <a:pt x="453629" y="448621"/>
                </a:lnTo>
                <a:lnTo>
                  <a:pt x="296367" y="448621"/>
                </a:lnTo>
                <a:lnTo>
                  <a:pt x="296367" y="518918"/>
                </a:lnTo>
                <a:lnTo>
                  <a:pt x="487449" y="518918"/>
                </a:lnTo>
                <a:lnTo>
                  <a:pt x="461283" y="492701"/>
                </a:lnTo>
                <a:lnTo>
                  <a:pt x="486826" y="467195"/>
                </a:lnTo>
                <a:lnTo>
                  <a:pt x="556690" y="536959"/>
                </a:lnTo>
                <a:lnTo>
                  <a:pt x="486826" y="606722"/>
                </a:lnTo>
                <a:lnTo>
                  <a:pt x="461283" y="581216"/>
                </a:lnTo>
                <a:lnTo>
                  <a:pt x="487449" y="554999"/>
                </a:lnTo>
                <a:lnTo>
                  <a:pt x="69152" y="554999"/>
                </a:lnTo>
                <a:lnTo>
                  <a:pt x="95407" y="581216"/>
                </a:lnTo>
                <a:lnTo>
                  <a:pt x="69864" y="606722"/>
                </a:lnTo>
                <a:lnTo>
                  <a:pt x="0" y="536959"/>
                </a:lnTo>
                <a:lnTo>
                  <a:pt x="69864" y="467195"/>
                </a:lnTo>
                <a:lnTo>
                  <a:pt x="95407" y="492701"/>
                </a:lnTo>
                <a:lnTo>
                  <a:pt x="69152" y="518918"/>
                </a:lnTo>
                <a:lnTo>
                  <a:pt x="260234" y="518918"/>
                </a:lnTo>
                <a:lnTo>
                  <a:pt x="260234" y="448621"/>
                </a:lnTo>
                <a:lnTo>
                  <a:pt x="103061" y="4486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" name="google-plus-social-logotype_49647">
            <a:extLst>
              <a:ext uri="{FF2B5EF4-FFF2-40B4-BE49-F238E27FC236}">
                <a16:creationId xmlns:a16="http://schemas.microsoft.com/office/drawing/2014/main" id="{9033EF1F-DD32-4BE1-A4FD-BCA594AC6398}"/>
              </a:ext>
            </a:extLst>
          </p:cNvPr>
          <p:cNvSpPr>
            <a:spLocks noChangeAspect="1"/>
          </p:cNvSpPr>
          <p:nvPr/>
        </p:nvSpPr>
        <p:spPr bwMode="auto">
          <a:xfrm>
            <a:off x="3944906" y="2136665"/>
            <a:ext cx="341236" cy="340799"/>
          </a:xfrm>
          <a:custGeom>
            <a:avLst/>
            <a:gdLst>
              <a:gd name="connsiteX0" fmla="*/ 239087 w 599091"/>
              <a:gd name="connsiteY0" fmla="*/ 363339 h 598324"/>
              <a:gd name="connsiteX1" fmla="*/ 253911 w 599091"/>
              <a:gd name="connsiteY1" fmla="*/ 364294 h 598324"/>
              <a:gd name="connsiteX2" fmla="*/ 323727 w 599091"/>
              <a:gd name="connsiteY2" fmla="*/ 448841 h 598324"/>
              <a:gd name="connsiteX3" fmla="*/ 229523 w 599091"/>
              <a:gd name="connsiteY3" fmla="*/ 518102 h 598324"/>
              <a:gd name="connsiteX4" fmla="*/ 117147 w 599091"/>
              <a:gd name="connsiteY4" fmla="*/ 439765 h 598324"/>
              <a:gd name="connsiteX5" fmla="*/ 172139 w 599091"/>
              <a:gd name="connsiteY5" fmla="*/ 373848 h 598324"/>
              <a:gd name="connsiteX6" fmla="*/ 239087 w 599091"/>
              <a:gd name="connsiteY6" fmla="*/ 363339 h 598324"/>
              <a:gd name="connsiteX7" fmla="*/ 442744 w 599091"/>
              <a:gd name="connsiteY7" fmla="*/ 195303 h 598324"/>
              <a:gd name="connsiteX8" fmla="*/ 442744 w 599091"/>
              <a:gd name="connsiteY8" fmla="*/ 259290 h 598324"/>
              <a:gd name="connsiteX9" fmla="*/ 378675 w 599091"/>
              <a:gd name="connsiteY9" fmla="*/ 259290 h 598324"/>
              <a:gd name="connsiteX10" fmla="*/ 378675 w 599091"/>
              <a:gd name="connsiteY10" fmla="*/ 291283 h 598324"/>
              <a:gd name="connsiteX11" fmla="*/ 442744 w 599091"/>
              <a:gd name="connsiteY11" fmla="*/ 291283 h 598324"/>
              <a:gd name="connsiteX12" fmla="*/ 442744 w 599091"/>
              <a:gd name="connsiteY12" fmla="*/ 355747 h 598324"/>
              <a:gd name="connsiteX13" fmla="*/ 474300 w 599091"/>
              <a:gd name="connsiteY13" fmla="*/ 355747 h 598324"/>
              <a:gd name="connsiteX14" fmla="*/ 474300 w 599091"/>
              <a:gd name="connsiteY14" fmla="*/ 291283 h 598324"/>
              <a:gd name="connsiteX15" fmla="*/ 538369 w 599091"/>
              <a:gd name="connsiteY15" fmla="*/ 291283 h 598324"/>
              <a:gd name="connsiteX16" fmla="*/ 538369 w 599091"/>
              <a:gd name="connsiteY16" fmla="*/ 259290 h 598324"/>
              <a:gd name="connsiteX17" fmla="*/ 474300 w 599091"/>
              <a:gd name="connsiteY17" fmla="*/ 259290 h 598324"/>
              <a:gd name="connsiteX18" fmla="*/ 474300 w 599091"/>
              <a:gd name="connsiteY18" fmla="*/ 195303 h 598324"/>
              <a:gd name="connsiteX19" fmla="*/ 207987 w 599091"/>
              <a:gd name="connsiteY19" fmla="*/ 77842 h 598324"/>
              <a:gd name="connsiteX20" fmla="*/ 288338 w 599091"/>
              <a:gd name="connsiteY20" fmla="*/ 195780 h 598324"/>
              <a:gd name="connsiteX21" fmla="*/ 272555 w 599091"/>
              <a:gd name="connsiteY21" fmla="*/ 242574 h 598324"/>
              <a:gd name="connsiteX22" fmla="*/ 229031 w 599091"/>
              <a:gd name="connsiteY22" fmla="*/ 260241 h 598324"/>
              <a:gd name="connsiteX23" fmla="*/ 149159 w 599091"/>
              <a:gd name="connsiteY23" fmla="*/ 146600 h 598324"/>
              <a:gd name="connsiteX24" fmla="*/ 163029 w 599091"/>
              <a:gd name="connsiteY24" fmla="*/ 99329 h 598324"/>
              <a:gd name="connsiteX25" fmla="*/ 207987 w 599091"/>
              <a:gd name="connsiteY25" fmla="*/ 77842 h 598324"/>
              <a:gd name="connsiteX26" fmla="*/ 254363 w 599091"/>
              <a:gd name="connsiteY26" fmla="*/ 53959 h 598324"/>
              <a:gd name="connsiteX27" fmla="*/ 133397 w 599091"/>
              <a:gd name="connsiteY27" fmla="*/ 92160 h 598324"/>
              <a:gd name="connsiteX28" fmla="*/ 92756 w 599091"/>
              <a:gd name="connsiteY28" fmla="*/ 177635 h 598324"/>
              <a:gd name="connsiteX29" fmla="*/ 198900 w 599091"/>
              <a:gd name="connsiteY29" fmla="*/ 278390 h 598324"/>
              <a:gd name="connsiteX30" fmla="*/ 219460 w 599091"/>
              <a:gd name="connsiteY30" fmla="*/ 276957 h 598324"/>
              <a:gd name="connsiteX31" fmla="*/ 212766 w 599091"/>
              <a:gd name="connsiteY31" fmla="*/ 302266 h 598324"/>
              <a:gd name="connsiteX32" fmla="*/ 231891 w 599091"/>
              <a:gd name="connsiteY32" fmla="*/ 345719 h 598324"/>
              <a:gd name="connsiteX33" fmla="*/ 109969 w 599091"/>
              <a:gd name="connsiteY33" fmla="*/ 374848 h 598324"/>
              <a:gd name="connsiteX34" fmla="*/ 60722 w 599091"/>
              <a:gd name="connsiteY34" fmla="*/ 453160 h 598324"/>
              <a:gd name="connsiteX35" fmla="*/ 198422 w 599091"/>
              <a:gd name="connsiteY35" fmla="*/ 544843 h 598324"/>
              <a:gd name="connsiteX36" fmla="*/ 366244 w 599091"/>
              <a:gd name="connsiteY36" fmla="*/ 423554 h 598324"/>
              <a:gd name="connsiteX37" fmla="*/ 312694 w 599091"/>
              <a:gd name="connsiteY37" fmla="*/ 334259 h 598324"/>
              <a:gd name="connsiteX38" fmla="*/ 289744 w 599091"/>
              <a:gd name="connsiteY38" fmla="*/ 316114 h 598324"/>
              <a:gd name="connsiteX39" fmla="*/ 273010 w 599091"/>
              <a:gd name="connsiteY39" fmla="*/ 288418 h 598324"/>
              <a:gd name="connsiteX40" fmla="*/ 291178 w 599091"/>
              <a:gd name="connsiteY40" fmla="*/ 257379 h 598324"/>
              <a:gd name="connsiteX41" fmla="*/ 344728 w 599091"/>
              <a:gd name="connsiteY41" fmla="*/ 166174 h 598324"/>
              <a:gd name="connsiteX42" fmla="*/ 299306 w 599091"/>
              <a:gd name="connsiteY42" fmla="*/ 79745 h 598324"/>
              <a:gd name="connsiteX43" fmla="*/ 338991 w 599091"/>
              <a:gd name="connsiteY43" fmla="*/ 79745 h 598324"/>
              <a:gd name="connsiteX44" fmla="*/ 380588 w 599091"/>
              <a:gd name="connsiteY44" fmla="*/ 53959 h 598324"/>
              <a:gd name="connsiteX45" fmla="*/ 32034 w 599091"/>
              <a:gd name="connsiteY45" fmla="*/ 0 h 598324"/>
              <a:gd name="connsiteX46" fmla="*/ 567535 w 599091"/>
              <a:gd name="connsiteY46" fmla="*/ 0 h 598324"/>
              <a:gd name="connsiteX47" fmla="*/ 599091 w 599091"/>
              <a:gd name="connsiteY47" fmla="*/ 31993 h 598324"/>
              <a:gd name="connsiteX48" fmla="*/ 599091 w 599091"/>
              <a:gd name="connsiteY48" fmla="*/ 566808 h 598324"/>
              <a:gd name="connsiteX49" fmla="*/ 567535 w 599091"/>
              <a:gd name="connsiteY49" fmla="*/ 598324 h 598324"/>
              <a:gd name="connsiteX50" fmla="*/ 32034 w 599091"/>
              <a:gd name="connsiteY50" fmla="*/ 598324 h 598324"/>
              <a:gd name="connsiteX51" fmla="*/ 0 w 599091"/>
              <a:gd name="connsiteY51" fmla="*/ 566808 h 598324"/>
              <a:gd name="connsiteX52" fmla="*/ 0 w 599091"/>
              <a:gd name="connsiteY52" fmla="*/ 31993 h 598324"/>
              <a:gd name="connsiteX53" fmla="*/ 32034 w 599091"/>
              <a:gd name="connsiteY53" fmla="*/ 0 h 598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599091" h="598324">
                <a:moveTo>
                  <a:pt x="239087" y="363339"/>
                </a:moveTo>
                <a:cubicBezTo>
                  <a:pt x="245781" y="363339"/>
                  <a:pt x="248650" y="363339"/>
                  <a:pt x="253911" y="364294"/>
                </a:cubicBezTo>
                <a:cubicBezTo>
                  <a:pt x="302686" y="398686"/>
                  <a:pt x="323727" y="415882"/>
                  <a:pt x="323727" y="448841"/>
                </a:cubicBezTo>
                <a:cubicBezTo>
                  <a:pt x="323727" y="488487"/>
                  <a:pt x="291210" y="518102"/>
                  <a:pt x="229523" y="518102"/>
                </a:cubicBezTo>
                <a:cubicBezTo>
                  <a:pt x="161141" y="518102"/>
                  <a:pt x="117147" y="485143"/>
                  <a:pt x="117147" y="439765"/>
                </a:cubicBezTo>
                <a:cubicBezTo>
                  <a:pt x="117147" y="394387"/>
                  <a:pt x="157794" y="378624"/>
                  <a:pt x="172139" y="373848"/>
                </a:cubicBezTo>
                <a:cubicBezTo>
                  <a:pt x="198918" y="364772"/>
                  <a:pt x="233348" y="363339"/>
                  <a:pt x="239087" y="363339"/>
                </a:cubicBezTo>
                <a:close/>
                <a:moveTo>
                  <a:pt x="442744" y="195303"/>
                </a:moveTo>
                <a:lnTo>
                  <a:pt x="442744" y="259290"/>
                </a:lnTo>
                <a:lnTo>
                  <a:pt x="378675" y="259290"/>
                </a:lnTo>
                <a:lnTo>
                  <a:pt x="378675" y="291283"/>
                </a:lnTo>
                <a:lnTo>
                  <a:pt x="442744" y="291283"/>
                </a:lnTo>
                <a:lnTo>
                  <a:pt x="442744" y="355747"/>
                </a:lnTo>
                <a:lnTo>
                  <a:pt x="474300" y="355747"/>
                </a:lnTo>
                <a:lnTo>
                  <a:pt x="474300" y="291283"/>
                </a:lnTo>
                <a:lnTo>
                  <a:pt x="538369" y="291283"/>
                </a:lnTo>
                <a:lnTo>
                  <a:pt x="538369" y="259290"/>
                </a:lnTo>
                <a:lnTo>
                  <a:pt x="474300" y="259290"/>
                </a:lnTo>
                <a:lnTo>
                  <a:pt x="474300" y="195303"/>
                </a:lnTo>
                <a:close/>
                <a:moveTo>
                  <a:pt x="207987" y="77842"/>
                </a:moveTo>
                <a:cubicBezTo>
                  <a:pt x="261076" y="77842"/>
                  <a:pt x="288338" y="149465"/>
                  <a:pt x="288338" y="195780"/>
                </a:cubicBezTo>
                <a:cubicBezTo>
                  <a:pt x="288338" y="207240"/>
                  <a:pt x="287381" y="227772"/>
                  <a:pt x="272555" y="242574"/>
                </a:cubicBezTo>
                <a:cubicBezTo>
                  <a:pt x="262033" y="252601"/>
                  <a:pt x="244815" y="260241"/>
                  <a:pt x="229031" y="260241"/>
                </a:cubicBezTo>
                <a:cubicBezTo>
                  <a:pt x="174029" y="260241"/>
                  <a:pt x="149159" y="189573"/>
                  <a:pt x="149159" y="146600"/>
                </a:cubicBezTo>
                <a:cubicBezTo>
                  <a:pt x="149159" y="129888"/>
                  <a:pt x="152029" y="112698"/>
                  <a:pt x="163029" y="99329"/>
                </a:cubicBezTo>
                <a:cubicBezTo>
                  <a:pt x="173073" y="86437"/>
                  <a:pt x="191247" y="77842"/>
                  <a:pt x="207987" y="77842"/>
                </a:cubicBezTo>
                <a:close/>
                <a:moveTo>
                  <a:pt x="254363" y="53959"/>
                </a:moveTo>
                <a:cubicBezTo>
                  <a:pt x="219938" y="53959"/>
                  <a:pt x="170213" y="62077"/>
                  <a:pt x="133397" y="92160"/>
                </a:cubicBezTo>
                <a:cubicBezTo>
                  <a:pt x="106144" y="115558"/>
                  <a:pt x="92756" y="148506"/>
                  <a:pt x="92756" y="177635"/>
                </a:cubicBezTo>
                <a:cubicBezTo>
                  <a:pt x="92756" y="227774"/>
                  <a:pt x="131006" y="278390"/>
                  <a:pt x="198900" y="278390"/>
                </a:cubicBezTo>
                <a:cubicBezTo>
                  <a:pt x="205116" y="278390"/>
                  <a:pt x="212288" y="277913"/>
                  <a:pt x="219460" y="276957"/>
                </a:cubicBezTo>
                <a:cubicBezTo>
                  <a:pt x="216113" y="284598"/>
                  <a:pt x="212766" y="291283"/>
                  <a:pt x="212766" y="302266"/>
                </a:cubicBezTo>
                <a:cubicBezTo>
                  <a:pt x="212766" y="321844"/>
                  <a:pt x="223285" y="334259"/>
                  <a:pt x="231891" y="345719"/>
                </a:cubicBezTo>
                <a:cubicBezTo>
                  <a:pt x="203203" y="347629"/>
                  <a:pt x="149653" y="350495"/>
                  <a:pt x="109969" y="374848"/>
                </a:cubicBezTo>
                <a:cubicBezTo>
                  <a:pt x="72197" y="397291"/>
                  <a:pt x="60722" y="430240"/>
                  <a:pt x="60722" y="453160"/>
                </a:cubicBezTo>
                <a:cubicBezTo>
                  <a:pt x="60722" y="500434"/>
                  <a:pt x="105188" y="544843"/>
                  <a:pt x="198422" y="544843"/>
                </a:cubicBezTo>
                <a:cubicBezTo>
                  <a:pt x="308391" y="544843"/>
                  <a:pt x="366244" y="483721"/>
                  <a:pt x="366244" y="423554"/>
                </a:cubicBezTo>
                <a:cubicBezTo>
                  <a:pt x="366244" y="379623"/>
                  <a:pt x="340903" y="357657"/>
                  <a:pt x="312694" y="334259"/>
                </a:cubicBezTo>
                <a:lnTo>
                  <a:pt x="289744" y="316114"/>
                </a:lnTo>
                <a:cubicBezTo>
                  <a:pt x="282572" y="310383"/>
                  <a:pt x="273010" y="302743"/>
                  <a:pt x="273010" y="288418"/>
                </a:cubicBezTo>
                <a:cubicBezTo>
                  <a:pt x="273010" y="274570"/>
                  <a:pt x="282572" y="265497"/>
                  <a:pt x="291178" y="257379"/>
                </a:cubicBezTo>
                <a:cubicBezTo>
                  <a:pt x="317953" y="236369"/>
                  <a:pt x="344728" y="213448"/>
                  <a:pt x="344728" y="166174"/>
                </a:cubicBezTo>
                <a:cubicBezTo>
                  <a:pt x="344728" y="117468"/>
                  <a:pt x="314128" y="92160"/>
                  <a:pt x="299306" y="79745"/>
                </a:cubicBezTo>
                <a:lnTo>
                  <a:pt x="338991" y="79745"/>
                </a:lnTo>
                <a:lnTo>
                  <a:pt x="380588" y="53959"/>
                </a:lnTo>
                <a:close/>
                <a:moveTo>
                  <a:pt x="32034" y="0"/>
                </a:moveTo>
                <a:lnTo>
                  <a:pt x="567535" y="0"/>
                </a:lnTo>
                <a:cubicBezTo>
                  <a:pt x="584747" y="0"/>
                  <a:pt x="599091" y="14325"/>
                  <a:pt x="599091" y="31993"/>
                </a:cubicBezTo>
                <a:lnTo>
                  <a:pt x="599091" y="566808"/>
                </a:lnTo>
                <a:cubicBezTo>
                  <a:pt x="599091" y="583999"/>
                  <a:pt x="584747" y="598324"/>
                  <a:pt x="567535" y="598324"/>
                </a:cubicBezTo>
                <a:lnTo>
                  <a:pt x="32034" y="598324"/>
                </a:lnTo>
                <a:cubicBezTo>
                  <a:pt x="14344" y="598324"/>
                  <a:pt x="0" y="583999"/>
                  <a:pt x="0" y="566808"/>
                </a:cubicBezTo>
                <a:lnTo>
                  <a:pt x="0" y="31993"/>
                </a:lnTo>
                <a:cubicBezTo>
                  <a:pt x="0" y="14325"/>
                  <a:pt x="14344" y="0"/>
                  <a:pt x="3203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/>
          </a:p>
        </p:txBody>
      </p:sp>
      <p:sp>
        <p:nvSpPr>
          <p:cNvPr id="42" name="content_272394">
            <a:extLst>
              <a:ext uri="{FF2B5EF4-FFF2-40B4-BE49-F238E27FC236}">
                <a16:creationId xmlns:a16="http://schemas.microsoft.com/office/drawing/2014/main" id="{0CD18569-0850-4525-AEEF-D2E9C58E714E}"/>
              </a:ext>
            </a:extLst>
          </p:cNvPr>
          <p:cNvSpPr>
            <a:spLocks noChangeAspect="1"/>
          </p:cNvSpPr>
          <p:nvPr/>
        </p:nvSpPr>
        <p:spPr bwMode="auto">
          <a:xfrm>
            <a:off x="3944905" y="2616318"/>
            <a:ext cx="328225" cy="322241"/>
          </a:xfrm>
          <a:custGeom>
            <a:avLst/>
            <a:gdLst>
              <a:gd name="connsiteX0" fmla="*/ 188491 w 607639"/>
              <a:gd name="connsiteY0" fmla="*/ 512060 h 596560"/>
              <a:gd name="connsiteX1" fmla="*/ 183951 w 607639"/>
              <a:gd name="connsiteY1" fmla="*/ 534369 h 596560"/>
              <a:gd name="connsiteX2" fmla="*/ 206382 w 607639"/>
              <a:gd name="connsiteY2" fmla="*/ 529925 h 596560"/>
              <a:gd name="connsiteX3" fmla="*/ 202822 w 607639"/>
              <a:gd name="connsiteY3" fmla="*/ 440424 h 596560"/>
              <a:gd name="connsiteX4" fmla="*/ 192942 w 607639"/>
              <a:gd name="connsiteY4" fmla="*/ 489663 h 596560"/>
              <a:gd name="connsiteX5" fmla="*/ 228813 w 607639"/>
              <a:gd name="connsiteY5" fmla="*/ 525481 h 596560"/>
              <a:gd name="connsiteX6" fmla="*/ 278125 w 607639"/>
              <a:gd name="connsiteY6" fmla="*/ 515615 h 596560"/>
              <a:gd name="connsiteX7" fmla="*/ 258454 w 607639"/>
              <a:gd name="connsiteY7" fmla="*/ 495884 h 596560"/>
              <a:gd name="connsiteX8" fmla="*/ 222582 w 607639"/>
              <a:gd name="connsiteY8" fmla="*/ 460067 h 596560"/>
              <a:gd name="connsiteX9" fmla="*/ 459352 w 607639"/>
              <a:gd name="connsiteY9" fmla="*/ 308707 h 596560"/>
              <a:gd name="connsiteX10" fmla="*/ 376838 w 607639"/>
              <a:gd name="connsiteY10" fmla="*/ 391097 h 596560"/>
              <a:gd name="connsiteX11" fmla="*/ 310525 w 607639"/>
              <a:gd name="connsiteY11" fmla="*/ 457311 h 596560"/>
              <a:gd name="connsiteX12" fmla="*/ 278570 w 607639"/>
              <a:gd name="connsiteY12" fmla="*/ 489219 h 596560"/>
              <a:gd name="connsiteX13" fmla="*/ 297441 w 607639"/>
              <a:gd name="connsiteY13" fmla="*/ 507972 h 596560"/>
              <a:gd name="connsiteX14" fmla="*/ 427931 w 607639"/>
              <a:gd name="connsiteY14" fmla="*/ 377676 h 596560"/>
              <a:gd name="connsiteX15" fmla="*/ 478222 w 607639"/>
              <a:gd name="connsiteY15" fmla="*/ 327460 h 596560"/>
              <a:gd name="connsiteX16" fmla="*/ 423480 w 607639"/>
              <a:gd name="connsiteY16" fmla="*/ 272889 h 596560"/>
              <a:gd name="connsiteX17" fmla="*/ 242699 w 607639"/>
              <a:gd name="connsiteY17" fmla="*/ 453401 h 596560"/>
              <a:gd name="connsiteX18" fmla="*/ 265130 w 607639"/>
              <a:gd name="connsiteY18" fmla="*/ 475798 h 596560"/>
              <a:gd name="connsiteX19" fmla="*/ 297085 w 607639"/>
              <a:gd name="connsiteY19" fmla="*/ 443891 h 596560"/>
              <a:gd name="connsiteX20" fmla="*/ 363398 w 607639"/>
              <a:gd name="connsiteY20" fmla="*/ 377676 h 596560"/>
              <a:gd name="connsiteX21" fmla="*/ 445911 w 607639"/>
              <a:gd name="connsiteY21" fmla="*/ 295197 h 596560"/>
              <a:gd name="connsiteX22" fmla="*/ 391258 w 607639"/>
              <a:gd name="connsiteY22" fmla="*/ 240626 h 596560"/>
              <a:gd name="connsiteX23" fmla="*/ 310525 w 607639"/>
              <a:gd name="connsiteY23" fmla="*/ 321150 h 596560"/>
              <a:gd name="connsiteX24" fmla="*/ 240474 w 607639"/>
              <a:gd name="connsiteY24" fmla="*/ 391097 h 596560"/>
              <a:gd name="connsiteX25" fmla="*/ 210388 w 607639"/>
              <a:gd name="connsiteY25" fmla="*/ 421138 h 596560"/>
              <a:gd name="connsiteX26" fmla="*/ 229258 w 607639"/>
              <a:gd name="connsiteY26" fmla="*/ 439891 h 596560"/>
              <a:gd name="connsiteX27" fmla="*/ 410040 w 607639"/>
              <a:gd name="connsiteY27" fmla="*/ 259379 h 596560"/>
              <a:gd name="connsiteX28" fmla="*/ 454348 w 607639"/>
              <a:gd name="connsiteY28" fmla="*/ 195319 h 596560"/>
              <a:gd name="connsiteX29" fmla="*/ 467782 w 607639"/>
              <a:gd name="connsiteY29" fmla="*/ 195319 h 596560"/>
              <a:gd name="connsiteX30" fmla="*/ 467782 w 607639"/>
              <a:gd name="connsiteY30" fmla="*/ 208744 h 596560"/>
              <a:gd name="connsiteX31" fmla="*/ 445008 w 607639"/>
              <a:gd name="connsiteY31" fmla="*/ 231503 h 596560"/>
              <a:gd name="connsiteX32" fmla="*/ 438246 w 607639"/>
              <a:gd name="connsiteY32" fmla="*/ 234348 h 596560"/>
              <a:gd name="connsiteX33" fmla="*/ 431485 w 607639"/>
              <a:gd name="connsiteY33" fmla="*/ 231503 h 596560"/>
              <a:gd name="connsiteX34" fmla="*/ 431485 w 607639"/>
              <a:gd name="connsiteY34" fmla="*/ 218079 h 596560"/>
              <a:gd name="connsiteX35" fmla="*/ 463001 w 607639"/>
              <a:gd name="connsiteY35" fmla="*/ 168990 h 596560"/>
              <a:gd name="connsiteX36" fmla="*/ 404699 w 607639"/>
              <a:gd name="connsiteY36" fmla="*/ 227206 h 596560"/>
              <a:gd name="connsiteX37" fmla="*/ 430245 w 607639"/>
              <a:gd name="connsiteY37" fmla="*/ 252714 h 596560"/>
              <a:gd name="connsiteX38" fmla="*/ 466117 w 607639"/>
              <a:gd name="connsiteY38" fmla="*/ 288532 h 596560"/>
              <a:gd name="connsiteX39" fmla="*/ 491663 w 607639"/>
              <a:gd name="connsiteY39" fmla="*/ 314040 h 596560"/>
              <a:gd name="connsiteX40" fmla="*/ 549965 w 607639"/>
              <a:gd name="connsiteY40" fmla="*/ 255824 h 596560"/>
              <a:gd name="connsiteX41" fmla="*/ 456236 w 607639"/>
              <a:gd name="connsiteY41" fmla="*/ 148815 h 596560"/>
              <a:gd name="connsiteX42" fmla="*/ 469677 w 607639"/>
              <a:gd name="connsiteY42" fmla="*/ 148815 h 596560"/>
              <a:gd name="connsiteX43" fmla="*/ 570171 w 607639"/>
              <a:gd name="connsiteY43" fmla="*/ 249070 h 596560"/>
              <a:gd name="connsiteX44" fmla="*/ 570171 w 607639"/>
              <a:gd name="connsiteY44" fmla="*/ 262579 h 596560"/>
              <a:gd name="connsiteX45" fmla="*/ 498428 w 607639"/>
              <a:gd name="connsiteY45" fmla="*/ 334215 h 596560"/>
              <a:gd name="connsiteX46" fmla="*/ 441461 w 607639"/>
              <a:gd name="connsiteY46" fmla="*/ 391097 h 596560"/>
              <a:gd name="connsiteX47" fmla="*/ 310525 w 607639"/>
              <a:gd name="connsiteY47" fmla="*/ 521837 h 596560"/>
              <a:gd name="connsiteX48" fmla="*/ 304205 w 607639"/>
              <a:gd name="connsiteY48" fmla="*/ 528147 h 596560"/>
              <a:gd name="connsiteX49" fmla="*/ 304027 w 607639"/>
              <a:gd name="connsiteY49" fmla="*/ 528236 h 596560"/>
              <a:gd name="connsiteX50" fmla="*/ 303493 w 607639"/>
              <a:gd name="connsiteY50" fmla="*/ 528769 h 596560"/>
              <a:gd name="connsiteX51" fmla="*/ 303226 w 607639"/>
              <a:gd name="connsiteY51" fmla="*/ 528947 h 596560"/>
              <a:gd name="connsiteX52" fmla="*/ 302692 w 607639"/>
              <a:gd name="connsiteY52" fmla="*/ 529392 h 596560"/>
              <a:gd name="connsiteX53" fmla="*/ 302336 w 607639"/>
              <a:gd name="connsiteY53" fmla="*/ 529569 h 596560"/>
              <a:gd name="connsiteX54" fmla="*/ 301891 w 607639"/>
              <a:gd name="connsiteY54" fmla="*/ 529836 h 596560"/>
              <a:gd name="connsiteX55" fmla="*/ 301446 w 607639"/>
              <a:gd name="connsiteY55" fmla="*/ 530014 h 596560"/>
              <a:gd name="connsiteX56" fmla="*/ 301090 w 607639"/>
              <a:gd name="connsiteY56" fmla="*/ 530191 h 596560"/>
              <a:gd name="connsiteX57" fmla="*/ 300556 w 607639"/>
              <a:gd name="connsiteY57" fmla="*/ 530458 h 596560"/>
              <a:gd name="connsiteX58" fmla="*/ 300200 w 607639"/>
              <a:gd name="connsiteY58" fmla="*/ 530547 h 596560"/>
              <a:gd name="connsiteX59" fmla="*/ 299488 w 607639"/>
              <a:gd name="connsiteY59" fmla="*/ 530725 h 596560"/>
              <a:gd name="connsiteX60" fmla="*/ 299310 w 607639"/>
              <a:gd name="connsiteY60" fmla="*/ 530725 h 596560"/>
              <a:gd name="connsiteX61" fmla="*/ 299221 w 607639"/>
              <a:gd name="connsiteY61" fmla="*/ 530814 h 596560"/>
              <a:gd name="connsiteX62" fmla="*/ 227567 w 607639"/>
              <a:gd name="connsiteY62" fmla="*/ 545123 h 596560"/>
              <a:gd name="connsiteX63" fmla="*/ 227478 w 607639"/>
              <a:gd name="connsiteY63" fmla="*/ 545123 h 596560"/>
              <a:gd name="connsiteX64" fmla="*/ 185910 w 607639"/>
              <a:gd name="connsiteY64" fmla="*/ 553389 h 596560"/>
              <a:gd name="connsiteX65" fmla="*/ 179323 w 607639"/>
              <a:gd name="connsiteY65" fmla="*/ 556055 h 596560"/>
              <a:gd name="connsiteX66" fmla="*/ 171935 w 607639"/>
              <a:gd name="connsiteY66" fmla="*/ 556055 h 596560"/>
              <a:gd name="connsiteX67" fmla="*/ 171846 w 607639"/>
              <a:gd name="connsiteY67" fmla="*/ 556055 h 596560"/>
              <a:gd name="connsiteX68" fmla="*/ 85594 w 607639"/>
              <a:gd name="connsiteY68" fmla="*/ 556055 h 596560"/>
              <a:gd name="connsiteX69" fmla="*/ 76070 w 607639"/>
              <a:gd name="connsiteY69" fmla="*/ 546545 h 596560"/>
              <a:gd name="connsiteX70" fmla="*/ 85594 w 607639"/>
              <a:gd name="connsiteY70" fmla="*/ 537035 h 596560"/>
              <a:gd name="connsiteX71" fmla="*/ 164102 w 607639"/>
              <a:gd name="connsiteY71" fmla="*/ 537035 h 596560"/>
              <a:gd name="connsiteX72" fmla="*/ 187601 w 607639"/>
              <a:gd name="connsiteY72" fmla="*/ 419360 h 596560"/>
              <a:gd name="connsiteX73" fmla="*/ 187601 w 607639"/>
              <a:gd name="connsiteY73" fmla="*/ 419271 h 596560"/>
              <a:gd name="connsiteX74" fmla="*/ 187690 w 607639"/>
              <a:gd name="connsiteY74" fmla="*/ 419094 h 596560"/>
              <a:gd name="connsiteX75" fmla="*/ 187868 w 607639"/>
              <a:gd name="connsiteY75" fmla="*/ 418383 h 596560"/>
              <a:gd name="connsiteX76" fmla="*/ 187957 w 607639"/>
              <a:gd name="connsiteY76" fmla="*/ 418027 h 596560"/>
              <a:gd name="connsiteX77" fmla="*/ 188224 w 607639"/>
              <a:gd name="connsiteY77" fmla="*/ 417494 h 596560"/>
              <a:gd name="connsiteX78" fmla="*/ 188402 w 607639"/>
              <a:gd name="connsiteY78" fmla="*/ 417138 h 596560"/>
              <a:gd name="connsiteX79" fmla="*/ 188580 w 607639"/>
              <a:gd name="connsiteY79" fmla="*/ 416605 h 596560"/>
              <a:gd name="connsiteX80" fmla="*/ 188847 w 607639"/>
              <a:gd name="connsiteY80" fmla="*/ 416250 h 596560"/>
              <a:gd name="connsiteX81" fmla="*/ 189025 w 607639"/>
              <a:gd name="connsiteY81" fmla="*/ 415894 h 596560"/>
              <a:gd name="connsiteX82" fmla="*/ 189470 w 607639"/>
              <a:gd name="connsiteY82" fmla="*/ 415361 h 596560"/>
              <a:gd name="connsiteX83" fmla="*/ 189648 w 607639"/>
              <a:gd name="connsiteY83" fmla="*/ 415094 h 596560"/>
              <a:gd name="connsiteX84" fmla="*/ 190182 w 607639"/>
              <a:gd name="connsiteY84" fmla="*/ 414472 h 596560"/>
              <a:gd name="connsiteX85" fmla="*/ 190271 w 607639"/>
              <a:gd name="connsiteY85" fmla="*/ 414383 h 596560"/>
              <a:gd name="connsiteX86" fmla="*/ 210833 w 607639"/>
              <a:gd name="connsiteY86" fmla="*/ 393852 h 596560"/>
              <a:gd name="connsiteX87" fmla="*/ 85594 w 607639"/>
              <a:gd name="connsiteY87" fmla="*/ 393852 h 596560"/>
              <a:gd name="connsiteX88" fmla="*/ 76070 w 607639"/>
              <a:gd name="connsiteY88" fmla="*/ 384342 h 596560"/>
              <a:gd name="connsiteX89" fmla="*/ 85594 w 607639"/>
              <a:gd name="connsiteY89" fmla="*/ 374921 h 596560"/>
              <a:gd name="connsiteX90" fmla="*/ 229792 w 607639"/>
              <a:gd name="connsiteY90" fmla="*/ 374921 h 596560"/>
              <a:gd name="connsiteX91" fmla="*/ 297085 w 607639"/>
              <a:gd name="connsiteY91" fmla="*/ 307729 h 596560"/>
              <a:gd name="connsiteX92" fmla="*/ 373189 w 607639"/>
              <a:gd name="connsiteY92" fmla="*/ 231738 h 596560"/>
              <a:gd name="connsiteX93" fmla="*/ 303760 w 607639"/>
              <a:gd name="connsiteY93" fmla="*/ 231738 h 596560"/>
              <a:gd name="connsiteX94" fmla="*/ 85594 w 607639"/>
              <a:gd name="connsiteY94" fmla="*/ 231738 h 596560"/>
              <a:gd name="connsiteX95" fmla="*/ 76070 w 607639"/>
              <a:gd name="connsiteY95" fmla="*/ 222228 h 596560"/>
              <a:gd name="connsiteX96" fmla="*/ 85594 w 607639"/>
              <a:gd name="connsiteY96" fmla="*/ 212718 h 596560"/>
              <a:gd name="connsiteX97" fmla="*/ 303760 w 607639"/>
              <a:gd name="connsiteY97" fmla="*/ 212718 h 596560"/>
              <a:gd name="connsiteX98" fmla="*/ 392237 w 607639"/>
              <a:gd name="connsiteY98" fmla="*/ 212718 h 596560"/>
              <a:gd name="connsiteX99" fmla="*/ 19047 w 607639"/>
              <a:gd name="connsiteY99" fmla="*/ 140587 h 596560"/>
              <a:gd name="connsiteX100" fmla="*/ 19047 w 607639"/>
              <a:gd name="connsiteY100" fmla="*/ 577543 h 596560"/>
              <a:gd name="connsiteX101" fmla="*/ 303775 w 607639"/>
              <a:gd name="connsiteY101" fmla="*/ 577543 h 596560"/>
              <a:gd name="connsiteX102" fmla="*/ 588592 w 607639"/>
              <a:gd name="connsiteY102" fmla="*/ 577543 h 596560"/>
              <a:gd name="connsiteX103" fmla="*/ 588592 w 607639"/>
              <a:gd name="connsiteY103" fmla="*/ 140587 h 596560"/>
              <a:gd name="connsiteX104" fmla="*/ 303775 w 607639"/>
              <a:gd name="connsiteY104" fmla="*/ 140587 h 596560"/>
              <a:gd name="connsiteX105" fmla="*/ 90713 w 607639"/>
              <a:gd name="connsiteY105" fmla="*/ 49416 h 596560"/>
              <a:gd name="connsiteX106" fmla="*/ 69790 w 607639"/>
              <a:gd name="connsiteY106" fmla="*/ 70284 h 596560"/>
              <a:gd name="connsiteX107" fmla="*/ 90713 w 607639"/>
              <a:gd name="connsiteY107" fmla="*/ 91151 h 596560"/>
              <a:gd name="connsiteX108" fmla="*/ 111635 w 607639"/>
              <a:gd name="connsiteY108" fmla="*/ 70284 h 596560"/>
              <a:gd name="connsiteX109" fmla="*/ 90713 w 607639"/>
              <a:gd name="connsiteY109" fmla="*/ 49416 h 596560"/>
              <a:gd name="connsiteX110" fmla="*/ 202311 w 607639"/>
              <a:gd name="connsiteY110" fmla="*/ 49416 h 596560"/>
              <a:gd name="connsiteX111" fmla="*/ 181407 w 607639"/>
              <a:gd name="connsiteY111" fmla="*/ 70284 h 596560"/>
              <a:gd name="connsiteX112" fmla="*/ 202311 w 607639"/>
              <a:gd name="connsiteY112" fmla="*/ 91151 h 596560"/>
              <a:gd name="connsiteX113" fmla="*/ 223215 w 607639"/>
              <a:gd name="connsiteY113" fmla="*/ 70284 h 596560"/>
              <a:gd name="connsiteX114" fmla="*/ 202311 w 607639"/>
              <a:gd name="connsiteY114" fmla="*/ 49416 h 596560"/>
              <a:gd name="connsiteX115" fmla="*/ 313910 w 607639"/>
              <a:gd name="connsiteY115" fmla="*/ 49416 h 596560"/>
              <a:gd name="connsiteX116" fmla="*/ 306966 w 607639"/>
              <a:gd name="connsiteY116" fmla="*/ 50571 h 596560"/>
              <a:gd name="connsiteX117" fmla="*/ 292988 w 607639"/>
              <a:gd name="connsiteY117" fmla="*/ 70284 h 596560"/>
              <a:gd name="connsiteX118" fmla="*/ 306966 w 607639"/>
              <a:gd name="connsiteY118" fmla="*/ 89996 h 596560"/>
              <a:gd name="connsiteX119" fmla="*/ 313910 w 607639"/>
              <a:gd name="connsiteY119" fmla="*/ 91151 h 596560"/>
              <a:gd name="connsiteX120" fmla="*/ 334922 w 607639"/>
              <a:gd name="connsiteY120" fmla="*/ 70284 h 596560"/>
              <a:gd name="connsiteX121" fmla="*/ 313910 w 607639"/>
              <a:gd name="connsiteY121" fmla="*/ 49416 h 596560"/>
              <a:gd name="connsiteX122" fmla="*/ 537220 w 607639"/>
              <a:gd name="connsiteY122" fmla="*/ 40505 h 596560"/>
              <a:gd name="connsiteX123" fmla="*/ 557532 w 607639"/>
              <a:gd name="connsiteY123" fmla="*/ 40505 h 596560"/>
              <a:gd name="connsiteX124" fmla="*/ 567064 w 607639"/>
              <a:gd name="connsiteY124" fmla="*/ 50032 h 596560"/>
              <a:gd name="connsiteX125" fmla="*/ 557532 w 607639"/>
              <a:gd name="connsiteY125" fmla="*/ 59558 h 596560"/>
              <a:gd name="connsiteX126" fmla="*/ 537220 w 607639"/>
              <a:gd name="connsiteY126" fmla="*/ 59558 h 596560"/>
              <a:gd name="connsiteX127" fmla="*/ 527688 w 607639"/>
              <a:gd name="connsiteY127" fmla="*/ 50032 h 596560"/>
              <a:gd name="connsiteX128" fmla="*/ 537220 w 607639"/>
              <a:gd name="connsiteY128" fmla="*/ 40505 h 596560"/>
              <a:gd name="connsiteX129" fmla="*/ 395077 w 607639"/>
              <a:gd name="connsiteY129" fmla="*/ 40505 h 596560"/>
              <a:gd name="connsiteX130" fmla="*/ 506801 w 607639"/>
              <a:gd name="connsiteY130" fmla="*/ 40505 h 596560"/>
              <a:gd name="connsiteX131" fmla="*/ 516327 w 607639"/>
              <a:gd name="connsiteY131" fmla="*/ 50032 h 596560"/>
              <a:gd name="connsiteX132" fmla="*/ 506801 w 607639"/>
              <a:gd name="connsiteY132" fmla="*/ 59558 h 596560"/>
              <a:gd name="connsiteX133" fmla="*/ 395077 w 607639"/>
              <a:gd name="connsiteY133" fmla="*/ 59558 h 596560"/>
              <a:gd name="connsiteX134" fmla="*/ 385640 w 607639"/>
              <a:gd name="connsiteY134" fmla="*/ 50032 h 596560"/>
              <a:gd name="connsiteX135" fmla="*/ 395077 w 607639"/>
              <a:gd name="connsiteY135" fmla="*/ 40505 h 596560"/>
              <a:gd name="connsiteX136" fmla="*/ 90713 w 607639"/>
              <a:gd name="connsiteY136" fmla="*/ 30414 h 596560"/>
              <a:gd name="connsiteX137" fmla="*/ 130688 w 607639"/>
              <a:gd name="connsiteY137" fmla="*/ 70284 h 596560"/>
              <a:gd name="connsiteX138" fmla="*/ 90713 w 607639"/>
              <a:gd name="connsiteY138" fmla="*/ 110153 h 596560"/>
              <a:gd name="connsiteX139" fmla="*/ 50737 w 607639"/>
              <a:gd name="connsiteY139" fmla="*/ 70284 h 596560"/>
              <a:gd name="connsiteX140" fmla="*/ 90713 w 607639"/>
              <a:gd name="connsiteY140" fmla="*/ 30414 h 596560"/>
              <a:gd name="connsiteX141" fmla="*/ 313910 w 607639"/>
              <a:gd name="connsiteY141" fmla="*/ 30414 h 596560"/>
              <a:gd name="connsiteX142" fmla="*/ 353886 w 607639"/>
              <a:gd name="connsiteY142" fmla="*/ 70284 h 596560"/>
              <a:gd name="connsiteX143" fmla="*/ 313910 w 607639"/>
              <a:gd name="connsiteY143" fmla="*/ 110153 h 596560"/>
              <a:gd name="connsiteX144" fmla="*/ 300645 w 607639"/>
              <a:gd name="connsiteY144" fmla="*/ 107844 h 596560"/>
              <a:gd name="connsiteX145" fmla="*/ 300556 w 607639"/>
              <a:gd name="connsiteY145" fmla="*/ 107844 h 596560"/>
              <a:gd name="connsiteX146" fmla="*/ 273935 w 607639"/>
              <a:gd name="connsiteY146" fmla="*/ 70284 h 596560"/>
              <a:gd name="connsiteX147" fmla="*/ 300556 w 607639"/>
              <a:gd name="connsiteY147" fmla="*/ 32723 h 596560"/>
              <a:gd name="connsiteX148" fmla="*/ 300645 w 607639"/>
              <a:gd name="connsiteY148" fmla="*/ 32723 h 596560"/>
              <a:gd name="connsiteX149" fmla="*/ 313910 w 607639"/>
              <a:gd name="connsiteY149" fmla="*/ 30414 h 596560"/>
              <a:gd name="connsiteX150" fmla="*/ 202311 w 607639"/>
              <a:gd name="connsiteY150" fmla="*/ 30414 h 596560"/>
              <a:gd name="connsiteX151" fmla="*/ 242251 w 607639"/>
              <a:gd name="connsiteY151" fmla="*/ 70284 h 596560"/>
              <a:gd name="connsiteX152" fmla="*/ 202311 w 607639"/>
              <a:gd name="connsiteY152" fmla="*/ 110153 h 596560"/>
              <a:gd name="connsiteX153" fmla="*/ 162371 w 607639"/>
              <a:gd name="connsiteY153" fmla="*/ 70284 h 596560"/>
              <a:gd name="connsiteX154" fmla="*/ 202311 w 607639"/>
              <a:gd name="connsiteY154" fmla="*/ 30414 h 596560"/>
              <a:gd name="connsiteX155" fmla="*/ 19047 w 607639"/>
              <a:gd name="connsiteY155" fmla="*/ 19017 h 596560"/>
              <a:gd name="connsiteX156" fmla="*/ 19047 w 607639"/>
              <a:gd name="connsiteY156" fmla="*/ 121569 h 596560"/>
              <a:gd name="connsiteX157" fmla="*/ 303775 w 607639"/>
              <a:gd name="connsiteY157" fmla="*/ 121569 h 596560"/>
              <a:gd name="connsiteX158" fmla="*/ 588592 w 607639"/>
              <a:gd name="connsiteY158" fmla="*/ 121569 h 596560"/>
              <a:gd name="connsiteX159" fmla="*/ 588592 w 607639"/>
              <a:gd name="connsiteY159" fmla="*/ 19017 h 596560"/>
              <a:gd name="connsiteX160" fmla="*/ 303775 w 607639"/>
              <a:gd name="connsiteY160" fmla="*/ 19017 h 596560"/>
              <a:gd name="connsiteX161" fmla="*/ 9524 w 607639"/>
              <a:gd name="connsiteY161" fmla="*/ 0 h 596560"/>
              <a:gd name="connsiteX162" fmla="*/ 303775 w 607639"/>
              <a:gd name="connsiteY162" fmla="*/ 0 h 596560"/>
              <a:gd name="connsiteX163" fmla="*/ 598115 w 607639"/>
              <a:gd name="connsiteY163" fmla="*/ 0 h 596560"/>
              <a:gd name="connsiteX164" fmla="*/ 607639 w 607639"/>
              <a:gd name="connsiteY164" fmla="*/ 9509 h 596560"/>
              <a:gd name="connsiteX165" fmla="*/ 607639 w 607639"/>
              <a:gd name="connsiteY165" fmla="*/ 131078 h 596560"/>
              <a:gd name="connsiteX166" fmla="*/ 607639 w 607639"/>
              <a:gd name="connsiteY166" fmla="*/ 587051 h 596560"/>
              <a:gd name="connsiteX167" fmla="*/ 598115 w 607639"/>
              <a:gd name="connsiteY167" fmla="*/ 596560 h 596560"/>
              <a:gd name="connsiteX168" fmla="*/ 303775 w 607639"/>
              <a:gd name="connsiteY168" fmla="*/ 596560 h 596560"/>
              <a:gd name="connsiteX169" fmla="*/ 9524 w 607639"/>
              <a:gd name="connsiteY169" fmla="*/ 596560 h 596560"/>
              <a:gd name="connsiteX170" fmla="*/ 0 w 607639"/>
              <a:gd name="connsiteY170" fmla="*/ 587051 h 596560"/>
              <a:gd name="connsiteX171" fmla="*/ 0 w 607639"/>
              <a:gd name="connsiteY171" fmla="*/ 131078 h 596560"/>
              <a:gd name="connsiteX172" fmla="*/ 0 w 607639"/>
              <a:gd name="connsiteY172" fmla="*/ 9509 h 596560"/>
              <a:gd name="connsiteX173" fmla="*/ 9524 w 607639"/>
              <a:gd name="connsiteY173" fmla="*/ 0 h 59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</a:cxnLst>
            <a:rect l="l" t="t" r="r" b="b"/>
            <a:pathLst>
              <a:path w="607639" h="596560">
                <a:moveTo>
                  <a:pt x="188491" y="512060"/>
                </a:moveTo>
                <a:lnTo>
                  <a:pt x="183951" y="534369"/>
                </a:lnTo>
                <a:lnTo>
                  <a:pt x="206382" y="529925"/>
                </a:lnTo>
                <a:close/>
                <a:moveTo>
                  <a:pt x="202822" y="440424"/>
                </a:moveTo>
                <a:lnTo>
                  <a:pt x="192942" y="489663"/>
                </a:lnTo>
                <a:lnTo>
                  <a:pt x="228813" y="525481"/>
                </a:lnTo>
                <a:lnTo>
                  <a:pt x="278125" y="515615"/>
                </a:lnTo>
                <a:lnTo>
                  <a:pt x="258454" y="495884"/>
                </a:lnTo>
                <a:lnTo>
                  <a:pt x="222582" y="460067"/>
                </a:lnTo>
                <a:close/>
                <a:moveTo>
                  <a:pt x="459352" y="308707"/>
                </a:moveTo>
                <a:lnTo>
                  <a:pt x="376838" y="391097"/>
                </a:lnTo>
                <a:lnTo>
                  <a:pt x="310525" y="457311"/>
                </a:lnTo>
                <a:lnTo>
                  <a:pt x="278570" y="489219"/>
                </a:lnTo>
                <a:lnTo>
                  <a:pt x="297441" y="507972"/>
                </a:lnTo>
                <a:lnTo>
                  <a:pt x="427931" y="377676"/>
                </a:lnTo>
                <a:lnTo>
                  <a:pt x="478222" y="327460"/>
                </a:lnTo>
                <a:close/>
                <a:moveTo>
                  <a:pt x="423480" y="272889"/>
                </a:moveTo>
                <a:lnTo>
                  <a:pt x="242699" y="453401"/>
                </a:lnTo>
                <a:lnTo>
                  <a:pt x="265130" y="475798"/>
                </a:lnTo>
                <a:lnTo>
                  <a:pt x="297085" y="443891"/>
                </a:lnTo>
                <a:lnTo>
                  <a:pt x="363398" y="377676"/>
                </a:lnTo>
                <a:lnTo>
                  <a:pt x="445911" y="295197"/>
                </a:lnTo>
                <a:close/>
                <a:moveTo>
                  <a:pt x="391258" y="240626"/>
                </a:moveTo>
                <a:lnTo>
                  <a:pt x="310525" y="321150"/>
                </a:lnTo>
                <a:lnTo>
                  <a:pt x="240474" y="391097"/>
                </a:lnTo>
                <a:lnTo>
                  <a:pt x="210388" y="421138"/>
                </a:lnTo>
                <a:lnTo>
                  <a:pt x="229258" y="439891"/>
                </a:lnTo>
                <a:lnTo>
                  <a:pt x="410040" y="259379"/>
                </a:lnTo>
                <a:close/>
                <a:moveTo>
                  <a:pt x="454348" y="195319"/>
                </a:moveTo>
                <a:cubicBezTo>
                  <a:pt x="458085" y="191585"/>
                  <a:pt x="464045" y="191585"/>
                  <a:pt x="467782" y="195319"/>
                </a:cubicBezTo>
                <a:cubicBezTo>
                  <a:pt x="471518" y="198964"/>
                  <a:pt x="471518" y="205010"/>
                  <a:pt x="467782" y="208744"/>
                </a:cubicBezTo>
                <a:lnTo>
                  <a:pt x="445008" y="231503"/>
                </a:lnTo>
                <a:cubicBezTo>
                  <a:pt x="443139" y="233370"/>
                  <a:pt x="440648" y="234348"/>
                  <a:pt x="438246" y="234348"/>
                </a:cubicBezTo>
                <a:cubicBezTo>
                  <a:pt x="435845" y="234348"/>
                  <a:pt x="433354" y="233370"/>
                  <a:pt x="431485" y="231503"/>
                </a:cubicBezTo>
                <a:cubicBezTo>
                  <a:pt x="427838" y="227858"/>
                  <a:pt x="427838" y="221813"/>
                  <a:pt x="431485" y="218079"/>
                </a:cubicBezTo>
                <a:close/>
                <a:moveTo>
                  <a:pt x="463001" y="168990"/>
                </a:moveTo>
                <a:lnTo>
                  <a:pt x="404699" y="227206"/>
                </a:lnTo>
                <a:lnTo>
                  <a:pt x="430245" y="252714"/>
                </a:lnTo>
                <a:lnTo>
                  <a:pt x="466117" y="288532"/>
                </a:lnTo>
                <a:lnTo>
                  <a:pt x="491663" y="314040"/>
                </a:lnTo>
                <a:lnTo>
                  <a:pt x="549965" y="255824"/>
                </a:lnTo>
                <a:close/>
                <a:moveTo>
                  <a:pt x="456236" y="148815"/>
                </a:moveTo>
                <a:cubicBezTo>
                  <a:pt x="459975" y="145082"/>
                  <a:pt x="466028" y="145082"/>
                  <a:pt x="469677" y="148815"/>
                </a:cubicBezTo>
                <a:lnTo>
                  <a:pt x="570171" y="249070"/>
                </a:lnTo>
                <a:cubicBezTo>
                  <a:pt x="573909" y="252803"/>
                  <a:pt x="573909" y="258846"/>
                  <a:pt x="570171" y="262579"/>
                </a:cubicBezTo>
                <a:lnTo>
                  <a:pt x="498428" y="334215"/>
                </a:lnTo>
                <a:lnTo>
                  <a:pt x="441461" y="391097"/>
                </a:lnTo>
                <a:lnTo>
                  <a:pt x="310525" y="521837"/>
                </a:lnTo>
                <a:lnTo>
                  <a:pt x="304205" y="528147"/>
                </a:lnTo>
                <a:cubicBezTo>
                  <a:pt x="304116" y="528236"/>
                  <a:pt x="304116" y="528236"/>
                  <a:pt x="304027" y="528236"/>
                </a:cubicBezTo>
                <a:cubicBezTo>
                  <a:pt x="303849" y="528414"/>
                  <a:pt x="303671" y="528592"/>
                  <a:pt x="303493" y="528769"/>
                </a:cubicBezTo>
                <a:cubicBezTo>
                  <a:pt x="303404" y="528858"/>
                  <a:pt x="303315" y="528947"/>
                  <a:pt x="303226" y="528947"/>
                </a:cubicBezTo>
                <a:cubicBezTo>
                  <a:pt x="303048" y="529125"/>
                  <a:pt x="302870" y="529214"/>
                  <a:pt x="302692" y="529392"/>
                </a:cubicBezTo>
                <a:cubicBezTo>
                  <a:pt x="302603" y="529392"/>
                  <a:pt x="302514" y="529480"/>
                  <a:pt x="302336" y="529569"/>
                </a:cubicBezTo>
                <a:cubicBezTo>
                  <a:pt x="302247" y="529658"/>
                  <a:pt x="302069" y="529747"/>
                  <a:pt x="301891" y="529836"/>
                </a:cubicBezTo>
                <a:cubicBezTo>
                  <a:pt x="301802" y="529925"/>
                  <a:pt x="301624" y="529925"/>
                  <a:pt x="301446" y="530014"/>
                </a:cubicBezTo>
                <a:cubicBezTo>
                  <a:pt x="301357" y="530103"/>
                  <a:pt x="301179" y="530191"/>
                  <a:pt x="301090" y="530191"/>
                </a:cubicBezTo>
                <a:cubicBezTo>
                  <a:pt x="300912" y="530280"/>
                  <a:pt x="300734" y="530369"/>
                  <a:pt x="300556" y="530458"/>
                </a:cubicBezTo>
                <a:cubicBezTo>
                  <a:pt x="300378" y="530458"/>
                  <a:pt x="300289" y="530458"/>
                  <a:pt x="300200" y="530547"/>
                </a:cubicBezTo>
                <a:cubicBezTo>
                  <a:pt x="299933" y="530636"/>
                  <a:pt x="299755" y="530636"/>
                  <a:pt x="299488" y="530725"/>
                </a:cubicBezTo>
                <a:cubicBezTo>
                  <a:pt x="299399" y="530725"/>
                  <a:pt x="299399" y="530725"/>
                  <a:pt x="299310" y="530725"/>
                </a:cubicBezTo>
                <a:cubicBezTo>
                  <a:pt x="299221" y="530725"/>
                  <a:pt x="299221" y="530814"/>
                  <a:pt x="299221" y="530814"/>
                </a:cubicBezTo>
                <a:lnTo>
                  <a:pt x="227567" y="545123"/>
                </a:lnTo>
                <a:lnTo>
                  <a:pt x="227478" y="545123"/>
                </a:lnTo>
                <a:lnTo>
                  <a:pt x="185910" y="553389"/>
                </a:lnTo>
                <a:cubicBezTo>
                  <a:pt x="184218" y="554989"/>
                  <a:pt x="181904" y="556055"/>
                  <a:pt x="179323" y="556055"/>
                </a:cubicBezTo>
                <a:lnTo>
                  <a:pt x="171935" y="556055"/>
                </a:lnTo>
                <a:cubicBezTo>
                  <a:pt x="171935" y="556055"/>
                  <a:pt x="171846" y="556055"/>
                  <a:pt x="171846" y="556055"/>
                </a:cubicBezTo>
                <a:lnTo>
                  <a:pt x="85594" y="556055"/>
                </a:lnTo>
                <a:cubicBezTo>
                  <a:pt x="80343" y="556055"/>
                  <a:pt x="76070" y="551789"/>
                  <a:pt x="76070" y="546545"/>
                </a:cubicBezTo>
                <a:cubicBezTo>
                  <a:pt x="76070" y="541301"/>
                  <a:pt x="80343" y="537035"/>
                  <a:pt x="85594" y="537035"/>
                </a:cubicBezTo>
                <a:lnTo>
                  <a:pt x="164102" y="537035"/>
                </a:lnTo>
                <a:lnTo>
                  <a:pt x="187601" y="419360"/>
                </a:lnTo>
                <a:cubicBezTo>
                  <a:pt x="187601" y="419360"/>
                  <a:pt x="187601" y="419271"/>
                  <a:pt x="187601" y="419271"/>
                </a:cubicBezTo>
                <a:cubicBezTo>
                  <a:pt x="187690" y="419183"/>
                  <a:pt x="187690" y="419183"/>
                  <a:pt x="187690" y="419094"/>
                </a:cubicBezTo>
                <a:cubicBezTo>
                  <a:pt x="187690" y="418827"/>
                  <a:pt x="187779" y="418649"/>
                  <a:pt x="187868" y="418383"/>
                </a:cubicBezTo>
                <a:cubicBezTo>
                  <a:pt x="187868" y="418294"/>
                  <a:pt x="187957" y="418205"/>
                  <a:pt x="187957" y="418027"/>
                </a:cubicBezTo>
                <a:cubicBezTo>
                  <a:pt x="188046" y="417849"/>
                  <a:pt x="188135" y="417672"/>
                  <a:pt x="188224" y="417494"/>
                </a:cubicBezTo>
                <a:cubicBezTo>
                  <a:pt x="188224" y="417316"/>
                  <a:pt x="188313" y="417227"/>
                  <a:pt x="188402" y="417138"/>
                </a:cubicBezTo>
                <a:cubicBezTo>
                  <a:pt x="188402" y="416961"/>
                  <a:pt x="188491" y="416783"/>
                  <a:pt x="188580" y="416605"/>
                </a:cubicBezTo>
                <a:cubicBezTo>
                  <a:pt x="188669" y="416516"/>
                  <a:pt x="188758" y="416338"/>
                  <a:pt x="188847" y="416250"/>
                </a:cubicBezTo>
                <a:cubicBezTo>
                  <a:pt x="188936" y="416072"/>
                  <a:pt x="189025" y="415983"/>
                  <a:pt x="189025" y="415894"/>
                </a:cubicBezTo>
                <a:cubicBezTo>
                  <a:pt x="189203" y="415716"/>
                  <a:pt x="189292" y="415539"/>
                  <a:pt x="189470" y="415361"/>
                </a:cubicBezTo>
                <a:cubicBezTo>
                  <a:pt x="189470" y="415272"/>
                  <a:pt x="189559" y="415183"/>
                  <a:pt x="189648" y="415094"/>
                </a:cubicBezTo>
                <a:cubicBezTo>
                  <a:pt x="189826" y="414916"/>
                  <a:pt x="190004" y="414739"/>
                  <a:pt x="190182" y="414472"/>
                </a:cubicBezTo>
                <a:cubicBezTo>
                  <a:pt x="190182" y="414472"/>
                  <a:pt x="190182" y="414472"/>
                  <a:pt x="190271" y="414383"/>
                </a:cubicBezTo>
                <a:lnTo>
                  <a:pt x="210833" y="393852"/>
                </a:lnTo>
                <a:lnTo>
                  <a:pt x="85594" y="393852"/>
                </a:lnTo>
                <a:cubicBezTo>
                  <a:pt x="80343" y="393852"/>
                  <a:pt x="76070" y="389675"/>
                  <a:pt x="76070" y="384342"/>
                </a:cubicBezTo>
                <a:cubicBezTo>
                  <a:pt x="76070" y="379098"/>
                  <a:pt x="80343" y="374921"/>
                  <a:pt x="85594" y="374921"/>
                </a:cubicBezTo>
                <a:lnTo>
                  <a:pt x="229792" y="374921"/>
                </a:lnTo>
                <a:lnTo>
                  <a:pt x="297085" y="307729"/>
                </a:lnTo>
                <a:lnTo>
                  <a:pt x="373189" y="231738"/>
                </a:lnTo>
                <a:lnTo>
                  <a:pt x="303760" y="231738"/>
                </a:lnTo>
                <a:lnTo>
                  <a:pt x="85594" y="231738"/>
                </a:lnTo>
                <a:cubicBezTo>
                  <a:pt x="80343" y="231738"/>
                  <a:pt x="76070" y="227472"/>
                  <a:pt x="76070" y="222228"/>
                </a:cubicBezTo>
                <a:cubicBezTo>
                  <a:pt x="76070" y="216985"/>
                  <a:pt x="80343" y="212718"/>
                  <a:pt x="85594" y="212718"/>
                </a:cubicBezTo>
                <a:lnTo>
                  <a:pt x="303760" y="212718"/>
                </a:lnTo>
                <a:lnTo>
                  <a:pt x="392237" y="212718"/>
                </a:lnTo>
                <a:close/>
                <a:moveTo>
                  <a:pt x="19047" y="140587"/>
                </a:moveTo>
                <a:lnTo>
                  <a:pt x="19047" y="577543"/>
                </a:lnTo>
                <a:lnTo>
                  <a:pt x="303775" y="577543"/>
                </a:lnTo>
                <a:lnTo>
                  <a:pt x="588592" y="577543"/>
                </a:lnTo>
                <a:lnTo>
                  <a:pt x="588592" y="140587"/>
                </a:lnTo>
                <a:lnTo>
                  <a:pt x="303775" y="140587"/>
                </a:lnTo>
                <a:close/>
                <a:moveTo>
                  <a:pt x="90713" y="49416"/>
                </a:moveTo>
                <a:cubicBezTo>
                  <a:pt x="79138" y="49416"/>
                  <a:pt x="69790" y="58740"/>
                  <a:pt x="69790" y="70284"/>
                </a:cubicBezTo>
                <a:cubicBezTo>
                  <a:pt x="69790" y="81827"/>
                  <a:pt x="79138" y="91151"/>
                  <a:pt x="90713" y="91151"/>
                </a:cubicBezTo>
                <a:cubicBezTo>
                  <a:pt x="102287" y="91151"/>
                  <a:pt x="111635" y="81827"/>
                  <a:pt x="111635" y="70284"/>
                </a:cubicBezTo>
                <a:cubicBezTo>
                  <a:pt x="111635" y="58740"/>
                  <a:pt x="102287" y="49416"/>
                  <a:pt x="90713" y="49416"/>
                </a:cubicBezTo>
                <a:close/>
                <a:moveTo>
                  <a:pt x="202311" y="49416"/>
                </a:moveTo>
                <a:cubicBezTo>
                  <a:pt x="190836" y="49416"/>
                  <a:pt x="181407" y="58740"/>
                  <a:pt x="181407" y="70284"/>
                </a:cubicBezTo>
                <a:cubicBezTo>
                  <a:pt x="181407" y="81827"/>
                  <a:pt x="190836" y="91151"/>
                  <a:pt x="202311" y="91151"/>
                </a:cubicBezTo>
                <a:cubicBezTo>
                  <a:pt x="213875" y="91151"/>
                  <a:pt x="223215" y="81827"/>
                  <a:pt x="223215" y="70284"/>
                </a:cubicBezTo>
                <a:cubicBezTo>
                  <a:pt x="223215" y="58740"/>
                  <a:pt x="213875" y="49416"/>
                  <a:pt x="202311" y="49416"/>
                </a:cubicBezTo>
                <a:close/>
                <a:moveTo>
                  <a:pt x="313910" y="49416"/>
                </a:moveTo>
                <a:cubicBezTo>
                  <a:pt x="311596" y="49416"/>
                  <a:pt x="309192" y="49772"/>
                  <a:pt x="306966" y="50571"/>
                </a:cubicBezTo>
                <a:cubicBezTo>
                  <a:pt x="298597" y="53501"/>
                  <a:pt x="292988" y="61493"/>
                  <a:pt x="292988" y="70284"/>
                </a:cubicBezTo>
                <a:cubicBezTo>
                  <a:pt x="292988" y="79074"/>
                  <a:pt x="298597" y="87066"/>
                  <a:pt x="306966" y="89996"/>
                </a:cubicBezTo>
                <a:cubicBezTo>
                  <a:pt x="309192" y="90795"/>
                  <a:pt x="311596" y="91151"/>
                  <a:pt x="313910" y="91151"/>
                </a:cubicBezTo>
                <a:cubicBezTo>
                  <a:pt x="325485" y="91151"/>
                  <a:pt x="334922" y="81827"/>
                  <a:pt x="334922" y="70284"/>
                </a:cubicBezTo>
                <a:cubicBezTo>
                  <a:pt x="334922" y="58740"/>
                  <a:pt x="325485" y="49416"/>
                  <a:pt x="313910" y="49416"/>
                </a:cubicBezTo>
                <a:close/>
                <a:moveTo>
                  <a:pt x="537220" y="40505"/>
                </a:moveTo>
                <a:lnTo>
                  <a:pt x="557532" y="40505"/>
                </a:lnTo>
                <a:cubicBezTo>
                  <a:pt x="562788" y="40505"/>
                  <a:pt x="567064" y="44779"/>
                  <a:pt x="567064" y="50032"/>
                </a:cubicBezTo>
                <a:cubicBezTo>
                  <a:pt x="567064" y="55284"/>
                  <a:pt x="562788" y="59558"/>
                  <a:pt x="557532" y="59558"/>
                </a:cubicBezTo>
                <a:lnTo>
                  <a:pt x="537220" y="59558"/>
                </a:lnTo>
                <a:cubicBezTo>
                  <a:pt x="531964" y="59558"/>
                  <a:pt x="527688" y="55284"/>
                  <a:pt x="527688" y="50032"/>
                </a:cubicBezTo>
                <a:cubicBezTo>
                  <a:pt x="527688" y="44779"/>
                  <a:pt x="531964" y="40505"/>
                  <a:pt x="537220" y="40505"/>
                </a:cubicBezTo>
                <a:close/>
                <a:moveTo>
                  <a:pt x="395077" y="40505"/>
                </a:moveTo>
                <a:lnTo>
                  <a:pt x="506801" y="40505"/>
                </a:lnTo>
                <a:cubicBezTo>
                  <a:pt x="512054" y="40505"/>
                  <a:pt x="516327" y="44779"/>
                  <a:pt x="516327" y="50032"/>
                </a:cubicBezTo>
                <a:cubicBezTo>
                  <a:pt x="516327" y="55284"/>
                  <a:pt x="512054" y="59558"/>
                  <a:pt x="506801" y="59558"/>
                </a:cubicBezTo>
                <a:lnTo>
                  <a:pt x="395077" y="59558"/>
                </a:lnTo>
                <a:cubicBezTo>
                  <a:pt x="389824" y="59558"/>
                  <a:pt x="385640" y="55284"/>
                  <a:pt x="385640" y="50032"/>
                </a:cubicBezTo>
                <a:cubicBezTo>
                  <a:pt x="385640" y="44779"/>
                  <a:pt x="389824" y="40505"/>
                  <a:pt x="395077" y="40505"/>
                </a:cubicBezTo>
                <a:close/>
                <a:moveTo>
                  <a:pt x="90713" y="30414"/>
                </a:moveTo>
                <a:cubicBezTo>
                  <a:pt x="112793" y="30414"/>
                  <a:pt x="130688" y="48262"/>
                  <a:pt x="130688" y="70284"/>
                </a:cubicBezTo>
                <a:cubicBezTo>
                  <a:pt x="130688" y="92305"/>
                  <a:pt x="112793" y="110153"/>
                  <a:pt x="90713" y="110153"/>
                </a:cubicBezTo>
                <a:cubicBezTo>
                  <a:pt x="68633" y="110153"/>
                  <a:pt x="50737" y="92305"/>
                  <a:pt x="50737" y="70284"/>
                </a:cubicBezTo>
                <a:cubicBezTo>
                  <a:pt x="50737" y="48262"/>
                  <a:pt x="68633" y="30414"/>
                  <a:pt x="90713" y="30414"/>
                </a:cubicBezTo>
                <a:close/>
                <a:moveTo>
                  <a:pt x="313910" y="30414"/>
                </a:moveTo>
                <a:cubicBezTo>
                  <a:pt x="335990" y="30414"/>
                  <a:pt x="353886" y="48262"/>
                  <a:pt x="353886" y="70284"/>
                </a:cubicBezTo>
                <a:cubicBezTo>
                  <a:pt x="353886" y="92305"/>
                  <a:pt x="335990" y="110153"/>
                  <a:pt x="313910" y="110153"/>
                </a:cubicBezTo>
                <a:cubicBezTo>
                  <a:pt x="309370" y="110153"/>
                  <a:pt x="304918" y="109354"/>
                  <a:pt x="300645" y="107844"/>
                </a:cubicBezTo>
                <a:cubicBezTo>
                  <a:pt x="300645" y="107844"/>
                  <a:pt x="300556" y="107844"/>
                  <a:pt x="300556" y="107844"/>
                </a:cubicBezTo>
                <a:cubicBezTo>
                  <a:pt x="284708" y="102250"/>
                  <a:pt x="273935" y="87155"/>
                  <a:pt x="273935" y="70284"/>
                </a:cubicBezTo>
                <a:cubicBezTo>
                  <a:pt x="273935" y="53412"/>
                  <a:pt x="284708" y="38317"/>
                  <a:pt x="300556" y="32723"/>
                </a:cubicBezTo>
                <a:cubicBezTo>
                  <a:pt x="300645" y="32723"/>
                  <a:pt x="300645" y="32723"/>
                  <a:pt x="300645" y="32723"/>
                </a:cubicBezTo>
                <a:cubicBezTo>
                  <a:pt x="304918" y="31213"/>
                  <a:pt x="309370" y="30414"/>
                  <a:pt x="313910" y="30414"/>
                </a:cubicBezTo>
                <a:close/>
                <a:moveTo>
                  <a:pt x="202311" y="30414"/>
                </a:moveTo>
                <a:cubicBezTo>
                  <a:pt x="224371" y="30414"/>
                  <a:pt x="242251" y="48262"/>
                  <a:pt x="242251" y="70284"/>
                </a:cubicBezTo>
                <a:cubicBezTo>
                  <a:pt x="242251" y="92305"/>
                  <a:pt x="224371" y="110153"/>
                  <a:pt x="202311" y="110153"/>
                </a:cubicBezTo>
                <a:cubicBezTo>
                  <a:pt x="180340" y="110153"/>
                  <a:pt x="162371" y="92305"/>
                  <a:pt x="162371" y="70284"/>
                </a:cubicBezTo>
                <a:cubicBezTo>
                  <a:pt x="162371" y="48262"/>
                  <a:pt x="180340" y="30414"/>
                  <a:pt x="202311" y="30414"/>
                </a:cubicBezTo>
                <a:close/>
                <a:moveTo>
                  <a:pt x="19047" y="19017"/>
                </a:moveTo>
                <a:lnTo>
                  <a:pt x="19047" y="121569"/>
                </a:lnTo>
                <a:lnTo>
                  <a:pt x="303775" y="121569"/>
                </a:lnTo>
                <a:lnTo>
                  <a:pt x="588592" y="121569"/>
                </a:lnTo>
                <a:lnTo>
                  <a:pt x="588592" y="19017"/>
                </a:lnTo>
                <a:lnTo>
                  <a:pt x="303775" y="19017"/>
                </a:lnTo>
                <a:close/>
                <a:moveTo>
                  <a:pt x="9524" y="0"/>
                </a:moveTo>
                <a:lnTo>
                  <a:pt x="303775" y="0"/>
                </a:lnTo>
                <a:lnTo>
                  <a:pt x="598115" y="0"/>
                </a:lnTo>
                <a:cubicBezTo>
                  <a:pt x="603367" y="0"/>
                  <a:pt x="607639" y="4266"/>
                  <a:pt x="607639" y="9509"/>
                </a:cubicBezTo>
                <a:lnTo>
                  <a:pt x="607639" y="131078"/>
                </a:lnTo>
                <a:lnTo>
                  <a:pt x="607639" y="587051"/>
                </a:lnTo>
                <a:cubicBezTo>
                  <a:pt x="607639" y="592294"/>
                  <a:pt x="603367" y="596560"/>
                  <a:pt x="598115" y="596560"/>
                </a:cubicBezTo>
                <a:lnTo>
                  <a:pt x="303775" y="596560"/>
                </a:lnTo>
                <a:lnTo>
                  <a:pt x="9524" y="596560"/>
                </a:lnTo>
                <a:cubicBezTo>
                  <a:pt x="4272" y="596560"/>
                  <a:pt x="0" y="592294"/>
                  <a:pt x="0" y="587051"/>
                </a:cubicBezTo>
                <a:lnTo>
                  <a:pt x="0" y="131078"/>
                </a:lnTo>
                <a:lnTo>
                  <a:pt x="0" y="9509"/>
                </a:lnTo>
                <a:cubicBezTo>
                  <a:pt x="0" y="4266"/>
                  <a:pt x="4272" y="0"/>
                  <a:pt x="952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3" name="on-call_75234">
            <a:extLst>
              <a:ext uri="{FF2B5EF4-FFF2-40B4-BE49-F238E27FC236}">
                <a16:creationId xmlns:a16="http://schemas.microsoft.com/office/drawing/2014/main" id="{8AB3269D-5965-402F-B0F0-35B4C8EA7119}"/>
              </a:ext>
            </a:extLst>
          </p:cNvPr>
          <p:cNvSpPr>
            <a:spLocks noChangeAspect="1"/>
          </p:cNvSpPr>
          <p:nvPr/>
        </p:nvSpPr>
        <p:spPr bwMode="auto">
          <a:xfrm>
            <a:off x="8094462" y="2153053"/>
            <a:ext cx="332552" cy="332049"/>
          </a:xfrm>
          <a:custGeom>
            <a:avLst/>
            <a:gdLst>
              <a:gd name="connsiteX0" fmla="*/ 304799 w 606933"/>
              <a:gd name="connsiteY0" fmla="*/ 178447 h 606016"/>
              <a:gd name="connsiteX1" fmla="*/ 316164 w 606933"/>
              <a:gd name="connsiteY1" fmla="*/ 180849 h 606016"/>
              <a:gd name="connsiteX2" fmla="*/ 326997 w 606933"/>
              <a:gd name="connsiteY2" fmla="*/ 189825 h 606016"/>
              <a:gd name="connsiteX3" fmla="*/ 330108 w 606933"/>
              <a:gd name="connsiteY3" fmla="*/ 297310 h 606016"/>
              <a:gd name="connsiteX4" fmla="*/ 318815 w 606933"/>
              <a:gd name="connsiteY4" fmla="*/ 302373 h 606016"/>
              <a:gd name="connsiteX5" fmla="*/ 308674 w 606933"/>
              <a:gd name="connsiteY5" fmla="*/ 298575 h 606016"/>
              <a:gd name="connsiteX6" fmla="*/ 307521 w 606933"/>
              <a:gd name="connsiteY6" fmla="*/ 277171 h 606016"/>
              <a:gd name="connsiteX7" fmla="*/ 305562 w 606933"/>
              <a:gd name="connsiteY7" fmla="*/ 211345 h 606016"/>
              <a:gd name="connsiteX8" fmla="*/ 298878 w 606933"/>
              <a:gd name="connsiteY8" fmla="*/ 205821 h 606016"/>
              <a:gd name="connsiteX9" fmla="*/ 295075 w 606933"/>
              <a:gd name="connsiteY9" fmla="*/ 184762 h 606016"/>
              <a:gd name="connsiteX10" fmla="*/ 304799 w 606933"/>
              <a:gd name="connsiteY10" fmla="*/ 178447 h 606016"/>
              <a:gd name="connsiteX11" fmla="*/ 190857 w 606933"/>
              <a:gd name="connsiteY11" fmla="*/ 161530 h 606016"/>
              <a:gd name="connsiteX12" fmla="*/ 237977 w 606933"/>
              <a:gd name="connsiteY12" fmla="*/ 195719 h 606016"/>
              <a:gd name="connsiteX13" fmla="*/ 247080 w 606933"/>
              <a:gd name="connsiteY13" fmla="*/ 286270 h 606016"/>
              <a:gd name="connsiteX14" fmla="*/ 265978 w 606933"/>
              <a:gd name="connsiteY14" fmla="*/ 344950 h 606016"/>
              <a:gd name="connsiteX15" fmla="*/ 314489 w 606933"/>
              <a:gd name="connsiteY15" fmla="*/ 383035 h 606016"/>
              <a:gd name="connsiteX16" fmla="*/ 396531 w 606933"/>
              <a:gd name="connsiteY16" fmla="*/ 422960 h 606016"/>
              <a:gd name="connsiteX17" fmla="*/ 397798 w 606933"/>
              <a:gd name="connsiteY17" fmla="*/ 494642 h 606016"/>
              <a:gd name="connsiteX18" fmla="*/ 205253 w 606933"/>
              <a:gd name="connsiteY18" fmla="*/ 387177 h 606016"/>
              <a:gd name="connsiteX19" fmla="*/ 171030 w 606933"/>
              <a:gd name="connsiteY19" fmla="*/ 169600 h 606016"/>
              <a:gd name="connsiteX20" fmla="*/ 190857 w 606933"/>
              <a:gd name="connsiteY20" fmla="*/ 161530 h 606016"/>
              <a:gd name="connsiteX21" fmla="*/ 351301 w 606933"/>
              <a:gd name="connsiteY21" fmla="*/ 133180 h 606016"/>
              <a:gd name="connsiteX22" fmla="*/ 362401 w 606933"/>
              <a:gd name="connsiteY22" fmla="*/ 136661 h 606016"/>
              <a:gd name="connsiteX23" fmla="*/ 371731 w 606933"/>
              <a:gd name="connsiteY23" fmla="*/ 145178 h 606016"/>
              <a:gd name="connsiteX24" fmla="*/ 413194 w 606933"/>
              <a:gd name="connsiteY24" fmla="*/ 243347 h 606016"/>
              <a:gd name="connsiteX25" fmla="*/ 374610 w 606933"/>
              <a:gd name="connsiteY25" fmla="*/ 342322 h 606016"/>
              <a:gd name="connsiteX26" fmla="*/ 363553 w 606933"/>
              <a:gd name="connsiteY26" fmla="*/ 347041 h 606016"/>
              <a:gd name="connsiteX27" fmla="*/ 353187 w 606933"/>
              <a:gd name="connsiteY27" fmla="*/ 343013 h 606016"/>
              <a:gd name="connsiteX28" fmla="*/ 352611 w 606933"/>
              <a:gd name="connsiteY28" fmla="*/ 321492 h 606016"/>
              <a:gd name="connsiteX29" fmla="*/ 350308 w 606933"/>
              <a:gd name="connsiteY29" fmla="*/ 166699 h 606016"/>
              <a:gd name="connsiteX30" fmla="*/ 342936 w 606933"/>
              <a:gd name="connsiteY30" fmla="*/ 159909 h 606016"/>
              <a:gd name="connsiteX31" fmla="*/ 340978 w 606933"/>
              <a:gd name="connsiteY31" fmla="*/ 138503 h 606016"/>
              <a:gd name="connsiteX32" fmla="*/ 351301 w 606933"/>
              <a:gd name="connsiteY32" fmla="*/ 133180 h 606016"/>
              <a:gd name="connsiteX33" fmla="*/ 396617 w 606933"/>
              <a:gd name="connsiteY33" fmla="*/ 88423 h 606016"/>
              <a:gd name="connsiteX34" fmla="*/ 407591 w 606933"/>
              <a:gd name="connsiteY34" fmla="*/ 92292 h 606016"/>
              <a:gd name="connsiteX35" fmla="*/ 416463 w 606933"/>
              <a:gd name="connsiteY35" fmla="*/ 100576 h 606016"/>
              <a:gd name="connsiteX36" fmla="*/ 476491 w 606933"/>
              <a:gd name="connsiteY36" fmla="*/ 243358 h 606016"/>
              <a:gd name="connsiteX37" fmla="*/ 419343 w 606933"/>
              <a:gd name="connsiteY37" fmla="*/ 387062 h 606016"/>
              <a:gd name="connsiteX38" fmla="*/ 408398 w 606933"/>
              <a:gd name="connsiteY38" fmla="*/ 391779 h 606016"/>
              <a:gd name="connsiteX39" fmla="*/ 397798 w 606933"/>
              <a:gd name="connsiteY39" fmla="*/ 387522 h 606016"/>
              <a:gd name="connsiteX40" fmla="*/ 397452 w 606933"/>
              <a:gd name="connsiteY40" fmla="*/ 366122 h 606016"/>
              <a:gd name="connsiteX41" fmla="*/ 395032 w 606933"/>
              <a:gd name="connsiteY41" fmla="*/ 121976 h 606016"/>
              <a:gd name="connsiteX42" fmla="*/ 387428 w 606933"/>
              <a:gd name="connsiteY42" fmla="*/ 114842 h 606016"/>
              <a:gd name="connsiteX43" fmla="*/ 386161 w 606933"/>
              <a:gd name="connsiteY43" fmla="*/ 93442 h 606016"/>
              <a:gd name="connsiteX44" fmla="*/ 396617 w 606933"/>
              <a:gd name="connsiteY44" fmla="*/ 88423 h 606016"/>
              <a:gd name="connsiteX45" fmla="*/ 125950 w 606933"/>
              <a:gd name="connsiteY45" fmla="*/ 23012 h 606016"/>
              <a:gd name="connsiteX46" fmla="*/ 23047 w 606933"/>
              <a:gd name="connsiteY46" fmla="*/ 125760 h 606016"/>
              <a:gd name="connsiteX47" fmla="*/ 23047 w 606933"/>
              <a:gd name="connsiteY47" fmla="*/ 480141 h 606016"/>
              <a:gd name="connsiteX48" fmla="*/ 125950 w 606933"/>
              <a:gd name="connsiteY48" fmla="*/ 583004 h 606016"/>
              <a:gd name="connsiteX49" fmla="*/ 480868 w 606933"/>
              <a:gd name="connsiteY49" fmla="*/ 583004 h 606016"/>
              <a:gd name="connsiteX50" fmla="*/ 583886 w 606933"/>
              <a:gd name="connsiteY50" fmla="*/ 480141 h 606016"/>
              <a:gd name="connsiteX51" fmla="*/ 583886 w 606933"/>
              <a:gd name="connsiteY51" fmla="*/ 125760 h 606016"/>
              <a:gd name="connsiteX52" fmla="*/ 480868 w 606933"/>
              <a:gd name="connsiteY52" fmla="*/ 23012 h 606016"/>
              <a:gd name="connsiteX53" fmla="*/ 125950 w 606933"/>
              <a:gd name="connsiteY53" fmla="*/ 0 h 606016"/>
              <a:gd name="connsiteX54" fmla="*/ 480868 w 606933"/>
              <a:gd name="connsiteY54" fmla="*/ 0 h 606016"/>
              <a:gd name="connsiteX55" fmla="*/ 606933 w 606933"/>
              <a:gd name="connsiteY55" fmla="*/ 125760 h 606016"/>
              <a:gd name="connsiteX56" fmla="*/ 606933 w 606933"/>
              <a:gd name="connsiteY56" fmla="*/ 480141 h 606016"/>
              <a:gd name="connsiteX57" fmla="*/ 480868 w 606933"/>
              <a:gd name="connsiteY57" fmla="*/ 606016 h 606016"/>
              <a:gd name="connsiteX58" fmla="*/ 125950 w 606933"/>
              <a:gd name="connsiteY58" fmla="*/ 606016 h 606016"/>
              <a:gd name="connsiteX59" fmla="*/ 0 w 606933"/>
              <a:gd name="connsiteY59" fmla="*/ 480141 h 606016"/>
              <a:gd name="connsiteX60" fmla="*/ 0 w 606933"/>
              <a:gd name="connsiteY60" fmla="*/ 125760 h 606016"/>
              <a:gd name="connsiteX61" fmla="*/ 125950 w 606933"/>
              <a:gd name="connsiteY61" fmla="*/ 0 h 6060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606933" h="606016">
                <a:moveTo>
                  <a:pt x="304799" y="178447"/>
                </a:moveTo>
                <a:cubicBezTo>
                  <a:pt x="308616" y="177742"/>
                  <a:pt x="312707" y="178490"/>
                  <a:pt x="316164" y="180849"/>
                </a:cubicBezTo>
                <a:cubicBezTo>
                  <a:pt x="320082" y="183611"/>
                  <a:pt x="323770" y="186603"/>
                  <a:pt x="326997" y="189825"/>
                </a:cubicBezTo>
                <a:cubicBezTo>
                  <a:pt x="356383" y="219171"/>
                  <a:pt x="357766" y="266353"/>
                  <a:pt x="330108" y="297310"/>
                </a:cubicBezTo>
                <a:cubicBezTo>
                  <a:pt x="327112" y="300647"/>
                  <a:pt x="322963" y="302373"/>
                  <a:pt x="318815" y="302373"/>
                </a:cubicBezTo>
                <a:cubicBezTo>
                  <a:pt x="315242" y="302373"/>
                  <a:pt x="311670" y="301107"/>
                  <a:pt x="308674" y="298575"/>
                </a:cubicBezTo>
                <a:cubicBezTo>
                  <a:pt x="302451" y="292937"/>
                  <a:pt x="301874" y="283385"/>
                  <a:pt x="307521" y="277171"/>
                </a:cubicBezTo>
                <a:cubicBezTo>
                  <a:pt x="324346" y="258183"/>
                  <a:pt x="323540" y="229298"/>
                  <a:pt x="305562" y="211345"/>
                </a:cubicBezTo>
                <a:cubicBezTo>
                  <a:pt x="303488" y="209274"/>
                  <a:pt x="301298" y="207433"/>
                  <a:pt x="298878" y="205821"/>
                </a:cubicBezTo>
                <a:cubicBezTo>
                  <a:pt x="291964" y="200988"/>
                  <a:pt x="290235" y="191552"/>
                  <a:pt x="295075" y="184762"/>
                </a:cubicBezTo>
                <a:cubicBezTo>
                  <a:pt x="297438" y="181310"/>
                  <a:pt x="300981" y="179152"/>
                  <a:pt x="304799" y="178447"/>
                </a:cubicBezTo>
                <a:close/>
                <a:moveTo>
                  <a:pt x="190857" y="161530"/>
                </a:moveTo>
                <a:cubicBezTo>
                  <a:pt x="209286" y="159756"/>
                  <a:pt x="223891" y="175440"/>
                  <a:pt x="237977" y="195719"/>
                </a:cubicBezTo>
                <a:cubicBezTo>
                  <a:pt x="256875" y="222642"/>
                  <a:pt x="270702" y="277986"/>
                  <a:pt x="247080" y="286270"/>
                </a:cubicBezTo>
                <a:cubicBezTo>
                  <a:pt x="234290" y="290757"/>
                  <a:pt x="249961" y="323549"/>
                  <a:pt x="265978" y="344950"/>
                </a:cubicBezTo>
                <a:cubicBezTo>
                  <a:pt x="282110" y="366236"/>
                  <a:pt x="305962" y="393390"/>
                  <a:pt x="314489" y="383035"/>
                </a:cubicBezTo>
                <a:cubicBezTo>
                  <a:pt x="330505" y="363705"/>
                  <a:pt x="377633" y="395921"/>
                  <a:pt x="396531" y="422960"/>
                </a:cubicBezTo>
                <a:cubicBezTo>
                  <a:pt x="415313" y="449884"/>
                  <a:pt x="426144" y="474967"/>
                  <a:pt x="397798" y="494642"/>
                </a:cubicBezTo>
                <a:cubicBezTo>
                  <a:pt x="390654" y="499590"/>
                  <a:pt x="309995" y="537214"/>
                  <a:pt x="205253" y="387177"/>
                </a:cubicBezTo>
                <a:cubicBezTo>
                  <a:pt x="100626" y="237025"/>
                  <a:pt x="164001" y="174548"/>
                  <a:pt x="171030" y="169600"/>
                </a:cubicBezTo>
                <a:cubicBezTo>
                  <a:pt x="178145" y="164653"/>
                  <a:pt x="184713" y="162121"/>
                  <a:pt x="190857" y="161530"/>
                </a:cubicBezTo>
                <a:close/>
                <a:moveTo>
                  <a:pt x="351301" y="133180"/>
                </a:moveTo>
                <a:cubicBezTo>
                  <a:pt x="355174" y="132835"/>
                  <a:pt x="359176" y="133957"/>
                  <a:pt x="362401" y="136661"/>
                </a:cubicBezTo>
                <a:cubicBezTo>
                  <a:pt x="365626" y="139423"/>
                  <a:pt x="368851" y="142300"/>
                  <a:pt x="371731" y="145178"/>
                </a:cubicBezTo>
                <a:cubicBezTo>
                  <a:pt x="397991" y="171418"/>
                  <a:pt x="412734" y="206289"/>
                  <a:pt x="413194" y="243347"/>
                </a:cubicBezTo>
                <a:cubicBezTo>
                  <a:pt x="413655" y="280290"/>
                  <a:pt x="400064" y="315507"/>
                  <a:pt x="374610" y="342322"/>
                </a:cubicBezTo>
                <a:cubicBezTo>
                  <a:pt x="371615" y="345545"/>
                  <a:pt x="367584" y="347041"/>
                  <a:pt x="363553" y="347041"/>
                </a:cubicBezTo>
                <a:cubicBezTo>
                  <a:pt x="359867" y="347041"/>
                  <a:pt x="356182" y="345775"/>
                  <a:pt x="353187" y="343013"/>
                </a:cubicBezTo>
                <a:cubicBezTo>
                  <a:pt x="347083" y="337259"/>
                  <a:pt x="346852" y="327591"/>
                  <a:pt x="352611" y="321492"/>
                </a:cubicBezTo>
                <a:cubicBezTo>
                  <a:pt x="394190" y="277528"/>
                  <a:pt x="393154" y="209511"/>
                  <a:pt x="350308" y="166699"/>
                </a:cubicBezTo>
                <a:cubicBezTo>
                  <a:pt x="348004" y="164397"/>
                  <a:pt x="345470" y="162095"/>
                  <a:pt x="342936" y="159909"/>
                </a:cubicBezTo>
                <a:cubicBezTo>
                  <a:pt x="336486" y="154500"/>
                  <a:pt x="335680" y="144947"/>
                  <a:pt x="340978" y="138503"/>
                </a:cubicBezTo>
                <a:cubicBezTo>
                  <a:pt x="343685" y="135338"/>
                  <a:pt x="347428" y="133525"/>
                  <a:pt x="351301" y="133180"/>
                </a:cubicBezTo>
                <a:close/>
                <a:moveTo>
                  <a:pt x="396617" y="88423"/>
                </a:moveTo>
                <a:cubicBezTo>
                  <a:pt x="400505" y="88207"/>
                  <a:pt x="404480" y="89473"/>
                  <a:pt x="407591" y="92292"/>
                </a:cubicBezTo>
                <a:cubicBezTo>
                  <a:pt x="410817" y="95053"/>
                  <a:pt x="413698" y="97814"/>
                  <a:pt x="416463" y="100576"/>
                </a:cubicBezTo>
                <a:cubicBezTo>
                  <a:pt x="454715" y="138774"/>
                  <a:pt x="476030" y="189513"/>
                  <a:pt x="476491" y="243358"/>
                </a:cubicBezTo>
                <a:cubicBezTo>
                  <a:pt x="476952" y="297319"/>
                  <a:pt x="456674" y="348288"/>
                  <a:pt x="419343" y="387062"/>
                </a:cubicBezTo>
                <a:cubicBezTo>
                  <a:pt x="416348" y="390168"/>
                  <a:pt x="412315" y="391779"/>
                  <a:pt x="408398" y="391779"/>
                </a:cubicBezTo>
                <a:cubicBezTo>
                  <a:pt x="404595" y="391779"/>
                  <a:pt x="400793" y="390283"/>
                  <a:pt x="397798" y="387522"/>
                </a:cubicBezTo>
                <a:cubicBezTo>
                  <a:pt x="391806" y="381654"/>
                  <a:pt x="391576" y="372105"/>
                  <a:pt x="397452" y="366122"/>
                </a:cubicBezTo>
                <a:cubicBezTo>
                  <a:pt x="462896" y="298125"/>
                  <a:pt x="461743" y="188707"/>
                  <a:pt x="395032" y="121976"/>
                </a:cubicBezTo>
                <a:cubicBezTo>
                  <a:pt x="392613" y="119675"/>
                  <a:pt x="390193" y="117374"/>
                  <a:pt x="387428" y="114842"/>
                </a:cubicBezTo>
                <a:cubicBezTo>
                  <a:pt x="381206" y="109320"/>
                  <a:pt x="380630" y="99770"/>
                  <a:pt x="386161" y="93442"/>
                </a:cubicBezTo>
                <a:cubicBezTo>
                  <a:pt x="388926" y="90336"/>
                  <a:pt x="392728" y="88639"/>
                  <a:pt x="396617" y="88423"/>
                </a:cubicBezTo>
                <a:close/>
                <a:moveTo>
                  <a:pt x="125950" y="23012"/>
                </a:moveTo>
                <a:cubicBezTo>
                  <a:pt x="69255" y="23012"/>
                  <a:pt x="23047" y="69150"/>
                  <a:pt x="23047" y="125760"/>
                </a:cubicBezTo>
                <a:lnTo>
                  <a:pt x="23047" y="480141"/>
                </a:lnTo>
                <a:cubicBezTo>
                  <a:pt x="23047" y="536865"/>
                  <a:pt x="69255" y="583004"/>
                  <a:pt x="125950" y="583004"/>
                </a:cubicBezTo>
                <a:lnTo>
                  <a:pt x="480868" y="583004"/>
                </a:lnTo>
                <a:cubicBezTo>
                  <a:pt x="537678" y="583004"/>
                  <a:pt x="583886" y="536865"/>
                  <a:pt x="583886" y="480141"/>
                </a:cubicBezTo>
                <a:lnTo>
                  <a:pt x="583886" y="125760"/>
                </a:lnTo>
                <a:cubicBezTo>
                  <a:pt x="583886" y="69150"/>
                  <a:pt x="537678" y="23012"/>
                  <a:pt x="480868" y="23012"/>
                </a:cubicBezTo>
                <a:close/>
                <a:moveTo>
                  <a:pt x="125950" y="0"/>
                </a:moveTo>
                <a:lnTo>
                  <a:pt x="480868" y="0"/>
                </a:lnTo>
                <a:cubicBezTo>
                  <a:pt x="550354" y="0"/>
                  <a:pt x="606933" y="56379"/>
                  <a:pt x="606933" y="125760"/>
                </a:cubicBezTo>
                <a:lnTo>
                  <a:pt x="606933" y="480141"/>
                </a:lnTo>
                <a:cubicBezTo>
                  <a:pt x="606933" y="549522"/>
                  <a:pt x="550354" y="606016"/>
                  <a:pt x="480868" y="606016"/>
                </a:cubicBezTo>
                <a:lnTo>
                  <a:pt x="125950" y="606016"/>
                </a:lnTo>
                <a:cubicBezTo>
                  <a:pt x="56464" y="606016"/>
                  <a:pt x="0" y="549522"/>
                  <a:pt x="0" y="480141"/>
                </a:cubicBezTo>
                <a:lnTo>
                  <a:pt x="0" y="125760"/>
                </a:lnTo>
                <a:cubicBezTo>
                  <a:pt x="0" y="56379"/>
                  <a:pt x="56464" y="0"/>
                  <a:pt x="12595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4" name="videocall_150343">
            <a:extLst>
              <a:ext uri="{FF2B5EF4-FFF2-40B4-BE49-F238E27FC236}">
                <a16:creationId xmlns:a16="http://schemas.microsoft.com/office/drawing/2014/main" id="{75C791AB-604A-41CB-BCC0-3F335F6AF26E}"/>
              </a:ext>
            </a:extLst>
          </p:cNvPr>
          <p:cNvSpPr>
            <a:spLocks noChangeAspect="1"/>
          </p:cNvSpPr>
          <p:nvPr/>
        </p:nvSpPr>
        <p:spPr bwMode="auto">
          <a:xfrm>
            <a:off x="9067423" y="2168588"/>
            <a:ext cx="365549" cy="322241"/>
          </a:xfrm>
          <a:custGeom>
            <a:avLst/>
            <a:gdLst>
              <a:gd name="connsiteX0" fmla="*/ 239365 w 608133"/>
              <a:gd name="connsiteY0" fmla="*/ 439200 h 536086"/>
              <a:gd name="connsiteX1" fmla="*/ 249069 w 608133"/>
              <a:gd name="connsiteY1" fmla="*/ 448889 h 536086"/>
              <a:gd name="connsiteX2" fmla="*/ 249069 w 608133"/>
              <a:gd name="connsiteY2" fmla="*/ 516709 h 536086"/>
              <a:gd name="connsiteX3" fmla="*/ 359020 w 608133"/>
              <a:gd name="connsiteY3" fmla="*/ 516709 h 536086"/>
              <a:gd name="connsiteX4" fmla="*/ 359020 w 608133"/>
              <a:gd name="connsiteY4" fmla="*/ 448889 h 536086"/>
              <a:gd name="connsiteX5" fmla="*/ 368725 w 608133"/>
              <a:gd name="connsiteY5" fmla="*/ 439200 h 536086"/>
              <a:gd name="connsiteX6" fmla="*/ 378429 w 608133"/>
              <a:gd name="connsiteY6" fmla="*/ 448889 h 536086"/>
              <a:gd name="connsiteX7" fmla="*/ 378429 w 608133"/>
              <a:gd name="connsiteY7" fmla="*/ 516709 h 536086"/>
              <a:gd name="connsiteX8" fmla="*/ 498085 w 608133"/>
              <a:gd name="connsiteY8" fmla="*/ 516709 h 536086"/>
              <a:gd name="connsiteX9" fmla="*/ 507789 w 608133"/>
              <a:gd name="connsiteY9" fmla="*/ 526398 h 536086"/>
              <a:gd name="connsiteX10" fmla="*/ 498085 w 608133"/>
              <a:gd name="connsiteY10" fmla="*/ 536086 h 536086"/>
              <a:gd name="connsiteX11" fmla="*/ 109908 w 608133"/>
              <a:gd name="connsiteY11" fmla="*/ 536086 h 536086"/>
              <a:gd name="connsiteX12" fmla="*/ 100203 w 608133"/>
              <a:gd name="connsiteY12" fmla="*/ 526398 h 536086"/>
              <a:gd name="connsiteX13" fmla="*/ 109908 w 608133"/>
              <a:gd name="connsiteY13" fmla="*/ 516709 h 536086"/>
              <a:gd name="connsiteX14" fmla="*/ 229660 w 608133"/>
              <a:gd name="connsiteY14" fmla="*/ 516709 h 536086"/>
              <a:gd name="connsiteX15" fmla="*/ 229660 w 608133"/>
              <a:gd name="connsiteY15" fmla="*/ 448889 h 536086"/>
              <a:gd name="connsiteX16" fmla="*/ 239365 w 608133"/>
              <a:gd name="connsiteY16" fmla="*/ 439200 h 536086"/>
              <a:gd name="connsiteX17" fmla="*/ 304031 w 608133"/>
              <a:gd name="connsiteY17" fmla="*/ 361719 h 536086"/>
              <a:gd name="connsiteX18" fmla="*/ 313734 w 608133"/>
              <a:gd name="connsiteY18" fmla="*/ 371387 h 536086"/>
              <a:gd name="connsiteX19" fmla="*/ 304031 w 608133"/>
              <a:gd name="connsiteY19" fmla="*/ 381055 h 536086"/>
              <a:gd name="connsiteX20" fmla="*/ 294328 w 608133"/>
              <a:gd name="connsiteY20" fmla="*/ 371387 h 536086"/>
              <a:gd name="connsiteX21" fmla="*/ 304031 w 608133"/>
              <a:gd name="connsiteY21" fmla="*/ 361719 h 536086"/>
              <a:gd name="connsiteX22" fmla="*/ 19407 w 608133"/>
              <a:gd name="connsiteY22" fmla="*/ 342287 h 536086"/>
              <a:gd name="connsiteX23" fmla="*/ 19407 w 608133"/>
              <a:gd name="connsiteY23" fmla="*/ 384238 h 536086"/>
              <a:gd name="connsiteX24" fmla="*/ 35612 w 608133"/>
              <a:gd name="connsiteY24" fmla="*/ 400417 h 536086"/>
              <a:gd name="connsiteX25" fmla="*/ 572521 w 608133"/>
              <a:gd name="connsiteY25" fmla="*/ 400417 h 536086"/>
              <a:gd name="connsiteX26" fmla="*/ 588726 w 608133"/>
              <a:gd name="connsiteY26" fmla="*/ 384238 h 536086"/>
              <a:gd name="connsiteX27" fmla="*/ 588726 w 608133"/>
              <a:gd name="connsiteY27" fmla="*/ 342287 h 536086"/>
              <a:gd name="connsiteX28" fmla="*/ 451231 w 608133"/>
              <a:gd name="connsiteY28" fmla="*/ 224328 h 536086"/>
              <a:gd name="connsiteX29" fmla="*/ 549149 w 608133"/>
              <a:gd name="connsiteY29" fmla="*/ 290212 h 536086"/>
              <a:gd name="connsiteX30" fmla="*/ 543812 w 608133"/>
              <a:gd name="connsiteY30" fmla="*/ 302905 h 536086"/>
              <a:gd name="connsiteX31" fmla="*/ 540221 w 608133"/>
              <a:gd name="connsiteY31" fmla="*/ 303583 h 536086"/>
              <a:gd name="connsiteX32" fmla="*/ 531196 w 608133"/>
              <a:gd name="connsiteY32" fmla="*/ 297576 h 536086"/>
              <a:gd name="connsiteX33" fmla="*/ 451231 w 608133"/>
              <a:gd name="connsiteY33" fmla="*/ 243706 h 536086"/>
              <a:gd name="connsiteX34" fmla="*/ 371266 w 608133"/>
              <a:gd name="connsiteY34" fmla="*/ 297576 h 536086"/>
              <a:gd name="connsiteX35" fmla="*/ 358651 w 608133"/>
              <a:gd name="connsiteY35" fmla="*/ 302905 h 536086"/>
              <a:gd name="connsiteX36" fmla="*/ 353313 w 608133"/>
              <a:gd name="connsiteY36" fmla="*/ 290212 h 536086"/>
              <a:gd name="connsiteX37" fmla="*/ 451231 w 608133"/>
              <a:gd name="connsiteY37" fmla="*/ 224328 h 536086"/>
              <a:gd name="connsiteX38" fmla="*/ 156902 w 608133"/>
              <a:gd name="connsiteY38" fmla="*/ 224328 h 536086"/>
              <a:gd name="connsiteX39" fmla="*/ 254820 w 608133"/>
              <a:gd name="connsiteY39" fmla="*/ 290212 h 536086"/>
              <a:gd name="connsiteX40" fmla="*/ 249483 w 608133"/>
              <a:gd name="connsiteY40" fmla="*/ 302905 h 536086"/>
              <a:gd name="connsiteX41" fmla="*/ 245795 w 608133"/>
              <a:gd name="connsiteY41" fmla="*/ 303583 h 536086"/>
              <a:gd name="connsiteX42" fmla="*/ 236867 w 608133"/>
              <a:gd name="connsiteY42" fmla="*/ 297576 h 536086"/>
              <a:gd name="connsiteX43" fmla="*/ 156902 w 608133"/>
              <a:gd name="connsiteY43" fmla="*/ 243706 h 536086"/>
              <a:gd name="connsiteX44" fmla="*/ 76937 w 608133"/>
              <a:gd name="connsiteY44" fmla="*/ 297576 h 536086"/>
              <a:gd name="connsiteX45" fmla="*/ 64224 w 608133"/>
              <a:gd name="connsiteY45" fmla="*/ 302905 h 536086"/>
              <a:gd name="connsiteX46" fmla="*/ 58887 w 608133"/>
              <a:gd name="connsiteY46" fmla="*/ 290212 h 536086"/>
              <a:gd name="connsiteX47" fmla="*/ 156902 w 608133"/>
              <a:gd name="connsiteY47" fmla="*/ 224328 h 536086"/>
              <a:gd name="connsiteX48" fmla="*/ 451230 w 608133"/>
              <a:gd name="connsiteY48" fmla="*/ 88670 h 536086"/>
              <a:gd name="connsiteX49" fmla="*/ 402717 w 608133"/>
              <a:gd name="connsiteY49" fmla="*/ 137108 h 536086"/>
              <a:gd name="connsiteX50" fmla="*/ 451230 w 608133"/>
              <a:gd name="connsiteY50" fmla="*/ 185546 h 536086"/>
              <a:gd name="connsiteX51" fmla="*/ 499744 w 608133"/>
              <a:gd name="connsiteY51" fmla="*/ 137108 h 536086"/>
              <a:gd name="connsiteX52" fmla="*/ 451230 w 608133"/>
              <a:gd name="connsiteY52" fmla="*/ 88670 h 536086"/>
              <a:gd name="connsiteX53" fmla="*/ 156902 w 608133"/>
              <a:gd name="connsiteY53" fmla="*/ 88670 h 536086"/>
              <a:gd name="connsiteX54" fmla="*/ 108389 w 608133"/>
              <a:gd name="connsiteY54" fmla="*/ 137108 h 536086"/>
              <a:gd name="connsiteX55" fmla="*/ 156902 w 608133"/>
              <a:gd name="connsiteY55" fmla="*/ 185546 h 536086"/>
              <a:gd name="connsiteX56" fmla="*/ 205416 w 608133"/>
              <a:gd name="connsiteY56" fmla="*/ 137108 h 536086"/>
              <a:gd name="connsiteX57" fmla="*/ 156902 w 608133"/>
              <a:gd name="connsiteY57" fmla="*/ 88670 h 536086"/>
              <a:gd name="connsiteX58" fmla="*/ 451230 w 608133"/>
              <a:gd name="connsiteY58" fmla="*/ 69295 h 536086"/>
              <a:gd name="connsiteX59" fmla="*/ 519149 w 608133"/>
              <a:gd name="connsiteY59" fmla="*/ 137108 h 536086"/>
              <a:gd name="connsiteX60" fmla="*/ 451230 w 608133"/>
              <a:gd name="connsiteY60" fmla="*/ 204922 h 536086"/>
              <a:gd name="connsiteX61" fmla="*/ 383311 w 608133"/>
              <a:gd name="connsiteY61" fmla="*/ 137108 h 536086"/>
              <a:gd name="connsiteX62" fmla="*/ 451230 w 608133"/>
              <a:gd name="connsiteY62" fmla="*/ 69295 h 536086"/>
              <a:gd name="connsiteX63" fmla="*/ 156902 w 608133"/>
              <a:gd name="connsiteY63" fmla="*/ 69295 h 536086"/>
              <a:gd name="connsiteX64" fmla="*/ 224821 w 608133"/>
              <a:gd name="connsiteY64" fmla="*/ 137108 h 536086"/>
              <a:gd name="connsiteX65" fmla="*/ 156902 w 608133"/>
              <a:gd name="connsiteY65" fmla="*/ 204922 h 536086"/>
              <a:gd name="connsiteX66" fmla="*/ 88983 w 608133"/>
              <a:gd name="connsiteY66" fmla="*/ 137108 h 536086"/>
              <a:gd name="connsiteX67" fmla="*/ 156902 w 608133"/>
              <a:gd name="connsiteY67" fmla="*/ 69295 h 536086"/>
              <a:gd name="connsiteX68" fmla="*/ 313722 w 608133"/>
              <a:gd name="connsiteY68" fmla="*/ 19376 h 536086"/>
              <a:gd name="connsiteX69" fmla="*/ 313722 w 608133"/>
              <a:gd name="connsiteY69" fmla="*/ 322911 h 536086"/>
              <a:gd name="connsiteX70" fmla="*/ 588726 w 608133"/>
              <a:gd name="connsiteY70" fmla="*/ 322911 h 536086"/>
              <a:gd name="connsiteX71" fmla="*/ 588726 w 608133"/>
              <a:gd name="connsiteY71" fmla="*/ 35459 h 536086"/>
              <a:gd name="connsiteX72" fmla="*/ 572521 w 608133"/>
              <a:gd name="connsiteY72" fmla="*/ 19376 h 536086"/>
              <a:gd name="connsiteX73" fmla="*/ 35612 w 608133"/>
              <a:gd name="connsiteY73" fmla="*/ 19376 h 536086"/>
              <a:gd name="connsiteX74" fmla="*/ 19407 w 608133"/>
              <a:gd name="connsiteY74" fmla="*/ 35459 h 536086"/>
              <a:gd name="connsiteX75" fmla="*/ 19407 w 608133"/>
              <a:gd name="connsiteY75" fmla="*/ 322911 h 536086"/>
              <a:gd name="connsiteX76" fmla="*/ 294314 w 608133"/>
              <a:gd name="connsiteY76" fmla="*/ 322911 h 536086"/>
              <a:gd name="connsiteX77" fmla="*/ 294314 w 608133"/>
              <a:gd name="connsiteY77" fmla="*/ 19376 h 536086"/>
              <a:gd name="connsiteX78" fmla="*/ 35612 w 608133"/>
              <a:gd name="connsiteY78" fmla="*/ 0 h 536086"/>
              <a:gd name="connsiteX79" fmla="*/ 572521 w 608133"/>
              <a:gd name="connsiteY79" fmla="*/ 0 h 536086"/>
              <a:gd name="connsiteX80" fmla="*/ 608133 w 608133"/>
              <a:gd name="connsiteY80" fmla="*/ 35459 h 536086"/>
              <a:gd name="connsiteX81" fmla="*/ 608133 w 608133"/>
              <a:gd name="connsiteY81" fmla="*/ 384238 h 536086"/>
              <a:gd name="connsiteX82" fmla="*/ 572521 w 608133"/>
              <a:gd name="connsiteY82" fmla="*/ 419794 h 536086"/>
              <a:gd name="connsiteX83" fmla="*/ 35612 w 608133"/>
              <a:gd name="connsiteY83" fmla="*/ 419794 h 536086"/>
              <a:gd name="connsiteX84" fmla="*/ 0 w 608133"/>
              <a:gd name="connsiteY84" fmla="*/ 384238 h 536086"/>
              <a:gd name="connsiteX85" fmla="*/ 0 w 608133"/>
              <a:gd name="connsiteY85" fmla="*/ 35459 h 536086"/>
              <a:gd name="connsiteX86" fmla="*/ 35612 w 608133"/>
              <a:gd name="connsiteY86" fmla="*/ 0 h 536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</a:cxnLst>
            <a:rect l="l" t="t" r="r" b="b"/>
            <a:pathLst>
              <a:path w="608133" h="536086">
                <a:moveTo>
                  <a:pt x="239365" y="439200"/>
                </a:moveTo>
                <a:cubicBezTo>
                  <a:pt x="244702" y="439200"/>
                  <a:pt x="249069" y="443560"/>
                  <a:pt x="249069" y="448889"/>
                </a:cubicBezTo>
                <a:lnTo>
                  <a:pt x="249069" y="516709"/>
                </a:lnTo>
                <a:lnTo>
                  <a:pt x="359020" y="516709"/>
                </a:lnTo>
                <a:lnTo>
                  <a:pt x="359020" y="448889"/>
                </a:lnTo>
                <a:cubicBezTo>
                  <a:pt x="359020" y="443560"/>
                  <a:pt x="363387" y="439200"/>
                  <a:pt x="368725" y="439200"/>
                </a:cubicBezTo>
                <a:cubicBezTo>
                  <a:pt x="374062" y="439200"/>
                  <a:pt x="378429" y="443560"/>
                  <a:pt x="378429" y="448889"/>
                </a:cubicBezTo>
                <a:lnTo>
                  <a:pt x="378429" y="516709"/>
                </a:lnTo>
                <a:lnTo>
                  <a:pt x="498085" y="516709"/>
                </a:lnTo>
                <a:cubicBezTo>
                  <a:pt x="503519" y="516709"/>
                  <a:pt x="507789" y="521069"/>
                  <a:pt x="507789" y="526398"/>
                </a:cubicBezTo>
                <a:cubicBezTo>
                  <a:pt x="507789" y="531726"/>
                  <a:pt x="503519" y="536086"/>
                  <a:pt x="498085" y="536086"/>
                </a:cubicBezTo>
                <a:lnTo>
                  <a:pt x="109908" y="536086"/>
                </a:lnTo>
                <a:cubicBezTo>
                  <a:pt x="104570" y="536086"/>
                  <a:pt x="100203" y="531726"/>
                  <a:pt x="100203" y="526398"/>
                </a:cubicBezTo>
                <a:cubicBezTo>
                  <a:pt x="100203" y="521069"/>
                  <a:pt x="104570" y="516709"/>
                  <a:pt x="109908" y="516709"/>
                </a:cubicBezTo>
                <a:lnTo>
                  <a:pt x="229660" y="516709"/>
                </a:lnTo>
                <a:lnTo>
                  <a:pt x="229660" y="448889"/>
                </a:lnTo>
                <a:cubicBezTo>
                  <a:pt x="229660" y="443560"/>
                  <a:pt x="233930" y="439200"/>
                  <a:pt x="239365" y="439200"/>
                </a:cubicBezTo>
                <a:close/>
                <a:moveTo>
                  <a:pt x="304031" y="361719"/>
                </a:moveTo>
                <a:cubicBezTo>
                  <a:pt x="309390" y="361719"/>
                  <a:pt x="313734" y="366048"/>
                  <a:pt x="313734" y="371387"/>
                </a:cubicBezTo>
                <a:cubicBezTo>
                  <a:pt x="313734" y="376726"/>
                  <a:pt x="309390" y="381055"/>
                  <a:pt x="304031" y="381055"/>
                </a:cubicBezTo>
                <a:cubicBezTo>
                  <a:pt x="298672" y="381055"/>
                  <a:pt x="294328" y="376726"/>
                  <a:pt x="294328" y="371387"/>
                </a:cubicBezTo>
                <a:cubicBezTo>
                  <a:pt x="294328" y="366048"/>
                  <a:pt x="298672" y="361719"/>
                  <a:pt x="304031" y="361719"/>
                </a:cubicBezTo>
                <a:close/>
                <a:moveTo>
                  <a:pt x="19407" y="342287"/>
                </a:moveTo>
                <a:lnTo>
                  <a:pt x="19407" y="384238"/>
                </a:lnTo>
                <a:cubicBezTo>
                  <a:pt x="19407" y="393151"/>
                  <a:pt x="26685" y="400417"/>
                  <a:pt x="35612" y="400417"/>
                </a:cubicBezTo>
                <a:lnTo>
                  <a:pt x="572521" y="400417"/>
                </a:lnTo>
                <a:cubicBezTo>
                  <a:pt x="581448" y="400417"/>
                  <a:pt x="588726" y="393151"/>
                  <a:pt x="588726" y="384238"/>
                </a:cubicBezTo>
                <a:lnTo>
                  <a:pt x="588726" y="342287"/>
                </a:lnTo>
                <a:close/>
                <a:moveTo>
                  <a:pt x="451231" y="224328"/>
                </a:moveTo>
                <a:cubicBezTo>
                  <a:pt x="494513" y="224328"/>
                  <a:pt x="532943" y="250197"/>
                  <a:pt x="549149" y="290212"/>
                </a:cubicBezTo>
                <a:cubicBezTo>
                  <a:pt x="551187" y="295251"/>
                  <a:pt x="548761" y="300870"/>
                  <a:pt x="543812" y="302905"/>
                </a:cubicBezTo>
                <a:cubicBezTo>
                  <a:pt x="542647" y="303389"/>
                  <a:pt x="541386" y="303583"/>
                  <a:pt x="540221" y="303583"/>
                </a:cubicBezTo>
                <a:cubicBezTo>
                  <a:pt x="536339" y="303583"/>
                  <a:pt x="532749" y="301258"/>
                  <a:pt x="531196" y="297576"/>
                </a:cubicBezTo>
                <a:cubicBezTo>
                  <a:pt x="517901" y="264827"/>
                  <a:pt x="486555" y="243706"/>
                  <a:pt x="451231" y="243706"/>
                </a:cubicBezTo>
                <a:cubicBezTo>
                  <a:pt x="415907" y="243706"/>
                  <a:pt x="384562" y="264827"/>
                  <a:pt x="371266" y="297576"/>
                </a:cubicBezTo>
                <a:cubicBezTo>
                  <a:pt x="369229" y="302517"/>
                  <a:pt x="363600" y="304843"/>
                  <a:pt x="358651" y="302905"/>
                </a:cubicBezTo>
                <a:cubicBezTo>
                  <a:pt x="353701" y="300870"/>
                  <a:pt x="351275" y="295251"/>
                  <a:pt x="353313" y="290212"/>
                </a:cubicBezTo>
                <a:cubicBezTo>
                  <a:pt x="369520" y="250197"/>
                  <a:pt x="407949" y="224328"/>
                  <a:pt x="451231" y="224328"/>
                </a:cubicBezTo>
                <a:close/>
                <a:moveTo>
                  <a:pt x="156902" y="224328"/>
                </a:moveTo>
                <a:cubicBezTo>
                  <a:pt x="200087" y="224328"/>
                  <a:pt x="238614" y="250197"/>
                  <a:pt x="254820" y="290212"/>
                </a:cubicBezTo>
                <a:cubicBezTo>
                  <a:pt x="256858" y="295251"/>
                  <a:pt x="254432" y="300870"/>
                  <a:pt x="249483" y="302905"/>
                </a:cubicBezTo>
                <a:cubicBezTo>
                  <a:pt x="248318" y="303389"/>
                  <a:pt x="247057" y="303583"/>
                  <a:pt x="245795" y="303583"/>
                </a:cubicBezTo>
                <a:cubicBezTo>
                  <a:pt x="242010" y="303583"/>
                  <a:pt x="238323" y="301258"/>
                  <a:pt x="236867" y="297576"/>
                </a:cubicBezTo>
                <a:cubicBezTo>
                  <a:pt x="223572" y="264827"/>
                  <a:pt x="192226" y="243706"/>
                  <a:pt x="156902" y="243706"/>
                </a:cubicBezTo>
                <a:cubicBezTo>
                  <a:pt x="121578" y="243706"/>
                  <a:pt x="90135" y="264827"/>
                  <a:pt x="76937" y="297576"/>
                </a:cubicBezTo>
                <a:cubicBezTo>
                  <a:pt x="74899" y="302517"/>
                  <a:pt x="69270" y="304843"/>
                  <a:pt x="64224" y="302905"/>
                </a:cubicBezTo>
                <a:cubicBezTo>
                  <a:pt x="59275" y="300870"/>
                  <a:pt x="56946" y="295251"/>
                  <a:pt x="58887" y="290212"/>
                </a:cubicBezTo>
                <a:cubicBezTo>
                  <a:pt x="75190" y="250197"/>
                  <a:pt x="113620" y="224328"/>
                  <a:pt x="156902" y="224328"/>
                </a:cubicBezTo>
                <a:close/>
                <a:moveTo>
                  <a:pt x="451230" y="88670"/>
                </a:moveTo>
                <a:cubicBezTo>
                  <a:pt x="424451" y="88670"/>
                  <a:pt x="402717" y="110370"/>
                  <a:pt x="402717" y="137108"/>
                </a:cubicBezTo>
                <a:cubicBezTo>
                  <a:pt x="402717" y="163846"/>
                  <a:pt x="424451" y="185546"/>
                  <a:pt x="451230" y="185546"/>
                </a:cubicBezTo>
                <a:cubicBezTo>
                  <a:pt x="478010" y="185546"/>
                  <a:pt x="499744" y="163846"/>
                  <a:pt x="499744" y="137108"/>
                </a:cubicBezTo>
                <a:cubicBezTo>
                  <a:pt x="499744" y="110370"/>
                  <a:pt x="478010" y="88670"/>
                  <a:pt x="451230" y="88670"/>
                </a:cubicBezTo>
                <a:close/>
                <a:moveTo>
                  <a:pt x="156902" y="88670"/>
                </a:moveTo>
                <a:cubicBezTo>
                  <a:pt x="130123" y="88670"/>
                  <a:pt x="108389" y="110370"/>
                  <a:pt x="108389" y="137108"/>
                </a:cubicBezTo>
                <a:cubicBezTo>
                  <a:pt x="108389" y="163846"/>
                  <a:pt x="130123" y="185546"/>
                  <a:pt x="156902" y="185546"/>
                </a:cubicBezTo>
                <a:cubicBezTo>
                  <a:pt x="183585" y="185546"/>
                  <a:pt x="205416" y="163846"/>
                  <a:pt x="205416" y="137108"/>
                </a:cubicBezTo>
                <a:cubicBezTo>
                  <a:pt x="205416" y="110370"/>
                  <a:pt x="183585" y="88670"/>
                  <a:pt x="156902" y="88670"/>
                </a:cubicBezTo>
                <a:close/>
                <a:moveTo>
                  <a:pt x="451230" y="69295"/>
                </a:moveTo>
                <a:cubicBezTo>
                  <a:pt x="488683" y="69295"/>
                  <a:pt x="519149" y="99714"/>
                  <a:pt x="519149" y="137108"/>
                </a:cubicBezTo>
                <a:cubicBezTo>
                  <a:pt x="519149" y="174503"/>
                  <a:pt x="488683" y="204922"/>
                  <a:pt x="451230" y="204922"/>
                </a:cubicBezTo>
                <a:cubicBezTo>
                  <a:pt x="413778" y="204922"/>
                  <a:pt x="383311" y="174503"/>
                  <a:pt x="383311" y="137108"/>
                </a:cubicBezTo>
                <a:cubicBezTo>
                  <a:pt x="383311" y="99714"/>
                  <a:pt x="413778" y="69295"/>
                  <a:pt x="451230" y="69295"/>
                </a:cubicBezTo>
                <a:close/>
                <a:moveTo>
                  <a:pt x="156902" y="69295"/>
                </a:moveTo>
                <a:cubicBezTo>
                  <a:pt x="194355" y="69295"/>
                  <a:pt x="224821" y="99714"/>
                  <a:pt x="224821" y="137108"/>
                </a:cubicBezTo>
                <a:cubicBezTo>
                  <a:pt x="224821" y="174503"/>
                  <a:pt x="194355" y="204922"/>
                  <a:pt x="156902" y="204922"/>
                </a:cubicBezTo>
                <a:cubicBezTo>
                  <a:pt x="119450" y="204922"/>
                  <a:pt x="88983" y="174503"/>
                  <a:pt x="88983" y="137108"/>
                </a:cubicBezTo>
                <a:cubicBezTo>
                  <a:pt x="88983" y="99714"/>
                  <a:pt x="119450" y="69295"/>
                  <a:pt x="156902" y="69295"/>
                </a:cubicBezTo>
                <a:close/>
                <a:moveTo>
                  <a:pt x="313722" y="19376"/>
                </a:moveTo>
                <a:lnTo>
                  <a:pt x="313722" y="322911"/>
                </a:lnTo>
                <a:lnTo>
                  <a:pt x="588726" y="322911"/>
                </a:lnTo>
                <a:lnTo>
                  <a:pt x="588726" y="35459"/>
                </a:lnTo>
                <a:cubicBezTo>
                  <a:pt x="588726" y="26546"/>
                  <a:pt x="581448" y="19376"/>
                  <a:pt x="572521" y="19376"/>
                </a:cubicBezTo>
                <a:close/>
                <a:moveTo>
                  <a:pt x="35612" y="19376"/>
                </a:moveTo>
                <a:cubicBezTo>
                  <a:pt x="26685" y="19376"/>
                  <a:pt x="19407" y="26546"/>
                  <a:pt x="19407" y="35459"/>
                </a:cubicBezTo>
                <a:lnTo>
                  <a:pt x="19407" y="322911"/>
                </a:lnTo>
                <a:lnTo>
                  <a:pt x="294314" y="322911"/>
                </a:lnTo>
                <a:lnTo>
                  <a:pt x="294314" y="19376"/>
                </a:lnTo>
                <a:close/>
                <a:moveTo>
                  <a:pt x="35612" y="0"/>
                </a:moveTo>
                <a:lnTo>
                  <a:pt x="572521" y="0"/>
                </a:lnTo>
                <a:cubicBezTo>
                  <a:pt x="592122" y="0"/>
                  <a:pt x="608133" y="15889"/>
                  <a:pt x="608133" y="35459"/>
                </a:cubicBezTo>
                <a:lnTo>
                  <a:pt x="608133" y="384238"/>
                </a:lnTo>
                <a:cubicBezTo>
                  <a:pt x="608133" y="403905"/>
                  <a:pt x="592122" y="419794"/>
                  <a:pt x="572521" y="419794"/>
                </a:cubicBezTo>
                <a:lnTo>
                  <a:pt x="35612" y="419794"/>
                </a:lnTo>
                <a:cubicBezTo>
                  <a:pt x="15914" y="419794"/>
                  <a:pt x="0" y="403905"/>
                  <a:pt x="0" y="384238"/>
                </a:cubicBezTo>
                <a:lnTo>
                  <a:pt x="0" y="35459"/>
                </a:lnTo>
                <a:cubicBezTo>
                  <a:pt x="0" y="15889"/>
                  <a:pt x="15914" y="0"/>
                  <a:pt x="356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5" name="youtube-logotype_49621">
            <a:extLst>
              <a:ext uri="{FF2B5EF4-FFF2-40B4-BE49-F238E27FC236}">
                <a16:creationId xmlns:a16="http://schemas.microsoft.com/office/drawing/2014/main" id="{C209F49D-F2DA-4426-ABE7-53F238128789}"/>
              </a:ext>
            </a:extLst>
          </p:cNvPr>
          <p:cNvSpPr>
            <a:spLocks noChangeAspect="1"/>
          </p:cNvSpPr>
          <p:nvPr/>
        </p:nvSpPr>
        <p:spPr bwMode="auto">
          <a:xfrm>
            <a:off x="8079852" y="2693751"/>
            <a:ext cx="336670" cy="336195"/>
          </a:xfrm>
          <a:custGeom>
            <a:avLst/>
            <a:gdLst>
              <a:gd name="connsiteX0" fmla="*/ 430319 w 599091"/>
              <a:gd name="connsiteY0" fmla="*/ 364795 h 598247"/>
              <a:gd name="connsiteX1" fmla="*/ 418853 w 599091"/>
              <a:gd name="connsiteY1" fmla="*/ 382467 h 598247"/>
              <a:gd name="connsiteX2" fmla="*/ 418853 w 599091"/>
              <a:gd name="connsiteY2" fmla="*/ 394884 h 598247"/>
              <a:gd name="connsiteX3" fmla="*/ 442262 w 599091"/>
              <a:gd name="connsiteY3" fmla="*/ 394884 h 598247"/>
              <a:gd name="connsiteX4" fmla="*/ 442262 w 599091"/>
              <a:gd name="connsiteY4" fmla="*/ 382467 h 598247"/>
              <a:gd name="connsiteX5" fmla="*/ 430319 w 599091"/>
              <a:gd name="connsiteY5" fmla="*/ 364795 h 598247"/>
              <a:gd name="connsiteX6" fmla="*/ 342831 w 599091"/>
              <a:gd name="connsiteY6" fmla="*/ 364791 h 598247"/>
              <a:gd name="connsiteX7" fmla="*/ 330879 w 599091"/>
              <a:gd name="connsiteY7" fmla="*/ 370523 h 598247"/>
              <a:gd name="connsiteX8" fmla="*/ 330879 w 599091"/>
              <a:gd name="connsiteY8" fmla="*/ 449807 h 598247"/>
              <a:gd name="connsiteX9" fmla="*/ 342831 w 599091"/>
              <a:gd name="connsiteY9" fmla="*/ 455539 h 598247"/>
              <a:gd name="connsiteX10" fmla="*/ 353348 w 599091"/>
              <a:gd name="connsiteY10" fmla="*/ 437867 h 598247"/>
              <a:gd name="connsiteX11" fmla="*/ 353348 w 599091"/>
              <a:gd name="connsiteY11" fmla="*/ 382463 h 598247"/>
              <a:gd name="connsiteX12" fmla="*/ 342831 w 599091"/>
              <a:gd name="connsiteY12" fmla="*/ 364791 h 598247"/>
              <a:gd name="connsiteX13" fmla="*/ 219017 w 599091"/>
              <a:gd name="connsiteY13" fmla="*/ 345222 h 598247"/>
              <a:gd name="connsiteX14" fmla="*/ 242912 w 599091"/>
              <a:gd name="connsiteY14" fmla="*/ 345222 h 598247"/>
              <a:gd name="connsiteX15" fmla="*/ 242912 w 599091"/>
              <a:gd name="connsiteY15" fmla="*/ 440736 h 598247"/>
              <a:gd name="connsiteX16" fmla="*/ 242912 w 599091"/>
              <a:gd name="connsiteY16" fmla="*/ 449810 h 598247"/>
              <a:gd name="connsiteX17" fmla="*/ 248647 w 599091"/>
              <a:gd name="connsiteY17" fmla="*/ 455541 h 598247"/>
              <a:gd name="connsiteX18" fmla="*/ 263462 w 599091"/>
              <a:gd name="connsiteY18" fmla="*/ 444557 h 598247"/>
              <a:gd name="connsiteX19" fmla="*/ 263462 w 599091"/>
              <a:gd name="connsiteY19" fmla="*/ 345222 h 598247"/>
              <a:gd name="connsiteX20" fmla="*/ 286879 w 599091"/>
              <a:gd name="connsiteY20" fmla="*/ 345222 h 598247"/>
              <a:gd name="connsiteX21" fmla="*/ 286879 w 599091"/>
              <a:gd name="connsiteY21" fmla="*/ 475121 h 598247"/>
              <a:gd name="connsiteX22" fmla="*/ 263462 w 599091"/>
              <a:gd name="connsiteY22" fmla="*/ 475121 h 598247"/>
              <a:gd name="connsiteX23" fmla="*/ 263462 w 599091"/>
              <a:gd name="connsiteY23" fmla="*/ 460794 h 598247"/>
              <a:gd name="connsiteX24" fmla="*/ 236699 w 599091"/>
              <a:gd name="connsiteY24" fmla="*/ 477031 h 598247"/>
              <a:gd name="connsiteX25" fmla="*/ 221407 w 599091"/>
              <a:gd name="connsiteY25" fmla="*/ 467480 h 598247"/>
              <a:gd name="connsiteX26" fmla="*/ 219017 w 599091"/>
              <a:gd name="connsiteY26" fmla="*/ 447900 h 598247"/>
              <a:gd name="connsiteX27" fmla="*/ 430796 w 599091"/>
              <a:gd name="connsiteY27" fmla="*/ 343303 h 598247"/>
              <a:gd name="connsiteX28" fmla="*/ 458504 w 599091"/>
              <a:gd name="connsiteY28" fmla="*/ 356676 h 598247"/>
              <a:gd name="connsiteX29" fmla="*/ 465670 w 599091"/>
              <a:gd name="connsiteY29" fmla="*/ 387243 h 598247"/>
              <a:gd name="connsiteX30" fmla="*/ 465670 w 599091"/>
              <a:gd name="connsiteY30" fmla="*/ 414466 h 598247"/>
              <a:gd name="connsiteX31" fmla="*/ 418853 w 599091"/>
              <a:gd name="connsiteY31" fmla="*/ 414466 h 598247"/>
              <a:gd name="connsiteX32" fmla="*/ 418853 w 599091"/>
              <a:gd name="connsiteY32" fmla="*/ 437391 h 598247"/>
              <a:gd name="connsiteX33" fmla="*/ 430796 w 599091"/>
              <a:gd name="connsiteY33" fmla="*/ 455540 h 598247"/>
              <a:gd name="connsiteX34" fmla="*/ 441306 w 599091"/>
              <a:gd name="connsiteY34" fmla="*/ 445988 h 598247"/>
              <a:gd name="connsiteX35" fmla="*/ 441784 w 599091"/>
              <a:gd name="connsiteY35" fmla="*/ 430227 h 598247"/>
              <a:gd name="connsiteX36" fmla="*/ 465670 w 599091"/>
              <a:gd name="connsiteY36" fmla="*/ 430227 h 598247"/>
              <a:gd name="connsiteX37" fmla="*/ 465670 w 599091"/>
              <a:gd name="connsiteY37" fmla="*/ 433570 h 598247"/>
              <a:gd name="connsiteX38" fmla="*/ 465192 w 599091"/>
              <a:gd name="connsiteY38" fmla="*/ 448854 h 598247"/>
              <a:gd name="connsiteX39" fmla="*/ 459937 w 599091"/>
              <a:gd name="connsiteY39" fmla="*/ 462704 h 598247"/>
              <a:gd name="connsiteX40" fmla="*/ 431274 w 599091"/>
              <a:gd name="connsiteY40" fmla="*/ 477032 h 598247"/>
              <a:gd name="connsiteX41" fmla="*/ 402611 w 599091"/>
              <a:gd name="connsiteY41" fmla="*/ 463659 h 598247"/>
              <a:gd name="connsiteX42" fmla="*/ 394967 w 599091"/>
              <a:gd name="connsiteY42" fmla="*/ 433093 h 598247"/>
              <a:gd name="connsiteX43" fmla="*/ 394967 w 599091"/>
              <a:gd name="connsiteY43" fmla="*/ 387243 h 598247"/>
              <a:gd name="connsiteX44" fmla="*/ 402611 w 599091"/>
              <a:gd name="connsiteY44" fmla="*/ 356676 h 598247"/>
              <a:gd name="connsiteX45" fmla="*/ 430796 w 599091"/>
              <a:gd name="connsiteY45" fmla="*/ 343303 h 598247"/>
              <a:gd name="connsiteX46" fmla="*/ 307453 w 599091"/>
              <a:gd name="connsiteY46" fmla="*/ 300313 h 598247"/>
              <a:gd name="connsiteX47" fmla="*/ 331357 w 599091"/>
              <a:gd name="connsiteY47" fmla="*/ 300313 h 598247"/>
              <a:gd name="connsiteX48" fmla="*/ 331357 w 599091"/>
              <a:gd name="connsiteY48" fmla="*/ 357627 h 598247"/>
              <a:gd name="connsiteX49" fmla="*/ 355739 w 599091"/>
              <a:gd name="connsiteY49" fmla="*/ 343299 h 598247"/>
              <a:gd name="connsiteX50" fmla="*/ 374384 w 599091"/>
              <a:gd name="connsiteY50" fmla="*/ 358105 h 598247"/>
              <a:gd name="connsiteX51" fmla="*/ 376774 w 599091"/>
              <a:gd name="connsiteY51" fmla="*/ 384374 h 598247"/>
              <a:gd name="connsiteX52" fmla="*/ 376774 w 599091"/>
              <a:gd name="connsiteY52" fmla="*/ 435956 h 598247"/>
              <a:gd name="connsiteX53" fmla="*/ 374384 w 599091"/>
              <a:gd name="connsiteY53" fmla="*/ 462225 h 598247"/>
              <a:gd name="connsiteX54" fmla="*/ 355739 w 599091"/>
              <a:gd name="connsiteY54" fmla="*/ 477031 h 598247"/>
              <a:gd name="connsiteX55" fmla="*/ 331357 w 599091"/>
              <a:gd name="connsiteY55" fmla="*/ 462703 h 598247"/>
              <a:gd name="connsiteX56" fmla="*/ 331357 w 599091"/>
              <a:gd name="connsiteY56" fmla="*/ 475121 h 598247"/>
              <a:gd name="connsiteX57" fmla="*/ 307453 w 599091"/>
              <a:gd name="connsiteY57" fmla="*/ 475121 h 598247"/>
              <a:gd name="connsiteX58" fmla="*/ 133421 w 599091"/>
              <a:gd name="connsiteY58" fmla="*/ 300313 h 598247"/>
              <a:gd name="connsiteX59" fmla="*/ 215639 w 599091"/>
              <a:gd name="connsiteY59" fmla="*/ 300313 h 598247"/>
              <a:gd name="connsiteX60" fmla="*/ 215639 w 599091"/>
              <a:gd name="connsiteY60" fmla="*/ 325148 h 598247"/>
              <a:gd name="connsiteX61" fmla="*/ 187436 w 599091"/>
              <a:gd name="connsiteY61" fmla="*/ 325148 h 598247"/>
              <a:gd name="connsiteX62" fmla="*/ 187436 w 599091"/>
              <a:gd name="connsiteY62" fmla="*/ 475112 h 598247"/>
              <a:gd name="connsiteX63" fmla="*/ 161146 w 599091"/>
              <a:gd name="connsiteY63" fmla="*/ 475112 h 598247"/>
              <a:gd name="connsiteX64" fmla="*/ 161146 w 599091"/>
              <a:gd name="connsiteY64" fmla="*/ 325148 h 598247"/>
              <a:gd name="connsiteX65" fmla="*/ 133421 w 599091"/>
              <a:gd name="connsiteY65" fmla="*/ 325148 h 598247"/>
              <a:gd name="connsiteX66" fmla="*/ 299785 w 599091"/>
              <a:gd name="connsiteY66" fmla="*/ 258302 h 598247"/>
              <a:gd name="connsiteX67" fmla="*/ 153478 w 599091"/>
              <a:gd name="connsiteY67" fmla="*/ 263554 h 598247"/>
              <a:gd name="connsiteX68" fmla="*/ 110925 w 599091"/>
              <a:gd name="connsiteY68" fmla="*/ 302227 h 598247"/>
              <a:gd name="connsiteX69" fmla="*/ 104231 w 599091"/>
              <a:gd name="connsiteY69" fmla="*/ 394375 h 598247"/>
              <a:gd name="connsiteX70" fmla="*/ 110925 w 599091"/>
              <a:gd name="connsiteY70" fmla="*/ 486524 h 598247"/>
              <a:gd name="connsiteX71" fmla="*/ 153478 w 599091"/>
              <a:gd name="connsiteY71" fmla="*/ 524720 h 598247"/>
              <a:gd name="connsiteX72" fmla="*/ 299785 w 599091"/>
              <a:gd name="connsiteY72" fmla="*/ 530449 h 598247"/>
              <a:gd name="connsiteX73" fmla="*/ 446091 w 599091"/>
              <a:gd name="connsiteY73" fmla="*/ 524720 h 598247"/>
              <a:gd name="connsiteX74" fmla="*/ 488166 w 599091"/>
              <a:gd name="connsiteY74" fmla="*/ 486524 h 598247"/>
              <a:gd name="connsiteX75" fmla="*/ 494860 w 599091"/>
              <a:gd name="connsiteY75" fmla="*/ 394375 h 598247"/>
              <a:gd name="connsiteX76" fmla="*/ 488166 w 599091"/>
              <a:gd name="connsiteY76" fmla="*/ 302227 h 598247"/>
              <a:gd name="connsiteX77" fmla="*/ 446091 w 599091"/>
              <a:gd name="connsiteY77" fmla="*/ 263554 h 598247"/>
              <a:gd name="connsiteX78" fmla="*/ 299785 w 599091"/>
              <a:gd name="connsiteY78" fmla="*/ 258302 h 598247"/>
              <a:gd name="connsiteX79" fmla="*/ 283530 w 599091"/>
              <a:gd name="connsiteY79" fmla="*/ 132731 h 598247"/>
              <a:gd name="connsiteX80" fmla="*/ 295016 w 599091"/>
              <a:gd name="connsiteY80" fmla="*/ 151362 h 598247"/>
              <a:gd name="connsiteX81" fmla="*/ 295016 w 599091"/>
              <a:gd name="connsiteY81" fmla="*/ 206298 h 598247"/>
              <a:gd name="connsiteX82" fmla="*/ 283530 w 599091"/>
              <a:gd name="connsiteY82" fmla="*/ 224928 h 598247"/>
              <a:gd name="connsiteX83" fmla="*/ 272523 w 599091"/>
              <a:gd name="connsiteY83" fmla="*/ 206298 h 598247"/>
              <a:gd name="connsiteX84" fmla="*/ 272523 w 599091"/>
              <a:gd name="connsiteY84" fmla="*/ 151362 h 598247"/>
              <a:gd name="connsiteX85" fmla="*/ 283530 w 599091"/>
              <a:gd name="connsiteY85" fmla="*/ 132731 h 598247"/>
              <a:gd name="connsiteX86" fmla="*/ 338513 w 599091"/>
              <a:gd name="connsiteY86" fmla="*/ 113156 h 598247"/>
              <a:gd name="connsiteX87" fmla="*/ 338513 w 599091"/>
              <a:gd name="connsiteY87" fmla="*/ 217241 h 598247"/>
              <a:gd name="connsiteX88" fmla="*/ 340903 w 599091"/>
              <a:gd name="connsiteY88" fmla="*/ 236816 h 598247"/>
              <a:gd name="connsiteX89" fmla="*/ 356203 w 599091"/>
              <a:gd name="connsiteY89" fmla="*/ 246365 h 598247"/>
              <a:gd name="connsiteX90" fmla="*/ 383457 w 599091"/>
              <a:gd name="connsiteY90" fmla="*/ 230132 h 598247"/>
              <a:gd name="connsiteX91" fmla="*/ 383457 w 599091"/>
              <a:gd name="connsiteY91" fmla="*/ 244456 h 598247"/>
              <a:gd name="connsiteX92" fmla="*/ 407363 w 599091"/>
              <a:gd name="connsiteY92" fmla="*/ 244456 h 598247"/>
              <a:gd name="connsiteX93" fmla="*/ 407363 w 599091"/>
              <a:gd name="connsiteY93" fmla="*/ 113156 h 598247"/>
              <a:gd name="connsiteX94" fmla="*/ 383457 w 599091"/>
              <a:gd name="connsiteY94" fmla="*/ 113156 h 598247"/>
              <a:gd name="connsiteX95" fmla="*/ 383457 w 599091"/>
              <a:gd name="connsiteY95" fmla="*/ 213421 h 598247"/>
              <a:gd name="connsiteX96" fmla="*/ 368156 w 599091"/>
              <a:gd name="connsiteY96" fmla="*/ 224880 h 598247"/>
              <a:gd name="connsiteX97" fmla="*/ 362897 w 599091"/>
              <a:gd name="connsiteY97" fmla="*/ 219151 h 598247"/>
              <a:gd name="connsiteX98" fmla="*/ 362419 w 599091"/>
              <a:gd name="connsiteY98" fmla="*/ 210079 h 598247"/>
              <a:gd name="connsiteX99" fmla="*/ 362419 w 599091"/>
              <a:gd name="connsiteY99" fmla="*/ 113156 h 598247"/>
              <a:gd name="connsiteX100" fmla="*/ 283528 w 599091"/>
              <a:gd name="connsiteY100" fmla="*/ 111246 h 598247"/>
              <a:gd name="connsiteX101" fmla="*/ 255797 w 599091"/>
              <a:gd name="connsiteY101" fmla="*/ 125093 h 598247"/>
              <a:gd name="connsiteX102" fmla="*/ 248625 w 599091"/>
              <a:gd name="connsiteY102" fmla="*/ 156127 h 598247"/>
              <a:gd name="connsiteX103" fmla="*/ 248625 w 599091"/>
              <a:gd name="connsiteY103" fmla="*/ 201962 h 598247"/>
              <a:gd name="connsiteX104" fmla="*/ 255797 w 599091"/>
              <a:gd name="connsiteY104" fmla="*/ 232997 h 598247"/>
              <a:gd name="connsiteX105" fmla="*/ 283528 w 599091"/>
              <a:gd name="connsiteY105" fmla="*/ 246365 h 598247"/>
              <a:gd name="connsiteX106" fmla="*/ 311738 w 599091"/>
              <a:gd name="connsiteY106" fmla="*/ 232997 h 598247"/>
              <a:gd name="connsiteX107" fmla="*/ 318910 w 599091"/>
              <a:gd name="connsiteY107" fmla="*/ 201962 h 598247"/>
              <a:gd name="connsiteX108" fmla="*/ 318910 w 599091"/>
              <a:gd name="connsiteY108" fmla="*/ 156127 h 598247"/>
              <a:gd name="connsiteX109" fmla="*/ 311738 w 599091"/>
              <a:gd name="connsiteY109" fmla="*/ 125093 h 598247"/>
              <a:gd name="connsiteX110" fmla="*/ 283528 w 599091"/>
              <a:gd name="connsiteY110" fmla="*/ 111246 h 598247"/>
              <a:gd name="connsiteX111" fmla="*/ 156825 w 599091"/>
              <a:gd name="connsiteY111" fmla="*/ 68276 h 598247"/>
              <a:gd name="connsiteX112" fmla="*/ 173559 w 599091"/>
              <a:gd name="connsiteY112" fmla="*/ 117453 h 598247"/>
              <a:gd name="connsiteX113" fmla="*/ 189816 w 599091"/>
              <a:gd name="connsiteY113" fmla="*/ 172838 h 598247"/>
              <a:gd name="connsiteX114" fmla="*/ 189816 w 599091"/>
              <a:gd name="connsiteY114" fmla="*/ 244456 h 598247"/>
              <a:gd name="connsiteX115" fmla="*/ 216591 w 599091"/>
              <a:gd name="connsiteY115" fmla="*/ 244456 h 598247"/>
              <a:gd name="connsiteX116" fmla="*/ 216591 w 599091"/>
              <a:gd name="connsiteY116" fmla="*/ 172838 h 598247"/>
              <a:gd name="connsiteX117" fmla="*/ 248147 w 599091"/>
              <a:gd name="connsiteY117" fmla="*/ 68276 h 598247"/>
              <a:gd name="connsiteX118" fmla="*/ 221372 w 599091"/>
              <a:gd name="connsiteY118" fmla="*/ 68276 h 598247"/>
              <a:gd name="connsiteX119" fmla="*/ 203203 w 599091"/>
              <a:gd name="connsiteY119" fmla="*/ 137506 h 598247"/>
              <a:gd name="connsiteX120" fmla="*/ 184556 w 599091"/>
              <a:gd name="connsiteY120" fmla="*/ 68276 h 598247"/>
              <a:gd name="connsiteX121" fmla="*/ 32034 w 599091"/>
              <a:gd name="connsiteY121" fmla="*/ 0 h 598247"/>
              <a:gd name="connsiteX122" fmla="*/ 567535 w 599091"/>
              <a:gd name="connsiteY122" fmla="*/ 0 h 598247"/>
              <a:gd name="connsiteX123" fmla="*/ 599091 w 599091"/>
              <a:gd name="connsiteY123" fmla="*/ 31990 h 598247"/>
              <a:gd name="connsiteX124" fmla="*/ 599091 w 599091"/>
              <a:gd name="connsiteY124" fmla="*/ 566735 h 598247"/>
              <a:gd name="connsiteX125" fmla="*/ 567535 w 599091"/>
              <a:gd name="connsiteY125" fmla="*/ 598247 h 598247"/>
              <a:gd name="connsiteX126" fmla="*/ 32034 w 599091"/>
              <a:gd name="connsiteY126" fmla="*/ 598247 h 598247"/>
              <a:gd name="connsiteX127" fmla="*/ 0 w 599091"/>
              <a:gd name="connsiteY127" fmla="*/ 566735 h 598247"/>
              <a:gd name="connsiteX128" fmla="*/ 0 w 599091"/>
              <a:gd name="connsiteY128" fmla="*/ 31990 h 598247"/>
              <a:gd name="connsiteX129" fmla="*/ 32034 w 599091"/>
              <a:gd name="connsiteY129" fmla="*/ 0 h 598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</a:cxnLst>
            <a:rect l="l" t="t" r="r" b="b"/>
            <a:pathLst>
              <a:path w="599091" h="598247">
                <a:moveTo>
                  <a:pt x="430319" y="364795"/>
                </a:moveTo>
                <a:cubicBezTo>
                  <a:pt x="422675" y="364795"/>
                  <a:pt x="418853" y="370527"/>
                  <a:pt x="418853" y="382467"/>
                </a:cubicBezTo>
                <a:lnTo>
                  <a:pt x="418853" y="394884"/>
                </a:lnTo>
                <a:lnTo>
                  <a:pt x="442262" y="394884"/>
                </a:lnTo>
                <a:lnTo>
                  <a:pt x="442262" y="382467"/>
                </a:lnTo>
                <a:cubicBezTo>
                  <a:pt x="442262" y="370527"/>
                  <a:pt x="438440" y="364795"/>
                  <a:pt x="430319" y="364795"/>
                </a:cubicBezTo>
                <a:close/>
                <a:moveTo>
                  <a:pt x="342831" y="364791"/>
                </a:moveTo>
                <a:cubicBezTo>
                  <a:pt x="339006" y="364791"/>
                  <a:pt x="335181" y="366702"/>
                  <a:pt x="330879" y="370523"/>
                </a:cubicBezTo>
                <a:lnTo>
                  <a:pt x="330879" y="449807"/>
                </a:lnTo>
                <a:cubicBezTo>
                  <a:pt x="335181" y="453628"/>
                  <a:pt x="339006" y="455539"/>
                  <a:pt x="342831" y="455539"/>
                </a:cubicBezTo>
                <a:cubicBezTo>
                  <a:pt x="349524" y="455539"/>
                  <a:pt x="353348" y="449807"/>
                  <a:pt x="353348" y="437867"/>
                </a:cubicBezTo>
                <a:lnTo>
                  <a:pt x="353348" y="382463"/>
                </a:lnTo>
                <a:cubicBezTo>
                  <a:pt x="353348" y="370523"/>
                  <a:pt x="349524" y="364791"/>
                  <a:pt x="342831" y="364791"/>
                </a:cubicBezTo>
                <a:close/>
                <a:moveTo>
                  <a:pt x="219017" y="345222"/>
                </a:moveTo>
                <a:lnTo>
                  <a:pt x="242912" y="345222"/>
                </a:lnTo>
                <a:lnTo>
                  <a:pt x="242912" y="440736"/>
                </a:lnTo>
                <a:cubicBezTo>
                  <a:pt x="242912" y="446467"/>
                  <a:pt x="242912" y="449332"/>
                  <a:pt x="242912" y="449810"/>
                </a:cubicBezTo>
                <a:cubicBezTo>
                  <a:pt x="243390" y="453630"/>
                  <a:pt x="245302" y="455541"/>
                  <a:pt x="248647" y="455541"/>
                </a:cubicBezTo>
                <a:cubicBezTo>
                  <a:pt x="253426" y="455541"/>
                  <a:pt x="258205" y="451720"/>
                  <a:pt x="263462" y="444557"/>
                </a:cubicBezTo>
                <a:lnTo>
                  <a:pt x="263462" y="345222"/>
                </a:lnTo>
                <a:lnTo>
                  <a:pt x="286879" y="345222"/>
                </a:lnTo>
                <a:lnTo>
                  <a:pt x="286879" y="475121"/>
                </a:lnTo>
                <a:lnTo>
                  <a:pt x="263462" y="475121"/>
                </a:lnTo>
                <a:lnTo>
                  <a:pt x="263462" y="460794"/>
                </a:lnTo>
                <a:cubicBezTo>
                  <a:pt x="253904" y="471778"/>
                  <a:pt x="245302" y="477031"/>
                  <a:pt x="236699" y="477031"/>
                </a:cubicBezTo>
                <a:cubicBezTo>
                  <a:pt x="229053" y="477031"/>
                  <a:pt x="223796" y="473688"/>
                  <a:pt x="221407" y="467480"/>
                </a:cubicBezTo>
                <a:cubicBezTo>
                  <a:pt x="219973" y="463182"/>
                  <a:pt x="219017" y="456973"/>
                  <a:pt x="219017" y="447900"/>
                </a:cubicBezTo>
                <a:close/>
                <a:moveTo>
                  <a:pt x="430796" y="343303"/>
                </a:moveTo>
                <a:cubicBezTo>
                  <a:pt x="442739" y="343303"/>
                  <a:pt x="451816" y="347602"/>
                  <a:pt x="458504" y="356676"/>
                </a:cubicBezTo>
                <a:cubicBezTo>
                  <a:pt x="463281" y="363363"/>
                  <a:pt x="465670" y="373392"/>
                  <a:pt x="465670" y="387243"/>
                </a:cubicBezTo>
                <a:lnTo>
                  <a:pt x="465670" y="414466"/>
                </a:lnTo>
                <a:lnTo>
                  <a:pt x="418853" y="414466"/>
                </a:lnTo>
                <a:lnTo>
                  <a:pt x="418853" y="437391"/>
                </a:lnTo>
                <a:cubicBezTo>
                  <a:pt x="418853" y="449331"/>
                  <a:pt x="422675" y="455540"/>
                  <a:pt x="430796" y="455540"/>
                </a:cubicBezTo>
                <a:cubicBezTo>
                  <a:pt x="436529" y="455540"/>
                  <a:pt x="439873" y="452197"/>
                  <a:pt x="441306" y="445988"/>
                </a:cubicBezTo>
                <a:cubicBezTo>
                  <a:pt x="441306" y="444555"/>
                  <a:pt x="441784" y="439302"/>
                  <a:pt x="441784" y="430227"/>
                </a:cubicBezTo>
                <a:lnTo>
                  <a:pt x="465670" y="430227"/>
                </a:lnTo>
                <a:lnTo>
                  <a:pt x="465670" y="433570"/>
                </a:lnTo>
                <a:cubicBezTo>
                  <a:pt x="465670" y="441212"/>
                  <a:pt x="465670" y="446466"/>
                  <a:pt x="465192" y="448854"/>
                </a:cubicBezTo>
                <a:cubicBezTo>
                  <a:pt x="464715" y="454107"/>
                  <a:pt x="462804" y="458883"/>
                  <a:pt x="459937" y="462704"/>
                </a:cubicBezTo>
                <a:cubicBezTo>
                  <a:pt x="453249" y="472256"/>
                  <a:pt x="443695" y="477032"/>
                  <a:pt x="431274" y="477032"/>
                </a:cubicBezTo>
                <a:cubicBezTo>
                  <a:pt x="418853" y="477032"/>
                  <a:pt x="409776" y="472734"/>
                  <a:pt x="402611" y="463659"/>
                </a:cubicBezTo>
                <a:cubicBezTo>
                  <a:pt x="397833" y="456973"/>
                  <a:pt x="394967" y="446943"/>
                  <a:pt x="394967" y="433093"/>
                </a:cubicBezTo>
                <a:lnTo>
                  <a:pt x="394967" y="387243"/>
                </a:lnTo>
                <a:cubicBezTo>
                  <a:pt x="394967" y="373392"/>
                  <a:pt x="397356" y="363363"/>
                  <a:pt x="402611" y="356676"/>
                </a:cubicBezTo>
                <a:cubicBezTo>
                  <a:pt x="409299" y="347602"/>
                  <a:pt x="418853" y="343303"/>
                  <a:pt x="430796" y="343303"/>
                </a:cubicBezTo>
                <a:close/>
                <a:moveTo>
                  <a:pt x="307453" y="300313"/>
                </a:moveTo>
                <a:lnTo>
                  <a:pt x="331357" y="300313"/>
                </a:lnTo>
                <a:lnTo>
                  <a:pt x="331357" y="357627"/>
                </a:lnTo>
                <a:cubicBezTo>
                  <a:pt x="338528" y="348075"/>
                  <a:pt x="346655" y="343299"/>
                  <a:pt x="355739" y="343299"/>
                </a:cubicBezTo>
                <a:cubicBezTo>
                  <a:pt x="364822" y="343299"/>
                  <a:pt x="371037" y="348552"/>
                  <a:pt x="374384" y="358105"/>
                </a:cubicBezTo>
                <a:cubicBezTo>
                  <a:pt x="375818" y="363359"/>
                  <a:pt x="376774" y="371956"/>
                  <a:pt x="376774" y="384374"/>
                </a:cubicBezTo>
                <a:lnTo>
                  <a:pt x="376774" y="435956"/>
                </a:lnTo>
                <a:cubicBezTo>
                  <a:pt x="376774" y="447897"/>
                  <a:pt x="375818" y="456971"/>
                  <a:pt x="374384" y="462225"/>
                </a:cubicBezTo>
                <a:cubicBezTo>
                  <a:pt x="371037" y="471777"/>
                  <a:pt x="364822" y="477031"/>
                  <a:pt x="355739" y="477031"/>
                </a:cubicBezTo>
                <a:cubicBezTo>
                  <a:pt x="347133" y="477031"/>
                  <a:pt x="339006" y="472255"/>
                  <a:pt x="331357" y="462703"/>
                </a:cubicBezTo>
                <a:lnTo>
                  <a:pt x="331357" y="475121"/>
                </a:lnTo>
                <a:lnTo>
                  <a:pt x="307453" y="475121"/>
                </a:lnTo>
                <a:close/>
                <a:moveTo>
                  <a:pt x="133421" y="300313"/>
                </a:moveTo>
                <a:lnTo>
                  <a:pt x="215639" y="300313"/>
                </a:lnTo>
                <a:lnTo>
                  <a:pt x="215639" y="325148"/>
                </a:lnTo>
                <a:lnTo>
                  <a:pt x="187436" y="325148"/>
                </a:lnTo>
                <a:lnTo>
                  <a:pt x="187436" y="475112"/>
                </a:lnTo>
                <a:lnTo>
                  <a:pt x="161146" y="475112"/>
                </a:lnTo>
                <a:lnTo>
                  <a:pt x="161146" y="325148"/>
                </a:lnTo>
                <a:lnTo>
                  <a:pt x="133421" y="325148"/>
                </a:lnTo>
                <a:close/>
                <a:moveTo>
                  <a:pt x="299785" y="258302"/>
                </a:moveTo>
                <a:cubicBezTo>
                  <a:pt x="251016" y="258302"/>
                  <a:pt x="201769" y="258302"/>
                  <a:pt x="153478" y="263554"/>
                </a:cubicBezTo>
                <a:cubicBezTo>
                  <a:pt x="132919" y="265941"/>
                  <a:pt x="115706" y="281219"/>
                  <a:pt x="110925" y="302227"/>
                </a:cubicBezTo>
                <a:cubicBezTo>
                  <a:pt x="104231" y="331829"/>
                  <a:pt x="104231" y="363818"/>
                  <a:pt x="104231" y="394375"/>
                </a:cubicBezTo>
                <a:cubicBezTo>
                  <a:pt x="104231" y="424932"/>
                  <a:pt x="104231" y="456922"/>
                  <a:pt x="110925" y="486524"/>
                </a:cubicBezTo>
                <a:cubicBezTo>
                  <a:pt x="115706" y="507531"/>
                  <a:pt x="132919" y="522810"/>
                  <a:pt x="153478" y="524720"/>
                </a:cubicBezTo>
                <a:cubicBezTo>
                  <a:pt x="201769" y="530449"/>
                  <a:pt x="250538" y="530449"/>
                  <a:pt x="299785" y="530449"/>
                </a:cubicBezTo>
                <a:cubicBezTo>
                  <a:pt x="348553" y="530449"/>
                  <a:pt x="397322" y="530449"/>
                  <a:pt x="446091" y="524720"/>
                </a:cubicBezTo>
                <a:cubicBezTo>
                  <a:pt x="466172" y="522810"/>
                  <a:pt x="483385" y="507531"/>
                  <a:pt x="488166" y="486524"/>
                </a:cubicBezTo>
                <a:cubicBezTo>
                  <a:pt x="494860" y="456922"/>
                  <a:pt x="494860" y="424932"/>
                  <a:pt x="494860" y="394375"/>
                </a:cubicBezTo>
                <a:cubicBezTo>
                  <a:pt x="494860" y="363818"/>
                  <a:pt x="494860" y="331829"/>
                  <a:pt x="488166" y="302227"/>
                </a:cubicBezTo>
                <a:cubicBezTo>
                  <a:pt x="483385" y="281219"/>
                  <a:pt x="466650" y="265941"/>
                  <a:pt x="446091" y="263554"/>
                </a:cubicBezTo>
                <a:cubicBezTo>
                  <a:pt x="397800" y="258302"/>
                  <a:pt x="348553" y="258302"/>
                  <a:pt x="299785" y="258302"/>
                </a:cubicBezTo>
                <a:close/>
                <a:moveTo>
                  <a:pt x="283530" y="132731"/>
                </a:moveTo>
                <a:cubicBezTo>
                  <a:pt x="291187" y="132731"/>
                  <a:pt x="295016" y="138941"/>
                  <a:pt x="295016" y="151362"/>
                </a:cubicBezTo>
                <a:lnTo>
                  <a:pt x="295016" y="206298"/>
                </a:lnTo>
                <a:cubicBezTo>
                  <a:pt x="295016" y="218718"/>
                  <a:pt x="291187" y="224928"/>
                  <a:pt x="283530" y="224928"/>
                </a:cubicBezTo>
                <a:cubicBezTo>
                  <a:pt x="275873" y="224928"/>
                  <a:pt x="272523" y="218718"/>
                  <a:pt x="272523" y="206298"/>
                </a:cubicBezTo>
                <a:lnTo>
                  <a:pt x="272523" y="151362"/>
                </a:lnTo>
                <a:cubicBezTo>
                  <a:pt x="272523" y="138941"/>
                  <a:pt x="275873" y="132731"/>
                  <a:pt x="283530" y="132731"/>
                </a:cubicBezTo>
                <a:close/>
                <a:moveTo>
                  <a:pt x="338513" y="113156"/>
                </a:moveTo>
                <a:lnTo>
                  <a:pt x="338513" y="217241"/>
                </a:lnTo>
                <a:cubicBezTo>
                  <a:pt x="338513" y="226312"/>
                  <a:pt x="339469" y="232519"/>
                  <a:pt x="340903" y="236816"/>
                </a:cubicBezTo>
                <a:cubicBezTo>
                  <a:pt x="343294" y="243023"/>
                  <a:pt x="348553" y="246365"/>
                  <a:pt x="356203" y="246365"/>
                </a:cubicBezTo>
                <a:cubicBezTo>
                  <a:pt x="364810" y="246365"/>
                  <a:pt x="373894" y="241113"/>
                  <a:pt x="383457" y="230132"/>
                </a:cubicBezTo>
                <a:lnTo>
                  <a:pt x="383457" y="244456"/>
                </a:lnTo>
                <a:lnTo>
                  <a:pt x="407363" y="244456"/>
                </a:lnTo>
                <a:lnTo>
                  <a:pt x="407363" y="113156"/>
                </a:lnTo>
                <a:lnTo>
                  <a:pt x="383457" y="113156"/>
                </a:lnTo>
                <a:lnTo>
                  <a:pt x="383457" y="213421"/>
                </a:lnTo>
                <a:cubicBezTo>
                  <a:pt x="378197" y="221060"/>
                  <a:pt x="372938" y="224880"/>
                  <a:pt x="368156" y="224880"/>
                </a:cubicBezTo>
                <a:cubicBezTo>
                  <a:pt x="365288" y="224880"/>
                  <a:pt x="363375" y="222970"/>
                  <a:pt x="362897" y="219151"/>
                </a:cubicBezTo>
                <a:cubicBezTo>
                  <a:pt x="362419" y="218196"/>
                  <a:pt x="362419" y="215331"/>
                  <a:pt x="362419" y="210079"/>
                </a:cubicBezTo>
                <a:lnTo>
                  <a:pt x="362419" y="113156"/>
                </a:lnTo>
                <a:close/>
                <a:moveTo>
                  <a:pt x="283528" y="111246"/>
                </a:moveTo>
                <a:cubicBezTo>
                  <a:pt x="271575" y="111246"/>
                  <a:pt x="262491" y="116021"/>
                  <a:pt x="255797" y="125093"/>
                </a:cubicBezTo>
                <a:cubicBezTo>
                  <a:pt x="251016" y="131777"/>
                  <a:pt x="248625" y="141803"/>
                  <a:pt x="248625" y="156127"/>
                </a:cubicBezTo>
                <a:lnTo>
                  <a:pt x="248625" y="201962"/>
                </a:lnTo>
                <a:cubicBezTo>
                  <a:pt x="248625" y="215808"/>
                  <a:pt x="251016" y="226312"/>
                  <a:pt x="255797" y="232997"/>
                </a:cubicBezTo>
                <a:cubicBezTo>
                  <a:pt x="262491" y="242068"/>
                  <a:pt x="271575" y="246365"/>
                  <a:pt x="283528" y="246365"/>
                </a:cubicBezTo>
                <a:cubicBezTo>
                  <a:pt x="295481" y="246365"/>
                  <a:pt x="305044" y="242068"/>
                  <a:pt x="311738" y="232997"/>
                </a:cubicBezTo>
                <a:cubicBezTo>
                  <a:pt x="316519" y="226312"/>
                  <a:pt x="318910" y="215808"/>
                  <a:pt x="318910" y="201962"/>
                </a:cubicBezTo>
                <a:lnTo>
                  <a:pt x="318910" y="156127"/>
                </a:lnTo>
                <a:cubicBezTo>
                  <a:pt x="318910" y="141803"/>
                  <a:pt x="316519" y="131777"/>
                  <a:pt x="311738" y="125093"/>
                </a:cubicBezTo>
                <a:cubicBezTo>
                  <a:pt x="305044" y="116021"/>
                  <a:pt x="295481" y="111246"/>
                  <a:pt x="283528" y="111246"/>
                </a:cubicBezTo>
                <a:close/>
                <a:moveTo>
                  <a:pt x="156825" y="68276"/>
                </a:moveTo>
                <a:cubicBezTo>
                  <a:pt x="162563" y="84509"/>
                  <a:pt x="168300" y="100743"/>
                  <a:pt x="173559" y="117453"/>
                </a:cubicBezTo>
                <a:cubicBezTo>
                  <a:pt x="182166" y="141803"/>
                  <a:pt x="187425" y="160424"/>
                  <a:pt x="189816" y="172838"/>
                </a:cubicBezTo>
                <a:lnTo>
                  <a:pt x="189816" y="244456"/>
                </a:lnTo>
                <a:lnTo>
                  <a:pt x="216591" y="244456"/>
                </a:lnTo>
                <a:lnTo>
                  <a:pt x="216591" y="172838"/>
                </a:lnTo>
                <a:lnTo>
                  <a:pt x="248147" y="68276"/>
                </a:lnTo>
                <a:lnTo>
                  <a:pt x="221372" y="68276"/>
                </a:lnTo>
                <a:lnTo>
                  <a:pt x="203203" y="137506"/>
                </a:lnTo>
                <a:lnTo>
                  <a:pt x="184556" y="68276"/>
                </a:lnTo>
                <a:close/>
                <a:moveTo>
                  <a:pt x="32034" y="0"/>
                </a:moveTo>
                <a:lnTo>
                  <a:pt x="567535" y="0"/>
                </a:lnTo>
                <a:cubicBezTo>
                  <a:pt x="584747" y="0"/>
                  <a:pt x="599091" y="14324"/>
                  <a:pt x="599091" y="31990"/>
                </a:cubicBezTo>
                <a:lnTo>
                  <a:pt x="599091" y="566735"/>
                </a:lnTo>
                <a:cubicBezTo>
                  <a:pt x="599091" y="583924"/>
                  <a:pt x="584747" y="598247"/>
                  <a:pt x="567535" y="598247"/>
                </a:cubicBezTo>
                <a:lnTo>
                  <a:pt x="32034" y="598247"/>
                </a:lnTo>
                <a:cubicBezTo>
                  <a:pt x="14344" y="598247"/>
                  <a:pt x="0" y="583924"/>
                  <a:pt x="0" y="566735"/>
                </a:cubicBezTo>
                <a:lnTo>
                  <a:pt x="0" y="31990"/>
                </a:lnTo>
                <a:cubicBezTo>
                  <a:pt x="0" y="14324"/>
                  <a:pt x="14344" y="0"/>
                  <a:pt x="3203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7" name="facebook-logo_49665">
            <a:extLst>
              <a:ext uri="{FF2B5EF4-FFF2-40B4-BE49-F238E27FC236}">
                <a16:creationId xmlns:a16="http://schemas.microsoft.com/office/drawing/2014/main" id="{583D6BE6-3DB5-432A-9F3C-F0477A863929}"/>
              </a:ext>
            </a:extLst>
          </p:cNvPr>
          <p:cNvSpPr>
            <a:spLocks noChangeAspect="1"/>
          </p:cNvSpPr>
          <p:nvPr/>
        </p:nvSpPr>
        <p:spPr bwMode="auto">
          <a:xfrm>
            <a:off x="8596334" y="2693751"/>
            <a:ext cx="333538" cy="333111"/>
          </a:xfrm>
          <a:custGeom>
            <a:avLst/>
            <a:gdLst>
              <a:gd name="T0" fmla="*/ 1187 w 1253"/>
              <a:gd name="T1" fmla="*/ 0 h 1253"/>
              <a:gd name="T2" fmla="*/ 67 w 1253"/>
              <a:gd name="T3" fmla="*/ 0 h 1253"/>
              <a:gd name="T4" fmla="*/ 0 w 1253"/>
              <a:gd name="T5" fmla="*/ 67 h 1253"/>
              <a:gd name="T6" fmla="*/ 0 w 1253"/>
              <a:gd name="T7" fmla="*/ 1187 h 1253"/>
              <a:gd name="T8" fmla="*/ 67 w 1253"/>
              <a:gd name="T9" fmla="*/ 1253 h 1253"/>
              <a:gd name="T10" fmla="*/ 1187 w 1253"/>
              <a:gd name="T11" fmla="*/ 1253 h 1253"/>
              <a:gd name="T12" fmla="*/ 1253 w 1253"/>
              <a:gd name="T13" fmla="*/ 1187 h 1253"/>
              <a:gd name="T14" fmla="*/ 1253 w 1253"/>
              <a:gd name="T15" fmla="*/ 67 h 1253"/>
              <a:gd name="T16" fmla="*/ 1187 w 1253"/>
              <a:gd name="T17" fmla="*/ 0 h 1253"/>
              <a:gd name="T18" fmla="*/ 892 w 1253"/>
              <a:gd name="T19" fmla="*/ 285 h 1253"/>
              <a:gd name="T20" fmla="*/ 796 w 1253"/>
              <a:gd name="T21" fmla="*/ 285 h 1253"/>
              <a:gd name="T22" fmla="*/ 706 w 1253"/>
              <a:gd name="T23" fmla="*/ 373 h 1253"/>
              <a:gd name="T24" fmla="*/ 706 w 1253"/>
              <a:gd name="T25" fmla="*/ 490 h 1253"/>
              <a:gd name="T26" fmla="*/ 886 w 1253"/>
              <a:gd name="T27" fmla="*/ 490 h 1253"/>
              <a:gd name="T28" fmla="*/ 886 w 1253"/>
              <a:gd name="T29" fmla="*/ 672 h 1253"/>
              <a:gd name="T30" fmla="*/ 706 w 1253"/>
              <a:gd name="T31" fmla="*/ 672 h 1253"/>
              <a:gd name="T32" fmla="*/ 706 w 1253"/>
              <a:gd name="T33" fmla="*/ 1138 h 1253"/>
              <a:gd name="T34" fmla="*/ 518 w 1253"/>
              <a:gd name="T35" fmla="*/ 1138 h 1253"/>
              <a:gd name="T36" fmla="*/ 518 w 1253"/>
              <a:gd name="T37" fmla="*/ 672 h 1253"/>
              <a:gd name="T38" fmla="*/ 361 w 1253"/>
              <a:gd name="T39" fmla="*/ 672 h 1253"/>
              <a:gd name="T40" fmla="*/ 361 w 1253"/>
              <a:gd name="T41" fmla="*/ 490 h 1253"/>
              <a:gd name="T42" fmla="*/ 518 w 1253"/>
              <a:gd name="T43" fmla="*/ 490 h 1253"/>
              <a:gd name="T44" fmla="*/ 518 w 1253"/>
              <a:gd name="T45" fmla="*/ 355 h 1253"/>
              <a:gd name="T46" fmla="*/ 752 w 1253"/>
              <a:gd name="T47" fmla="*/ 115 h 1253"/>
              <a:gd name="T48" fmla="*/ 892 w 1253"/>
              <a:gd name="T49" fmla="*/ 115 h 1253"/>
              <a:gd name="T50" fmla="*/ 892 w 1253"/>
              <a:gd name="T51" fmla="*/ 285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253" h="1253">
                <a:moveTo>
                  <a:pt x="1187" y="0"/>
                </a:moveTo>
                <a:lnTo>
                  <a:pt x="67" y="0"/>
                </a:lnTo>
                <a:cubicBezTo>
                  <a:pt x="30" y="0"/>
                  <a:pt x="0" y="30"/>
                  <a:pt x="0" y="67"/>
                </a:cubicBezTo>
                <a:lnTo>
                  <a:pt x="0" y="1187"/>
                </a:lnTo>
                <a:cubicBezTo>
                  <a:pt x="0" y="1223"/>
                  <a:pt x="30" y="1253"/>
                  <a:pt x="67" y="1253"/>
                </a:cubicBezTo>
                <a:lnTo>
                  <a:pt x="1187" y="1253"/>
                </a:lnTo>
                <a:cubicBezTo>
                  <a:pt x="1223" y="1253"/>
                  <a:pt x="1253" y="1223"/>
                  <a:pt x="1253" y="1187"/>
                </a:cubicBezTo>
                <a:lnTo>
                  <a:pt x="1253" y="67"/>
                </a:lnTo>
                <a:cubicBezTo>
                  <a:pt x="1253" y="30"/>
                  <a:pt x="1223" y="0"/>
                  <a:pt x="1187" y="0"/>
                </a:cubicBezTo>
                <a:close/>
                <a:moveTo>
                  <a:pt x="892" y="285"/>
                </a:moveTo>
                <a:lnTo>
                  <a:pt x="796" y="285"/>
                </a:lnTo>
                <a:cubicBezTo>
                  <a:pt x="721" y="285"/>
                  <a:pt x="706" y="321"/>
                  <a:pt x="706" y="373"/>
                </a:cubicBezTo>
                <a:lnTo>
                  <a:pt x="706" y="490"/>
                </a:lnTo>
                <a:lnTo>
                  <a:pt x="886" y="490"/>
                </a:lnTo>
                <a:lnTo>
                  <a:pt x="886" y="672"/>
                </a:lnTo>
                <a:lnTo>
                  <a:pt x="706" y="672"/>
                </a:lnTo>
                <a:lnTo>
                  <a:pt x="706" y="1138"/>
                </a:lnTo>
                <a:lnTo>
                  <a:pt x="518" y="1138"/>
                </a:lnTo>
                <a:lnTo>
                  <a:pt x="518" y="672"/>
                </a:lnTo>
                <a:lnTo>
                  <a:pt x="361" y="672"/>
                </a:lnTo>
                <a:lnTo>
                  <a:pt x="361" y="490"/>
                </a:lnTo>
                <a:lnTo>
                  <a:pt x="518" y="490"/>
                </a:lnTo>
                <a:lnTo>
                  <a:pt x="518" y="355"/>
                </a:lnTo>
                <a:cubicBezTo>
                  <a:pt x="518" y="200"/>
                  <a:pt x="613" y="115"/>
                  <a:pt x="752" y="115"/>
                </a:cubicBezTo>
                <a:lnTo>
                  <a:pt x="892" y="115"/>
                </a:lnTo>
                <a:lnTo>
                  <a:pt x="892" y="2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" name="google-plus-social-logotype_49647">
            <a:extLst>
              <a:ext uri="{FF2B5EF4-FFF2-40B4-BE49-F238E27FC236}">
                <a16:creationId xmlns:a16="http://schemas.microsoft.com/office/drawing/2014/main" id="{6F3BF68E-36A5-489A-B169-4A249F20D59E}"/>
              </a:ext>
            </a:extLst>
          </p:cNvPr>
          <p:cNvSpPr>
            <a:spLocks noChangeAspect="1"/>
          </p:cNvSpPr>
          <p:nvPr/>
        </p:nvSpPr>
        <p:spPr bwMode="auto">
          <a:xfrm>
            <a:off x="9092813" y="2693044"/>
            <a:ext cx="341236" cy="340799"/>
          </a:xfrm>
          <a:custGeom>
            <a:avLst/>
            <a:gdLst>
              <a:gd name="connsiteX0" fmla="*/ 239087 w 599091"/>
              <a:gd name="connsiteY0" fmla="*/ 363339 h 598324"/>
              <a:gd name="connsiteX1" fmla="*/ 253911 w 599091"/>
              <a:gd name="connsiteY1" fmla="*/ 364294 h 598324"/>
              <a:gd name="connsiteX2" fmla="*/ 323727 w 599091"/>
              <a:gd name="connsiteY2" fmla="*/ 448841 h 598324"/>
              <a:gd name="connsiteX3" fmla="*/ 229523 w 599091"/>
              <a:gd name="connsiteY3" fmla="*/ 518102 h 598324"/>
              <a:gd name="connsiteX4" fmla="*/ 117147 w 599091"/>
              <a:gd name="connsiteY4" fmla="*/ 439765 h 598324"/>
              <a:gd name="connsiteX5" fmla="*/ 172139 w 599091"/>
              <a:gd name="connsiteY5" fmla="*/ 373848 h 598324"/>
              <a:gd name="connsiteX6" fmla="*/ 239087 w 599091"/>
              <a:gd name="connsiteY6" fmla="*/ 363339 h 598324"/>
              <a:gd name="connsiteX7" fmla="*/ 442744 w 599091"/>
              <a:gd name="connsiteY7" fmla="*/ 195303 h 598324"/>
              <a:gd name="connsiteX8" fmla="*/ 442744 w 599091"/>
              <a:gd name="connsiteY8" fmla="*/ 259290 h 598324"/>
              <a:gd name="connsiteX9" fmla="*/ 378675 w 599091"/>
              <a:gd name="connsiteY9" fmla="*/ 259290 h 598324"/>
              <a:gd name="connsiteX10" fmla="*/ 378675 w 599091"/>
              <a:gd name="connsiteY10" fmla="*/ 291283 h 598324"/>
              <a:gd name="connsiteX11" fmla="*/ 442744 w 599091"/>
              <a:gd name="connsiteY11" fmla="*/ 291283 h 598324"/>
              <a:gd name="connsiteX12" fmla="*/ 442744 w 599091"/>
              <a:gd name="connsiteY12" fmla="*/ 355747 h 598324"/>
              <a:gd name="connsiteX13" fmla="*/ 474300 w 599091"/>
              <a:gd name="connsiteY13" fmla="*/ 355747 h 598324"/>
              <a:gd name="connsiteX14" fmla="*/ 474300 w 599091"/>
              <a:gd name="connsiteY14" fmla="*/ 291283 h 598324"/>
              <a:gd name="connsiteX15" fmla="*/ 538369 w 599091"/>
              <a:gd name="connsiteY15" fmla="*/ 291283 h 598324"/>
              <a:gd name="connsiteX16" fmla="*/ 538369 w 599091"/>
              <a:gd name="connsiteY16" fmla="*/ 259290 h 598324"/>
              <a:gd name="connsiteX17" fmla="*/ 474300 w 599091"/>
              <a:gd name="connsiteY17" fmla="*/ 259290 h 598324"/>
              <a:gd name="connsiteX18" fmla="*/ 474300 w 599091"/>
              <a:gd name="connsiteY18" fmla="*/ 195303 h 598324"/>
              <a:gd name="connsiteX19" fmla="*/ 207987 w 599091"/>
              <a:gd name="connsiteY19" fmla="*/ 77842 h 598324"/>
              <a:gd name="connsiteX20" fmla="*/ 288338 w 599091"/>
              <a:gd name="connsiteY20" fmla="*/ 195780 h 598324"/>
              <a:gd name="connsiteX21" fmla="*/ 272555 w 599091"/>
              <a:gd name="connsiteY21" fmla="*/ 242574 h 598324"/>
              <a:gd name="connsiteX22" fmla="*/ 229031 w 599091"/>
              <a:gd name="connsiteY22" fmla="*/ 260241 h 598324"/>
              <a:gd name="connsiteX23" fmla="*/ 149159 w 599091"/>
              <a:gd name="connsiteY23" fmla="*/ 146600 h 598324"/>
              <a:gd name="connsiteX24" fmla="*/ 163029 w 599091"/>
              <a:gd name="connsiteY24" fmla="*/ 99329 h 598324"/>
              <a:gd name="connsiteX25" fmla="*/ 207987 w 599091"/>
              <a:gd name="connsiteY25" fmla="*/ 77842 h 598324"/>
              <a:gd name="connsiteX26" fmla="*/ 254363 w 599091"/>
              <a:gd name="connsiteY26" fmla="*/ 53959 h 598324"/>
              <a:gd name="connsiteX27" fmla="*/ 133397 w 599091"/>
              <a:gd name="connsiteY27" fmla="*/ 92160 h 598324"/>
              <a:gd name="connsiteX28" fmla="*/ 92756 w 599091"/>
              <a:gd name="connsiteY28" fmla="*/ 177635 h 598324"/>
              <a:gd name="connsiteX29" fmla="*/ 198900 w 599091"/>
              <a:gd name="connsiteY29" fmla="*/ 278390 h 598324"/>
              <a:gd name="connsiteX30" fmla="*/ 219460 w 599091"/>
              <a:gd name="connsiteY30" fmla="*/ 276957 h 598324"/>
              <a:gd name="connsiteX31" fmla="*/ 212766 w 599091"/>
              <a:gd name="connsiteY31" fmla="*/ 302266 h 598324"/>
              <a:gd name="connsiteX32" fmla="*/ 231891 w 599091"/>
              <a:gd name="connsiteY32" fmla="*/ 345719 h 598324"/>
              <a:gd name="connsiteX33" fmla="*/ 109969 w 599091"/>
              <a:gd name="connsiteY33" fmla="*/ 374848 h 598324"/>
              <a:gd name="connsiteX34" fmla="*/ 60722 w 599091"/>
              <a:gd name="connsiteY34" fmla="*/ 453160 h 598324"/>
              <a:gd name="connsiteX35" fmla="*/ 198422 w 599091"/>
              <a:gd name="connsiteY35" fmla="*/ 544843 h 598324"/>
              <a:gd name="connsiteX36" fmla="*/ 366244 w 599091"/>
              <a:gd name="connsiteY36" fmla="*/ 423554 h 598324"/>
              <a:gd name="connsiteX37" fmla="*/ 312694 w 599091"/>
              <a:gd name="connsiteY37" fmla="*/ 334259 h 598324"/>
              <a:gd name="connsiteX38" fmla="*/ 289744 w 599091"/>
              <a:gd name="connsiteY38" fmla="*/ 316114 h 598324"/>
              <a:gd name="connsiteX39" fmla="*/ 273010 w 599091"/>
              <a:gd name="connsiteY39" fmla="*/ 288418 h 598324"/>
              <a:gd name="connsiteX40" fmla="*/ 291178 w 599091"/>
              <a:gd name="connsiteY40" fmla="*/ 257379 h 598324"/>
              <a:gd name="connsiteX41" fmla="*/ 344728 w 599091"/>
              <a:gd name="connsiteY41" fmla="*/ 166174 h 598324"/>
              <a:gd name="connsiteX42" fmla="*/ 299306 w 599091"/>
              <a:gd name="connsiteY42" fmla="*/ 79745 h 598324"/>
              <a:gd name="connsiteX43" fmla="*/ 338991 w 599091"/>
              <a:gd name="connsiteY43" fmla="*/ 79745 h 598324"/>
              <a:gd name="connsiteX44" fmla="*/ 380588 w 599091"/>
              <a:gd name="connsiteY44" fmla="*/ 53959 h 598324"/>
              <a:gd name="connsiteX45" fmla="*/ 32034 w 599091"/>
              <a:gd name="connsiteY45" fmla="*/ 0 h 598324"/>
              <a:gd name="connsiteX46" fmla="*/ 567535 w 599091"/>
              <a:gd name="connsiteY46" fmla="*/ 0 h 598324"/>
              <a:gd name="connsiteX47" fmla="*/ 599091 w 599091"/>
              <a:gd name="connsiteY47" fmla="*/ 31993 h 598324"/>
              <a:gd name="connsiteX48" fmla="*/ 599091 w 599091"/>
              <a:gd name="connsiteY48" fmla="*/ 566808 h 598324"/>
              <a:gd name="connsiteX49" fmla="*/ 567535 w 599091"/>
              <a:gd name="connsiteY49" fmla="*/ 598324 h 598324"/>
              <a:gd name="connsiteX50" fmla="*/ 32034 w 599091"/>
              <a:gd name="connsiteY50" fmla="*/ 598324 h 598324"/>
              <a:gd name="connsiteX51" fmla="*/ 0 w 599091"/>
              <a:gd name="connsiteY51" fmla="*/ 566808 h 598324"/>
              <a:gd name="connsiteX52" fmla="*/ 0 w 599091"/>
              <a:gd name="connsiteY52" fmla="*/ 31993 h 598324"/>
              <a:gd name="connsiteX53" fmla="*/ 32034 w 599091"/>
              <a:gd name="connsiteY53" fmla="*/ 0 h 598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599091" h="598324">
                <a:moveTo>
                  <a:pt x="239087" y="363339"/>
                </a:moveTo>
                <a:cubicBezTo>
                  <a:pt x="245781" y="363339"/>
                  <a:pt x="248650" y="363339"/>
                  <a:pt x="253911" y="364294"/>
                </a:cubicBezTo>
                <a:cubicBezTo>
                  <a:pt x="302686" y="398686"/>
                  <a:pt x="323727" y="415882"/>
                  <a:pt x="323727" y="448841"/>
                </a:cubicBezTo>
                <a:cubicBezTo>
                  <a:pt x="323727" y="488487"/>
                  <a:pt x="291210" y="518102"/>
                  <a:pt x="229523" y="518102"/>
                </a:cubicBezTo>
                <a:cubicBezTo>
                  <a:pt x="161141" y="518102"/>
                  <a:pt x="117147" y="485143"/>
                  <a:pt x="117147" y="439765"/>
                </a:cubicBezTo>
                <a:cubicBezTo>
                  <a:pt x="117147" y="394387"/>
                  <a:pt x="157794" y="378624"/>
                  <a:pt x="172139" y="373848"/>
                </a:cubicBezTo>
                <a:cubicBezTo>
                  <a:pt x="198918" y="364772"/>
                  <a:pt x="233348" y="363339"/>
                  <a:pt x="239087" y="363339"/>
                </a:cubicBezTo>
                <a:close/>
                <a:moveTo>
                  <a:pt x="442744" y="195303"/>
                </a:moveTo>
                <a:lnTo>
                  <a:pt x="442744" y="259290"/>
                </a:lnTo>
                <a:lnTo>
                  <a:pt x="378675" y="259290"/>
                </a:lnTo>
                <a:lnTo>
                  <a:pt x="378675" y="291283"/>
                </a:lnTo>
                <a:lnTo>
                  <a:pt x="442744" y="291283"/>
                </a:lnTo>
                <a:lnTo>
                  <a:pt x="442744" y="355747"/>
                </a:lnTo>
                <a:lnTo>
                  <a:pt x="474300" y="355747"/>
                </a:lnTo>
                <a:lnTo>
                  <a:pt x="474300" y="291283"/>
                </a:lnTo>
                <a:lnTo>
                  <a:pt x="538369" y="291283"/>
                </a:lnTo>
                <a:lnTo>
                  <a:pt x="538369" y="259290"/>
                </a:lnTo>
                <a:lnTo>
                  <a:pt x="474300" y="259290"/>
                </a:lnTo>
                <a:lnTo>
                  <a:pt x="474300" y="195303"/>
                </a:lnTo>
                <a:close/>
                <a:moveTo>
                  <a:pt x="207987" y="77842"/>
                </a:moveTo>
                <a:cubicBezTo>
                  <a:pt x="261076" y="77842"/>
                  <a:pt x="288338" y="149465"/>
                  <a:pt x="288338" y="195780"/>
                </a:cubicBezTo>
                <a:cubicBezTo>
                  <a:pt x="288338" y="207240"/>
                  <a:pt x="287381" y="227772"/>
                  <a:pt x="272555" y="242574"/>
                </a:cubicBezTo>
                <a:cubicBezTo>
                  <a:pt x="262033" y="252601"/>
                  <a:pt x="244815" y="260241"/>
                  <a:pt x="229031" y="260241"/>
                </a:cubicBezTo>
                <a:cubicBezTo>
                  <a:pt x="174029" y="260241"/>
                  <a:pt x="149159" y="189573"/>
                  <a:pt x="149159" y="146600"/>
                </a:cubicBezTo>
                <a:cubicBezTo>
                  <a:pt x="149159" y="129888"/>
                  <a:pt x="152029" y="112698"/>
                  <a:pt x="163029" y="99329"/>
                </a:cubicBezTo>
                <a:cubicBezTo>
                  <a:pt x="173073" y="86437"/>
                  <a:pt x="191247" y="77842"/>
                  <a:pt x="207987" y="77842"/>
                </a:cubicBezTo>
                <a:close/>
                <a:moveTo>
                  <a:pt x="254363" y="53959"/>
                </a:moveTo>
                <a:cubicBezTo>
                  <a:pt x="219938" y="53959"/>
                  <a:pt x="170213" y="62077"/>
                  <a:pt x="133397" y="92160"/>
                </a:cubicBezTo>
                <a:cubicBezTo>
                  <a:pt x="106144" y="115558"/>
                  <a:pt x="92756" y="148506"/>
                  <a:pt x="92756" y="177635"/>
                </a:cubicBezTo>
                <a:cubicBezTo>
                  <a:pt x="92756" y="227774"/>
                  <a:pt x="131006" y="278390"/>
                  <a:pt x="198900" y="278390"/>
                </a:cubicBezTo>
                <a:cubicBezTo>
                  <a:pt x="205116" y="278390"/>
                  <a:pt x="212288" y="277913"/>
                  <a:pt x="219460" y="276957"/>
                </a:cubicBezTo>
                <a:cubicBezTo>
                  <a:pt x="216113" y="284598"/>
                  <a:pt x="212766" y="291283"/>
                  <a:pt x="212766" y="302266"/>
                </a:cubicBezTo>
                <a:cubicBezTo>
                  <a:pt x="212766" y="321844"/>
                  <a:pt x="223285" y="334259"/>
                  <a:pt x="231891" y="345719"/>
                </a:cubicBezTo>
                <a:cubicBezTo>
                  <a:pt x="203203" y="347629"/>
                  <a:pt x="149653" y="350495"/>
                  <a:pt x="109969" y="374848"/>
                </a:cubicBezTo>
                <a:cubicBezTo>
                  <a:pt x="72197" y="397291"/>
                  <a:pt x="60722" y="430240"/>
                  <a:pt x="60722" y="453160"/>
                </a:cubicBezTo>
                <a:cubicBezTo>
                  <a:pt x="60722" y="500434"/>
                  <a:pt x="105188" y="544843"/>
                  <a:pt x="198422" y="544843"/>
                </a:cubicBezTo>
                <a:cubicBezTo>
                  <a:pt x="308391" y="544843"/>
                  <a:pt x="366244" y="483721"/>
                  <a:pt x="366244" y="423554"/>
                </a:cubicBezTo>
                <a:cubicBezTo>
                  <a:pt x="366244" y="379623"/>
                  <a:pt x="340903" y="357657"/>
                  <a:pt x="312694" y="334259"/>
                </a:cubicBezTo>
                <a:lnTo>
                  <a:pt x="289744" y="316114"/>
                </a:lnTo>
                <a:cubicBezTo>
                  <a:pt x="282572" y="310383"/>
                  <a:pt x="273010" y="302743"/>
                  <a:pt x="273010" y="288418"/>
                </a:cubicBezTo>
                <a:cubicBezTo>
                  <a:pt x="273010" y="274570"/>
                  <a:pt x="282572" y="265497"/>
                  <a:pt x="291178" y="257379"/>
                </a:cubicBezTo>
                <a:cubicBezTo>
                  <a:pt x="317953" y="236369"/>
                  <a:pt x="344728" y="213448"/>
                  <a:pt x="344728" y="166174"/>
                </a:cubicBezTo>
                <a:cubicBezTo>
                  <a:pt x="344728" y="117468"/>
                  <a:pt x="314128" y="92160"/>
                  <a:pt x="299306" y="79745"/>
                </a:cubicBezTo>
                <a:lnTo>
                  <a:pt x="338991" y="79745"/>
                </a:lnTo>
                <a:lnTo>
                  <a:pt x="380588" y="53959"/>
                </a:lnTo>
                <a:close/>
                <a:moveTo>
                  <a:pt x="32034" y="0"/>
                </a:moveTo>
                <a:lnTo>
                  <a:pt x="567535" y="0"/>
                </a:lnTo>
                <a:cubicBezTo>
                  <a:pt x="584747" y="0"/>
                  <a:pt x="599091" y="14325"/>
                  <a:pt x="599091" y="31993"/>
                </a:cubicBezTo>
                <a:lnTo>
                  <a:pt x="599091" y="566808"/>
                </a:lnTo>
                <a:cubicBezTo>
                  <a:pt x="599091" y="583999"/>
                  <a:pt x="584747" y="598324"/>
                  <a:pt x="567535" y="598324"/>
                </a:cubicBezTo>
                <a:lnTo>
                  <a:pt x="32034" y="598324"/>
                </a:lnTo>
                <a:cubicBezTo>
                  <a:pt x="14344" y="598324"/>
                  <a:pt x="0" y="583999"/>
                  <a:pt x="0" y="566808"/>
                </a:cubicBezTo>
                <a:lnTo>
                  <a:pt x="0" y="31993"/>
                </a:lnTo>
                <a:cubicBezTo>
                  <a:pt x="0" y="14325"/>
                  <a:pt x="14344" y="0"/>
                  <a:pt x="3203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/>
          </a:p>
        </p:txBody>
      </p:sp>
      <p:sp>
        <p:nvSpPr>
          <p:cNvPr id="54" name="email_121933">
            <a:extLst>
              <a:ext uri="{FF2B5EF4-FFF2-40B4-BE49-F238E27FC236}">
                <a16:creationId xmlns:a16="http://schemas.microsoft.com/office/drawing/2014/main" id="{B0B82D28-0AD1-4FEC-A5BD-FFEC7ED8049D}"/>
              </a:ext>
            </a:extLst>
          </p:cNvPr>
          <p:cNvSpPr>
            <a:spLocks noChangeAspect="1"/>
          </p:cNvSpPr>
          <p:nvPr/>
        </p:nvSpPr>
        <p:spPr bwMode="auto">
          <a:xfrm>
            <a:off x="8079852" y="1661561"/>
            <a:ext cx="361773" cy="316046"/>
          </a:xfrm>
          <a:custGeom>
            <a:avLst/>
            <a:gdLst>
              <a:gd name="connsiteX0" fmla="*/ 325000 h 606722"/>
              <a:gd name="connsiteY0" fmla="*/ 325000 h 606722"/>
              <a:gd name="connsiteX1" fmla="*/ 325000 h 606722"/>
              <a:gd name="connsiteY1" fmla="*/ 325000 h 606722"/>
              <a:gd name="connsiteX2" fmla="*/ 325000 h 606722"/>
              <a:gd name="connsiteY2" fmla="*/ 325000 h 606722"/>
              <a:gd name="connsiteX3" fmla="*/ 325000 h 606722"/>
              <a:gd name="connsiteY3" fmla="*/ 325000 h 606722"/>
              <a:gd name="connsiteX4" fmla="*/ 325000 h 606722"/>
              <a:gd name="connsiteY4" fmla="*/ 325000 h 606722"/>
              <a:gd name="connsiteX5" fmla="*/ 325000 h 606722"/>
              <a:gd name="connsiteY5" fmla="*/ 325000 h 606722"/>
              <a:gd name="connsiteX6" fmla="*/ 325000 h 606722"/>
              <a:gd name="connsiteY6" fmla="*/ 325000 h 606722"/>
              <a:gd name="connsiteX7" fmla="*/ 325000 h 606722"/>
              <a:gd name="connsiteY7" fmla="*/ 325000 h 606722"/>
              <a:gd name="connsiteX8" fmla="*/ 325000 h 606722"/>
              <a:gd name="connsiteY8" fmla="*/ 325000 h 606722"/>
              <a:gd name="connsiteX9" fmla="*/ 325000 h 606722"/>
              <a:gd name="connsiteY9" fmla="*/ 325000 h 606722"/>
              <a:gd name="connsiteX10" fmla="*/ 325000 h 606722"/>
              <a:gd name="connsiteY10" fmla="*/ 325000 h 606722"/>
              <a:gd name="connsiteX11" fmla="*/ 325000 h 606722"/>
              <a:gd name="connsiteY11" fmla="*/ 325000 h 606722"/>
              <a:gd name="connsiteX12" fmla="*/ 325000 h 606722"/>
              <a:gd name="connsiteY12" fmla="*/ 325000 h 606722"/>
              <a:gd name="connsiteX13" fmla="*/ 325000 h 606722"/>
              <a:gd name="connsiteY13" fmla="*/ 325000 h 606722"/>
              <a:gd name="connsiteX14" fmla="*/ 325000 h 606722"/>
              <a:gd name="connsiteY14" fmla="*/ 325000 h 606722"/>
              <a:gd name="connsiteX15" fmla="*/ 325000 h 606722"/>
              <a:gd name="connsiteY15" fmla="*/ 325000 h 606722"/>
              <a:gd name="connsiteX16" fmla="*/ 325000 h 606722"/>
              <a:gd name="connsiteY16" fmla="*/ 325000 h 606722"/>
              <a:gd name="connsiteX17" fmla="*/ 325000 h 606722"/>
              <a:gd name="connsiteY17" fmla="*/ 325000 h 606722"/>
              <a:gd name="connsiteX18" fmla="*/ 325000 h 606722"/>
              <a:gd name="connsiteY18" fmla="*/ 325000 h 606722"/>
              <a:gd name="connsiteX19" fmla="*/ 325000 h 606722"/>
              <a:gd name="connsiteY19" fmla="*/ 325000 h 606722"/>
              <a:gd name="connsiteX20" fmla="*/ 325000 h 606722"/>
              <a:gd name="connsiteY20" fmla="*/ 325000 h 606722"/>
              <a:gd name="connsiteX21" fmla="*/ 325000 h 606722"/>
              <a:gd name="connsiteY21" fmla="*/ 325000 h 606722"/>
              <a:gd name="connsiteX22" fmla="*/ 325000 h 606722"/>
              <a:gd name="connsiteY22" fmla="*/ 325000 h 606722"/>
              <a:gd name="connsiteX23" fmla="*/ 325000 h 606722"/>
              <a:gd name="connsiteY23" fmla="*/ 325000 h 606722"/>
              <a:gd name="connsiteX24" fmla="*/ 325000 h 606722"/>
              <a:gd name="connsiteY24" fmla="*/ 325000 h 606722"/>
              <a:gd name="connsiteX25" fmla="*/ 325000 h 606722"/>
              <a:gd name="connsiteY25" fmla="*/ 325000 h 606722"/>
              <a:gd name="connsiteX26" fmla="*/ 325000 h 606722"/>
              <a:gd name="connsiteY26" fmla="*/ 325000 h 606722"/>
              <a:gd name="connsiteX27" fmla="*/ 325000 h 606722"/>
              <a:gd name="connsiteY27" fmla="*/ 32500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605733" h="529170">
                <a:moveTo>
                  <a:pt x="486594" y="302289"/>
                </a:moveTo>
                <a:lnTo>
                  <a:pt x="396258" y="392485"/>
                </a:lnTo>
                <a:lnTo>
                  <a:pt x="486594" y="482681"/>
                </a:lnTo>
                <a:lnTo>
                  <a:pt x="515811" y="453509"/>
                </a:lnTo>
                <a:lnTo>
                  <a:pt x="454692" y="392485"/>
                </a:lnTo>
                <a:lnTo>
                  <a:pt x="515811" y="331461"/>
                </a:lnTo>
                <a:close/>
                <a:moveTo>
                  <a:pt x="468836" y="255800"/>
                </a:moveTo>
                <a:cubicBezTo>
                  <a:pt x="544305" y="255800"/>
                  <a:pt x="605733" y="317133"/>
                  <a:pt x="605733" y="392485"/>
                </a:cubicBezTo>
                <a:cubicBezTo>
                  <a:pt x="605733" y="467837"/>
                  <a:pt x="544305" y="529170"/>
                  <a:pt x="468836" y="529170"/>
                </a:cubicBezTo>
                <a:cubicBezTo>
                  <a:pt x="393367" y="529170"/>
                  <a:pt x="331939" y="467837"/>
                  <a:pt x="331939" y="392485"/>
                </a:cubicBezTo>
                <a:cubicBezTo>
                  <a:pt x="331939" y="317133"/>
                  <a:pt x="393367" y="255800"/>
                  <a:pt x="468836" y="255800"/>
                </a:cubicBezTo>
                <a:close/>
                <a:moveTo>
                  <a:pt x="218346" y="224045"/>
                </a:moveTo>
                <a:lnTo>
                  <a:pt x="271832" y="272082"/>
                </a:lnTo>
                <a:lnTo>
                  <a:pt x="325420" y="224045"/>
                </a:lnTo>
                <a:lnTo>
                  <a:pt x="358049" y="253321"/>
                </a:lnTo>
                <a:cubicBezTo>
                  <a:pt x="316954" y="285896"/>
                  <a:pt x="290624" y="336201"/>
                  <a:pt x="290624" y="392485"/>
                </a:cubicBezTo>
                <a:lnTo>
                  <a:pt x="30837" y="392485"/>
                </a:lnTo>
                <a:close/>
                <a:moveTo>
                  <a:pt x="543776" y="27732"/>
                </a:moveTo>
                <a:lnTo>
                  <a:pt x="543776" y="231172"/>
                </a:lnTo>
                <a:cubicBezTo>
                  <a:pt x="520959" y="220551"/>
                  <a:pt x="495561" y="214571"/>
                  <a:pt x="468821" y="214571"/>
                </a:cubicBezTo>
                <a:cubicBezTo>
                  <a:pt x="442390" y="214571"/>
                  <a:pt x="417198" y="220448"/>
                  <a:pt x="394691" y="230759"/>
                </a:cubicBezTo>
                <a:lnTo>
                  <a:pt x="356284" y="196217"/>
                </a:lnTo>
                <a:close/>
                <a:moveTo>
                  <a:pt x="0" y="27732"/>
                </a:moveTo>
                <a:lnTo>
                  <a:pt x="187492" y="196190"/>
                </a:lnTo>
                <a:lnTo>
                  <a:pt x="0" y="364752"/>
                </a:lnTo>
                <a:close/>
                <a:moveTo>
                  <a:pt x="30837" y="0"/>
                </a:moveTo>
                <a:lnTo>
                  <a:pt x="512939" y="0"/>
                </a:lnTo>
                <a:lnTo>
                  <a:pt x="271836" y="2166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5" name="content_272394">
            <a:extLst>
              <a:ext uri="{FF2B5EF4-FFF2-40B4-BE49-F238E27FC236}">
                <a16:creationId xmlns:a16="http://schemas.microsoft.com/office/drawing/2014/main" id="{D6DC16D4-2BA9-4947-92B7-E13F486E1B8B}"/>
              </a:ext>
            </a:extLst>
          </p:cNvPr>
          <p:cNvSpPr>
            <a:spLocks noChangeAspect="1"/>
          </p:cNvSpPr>
          <p:nvPr/>
        </p:nvSpPr>
        <p:spPr bwMode="auto">
          <a:xfrm>
            <a:off x="8594674" y="1600436"/>
            <a:ext cx="328225" cy="322241"/>
          </a:xfrm>
          <a:custGeom>
            <a:avLst/>
            <a:gdLst>
              <a:gd name="connsiteX0" fmla="*/ 188491 w 607639"/>
              <a:gd name="connsiteY0" fmla="*/ 512060 h 596560"/>
              <a:gd name="connsiteX1" fmla="*/ 183951 w 607639"/>
              <a:gd name="connsiteY1" fmla="*/ 534369 h 596560"/>
              <a:gd name="connsiteX2" fmla="*/ 206382 w 607639"/>
              <a:gd name="connsiteY2" fmla="*/ 529925 h 596560"/>
              <a:gd name="connsiteX3" fmla="*/ 202822 w 607639"/>
              <a:gd name="connsiteY3" fmla="*/ 440424 h 596560"/>
              <a:gd name="connsiteX4" fmla="*/ 192942 w 607639"/>
              <a:gd name="connsiteY4" fmla="*/ 489663 h 596560"/>
              <a:gd name="connsiteX5" fmla="*/ 228813 w 607639"/>
              <a:gd name="connsiteY5" fmla="*/ 525481 h 596560"/>
              <a:gd name="connsiteX6" fmla="*/ 278125 w 607639"/>
              <a:gd name="connsiteY6" fmla="*/ 515615 h 596560"/>
              <a:gd name="connsiteX7" fmla="*/ 258454 w 607639"/>
              <a:gd name="connsiteY7" fmla="*/ 495884 h 596560"/>
              <a:gd name="connsiteX8" fmla="*/ 222582 w 607639"/>
              <a:gd name="connsiteY8" fmla="*/ 460067 h 596560"/>
              <a:gd name="connsiteX9" fmla="*/ 459352 w 607639"/>
              <a:gd name="connsiteY9" fmla="*/ 308707 h 596560"/>
              <a:gd name="connsiteX10" fmla="*/ 376838 w 607639"/>
              <a:gd name="connsiteY10" fmla="*/ 391097 h 596560"/>
              <a:gd name="connsiteX11" fmla="*/ 310525 w 607639"/>
              <a:gd name="connsiteY11" fmla="*/ 457311 h 596560"/>
              <a:gd name="connsiteX12" fmla="*/ 278570 w 607639"/>
              <a:gd name="connsiteY12" fmla="*/ 489219 h 596560"/>
              <a:gd name="connsiteX13" fmla="*/ 297441 w 607639"/>
              <a:gd name="connsiteY13" fmla="*/ 507972 h 596560"/>
              <a:gd name="connsiteX14" fmla="*/ 427931 w 607639"/>
              <a:gd name="connsiteY14" fmla="*/ 377676 h 596560"/>
              <a:gd name="connsiteX15" fmla="*/ 478222 w 607639"/>
              <a:gd name="connsiteY15" fmla="*/ 327460 h 596560"/>
              <a:gd name="connsiteX16" fmla="*/ 423480 w 607639"/>
              <a:gd name="connsiteY16" fmla="*/ 272889 h 596560"/>
              <a:gd name="connsiteX17" fmla="*/ 242699 w 607639"/>
              <a:gd name="connsiteY17" fmla="*/ 453401 h 596560"/>
              <a:gd name="connsiteX18" fmla="*/ 265130 w 607639"/>
              <a:gd name="connsiteY18" fmla="*/ 475798 h 596560"/>
              <a:gd name="connsiteX19" fmla="*/ 297085 w 607639"/>
              <a:gd name="connsiteY19" fmla="*/ 443891 h 596560"/>
              <a:gd name="connsiteX20" fmla="*/ 363398 w 607639"/>
              <a:gd name="connsiteY20" fmla="*/ 377676 h 596560"/>
              <a:gd name="connsiteX21" fmla="*/ 445911 w 607639"/>
              <a:gd name="connsiteY21" fmla="*/ 295197 h 596560"/>
              <a:gd name="connsiteX22" fmla="*/ 391258 w 607639"/>
              <a:gd name="connsiteY22" fmla="*/ 240626 h 596560"/>
              <a:gd name="connsiteX23" fmla="*/ 310525 w 607639"/>
              <a:gd name="connsiteY23" fmla="*/ 321150 h 596560"/>
              <a:gd name="connsiteX24" fmla="*/ 240474 w 607639"/>
              <a:gd name="connsiteY24" fmla="*/ 391097 h 596560"/>
              <a:gd name="connsiteX25" fmla="*/ 210388 w 607639"/>
              <a:gd name="connsiteY25" fmla="*/ 421138 h 596560"/>
              <a:gd name="connsiteX26" fmla="*/ 229258 w 607639"/>
              <a:gd name="connsiteY26" fmla="*/ 439891 h 596560"/>
              <a:gd name="connsiteX27" fmla="*/ 410040 w 607639"/>
              <a:gd name="connsiteY27" fmla="*/ 259379 h 596560"/>
              <a:gd name="connsiteX28" fmla="*/ 454348 w 607639"/>
              <a:gd name="connsiteY28" fmla="*/ 195319 h 596560"/>
              <a:gd name="connsiteX29" fmla="*/ 467782 w 607639"/>
              <a:gd name="connsiteY29" fmla="*/ 195319 h 596560"/>
              <a:gd name="connsiteX30" fmla="*/ 467782 w 607639"/>
              <a:gd name="connsiteY30" fmla="*/ 208744 h 596560"/>
              <a:gd name="connsiteX31" fmla="*/ 445008 w 607639"/>
              <a:gd name="connsiteY31" fmla="*/ 231503 h 596560"/>
              <a:gd name="connsiteX32" fmla="*/ 438246 w 607639"/>
              <a:gd name="connsiteY32" fmla="*/ 234348 h 596560"/>
              <a:gd name="connsiteX33" fmla="*/ 431485 w 607639"/>
              <a:gd name="connsiteY33" fmla="*/ 231503 h 596560"/>
              <a:gd name="connsiteX34" fmla="*/ 431485 w 607639"/>
              <a:gd name="connsiteY34" fmla="*/ 218079 h 596560"/>
              <a:gd name="connsiteX35" fmla="*/ 463001 w 607639"/>
              <a:gd name="connsiteY35" fmla="*/ 168990 h 596560"/>
              <a:gd name="connsiteX36" fmla="*/ 404699 w 607639"/>
              <a:gd name="connsiteY36" fmla="*/ 227206 h 596560"/>
              <a:gd name="connsiteX37" fmla="*/ 430245 w 607639"/>
              <a:gd name="connsiteY37" fmla="*/ 252714 h 596560"/>
              <a:gd name="connsiteX38" fmla="*/ 466117 w 607639"/>
              <a:gd name="connsiteY38" fmla="*/ 288532 h 596560"/>
              <a:gd name="connsiteX39" fmla="*/ 491663 w 607639"/>
              <a:gd name="connsiteY39" fmla="*/ 314040 h 596560"/>
              <a:gd name="connsiteX40" fmla="*/ 549965 w 607639"/>
              <a:gd name="connsiteY40" fmla="*/ 255824 h 596560"/>
              <a:gd name="connsiteX41" fmla="*/ 456236 w 607639"/>
              <a:gd name="connsiteY41" fmla="*/ 148815 h 596560"/>
              <a:gd name="connsiteX42" fmla="*/ 469677 w 607639"/>
              <a:gd name="connsiteY42" fmla="*/ 148815 h 596560"/>
              <a:gd name="connsiteX43" fmla="*/ 570171 w 607639"/>
              <a:gd name="connsiteY43" fmla="*/ 249070 h 596560"/>
              <a:gd name="connsiteX44" fmla="*/ 570171 w 607639"/>
              <a:gd name="connsiteY44" fmla="*/ 262579 h 596560"/>
              <a:gd name="connsiteX45" fmla="*/ 498428 w 607639"/>
              <a:gd name="connsiteY45" fmla="*/ 334215 h 596560"/>
              <a:gd name="connsiteX46" fmla="*/ 441461 w 607639"/>
              <a:gd name="connsiteY46" fmla="*/ 391097 h 596560"/>
              <a:gd name="connsiteX47" fmla="*/ 310525 w 607639"/>
              <a:gd name="connsiteY47" fmla="*/ 521837 h 596560"/>
              <a:gd name="connsiteX48" fmla="*/ 304205 w 607639"/>
              <a:gd name="connsiteY48" fmla="*/ 528147 h 596560"/>
              <a:gd name="connsiteX49" fmla="*/ 304027 w 607639"/>
              <a:gd name="connsiteY49" fmla="*/ 528236 h 596560"/>
              <a:gd name="connsiteX50" fmla="*/ 303493 w 607639"/>
              <a:gd name="connsiteY50" fmla="*/ 528769 h 596560"/>
              <a:gd name="connsiteX51" fmla="*/ 303226 w 607639"/>
              <a:gd name="connsiteY51" fmla="*/ 528947 h 596560"/>
              <a:gd name="connsiteX52" fmla="*/ 302692 w 607639"/>
              <a:gd name="connsiteY52" fmla="*/ 529392 h 596560"/>
              <a:gd name="connsiteX53" fmla="*/ 302336 w 607639"/>
              <a:gd name="connsiteY53" fmla="*/ 529569 h 596560"/>
              <a:gd name="connsiteX54" fmla="*/ 301891 w 607639"/>
              <a:gd name="connsiteY54" fmla="*/ 529836 h 596560"/>
              <a:gd name="connsiteX55" fmla="*/ 301446 w 607639"/>
              <a:gd name="connsiteY55" fmla="*/ 530014 h 596560"/>
              <a:gd name="connsiteX56" fmla="*/ 301090 w 607639"/>
              <a:gd name="connsiteY56" fmla="*/ 530191 h 596560"/>
              <a:gd name="connsiteX57" fmla="*/ 300556 w 607639"/>
              <a:gd name="connsiteY57" fmla="*/ 530458 h 596560"/>
              <a:gd name="connsiteX58" fmla="*/ 300200 w 607639"/>
              <a:gd name="connsiteY58" fmla="*/ 530547 h 596560"/>
              <a:gd name="connsiteX59" fmla="*/ 299488 w 607639"/>
              <a:gd name="connsiteY59" fmla="*/ 530725 h 596560"/>
              <a:gd name="connsiteX60" fmla="*/ 299310 w 607639"/>
              <a:gd name="connsiteY60" fmla="*/ 530725 h 596560"/>
              <a:gd name="connsiteX61" fmla="*/ 299221 w 607639"/>
              <a:gd name="connsiteY61" fmla="*/ 530814 h 596560"/>
              <a:gd name="connsiteX62" fmla="*/ 227567 w 607639"/>
              <a:gd name="connsiteY62" fmla="*/ 545123 h 596560"/>
              <a:gd name="connsiteX63" fmla="*/ 227478 w 607639"/>
              <a:gd name="connsiteY63" fmla="*/ 545123 h 596560"/>
              <a:gd name="connsiteX64" fmla="*/ 185910 w 607639"/>
              <a:gd name="connsiteY64" fmla="*/ 553389 h 596560"/>
              <a:gd name="connsiteX65" fmla="*/ 179323 w 607639"/>
              <a:gd name="connsiteY65" fmla="*/ 556055 h 596560"/>
              <a:gd name="connsiteX66" fmla="*/ 171935 w 607639"/>
              <a:gd name="connsiteY66" fmla="*/ 556055 h 596560"/>
              <a:gd name="connsiteX67" fmla="*/ 171846 w 607639"/>
              <a:gd name="connsiteY67" fmla="*/ 556055 h 596560"/>
              <a:gd name="connsiteX68" fmla="*/ 85594 w 607639"/>
              <a:gd name="connsiteY68" fmla="*/ 556055 h 596560"/>
              <a:gd name="connsiteX69" fmla="*/ 76070 w 607639"/>
              <a:gd name="connsiteY69" fmla="*/ 546545 h 596560"/>
              <a:gd name="connsiteX70" fmla="*/ 85594 w 607639"/>
              <a:gd name="connsiteY70" fmla="*/ 537035 h 596560"/>
              <a:gd name="connsiteX71" fmla="*/ 164102 w 607639"/>
              <a:gd name="connsiteY71" fmla="*/ 537035 h 596560"/>
              <a:gd name="connsiteX72" fmla="*/ 187601 w 607639"/>
              <a:gd name="connsiteY72" fmla="*/ 419360 h 596560"/>
              <a:gd name="connsiteX73" fmla="*/ 187601 w 607639"/>
              <a:gd name="connsiteY73" fmla="*/ 419271 h 596560"/>
              <a:gd name="connsiteX74" fmla="*/ 187690 w 607639"/>
              <a:gd name="connsiteY74" fmla="*/ 419094 h 596560"/>
              <a:gd name="connsiteX75" fmla="*/ 187868 w 607639"/>
              <a:gd name="connsiteY75" fmla="*/ 418383 h 596560"/>
              <a:gd name="connsiteX76" fmla="*/ 187957 w 607639"/>
              <a:gd name="connsiteY76" fmla="*/ 418027 h 596560"/>
              <a:gd name="connsiteX77" fmla="*/ 188224 w 607639"/>
              <a:gd name="connsiteY77" fmla="*/ 417494 h 596560"/>
              <a:gd name="connsiteX78" fmla="*/ 188402 w 607639"/>
              <a:gd name="connsiteY78" fmla="*/ 417138 h 596560"/>
              <a:gd name="connsiteX79" fmla="*/ 188580 w 607639"/>
              <a:gd name="connsiteY79" fmla="*/ 416605 h 596560"/>
              <a:gd name="connsiteX80" fmla="*/ 188847 w 607639"/>
              <a:gd name="connsiteY80" fmla="*/ 416250 h 596560"/>
              <a:gd name="connsiteX81" fmla="*/ 189025 w 607639"/>
              <a:gd name="connsiteY81" fmla="*/ 415894 h 596560"/>
              <a:gd name="connsiteX82" fmla="*/ 189470 w 607639"/>
              <a:gd name="connsiteY82" fmla="*/ 415361 h 596560"/>
              <a:gd name="connsiteX83" fmla="*/ 189648 w 607639"/>
              <a:gd name="connsiteY83" fmla="*/ 415094 h 596560"/>
              <a:gd name="connsiteX84" fmla="*/ 190182 w 607639"/>
              <a:gd name="connsiteY84" fmla="*/ 414472 h 596560"/>
              <a:gd name="connsiteX85" fmla="*/ 190271 w 607639"/>
              <a:gd name="connsiteY85" fmla="*/ 414383 h 596560"/>
              <a:gd name="connsiteX86" fmla="*/ 210833 w 607639"/>
              <a:gd name="connsiteY86" fmla="*/ 393852 h 596560"/>
              <a:gd name="connsiteX87" fmla="*/ 85594 w 607639"/>
              <a:gd name="connsiteY87" fmla="*/ 393852 h 596560"/>
              <a:gd name="connsiteX88" fmla="*/ 76070 w 607639"/>
              <a:gd name="connsiteY88" fmla="*/ 384342 h 596560"/>
              <a:gd name="connsiteX89" fmla="*/ 85594 w 607639"/>
              <a:gd name="connsiteY89" fmla="*/ 374921 h 596560"/>
              <a:gd name="connsiteX90" fmla="*/ 229792 w 607639"/>
              <a:gd name="connsiteY90" fmla="*/ 374921 h 596560"/>
              <a:gd name="connsiteX91" fmla="*/ 297085 w 607639"/>
              <a:gd name="connsiteY91" fmla="*/ 307729 h 596560"/>
              <a:gd name="connsiteX92" fmla="*/ 373189 w 607639"/>
              <a:gd name="connsiteY92" fmla="*/ 231738 h 596560"/>
              <a:gd name="connsiteX93" fmla="*/ 303760 w 607639"/>
              <a:gd name="connsiteY93" fmla="*/ 231738 h 596560"/>
              <a:gd name="connsiteX94" fmla="*/ 85594 w 607639"/>
              <a:gd name="connsiteY94" fmla="*/ 231738 h 596560"/>
              <a:gd name="connsiteX95" fmla="*/ 76070 w 607639"/>
              <a:gd name="connsiteY95" fmla="*/ 222228 h 596560"/>
              <a:gd name="connsiteX96" fmla="*/ 85594 w 607639"/>
              <a:gd name="connsiteY96" fmla="*/ 212718 h 596560"/>
              <a:gd name="connsiteX97" fmla="*/ 303760 w 607639"/>
              <a:gd name="connsiteY97" fmla="*/ 212718 h 596560"/>
              <a:gd name="connsiteX98" fmla="*/ 392237 w 607639"/>
              <a:gd name="connsiteY98" fmla="*/ 212718 h 596560"/>
              <a:gd name="connsiteX99" fmla="*/ 19047 w 607639"/>
              <a:gd name="connsiteY99" fmla="*/ 140587 h 596560"/>
              <a:gd name="connsiteX100" fmla="*/ 19047 w 607639"/>
              <a:gd name="connsiteY100" fmla="*/ 577543 h 596560"/>
              <a:gd name="connsiteX101" fmla="*/ 303775 w 607639"/>
              <a:gd name="connsiteY101" fmla="*/ 577543 h 596560"/>
              <a:gd name="connsiteX102" fmla="*/ 588592 w 607639"/>
              <a:gd name="connsiteY102" fmla="*/ 577543 h 596560"/>
              <a:gd name="connsiteX103" fmla="*/ 588592 w 607639"/>
              <a:gd name="connsiteY103" fmla="*/ 140587 h 596560"/>
              <a:gd name="connsiteX104" fmla="*/ 303775 w 607639"/>
              <a:gd name="connsiteY104" fmla="*/ 140587 h 596560"/>
              <a:gd name="connsiteX105" fmla="*/ 90713 w 607639"/>
              <a:gd name="connsiteY105" fmla="*/ 49416 h 596560"/>
              <a:gd name="connsiteX106" fmla="*/ 69790 w 607639"/>
              <a:gd name="connsiteY106" fmla="*/ 70284 h 596560"/>
              <a:gd name="connsiteX107" fmla="*/ 90713 w 607639"/>
              <a:gd name="connsiteY107" fmla="*/ 91151 h 596560"/>
              <a:gd name="connsiteX108" fmla="*/ 111635 w 607639"/>
              <a:gd name="connsiteY108" fmla="*/ 70284 h 596560"/>
              <a:gd name="connsiteX109" fmla="*/ 90713 w 607639"/>
              <a:gd name="connsiteY109" fmla="*/ 49416 h 596560"/>
              <a:gd name="connsiteX110" fmla="*/ 202311 w 607639"/>
              <a:gd name="connsiteY110" fmla="*/ 49416 h 596560"/>
              <a:gd name="connsiteX111" fmla="*/ 181407 w 607639"/>
              <a:gd name="connsiteY111" fmla="*/ 70284 h 596560"/>
              <a:gd name="connsiteX112" fmla="*/ 202311 w 607639"/>
              <a:gd name="connsiteY112" fmla="*/ 91151 h 596560"/>
              <a:gd name="connsiteX113" fmla="*/ 223215 w 607639"/>
              <a:gd name="connsiteY113" fmla="*/ 70284 h 596560"/>
              <a:gd name="connsiteX114" fmla="*/ 202311 w 607639"/>
              <a:gd name="connsiteY114" fmla="*/ 49416 h 596560"/>
              <a:gd name="connsiteX115" fmla="*/ 313910 w 607639"/>
              <a:gd name="connsiteY115" fmla="*/ 49416 h 596560"/>
              <a:gd name="connsiteX116" fmla="*/ 306966 w 607639"/>
              <a:gd name="connsiteY116" fmla="*/ 50571 h 596560"/>
              <a:gd name="connsiteX117" fmla="*/ 292988 w 607639"/>
              <a:gd name="connsiteY117" fmla="*/ 70284 h 596560"/>
              <a:gd name="connsiteX118" fmla="*/ 306966 w 607639"/>
              <a:gd name="connsiteY118" fmla="*/ 89996 h 596560"/>
              <a:gd name="connsiteX119" fmla="*/ 313910 w 607639"/>
              <a:gd name="connsiteY119" fmla="*/ 91151 h 596560"/>
              <a:gd name="connsiteX120" fmla="*/ 334922 w 607639"/>
              <a:gd name="connsiteY120" fmla="*/ 70284 h 596560"/>
              <a:gd name="connsiteX121" fmla="*/ 313910 w 607639"/>
              <a:gd name="connsiteY121" fmla="*/ 49416 h 596560"/>
              <a:gd name="connsiteX122" fmla="*/ 537220 w 607639"/>
              <a:gd name="connsiteY122" fmla="*/ 40505 h 596560"/>
              <a:gd name="connsiteX123" fmla="*/ 557532 w 607639"/>
              <a:gd name="connsiteY123" fmla="*/ 40505 h 596560"/>
              <a:gd name="connsiteX124" fmla="*/ 567064 w 607639"/>
              <a:gd name="connsiteY124" fmla="*/ 50032 h 596560"/>
              <a:gd name="connsiteX125" fmla="*/ 557532 w 607639"/>
              <a:gd name="connsiteY125" fmla="*/ 59558 h 596560"/>
              <a:gd name="connsiteX126" fmla="*/ 537220 w 607639"/>
              <a:gd name="connsiteY126" fmla="*/ 59558 h 596560"/>
              <a:gd name="connsiteX127" fmla="*/ 527688 w 607639"/>
              <a:gd name="connsiteY127" fmla="*/ 50032 h 596560"/>
              <a:gd name="connsiteX128" fmla="*/ 537220 w 607639"/>
              <a:gd name="connsiteY128" fmla="*/ 40505 h 596560"/>
              <a:gd name="connsiteX129" fmla="*/ 395077 w 607639"/>
              <a:gd name="connsiteY129" fmla="*/ 40505 h 596560"/>
              <a:gd name="connsiteX130" fmla="*/ 506801 w 607639"/>
              <a:gd name="connsiteY130" fmla="*/ 40505 h 596560"/>
              <a:gd name="connsiteX131" fmla="*/ 516327 w 607639"/>
              <a:gd name="connsiteY131" fmla="*/ 50032 h 596560"/>
              <a:gd name="connsiteX132" fmla="*/ 506801 w 607639"/>
              <a:gd name="connsiteY132" fmla="*/ 59558 h 596560"/>
              <a:gd name="connsiteX133" fmla="*/ 395077 w 607639"/>
              <a:gd name="connsiteY133" fmla="*/ 59558 h 596560"/>
              <a:gd name="connsiteX134" fmla="*/ 385640 w 607639"/>
              <a:gd name="connsiteY134" fmla="*/ 50032 h 596560"/>
              <a:gd name="connsiteX135" fmla="*/ 395077 w 607639"/>
              <a:gd name="connsiteY135" fmla="*/ 40505 h 596560"/>
              <a:gd name="connsiteX136" fmla="*/ 90713 w 607639"/>
              <a:gd name="connsiteY136" fmla="*/ 30414 h 596560"/>
              <a:gd name="connsiteX137" fmla="*/ 130688 w 607639"/>
              <a:gd name="connsiteY137" fmla="*/ 70284 h 596560"/>
              <a:gd name="connsiteX138" fmla="*/ 90713 w 607639"/>
              <a:gd name="connsiteY138" fmla="*/ 110153 h 596560"/>
              <a:gd name="connsiteX139" fmla="*/ 50737 w 607639"/>
              <a:gd name="connsiteY139" fmla="*/ 70284 h 596560"/>
              <a:gd name="connsiteX140" fmla="*/ 90713 w 607639"/>
              <a:gd name="connsiteY140" fmla="*/ 30414 h 596560"/>
              <a:gd name="connsiteX141" fmla="*/ 313910 w 607639"/>
              <a:gd name="connsiteY141" fmla="*/ 30414 h 596560"/>
              <a:gd name="connsiteX142" fmla="*/ 353886 w 607639"/>
              <a:gd name="connsiteY142" fmla="*/ 70284 h 596560"/>
              <a:gd name="connsiteX143" fmla="*/ 313910 w 607639"/>
              <a:gd name="connsiteY143" fmla="*/ 110153 h 596560"/>
              <a:gd name="connsiteX144" fmla="*/ 300645 w 607639"/>
              <a:gd name="connsiteY144" fmla="*/ 107844 h 596560"/>
              <a:gd name="connsiteX145" fmla="*/ 300556 w 607639"/>
              <a:gd name="connsiteY145" fmla="*/ 107844 h 596560"/>
              <a:gd name="connsiteX146" fmla="*/ 273935 w 607639"/>
              <a:gd name="connsiteY146" fmla="*/ 70284 h 596560"/>
              <a:gd name="connsiteX147" fmla="*/ 300556 w 607639"/>
              <a:gd name="connsiteY147" fmla="*/ 32723 h 596560"/>
              <a:gd name="connsiteX148" fmla="*/ 300645 w 607639"/>
              <a:gd name="connsiteY148" fmla="*/ 32723 h 596560"/>
              <a:gd name="connsiteX149" fmla="*/ 313910 w 607639"/>
              <a:gd name="connsiteY149" fmla="*/ 30414 h 596560"/>
              <a:gd name="connsiteX150" fmla="*/ 202311 w 607639"/>
              <a:gd name="connsiteY150" fmla="*/ 30414 h 596560"/>
              <a:gd name="connsiteX151" fmla="*/ 242251 w 607639"/>
              <a:gd name="connsiteY151" fmla="*/ 70284 h 596560"/>
              <a:gd name="connsiteX152" fmla="*/ 202311 w 607639"/>
              <a:gd name="connsiteY152" fmla="*/ 110153 h 596560"/>
              <a:gd name="connsiteX153" fmla="*/ 162371 w 607639"/>
              <a:gd name="connsiteY153" fmla="*/ 70284 h 596560"/>
              <a:gd name="connsiteX154" fmla="*/ 202311 w 607639"/>
              <a:gd name="connsiteY154" fmla="*/ 30414 h 596560"/>
              <a:gd name="connsiteX155" fmla="*/ 19047 w 607639"/>
              <a:gd name="connsiteY155" fmla="*/ 19017 h 596560"/>
              <a:gd name="connsiteX156" fmla="*/ 19047 w 607639"/>
              <a:gd name="connsiteY156" fmla="*/ 121569 h 596560"/>
              <a:gd name="connsiteX157" fmla="*/ 303775 w 607639"/>
              <a:gd name="connsiteY157" fmla="*/ 121569 h 596560"/>
              <a:gd name="connsiteX158" fmla="*/ 588592 w 607639"/>
              <a:gd name="connsiteY158" fmla="*/ 121569 h 596560"/>
              <a:gd name="connsiteX159" fmla="*/ 588592 w 607639"/>
              <a:gd name="connsiteY159" fmla="*/ 19017 h 596560"/>
              <a:gd name="connsiteX160" fmla="*/ 303775 w 607639"/>
              <a:gd name="connsiteY160" fmla="*/ 19017 h 596560"/>
              <a:gd name="connsiteX161" fmla="*/ 9524 w 607639"/>
              <a:gd name="connsiteY161" fmla="*/ 0 h 596560"/>
              <a:gd name="connsiteX162" fmla="*/ 303775 w 607639"/>
              <a:gd name="connsiteY162" fmla="*/ 0 h 596560"/>
              <a:gd name="connsiteX163" fmla="*/ 598115 w 607639"/>
              <a:gd name="connsiteY163" fmla="*/ 0 h 596560"/>
              <a:gd name="connsiteX164" fmla="*/ 607639 w 607639"/>
              <a:gd name="connsiteY164" fmla="*/ 9509 h 596560"/>
              <a:gd name="connsiteX165" fmla="*/ 607639 w 607639"/>
              <a:gd name="connsiteY165" fmla="*/ 131078 h 596560"/>
              <a:gd name="connsiteX166" fmla="*/ 607639 w 607639"/>
              <a:gd name="connsiteY166" fmla="*/ 587051 h 596560"/>
              <a:gd name="connsiteX167" fmla="*/ 598115 w 607639"/>
              <a:gd name="connsiteY167" fmla="*/ 596560 h 596560"/>
              <a:gd name="connsiteX168" fmla="*/ 303775 w 607639"/>
              <a:gd name="connsiteY168" fmla="*/ 596560 h 596560"/>
              <a:gd name="connsiteX169" fmla="*/ 9524 w 607639"/>
              <a:gd name="connsiteY169" fmla="*/ 596560 h 596560"/>
              <a:gd name="connsiteX170" fmla="*/ 0 w 607639"/>
              <a:gd name="connsiteY170" fmla="*/ 587051 h 596560"/>
              <a:gd name="connsiteX171" fmla="*/ 0 w 607639"/>
              <a:gd name="connsiteY171" fmla="*/ 131078 h 596560"/>
              <a:gd name="connsiteX172" fmla="*/ 0 w 607639"/>
              <a:gd name="connsiteY172" fmla="*/ 9509 h 596560"/>
              <a:gd name="connsiteX173" fmla="*/ 9524 w 607639"/>
              <a:gd name="connsiteY173" fmla="*/ 0 h 59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</a:cxnLst>
            <a:rect l="l" t="t" r="r" b="b"/>
            <a:pathLst>
              <a:path w="607639" h="596560">
                <a:moveTo>
                  <a:pt x="188491" y="512060"/>
                </a:moveTo>
                <a:lnTo>
                  <a:pt x="183951" y="534369"/>
                </a:lnTo>
                <a:lnTo>
                  <a:pt x="206382" y="529925"/>
                </a:lnTo>
                <a:close/>
                <a:moveTo>
                  <a:pt x="202822" y="440424"/>
                </a:moveTo>
                <a:lnTo>
                  <a:pt x="192942" y="489663"/>
                </a:lnTo>
                <a:lnTo>
                  <a:pt x="228813" y="525481"/>
                </a:lnTo>
                <a:lnTo>
                  <a:pt x="278125" y="515615"/>
                </a:lnTo>
                <a:lnTo>
                  <a:pt x="258454" y="495884"/>
                </a:lnTo>
                <a:lnTo>
                  <a:pt x="222582" y="460067"/>
                </a:lnTo>
                <a:close/>
                <a:moveTo>
                  <a:pt x="459352" y="308707"/>
                </a:moveTo>
                <a:lnTo>
                  <a:pt x="376838" y="391097"/>
                </a:lnTo>
                <a:lnTo>
                  <a:pt x="310525" y="457311"/>
                </a:lnTo>
                <a:lnTo>
                  <a:pt x="278570" y="489219"/>
                </a:lnTo>
                <a:lnTo>
                  <a:pt x="297441" y="507972"/>
                </a:lnTo>
                <a:lnTo>
                  <a:pt x="427931" y="377676"/>
                </a:lnTo>
                <a:lnTo>
                  <a:pt x="478222" y="327460"/>
                </a:lnTo>
                <a:close/>
                <a:moveTo>
                  <a:pt x="423480" y="272889"/>
                </a:moveTo>
                <a:lnTo>
                  <a:pt x="242699" y="453401"/>
                </a:lnTo>
                <a:lnTo>
                  <a:pt x="265130" y="475798"/>
                </a:lnTo>
                <a:lnTo>
                  <a:pt x="297085" y="443891"/>
                </a:lnTo>
                <a:lnTo>
                  <a:pt x="363398" y="377676"/>
                </a:lnTo>
                <a:lnTo>
                  <a:pt x="445911" y="295197"/>
                </a:lnTo>
                <a:close/>
                <a:moveTo>
                  <a:pt x="391258" y="240626"/>
                </a:moveTo>
                <a:lnTo>
                  <a:pt x="310525" y="321150"/>
                </a:lnTo>
                <a:lnTo>
                  <a:pt x="240474" y="391097"/>
                </a:lnTo>
                <a:lnTo>
                  <a:pt x="210388" y="421138"/>
                </a:lnTo>
                <a:lnTo>
                  <a:pt x="229258" y="439891"/>
                </a:lnTo>
                <a:lnTo>
                  <a:pt x="410040" y="259379"/>
                </a:lnTo>
                <a:close/>
                <a:moveTo>
                  <a:pt x="454348" y="195319"/>
                </a:moveTo>
                <a:cubicBezTo>
                  <a:pt x="458085" y="191585"/>
                  <a:pt x="464045" y="191585"/>
                  <a:pt x="467782" y="195319"/>
                </a:cubicBezTo>
                <a:cubicBezTo>
                  <a:pt x="471518" y="198964"/>
                  <a:pt x="471518" y="205010"/>
                  <a:pt x="467782" y="208744"/>
                </a:cubicBezTo>
                <a:lnTo>
                  <a:pt x="445008" y="231503"/>
                </a:lnTo>
                <a:cubicBezTo>
                  <a:pt x="443139" y="233370"/>
                  <a:pt x="440648" y="234348"/>
                  <a:pt x="438246" y="234348"/>
                </a:cubicBezTo>
                <a:cubicBezTo>
                  <a:pt x="435845" y="234348"/>
                  <a:pt x="433354" y="233370"/>
                  <a:pt x="431485" y="231503"/>
                </a:cubicBezTo>
                <a:cubicBezTo>
                  <a:pt x="427838" y="227858"/>
                  <a:pt x="427838" y="221813"/>
                  <a:pt x="431485" y="218079"/>
                </a:cubicBezTo>
                <a:close/>
                <a:moveTo>
                  <a:pt x="463001" y="168990"/>
                </a:moveTo>
                <a:lnTo>
                  <a:pt x="404699" y="227206"/>
                </a:lnTo>
                <a:lnTo>
                  <a:pt x="430245" y="252714"/>
                </a:lnTo>
                <a:lnTo>
                  <a:pt x="466117" y="288532"/>
                </a:lnTo>
                <a:lnTo>
                  <a:pt x="491663" y="314040"/>
                </a:lnTo>
                <a:lnTo>
                  <a:pt x="549965" y="255824"/>
                </a:lnTo>
                <a:close/>
                <a:moveTo>
                  <a:pt x="456236" y="148815"/>
                </a:moveTo>
                <a:cubicBezTo>
                  <a:pt x="459975" y="145082"/>
                  <a:pt x="466028" y="145082"/>
                  <a:pt x="469677" y="148815"/>
                </a:cubicBezTo>
                <a:lnTo>
                  <a:pt x="570171" y="249070"/>
                </a:lnTo>
                <a:cubicBezTo>
                  <a:pt x="573909" y="252803"/>
                  <a:pt x="573909" y="258846"/>
                  <a:pt x="570171" y="262579"/>
                </a:cubicBezTo>
                <a:lnTo>
                  <a:pt x="498428" y="334215"/>
                </a:lnTo>
                <a:lnTo>
                  <a:pt x="441461" y="391097"/>
                </a:lnTo>
                <a:lnTo>
                  <a:pt x="310525" y="521837"/>
                </a:lnTo>
                <a:lnTo>
                  <a:pt x="304205" y="528147"/>
                </a:lnTo>
                <a:cubicBezTo>
                  <a:pt x="304116" y="528236"/>
                  <a:pt x="304116" y="528236"/>
                  <a:pt x="304027" y="528236"/>
                </a:cubicBezTo>
                <a:cubicBezTo>
                  <a:pt x="303849" y="528414"/>
                  <a:pt x="303671" y="528592"/>
                  <a:pt x="303493" y="528769"/>
                </a:cubicBezTo>
                <a:cubicBezTo>
                  <a:pt x="303404" y="528858"/>
                  <a:pt x="303315" y="528947"/>
                  <a:pt x="303226" y="528947"/>
                </a:cubicBezTo>
                <a:cubicBezTo>
                  <a:pt x="303048" y="529125"/>
                  <a:pt x="302870" y="529214"/>
                  <a:pt x="302692" y="529392"/>
                </a:cubicBezTo>
                <a:cubicBezTo>
                  <a:pt x="302603" y="529392"/>
                  <a:pt x="302514" y="529480"/>
                  <a:pt x="302336" y="529569"/>
                </a:cubicBezTo>
                <a:cubicBezTo>
                  <a:pt x="302247" y="529658"/>
                  <a:pt x="302069" y="529747"/>
                  <a:pt x="301891" y="529836"/>
                </a:cubicBezTo>
                <a:cubicBezTo>
                  <a:pt x="301802" y="529925"/>
                  <a:pt x="301624" y="529925"/>
                  <a:pt x="301446" y="530014"/>
                </a:cubicBezTo>
                <a:cubicBezTo>
                  <a:pt x="301357" y="530103"/>
                  <a:pt x="301179" y="530191"/>
                  <a:pt x="301090" y="530191"/>
                </a:cubicBezTo>
                <a:cubicBezTo>
                  <a:pt x="300912" y="530280"/>
                  <a:pt x="300734" y="530369"/>
                  <a:pt x="300556" y="530458"/>
                </a:cubicBezTo>
                <a:cubicBezTo>
                  <a:pt x="300378" y="530458"/>
                  <a:pt x="300289" y="530458"/>
                  <a:pt x="300200" y="530547"/>
                </a:cubicBezTo>
                <a:cubicBezTo>
                  <a:pt x="299933" y="530636"/>
                  <a:pt x="299755" y="530636"/>
                  <a:pt x="299488" y="530725"/>
                </a:cubicBezTo>
                <a:cubicBezTo>
                  <a:pt x="299399" y="530725"/>
                  <a:pt x="299399" y="530725"/>
                  <a:pt x="299310" y="530725"/>
                </a:cubicBezTo>
                <a:cubicBezTo>
                  <a:pt x="299221" y="530725"/>
                  <a:pt x="299221" y="530814"/>
                  <a:pt x="299221" y="530814"/>
                </a:cubicBezTo>
                <a:lnTo>
                  <a:pt x="227567" y="545123"/>
                </a:lnTo>
                <a:lnTo>
                  <a:pt x="227478" y="545123"/>
                </a:lnTo>
                <a:lnTo>
                  <a:pt x="185910" y="553389"/>
                </a:lnTo>
                <a:cubicBezTo>
                  <a:pt x="184218" y="554989"/>
                  <a:pt x="181904" y="556055"/>
                  <a:pt x="179323" y="556055"/>
                </a:cubicBezTo>
                <a:lnTo>
                  <a:pt x="171935" y="556055"/>
                </a:lnTo>
                <a:cubicBezTo>
                  <a:pt x="171935" y="556055"/>
                  <a:pt x="171846" y="556055"/>
                  <a:pt x="171846" y="556055"/>
                </a:cubicBezTo>
                <a:lnTo>
                  <a:pt x="85594" y="556055"/>
                </a:lnTo>
                <a:cubicBezTo>
                  <a:pt x="80343" y="556055"/>
                  <a:pt x="76070" y="551789"/>
                  <a:pt x="76070" y="546545"/>
                </a:cubicBezTo>
                <a:cubicBezTo>
                  <a:pt x="76070" y="541301"/>
                  <a:pt x="80343" y="537035"/>
                  <a:pt x="85594" y="537035"/>
                </a:cubicBezTo>
                <a:lnTo>
                  <a:pt x="164102" y="537035"/>
                </a:lnTo>
                <a:lnTo>
                  <a:pt x="187601" y="419360"/>
                </a:lnTo>
                <a:cubicBezTo>
                  <a:pt x="187601" y="419360"/>
                  <a:pt x="187601" y="419271"/>
                  <a:pt x="187601" y="419271"/>
                </a:cubicBezTo>
                <a:cubicBezTo>
                  <a:pt x="187690" y="419183"/>
                  <a:pt x="187690" y="419183"/>
                  <a:pt x="187690" y="419094"/>
                </a:cubicBezTo>
                <a:cubicBezTo>
                  <a:pt x="187690" y="418827"/>
                  <a:pt x="187779" y="418649"/>
                  <a:pt x="187868" y="418383"/>
                </a:cubicBezTo>
                <a:cubicBezTo>
                  <a:pt x="187868" y="418294"/>
                  <a:pt x="187957" y="418205"/>
                  <a:pt x="187957" y="418027"/>
                </a:cubicBezTo>
                <a:cubicBezTo>
                  <a:pt x="188046" y="417849"/>
                  <a:pt x="188135" y="417672"/>
                  <a:pt x="188224" y="417494"/>
                </a:cubicBezTo>
                <a:cubicBezTo>
                  <a:pt x="188224" y="417316"/>
                  <a:pt x="188313" y="417227"/>
                  <a:pt x="188402" y="417138"/>
                </a:cubicBezTo>
                <a:cubicBezTo>
                  <a:pt x="188402" y="416961"/>
                  <a:pt x="188491" y="416783"/>
                  <a:pt x="188580" y="416605"/>
                </a:cubicBezTo>
                <a:cubicBezTo>
                  <a:pt x="188669" y="416516"/>
                  <a:pt x="188758" y="416338"/>
                  <a:pt x="188847" y="416250"/>
                </a:cubicBezTo>
                <a:cubicBezTo>
                  <a:pt x="188936" y="416072"/>
                  <a:pt x="189025" y="415983"/>
                  <a:pt x="189025" y="415894"/>
                </a:cubicBezTo>
                <a:cubicBezTo>
                  <a:pt x="189203" y="415716"/>
                  <a:pt x="189292" y="415539"/>
                  <a:pt x="189470" y="415361"/>
                </a:cubicBezTo>
                <a:cubicBezTo>
                  <a:pt x="189470" y="415272"/>
                  <a:pt x="189559" y="415183"/>
                  <a:pt x="189648" y="415094"/>
                </a:cubicBezTo>
                <a:cubicBezTo>
                  <a:pt x="189826" y="414916"/>
                  <a:pt x="190004" y="414739"/>
                  <a:pt x="190182" y="414472"/>
                </a:cubicBezTo>
                <a:cubicBezTo>
                  <a:pt x="190182" y="414472"/>
                  <a:pt x="190182" y="414472"/>
                  <a:pt x="190271" y="414383"/>
                </a:cubicBezTo>
                <a:lnTo>
                  <a:pt x="210833" y="393852"/>
                </a:lnTo>
                <a:lnTo>
                  <a:pt x="85594" y="393852"/>
                </a:lnTo>
                <a:cubicBezTo>
                  <a:pt x="80343" y="393852"/>
                  <a:pt x="76070" y="389675"/>
                  <a:pt x="76070" y="384342"/>
                </a:cubicBezTo>
                <a:cubicBezTo>
                  <a:pt x="76070" y="379098"/>
                  <a:pt x="80343" y="374921"/>
                  <a:pt x="85594" y="374921"/>
                </a:cubicBezTo>
                <a:lnTo>
                  <a:pt x="229792" y="374921"/>
                </a:lnTo>
                <a:lnTo>
                  <a:pt x="297085" y="307729"/>
                </a:lnTo>
                <a:lnTo>
                  <a:pt x="373189" y="231738"/>
                </a:lnTo>
                <a:lnTo>
                  <a:pt x="303760" y="231738"/>
                </a:lnTo>
                <a:lnTo>
                  <a:pt x="85594" y="231738"/>
                </a:lnTo>
                <a:cubicBezTo>
                  <a:pt x="80343" y="231738"/>
                  <a:pt x="76070" y="227472"/>
                  <a:pt x="76070" y="222228"/>
                </a:cubicBezTo>
                <a:cubicBezTo>
                  <a:pt x="76070" y="216985"/>
                  <a:pt x="80343" y="212718"/>
                  <a:pt x="85594" y="212718"/>
                </a:cubicBezTo>
                <a:lnTo>
                  <a:pt x="303760" y="212718"/>
                </a:lnTo>
                <a:lnTo>
                  <a:pt x="392237" y="212718"/>
                </a:lnTo>
                <a:close/>
                <a:moveTo>
                  <a:pt x="19047" y="140587"/>
                </a:moveTo>
                <a:lnTo>
                  <a:pt x="19047" y="577543"/>
                </a:lnTo>
                <a:lnTo>
                  <a:pt x="303775" y="577543"/>
                </a:lnTo>
                <a:lnTo>
                  <a:pt x="588592" y="577543"/>
                </a:lnTo>
                <a:lnTo>
                  <a:pt x="588592" y="140587"/>
                </a:lnTo>
                <a:lnTo>
                  <a:pt x="303775" y="140587"/>
                </a:lnTo>
                <a:close/>
                <a:moveTo>
                  <a:pt x="90713" y="49416"/>
                </a:moveTo>
                <a:cubicBezTo>
                  <a:pt x="79138" y="49416"/>
                  <a:pt x="69790" y="58740"/>
                  <a:pt x="69790" y="70284"/>
                </a:cubicBezTo>
                <a:cubicBezTo>
                  <a:pt x="69790" y="81827"/>
                  <a:pt x="79138" y="91151"/>
                  <a:pt x="90713" y="91151"/>
                </a:cubicBezTo>
                <a:cubicBezTo>
                  <a:pt x="102287" y="91151"/>
                  <a:pt x="111635" y="81827"/>
                  <a:pt x="111635" y="70284"/>
                </a:cubicBezTo>
                <a:cubicBezTo>
                  <a:pt x="111635" y="58740"/>
                  <a:pt x="102287" y="49416"/>
                  <a:pt x="90713" y="49416"/>
                </a:cubicBezTo>
                <a:close/>
                <a:moveTo>
                  <a:pt x="202311" y="49416"/>
                </a:moveTo>
                <a:cubicBezTo>
                  <a:pt x="190836" y="49416"/>
                  <a:pt x="181407" y="58740"/>
                  <a:pt x="181407" y="70284"/>
                </a:cubicBezTo>
                <a:cubicBezTo>
                  <a:pt x="181407" y="81827"/>
                  <a:pt x="190836" y="91151"/>
                  <a:pt x="202311" y="91151"/>
                </a:cubicBezTo>
                <a:cubicBezTo>
                  <a:pt x="213875" y="91151"/>
                  <a:pt x="223215" y="81827"/>
                  <a:pt x="223215" y="70284"/>
                </a:cubicBezTo>
                <a:cubicBezTo>
                  <a:pt x="223215" y="58740"/>
                  <a:pt x="213875" y="49416"/>
                  <a:pt x="202311" y="49416"/>
                </a:cubicBezTo>
                <a:close/>
                <a:moveTo>
                  <a:pt x="313910" y="49416"/>
                </a:moveTo>
                <a:cubicBezTo>
                  <a:pt x="311596" y="49416"/>
                  <a:pt x="309192" y="49772"/>
                  <a:pt x="306966" y="50571"/>
                </a:cubicBezTo>
                <a:cubicBezTo>
                  <a:pt x="298597" y="53501"/>
                  <a:pt x="292988" y="61493"/>
                  <a:pt x="292988" y="70284"/>
                </a:cubicBezTo>
                <a:cubicBezTo>
                  <a:pt x="292988" y="79074"/>
                  <a:pt x="298597" y="87066"/>
                  <a:pt x="306966" y="89996"/>
                </a:cubicBezTo>
                <a:cubicBezTo>
                  <a:pt x="309192" y="90795"/>
                  <a:pt x="311596" y="91151"/>
                  <a:pt x="313910" y="91151"/>
                </a:cubicBezTo>
                <a:cubicBezTo>
                  <a:pt x="325485" y="91151"/>
                  <a:pt x="334922" y="81827"/>
                  <a:pt x="334922" y="70284"/>
                </a:cubicBezTo>
                <a:cubicBezTo>
                  <a:pt x="334922" y="58740"/>
                  <a:pt x="325485" y="49416"/>
                  <a:pt x="313910" y="49416"/>
                </a:cubicBezTo>
                <a:close/>
                <a:moveTo>
                  <a:pt x="537220" y="40505"/>
                </a:moveTo>
                <a:lnTo>
                  <a:pt x="557532" y="40505"/>
                </a:lnTo>
                <a:cubicBezTo>
                  <a:pt x="562788" y="40505"/>
                  <a:pt x="567064" y="44779"/>
                  <a:pt x="567064" y="50032"/>
                </a:cubicBezTo>
                <a:cubicBezTo>
                  <a:pt x="567064" y="55284"/>
                  <a:pt x="562788" y="59558"/>
                  <a:pt x="557532" y="59558"/>
                </a:cubicBezTo>
                <a:lnTo>
                  <a:pt x="537220" y="59558"/>
                </a:lnTo>
                <a:cubicBezTo>
                  <a:pt x="531964" y="59558"/>
                  <a:pt x="527688" y="55284"/>
                  <a:pt x="527688" y="50032"/>
                </a:cubicBezTo>
                <a:cubicBezTo>
                  <a:pt x="527688" y="44779"/>
                  <a:pt x="531964" y="40505"/>
                  <a:pt x="537220" y="40505"/>
                </a:cubicBezTo>
                <a:close/>
                <a:moveTo>
                  <a:pt x="395077" y="40505"/>
                </a:moveTo>
                <a:lnTo>
                  <a:pt x="506801" y="40505"/>
                </a:lnTo>
                <a:cubicBezTo>
                  <a:pt x="512054" y="40505"/>
                  <a:pt x="516327" y="44779"/>
                  <a:pt x="516327" y="50032"/>
                </a:cubicBezTo>
                <a:cubicBezTo>
                  <a:pt x="516327" y="55284"/>
                  <a:pt x="512054" y="59558"/>
                  <a:pt x="506801" y="59558"/>
                </a:cubicBezTo>
                <a:lnTo>
                  <a:pt x="395077" y="59558"/>
                </a:lnTo>
                <a:cubicBezTo>
                  <a:pt x="389824" y="59558"/>
                  <a:pt x="385640" y="55284"/>
                  <a:pt x="385640" y="50032"/>
                </a:cubicBezTo>
                <a:cubicBezTo>
                  <a:pt x="385640" y="44779"/>
                  <a:pt x="389824" y="40505"/>
                  <a:pt x="395077" y="40505"/>
                </a:cubicBezTo>
                <a:close/>
                <a:moveTo>
                  <a:pt x="90713" y="30414"/>
                </a:moveTo>
                <a:cubicBezTo>
                  <a:pt x="112793" y="30414"/>
                  <a:pt x="130688" y="48262"/>
                  <a:pt x="130688" y="70284"/>
                </a:cubicBezTo>
                <a:cubicBezTo>
                  <a:pt x="130688" y="92305"/>
                  <a:pt x="112793" y="110153"/>
                  <a:pt x="90713" y="110153"/>
                </a:cubicBezTo>
                <a:cubicBezTo>
                  <a:pt x="68633" y="110153"/>
                  <a:pt x="50737" y="92305"/>
                  <a:pt x="50737" y="70284"/>
                </a:cubicBezTo>
                <a:cubicBezTo>
                  <a:pt x="50737" y="48262"/>
                  <a:pt x="68633" y="30414"/>
                  <a:pt x="90713" y="30414"/>
                </a:cubicBezTo>
                <a:close/>
                <a:moveTo>
                  <a:pt x="313910" y="30414"/>
                </a:moveTo>
                <a:cubicBezTo>
                  <a:pt x="335990" y="30414"/>
                  <a:pt x="353886" y="48262"/>
                  <a:pt x="353886" y="70284"/>
                </a:cubicBezTo>
                <a:cubicBezTo>
                  <a:pt x="353886" y="92305"/>
                  <a:pt x="335990" y="110153"/>
                  <a:pt x="313910" y="110153"/>
                </a:cubicBezTo>
                <a:cubicBezTo>
                  <a:pt x="309370" y="110153"/>
                  <a:pt x="304918" y="109354"/>
                  <a:pt x="300645" y="107844"/>
                </a:cubicBezTo>
                <a:cubicBezTo>
                  <a:pt x="300645" y="107844"/>
                  <a:pt x="300556" y="107844"/>
                  <a:pt x="300556" y="107844"/>
                </a:cubicBezTo>
                <a:cubicBezTo>
                  <a:pt x="284708" y="102250"/>
                  <a:pt x="273935" y="87155"/>
                  <a:pt x="273935" y="70284"/>
                </a:cubicBezTo>
                <a:cubicBezTo>
                  <a:pt x="273935" y="53412"/>
                  <a:pt x="284708" y="38317"/>
                  <a:pt x="300556" y="32723"/>
                </a:cubicBezTo>
                <a:cubicBezTo>
                  <a:pt x="300645" y="32723"/>
                  <a:pt x="300645" y="32723"/>
                  <a:pt x="300645" y="32723"/>
                </a:cubicBezTo>
                <a:cubicBezTo>
                  <a:pt x="304918" y="31213"/>
                  <a:pt x="309370" y="30414"/>
                  <a:pt x="313910" y="30414"/>
                </a:cubicBezTo>
                <a:close/>
                <a:moveTo>
                  <a:pt x="202311" y="30414"/>
                </a:moveTo>
                <a:cubicBezTo>
                  <a:pt x="224371" y="30414"/>
                  <a:pt x="242251" y="48262"/>
                  <a:pt x="242251" y="70284"/>
                </a:cubicBezTo>
                <a:cubicBezTo>
                  <a:pt x="242251" y="92305"/>
                  <a:pt x="224371" y="110153"/>
                  <a:pt x="202311" y="110153"/>
                </a:cubicBezTo>
                <a:cubicBezTo>
                  <a:pt x="180340" y="110153"/>
                  <a:pt x="162371" y="92305"/>
                  <a:pt x="162371" y="70284"/>
                </a:cubicBezTo>
                <a:cubicBezTo>
                  <a:pt x="162371" y="48262"/>
                  <a:pt x="180340" y="30414"/>
                  <a:pt x="202311" y="30414"/>
                </a:cubicBezTo>
                <a:close/>
                <a:moveTo>
                  <a:pt x="19047" y="19017"/>
                </a:moveTo>
                <a:lnTo>
                  <a:pt x="19047" y="121569"/>
                </a:lnTo>
                <a:lnTo>
                  <a:pt x="303775" y="121569"/>
                </a:lnTo>
                <a:lnTo>
                  <a:pt x="588592" y="121569"/>
                </a:lnTo>
                <a:lnTo>
                  <a:pt x="588592" y="19017"/>
                </a:lnTo>
                <a:lnTo>
                  <a:pt x="303775" y="19017"/>
                </a:lnTo>
                <a:close/>
                <a:moveTo>
                  <a:pt x="9524" y="0"/>
                </a:moveTo>
                <a:lnTo>
                  <a:pt x="303775" y="0"/>
                </a:lnTo>
                <a:lnTo>
                  <a:pt x="598115" y="0"/>
                </a:lnTo>
                <a:cubicBezTo>
                  <a:pt x="603367" y="0"/>
                  <a:pt x="607639" y="4266"/>
                  <a:pt x="607639" y="9509"/>
                </a:cubicBezTo>
                <a:lnTo>
                  <a:pt x="607639" y="131078"/>
                </a:lnTo>
                <a:lnTo>
                  <a:pt x="607639" y="587051"/>
                </a:lnTo>
                <a:cubicBezTo>
                  <a:pt x="607639" y="592294"/>
                  <a:pt x="603367" y="596560"/>
                  <a:pt x="598115" y="596560"/>
                </a:cubicBezTo>
                <a:lnTo>
                  <a:pt x="303775" y="596560"/>
                </a:lnTo>
                <a:lnTo>
                  <a:pt x="9524" y="596560"/>
                </a:lnTo>
                <a:cubicBezTo>
                  <a:pt x="4272" y="596560"/>
                  <a:pt x="0" y="592294"/>
                  <a:pt x="0" y="587051"/>
                </a:cubicBezTo>
                <a:lnTo>
                  <a:pt x="0" y="131078"/>
                </a:lnTo>
                <a:lnTo>
                  <a:pt x="0" y="9509"/>
                </a:lnTo>
                <a:cubicBezTo>
                  <a:pt x="0" y="4266"/>
                  <a:pt x="4272" y="0"/>
                  <a:pt x="952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6" name="sharing-archives_314198">
            <a:extLst>
              <a:ext uri="{FF2B5EF4-FFF2-40B4-BE49-F238E27FC236}">
                <a16:creationId xmlns:a16="http://schemas.microsoft.com/office/drawing/2014/main" id="{679EDA94-BE5A-4033-A8DF-2D5F7B9F0D8A}"/>
              </a:ext>
            </a:extLst>
          </p:cNvPr>
          <p:cNvSpPr>
            <a:spLocks noChangeAspect="1"/>
          </p:cNvSpPr>
          <p:nvPr/>
        </p:nvSpPr>
        <p:spPr bwMode="auto">
          <a:xfrm>
            <a:off x="9088494" y="1602888"/>
            <a:ext cx="344478" cy="375438"/>
          </a:xfrm>
          <a:custGeom>
            <a:avLst/>
            <a:gdLst>
              <a:gd name="connsiteX0" fmla="*/ 373273 h 605239"/>
              <a:gd name="connsiteY0" fmla="*/ 373273 h 605239"/>
              <a:gd name="connsiteX1" fmla="*/ 373273 h 605239"/>
              <a:gd name="connsiteY1" fmla="*/ 373273 h 605239"/>
              <a:gd name="connsiteX2" fmla="*/ 373273 h 605239"/>
              <a:gd name="connsiteY2" fmla="*/ 373273 h 605239"/>
              <a:gd name="connsiteX3" fmla="*/ 373273 h 605239"/>
              <a:gd name="connsiteY3" fmla="*/ 373273 h 605239"/>
              <a:gd name="connsiteX4" fmla="*/ 373273 h 605239"/>
              <a:gd name="connsiteY4" fmla="*/ 373273 h 605239"/>
              <a:gd name="connsiteX5" fmla="*/ 373273 h 605239"/>
              <a:gd name="connsiteY5" fmla="*/ 373273 h 605239"/>
              <a:gd name="connsiteX6" fmla="*/ 373273 h 605239"/>
              <a:gd name="connsiteY6" fmla="*/ 373273 h 605239"/>
              <a:gd name="connsiteX7" fmla="*/ 373273 h 605239"/>
              <a:gd name="connsiteY7" fmla="*/ 373273 h 605239"/>
              <a:gd name="connsiteX8" fmla="*/ 373273 h 605239"/>
              <a:gd name="connsiteY8" fmla="*/ 373273 h 605239"/>
              <a:gd name="connsiteX9" fmla="*/ 373273 h 605239"/>
              <a:gd name="connsiteY9" fmla="*/ 373273 h 605239"/>
              <a:gd name="connsiteX10" fmla="*/ 373273 h 605239"/>
              <a:gd name="connsiteY10" fmla="*/ 373273 h 605239"/>
              <a:gd name="connsiteX11" fmla="*/ 373273 h 605239"/>
              <a:gd name="connsiteY11" fmla="*/ 373273 h 605239"/>
              <a:gd name="connsiteX12" fmla="*/ 373273 h 605239"/>
              <a:gd name="connsiteY12" fmla="*/ 373273 h 605239"/>
              <a:gd name="connsiteX13" fmla="*/ 373273 h 605239"/>
              <a:gd name="connsiteY13" fmla="*/ 373273 h 605239"/>
              <a:gd name="connsiteX14" fmla="*/ 373273 h 605239"/>
              <a:gd name="connsiteY14" fmla="*/ 373273 h 605239"/>
              <a:gd name="connsiteX15" fmla="*/ 373273 h 605239"/>
              <a:gd name="connsiteY15" fmla="*/ 373273 h 605239"/>
              <a:gd name="connsiteX16" fmla="*/ 373273 h 605239"/>
              <a:gd name="connsiteY16" fmla="*/ 373273 h 605239"/>
              <a:gd name="connsiteX17" fmla="*/ 373273 h 605239"/>
              <a:gd name="connsiteY17" fmla="*/ 373273 h 605239"/>
              <a:gd name="connsiteX18" fmla="*/ 373273 h 605239"/>
              <a:gd name="connsiteY18" fmla="*/ 373273 h 605239"/>
              <a:gd name="connsiteX19" fmla="*/ 373273 h 605239"/>
              <a:gd name="connsiteY19" fmla="*/ 373273 h 605239"/>
              <a:gd name="connsiteX20" fmla="*/ 373273 h 605239"/>
              <a:gd name="connsiteY20" fmla="*/ 373273 h 605239"/>
              <a:gd name="connsiteX21" fmla="*/ 373273 h 605239"/>
              <a:gd name="connsiteY21" fmla="*/ 373273 h 605239"/>
              <a:gd name="connsiteX22" fmla="*/ 373273 h 605239"/>
              <a:gd name="connsiteY22" fmla="*/ 373273 h 605239"/>
              <a:gd name="connsiteX23" fmla="*/ 373273 h 605239"/>
              <a:gd name="connsiteY23" fmla="*/ 373273 h 605239"/>
              <a:gd name="connsiteX24" fmla="*/ 373273 h 605239"/>
              <a:gd name="connsiteY24" fmla="*/ 373273 h 605239"/>
              <a:gd name="connsiteX25" fmla="*/ 373273 h 605239"/>
              <a:gd name="connsiteY25" fmla="*/ 373273 h 605239"/>
              <a:gd name="connsiteX26" fmla="*/ 373273 h 605239"/>
              <a:gd name="connsiteY26" fmla="*/ 373273 h 605239"/>
              <a:gd name="connsiteX27" fmla="*/ 373273 h 605239"/>
              <a:gd name="connsiteY27" fmla="*/ 373273 h 605239"/>
              <a:gd name="connsiteX28" fmla="*/ 373273 h 605239"/>
              <a:gd name="connsiteY28" fmla="*/ 373273 h 605239"/>
              <a:gd name="connsiteX29" fmla="*/ 373273 h 605239"/>
              <a:gd name="connsiteY29" fmla="*/ 373273 h 605239"/>
              <a:gd name="connsiteX30" fmla="*/ 373273 h 605239"/>
              <a:gd name="connsiteY30" fmla="*/ 373273 h 605239"/>
              <a:gd name="connsiteX31" fmla="*/ 373273 h 605239"/>
              <a:gd name="connsiteY31" fmla="*/ 373273 h 605239"/>
              <a:gd name="connsiteX32" fmla="*/ 373273 h 605239"/>
              <a:gd name="connsiteY32" fmla="*/ 373273 h 605239"/>
              <a:gd name="connsiteX33" fmla="*/ 373273 h 605239"/>
              <a:gd name="connsiteY33" fmla="*/ 373273 h 605239"/>
              <a:gd name="connsiteX34" fmla="*/ 373273 h 605239"/>
              <a:gd name="connsiteY34" fmla="*/ 373273 h 605239"/>
              <a:gd name="connsiteX35" fmla="*/ 373273 h 605239"/>
              <a:gd name="connsiteY35" fmla="*/ 373273 h 605239"/>
              <a:gd name="connsiteX36" fmla="*/ 373273 h 605239"/>
              <a:gd name="connsiteY36" fmla="*/ 373273 h 605239"/>
              <a:gd name="connsiteX37" fmla="*/ 373273 h 605239"/>
              <a:gd name="connsiteY37" fmla="*/ 373273 h 605239"/>
              <a:gd name="connsiteX38" fmla="*/ 373273 h 605239"/>
              <a:gd name="connsiteY38" fmla="*/ 373273 h 605239"/>
              <a:gd name="connsiteX39" fmla="*/ 373273 h 605239"/>
              <a:gd name="connsiteY39" fmla="*/ 373273 h 605239"/>
              <a:gd name="connsiteX40" fmla="*/ 373273 h 605239"/>
              <a:gd name="connsiteY40" fmla="*/ 373273 h 605239"/>
              <a:gd name="connsiteX41" fmla="*/ 373273 h 605239"/>
              <a:gd name="connsiteY41" fmla="*/ 373273 h 605239"/>
              <a:gd name="connsiteX42" fmla="*/ 373273 h 605239"/>
              <a:gd name="connsiteY42" fmla="*/ 373273 h 605239"/>
              <a:gd name="connsiteX43" fmla="*/ 373273 h 605239"/>
              <a:gd name="connsiteY43" fmla="*/ 373273 h 605239"/>
              <a:gd name="connsiteX44" fmla="*/ 373273 h 605239"/>
              <a:gd name="connsiteY44" fmla="*/ 373273 h 605239"/>
              <a:gd name="connsiteX45" fmla="*/ 373273 h 605239"/>
              <a:gd name="connsiteY45" fmla="*/ 373273 h 605239"/>
              <a:gd name="connsiteX46" fmla="*/ 373273 h 605239"/>
              <a:gd name="connsiteY46" fmla="*/ 373273 h 605239"/>
              <a:gd name="connsiteX47" fmla="*/ 373273 h 605239"/>
              <a:gd name="connsiteY47" fmla="*/ 373273 h 605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556690" h="606722">
                <a:moveTo>
                  <a:pt x="178530" y="296446"/>
                </a:moveTo>
                <a:lnTo>
                  <a:pt x="378159" y="296446"/>
                </a:lnTo>
                <a:lnTo>
                  <a:pt x="378159" y="332576"/>
                </a:lnTo>
                <a:lnTo>
                  <a:pt x="178530" y="332576"/>
                </a:lnTo>
                <a:close/>
                <a:moveTo>
                  <a:pt x="178530" y="236324"/>
                </a:moveTo>
                <a:lnTo>
                  <a:pt x="378159" y="236324"/>
                </a:lnTo>
                <a:lnTo>
                  <a:pt x="378159" y="272383"/>
                </a:lnTo>
                <a:lnTo>
                  <a:pt x="178530" y="272383"/>
                </a:lnTo>
                <a:close/>
                <a:moveTo>
                  <a:pt x="178530" y="176202"/>
                </a:moveTo>
                <a:lnTo>
                  <a:pt x="378159" y="176202"/>
                </a:lnTo>
                <a:lnTo>
                  <a:pt x="378159" y="212332"/>
                </a:lnTo>
                <a:lnTo>
                  <a:pt x="178530" y="212332"/>
                </a:lnTo>
                <a:close/>
                <a:moveTo>
                  <a:pt x="178530" y="116080"/>
                </a:moveTo>
                <a:lnTo>
                  <a:pt x="278309" y="116080"/>
                </a:lnTo>
                <a:lnTo>
                  <a:pt x="278309" y="152139"/>
                </a:lnTo>
                <a:lnTo>
                  <a:pt x="178530" y="152139"/>
                </a:lnTo>
                <a:close/>
                <a:moveTo>
                  <a:pt x="366232" y="61587"/>
                </a:moveTo>
                <a:lnTo>
                  <a:pt x="366232" y="87271"/>
                </a:lnTo>
                <a:lnTo>
                  <a:pt x="391952" y="87271"/>
                </a:lnTo>
                <a:close/>
                <a:moveTo>
                  <a:pt x="139195" y="36081"/>
                </a:moveTo>
                <a:lnTo>
                  <a:pt x="139195" y="412539"/>
                </a:lnTo>
                <a:lnTo>
                  <a:pt x="417495" y="412539"/>
                </a:lnTo>
                <a:lnTo>
                  <a:pt x="417495" y="123353"/>
                </a:lnTo>
                <a:lnTo>
                  <a:pt x="330098" y="123353"/>
                </a:lnTo>
                <a:lnTo>
                  <a:pt x="330098" y="36081"/>
                </a:lnTo>
                <a:close/>
                <a:moveTo>
                  <a:pt x="103061" y="0"/>
                </a:moveTo>
                <a:lnTo>
                  <a:pt x="355641" y="0"/>
                </a:lnTo>
                <a:lnTo>
                  <a:pt x="453629" y="97847"/>
                </a:lnTo>
                <a:lnTo>
                  <a:pt x="453629" y="448621"/>
                </a:lnTo>
                <a:lnTo>
                  <a:pt x="296367" y="448621"/>
                </a:lnTo>
                <a:lnTo>
                  <a:pt x="296367" y="518918"/>
                </a:lnTo>
                <a:lnTo>
                  <a:pt x="487449" y="518918"/>
                </a:lnTo>
                <a:lnTo>
                  <a:pt x="461283" y="492701"/>
                </a:lnTo>
                <a:lnTo>
                  <a:pt x="486826" y="467195"/>
                </a:lnTo>
                <a:lnTo>
                  <a:pt x="556690" y="536959"/>
                </a:lnTo>
                <a:lnTo>
                  <a:pt x="486826" y="606722"/>
                </a:lnTo>
                <a:lnTo>
                  <a:pt x="461283" y="581216"/>
                </a:lnTo>
                <a:lnTo>
                  <a:pt x="487449" y="554999"/>
                </a:lnTo>
                <a:lnTo>
                  <a:pt x="69152" y="554999"/>
                </a:lnTo>
                <a:lnTo>
                  <a:pt x="95407" y="581216"/>
                </a:lnTo>
                <a:lnTo>
                  <a:pt x="69864" y="606722"/>
                </a:lnTo>
                <a:lnTo>
                  <a:pt x="0" y="536959"/>
                </a:lnTo>
                <a:lnTo>
                  <a:pt x="69864" y="467195"/>
                </a:lnTo>
                <a:lnTo>
                  <a:pt x="95407" y="492701"/>
                </a:lnTo>
                <a:lnTo>
                  <a:pt x="69152" y="518918"/>
                </a:lnTo>
                <a:lnTo>
                  <a:pt x="260234" y="518918"/>
                </a:lnTo>
                <a:lnTo>
                  <a:pt x="260234" y="448621"/>
                </a:lnTo>
                <a:lnTo>
                  <a:pt x="103061" y="4486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1561138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图片 7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49" name="组合 48"/>
          <p:cNvGrpSpPr/>
          <p:nvPr/>
        </p:nvGrpSpPr>
        <p:grpSpPr>
          <a:xfrm>
            <a:off x="907549" y="6426891"/>
            <a:ext cx="10423265" cy="336695"/>
            <a:chOff x="907549" y="6426891"/>
            <a:chExt cx="10423265" cy="336695"/>
          </a:xfrm>
        </p:grpSpPr>
        <p:sp>
          <p:nvSpPr>
            <p:cNvPr id="50" name="文本框 49"/>
            <p:cNvSpPr txBox="1"/>
            <p:nvPr/>
          </p:nvSpPr>
          <p:spPr>
            <a:xfrm>
              <a:off x="1096673" y="6426891"/>
              <a:ext cx="1836939" cy="33669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 panose="020B0503020204020204" pitchFamily="34" charset="-122"/>
                  <a:cs typeface="+mn-cs"/>
                </a:rPr>
                <a:t>Sangfor</a:t>
              </a: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 panose="020B0503020204020204" pitchFamily="34" charset="-122"/>
                  <a:cs typeface="+mn-cs"/>
                </a:rPr>
                <a:t> Technologies</a:t>
              </a:r>
            </a:p>
          </p:txBody>
        </p:sp>
        <p:sp>
          <p:nvSpPr>
            <p:cNvPr id="52" name="矩形 51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cxnSp>
        <p:nvCxnSpPr>
          <p:cNvPr id="48" name="直接连接符 47"/>
          <p:cNvCxnSpPr/>
          <p:nvPr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5C62BC-63D8-4176-937B-D5EBCAA09FF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cs typeface="+mn-cs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0393108" y="6477062"/>
            <a:ext cx="779336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charset="-122"/>
                <a:cs typeface="+mn-cs"/>
              </a:rPr>
              <a:t>Page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cs typeface="+mn-cs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32067EBD-4AB2-4D73-A746-C49D675BFDD8}"/>
              </a:ext>
            </a:extLst>
          </p:cNvPr>
          <p:cNvGrpSpPr/>
          <p:nvPr/>
        </p:nvGrpSpPr>
        <p:grpSpPr>
          <a:xfrm>
            <a:off x="1" y="311234"/>
            <a:ext cx="459574" cy="326939"/>
            <a:chOff x="1" y="311234"/>
            <a:chExt cx="459574" cy="326939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1BB4B303-34AD-4B94-92D8-678880FC5C33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FF563AA8-AA97-4FC4-BAEA-32A3AD32802A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C69B5F14-E7B4-477F-841F-D490B902D3F7}"/>
              </a:ext>
            </a:extLst>
          </p:cNvPr>
          <p:cNvGrpSpPr/>
          <p:nvPr/>
        </p:nvGrpSpPr>
        <p:grpSpPr>
          <a:xfrm>
            <a:off x="1" y="200326"/>
            <a:ext cx="7176328" cy="523220"/>
            <a:chOff x="1" y="200326"/>
            <a:chExt cx="7176328" cy="523220"/>
          </a:xfrm>
        </p:grpSpPr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D4A265FC-D8C5-4129-BC6B-7CB6BA868215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624DBF4B-A86D-47A4-B1FB-6BB83FD23F23}"/>
                </a:ext>
              </a:extLst>
            </p:cNvPr>
            <p:cNvSpPr/>
            <p:nvPr/>
          </p:nvSpPr>
          <p:spPr>
            <a:xfrm>
              <a:off x="579651" y="200326"/>
              <a:ext cx="6596678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zh-CN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/>
                  <a:cs typeface="+mn-cs"/>
                </a:rPr>
                <a:t>Stable Network—Automatic Fail-over</a:t>
              </a:r>
              <a:endPara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CCCF7D2F-B066-4B37-9CFE-F9E25F56145B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pic>
        <p:nvPicPr>
          <p:cNvPr id="57" name="Picture 14" descr="SOHO">
            <a:extLst>
              <a:ext uri="{FF2B5EF4-FFF2-40B4-BE49-F238E27FC236}">
                <a16:creationId xmlns:a16="http://schemas.microsoft.com/office/drawing/2014/main" id="{FBE54A03-9DFC-4A92-882C-D16417C7EC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673" y="1585422"/>
            <a:ext cx="1122529" cy="112252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8" name="曲线连接符 12">
            <a:extLst>
              <a:ext uri="{FF2B5EF4-FFF2-40B4-BE49-F238E27FC236}">
                <a16:creationId xmlns:a16="http://schemas.microsoft.com/office/drawing/2014/main" id="{166C6265-DDF8-4736-90EE-A7D44A91CE39}"/>
              </a:ext>
            </a:extLst>
          </p:cNvPr>
          <p:cNvCxnSpPr/>
          <p:nvPr/>
        </p:nvCxnSpPr>
        <p:spPr>
          <a:xfrm>
            <a:off x="4462839" y="2838683"/>
            <a:ext cx="4428766" cy="1198368"/>
          </a:xfrm>
          <a:prstGeom prst="curvedConnector3">
            <a:avLst>
              <a:gd name="adj1" fmla="val 45922"/>
            </a:avLst>
          </a:prstGeom>
          <a:ln w="19050">
            <a:solidFill>
              <a:srgbClr val="ECA575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曲线连接符 5">
            <a:extLst>
              <a:ext uri="{FF2B5EF4-FFF2-40B4-BE49-F238E27FC236}">
                <a16:creationId xmlns:a16="http://schemas.microsoft.com/office/drawing/2014/main" id="{9950EF72-7160-43EA-8922-FF018EB39235}"/>
              </a:ext>
            </a:extLst>
          </p:cNvPr>
          <p:cNvCxnSpPr>
            <a:stCxn id="62" idx="3"/>
            <a:endCxn id="69" idx="0"/>
          </p:cNvCxnSpPr>
          <p:nvPr/>
        </p:nvCxnSpPr>
        <p:spPr>
          <a:xfrm>
            <a:off x="4462839" y="2460423"/>
            <a:ext cx="5484650" cy="803208"/>
          </a:xfrm>
          <a:prstGeom prst="curvedConnector2">
            <a:avLst/>
          </a:prstGeom>
          <a:ln w="19050">
            <a:solidFill>
              <a:srgbClr val="00B0F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线箭头连接符 46">
            <a:extLst>
              <a:ext uri="{FF2B5EF4-FFF2-40B4-BE49-F238E27FC236}">
                <a16:creationId xmlns:a16="http://schemas.microsoft.com/office/drawing/2014/main" id="{A9ABA079-DD91-456C-95BE-40E36E755A4E}"/>
              </a:ext>
            </a:extLst>
          </p:cNvPr>
          <p:cNvCxnSpPr/>
          <p:nvPr/>
        </p:nvCxnSpPr>
        <p:spPr>
          <a:xfrm flipV="1">
            <a:off x="4462839" y="2236703"/>
            <a:ext cx="4428766" cy="65356"/>
          </a:xfrm>
          <a:prstGeom prst="straightConnector1">
            <a:avLst/>
          </a:prstGeom>
          <a:ln w="22225">
            <a:solidFill>
              <a:srgbClr val="00B0F0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1" name="Picture 4" descr="安全网关">
            <a:extLst>
              <a:ext uri="{FF2B5EF4-FFF2-40B4-BE49-F238E27FC236}">
                <a16:creationId xmlns:a16="http://schemas.microsoft.com/office/drawing/2014/main" id="{77A6500E-C0B9-45E1-A702-7850097097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2133" y="3165285"/>
            <a:ext cx="1213164" cy="1028967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Picture 2">
            <a:extLst>
              <a:ext uri="{FF2B5EF4-FFF2-40B4-BE49-F238E27FC236}">
                <a16:creationId xmlns:a16="http://schemas.microsoft.com/office/drawing/2014/main" id="{4E49F481-5AD2-4D11-94DB-FC8F29BAB4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147" y="2220854"/>
            <a:ext cx="1800692" cy="479138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3" name="曲线连接符 19">
            <a:extLst>
              <a:ext uri="{FF2B5EF4-FFF2-40B4-BE49-F238E27FC236}">
                <a16:creationId xmlns:a16="http://schemas.microsoft.com/office/drawing/2014/main" id="{5DB7912A-F8C4-47E2-9E49-57F613509527}"/>
              </a:ext>
            </a:extLst>
          </p:cNvPr>
          <p:cNvCxnSpPr/>
          <p:nvPr/>
        </p:nvCxnSpPr>
        <p:spPr>
          <a:xfrm>
            <a:off x="4498587" y="2665966"/>
            <a:ext cx="4072561" cy="1200342"/>
          </a:xfrm>
          <a:prstGeom prst="curvedConnector3">
            <a:avLst/>
          </a:prstGeom>
          <a:ln>
            <a:headEnd type="arrow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pic>
        <p:nvPicPr>
          <p:cNvPr id="64" name="Picture 2" descr="F:\PIC\16：10_PPT_pic\ICOS\Cloud-icon.png">
            <a:extLst>
              <a:ext uri="{FF2B5EF4-FFF2-40B4-BE49-F238E27FC236}">
                <a16:creationId xmlns:a16="http://schemas.microsoft.com/office/drawing/2014/main" id="{2372547D-0C72-4A1A-9B37-2B19D2154A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5920543" y="3152444"/>
            <a:ext cx="1457703" cy="1237448"/>
          </a:xfrm>
          <a:prstGeom prst="rect">
            <a:avLst/>
          </a:prstGeom>
          <a:noFill/>
        </p:spPr>
      </p:pic>
      <p:cxnSp>
        <p:nvCxnSpPr>
          <p:cNvPr id="65" name="直线箭头连接符 47">
            <a:extLst>
              <a:ext uri="{FF2B5EF4-FFF2-40B4-BE49-F238E27FC236}">
                <a16:creationId xmlns:a16="http://schemas.microsoft.com/office/drawing/2014/main" id="{495A48C9-F384-4DAA-BC8D-FD5D9A498A68}"/>
              </a:ext>
            </a:extLst>
          </p:cNvPr>
          <p:cNvCxnSpPr/>
          <p:nvPr/>
        </p:nvCxnSpPr>
        <p:spPr>
          <a:xfrm flipV="1">
            <a:off x="4455280" y="2442879"/>
            <a:ext cx="4436325" cy="2469"/>
          </a:xfrm>
          <a:prstGeom prst="straightConnector1">
            <a:avLst/>
          </a:prstGeom>
          <a:ln w="19050">
            <a:solidFill>
              <a:srgbClr val="00B0F0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6" name="Picture 2" descr="F:\PIC\16：10_PPT_pic\ICOS\Cloud-icon.png">
            <a:extLst>
              <a:ext uri="{FF2B5EF4-FFF2-40B4-BE49-F238E27FC236}">
                <a16:creationId xmlns:a16="http://schemas.microsoft.com/office/drawing/2014/main" id="{70BC94D9-DFFD-4420-BA13-13CE29EEC5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5857743" y="1624052"/>
            <a:ext cx="1760731" cy="1494690"/>
          </a:xfrm>
          <a:prstGeom prst="rect">
            <a:avLst/>
          </a:prstGeom>
          <a:noFill/>
        </p:spPr>
      </p:pic>
      <p:sp>
        <p:nvSpPr>
          <p:cNvPr id="67" name="左大括号 66">
            <a:extLst>
              <a:ext uri="{FF2B5EF4-FFF2-40B4-BE49-F238E27FC236}">
                <a16:creationId xmlns:a16="http://schemas.microsoft.com/office/drawing/2014/main" id="{283E9AC2-175D-4DC2-9CB0-77C90133D422}"/>
              </a:ext>
            </a:extLst>
          </p:cNvPr>
          <p:cNvSpPr/>
          <p:nvPr/>
        </p:nvSpPr>
        <p:spPr>
          <a:xfrm>
            <a:off x="2319158" y="2380718"/>
            <a:ext cx="342989" cy="257242"/>
          </a:xfrm>
          <a:prstGeom prst="leftBrace">
            <a:avLst/>
          </a:prstGeom>
          <a:ln w="15875">
            <a:solidFill>
              <a:srgbClr val="00B0F0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kumimoji="1" lang="zh-CN" altLang="en-US" sz="1400">
              <a:solidFill>
                <a:srgbClr val="000000"/>
              </a:solidFill>
            </a:endParaRPr>
          </a:p>
        </p:txBody>
      </p:sp>
      <p:pic>
        <p:nvPicPr>
          <p:cNvPr id="68" name="Picture 4" descr="安全网关">
            <a:extLst>
              <a:ext uri="{FF2B5EF4-FFF2-40B4-BE49-F238E27FC236}">
                <a16:creationId xmlns:a16="http://schemas.microsoft.com/office/drawing/2014/main" id="{E5397A61-E2D4-4AD9-B03C-E08071A50D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194" y="1940928"/>
            <a:ext cx="1213164" cy="1028967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Picture 10" descr="建筑物群">
            <a:extLst>
              <a:ext uri="{FF2B5EF4-FFF2-40B4-BE49-F238E27FC236}">
                <a16:creationId xmlns:a16="http://schemas.microsoft.com/office/drawing/2014/main" id="{BF1AD8CB-CC7C-4F5E-8B9E-CF3D7BCF3A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3368" y="3263631"/>
            <a:ext cx="1048241" cy="1048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" name="文本框 69">
            <a:extLst>
              <a:ext uri="{FF2B5EF4-FFF2-40B4-BE49-F238E27FC236}">
                <a16:creationId xmlns:a16="http://schemas.microsoft.com/office/drawing/2014/main" id="{ECFD9037-04E7-465D-9BEF-7C4A7938143C}"/>
              </a:ext>
            </a:extLst>
          </p:cNvPr>
          <p:cNvSpPr txBox="1"/>
          <p:nvPr/>
        </p:nvSpPr>
        <p:spPr>
          <a:xfrm>
            <a:off x="6302925" y="2125785"/>
            <a:ext cx="12252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400" b="1" dirty="0">
                <a:latin typeface="Century Gothic" panose="020B0502020202020204" pitchFamily="34" charset="0"/>
              </a:rPr>
              <a:t>Internet</a:t>
            </a:r>
            <a:endParaRPr kumimoji="1" lang="zh-CN" altLang="en-US" sz="1400" b="1" dirty="0">
              <a:latin typeface="Century Gothic" panose="020B0502020202020204" pitchFamily="34" charset="0"/>
            </a:endParaRPr>
          </a:p>
        </p:txBody>
      </p:sp>
      <p:sp>
        <p:nvSpPr>
          <p:cNvPr id="71" name="文本框 70">
            <a:extLst>
              <a:ext uri="{FF2B5EF4-FFF2-40B4-BE49-F238E27FC236}">
                <a16:creationId xmlns:a16="http://schemas.microsoft.com/office/drawing/2014/main" id="{31A968F7-3C97-4E40-BD12-A97527A53BD1}"/>
              </a:ext>
            </a:extLst>
          </p:cNvPr>
          <p:cNvSpPr txBox="1"/>
          <p:nvPr/>
        </p:nvSpPr>
        <p:spPr>
          <a:xfrm>
            <a:off x="6331382" y="3551694"/>
            <a:ext cx="7381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400" b="1" dirty="0">
                <a:latin typeface="Century Gothic" panose="020B0502020202020204" pitchFamily="34" charset="0"/>
              </a:rPr>
              <a:t>MPLS</a:t>
            </a:r>
            <a:endParaRPr kumimoji="1" lang="zh-CN" altLang="en-US" sz="1400" b="1" dirty="0">
              <a:latin typeface="Century Gothic" panose="020B0502020202020204" pitchFamily="34" charset="0"/>
            </a:endParaRPr>
          </a:p>
        </p:txBody>
      </p:sp>
      <p:sp>
        <p:nvSpPr>
          <p:cNvPr id="72" name="文本框 71">
            <a:extLst>
              <a:ext uri="{FF2B5EF4-FFF2-40B4-BE49-F238E27FC236}">
                <a16:creationId xmlns:a16="http://schemas.microsoft.com/office/drawing/2014/main" id="{25C30F00-5755-4485-8329-A62BA1AE4D28}"/>
              </a:ext>
            </a:extLst>
          </p:cNvPr>
          <p:cNvSpPr txBox="1"/>
          <p:nvPr/>
        </p:nvSpPr>
        <p:spPr>
          <a:xfrm>
            <a:off x="1093885" y="2813162"/>
            <a:ext cx="12252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Branches</a:t>
            </a:r>
            <a:endParaRPr kumimoji="1" lang="zh-CN" altLang="en-US" sz="14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3" name="矩形 72">
            <a:extLst>
              <a:ext uri="{FF2B5EF4-FFF2-40B4-BE49-F238E27FC236}">
                <a16:creationId xmlns:a16="http://schemas.microsoft.com/office/drawing/2014/main" id="{38B7195B-6206-4285-8A28-D4182CC03F1F}"/>
              </a:ext>
            </a:extLst>
          </p:cNvPr>
          <p:cNvSpPr/>
          <p:nvPr/>
        </p:nvSpPr>
        <p:spPr>
          <a:xfrm>
            <a:off x="2471148" y="1531856"/>
            <a:ext cx="2302477" cy="477046"/>
          </a:xfrm>
          <a:prstGeom prst="rect">
            <a:avLst/>
          </a:prstGeom>
        </p:spPr>
        <p:txBody>
          <a:bodyPr wrap="square" lIns="121912" tIns="60956" rIns="121912" bIns="60956">
            <a:spAutoFit/>
          </a:bodyPr>
          <a:lstStyle/>
          <a:p>
            <a:r>
              <a:rPr lang="zh-CN" altLang="en-US" sz="12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①</a:t>
            </a:r>
            <a:r>
              <a:rPr lang="en-US" altLang="zh-CN" sz="10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File</a:t>
            </a:r>
            <a:r>
              <a:rPr lang="zh-CN" altLang="en-US" sz="10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 </a:t>
            </a:r>
            <a:r>
              <a:rPr lang="en-US" altLang="zh-CN" sz="10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sharing: High bandwidth</a:t>
            </a:r>
            <a:r>
              <a:rPr lang="zh-CN" altLang="en-US" sz="10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；</a:t>
            </a:r>
            <a:endParaRPr lang="en-US" altLang="zh-CN" sz="105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</a:endParaRPr>
          </a:p>
          <a:p>
            <a:r>
              <a:rPr lang="en-US" altLang="zh-CN" sz="10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e.g.</a:t>
            </a:r>
            <a:r>
              <a:rPr lang="zh-CN" altLang="en-US" sz="10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 FTP</a:t>
            </a:r>
            <a:r>
              <a:rPr lang="en-US" altLang="zh-CN" sz="10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,</a:t>
            </a:r>
            <a:r>
              <a:rPr lang="zh-CN" altLang="en-US" sz="10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CIFS</a:t>
            </a:r>
          </a:p>
        </p:txBody>
      </p:sp>
      <p:sp>
        <p:nvSpPr>
          <p:cNvPr id="74" name="矩形 73">
            <a:extLst>
              <a:ext uri="{FF2B5EF4-FFF2-40B4-BE49-F238E27FC236}">
                <a16:creationId xmlns:a16="http://schemas.microsoft.com/office/drawing/2014/main" id="{DC7C2359-05FF-464C-80A0-824BA379884B}"/>
              </a:ext>
            </a:extLst>
          </p:cNvPr>
          <p:cNvSpPr/>
          <p:nvPr/>
        </p:nvSpPr>
        <p:spPr>
          <a:xfrm>
            <a:off x="5581982" y="4269416"/>
            <a:ext cx="2327116" cy="815600"/>
          </a:xfrm>
          <a:prstGeom prst="rect">
            <a:avLst/>
          </a:prstGeom>
        </p:spPr>
        <p:txBody>
          <a:bodyPr wrap="square" lIns="121912" tIns="60956" rIns="121912" bIns="60956">
            <a:spAutoFit/>
          </a:bodyPr>
          <a:lstStyle/>
          <a:p>
            <a:r>
              <a:rPr lang="zh-CN" altLang="en-US" sz="12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③</a:t>
            </a:r>
            <a:r>
              <a:rPr lang="en-US" altLang="zh-CN" sz="10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Instant Message application: High experience, 0 packets loss rate, low latency;</a:t>
            </a:r>
          </a:p>
          <a:p>
            <a:r>
              <a:rPr lang="en-US" altLang="zh-CN" sz="10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e.g. VOIP/VC</a:t>
            </a:r>
            <a:endParaRPr lang="zh-CN" altLang="en-US" sz="105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sp>
        <p:nvSpPr>
          <p:cNvPr id="76" name="矩形 75">
            <a:extLst>
              <a:ext uri="{FF2B5EF4-FFF2-40B4-BE49-F238E27FC236}">
                <a16:creationId xmlns:a16="http://schemas.microsoft.com/office/drawing/2014/main" id="{A543DAE2-95DD-4ED6-839A-9C278E889071}"/>
              </a:ext>
            </a:extLst>
          </p:cNvPr>
          <p:cNvSpPr/>
          <p:nvPr/>
        </p:nvSpPr>
        <p:spPr>
          <a:xfrm>
            <a:off x="2570411" y="3009796"/>
            <a:ext cx="2350519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②</a:t>
            </a:r>
            <a:r>
              <a:rPr lang="en-US" altLang="zh-CN" sz="10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Core application: High available, allow a little jitter</a:t>
            </a:r>
            <a:r>
              <a:rPr lang="zh-CN" altLang="en-US" sz="10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；</a:t>
            </a:r>
            <a:endParaRPr lang="en-US" altLang="zh-CN" sz="105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</a:endParaRPr>
          </a:p>
          <a:p>
            <a:r>
              <a:rPr lang="en-US" altLang="zh-CN" sz="105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e.g. OA, ERP, CRM</a:t>
            </a:r>
            <a:endParaRPr lang="zh-CN" altLang="en-US" sz="105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sp>
        <p:nvSpPr>
          <p:cNvPr id="77" name="文本框 76">
            <a:extLst>
              <a:ext uri="{FF2B5EF4-FFF2-40B4-BE49-F238E27FC236}">
                <a16:creationId xmlns:a16="http://schemas.microsoft.com/office/drawing/2014/main" id="{47E0470E-C950-4F66-9852-AE2265FAF95E}"/>
              </a:ext>
            </a:extLst>
          </p:cNvPr>
          <p:cNvSpPr txBox="1"/>
          <p:nvPr/>
        </p:nvSpPr>
        <p:spPr>
          <a:xfrm>
            <a:off x="9463265" y="4236002"/>
            <a:ext cx="12252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HQ</a:t>
            </a:r>
            <a:endParaRPr kumimoji="1" lang="zh-CN" altLang="en-US" sz="14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8" name="Group 34">
            <a:extLst>
              <a:ext uri="{FF2B5EF4-FFF2-40B4-BE49-F238E27FC236}">
                <a16:creationId xmlns:a16="http://schemas.microsoft.com/office/drawing/2014/main" id="{28C9C961-4EDF-4E2D-935F-122CDA880890}"/>
              </a:ext>
            </a:extLst>
          </p:cNvPr>
          <p:cNvGrpSpPr/>
          <p:nvPr/>
        </p:nvGrpSpPr>
        <p:grpSpPr>
          <a:xfrm>
            <a:off x="8793263" y="1536665"/>
            <a:ext cx="2363434" cy="1575424"/>
            <a:chOff x="6750257" y="1071395"/>
            <a:chExt cx="2209016" cy="1216034"/>
          </a:xfrm>
        </p:grpSpPr>
        <p:pic>
          <p:nvPicPr>
            <p:cNvPr id="79" name="Picture 35" descr="Cloud.png">
              <a:extLst>
                <a:ext uri="{FF2B5EF4-FFF2-40B4-BE49-F238E27FC236}">
                  <a16:creationId xmlns:a16="http://schemas.microsoft.com/office/drawing/2014/main" id="{C116F48F-6AD7-4DB8-BE39-A1CD126A4A5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/>
            <a:stretch>
              <a:fillRect/>
            </a:stretch>
          </p:blipFill>
          <p:spPr>
            <a:xfrm>
              <a:off x="6750257" y="1071395"/>
              <a:ext cx="2209016" cy="1216034"/>
            </a:xfrm>
            <a:prstGeom prst="rect">
              <a:avLst/>
            </a:prstGeom>
          </p:spPr>
        </p:pic>
        <p:pic>
          <p:nvPicPr>
            <p:cNvPr id="80" name="Picture 36">
              <a:extLst>
                <a:ext uri="{FF2B5EF4-FFF2-40B4-BE49-F238E27FC236}">
                  <a16:creationId xmlns:a16="http://schemas.microsoft.com/office/drawing/2014/main" id="{984E4A04-AEA1-4887-AC3E-DBE9D024F6F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/>
            <a:stretch>
              <a:fillRect/>
            </a:stretch>
          </p:blipFill>
          <p:spPr>
            <a:xfrm>
              <a:off x="6788730" y="1483428"/>
              <a:ext cx="663211" cy="423718"/>
            </a:xfrm>
            <a:prstGeom prst="rect">
              <a:avLst/>
            </a:prstGeom>
          </p:spPr>
        </p:pic>
        <p:pic>
          <p:nvPicPr>
            <p:cNvPr id="81" name="Picture 38">
              <a:extLst>
                <a:ext uri="{FF2B5EF4-FFF2-40B4-BE49-F238E27FC236}">
                  <a16:creationId xmlns:a16="http://schemas.microsoft.com/office/drawing/2014/main" id="{B2E5D532-06CE-491E-8290-067D0F16EB0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screen"/>
            <a:stretch>
              <a:fillRect/>
            </a:stretch>
          </p:blipFill>
          <p:spPr>
            <a:xfrm>
              <a:off x="7251505" y="1633465"/>
              <a:ext cx="762764" cy="354444"/>
            </a:xfrm>
            <a:prstGeom prst="rect">
              <a:avLst/>
            </a:prstGeom>
          </p:spPr>
        </p:pic>
        <p:pic>
          <p:nvPicPr>
            <p:cNvPr id="82" name="Picture 39">
              <a:extLst>
                <a:ext uri="{FF2B5EF4-FFF2-40B4-BE49-F238E27FC236}">
                  <a16:creationId xmlns:a16="http://schemas.microsoft.com/office/drawing/2014/main" id="{79F44DE9-FF2B-452E-8B46-7CB24AEB3946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screen"/>
            <a:stretch>
              <a:fillRect/>
            </a:stretch>
          </p:blipFill>
          <p:spPr>
            <a:xfrm>
              <a:off x="7189537" y="1367216"/>
              <a:ext cx="492568" cy="197027"/>
            </a:xfrm>
            <a:prstGeom prst="rect">
              <a:avLst/>
            </a:prstGeom>
          </p:spPr>
        </p:pic>
        <p:pic>
          <p:nvPicPr>
            <p:cNvPr id="83" name="Picture 40">
              <a:extLst>
                <a:ext uri="{FF2B5EF4-FFF2-40B4-BE49-F238E27FC236}">
                  <a16:creationId xmlns:a16="http://schemas.microsoft.com/office/drawing/2014/main" id="{DC92FEDC-1A6B-42E2-B2DD-55512E153275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screen"/>
            <a:stretch>
              <a:fillRect/>
            </a:stretch>
          </p:blipFill>
          <p:spPr>
            <a:xfrm>
              <a:off x="8074327" y="1664025"/>
              <a:ext cx="334460" cy="334460"/>
            </a:xfrm>
            <a:prstGeom prst="rect">
              <a:avLst/>
            </a:prstGeom>
          </p:spPr>
        </p:pic>
        <p:pic>
          <p:nvPicPr>
            <p:cNvPr id="84" name="Picture 41">
              <a:extLst>
                <a:ext uri="{FF2B5EF4-FFF2-40B4-BE49-F238E27FC236}">
                  <a16:creationId xmlns:a16="http://schemas.microsoft.com/office/drawing/2014/main" id="{E9D56CBB-541A-4AF9-B20A-0002D1AC3C79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screen"/>
            <a:stretch>
              <a:fillRect/>
            </a:stretch>
          </p:blipFill>
          <p:spPr>
            <a:xfrm>
              <a:off x="7739538" y="1344126"/>
              <a:ext cx="492608" cy="166255"/>
            </a:xfrm>
            <a:prstGeom prst="rect">
              <a:avLst/>
            </a:prstGeom>
          </p:spPr>
        </p:pic>
        <p:pic>
          <p:nvPicPr>
            <p:cNvPr id="85" name="Picture 50">
              <a:extLst>
                <a:ext uri="{FF2B5EF4-FFF2-40B4-BE49-F238E27FC236}">
                  <a16:creationId xmlns:a16="http://schemas.microsoft.com/office/drawing/2014/main" id="{8F5C0DF9-B2C4-45A5-8DCC-9FC9EFB7FD32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screen"/>
            <a:stretch>
              <a:fillRect/>
            </a:stretch>
          </p:blipFill>
          <p:spPr>
            <a:xfrm>
              <a:off x="7739538" y="1519171"/>
              <a:ext cx="826541" cy="141480"/>
            </a:xfrm>
            <a:prstGeom prst="rect">
              <a:avLst/>
            </a:prstGeom>
          </p:spPr>
        </p:pic>
        <p:pic>
          <p:nvPicPr>
            <p:cNvPr id="86" name="Picture 54">
              <a:extLst>
                <a:ext uri="{FF2B5EF4-FFF2-40B4-BE49-F238E27FC236}">
                  <a16:creationId xmlns:a16="http://schemas.microsoft.com/office/drawing/2014/main" id="{E796495E-9166-46AD-867A-E488F7B91795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screen"/>
            <a:stretch>
              <a:fillRect/>
            </a:stretch>
          </p:blipFill>
          <p:spPr>
            <a:xfrm>
              <a:off x="7405449" y="1177499"/>
              <a:ext cx="484042" cy="214592"/>
            </a:xfrm>
            <a:prstGeom prst="rect">
              <a:avLst/>
            </a:prstGeom>
          </p:spPr>
        </p:pic>
      </p:grpSp>
      <p:sp>
        <p:nvSpPr>
          <p:cNvPr id="87" name="文本框 86">
            <a:extLst>
              <a:ext uri="{FF2B5EF4-FFF2-40B4-BE49-F238E27FC236}">
                <a16:creationId xmlns:a16="http://schemas.microsoft.com/office/drawing/2014/main" id="{21D2F363-0434-4039-A1FF-4B8CA29C5012}"/>
              </a:ext>
            </a:extLst>
          </p:cNvPr>
          <p:cNvSpPr txBox="1"/>
          <p:nvPr/>
        </p:nvSpPr>
        <p:spPr>
          <a:xfrm>
            <a:off x="9733092" y="2794457"/>
            <a:ext cx="20840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IaaS/SaaS</a:t>
            </a:r>
            <a:endParaRPr kumimoji="1" lang="zh-CN" altLang="en-US" sz="14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8" name="乘号 87">
            <a:extLst>
              <a:ext uri="{FF2B5EF4-FFF2-40B4-BE49-F238E27FC236}">
                <a16:creationId xmlns:a16="http://schemas.microsoft.com/office/drawing/2014/main" id="{D09E163B-BF6A-4CC2-84E2-FD8738224118}"/>
              </a:ext>
            </a:extLst>
          </p:cNvPr>
          <p:cNvSpPr/>
          <p:nvPr/>
        </p:nvSpPr>
        <p:spPr>
          <a:xfrm>
            <a:off x="7454635" y="3434121"/>
            <a:ext cx="816652" cy="816652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0696FEC9-D63E-49A8-A408-B06A74048345}"/>
              </a:ext>
            </a:extLst>
          </p:cNvPr>
          <p:cNvSpPr/>
          <p:nvPr/>
        </p:nvSpPr>
        <p:spPr>
          <a:xfrm>
            <a:off x="4653084" y="2363234"/>
            <a:ext cx="159290" cy="159290"/>
          </a:xfrm>
          <a:prstGeom prst="rect">
            <a:avLst/>
          </a:prstGeom>
          <a:solidFill>
            <a:srgbClr val="1B4F85"/>
          </a:solidFill>
          <a:ln>
            <a:solidFill>
              <a:srgbClr val="1B4F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90" name="矩形 89">
            <a:extLst>
              <a:ext uri="{FF2B5EF4-FFF2-40B4-BE49-F238E27FC236}">
                <a16:creationId xmlns:a16="http://schemas.microsoft.com/office/drawing/2014/main" id="{B6E125AB-C393-43F7-863D-CC7A309EE2DD}"/>
              </a:ext>
            </a:extLst>
          </p:cNvPr>
          <p:cNvSpPr/>
          <p:nvPr/>
        </p:nvSpPr>
        <p:spPr>
          <a:xfrm>
            <a:off x="4653084" y="2745851"/>
            <a:ext cx="159290" cy="15929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dirty="0">
              <a:solidFill>
                <a:srgbClr val="FF0000"/>
              </a:solidFill>
            </a:endParaRPr>
          </a:p>
        </p:txBody>
      </p:sp>
      <p:sp>
        <p:nvSpPr>
          <p:cNvPr id="91" name="矩形 90">
            <a:extLst>
              <a:ext uri="{FF2B5EF4-FFF2-40B4-BE49-F238E27FC236}">
                <a16:creationId xmlns:a16="http://schemas.microsoft.com/office/drawing/2014/main" id="{A9BDE88C-A763-40AA-A50A-D7B3015F8A2A}"/>
              </a:ext>
            </a:extLst>
          </p:cNvPr>
          <p:cNvSpPr/>
          <p:nvPr/>
        </p:nvSpPr>
        <p:spPr>
          <a:xfrm>
            <a:off x="4653084" y="2172592"/>
            <a:ext cx="159290" cy="159290"/>
          </a:xfrm>
          <a:prstGeom prst="rect">
            <a:avLst/>
          </a:prstGeom>
          <a:solidFill>
            <a:srgbClr val="1B4F85"/>
          </a:solidFill>
          <a:ln>
            <a:solidFill>
              <a:srgbClr val="1B4F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92" name="矩形 91">
            <a:extLst>
              <a:ext uri="{FF2B5EF4-FFF2-40B4-BE49-F238E27FC236}">
                <a16:creationId xmlns:a16="http://schemas.microsoft.com/office/drawing/2014/main" id="{DCDF7560-3FB5-46DB-BF53-2011F5F7479C}"/>
              </a:ext>
            </a:extLst>
          </p:cNvPr>
          <p:cNvSpPr/>
          <p:nvPr/>
        </p:nvSpPr>
        <p:spPr>
          <a:xfrm>
            <a:off x="4653029" y="2429326"/>
            <a:ext cx="159290" cy="15929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dirty="0"/>
          </a:p>
        </p:txBody>
      </p:sp>
      <p:sp>
        <p:nvSpPr>
          <p:cNvPr id="93" name="矩形 92">
            <a:extLst>
              <a:ext uri="{FF2B5EF4-FFF2-40B4-BE49-F238E27FC236}">
                <a16:creationId xmlns:a16="http://schemas.microsoft.com/office/drawing/2014/main" id="{F87DA375-26EF-4C56-9C3F-2A4ACB813508}"/>
              </a:ext>
            </a:extLst>
          </p:cNvPr>
          <p:cNvSpPr/>
          <p:nvPr/>
        </p:nvSpPr>
        <p:spPr>
          <a:xfrm>
            <a:off x="5539092" y="4256317"/>
            <a:ext cx="2322698" cy="832956"/>
          </a:xfrm>
          <a:prstGeom prst="rect">
            <a:avLst/>
          </a:prstGeom>
          <a:noFill/>
          <a:ln w="15875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94" name="矩形 93">
            <a:extLst>
              <a:ext uri="{FF2B5EF4-FFF2-40B4-BE49-F238E27FC236}">
                <a16:creationId xmlns:a16="http://schemas.microsoft.com/office/drawing/2014/main" id="{F8CEC0DC-FCE4-44B8-AFA9-7F42698B36DE}"/>
              </a:ext>
            </a:extLst>
          </p:cNvPr>
          <p:cNvSpPr/>
          <p:nvPr/>
        </p:nvSpPr>
        <p:spPr>
          <a:xfrm>
            <a:off x="2438895" y="2936585"/>
            <a:ext cx="2256903" cy="794864"/>
          </a:xfrm>
          <a:prstGeom prst="rect">
            <a:avLst/>
          </a:prstGeom>
          <a:noFill/>
          <a:ln w="15875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95" name="矩形 94">
            <a:extLst>
              <a:ext uri="{FF2B5EF4-FFF2-40B4-BE49-F238E27FC236}">
                <a16:creationId xmlns:a16="http://schemas.microsoft.com/office/drawing/2014/main" id="{DB627384-63B3-4B5E-A90D-B31637B1A07E}"/>
              </a:ext>
            </a:extLst>
          </p:cNvPr>
          <p:cNvSpPr/>
          <p:nvPr/>
        </p:nvSpPr>
        <p:spPr>
          <a:xfrm>
            <a:off x="2436630" y="1497985"/>
            <a:ext cx="2259169" cy="571687"/>
          </a:xfrm>
          <a:prstGeom prst="rect">
            <a:avLst/>
          </a:prstGeom>
          <a:noFill/>
          <a:ln w="15875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96" name="矩形 95">
            <a:extLst>
              <a:ext uri="{FF2B5EF4-FFF2-40B4-BE49-F238E27FC236}">
                <a16:creationId xmlns:a16="http://schemas.microsoft.com/office/drawing/2014/main" id="{165931D3-CEF0-4410-96B5-3F677BDF199C}"/>
              </a:ext>
            </a:extLst>
          </p:cNvPr>
          <p:cNvSpPr/>
          <p:nvPr/>
        </p:nvSpPr>
        <p:spPr>
          <a:xfrm>
            <a:off x="2161310" y="5392829"/>
            <a:ext cx="8118764" cy="40011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000" b="1" dirty="0">
                <a:solidFill>
                  <a:schemeClr val="bg1"/>
                </a:solidFill>
                <a:latin typeface="Microsoft YaHei" charset="-122"/>
                <a:ea typeface="Microsoft YaHei" charset="-122"/>
                <a:sym typeface="微软雅黑" charset="0"/>
              </a:rPr>
              <a:t>Fail-over in 1 second, user no perceptions !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73464686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3.7037E-6 L 0.33633 -0.0023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10" y="-11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4.07407E-6 L 0.33633 0.0064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10" y="32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00091 0.00023 L 0.00091 0.00023 C 0.003 0.00046 0.03633 0.00394 0.0444 0.0088 C 0.04557 0.00949 0.04688 0.00995 0.04805 0.01088 C 0.04961 0.01204 0.05117 0.01435 0.05286 0.01528 C 0.0556 0.01644 0.05846 0.01644 0.06133 0.01736 C 0.0638 0.01806 0.06615 0.01852 0.06862 0.01945 C 0.06979 0.01991 0.07096 0.02107 0.07227 0.02153 C 0.07695 0.02338 0.0819 0.02384 0.08672 0.02593 C 0.0905 0.02755 0.09401 0.03033 0.09766 0.03241 L 0.10117 0.03449 C 0.11445 0.04236 0.0944 0.02986 0.10846 0.04097 C 0.11081 0.04283 0.11576 0.04537 0.11576 0.04537 C 0.12617 0.05764 0.11302 0.04283 0.12305 0.05162 C 0.13242 0.05995 0.12109 0.05278 0.13021 0.0581 C 0.13151 0.05972 0.13255 0.06134 0.13385 0.0625 C 0.13503 0.06343 0.13633 0.06366 0.1375 0.06458 C 0.13919 0.06597 0.14076 0.06759 0.14232 0.06898 C 0.15273 0.08727 0.13841 0.0625 0.15078 0.08195 C 0.1526 0.08449 0.15378 0.08796 0.1556 0.09051 C 0.15716 0.09236 0.15898 0.09306 0.16055 0.09468 C 0.16706 0.10139 0.16107 0.09722 0.16771 0.10116 C 0.16901 0.10255 0.17005 0.1044 0.17135 0.10556 C 0.1737 0.10741 0.17656 0.10718 0.17865 0.10972 C 0.17982 0.11111 0.18099 0.11273 0.18229 0.11412 C 0.18385 0.11574 0.18555 0.11667 0.18711 0.11829 C 0.18932 0.12083 0.19297 0.12685 0.19557 0.12917 C 0.19675 0.13009 0.19805 0.13033 0.19922 0.13125 C 0.20091 0.13264 0.20247 0.13403 0.20404 0.13565 C 0.20534 0.13681 0.20638 0.13889 0.20768 0.13982 C 0.20925 0.14097 0.21094 0.1412 0.2125 0.14213 C 0.21497 0.14329 0.21732 0.14491 0.21979 0.1463 C 0.22096 0.14699 0.2224 0.14722 0.22344 0.14838 C 0.22461 0.15 0.22565 0.15185 0.22708 0.15278 C 0.22891 0.15417 0.23112 0.15394 0.23307 0.15486 C 0.23555 0.15602 0.23789 0.1581 0.24036 0.15926 C 0.24635 0.16204 0.24362 0.16042 0.24883 0.16366 L 0.31536 0.16134 C 0.31654 0.16134 0.31901 0.15926 0.31901 0.15926 L 0.31901 0.15926 " pathEditMode="relative" ptsTypes="AAAAAAAAAAAAAAAAAAAAAAAAAAAAAAAAAAAAAAAA">
                                      <p:cBhvr>
                                        <p:cTn id="10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91 -0.00139 L 0.00391 -0.00139 C 0.00873 -0.00069 0.01354 -0.00046 0.01836 0.0007 C 0.01966 0.00093 0.02071 0.00232 0.02201 0.00278 C 0.02565 0.00394 0.0293 0.00417 0.03282 0.00486 C 0.03985 0.00903 0.03841 0.0088 0.04987 0.00926 L 0.1405 0.01134 C 0.14922 0.01528 0.14766 0.01505 0.16107 0.01574 C 0.18607 0.0169 0.21107 0.01713 0.23607 0.01783 C 0.2405 0.02037 0.24479 0.02315 0.24948 0.02431 C 0.25508 0.0257 0.26068 0.0257 0.26641 0.02639 C 0.26758 0.02708 0.26875 0.02801 0.27006 0.0287 C 0.27631 0.03102 0.28164 0.03125 0.28815 0.03287 C 0.30795 0.0375 0.27722 0.03264 0.3112 0.03727 C 0.32631 0.04259 0.30729 0.03634 0.33776 0.04144 C 0.33946 0.0419 0.34102 0.04306 0.34258 0.04375 C 0.34466 0.04445 0.34662 0.04491 0.3487 0.04583 C 0.34987 0.0463 0.35104 0.04745 0.35222 0.04792 C 0.35391 0.04884 0.35547 0.04931 0.35716 0.05 C 0.36927 0.05625 0.35039 0.04769 0.36563 0.0544 C 0.37318 0.06343 0.37123 0.06227 0.37891 0.06736 C 0.38125 0.06898 0.3862 0.07153 0.3862 0.07153 C 0.39779 0.08727 0.38542 0.07199 0.39466 0.08033 C 0.39597 0.08148 0.39701 0.08333 0.39831 0.08449 C 0.39935 0.08565 0.40065 0.08588 0.40183 0.08658 C 0.41237 0.09468 0.40183 0.0882 0.41029 0.09306 C 0.41979 0.10995 0.40769 0.08982 0.41875 0.10394 C 0.42019 0.10556 0.4211 0.10833 0.4224 0.11042 C 0.4306 0.12245 0.42344 0.10995 0.42735 0.1169 L 0.42735 0.1169 " pathEditMode="relative" ptsTypes="AAAAAAAAAAAAAAAAAAAAAAAAAAAAAA">
                                      <p:cBhvr>
                                        <p:cTn id="18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  <p:bldP spid="89" grpId="0" animBg="1"/>
      <p:bldP spid="90" grpId="0" animBg="1"/>
      <p:bldP spid="90" grpId="1" animBg="1"/>
      <p:bldP spid="91" grpId="0" animBg="1"/>
      <p:bldP spid="92" grpId="0" bldLvl="0" animBg="1"/>
      <p:bldP spid="92" grpId="1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图片 7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49" name="组合 48"/>
          <p:cNvGrpSpPr/>
          <p:nvPr/>
        </p:nvGrpSpPr>
        <p:grpSpPr>
          <a:xfrm>
            <a:off x="907549" y="6426891"/>
            <a:ext cx="10423265" cy="336695"/>
            <a:chOff x="907549" y="6426891"/>
            <a:chExt cx="10423265" cy="336695"/>
          </a:xfrm>
        </p:grpSpPr>
        <p:sp>
          <p:nvSpPr>
            <p:cNvPr id="50" name="文本框 49"/>
            <p:cNvSpPr txBox="1"/>
            <p:nvPr/>
          </p:nvSpPr>
          <p:spPr>
            <a:xfrm>
              <a:off x="1096673" y="6426891"/>
              <a:ext cx="1836939" cy="33669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 panose="020B0503020204020204" pitchFamily="34" charset="-122"/>
                  <a:cs typeface="+mn-cs"/>
                </a:rPr>
                <a:t>Sangfor</a:t>
              </a: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 panose="020B0503020204020204" pitchFamily="34" charset="-122"/>
                  <a:cs typeface="+mn-cs"/>
                </a:rPr>
                <a:t> Technologies</a:t>
              </a:r>
            </a:p>
          </p:txBody>
        </p:sp>
        <p:sp>
          <p:nvSpPr>
            <p:cNvPr id="52" name="矩形 51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cxnSp>
        <p:nvCxnSpPr>
          <p:cNvPr id="48" name="直接连接符 47"/>
          <p:cNvCxnSpPr/>
          <p:nvPr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5C62BC-63D8-4176-937B-D5EBCAA09FF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cs typeface="+mn-cs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0393108" y="6477062"/>
            <a:ext cx="779336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charset="-122"/>
                <a:cs typeface="+mn-cs"/>
              </a:rPr>
              <a:t>Page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cs typeface="+mn-cs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32067EBD-4AB2-4D73-A746-C49D675BFDD8}"/>
              </a:ext>
            </a:extLst>
          </p:cNvPr>
          <p:cNvGrpSpPr/>
          <p:nvPr/>
        </p:nvGrpSpPr>
        <p:grpSpPr>
          <a:xfrm>
            <a:off x="1" y="311234"/>
            <a:ext cx="459574" cy="326939"/>
            <a:chOff x="1" y="311234"/>
            <a:chExt cx="459574" cy="326939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1BB4B303-34AD-4B94-92D8-678880FC5C33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FF563AA8-AA97-4FC4-BAEA-32A3AD32802A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C69B5F14-E7B4-477F-841F-D490B902D3F7}"/>
              </a:ext>
            </a:extLst>
          </p:cNvPr>
          <p:cNvGrpSpPr/>
          <p:nvPr/>
        </p:nvGrpSpPr>
        <p:grpSpPr>
          <a:xfrm>
            <a:off x="1" y="200326"/>
            <a:ext cx="7209991" cy="523220"/>
            <a:chOff x="1" y="200326"/>
            <a:chExt cx="7209991" cy="523220"/>
          </a:xfrm>
        </p:grpSpPr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D4A265FC-D8C5-4129-BC6B-7CB6BA868215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624DBF4B-A86D-47A4-B1FB-6BB83FD23F23}"/>
                </a:ext>
              </a:extLst>
            </p:cNvPr>
            <p:cNvSpPr/>
            <p:nvPr/>
          </p:nvSpPr>
          <p:spPr>
            <a:xfrm>
              <a:off x="579651" y="200326"/>
              <a:ext cx="663034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zh-CN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/>
                  <a:cs typeface="+mn-cs"/>
                </a:rPr>
                <a:t>Stable Network—VPN Tunnel Bonding</a:t>
              </a:r>
              <a:endPara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CCCF7D2F-B066-4B37-9CFE-F9E25F56145B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cxnSp>
        <p:nvCxnSpPr>
          <p:cNvPr id="56" name="直线连接符 16">
            <a:extLst>
              <a:ext uri="{FF2B5EF4-FFF2-40B4-BE49-F238E27FC236}">
                <a16:creationId xmlns:a16="http://schemas.microsoft.com/office/drawing/2014/main" id="{C6884064-5B00-43DC-A395-0A41A11B51D0}"/>
              </a:ext>
            </a:extLst>
          </p:cNvPr>
          <p:cNvCxnSpPr>
            <a:cxnSpLocks/>
          </p:cNvCxnSpPr>
          <p:nvPr/>
        </p:nvCxnSpPr>
        <p:spPr>
          <a:xfrm>
            <a:off x="2699278" y="1945943"/>
            <a:ext cx="2383883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线连接符 17">
            <a:extLst>
              <a:ext uri="{FF2B5EF4-FFF2-40B4-BE49-F238E27FC236}">
                <a16:creationId xmlns:a16="http://schemas.microsoft.com/office/drawing/2014/main" id="{16DFCD80-E9DF-4117-8552-7D1E39F7D9F8}"/>
              </a:ext>
            </a:extLst>
          </p:cNvPr>
          <p:cNvCxnSpPr>
            <a:cxnSpLocks/>
            <a:endCxn id="100" idx="44"/>
          </p:cNvCxnSpPr>
          <p:nvPr/>
        </p:nvCxnSpPr>
        <p:spPr>
          <a:xfrm flipV="1">
            <a:off x="2699278" y="2544081"/>
            <a:ext cx="2121992" cy="1257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圆角矩形 19">
            <a:extLst>
              <a:ext uri="{FF2B5EF4-FFF2-40B4-BE49-F238E27FC236}">
                <a16:creationId xmlns:a16="http://schemas.microsoft.com/office/drawing/2014/main" id="{D2D88F36-B041-4458-B847-8206B6A5D498}"/>
              </a:ext>
            </a:extLst>
          </p:cNvPr>
          <p:cNvSpPr/>
          <p:nvPr/>
        </p:nvSpPr>
        <p:spPr>
          <a:xfrm>
            <a:off x="1096673" y="1451772"/>
            <a:ext cx="1602605" cy="1703438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kumimoji="1" lang="zh-CN" altLang="en-US" dirty="0"/>
          </a:p>
        </p:txBody>
      </p:sp>
      <p:sp>
        <p:nvSpPr>
          <p:cNvPr id="99" name="矩形 98">
            <a:extLst>
              <a:ext uri="{FF2B5EF4-FFF2-40B4-BE49-F238E27FC236}">
                <a16:creationId xmlns:a16="http://schemas.microsoft.com/office/drawing/2014/main" id="{401B9E51-1356-4D10-A691-C607AB2EC31B}"/>
              </a:ext>
            </a:extLst>
          </p:cNvPr>
          <p:cNvSpPr/>
          <p:nvPr/>
        </p:nvSpPr>
        <p:spPr>
          <a:xfrm>
            <a:off x="1491455" y="2070083"/>
            <a:ext cx="813043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400" b="1" dirty="0">
                <a:solidFill>
                  <a:schemeClr val="bg1"/>
                </a:solidFill>
                <a:latin typeface="Microsoft YaHei" charset="-122"/>
                <a:ea typeface="Microsoft YaHei" charset="-122"/>
                <a:sym typeface="微软雅黑" charset="0"/>
              </a:rPr>
              <a:t>Branch</a:t>
            </a:r>
            <a:endParaRPr lang="zh-CN" altLang="en-US" sz="1400" dirty="0"/>
          </a:p>
        </p:txBody>
      </p:sp>
      <p:sp>
        <p:nvSpPr>
          <p:cNvPr id="100" name="cloud-expand_22620">
            <a:extLst>
              <a:ext uri="{FF2B5EF4-FFF2-40B4-BE49-F238E27FC236}">
                <a16:creationId xmlns:a16="http://schemas.microsoft.com/office/drawing/2014/main" id="{FD472BAC-B3A1-4FC1-9FF1-8D3BDC20C3FB}"/>
              </a:ext>
            </a:extLst>
          </p:cNvPr>
          <p:cNvSpPr>
            <a:spLocks noChangeAspect="1"/>
          </p:cNvSpPr>
          <p:nvPr/>
        </p:nvSpPr>
        <p:spPr bwMode="auto">
          <a:xfrm>
            <a:off x="4821270" y="1451772"/>
            <a:ext cx="2394637" cy="1639760"/>
          </a:xfrm>
          <a:custGeom>
            <a:avLst/>
            <a:gdLst>
              <a:gd name="connsiteX0" fmla="*/ 458531 w 605733"/>
              <a:gd name="connsiteY0" fmla="*/ 210991 h 414784"/>
              <a:gd name="connsiteX1" fmla="*/ 521337 w 605733"/>
              <a:gd name="connsiteY1" fmla="*/ 273685 h 414784"/>
              <a:gd name="connsiteX2" fmla="*/ 458531 w 605733"/>
              <a:gd name="connsiteY2" fmla="*/ 336598 h 414784"/>
              <a:gd name="connsiteX3" fmla="*/ 451528 w 605733"/>
              <a:gd name="connsiteY3" fmla="*/ 329389 h 414784"/>
              <a:gd name="connsiteX4" fmla="*/ 502298 w 605733"/>
              <a:gd name="connsiteY4" fmla="*/ 278710 h 414784"/>
              <a:gd name="connsiteX5" fmla="*/ 356990 w 605733"/>
              <a:gd name="connsiteY5" fmla="*/ 278710 h 414784"/>
              <a:gd name="connsiteX6" fmla="*/ 356990 w 605733"/>
              <a:gd name="connsiteY6" fmla="*/ 268661 h 414784"/>
              <a:gd name="connsiteX7" fmla="*/ 502298 w 605733"/>
              <a:gd name="connsiteY7" fmla="*/ 268661 h 414784"/>
              <a:gd name="connsiteX8" fmla="*/ 451528 w 605733"/>
              <a:gd name="connsiteY8" fmla="*/ 217981 h 414784"/>
              <a:gd name="connsiteX9" fmla="*/ 128828 w 605733"/>
              <a:gd name="connsiteY9" fmla="*/ 210991 h 414784"/>
              <a:gd name="connsiteX10" fmla="*/ 135828 w 605733"/>
              <a:gd name="connsiteY10" fmla="*/ 217981 h 414784"/>
              <a:gd name="connsiteX11" fmla="*/ 85080 w 605733"/>
              <a:gd name="connsiteY11" fmla="*/ 268661 h 414784"/>
              <a:gd name="connsiteX12" fmla="*/ 230325 w 605733"/>
              <a:gd name="connsiteY12" fmla="*/ 268661 h 414784"/>
              <a:gd name="connsiteX13" fmla="*/ 230325 w 605733"/>
              <a:gd name="connsiteY13" fmla="*/ 278710 h 414784"/>
              <a:gd name="connsiteX14" fmla="*/ 85080 w 605733"/>
              <a:gd name="connsiteY14" fmla="*/ 278710 h 414784"/>
              <a:gd name="connsiteX15" fmla="*/ 135828 w 605733"/>
              <a:gd name="connsiteY15" fmla="*/ 329389 h 414784"/>
              <a:gd name="connsiteX16" fmla="*/ 128828 w 605733"/>
              <a:gd name="connsiteY16" fmla="*/ 336598 h 414784"/>
              <a:gd name="connsiteX17" fmla="*/ 66049 w 605733"/>
              <a:gd name="connsiteY17" fmla="*/ 273685 h 414784"/>
              <a:gd name="connsiteX18" fmla="*/ 239318 w 605733"/>
              <a:gd name="connsiteY18" fmla="*/ 20313 h 414784"/>
              <a:gd name="connsiteX19" fmla="*/ 128847 w 605733"/>
              <a:gd name="connsiteY19" fmla="*/ 130617 h 414784"/>
              <a:gd name="connsiteX20" fmla="*/ 130378 w 605733"/>
              <a:gd name="connsiteY20" fmla="*/ 147653 h 414784"/>
              <a:gd name="connsiteX21" fmla="*/ 128409 w 605733"/>
              <a:gd name="connsiteY21" fmla="*/ 155298 h 414784"/>
              <a:gd name="connsiteX22" fmla="*/ 121847 w 605733"/>
              <a:gd name="connsiteY22" fmla="*/ 159230 h 414784"/>
              <a:gd name="connsiteX23" fmla="*/ 20125 w 605733"/>
              <a:gd name="connsiteY23" fmla="*/ 276304 h 414784"/>
              <a:gd name="connsiteX24" fmla="*/ 138691 w 605733"/>
              <a:gd name="connsiteY24" fmla="*/ 394689 h 414784"/>
              <a:gd name="connsiteX25" fmla="*/ 467042 w 605733"/>
              <a:gd name="connsiteY25" fmla="*/ 394689 h 414784"/>
              <a:gd name="connsiteX26" fmla="*/ 585608 w 605733"/>
              <a:gd name="connsiteY26" fmla="*/ 276304 h 414784"/>
              <a:gd name="connsiteX27" fmla="*/ 483886 w 605733"/>
              <a:gd name="connsiteY27" fmla="*/ 159230 h 414784"/>
              <a:gd name="connsiteX28" fmla="*/ 476230 w 605733"/>
              <a:gd name="connsiteY28" fmla="*/ 153769 h 414784"/>
              <a:gd name="connsiteX29" fmla="*/ 379540 w 605733"/>
              <a:gd name="connsiteY29" fmla="*/ 93703 h 414784"/>
              <a:gd name="connsiteX30" fmla="*/ 353946 w 605733"/>
              <a:gd name="connsiteY30" fmla="*/ 96543 h 414784"/>
              <a:gd name="connsiteX31" fmla="*/ 342352 w 605733"/>
              <a:gd name="connsiteY31" fmla="*/ 90427 h 414784"/>
              <a:gd name="connsiteX32" fmla="*/ 239318 w 605733"/>
              <a:gd name="connsiteY32" fmla="*/ 20313 h 414784"/>
              <a:gd name="connsiteX33" fmla="*/ 239318 w 605733"/>
              <a:gd name="connsiteY33" fmla="*/ 0 h 414784"/>
              <a:gd name="connsiteX34" fmla="*/ 357227 w 605733"/>
              <a:gd name="connsiteY34" fmla="*/ 74264 h 414784"/>
              <a:gd name="connsiteX35" fmla="*/ 357665 w 605733"/>
              <a:gd name="connsiteY35" fmla="*/ 75356 h 414784"/>
              <a:gd name="connsiteX36" fmla="*/ 358758 w 605733"/>
              <a:gd name="connsiteY36" fmla="*/ 75137 h 414784"/>
              <a:gd name="connsiteX37" fmla="*/ 379759 w 605733"/>
              <a:gd name="connsiteY37" fmla="*/ 73390 h 414784"/>
              <a:gd name="connsiteX38" fmla="*/ 491543 w 605733"/>
              <a:gd name="connsiteY38" fmla="*/ 139572 h 414784"/>
              <a:gd name="connsiteX39" fmla="*/ 491762 w 605733"/>
              <a:gd name="connsiteY39" fmla="*/ 140227 h 414784"/>
              <a:gd name="connsiteX40" fmla="*/ 492418 w 605733"/>
              <a:gd name="connsiteY40" fmla="*/ 140227 h 414784"/>
              <a:gd name="connsiteX41" fmla="*/ 605733 w 605733"/>
              <a:gd name="connsiteY41" fmla="*/ 276304 h 414784"/>
              <a:gd name="connsiteX42" fmla="*/ 467042 w 605733"/>
              <a:gd name="connsiteY42" fmla="*/ 414784 h 414784"/>
              <a:gd name="connsiteX43" fmla="*/ 138691 w 605733"/>
              <a:gd name="connsiteY43" fmla="*/ 414784 h 414784"/>
              <a:gd name="connsiteX44" fmla="*/ 0 w 605733"/>
              <a:gd name="connsiteY44" fmla="*/ 276304 h 414784"/>
              <a:gd name="connsiteX45" fmla="*/ 107846 w 605733"/>
              <a:gd name="connsiteY45" fmla="*/ 141319 h 414784"/>
              <a:gd name="connsiteX46" fmla="*/ 109159 w 605733"/>
              <a:gd name="connsiteY46" fmla="*/ 141101 h 414784"/>
              <a:gd name="connsiteX47" fmla="*/ 108940 w 605733"/>
              <a:gd name="connsiteY47" fmla="*/ 139790 h 414784"/>
              <a:gd name="connsiteX48" fmla="*/ 108721 w 605733"/>
              <a:gd name="connsiteY48" fmla="*/ 130617 h 414784"/>
              <a:gd name="connsiteX49" fmla="*/ 239318 w 605733"/>
              <a:gd name="connsiteY49" fmla="*/ 0 h 4147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605733" h="414784">
                <a:moveTo>
                  <a:pt x="458531" y="210991"/>
                </a:moveTo>
                <a:lnTo>
                  <a:pt x="521337" y="273685"/>
                </a:lnTo>
                <a:lnTo>
                  <a:pt x="458531" y="336598"/>
                </a:lnTo>
                <a:lnTo>
                  <a:pt x="451528" y="329389"/>
                </a:lnTo>
                <a:lnTo>
                  <a:pt x="502298" y="278710"/>
                </a:lnTo>
                <a:lnTo>
                  <a:pt x="356990" y="278710"/>
                </a:lnTo>
                <a:lnTo>
                  <a:pt x="356990" y="268661"/>
                </a:lnTo>
                <a:lnTo>
                  <a:pt x="502298" y="268661"/>
                </a:lnTo>
                <a:lnTo>
                  <a:pt x="451528" y="217981"/>
                </a:lnTo>
                <a:close/>
                <a:moveTo>
                  <a:pt x="128828" y="210991"/>
                </a:moveTo>
                <a:lnTo>
                  <a:pt x="135828" y="217981"/>
                </a:lnTo>
                <a:lnTo>
                  <a:pt x="85080" y="268661"/>
                </a:lnTo>
                <a:lnTo>
                  <a:pt x="230325" y="268661"/>
                </a:lnTo>
                <a:lnTo>
                  <a:pt x="230325" y="278710"/>
                </a:lnTo>
                <a:lnTo>
                  <a:pt x="85080" y="278710"/>
                </a:lnTo>
                <a:lnTo>
                  <a:pt x="135828" y="329389"/>
                </a:lnTo>
                <a:lnTo>
                  <a:pt x="128828" y="336598"/>
                </a:lnTo>
                <a:lnTo>
                  <a:pt x="66049" y="273685"/>
                </a:lnTo>
                <a:close/>
                <a:moveTo>
                  <a:pt x="239318" y="20313"/>
                </a:moveTo>
                <a:cubicBezTo>
                  <a:pt x="178504" y="20313"/>
                  <a:pt x="128847" y="69677"/>
                  <a:pt x="128847" y="130617"/>
                </a:cubicBezTo>
                <a:cubicBezTo>
                  <a:pt x="128847" y="135859"/>
                  <a:pt x="129284" y="141538"/>
                  <a:pt x="130378" y="147653"/>
                </a:cubicBezTo>
                <a:cubicBezTo>
                  <a:pt x="130816" y="150493"/>
                  <a:pt x="130159" y="153114"/>
                  <a:pt x="128409" y="155298"/>
                </a:cubicBezTo>
                <a:cubicBezTo>
                  <a:pt x="126878" y="157483"/>
                  <a:pt x="124472" y="159011"/>
                  <a:pt x="121847" y="159230"/>
                </a:cubicBezTo>
                <a:cubicBezTo>
                  <a:pt x="63877" y="167530"/>
                  <a:pt x="20125" y="217985"/>
                  <a:pt x="20125" y="276304"/>
                </a:cubicBezTo>
                <a:cubicBezTo>
                  <a:pt x="20125" y="341613"/>
                  <a:pt x="73283" y="394689"/>
                  <a:pt x="138691" y="394689"/>
                </a:cubicBezTo>
                <a:lnTo>
                  <a:pt x="467042" y="394689"/>
                </a:lnTo>
                <a:cubicBezTo>
                  <a:pt x="532450" y="394689"/>
                  <a:pt x="585608" y="341613"/>
                  <a:pt x="585608" y="276304"/>
                </a:cubicBezTo>
                <a:cubicBezTo>
                  <a:pt x="585608" y="217767"/>
                  <a:pt x="541857" y="167530"/>
                  <a:pt x="483886" y="159230"/>
                </a:cubicBezTo>
                <a:cubicBezTo>
                  <a:pt x="480605" y="158793"/>
                  <a:pt x="477761" y="156827"/>
                  <a:pt x="476230" y="153769"/>
                </a:cubicBezTo>
                <a:cubicBezTo>
                  <a:pt x="457417" y="116638"/>
                  <a:pt x="420447" y="93703"/>
                  <a:pt x="379540" y="93703"/>
                </a:cubicBezTo>
                <a:cubicBezTo>
                  <a:pt x="371227" y="93703"/>
                  <a:pt x="362477" y="94577"/>
                  <a:pt x="353946" y="96543"/>
                </a:cubicBezTo>
                <a:cubicBezTo>
                  <a:pt x="349133" y="97853"/>
                  <a:pt x="344102" y="95014"/>
                  <a:pt x="342352" y="90427"/>
                </a:cubicBezTo>
                <a:cubicBezTo>
                  <a:pt x="325508" y="47834"/>
                  <a:pt x="285257" y="20313"/>
                  <a:pt x="239318" y="20313"/>
                </a:cubicBezTo>
                <a:close/>
                <a:moveTo>
                  <a:pt x="239318" y="0"/>
                </a:moveTo>
                <a:cubicBezTo>
                  <a:pt x="290288" y="0"/>
                  <a:pt x="335352" y="28395"/>
                  <a:pt x="357227" y="74264"/>
                </a:cubicBezTo>
                <a:lnTo>
                  <a:pt x="357665" y="75356"/>
                </a:lnTo>
                <a:lnTo>
                  <a:pt x="358758" y="75137"/>
                </a:lnTo>
                <a:cubicBezTo>
                  <a:pt x="365759" y="74045"/>
                  <a:pt x="372759" y="73390"/>
                  <a:pt x="379759" y="73390"/>
                </a:cubicBezTo>
                <a:cubicBezTo>
                  <a:pt x="426573" y="73390"/>
                  <a:pt x="468355" y="98072"/>
                  <a:pt x="491543" y="139572"/>
                </a:cubicBezTo>
                <a:lnTo>
                  <a:pt x="491762" y="140227"/>
                </a:lnTo>
                <a:lnTo>
                  <a:pt x="492418" y="140227"/>
                </a:lnTo>
                <a:cubicBezTo>
                  <a:pt x="558044" y="152459"/>
                  <a:pt x="605733" y="209685"/>
                  <a:pt x="605733" y="276304"/>
                </a:cubicBezTo>
                <a:cubicBezTo>
                  <a:pt x="605733" y="352752"/>
                  <a:pt x="543607" y="414784"/>
                  <a:pt x="467042" y="414784"/>
                </a:cubicBezTo>
                <a:lnTo>
                  <a:pt x="138691" y="414784"/>
                </a:lnTo>
                <a:cubicBezTo>
                  <a:pt x="62126" y="414784"/>
                  <a:pt x="0" y="352752"/>
                  <a:pt x="0" y="276304"/>
                </a:cubicBezTo>
                <a:cubicBezTo>
                  <a:pt x="0" y="212307"/>
                  <a:pt x="45282" y="155517"/>
                  <a:pt x="107846" y="141319"/>
                </a:cubicBezTo>
                <a:lnTo>
                  <a:pt x="109159" y="141101"/>
                </a:lnTo>
                <a:lnTo>
                  <a:pt x="108940" y="139790"/>
                </a:lnTo>
                <a:cubicBezTo>
                  <a:pt x="108721" y="136732"/>
                  <a:pt x="108721" y="133674"/>
                  <a:pt x="108721" y="130617"/>
                </a:cubicBezTo>
                <a:cubicBezTo>
                  <a:pt x="108721" y="58537"/>
                  <a:pt x="167348" y="0"/>
                  <a:pt x="23931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1" name="圆角矩形 19">
            <a:extLst>
              <a:ext uri="{FF2B5EF4-FFF2-40B4-BE49-F238E27FC236}">
                <a16:creationId xmlns:a16="http://schemas.microsoft.com/office/drawing/2014/main" id="{662EB753-C1D9-479A-BB50-5FED0BB3B066}"/>
              </a:ext>
            </a:extLst>
          </p:cNvPr>
          <p:cNvSpPr/>
          <p:nvPr/>
        </p:nvSpPr>
        <p:spPr>
          <a:xfrm>
            <a:off x="9123566" y="1451772"/>
            <a:ext cx="1602605" cy="1703438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kumimoji="1" lang="zh-CN" altLang="en-US" dirty="0"/>
          </a:p>
        </p:txBody>
      </p:sp>
      <p:sp>
        <p:nvSpPr>
          <p:cNvPr id="102" name="矩形 101">
            <a:extLst>
              <a:ext uri="{FF2B5EF4-FFF2-40B4-BE49-F238E27FC236}">
                <a16:creationId xmlns:a16="http://schemas.microsoft.com/office/drawing/2014/main" id="{44AACA08-721D-4EC9-94DA-740EAB84FC7B}"/>
              </a:ext>
            </a:extLst>
          </p:cNvPr>
          <p:cNvSpPr/>
          <p:nvPr/>
        </p:nvSpPr>
        <p:spPr>
          <a:xfrm>
            <a:off x="9685060" y="2070083"/>
            <a:ext cx="479619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400" b="1" dirty="0">
                <a:solidFill>
                  <a:schemeClr val="bg1"/>
                </a:solidFill>
                <a:latin typeface="Microsoft YaHei" charset="-122"/>
                <a:ea typeface="Microsoft YaHei" charset="-122"/>
                <a:sym typeface="微软雅黑" charset="0"/>
              </a:rPr>
              <a:t>HQ</a:t>
            </a:r>
            <a:endParaRPr lang="zh-CN" altLang="en-US" sz="1400" dirty="0"/>
          </a:p>
        </p:txBody>
      </p:sp>
      <p:cxnSp>
        <p:nvCxnSpPr>
          <p:cNvPr id="103" name="直线连接符 16">
            <a:extLst>
              <a:ext uri="{FF2B5EF4-FFF2-40B4-BE49-F238E27FC236}">
                <a16:creationId xmlns:a16="http://schemas.microsoft.com/office/drawing/2014/main" id="{E7A1340E-C1D5-47B8-903F-EFC89C6EEEC3}"/>
              </a:ext>
            </a:extLst>
          </p:cNvPr>
          <p:cNvCxnSpPr>
            <a:cxnSpLocks/>
          </p:cNvCxnSpPr>
          <p:nvPr/>
        </p:nvCxnSpPr>
        <p:spPr>
          <a:xfrm>
            <a:off x="6823184" y="1933371"/>
            <a:ext cx="2300382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直线连接符 17">
            <a:extLst>
              <a:ext uri="{FF2B5EF4-FFF2-40B4-BE49-F238E27FC236}">
                <a16:creationId xmlns:a16="http://schemas.microsoft.com/office/drawing/2014/main" id="{22ED75E6-B2C2-403F-8641-670286959411}"/>
              </a:ext>
            </a:extLst>
          </p:cNvPr>
          <p:cNvCxnSpPr>
            <a:cxnSpLocks/>
          </p:cNvCxnSpPr>
          <p:nvPr/>
        </p:nvCxnSpPr>
        <p:spPr>
          <a:xfrm>
            <a:off x="7281636" y="2544081"/>
            <a:ext cx="1841930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矩形 104">
            <a:extLst>
              <a:ext uri="{FF2B5EF4-FFF2-40B4-BE49-F238E27FC236}">
                <a16:creationId xmlns:a16="http://schemas.microsoft.com/office/drawing/2014/main" id="{70632BB6-404B-4A7A-A907-8C6C55A251A3}"/>
              </a:ext>
            </a:extLst>
          </p:cNvPr>
          <p:cNvSpPr/>
          <p:nvPr/>
        </p:nvSpPr>
        <p:spPr>
          <a:xfrm>
            <a:off x="3476096" y="1575747"/>
            <a:ext cx="981211" cy="24622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000" dirty="0">
                <a:solidFill>
                  <a:schemeClr val="bg1"/>
                </a:solidFill>
                <a:latin typeface="Microsoft YaHei" charset="-122"/>
                <a:ea typeface="Microsoft YaHei" charset="-122"/>
                <a:sym typeface="微软雅黑" charset="0"/>
              </a:rPr>
              <a:t>ISP1 10M</a:t>
            </a:r>
            <a:endParaRPr lang="zh-CN" altLang="en-US" sz="1000" dirty="0"/>
          </a:p>
        </p:txBody>
      </p:sp>
      <p:sp>
        <p:nvSpPr>
          <p:cNvPr id="106" name="矩形 105">
            <a:extLst>
              <a:ext uri="{FF2B5EF4-FFF2-40B4-BE49-F238E27FC236}">
                <a16:creationId xmlns:a16="http://schemas.microsoft.com/office/drawing/2014/main" id="{3ACE492D-D3E2-4AC3-80CF-50A46D957BDB}"/>
              </a:ext>
            </a:extLst>
          </p:cNvPr>
          <p:cNvSpPr/>
          <p:nvPr/>
        </p:nvSpPr>
        <p:spPr>
          <a:xfrm>
            <a:off x="3445279" y="2254749"/>
            <a:ext cx="981211" cy="24622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000" dirty="0">
                <a:solidFill>
                  <a:schemeClr val="bg1"/>
                </a:solidFill>
                <a:latin typeface="Microsoft YaHei" charset="-122"/>
                <a:ea typeface="Microsoft YaHei" charset="-122"/>
                <a:sym typeface="微软雅黑" charset="0"/>
              </a:rPr>
              <a:t>ISP2 20M</a:t>
            </a:r>
            <a:endParaRPr lang="zh-CN" altLang="en-US" sz="1000" dirty="0"/>
          </a:p>
        </p:txBody>
      </p:sp>
      <p:sp>
        <p:nvSpPr>
          <p:cNvPr id="107" name="矩形 106">
            <a:extLst>
              <a:ext uri="{FF2B5EF4-FFF2-40B4-BE49-F238E27FC236}">
                <a16:creationId xmlns:a16="http://schemas.microsoft.com/office/drawing/2014/main" id="{54543148-10B5-44A7-BD5E-499F933BC719}"/>
              </a:ext>
            </a:extLst>
          </p:cNvPr>
          <p:cNvSpPr/>
          <p:nvPr/>
        </p:nvSpPr>
        <p:spPr>
          <a:xfrm>
            <a:off x="7482769" y="1575746"/>
            <a:ext cx="981211" cy="24622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000" dirty="0">
                <a:solidFill>
                  <a:schemeClr val="bg1"/>
                </a:solidFill>
                <a:latin typeface="Microsoft YaHei" charset="-122"/>
                <a:ea typeface="Microsoft YaHei" charset="-122"/>
                <a:sym typeface="微软雅黑" charset="0"/>
              </a:rPr>
              <a:t>ISP3 30M</a:t>
            </a:r>
            <a:endParaRPr lang="zh-CN" altLang="en-US" sz="1000" dirty="0"/>
          </a:p>
        </p:txBody>
      </p:sp>
      <p:sp>
        <p:nvSpPr>
          <p:cNvPr id="108" name="矩形 107">
            <a:extLst>
              <a:ext uri="{FF2B5EF4-FFF2-40B4-BE49-F238E27FC236}">
                <a16:creationId xmlns:a16="http://schemas.microsoft.com/office/drawing/2014/main" id="{66AF4E59-A251-4526-A0A7-FAEEE99D133B}"/>
              </a:ext>
            </a:extLst>
          </p:cNvPr>
          <p:cNvSpPr/>
          <p:nvPr/>
        </p:nvSpPr>
        <p:spPr>
          <a:xfrm>
            <a:off x="7482768" y="2303491"/>
            <a:ext cx="981211" cy="24622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000" dirty="0">
                <a:solidFill>
                  <a:schemeClr val="bg1"/>
                </a:solidFill>
                <a:latin typeface="Microsoft YaHei" charset="-122"/>
                <a:ea typeface="Microsoft YaHei" charset="-122"/>
                <a:sym typeface="微软雅黑" charset="0"/>
              </a:rPr>
              <a:t>ISP4 40M</a:t>
            </a:r>
            <a:endParaRPr lang="zh-CN" altLang="en-US" sz="1000" dirty="0"/>
          </a:p>
        </p:txBody>
      </p:sp>
      <p:cxnSp>
        <p:nvCxnSpPr>
          <p:cNvPr id="109" name="直线连接符 16">
            <a:extLst>
              <a:ext uri="{FF2B5EF4-FFF2-40B4-BE49-F238E27FC236}">
                <a16:creationId xmlns:a16="http://schemas.microsoft.com/office/drawing/2014/main" id="{80490A35-8071-4333-BAAD-1299753840E2}"/>
              </a:ext>
            </a:extLst>
          </p:cNvPr>
          <p:cNvCxnSpPr>
            <a:cxnSpLocks/>
          </p:cNvCxnSpPr>
          <p:nvPr/>
        </p:nvCxnSpPr>
        <p:spPr>
          <a:xfrm>
            <a:off x="2699278" y="4018046"/>
            <a:ext cx="6424288" cy="0"/>
          </a:xfrm>
          <a:prstGeom prst="line">
            <a:avLst/>
          </a:pr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圆角矩形 19">
            <a:extLst>
              <a:ext uri="{FF2B5EF4-FFF2-40B4-BE49-F238E27FC236}">
                <a16:creationId xmlns:a16="http://schemas.microsoft.com/office/drawing/2014/main" id="{111ED12C-A640-483D-80B7-0BCD53B15B01}"/>
              </a:ext>
            </a:extLst>
          </p:cNvPr>
          <p:cNvSpPr/>
          <p:nvPr/>
        </p:nvSpPr>
        <p:spPr>
          <a:xfrm>
            <a:off x="1096673" y="3753347"/>
            <a:ext cx="1602605" cy="1703438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kumimoji="1" lang="zh-CN" altLang="en-US" dirty="0"/>
          </a:p>
        </p:txBody>
      </p:sp>
      <p:sp>
        <p:nvSpPr>
          <p:cNvPr id="111" name="矩形 110">
            <a:extLst>
              <a:ext uri="{FF2B5EF4-FFF2-40B4-BE49-F238E27FC236}">
                <a16:creationId xmlns:a16="http://schemas.microsoft.com/office/drawing/2014/main" id="{8705F3C8-B0B5-44C1-8349-0F039E2409BB}"/>
              </a:ext>
            </a:extLst>
          </p:cNvPr>
          <p:cNvSpPr/>
          <p:nvPr/>
        </p:nvSpPr>
        <p:spPr>
          <a:xfrm>
            <a:off x="1491455" y="4371658"/>
            <a:ext cx="813043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400" b="1" dirty="0">
                <a:solidFill>
                  <a:schemeClr val="bg1"/>
                </a:solidFill>
                <a:latin typeface="Microsoft YaHei" charset="-122"/>
                <a:ea typeface="Microsoft YaHei" charset="-122"/>
                <a:sym typeface="微软雅黑" charset="0"/>
              </a:rPr>
              <a:t>Branch</a:t>
            </a:r>
            <a:endParaRPr lang="zh-CN" altLang="en-US" sz="1400" dirty="0"/>
          </a:p>
        </p:txBody>
      </p:sp>
      <p:sp>
        <p:nvSpPr>
          <p:cNvPr id="112" name="圆角矩形 19">
            <a:extLst>
              <a:ext uri="{FF2B5EF4-FFF2-40B4-BE49-F238E27FC236}">
                <a16:creationId xmlns:a16="http://schemas.microsoft.com/office/drawing/2014/main" id="{F2ABCD8D-031C-4029-926B-ACBDB5419DBC}"/>
              </a:ext>
            </a:extLst>
          </p:cNvPr>
          <p:cNvSpPr/>
          <p:nvPr/>
        </p:nvSpPr>
        <p:spPr>
          <a:xfrm>
            <a:off x="9123566" y="3753347"/>
            <a:ext cx="1602605" cy="1703438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kumimoji="1" lang="zh-CN" altLang="en-US" dirty="0"/>
          </a:p>
        </p:txBody>
      </p:sp>
      <p:sp>
        <p:nvSpPr>
          <p:cNvPr id="113" name="矩形 112">
            <a:extLst>
              <a:ext uri="{FF2B5EF4-FFF2-40B4-BE49-F238E27FC236}">
                <a16:creationId xmlns:a16="http://schemas.microsoft.com/office/drawing/2014/main" id="{BDF07915-6FD7-43EB-A0C9-9029A542E565}"/>
              </a:ext>
            </a:extLst>
          </p:cNvPr>
          <p:cNvSpPr/>
          <p:nvPr/>
        </p:nvSpPr>
        <p:spPr>
          <a:xfrm>
            <a:off x="9685060" y="4371658"/>
            <a:ext cx="479619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400" b="1" dirty="0">
                <a:solidFill>
                  <a:schemeClr val="bg1"/>
                </a:solidFill>
                <a:latin typeface="Microsoft YaHei" charset="-122"/>
                <a:ea typeface="Microsoft YaHei" charset="-122"/>
                <a:sym typeface="微软雅黑" charset="0"/>
              </a:rPr>
              <a:t>HQ</a:t>
            </a:r>
            <a:endParaRPr lang="zh-CN" altLang="en-US" sz="1400" dirty="0"/>
          </a:p>
        </p:txBody>
      </p:sp>
      <p:sp>
        <p:nvSpPr>
          <p:cNvPr id="114" name="矩形 113">
            <a:extLst>
              <a:ext uri="{FF2B5EF4-FFF2-40B4-BE49-F238E27FC236}">
                <a16:creationId xmlns:a16="http://schemas.microsoft.com/office/drawing/2014/main" id="{A84058C8-70D3-4C9E-B939-6972EEBE677A}"/>
              </a:ext>
            </a:extLst>
          </p:cNvPr>
          <p:cNvSpPr/>
          <p:nvPr/>
        </p:nvSpPr>
        <p:spPr>
          <a:xfrm>
            <a:off x="2699278" y="3740193"/>
            <a:ext cx="6424288" cy="24622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000" dirty="0">
                <a:solidFill>
                  <a:schemeClr val="bg1"/>
                </a:solidFill>
                <a:latin typeface="Microsoft YaHei" charset="-122"/>
                <a:ea typeface="Microsoft YaHei" charset="-122"/>
                <a:sym typeface="微软雅黑" charset="0"/>
              </a:rPr>
              <a:t>VPN Tunnel1</a:t>
            </a:r>
            <a:r>
              <a:rPr lang="zh-CN" altLang="en-US" sz="1000" dirty="0">
                <a:solidFill>
                  <a:schemeClr val="bg1"/>
                </a:solidFill>
                <a:latin typeface="Microsoft YaHei" charset="-122"/>
                <a:ea typeface="Microsoft YaHei" charset="-122"/>
                <a:sym typeface="微软雅黑" charset="0"/>
              </a:rPr>
              <a:t>：</a:t>
            </a:r>
            <a:r>
              <a:rPr lang="en-US" altLang="zh-CN" sz="1000" dirty="0">
                <a:solidFill>
                  <a:schemeClr val="bg1"/>
                </a:solidFill>
                <a:latin typeface="Microsoft YaHei" charset="-122"/>
                <a:ea typeface="Microsoft YaHei" charset="-122"/>
                <a:sym typeface="微软雅黑" charset="0"/>
              </a:rPr>
              <a:t>ISP1&lt;-&gt;ISP3 10M</a:t>
            </a:r>
            <a:endParaRPr lang="zh-CN" altLang="en-US" sz="1000" dirty="0"/>
          </a:p>
        </p:txBody>
      </p:sp>
      <p:cxnSp>
        <p:nvCxnSpPr>
          <p:cNvPr id="115" name="直线连接符 16">
            <a:extLst>
              <a:ext uri="{FF2B5EF4-FFF2-40B4-BE49-F238E27FC236}">
                <a16:creationId xmlns:a16="http://schemas.microsoft.com/office/drawing/2014/main" id="{1F5BC497-5519-4174-84C4-E6173D24A54B}"/>
              </a:ext>
            </a:extLst>
          </p:cNvPr>
          <p:cNvCxnSpPr>
            <a:cxnSpLocks/>
          </p:cNvCxnSpPr>
          <p:nvPr/>
        </p:nvCxnSpPr>
        <p:spPr>
          <a:xfrm>
            <a:off x="2699278" y="4424758"/>
            <a:ext cx="6424288" cy="0"/>
          </a:xfrm>
          <a:prstGeom prst="line">
            <a:avLst/>
          </a:pr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矩形 115">
            <a:extLst>
              <a:ext uri="{FF2B5EF4-FFF2-40B4-BE49-F238E27FC236}">
                <a16:creationId xmlns:a16="http://schemas.microsoft.com/office/drawing/2014/main" id="{CBDC6029-8FD2-4A57-80F3-E1BF378FAB4A}"/>
              </a:ext>
            </a:extLst>
          </p:cNvPr>
          <p:cNvSpPr/>
          <p:nvPr/>
        </p:nvSpPr>
        <p:spPr>
          <a:xfrm>
            <a:off x="2699278" y="4171165"/>
            <a:ext cx="6424288" cy="24622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000" dirty="0">
                <a:solidFill>
                  <a:schemeClr val="bg1"/>
                </a:solidFill>
                <a:latin typeface="Microsoft YaHei" charset="-122"/>
                <a:ea typeface="Microsoft YaHei" charset="-122"/>
                <a:sym typeface="微软雅黑" charset="0"/>
              </a:rPr>
              <a:t>VPN Tunnel2</a:t>
            </a:r>
            <a:r>
              <a:rPr lang="zh-CN" altLang="en-US" sz="1000" dirty="0">
                <a:solidFill>
                  <a:schemeClr val="bg1"/>
                </a:solidFill>
                <a:latin typeface="Microsoft YaHei" charset="-122"/>
                <a:ea typeface="Microsoft YaHei" charset="-122"/>
                <a:sym typeface="微软雅黑" charset="0"/>
              </a:rPr>
              <a:t>：</a:t>
            </a:r>
            <a:r>
              <a:rPr lang="en-US" altLang="zh-CN" sz="1000" dirty="0">
                <a:solidFill>
                  <a:schemeClr val="bg1"/>
                </a:solidFill>
                <a:latin typeface="Microsoft YaHei" charset="-122"/>
                <a:ea typeface="Microsoft YaHei" charset="-122"/>
                <a:sym typeface="微软雅黑" charset="0"/>
              </a:rPr>
              <a:t>ISP1&lt;-&gt;ISP4 10M</a:t>
            </a:r>
            <a:endParaRPr lang="zh-CN" altLang="en-US" sz="1000" dirty="0"/>
          </a:p>
        </p:txBody>
      </p:sp>
      <p:cxnSp>
        <p:nvCxnSpPr>
          <p:cNvPr id="117" name="直线连接符 16">
            <a:extLst>
              <a:ext uri="{FF2B5EF4-FFF2-40B4-BE49-F238E27FC236}">
                <a16:creationId xmlns:a16="http://schemas.microsoft.com/office/drawing/2014/main" id="{A8A5E5D5-BFCD-4964-8C16-C13F42AA26B5}"/>
              </a:ext>
            </a:extLst>
          </p:cNvPr>
          <p:cNvCxnSpPr>
            <a:cxnSpLocks/>
          </p:cNvCxnSpPr>
          <p:nvPr/>
        </p:nvCxnSpPr>
        <p:spPr>
          <a:xfrm>
            <a:off x="2699278" y="4825033"/>
            <a:ext cx="6424288" cy="0"/>
          </a:xfrm>
          <a:prstGeom prst="line">
            <a:avLst/>
          </a:pr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矩形 117">
            <a:extLst>
              <a:ext uri="{FF2B5EF4-FFF2-40B4-BE49-F238E27FC236}">
                <a16:creationId xmlns:a16="http://schemas.microsoft.com/office/drawing/2014/main" id="{C3B70B84-D966-4882-85A9-93133AC5B170}"/>
              </a:ext>
            </a:extLst>
          </p:cNvPr>
          <p:cNvSpPr/>
          <p:nvPr/>
        </p:nvSpPr>
        <p:spPr>
          <a:xfrm>
            <a:off x="2699278" y="4564318"/>
            <a:ext cx="6424288" cy="24622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000" dirty="0">
                <a:solidFill>
                  <a:schemeClr val="bg1"/>
                </a:solidFill>
                <a:latin typeface="Microsoft YaHei" charset="-122"/>
                <a:ea typeface="Microsoft YaHei" charset="-122"/>
                <a:sym typeface="微软雅黑" charset="0"/>
              </a:rPr>
              <a:t>VPN Tunnel3</a:t>
            </a:r>
            <a:r>
              <a:rPr lang="zh-CN" altLang="en-US" sz="1000" dirty="0">
                <a:solidFill>
                  <a:schemeClr val="bg1"/>
                </a:solidFill>
                <a:latin typeface="Microsoft YaHei" charset="-122"/>
                <a:ea typeface="Microsoft YaHei" charset="-122"/>
                <a:sym typeface="微软雅黑" charset="0"/>
              </a:rPr>
              <a:t>：</a:t>
            </a:r>
            <a:r>
              <a:rPr lang="en-US" altLang="zh-CN" sz="1000" dirty="0">
                <a:solidFill>
                  <a:schemeClr val="bg1"/>
                </a:solidFill>
                <a:latin typeface="Microsoft YaHei" charset="-122"/>
                <a:ea typeface="Microsoft YaHei" charset="-122"/>
                <a:sym typeface="微软雅黑" charset="0"/>
              </a:rPr>
              <a:t>ISP2&lt;-&gt;ISP3 20M</a:t>
            </a:r>
            <a:endParaRPr lang="zh-CN" altLang="en-US" sz="1000" dirty="0"/>
          </a:p>
        </p:txBody>
      </p:sp>
      <p:cxnSp>
        <p:nvCxnSpPr>
          <p:cNvPr id="119" name="直线连接符 16">
            <a:extLst>
              <a:ext uri="{FF2B5EF4-FFF2-40B4-BE49-F238E27FC236}">
                <a16:creationId xmlns:a16="http://schemas.microsoft.com/office/drawing/2014/main" id="{02A5E208-F507-44A8-B8C7-A46BCBE1BA80}"/>
              </a:ext>
            </a:extLst>
          </p:cNvPr>
          <p:cNvCxnSpPr>
            <a:cxnSpLocks/>
          </p:cNvCxnSpPr>
          <p:nvPr/>
        </p:nvCxnSpPr>
        <p:spPr>
          <a:xfrm>
            <a:off x="2699278" y="5217935"/>
            <a:ext cx="6424288" cy="0"/>
          </a:xfrm>
          <a:prstGeom prst="line">
            <a:avLst/>
          </a:pr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矩形 119">
            <a:extLst>
              <a:ext uri="{FF2B5EF4-FFF2-40B4-BE49-F238E27FC236}">
                <a16:creationId xmlns:a16="http://schemas.microsoft.com/office/drawing/2014/main" id="{330B9DAE-40C6-455F-9F52-A23F835E1B55}"/>
              </a:ext>
            </a:extLst>
          </p:cNvPr>
          <p:cNvSpPr/>
          <p:nvPr/>
        </p:nvSpPr>
        <p:spPr>
          <a:xfrm>
            <a:off x="2699278" y="4948143"/>
            <a:ext cx="6424288" cy="24622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000" dirty="0">
                <a:solidFill>
                  <a:schemeClr val="bg1"/>
                </a:solidFill>
                <a:latin typeface="Microsoft YaHei" charset="-122"/>
                <a:ea typeface="Microsoft YaHei" charset="-122"/>
                <a:sym typeface="微软雅黑" charset="0"/>
              </a:rPr>
              <a:t>VPN Tunnel4</a:t>
            </a:r>
            <a:r>
              <a:rPr lang="zh-CN" altLang="en-US" sz="1000" dirty="0">
                <a:solidFill>
                  <a:schemeClr val="bg1"/>
                </a:solidFill>
                <a:latin typeface="Microsoft YaHei" charset="-122"/>
                <a:ea typeface="Microsoft YaHei" charset="-122"/>
                <a:sym typeface="微软雅黑" charset="0"/>
              </a:rPr>
              <a:t>：</a:t>
            </a:r>
            <a:r>
              <a:rPr lang="en-US" altLang="zh-CN" sz="1000" dirty="0">
                <a:solidFill>
                  <a:schemeClr val="bg1"/>
                </a:solidFill>
                <a:latin typeface="Microsoft YaHei" charset="-122"/>
                <a:ea typeface="Microsoft YaHei" charset="-122"/>
                <a:sym typeface="微软雅黑" charset="0"/>
              </a:rPr>
              <a:t>ISP2&lt;-&gt;ISP4 20M</a:t>
            </a:r>
            <a:endParaRPr lang="zh-CN" altLang="en-US" sz="1000" dirty="0"/>
          </a:p>
        </p:txBody>
      </p:sp>
      <p:sp>
        <p:nvSpPr>
          <p:cNvPr id="121" name="矩形 120">
            <a:extLst>
              <a:ext uri="{FF2B5EF4-FFF2-40B4-BE49-F238E27FC236}">
                <a16:creationId xmlns:a16="http://schemas.microsoft.com/office/drawing/2014/main" id="{32645B14-92DC-4A6B-BDE3-152FE13916AA}"/>
              </a:ext>
            </a:extLst>
          </p:cNvPr>
          <p:cNvSpPr/>
          <p:nvPr/>
        </p:nvSpPr>
        <p:spPr>
          <a:xfrm>
            <a:off x="2694422" y="3760769"/>
            <a:ext cx="1501714" cy="246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000" dirty="0">
                <a:solidFill>
                  <a:srgbClr val="FFFF00"/>
                </a:solidFill>
                <a:latin typeface="Microsoft YaHei" charset="-122"/>
                <a:ea typeface="Microsoft YaHei" charset="-122"/>
                <a:sym typeface="微软雅黑" charset="0"/>
              </a:rPr>
              <a:t>OA Session 1</a:t>
            </a:r>
            <a:endParaRPr lang="zh-CN" altLang="en-US" sz="1000" dirty="0">
              <a:solidFill>
                <a:srgbClr val="FFFF00"/>
              </a:solidFill>
            </a:endParaRPr>
          </a:p>
        </p:txBody>
      </p:sp>
      <p:sp>
        <p:nvSpPr>
          <p:cNvPr id="122" name="矩形 121">
            <a:extLst>
              <a:ext uri="{FF2B5EF4-FFF2-40B4-BE49-F238E27FC236}">
                <a16:creationId xmlns:a16="http://schemas.microsoft.com/office/drawing/2014/main" id="{4C5B6C63-0D14-41E6-B455-739208656A15}"/>
              </a:ext>
            </a:extLst>
          </p:cNvPr>
          <p:cNvSpPr/>
          <p:nvPr/>
        </p:nvSpPr>
        <p:spPr>
          <a:xfrm>
            <a:off x="2694422" y="4195645"/>
            <a:ext cx="1501714" cy="246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000" dirty="0">
                <a:solidFill>
                  <a:srgbClr val="FFFF00"/>
                </a:solidFill>
                <a:latin typeface="Microsoft YaHei" charset="-122"/>
                <a:ea typeface="Microsoft YaHei" charset="-122"/>
                <a:sym typeface="微软雅黑" charset="0"/>
              </a:rPr>
              <a:t>OA Session 2</a:t>
            </a:r>
            <a:endParaRPr lang="zh-CN" altLang="en-US" sz="1000" dirty="0">
              <a:solidFill>
                <a:srgbClr val="FFFF00"/>
              </a:solidFill>
            </a:endParaRPr>
          </a:p>
        </p:txBody>
      </p:sp>
      <p:sp>
        <p:nvSpPr>
          <p:cNvPr id="123" name="矩形 122">
            <a:extLst>
              <a:ext uri="{FF2B5EF4-FFF2-40B4-BE49-F238E27FC236}">
                <a16:creationId xmlns:a16="http://schemas.microsoft.com/office/drawing/2014/main" id="{7C6AA03D-486C-4264-80C8-8D1893271640}"/>
              </a:ext>
            </a:extLst>
          </p:cNvPr>
          <p:cNvSpPr/>
          <p:nvPr/>
        </p:nvSpPr>
        <p:spPr>
          <a:xfrm>
            <a:off x="2694422" y="4619418"/>
            <a:ext cx="1501714" cy="246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000" dirty="0">
                <a:solidFill>
                  <a:srgbClr val="FFFF00"/>
                </a:solidFill>
                <a:latin typeface="Microsoft YaHei" charset="-122"/>
                <a:ea typeface="Microsoft YaHei" charset="-122"/>
                <a:sym typeface="微软雅黑" charset="0"/>
              </a:rPr>
              <a:t>OA Session 3</a:t>
            </a:r>
            <a:endParaRPr lang="zh-CN" altLang="en-US" sz="1000" dirty="0">
              <a:solidFill>
                <a:srgbClr val="FFFF00"/>
              </a:solidFill>
            </a:endParaRPr>
          </a:p>
        </p:txBody>
      </p:sp>
      <p:sp>
        <p:nvSpPr>
          <p:cNvPr id="124" name="矩形 123">
            <a:extLst>
              <a:ext uri="{FF2B5EF4-FFF2-40B4-BE49-F238E27FC236}">
                <a16:creationId xmlns:a16="http://schemas.microsoft.com/office/drawing/2014/main" id="{6973525C-17AE-48C2-B9CD-576F172DC645}"/>
              </a:ext>
            </a:extLst>
          </p:cNvPr>
          <p:cNvSpPr/>
          <p:nvPr/>
        </p:nvSpPr>
        <p:spPr>
          <a:xfrm>
            <a:off x="2694422" y="5003242"/>
            <a:ext cx="1501714" cy="246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000" dirty="0">
                <a:solidFill>
                  <a:srgbClr val="FFFF00"/>
                </a:solidFill>
                <a:latin typeface="Microsoft YaHei" charset="-122"/>
                <a:ea typeface="Microsoft YaHei" charset="-122"/>
                <a:sym typeface="微软雅黑" charset="0"/>
              </a:rPr>
              <a:t>OA Session 4</a:t>
            </a:r>
            <a:endParaRPr lang="zh-CN" altLang="en-US" sz="1000" dirty="0">
              <a:solidFill>
                <a:srgbClr val="FFFF00"/>
              </a:solidFill>
            </a:endParaRPr>
          </a:p>
        </p:txBody>
      </p:sp>
      <p:sp>
        <p:nvSpPr>
          <p:cNvPr id="125" name="矩形 124">
            <a:extLst>
              <a:ext uri="{FF2B5EF4-FFF2-40B4-BE49-F238E27FC236}">
                <a16:creationId xmlns:a16="http://schemas.microsoft.com/office/drawing/2014/main" id="{D7354CDE-CC45-437C-B1A8-1CABA68663A0}"/>
              </a:ext>
            </a:extLst>
          </p:cNvPr>
          <p:cNvSpPr/>
          <p:nvPr/>
        </p:nvSpPr>
        <p:spPr>
          <a:xfrm>
            <a:off x="5527982" y="3484924"/>
            <a:ext cx="981211" cy="24622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000" b="1" dirty="0">
                <a:solidFill>
                  <a:schemeClr val="bg1"/>
                </a:solidFill>
                <a:latin typeface="Microsoft YaHei" charset="-122"/>
                <a:ea typeface="Microsoft YaHei" charset="-122"/>
                <a:sym typeface="微软雅黑" charset="0"/>
              </a:rPr>
              <a:t>Bonding</a:t>
            </a:r>
            <a:endParaRPr lang="zh-CN" altLang="en-US" sz="1000" b="1" dirty="0"/>
          </a:p>
        </p:txBody>
      </p:sp>
      <p:sp>
        <p:nvSpPr>
          <p:cNvPr id="126" name="椭圆 125">
            <a:extLst>
              <a:ext uri="{FF2B5EF4-FFF2-40B4-BE49-F238E27FC236}">
                <a16:creationId xmlns:a16="http://schemas.microsoft.com/office/drawing/2014/main" id="{04D41130-F54F-452D-9611-AA5462FC138E}"/>
              </a:ext>
            </a:extLst>
          </p:cNvPr>
          <p:cNvSpPr/>
          <p:nvPr/>
        </p:nvSpPr>
        <p:spPr>
          <a:xfrm>
            <a:off x="4586060" y="3239362"/>
            <a:ext cx="2535191" cy="2405006"/>
          </a:xfrm>
          <a:prstGeom prst="ellipse">
            <a:avLst/>
          </a:prstGeom>
          <a:noFill/>
          <a:ln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0352662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图片 7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49" name="组合 48"/>
          <p:cNvGrpSpPr/>
          <p:nvPr/>
        </p:nvGrpSpPr>
        <p:grpSpPr>
          <a:xfrm>
            <a:off x="907549" y="6426891"/>
            <a:ext cx="10423265" cy="336695"/>
            <a:chOff x="907549" y="6426891"/>
            <a:chExt cx="10423265" cy="336695"/>
          </a:xfrm>
        </p:grpSpPr>
        <p:sp>
          <p:nvSpPr>
            <p:cNvPr id="50" name="文本框 49"/>
            <p:cNvSpPr txBox="1"/>
            <p:nvPr/>
          </p:nvSpPr>
          <p:spPr>
            <a:xfrm>
              <a:off x="1096673" y="6426891"/>
              <a:ext cx="1836939" cy="33669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 panose="020B0503020204020204" pitchFamily="34" charset="-122"/>
                  <a:cs typeface="+mn-cs"/>
                </a:rPr>
                <a:t>Sangfor</a:t>
              </a: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 panose="020B0503020204020204" pitchFamily="34" charset="-122"/>
                  <a:cs typeface="+mn-cs"/>
                </a:rPr>
                <a:t> Technologies</a:t>
              </a:r>
            </a:p>
          </p:txBody>
        </p:sp>
        <p:sp>
          <p:nvSpPr>
            <p:cNvPr id="52" name="矩形 51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cxnSp>
        <p:nvCxnSpPr>
          <p:cNvPr id="48" name="直接连接符 47"/>
          <p:cNvCxnSpPr/>
          <p:nvPr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5C62BC-63D8-4176-937B-D5EBCAA09FF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cs typeface="+mn-cs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0393108" y="6477062"/>
            <a:ext cx="779336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charset="-122"/>
                <a:cs typeface="+mn-cs"/>
              </a:rPr>
              <a:t>Page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cs typeface="+mn-cs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32067EBD-4AB2-4D73-A746-C49D675BFDD8}"/>
              </a:ext>
            </a:extLst>
          </p:cNvPr>
          <p:cNvGrpSpPr/>
          <p:nvPr/>
        </p:nvGrpSpPr>
        <p:grpSpPr>
          <a:xfrm>
            <a:off x="1" y="311234"/>
            <a:ext cx="459574" cy="326939"/>
            <a:chOff x="1" y="311234"/>
            <a:chExt cx="459574" cy="326939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1BB4B303-34AD-4B94-92D8-678880FC5C33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FF563AA8-AA97-4FC4-BAEA-32A3AD32802A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C69B5F14-E7B4-477F-841F-D490B902D3F7}"/>
              </a:ext>
            </a:extLst>
          </p:cNvPr>
          <p:cNvGrpSpPr/>
          <p:nvPr/>
        </p:nvGrpSpPr>
        <p:grpSpPr>
          <a:xfrm>
            <a:off x="1" y="200326"/>
            <a:ext cx="7209991" cy="523220"/>
            <a:chOff x="1" y="200326"/>
            <a:chExt cx="7209991" cy="523220"/>
          </a:xfrm>
        </p:grpSpPr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D4A265FC-D8C5-4129-BC6B-7CB6BA868215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624DBF4B-A86D-47A4-B1FB-6BB83FD23F23}"/>
                </a:ext>
              </a:extLst>
            </p:cNvPr>
            <p:cNvSpPr/>
            <p:nvPr/>
          </p:nvSpPr>
          <p:spPr>
            <a:xfrm>
              <a:off x="579651" y="200326"/>
              <a:ext cx="663034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zh-CN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/>
                  <a:cs typeface="+mn-cs"/>
                </a:rPr>
                <a:t>Stable Network—VPN Tunnel Bonding</a:t>
              </a:r>
              <a:endPara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CCCF7D2F-B066-4B37-9CFE-F9E25F56145B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sp>
        <p:nvSpPr>
          <p:cNvPr id="51" name="矩形 50">
            <a:extLst>
              <a:ext uri="{FF2B5EF4-FFF2-40B4-BE49-F238E27FC236}">
                <a16:creationId xmlns:a16="http://schemas.microsoft.com/office/drawing/2014/main" id="{2095F8D7-572B-4F61-98FF-A53328CDDE7E}"/>
              </a:ext>
            </a:extLst>
          </p:cNvPr>
          <p:cNvSpPr/>
          <p:nvPr/>
        </p:nvSpPr>
        <p:spPr>
          <a:xfrm>
            <a:off x="1750695" y="2341880"/>
            <a:ext cx="8058785" cy="231267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椭圆 53">
            <a:extLst>
              <a:ext uri="{FF2B5EF4-FFF2-40B4-BE49-F238E27FC236}">
                <a16:creationId xmlns:a16="http://schemas.microsoft.com/office/drawing/2014/main" id="{A7039578-5F1A-42B7-A72B-D5241CAE20A3}"/>
              </a:ext>
            </a:extLst>
          </p:cNvPr>
          <p:cNvSpPr/>
          <p:nvPr/>
        </p:nvSpPr>
        <p:spPr>
          <a:xfrm>
            <a:off x="1938020" y="3279775"/>
            <a:ext cx="2272030" cy="91440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5" name="Picture 7" descr="人物图3">
            <a:extLst>
              <a:ext uri="{FF2B5EF4-FFF2-40B4-BE49-F238E27FC236}">
                <a16:creationId xmlns:a16="http://schemas.microsoft.com/office/drawing/2014/main" id="{3FB1357F-B126-4C44-B6E9-5E94BB361D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8541" y="3232330"/>
            <a:ext cx="823439" cy="686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TextBox 73">
            <a:extLst>
              <a:ext uri="{FF2B5EF4-FFF2-40B4-BE49-F238E27FC236}">
                <a16:creationId xmlns:a16="http://schemas.microsoft.com/office/drawing/2014/main" id="{0EEB8DC4-2D9B-4FE2-9EF0-56F6209F14C9}"/>
              </a:ext>
            </a:extLst>
          </p:cNvPr>
          <p:cNvSpPr txBox="1"/>
          <p:nvPr/>
        </p:nvSpPr>
        <p:spPr>
          <a:xfrm>
            <a:off x="2598420" y="3918585"/>
            <a:ext cx="1002665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/>
              <a:t>Branch</a:t>
            </a:r>
          </a:p>
        </p:txBody>
      </p:sp>
      <p:pic>
        <p:nvPicPr>
          <p:cNvPr id="58" name="图片 57">
            <a:extLst>
              <a:ext uri="{FF2B5EF4-FFF2-40B4-BE49-F238E27FC236}">
                <a16:creationId xmlns:a16="http://schemas.microsoft.com/office/drawing/2014/main" id="{57666022-1462-4E56-94D6-DAAC77EE003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8080" y="3580765"/>
            <a:ext cx="941070" cy="313055"/>
          </a:xfrm>
          <a:prstGeom prst="rect">
            <a:avLst/>
          </a:prstGeom>
        </p:spPr>
      </p:pic>
      <p:sp>
        <p:nvSpPr>
          <p:cNvPr id="59" name="椭圆 58">
            <a:extLst>
              <a:ext uri="{FF2B5EF4-FFF2-40B4-BE49-F238E27FC236}">
                <a16:creationId xmlns:a16="http://schemas.microsoft.com/office/drawing/2014/main" id="{7D074585-C33D-44B4-8B6F-2C33C713C861}"/>
              </a:ext>
            </a:extLst>
          </p:cNvPr>
          <p:cNvSpPr/>
          <p:nvPr/>
        </p:nvSpPr>
        <p:spPr>
          <a:xfrm>
            <a:off x="6835775" y="3294380"/>
            <a:ext cx="2272030" cy="91440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0" name="图片 59">
            <a:extLst>
              <a:ext uri="{FF2B5EF4-FFF2-40B4-BE49-F238E27FC236}">
                <a16:creationId xmlns:a16="http://schemas.microsoft.com/office/drawing/2014/main" id="{E219EA29-2466-4662-9765-7E78F696FF1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2725" y="3636010"/>
            <a:ext cx="941070" cy="313055"/>
          </a:xfrm>
          <a:prstGeom prst="rect">
            <a:avLst/>
          </a:prstGeom>
        </p:spPr>
      </p:pic>
      <p:pic>
        <p:nvPicPr>
          <p:cNvPr id="61" name="Picture 61" descr="服务器群">
            <a:extLst>
              <a:ext uri="{FF2B5EF4-FFF2-40B4-BE49-F238E27FC236}">
                <a16:creationId xmlns:a16="http://schemas.microsoft.com/office/drawing/2014/main" id="{0E0A4242-1059-4A24-BE71-3D243F8BF6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5449" y="3294199"/>
            <a:ext cx="864281" cy="720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TextBox 73">
            <a:extLst>
              <a:ext uri="{FF2B5EF4-FFF2-40B4-BE49-F238E27FC236}">
                <a16:creationId xmlns:a16="http://schemas.microsoft.com/office/drawing/2014/main" id="{74DE31BC-38CB-4745-9362-8C06EDF9FB7E}"/>
              </a:ext>
            </a:extLst>
          </p:cNvPr>
          <p:cNvSpPr txBox="1"/>
          <p:nvPr/>
        </p:nvSpPr>
        <p:spPr>
          <a:xfrm>
            <a:off x="7514590" y="3933190"/>
            <a:ext cx="914400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/>
              <a:t>DC</a:t>
            </a:r>
          </a:p>
        </p:txBody>
      </p:sp>
      <p:cxnSp>
        <p:nvCxnSpPr>
          <p:cNvPr id="63" name="曲线连接符 33">
            <a:extLst>
              <a:ext uri="{FF2B5EF4-FFF2-40B4-BE49-F238E27FC236}">
                <a16:creationId xmlns:a16="http://schemas.microsoft.com/office/drawing/2014/main" id="{EF9FCC40-BF87-4B8F-989A-6DC1CE18B7B9}"/>
              </a:ext>
            </a:extLst>
          </p:cNvPr>
          <p:cNvCxnSpPr/>
          <p:nvPr/>
        </p:nvCxnSpPr>
        <p:spPr>
          <a:xfrm>
            <a:off x="4761865" y="3496310"/>
            <a:ext cx="1800860" cy="3175"/>
          </a:xfrm>
          <a:prstGeom prst="curvedConnector2">
            <a:avLst/>
          </a:prstGeom>
          <a:ln w="28575"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曲线连接符 34">
            <a:extLst>
              <a:ext uri="{FF2B5EF4-FFF2-40B4-BE49-F238E27FC236}">
                <a16:creationId xmlns:a16="http://schemas.microsoft.com/office/drawing/2014/main" id="{908C1005-FBEC-4A40-B558-2D7E9AB84897}"/>
              </a:ext>
            </a:extLst>
          </p:cNvPr>
          <p:cNvCxnSpPr/>
          <p:nvPr/>
        </p:nvCxnSpPr>
        <p:spPr>
          <a:xfrm>
            <a:off x="4761865" y="3949065"/>
            <a:ext cx="1800860" cy="3175"/>
          </a:xfrm>
          <a:prstGeom prst="curvedConnector2">
            <a:avLst/>
          </a:prstGeom>
          <a:ln w="28575"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5" name="组合 64">
            <a:extLst>
              <a:ext uri="{FF2B5EF4-FFF2-40B4-BE49-F238E27FC236}">
                <a16:creationId xmlns:a16="http://schemas.microsoft.com/office/drawing/2014/main" id="{620CBD77-07A7-4512-A7C9-6E13F85BD275}"/>
              </a:ext>
            </a:extLst>
          </p:cNvPr>
          <p:cNvGrpSpPr/>
          <p:nvPr/>
        </p:nvGrpSpPr>
        <p:grpSpPr>
          <a:xfrm>
            <a:off x="2598420" y="3437255"/>
            <a:ext cx="268605" cy="275590"/>
            <a:chOff x="4602" y="6426"/>
            <a:chExt cx="423" cy="434"/>
          </a:xfrm>
        </p:grpSpPr>
        <p:sp>
          <p:nvSpPr>
            <p:cNvPr id="66" name="矩形 65">
              <a:extLst>
                <a:ext uri="{FF2B5EF4-FFF2-40B4-BE49-F238E27FC236}">
                  <a16:creationId xmlns:a16="http://schemas.microsoft.com/office/drawing/2014/main" id="{DF20C4A9-8396-4645-8657-7B0EDA91878A}"/>
                </a:ext>
              </a:extLst>
            </p:cNvPr>
            <p:cNvSpPr/>
            <p:nvPr/>
          </p:nvSpPr>
          <p:spPr>
            <a:xfrm>
              <a:off x="4661" y="6426"/>
              <a:ext cx="364" cy="35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文本框 66">
              <a:extLst>
                <a:ext uri="{FF2B5EF4-FFF2-40B4-BE49-F238E27FC236}">
                  <a16:creationId xmlns:a16="http://schemas.microsoft.com/office/drawing/2014/main" id="{E523F05C-F91B-4992-AC21-AC2B95DE6CB7}"/>
                </a:ext>
              </a:extLst>
            </p:cNvPr>
            <p:cNvSpPr txBox="1"/>
            <p:nvPr/>
          </p:nvSpPr>
          <p:spPr>
            <a:xfrm>
              <a:off x="4602" y="6426"/>
              <a:ext cx="423" cy="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68" name="组合 67">
            <a:extLst>
              <a:ext uri="{FF2B5EF4-FFF2-40B4-BE49-F238E27FC236}">
                <a16:creationId xmlns:a16="http://schemas.microsoft.com/office/drawing/2014/main" id="{A808EDBF-3C72-439F-A79F-2D92DC723DF5}"/>
              </a:ext>
            </a:extLst>
          </p:cNvPr>
          <p:cNvGrpSpPr/>
          <p:nvPr/>
        </p:nvGrpSpPr>
        <p:grpSpPr>
          <a:xfrm>
            <a:off x="2867025" y="3437255"/>
            <a:ext cx="268605" cy="275590"/>
            <a:chOff x="4602" y="6426"/>
            <a:chExt cx="423" cy="434"/>
          </a:xfrm>
        </p:grpSpPr>
        <p:sp>
          <p:nvSpPr>
            <p:cNvPr id="69" name="矩形 68">
              <a:extLst>
                <a:ext uri="{FF2B5EF4-FFF2-40B4-BE49-F238E27FC236}">
                  <a16:creationId xmlns:a16="http://schemas.microsoft.com/office/drawing/2014/main" id="{AC47CFB6-F454-4D46-8445-F1ABAF44FB44}"/>
                </a:ext>
              </a:extLst>
            </p:cNvPr>
            <p:cNvSpPr/>
            <p:nvPr/>
          </p:nvSpPr>
          <p:spPr>
            <a:xfrm>
              <a:off x="4661" y="6426"/>
              <a:ext cx="364" cy="35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文本框 69">
              <a:extLst>
                <a:ext uri="{FF2B5EF4-FFF2-40B4-BE49-F238E27FC236}">
                  <a16:creationId xmlns:a16="http://schemas.microsoft.com/office/drawing/2014/main" id="{FCD1C6FE-1E52-46BE-BECB-8A7996471839}"/>
                </a:ext>
              </a:extLst>
            </p:cNvPr>
            <p:cNvSpPr txBox="1"/>
            <p:nvPr/>
          </p:nvSpPr>
          <p:spPr>
            <a:xfrm>
              <a:off x="4602" y="6426"/>
              <a:ext cx="423" cy="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71" name="组合 70">
            <a:extLst>
              <a:ext uri="{FF2B5EF4-FFF2-40B4-BE49-F238E27FC236}">
                <a16:creationId xmlns:a16="http://schemas.microsoft.com/office/drawing/2014/main" id="{67E1CE27-A8EE-4BDE-B383-C463D2C7A589}"/>
              </a:ext>
            </a:extLst>
          </p:cNvPr>
          <p:cNvGrpSpPr/>
          <p:nvPr/>
        </p:nvGrpSpPr>
        <p:grpSpPr>
          <a:xfrm>
            <a:off x="3135630" y="3437255"/>
            <a:ext cx="268605" cy="275590"/>
            <a:chOff x="4602" y="6426"/>
            <a:chExt cx="423" cy="434"/>
          </a:xfrm>
        </p:grpSpPr>
        <p:sp>
          <p:nvSpPr>
            <p:cNvPr id="72" name="矩形 71">
              <a:extLst>
                <a:ext uri="{FF2B5EF4-FFF2-40B4-BE49-F238E27FC236}">
                  <a16:creationId xmlns:a16="http://schemas.microsoft.com/office/drawing/2014/main" id="{7350369D-E85C-4BC2-9FF0-C0E4D7031BC4}"/>
                </a:ext>
              </a:extLst>
            </p:cNvPr>
            <p:cNvSpPr/>
            <p:nvPr/>
          </p:nvSpPr>
          <p:spPr>
            <a:xfrm>
              <a:off x="4661" y="6426"/>
              <a:ext cx="364" cy="35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文本框 72">
              <a:extLst>
                <a:ext uri="{FF2B5EF4-FFF2-40B4-BE49-F238E27FC236}">
                  <a16:creationId xmlns:a16="http://schemas.microsoft.com/office/drawing/2014/main" id="{F59A5289-06DE-44A4-BC05-1464E513FC51}"/>
                </a:ext>
              </a:extLst>
            </p:cNvPr>
            <p:cNvSpPr txBox="1"/>
            <p:nvPr/>
          </p:nvSpPr>
          <p:spPr>
            <a:xfrm>
              <a:off x="4602" y="6426"/>
              <a:ext cx="423" cy="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>
                  <a:solidFill>
                    <a:schemeClr val="bg1"/>
                  </a:solidFill>
                </a:rPr>
                <a:t>3</a:t>
              </a:r>
            </a:p>
          </p:txBody>
        </p:sp>
      </p:grpSp>
      <p:grpSp>
        <p:nvGrpSpPr>
          <p:cNvPr id="74" name="组合 73">
            <a:extLst>
              <a:ext uri="{FF2B5EF4-FFF2-40B4-BE49-F238E27FC236}">
                <a16:creationId xmlns:a16="http://schemas.microsoft.com/office/drawing/2014/main" id="{169462FE-C887-4389-B4E0-2CEECFD72EB2}"/>
              </a:ext>
            </a:extLst>
          </p:cNvPr>
          <p:cNvGrpSpPr/>
          <p:nvPr/>
        </p:nvGrpSpPr>
        <p:grpSpPr>
          <a:xfrm>
            <a:off x="3404235" y="3437255"/>
            <a:ext cx="268605" cy="275590"/>
            <a:chOff x="4602" y="6426"/>
            <a:chExt cx="423" cy="434"/>
          </a:xfrm>
        </p:grpSpPr>
        <p:sp>
          <p:nvSpPr>
            <p:cNvPr id="76" name="矩形 75">
              <a:extLst>
                <a:ext uri="{FF2B5EF4-FFF2-40B4-BE49-F238E27FC236}">
                  <a16:creationId xmlns:a16="http://schemas.microsoft.com/office/drawing/2014/main" id="{DEE23A72-E47F-496A-A76E-EF406073473D}"/>
                </a:ext>
              </a:extLst>
            </p:cNvPr>
            <p:cNvSpPr/>
            <p:nvPr/>
          </p:nvSpPr>
          <p:spPr>
            <a:xfrm>
              <a:off x="4661" y="6426"/>
              <a:ext cx="364" cy="35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文本框 76">
              <a:extLst>
                <a:ext uri="{FF2B5EF4-FFF2-40B4-BE49-F238E27FC236}">
                  <a16:creationId xmlns:a16="http://schemas.microsoft.com/office/drawing/2014/main" id="{9A215FDD-61F5-49FC-A8DF-9322A91DEB01}"/>
                </a:ext>
              </a:extLst>
            </p:cNvPr>
            <p:cNvSpPr txBox="1"/>
            <p:nvPr/>
          </p:nvSpPr>
          <p:spPr>
            <a:xfrm>
              <a:off x="4602" y="6426"/>
              <a:ext cx="423" cy="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>
                  <a:solidFill>
                    <a:schemeClr val="bg1"/>
                  </a:solidFill>
                </a:rPr>
                <a:t>4</a:t>
              </a:r>
            </a:p>
          </p:txBody>
        </p:sp>
      </p:grpSp>
      <p:grpSp>
        <p:nvGrpSpPr>
          <p:cNvPr id="78" name="组合 77">
            <a:extLst>
              <a:ext uri="{FF2B5EF4-FFF2-40B4-BE49-F238E27FC236}">
                <a16:creationId xmlns:a16="http://schemas.microsoft.com/office/drawing/2014/main" id="{F14BAEF3-1F52-4C86-AA06-5017FC65E6DF}"/>
              </a:ext>
            </a:extLst>
          </p:cNvPr>
          <p:cNvGrpSpPr/>
          <p:nvPr/>
        </p:nvGrpSpPr>
        <p:grpSpPr>
          <a:xfrm>
            <a:off x="5377180" y="3163570"/>
            <a:ext cx="268605" cy="275590"/>
            <a:chOff x="4602" y="6426"/>
            <a:chExt cx="423" cy="434"/>
          </a:xfrm>
        </p:grpSpPr>
        <p:sp>
          <p:nvSpPr>
            <p:cNvPr id="79" name="矩形 78">
              <a:extLst>
                <a:ext uri="{FF2B5EF4-FFF2-40B4-BE49-F238E27FC236}">
                  <a16:creationId xmlns:a16="http://schemas.microsoft.com/office/drawing/2014/main" id="{DC73A03D-C38E-49D9-850A-9E0F9CFD620E}"/>
                </a:ext>
              </a:extLst>
            </p:cNvPr>
            <p:cNvSpPr/>
            <p:nvPr/>
          </p:nvSpPr>
          <p:spPr>
            <a:xfrm>
              <a:off x="4661" y="6426"/>
              <a:ext cx="364" cy="35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文本框 79">
              <a:extLst>
                <a:ext uri="{FF2B5EF4-FFF2-40B4-BE49-F238E27FC236}">
                  <a16:creationId xmlns:a16="http://schemas.microsoft.com/office/drawing/2014/main" id="{A43FE9DA-2E81-458D-A507-AA2B06831184}"/>
                </a:ext>
              </a:extLst>
            </p:cNvPr>
            <p:cNvSpPr txBox="1"/>
            <p:nvPr/>
          </p:nvSpPr>
          <p:spPr>
            <a:xfrm>
              <a:off x="4602" y="6426"/>
              <a:ext cx="423" cy="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81" name="组合 80">
            <a:extLst>
              <a:ext uri="{FF2B5EF4-FFF2-40B4-BE49-F238E27FC236}">
                <a16:creationId xmlns:a16="http://schemas.microsoft.com/office/drawing/2014/main" id="{C07AD159-6E29-4A9A-9255-706DCC915782}"/>
              </a:ext>
            </a:extLst>
          </p:cNvPr>
          <p:cNvGrpSpPr/>
          <p:nvPr/>
        </p:nvGrpSpPr>
        <p:grpSpPr>
          <a:xfrm>
            <a:off x="5645785" y="3163570"/>
            <a:ext cx="268605" cy="275590"/>
            <a:chOff x="4602" y="6426"/>
            <a:chExt cx="423" cy="434"/>
          </a:xfrm>
        </p:grpSpPr>
        <p:sp>
          <p:nvSpPr>
            <p:cNvPr id="82" name="矩形 81">
              <a:extLst>
                <a:ext uri="{FF2B5EF4-FFF2-40B4-BE49-F238E27FC236}">
                  <a16:creationId xmlns:a16="http://schemas.microsoft.com/office/drawing/2014/main" id="{53F7E450-8C16-4D0A-A629-D8A8F4C03334}"/>
                </a:ext>
              </a:extLst>
            </p:cNvPr>
            <p:cNvSpPr/>
            <p:nvPr/>
          </p:nvSpPr>
          <p:spPr>
            <a:xfrm>
              <a:off x="4661" y="6426"/>
              <a:ext cx="364" cy="35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文本框 82">
              <a:extLst>
                <a:ext uri="{FF2B5EF4-FFF2-40B4-BE49-F238E27FC236}">
                  <a16:creationId xmlns:a16="http://schemas.microsoft.com/office/drawing/2014/main" id="{3EAE8089-72A7-4A0D-BE66-F3E97ECE9D1F}"/>
                </a:ext>
              </a:extLst>
            </p:cNvPr>
            <p:cNvSpPr txBox="1"/>
            <p:nvPr/>
          </p:nvSpPr>
          <p:spPr>
            <a:xfrm>
              <a:off x="4602" y="6426"/>
              <a:ext cx="423" cy="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>
                  <a:solidFill>
                    <a:schemeClr val="bg1"/>
                  </a:solidFill>
                </a:rPr>
                <a:t>3</a:t>
              </a:r>
            </a:p>
          </p:txBody>
        </p: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0086A49E-11A9-45BC-BA27-5E9E431A961B}"/>
              </a:ext>
            </a:extLst>
          </p:cNvPr>
          <p:cNvGrpSpPr/>
          <p:nvPr/>
        </p:nvGrpSpPr>
        <p:grpSpPr>
          <a:xfrm>
            <a:off x="5377180" y="3676650"/>
            <a:ext cx="268605" cy="275590"/>
            <a:chOff x="4602" y="6426"/>
            <a:chExt cx="423" cy="434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6167E32B-C664-41DD-9E22-068542A83782}"/>
                </a:ext>
              </a:extLst>
            </p:cNvPr>
            <p:cNvSpPr/>
            <p:nvPr/>
          </p:nvSpPr>
          <p:spPr>
            <a:xfrm>
              <a:off x="4661" y="6426"/>
              <a:ext cx="364" cy="35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文本框 85">
              <a:extLst>
                <a:ext uri="{FF2B5EF4-FFF2-40B4-BE49-F238E27FC236}">
                  <a16:creationId xmlns:a16="http://schemas.microsoft.com/office/drawing/2014/main" id="{27171F70-6217-4406-89B5-650B29B78B18}"/>
                </a:ext>
              </a:extLst>
            </p:cNvPr>
            <p:cNvSpPr txBox="1"/>
            <p:nvPr/>
          </p:nvSpPr>
          <p:spPr>
            <a:xfrm>
              <a:off x="4602" y="6426"/>
              <a:ext cx="423" cy="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87" name="组合 86">
            <a:extLst>
              <a:ext uri="{FF2B5EF4-FFF2-40B4-BE49-F238E27FC236}">
                <a16:creationId xmlns:a16="http://schemas.microsoft.com/office/drawing/2014/main" id="{4DCF39AC-2346-40F4-B9B0-0B7C3966DB2A}"/>
              </a:ext>
            </a:extLst>
          </p:cNvPr>
          <p:cNvGrpSpPr/>
          <p:nvPr/>
        </p:nvGrpSpPr>
        <p:grpSpPr>
          <a:xfrm>
            <a:off x="5645785" y="3676650"/>
            <a:ext cx="268605" cy="275590"/>
            <a:chOff x="4602" y="6426"/>
            <a:chExt cx="423" cy="434"/>
          </a:xfrm>
        </p:grpSpPr>
        <p:sp>
          <p:nvSpPr>
            <p:cNvPr id="88" name="矩形 87">
              <a:extLst>
                <a:ext uri="{FF2B5EF4-FFF2-40B4-BE49-F238E27FC236}">
                  <a16:creationId xmlns:a16="http://schemas.microsoft.com/office/drawing/2014/main" id="{D3E24E6B-1F4E-4A5A-A5A0-4F4FFCA03442}"/>
                </a:ext>
              </a:extLst>
            </p:cNvPr>
            <p:cNvSpPr/>
            <p:nvPr/>
          </p:nvSpPr>
          <p:spPr>
            <a:xfrm>
              <a:off x="4661" y="6426"/>
              <a:ext cx="364" cy="35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文本框 88">
              <a:extLst>
                <a:ext uri="{FF2B5EF4-FFF2-40B4-BE49-F238E27FC236}">
                  <a16:creationId xmlns:a16="http://schemas.microsoft.com/office/drawing/2014/main" id="{BB6BC46B-6133-4940-9DBA-72B5920538E4}"/>
                </a:ext>
              </a:extLst>
            </p:cNvPr>
            <p:cNvSpPr txBox="1"/>
            <p:nvPr/>
          </p:nvSpPr>
          <p:spPr>
            <a:xfrm>
              <a:off x="4602" y="6426"/>
              <a:ext cx="423" cy="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>
                  <a:solidFill>
                    <a:schemeClr val="bg1"/>
                  </a:solidFill>
                </a:rPr>
                <a:t>4</a:t>
              </a:r>
            </a:p>
          </p:txBody>
        </p:sp>
      </p:grpSp>
      <p:grpSp>
        <p:nvGrpSpPr>
          <p:cNvPr id="90" name="组合 89">
            <a:extLst>
              <a:ext uri="{FF2B5EF4-FFF2-40B4-BE49-F238E27FC236}">
                <a16:creationId xmlns:a16="http://schemas.microsoft.com/office/drawing/2014/main" id="{BAF1960A-869C-4488-97C8-C86E9FC51AFB}"/>
              </a:ext>
            </a:extLst>
          </p:cNvPr>
          <p:cNvGrpSpPr/>
          <p:nvPr/>
        </p:nvGrpSpPr>
        <p:grpSpPr>
          <a:xfrm>
            <a:off x="7491095" y="3437255"/>
            <a:ext cx="268605" cy="275590"/>
            <a:chOff x="4602" y="6426"/>
            <a:chExt cx="423" cy="434"/>
          </a:xfrm>
        </p:grpSpPr>
        <p:sp>
          <p:nvSpPr>
            <p:cNvPr id="91" name="矩形 90">
              <a:extLst>
                <a:ext uri="{FF2B5EF4-FFF2-40B4-BE49-F238E27FC236}">
                  <a16:creationId xmlns:a16="http://schemas.microsoft.com/office/drawing/2014/main" id="{9F858D97-E7EE-4A47-990D-60BC90C1ED25}"/>
                </a:ext>
              </a:extLst>
            </p:cNvPr>
            <p:cNvSpPr/>
            <p:nvPr/>
          </p:nvSpPr>
          <p:spPr>
            <a:xfrm>
              <a:off x="4661" y="6426"/>
              <a:ext cx="364" cy="35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文本框 91">
              <a:extLst>
                <a:ext uri="{FF2B5EF4-FFF2-40B4-BE49-F238E27FC236}">
                  <a16:creationId xmlns:a16="http://schemas.microsoft.com/office/drawing/2014/main" id="{E2815936-17EE-44F6-A4AF-0042FACDFA6F}"/>
                </a:ext>
              </a:extLst>
            </p:cNvPr>
            <p:cNvSpPr txBox="1"/>
            <p:nvPr/>
          </p:nvSpPr>
          <p:spPr>
            <a:xfrm>
              <a:off x="4602" y="6426"/>
              <a:ext cx="423" cy="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93" name="组合 92">
            <a:extLst>
              <a:ext uri="{FF2B5EF4-FFF2-40B4-BE49-F238E27FC236}">
                <a16:creationId xmlns:a16="http://schemas.microsoft.com/office/drawing/2014/main" id="{775E0579-10A5-43F0-B997-55D30A5EE65A}"/>
              </a:ext>
            </a:extLst>
          </p:cNvPr>
          <p:cNvGrpSpPr/>
          <p:nvPr/>
        </p:nvGrpSpPr>
        <p:grpSpPr>
          <a:xfrm>
            <a:off x="7759700" y="3437255"/>
            <a:ext cx="268605" cy="275590"/>
            <a:chOff x="4602" y="6426"/>
            <a:chExt cx="423" cy="434"/>
          </a:xfrm>
        </p:grpSpPr>
        <p:sp>
          <p:nvSpPr>
            <p:cNvPr id="94" name="矩形 93">
              <a:extLst>
                <a:ext uri="{FF2B5EF4-FFF2-40B4-BE49-F238E27FC236}">
                  <a16:creationId xmlns:a16="http://schemas.microsoft.com/office/drawing/2014/main" id="{5B8133EB-4860-477D-A163-B8DE38080ACD}"/>
                </a:ext>
              </a:extLst>
            </p:cNvPr>
            <p:cNvSpPr/>
            <p:nvPr/>
          </p:nvSpPr>
          <p:spPr>
            <a:xfrm>
              <a:off x="4661" y="6426"/>
              <a:ext cx="364" cy="35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文本框 94">
              <a:extLst>
                <a:ext uri="{FF2B5EF4-FFF2-40B4-BE49-F238E27FC236}">
                  <a16:creationId xmlns:a16="http://schemas.microsoft.com/office/drawing/2014/main" id="{C5A9584D-E071-450D-889A-A690C8F5E403}"/>
                </a:ext>
              </a:extLst>
            </p:cNvPr>
            <p:cNvSpPr txBox="1"/>
            <p:nvPr/>
          </p:nvSpPr>
          <p:spPr>
            <a:xfrm>
              <a:off x="4602" y="6426"/>
              <a:ext cx="423" cy="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96" name="组合 95">
            <a:extLst>
              <a:ext uri="{FF2B5EF4-FFF2-40B4-BE49-F238E27FC236}">
                <a16:creationId xmlns:a16="http://schemas.microsoft.com/office/drawing/2014/main" id="{56422A94-BCD3-4550-8C21-4ED172635B97}"/>
              </a:ext>
            </a:extLst>
          </p:cNvPr>
          <p:cNvGrpSpPr/>
          <p:nvPr/>
        </p:nvGrpSpPr>
        <p:grpSpPr>
          <a:xfrm>
            <a:off x="8028305" y="3437255"/>
            <a:ext cx="268605" cy="275590"/>
            <a:chOff x="4602" y="6426"/>
            <a:chExt cx="423" cy="434"/>
          </a:xfrm>
        </p:grpSpPr>
        <p:sp>
          <p:nvSpPr>
            <p:cNvPr id="127" name="矩形 126">
              <a:extLst>
                <a:ext uri="{FF2B5EF4-FFF2-40B4-BE49-F238E27FC236}">
                  <a16:creationId xmlns:a16="http://schemas.microsoft.com/office/drawing/2014/main" id="{24CD1487-A607-4920-B021-8440BBD75644}"/>
                </a:ext>
              </a:extLst>
            </p:cNvPr>
            <p:cNvSpPr/>
            <p:nvPr/>
          </p:nvSpPr>
          <p:spPr>
            <a:xfrm>
              <a:off x="4661" y="6426"/>
              <a:ext cx="364" cy="35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8" name="文本框 127">
              <a:extLst>
                <a:ext uri="{FF2B5EF4-FFF2-40B4-BE49-F238E27FC236}">
                  <a16:creationId xmlns:a16="http://schemas.microsoft.com/office/drawing/2014/main" id="{B3DA1783-973B-456C-B790-009A96271E17}"/>
                </a:ext>
              </a:extLst>
            </p:cNvPr>
            <p:cNvSpPr txBox="1"/>
            <p:nvPr/>
          </p:nvSpPr>
          <p:spPr>
            <a:xfrm>
              <a:off x="4602" y="6426"/>
              <a:ext cx="423" cy="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>
                  <a:solidFill>
                    <a:schemeClr val="bg1"/>
                  </a:solidFill>
                </a:rPr>
                <a:t>3</a:t>
              </a:r>
            </a:p>
          </p:txBody>
        </p:sp>
      </p:grpSp>
      <p:grpSp>
        <p:nvGrpSpPr>
          <p:cNvPr id="129" name="组合 128">
            <a:extLst>
              <a:ext uri="{FF2B5EF4-FFF2-40B4-BE49-F238E27FC236}">
                <a16:creationId xmlns:a16="http://schemas.microsoft.com/office/drawing/2014/main" id="{A52BB01E-7DD3-4AEA-98B1-405EF24D8E9E}"/>
              </a:ext>
            </a:extLst>
          </p:cNvPr>
          <p:cNvGrpSpPr/>
          <p:nvPr/>
        </p:nvGrpSpPr>
        <p:grpSpPr>
          <a:xfrm>
            <a:off x="8296910" y="3437255"/>
            <a:ext cx="268605" cy="275590"/>
            <a:chOff x="4602" y="6426"/>
            <a:chExt cx="423" cy="434"/>
          </a:xfrm>
        </p:grpSpPr>
        <p:sp>
          <p:nvSpPr>
            <p:cNvPr id="130" name="矩形 129">
              <a:extLst>
                <a:ext uri="{FF2B5EF4-FFF2-40B4-BE49-F238E27FC236}">
                  <a16:creationId xmlns:a16="http://schemas.microsoft.com/office/drawing/2014/main" id="{BB36ECF4-6672-4082-80B7-65568BCE92CE}"/>
                </a:ext>
              </a:extLst>
            </p:cNvPr>
            <p:cNvSpPr/>
            <p:nvPr/>
          </p:nvSpPr>
          <p:spPr>
            <a:xfrm>
              <a:off x="4661" y="6426"/>
              <a:ext cx="364" cy="35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1" name="文本框 130">
              <a:extLst>
                <a:ext uri="{FF2B5EF4-FFF2-40B4-BE49-F238E27FC236}">
                  <a16:creationId xmlns:a16="http://schemas.microsoft.com/office/drawing/2014/main" id="{73B896A2-C29A-465B-B047-5F952C1C0C01}"/>
                </a:ext>
              </a:extLst>
            </p:cNvPr>
            <p:cNvSpPr txBox="1"/>
            <p:nvPr/>
          </p:nvSpPr>
          <p:spPr>
            <a:xfrm>
              <a:off x="4602" y="6426"/>
              <a:ext cx="423" cy="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>
                  <a:solidFill>
                    <a:schemeClr val="bg1"/>
                  </a:solidFill>
                </a:rPr>
                <a:t>4</a:t>
              </a:r>
            </a:p>
          </p:txBody>
        </p:sp>
      </p:grpSp>
      <p:sp>
        <p:nvSpPr>
          <p:cNvPr id="132" name="TextBox 73">
            <a:extLst>
              <a:ext uri="{FF2B5EF4-FFF2-40B4-BE49-F238E27FC236}">
                <a16:creationId xmlns:a16="http://schemas.microsoft.com/office/drawing/2014/main" id="{ADB001CA-5DE6-4304-83FC-2055B248CCE4}"/>
              </a:ext>
            </a:extLst>
          </p:cNvPr>
          <p:cNvSpPr txBox="1"/>
          <p:nvPr/>
        </p:nvSpPr>
        <p:spPr>
          <a:xfrm>
            <a:off x="2357120" y="2987040"/>
            <a:ext cx="182499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00" dirty="0">
                <a:solidFill>
                  <a:schemeClr val="tx1"/>
                </a:solidFill>
              </a:rPr>
              <a:t>Packets in one flow</a:t>
            </a:r>
          </a:p>
        </p:txBody>
      </p:sp>
    </p:spTree>
    <p:extLst>
      <p:ext uri="{BB962C8B-B14F-4D97-AF65-F5344CB8AC3E}">
        <p14:creationId xmlns:p14="http://schemas.microsoft.com/office/powerpoint/2010/main" val="233065469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4" grpId="0" animBg="1"/>
      <p:bldP spid="57" grpId="0"/>
      <p:bldP spid="59" grpId="0" animBg="1"/>
      <p:bldP spid="62" grpId="0"/>
      <p:bldP spid="1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图片 7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49" name="组合 48"/>
          <p:cNvGrpSpPr/>
          <p:nvPr/>
        </p:nvGrpSpPr>
        <p:grpSpPr>
          <a:xfrm>
            <a:off x="907549" y="6426891"/>
            <a:ext cx="10423265" cy="336695"/>
            <a:chOff x="907549" y="6426891"/>
            <a:chExt cx="10423265" cy="336695"/>
          </a:xfrm>
        </p:grpSpPr>
        <p:sp>
          <p:nvSpPr>
            <p:cNvPr id="50" name="文本框 49"/>
            <p:cNvSpPr txBox="1"/>
            <p:nvPr/>
          </p:nvSpPr>
          <p:spPr>
            <a:xfrm>
              <a:off x="1096673" y="6426891"/>
              <a:ext cx="1836939" cy="33669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 panose="020B0503020204020204" pitchFamily="34" charset="-122"/>
                  <a:cs typeface="+mn-cs"/>
                </a:rPr>
                <a:t>Sangfor</a:t>
              </a: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 panose="020B0503020204020204" pitchFamily="34" charset="-122"/>
                  <a:cs typeface="+mn-cs"/>
                </a:rPr>
                <a:t> Technologies</a:t>
              </a:r>
            </a:p>
          </p:txBody>
        </p:sp>
        <p:sp>
          <p:nvSpPr>
            <p:cNvPr id="52" name="矩形 51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cxnSp>
        <p:nvCxnSpPr>
          <p:cNvPr id="48" name="直接连接符 47"/>
          <p:cNvCxnSpPr/>
          <p:nvPr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5C62BC-63D8-4176-937B-D5EBCAA09FF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cs typeface="+mn-cs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0393108" y="6477062"/>
            <a:ext cx="779336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charset="-122"/>
                <a:cs typeface="+mn-cs"/>
              </a:rPr>
              <a:t>Page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cs typeface="+mn-cs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32067EBD-4AB2-4D73-A746-C49D675BFDD8}"/>
              </a:ext>
            </a:extLst>
          </p:cNvPr>
          <p:cNvGrpSpPr/>
          <p:nvPr/>
        </p:nvGrpSpPr>
        <p:grpSpPr>
          <a:xfrm>
            <a:off x="1" y="311234"/>
            <a:ext cx="459574" cy="326939"/>
            <a:chOff x="1" y="311234"/>
            <a:chExt cx="459574" cy="326939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1BB4B303-34AD-4B94-92D8-678880FC5C33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FF563AA8-AA97-4FC4-BAEA-32A3AD32802A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C69B5F14-E7B4-477F-841F-D490B902D3F7}"/>
              </a:ext>
            </a:extLst>
          </p:cNvPr>
          <p:cNvGrpSpPr/>
          <p:nvPr/>
        </p:nvGrpSpPr>
        <p:grpSpPr>
          <a:xfrm>
            <a:off x="1" y="200326"/>
            <a:ext cx="4965787" cy="523220"/>
            <a:chOff x="1" y="200326"/>
            <a:chExt cx="4965787" cy="523220"/>
          </a:xfrm>
        </p:grpSpPr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D4A265FC-D8C5-4129-BC6B-7CB6BA868215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624DBF4B-A86D-47A4-B1FB-6BB83FD23F23}"/>
                </a:ext>
              </a:extLst>
            </p:cNvPr>
            <p:cNvSpPr/>
            <p:nvPr/>
          </p:nvSpPr>
          <p:spPr>
            <a:xfrm>
              <a:off x="579651" y="200326"/>
              <a:ext cx="438613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zh-CN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/>
                  <a:cs typeface="+mn-cs"/>
                </a:rPr>
                <a:t>How to Solve Traffic Jam</a:t>
              </a:r>
              <a:endPara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CCCF7D2F-B066-4B37-9CFE-F9E25F56145B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grpSp>
        <p:nvGrpSpPr>
          <p:cNvPr id="97" name="d5619a1d-096c-4391-8039-629be3d5b6d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id="{89AF4719-8713-4BAD-AF21-C27B029E835C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2060999" y="1434693"/>
            <a:ext cx="1808713" cy="789806"/>
            <a:chOff x="2049463" y="1479550"/>
            <a:chExt cx="8459788" cy="3694113"/>
          </a:xfrm>
        </p:grpSpPr>
        <p:sp>
          <p:nvSpPr>
            <p:cNvPr id="98" name="ïṩlïḋé">
              <a:extLst>
                <a:ext uri="{FF2B5EF4-FFF2-40B4-BE49-F238E27FC236}">
                  <a16:creationId xmlns:a16="http://schemas.microsoft.com/office/drawing/2014/main" id="{84A7C01A-67F0-4878-BB10-526FCB01D135}"/>
                </a:ext>
              </a:extLst>
            </p:cNvPr>
            <p:cNvSpPr/>
            <p:nvPr/>
          </p:nvSpPr>
          <p:spPr bwMode="auto">
            <a:xfrm>
              <a:off x="2049463" y="4110038"/>
              <a:ext cx="693738" cy="296863"/>
            </a:xfrm>
            <a:custGeom>
              <a:avLst/>
              <a:gdLst>
                <a:gd name="T0" fmla="*/ 68 w 68"/>
                <a:gd name="T1" fmla="*/ 0 h 29"/>
                <a:gd name="T2" fmla="*/ 0 w 68"/>
                <a:gd name="T3" fmla="*/ 0 h 29"/>
                <a:gd name="T4" fmla="*/ 21 w 68"/>
                <a:gd name="T5" fmla="*/ 29 h 29"/>
                <a:gd name="T6" fmla="*/ 66 w 68"/>
                <a:gd name="T7" fmla="*/ 29 h 29"/>
                <a:gd name="T8" fmla="*/ 68 w 68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29">
                  <a:moveTo>
                    <a:pt x="6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66" y="29"/>
                    <a:pt x="66" y="29"/>
                    <a:pt x="66" y="29"/>
                  </a:cubicBezTo>
                  <a:cubicBezTo>
                    <a:pt x="66" y="29"/>
                    <a:pt x="57" y="16"/>
                    <a:pt x="68" y="0"/>
                  </a:cubicBezTo>
                  <a:close/>
                </a:path>
              </a:pathLst>
            </a:custGeom>
            <a:solidFill>
              <a:srgbClr val="3F43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99" name="ïsľiďê">
              <a:extLst>
                <a:ext uri="{FF2B5EF4-FFF2-40B4-BE49-F238E27FC236}">
                  <a16:creationId xmlns:a16="http://schemas.microsoft.com/office/drawing/2014/main" id="{9D210BC2-3964-4FBE-A020-8560FEA1C69C}"/>
                </a:ext>
              </a:extLst>
            </p:cNvPr>
            <p:cNvSpPr/>
            <p:nvPr/>
          </p:nvSpPr>
          <p:spPr bwMode="auto">
            <a:xfrm>
              <a:off x="2182813" y="3055938"/>
              <a:ext cx="8326438" cy="1585913"/>
            </a:xfrm>
            <a:custGeom>
              <a:avLst/>
              <a:gdLst>
                <a:gd name="T0" fmla="*/ 36 w 816"/>
                <a:gd name="T1" fmla="*/ 155 h 155"/>
                <a:gd name="T2" fmla="*/ 763 w 816"/>
                <a:gd name="T3" fmla="*/ 155 h 155"/>
                <a:gd name="T4" fmla="*/ 690 w 816"/>
                <a:gd name="T5" fmla="*/ 0 h 155"/>
                <a:gd name="T6" fmla="*/ 80 w 816"/>
                <a:gd name="T7" fmla="*/ 0 h 155"/>
                <a:gd name="T8" fmla="*/ 36 w 816"/>
                <a:gd name="T9" fmla="*/ 155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6" h="155">
                  <a:moveTo>
                    <a:pt x="36" y="155"/>
                  </a:moveTo>
                  <a:cubicBezTo>
                    <a:pt x="763" y="155"/>
                    <a:pt x="763" y="155"/>
                    <a:pt x="763" y="155"/>
                  </a:cubicBezTo>
                  <a:cubicBezTo>
                    <a:pt x="816" y="155"/>
                    <a:pt x="740" y="0"/>
                    <a:pt x="69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45" y="0"/>
                    <a:pt x="0" y="155"/>
                    <a:pt x="36" y="155"/>
                  </a:cubicBezTo>
                  <a:close/>
                </a:path>
              </a:pathLst>
            </a:custGeom>
            <a:solidFill>
              <a:srgbClr val="FBB1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00" name="ïsļíḋè">
              <a:extLst>
                <a:ext uri="{FF2B5EF4-FFF2-40B4-BE49-F238E27FC236}">
                  <a16:creationId xmlns:a16="http://schemas.microsoft.com/office/drawing/2014/main" id="{3C5FB534-ADD9-4025-972F-34676397F3D4}"/>
                </a:ext>
              </a:extLst>
            </p:cNvPr>
            <p:cNvSpPr/>
            <p:nvPr/>
          </p:nvSpPr>
          <p:spPr bwMode="auto">
            <a:xfrm>
              <a:off x="3346451" y="1746250"/>
              <a:ext cx="5213350" cy="1330325"/>
            </a:xfrm>
            <a:custGeom>
              <a:avLst/>
              <a:gdLst>
                <a:gd name="T0" fmla="*/ 511 w 511"/>
                <a:gd name="T1" fmla="*/ 128 h 130"/>
                <a:gd name="T2" fmla="*/ 396 w 511"/>
                <a:gd name="T3" fmla="*/ 0 h 130"/>
                <a:gd name="T4" fmla="*/ 97 w 511"/>
                <a:gd name="T5" fmla="*/ 0 h 130"/>
                <a:gd name="T6" fmla="*/ 0 w 511"/>
                <a:gd name="T7" fmla="*/ 130 h 130"/>
                <a:gd name="T8" fmla="*/ 511 w 511"/>
                <a:gd name="T9" fmla="*/ 128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1" h="130">
                  <a:moveTo>
                    <a:pt x="511" y="128"/>
                  </a:moveTo>
                  <a:cubicBezTo>
                    <a:pt x="511" y="128"/>
                    <a:pt x="427" y="0"/>
                    <a:pt x="396" y="0"/>
                  </a:cubicBezTo>
                  <a:cubicBezTo>
                    <a:pt x="366" y="0"/>
                    <a:pt x="120" y="0"/>
                    <a:pt x="97" y="0"/>
                  </a:cubicBezTo>
                  <a:cubicBezTo>
                    <a:pt x="74" y="0"/>
                    <a:pt x="53" y="8"/>
                    <a:pt x="0" y="130"/>
                  </a:cubicBezTo>
                  <a:lnTo>
                    <a:pt x="511" y="128"/>
                  </a:lnTo>
                  <a:close/>
                </a:path>
              </a:pathLst>
            </a:custGeom>
            <a:solidFill>
              <a:srgbClr val="FBB1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01" name="íṣḷíḓe">
              <a:extLst>
                <a:ext uri="{FF2B5EF4-FFF2-40B4-BE49-F238E27FC236}">
                  <a16:creationId xmlns:a16="http://schemas.microsoft.com/office/drawing/2014/main" id="{2DF2E2CB-07E1-4F27-86E4-F54147BE8F20}"/>
                </a:ext>
              </a:extLst>
            </p:cNvPr>
            <p:cNvSpPr/>
            <p:nvPr/>
          </p:nvSpPr>
          <p:spPr bwMode="auto">
            <a:xfrm>
              <a:off x="3651251" y="1981200"/>
              <a:ext cx="4500563" cy="1084263"/>
            </a:xfrm>
            <a:custGeom>
              <a:avLst/>
              <a:gdLst>
                <a:gd name="T0" fmla="*/ 441 w 441"/>
                <a:gd name="T1" fmla="*/ 104 h 106"/>
                <a:gd name="T2" fmla="*/ 341 w 441"/>
                <a:gd name="T3" fmla="*/ 0 h 106"/>
                <a:gd name="T4" fmla="*/ 81 w 441"/>
                <a:gd name="T5" fmla="*/ 0 h 106"/>
                <a:gd name="T6" fmla="*/ 0 w 441"/>
                <a:gd name="T7" fmla="*/ 106 h 106"/>
                <a:gd name="T8" fmla="*/ 441 w 441"/>
                <a:gd name="T9" fmla="*/ 10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1" h="106">
                  <a:moveTo>
                    <a:pt x="441" y="104"/>
                  </a:moveTo>
                  <a:cubicBezTo>
                    <a:pt x="441" y="104"/>
                    <a:pt x="362" y="0"/>
                    <a:pt x="341" y="0"/>
                  </a:cubicBezTo>
                  <a:cubicBezTo>
                    <a:pt x="320" y="0"/>
                    <a:pt x="101" y="0"/>
                    <a:pt x="81" y="0"/>
                  </a:cubicBezTo>
                  <a:cubicBezTo>
                    <a:pt x="61" y="0"/>
                    <a:pt x="40" y="7"/>
                    <a:pt x="0" y="106"/>
                  </a:cubicBezTo>
                  <a:lnTo>
                    <a:pt x="441" y="104"/>
                  </a:lnTo>
                  <a:close/>
                </a:path>
              </a:pathLst>
            </a:custGeom>
            <a:solidFill>
              <a:srgbClr val="D2ED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02" name="ïSḻíḓê">
              <a:extLst>
                <a:ext uri="{FF2B5EF4-FFF2-40B4-BE49-F238E27FC236}">
                  <a16:creationId xmlns:a16="http://schemas.microsoft.com/office/drawing/2014/main" id="{096F84DC-3FB7-4F18-B9A1-575737A6E8F1}"/>
                </a:ext>
              </a:extLst>
            </p:cNvPr>
            <p:cNvSpPr/>
            <p:nvPr/>
          </p:nvSpPr>
          <p:spPr bwMode="auto">
            <a:xfrm>
              <a:off x="5784851" y="1806575"/>
              <a:ext cx="214313" cy="1258888"/>
            </a:xfrm>
            <a:prstGeom prst="rect">
              <a:avLst/>
            </a:prstGeom>
            <a:solidFill>
              <a:srgbClr val="FBB1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03" name="íşľïḓè">
              <a:extLst>
                <a:ext uri="{FF2B5EF4-FFF2-40B4-BE49-F238E27FC236}">
                  <a16:creationId xmlns:a16="http://schemas.microsoft.com/office/drawing/2014/main" id="{F2A369E9-5127-4188-A60B-5330C8B4B6F9}"/>
                </a:ext>
              </a:extLst>
            </p:cNvPr>
            <p:cNvSpPr/>
            <p:nvPr/>
          </p:nvSpPr>
          <p:spPr bwMode="auto">
            <a:xfrm>
              <a:off x="6437313" y="1479550"/>
              <a:ext cx="479425" cy="317500"/>
            </a:xfrm>
            <a:custGeom>
              <a:avLst/>
              <a:gdLst>
                <a:gd name="T0" fmla="*/ 0 w 302"/>
                <a:gd name="T1" fmla="*/ 200 h 200"/>
                <a:gd name="T2" fmla="*/ 84 w 302"/>
                <a:gd name="T3" fmla="*/ 0 h 200"/>
                <a:gd name="T4" fmla="*/ 206 w 302"/>
                <a:gd name="T5" fmla="*/ 0 h 200"/>
                <a:gd name="T6" fmla="*/ 302 w 302"/>
                <a:gd name="T7" fmla="*/ 200 h 200"/>
                <a:gd name="T8" fmla="*/ 0 w 302"/>
                <a:gd name="T9" fmla="*/ 20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200">
                  <a:moveTo>
                    <a:pt x="0" y="200"/>
                  </a:moveTo>
                  <a:lnTo>
                    <a:pt x="84" y="0"/>
                  </a:lnTo>
                  <a:lnTo>
                    <a:pt x="206" y="0"/>
                  </a:lnTo>
                  <a:lnTo>
                    <a:pt x="302" y="200"/>
                  </a:lnTo>
                  <a:lnTo>
                    <a:pt x="0" y="200"/>
                  </a:lnTo>
                  <a:close/>
                </a:path>
              </a:pathLst>
            </a:custGeom>
            <a:solidFill>
              <a:srgbClr val="FBB1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04" name="ïşliḍe">
              <a:extLst>
                <a:ext uri="{FF2B5EF4-FFF2-40B4-BE49-F238E27FC236}">
                  <a16:creationId xmlns:a16="http://schemas.microsoft.com/office/drawing/2014/main" id="{4EC02775-0FC9-4CD4-A569-C29B88FF4FFA}"/>
                </a:ext>
              </a:extLst>
            </p:cNvPr>
            <p:cNvSpPr/>
            <p:nvPr/>
          </p:nvSpPr>
          <p:spPr bwMode="auto">
            <a:xfrm>
              <a:off x="7273926" y="3771900"/>
              <a:ext cx="1398588" cy="1401763"/>
            </a:xfrm>
            <a:prstGeom prst="ellipse">
              <a:avLst/>
            </a:prstGeom>
            <a:solidFill>
              <a:srgbClr val="3F43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05" name="iSḻïḍè">
              <a:extLst>
                <a:ext uri="{FF2B5EF4-FFF2-40B4-BE49-F238E27FC236}">
                  <a16:creationId xmlns:a16="http://schemas.microsoft.com/office/drawing/2014/main" id="{86E189F7-B234-4DEE-8083-6035F13E673D}"/>
                </a:ext>
              </a:extLst>
            </p:cNvPr>
            <p:cNvSpPr/>
            <p:nvPr/>
          </p:nvSpPr>
          <p:spPr bwMode="auto">
            <a:xfrm>
              <a:off x="7570788" y="4068763"/>
              <a:ext cx="806450" cy="808038"/>
            </a:xfrm>
            <a:prstGeom prst="ellipse">
              <a:avLst/>
            </a:prstGeom>
            <a:solidFill>
              <a:srgbClr val="ADAD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06" name="îṥḷîḋê">
              <a:extLst>
                <a:ext uri="{FF2B5EF4-FFF2-40B4-BE49-F238E27FC236}">
                  <a16:creationId xmlns:a16="http://schemas.microsoft.com/office/drawing/2014/main" id="{140557F8-4958-466C-AF05-627DCFF7F008}"/>
                </a:ext>
              </a:extLst>
            </p:cNvPr>
            <p:cNvSpPr/>
            <p:nvPr/>
          </p:nvSpPr>
          <p:spPr bwMode="auto">
            <a:xfrm>
              <a:off x="3325813" y="3771900"/>
              <a:ext cx="1397000" cy="1401763"/>
            </a:xfrm>
            <a:prstGeom prst="ellipse">
              <a:avLst/>
            </a:prstGeom>
            <a:solidFill>
              <a:srgbClr val="3F43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07" name="ïṣḷïďe">
              <a:extLst>
                <a:ext uri="{FF2B5EF4-FFF2-40B4-BE49-F238E27FC236}">
                  <a16:creationId xmlns:a16="http://schemas.microsoft.com/office/drawing/2014/main" id="{BAB18102-B4FF-4ECE-841A-798FBABB1A62}"/>
                </a:ext>
              </a:extLst>
            </p:cNvPr>
            <p:cNvSpPr/>
            <p:nvPr/>
          </p:nvSpPr>
          <p:spPr bwMode="auto">
            <a:xfrm>
              <a:off x="3621088" y="4068763"/>
              <a:ext cx="806450" cy="808038"/>
            </a:xfrm>
            <a:prstGeom prst="ellipse">
              <a:avLst/>
            </a:prstGeom>
            <a:solidFill>
              <a:srgbClr val="ADAD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08" name="îṡľîḑê">
              <a:extLst>
                <a:ext uri="{FF2B5EF4-FFF2-40B4-BE49-F238E27FC236}">
                  <a16:creationId xmlns:a16="http://schemas.microsoft.com/office/drawing/2014/main" id="{9571B2BF-5659-4E37-80B7-C9A568DB2E74}"/>
                </a:ext>
              </a:extLst>
            </p:cNvPr>
            <p:cNvSpPr/>
            <p:nvPr/>
          </p:nvSpPr>
          <p:spPr bwMode="auto">
            <a:xfrm>
              <a:off x="4651376" y="3371850"/>
              <a:ext cx="266700" cy="257175"/>
            </a:xfrm>
            <a:prstGeom prst="rect">
              <a:avLst/>
            </a:prstGeom>
            <a:solidFill>
              <a:srgbClr val="3F43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09" name="íSľiḍe">
              <a:extLst>
                <a:ext uri="{FF2B5EF4-FFF2-40B4-BE49-F238E27FC236}">
                  <a16:creationId xmlns:a16="http://schemas.microsoft.com/office/drawing/2014/main" id="{E6F37711-D510-4EEA-97F3-3B0A9FF5722F}"/>
                </a:ext>
              </a:extLst>
            </p:cNvPr>
            <p:cNvSpPr/>
            <p:nvPr/>
          </p:nvSpPr>
          <p:spPr bwMode="auto">
            <a:xfrm>
              <a:off x="4918076" y="3629025"/>
              <a:ext cx="265113" cy="265113"/>
            </a:xfrm>
            <a:prstGeom prst="rect">
              <a:avLst/>
            </a:prstGeom>
            <a:solidFill>
              <a:srgbClr val="3F43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10" name="i$lîdé">
              <a:extLst>
                <a:ext uri="{FF2B5EF4-FFF2-40B4-BE49-F238E27FC236}">
                  <a16:creationId xmlns:a16="http://schemas.microsoft.com/office/drawing/2014/main" id="{F2FBDD07-59F5-455D-B023-2CA41C231250}"/>
                </a:ext>
              </a:extLst>
            </p:cNvPr>
            <p:cNvSpPr/>
            <p:nvPr/>
          </p:nvSpPr>
          <p:spPr bwMode="auto">
            <a:xfrm>
              <a:off x="5183188" y="3371850"/>
              <a:ext cx="254000" cy="257175"/>
            </a:xfrm>
            <a:prstGeom prst="rect">
              <a:avLst/>
            </a:prstGeom>
            <a:solidFill>
              <a:srgbClr val="3F43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11" name="íšḷîďe">
              <a:extLst>
                <a:ext uri="{FF2B5EF4-FFF2-40B4-BE49-F238E27FC236}">
                  <a16:creationId xmlns:a16="http://schemas.microsoft.com/office/drawing/2014/main" id="{B2F93272-9628-408F-8EFF-69955A2A2901}"/>
                </a:ext>
              </a:extLst>
            </p:cNvPr>
            <p:cNvSpPr/>
            <p:nvPr/>
          </p:nvSpPr>
          <p:spPr bwMode="auto">
            <a:xfrm>
              <a:off x="5437188" y="3629025"/>
              <a:ext cx="265113" cy="265113"/>
            </a:xfrm>
            <a:prstGeom prst="rect">
              <a:avLst/>
            </a:prstGeom>
            <a:solidFill>
              <a:srgbClr val="3F43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12" name="işḷíďe">
              <a:extLst>
                <a:ext uri="{FF2B5EF4-FFF2-40B4-BE49-F238E27FC236}">
                  <a16:creationId xmlns:a16="http://schemas.microsoft.com/office/drawing/2014/main" id="{BCBC800B-87C7-4A82-AA4D-4680E4945A4C}"/>
                </a:ext>
              </a:extLst>
            </p:cNvPr>
            <p:cNvSpPr/>
            <p:nvPr/>
          </p:nvSpPr>
          <p:spPr bwMode="auto">
            <a:xfrm>
              <a:off x="5651501" y="3371850"/>
              <a:ext cx="265113" cy="257175"/>
            </a:xfrm>
            <a:prstGeom prst="rect">
              <a:avLst/>
            </a:prstGeom>
            <a:solidFill>
              <a:srgbClr val="3F43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13" name="îş1iḍe">
              <a:extLst>
                <a:ext uri="{FF2B5EF4-FFF2-40B4-BE49-F238E27FC236}">
                  <a16:creationId xmlns:a16="http://schemas.microsoft.com/office/drawing/2014/main" id="{40938B6B-A0C2-4FFB-809C-74E791AD3315}"/>
                </a:ext>
              </a:extLst>
            </p:cNvPr>
            <p:cNvSpPr/>
            <p:nvPr/>
          </p:nvSpPr>
          <p:spPr bwMode="auto">
            <a:xfrm>
              <a:off x="5916613" y="3629025"/>
              <a:ext cx="266700" cy="265113"/>
            </a:xfrm>
            <a:prstGeom prst="rect">
              <a:avLst/>
            </a:prstGeom>
            <a:solidFill>
              <a:srgbClr val="3F43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14" name="îŝļïḍè">
              <a:extLst>
                <a:ext uri="{FF2B5EF4-FFF2-40B4-BE49-F238E27FC236}">
                  <a16:creationId xmlns:a16="http://schemas.microsoft.com/office/drawing/2014/main" id="{BC790114-EE98-4556-BE09-4AD56602CE26}"/>
                </a:ext>
              </a:extLst>
            </p:cNvPr>
            <p:cNvSpPr/>
            <p:nvPr/>
          </p:nvSpPr>
          <p:spPr bwMode="auto">
            <a:xfrm>
              <a:off x="6183313" y="3371850"/>
              <a:ext cx="254000" cy="257175"/>
            </a:xfrm>
            <a:prstGeom prst="rect">
              <a:avLst/>
            </a:prstGeom>
            <a:solidFill>
              <a:srgbClr val="3F43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15" name="ïṡ1îḍe">
              <a:extLst>
                <a:ext uri="{FF2B5EF4-FFF2-40B4-BE49-F238E27FC236}">
                  <a16:creationId xmlns:a16="http://schemas.microsoft.com/office/drawing/2014/main" id="{D8FE2ED8-F31E-4419-B556-8AEB906C9008}"/>
                </a:ext>
              </a:extLst>
            </p:cNvPr>
            <p:cNvSpPr/>
            <p:nvPr/>
          </p:nvSpPr>
          <p:spPr bwMode="auto">
            <a:xfrm>
              <a:off x="6437313" y="3629025"/>
              <a:ext cx="265113" cy="265113"/>
            </a:xfrm>
            <a:prstGeom prst="rect">
              <a:avLst/>
            </a:prstGeom>
            <a:solidFill>
              <a:srgbClr val="3F43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16" name="ï$ļiḑe">
              <a:extLst>
                <a:ext uri="{FF2B5EF4-FFF2-40B4-BE49-F238E27FC236}">
                  <a16:creationId xmlns:a16="http://schemas.microsoft.com/office/drawing/2014/main" id="{3BA0C3F6-FFA5-4E9B-86CE-AD72F660503C}"/>
                </a:ext>
              </a:extLst>
            </p:cNvPr>
            <p:cNvSpPr/>
            <p:nvPr/>
          </p:nvSpPr>
          <p:spPr bwMode="auto">
            <a:xfrm>
              <a:off x="6702426" y="3371850"/>
              <a:ext cx="266700" cy="257175"/>
            </a:xfrm>
            <a:prstGeom prst="rect">
              <a:avLst/>
            </a:prstGeom>
            <a:solidFill>
              <a:srgbClr val="3F43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17" name="í$ľiḍé">
              <a:extLst>
                <a:ext uri="{FF2B5EF4-FFF2-40B4-BE49-F238E27FC236}">
                  <a16:creationId xmlns:a16="http://schemas.microsoft.com/office/drawing/2014/main" id="{50961856-65B0-4A16-A0B0-2CFFFD374FCF}"/>
                </a:ext>
              </a:extLst>
            </p:cNvPr>
            <p:cNvSpPr/>
            <p:nvPr/>
          </p:nvSpPr>
          <p:spPr bwMode="auto">
            <a:xfrm>
              <a:off x="9029701" y="3055938"/>
              <a:ext cx="723900" cy="481013"/>
            </a:xfrm>
            <a:custGeom>
              <a:avLst/>
              <a:gdLst>
                <a:gd name="T0" fmla="*/ 71 w 71"/>
                <a:gd name="T1" fmla="*/ 40 h 47"/>
                <a:gd name="T2" fmla="*/ 71 w 71"/>
                <a:gd name="T3" fmla="*/ 40 h 47"/>
                <a:gd name="T4" fmla="*/ 19 w 71"/>
                <a:gd name="T5" fmla="*/ 0 h 47"/>
                <a:gd name="T6" fmla="*/ 0 w 71"/>
                <a:gd name="T7" fmla="*/ 0 h 47"/>
                <a:gd name="T8" fmla="*/ 1 w 71"/>
                <a:gd name="T9" fmla="*/ 2 h 47"/>
                <a:gd name="T10" fmla="*/ 71 w 71"/>
                <a:gd name="T11" fmla="*/ 4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47">
                  <a:moveTo>
                    <a:pt x="71" y="40"/>
                  </a:moveTo>
                  <a:cubicBezTo>
                    <a:pt x="71" y="40"/>
                    <a:pt x="71" y="40"/>
                    <a:pt x="71" y="40"/>
                  </a:cubicBezTo>
                  <a:cubicBezTo>
                    <a:pt x="55" y="17"/>
                    <a:pt x="35" y="0"/>
                    <a:pt x="1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6" y="11"/>
                    <a:pt x="25" y="47"/>
                    <a:pt x="71" y="40"/>
                  </a:cubicBezTo>
                  <a:close/>
                </a:path>
              </a:pathLst>
            </a:custGeom>
            <a:solidFill>
              <a:srgbClr val="F7DC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18" name="is1iḑè">
              <a:extLst>
                <a:ext uri="{FF2B5EF4-FFF2-40B4-BE49-F238E27FC236}">
                  <a16:creationId xmlns:a16="http://schemas.microsoft.com/office/drawing/2014/main" id="{6CDB27AD-93A3-4B82-B0A6-A2805213C48C}"/>
                </a:ext>
              </a:extLst>
            </p:cNvPr>
            <p:cNvSpPr/>
            <p:nvPr/>
          </p:nvSpPr>
          <p:spPr bwMode="auto">
            <a:xfrm>
              <a:off x="2590801" y="3228975"/>
              <a:ext cx="581025" cy="347663"/>
            </a:xfrm>
            <a:custGeom>
              <a:avLst/>
              <a:gdLst>
                <a:gd name="T0" fmla="*/ 0 w 57"/>
                <a:gd name="T1" fmla="*/ 34 h 34"/>
                <a:gd name="T2" fmla="*/ 18 w 57"/>
                <a:gd name="T3" fmla="*/ 0 h 34"/>
                <a:gd name="T4" fmla="*/ 0 w 57"/>
                <a:gd name="T5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7" h="34">
                  <a:moveTo>
                    <a:pt x="0" y="34"/>
                  </a:moveTo>
                  <a:cubicBezTo>
                    <a:pt x="57" y="20"/>
                    <a:pt x="28" y="5"/>
                    <a:pt x="18" y="0"/>
                  </a:cubicBezTo>
                  <a:cubicBezTo>
                    <a:pt x="12" y="9"/>
                    <a:pt x="6" y="21"/>
                    <a:pt x="0" y="34"/>
                  </a:cubicBezTo>
                  <a:close/>
                </a:path>
              </a:pathLst>
            </a:custGeom>
            <a:solidFill>
              <a:srgbClr val="ED32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</p:grpSp>
      <p:sp>
        <p:nvSpPr>
          <p:cNvPr id="119" name="文本框 118">
            <a:extLst>
              <a:ext uri="{FF2B5EF4-FFF2-40B4-BE49-F238E27FC236}">
                <a16:creationId xmlns:a16="http://schemas.microsoft.com/office/drawing/2014/main" id="{E164684A-08EE-4F5A-8A27-3A6D0CBF0F1B}"/>
              </a:ext>
            </a:extLst>
          </p:cNvPr>
          <p:cNvSpPr txBox="1"/>
          <p:nvPr/>
        </p:nvSpPr>
        <p:spPr>
          <a:xfrm>
            <a:off x="4078904" y="1347057"/>
            <a:ext cx="1588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</a:rPr>
              <a:t>X 10</a:t>
            </a:r>
            <a:endParaRPr lang="zh-CN" altLang="en-US" sz="5400">
              <a:solidFill>
                <a:schemeClr val="bg1"/>
              </a:solidFill>
            </a:endParaRPr>
          </a:p>
        </p:txBody>
      </p:sp>
      <p:sp>
        <p:nvSpPr>
          <p:cNvPr id="120" name="箭头: 右 119">
            <a:extLst>
              <a:ext uri="{FF2B5EF4-FFF2-40B4-BE49-F238E27FC236}">
                <a16:creationId xmlns:a16="http://schemas.microsoft.com/office/drawing/2014/main" id="{18853DBB-B328-4203-BBE3-D588C74E4CD0}"/>
              </a:ext>
            </a:extLst>
          </p:cNvPr>
          <p:cNvSpPr/>
          <p:nvPr/>
        </p:nvSpPr>
        <p:spPr>
          <a:xfrm>
            <a:off x="5867383" y="1547860"/>
            <a:ext cx="1157870" cy="592668"/>
          </a:xfrm>
          <a:prstGeom prst="rightArrow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1" name="a017933d-068b-4a5a-bd81-cedc1c218a3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id="{00AB924D-18CF-4DF7-A25B-9DE1E508E670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7683296" y="1331242"/>
            <a:ext cx="2441690" cy="1016053"/>
            <a:chOff x="3165937" y="1411426"/>
            <a:chExt cx="6207801" cy="4725849"/>
          </a:xfrm>
        </p:grpSpPr>
        <p:sp>
          <p:nvSpPr>
            <p:cNvPr id="122" name="iSḻidè">
              <a:extLst>
                <a:ext uri="{FF2B5EF4-FFF2-40B4-BE49-F238E27FC236}">
                  <a16:creationId xmlns:a16="http://schemas.microsoft.com/office/drawing/2014/main" id="{2A48160A-AF4D-4833-90F9-B55F0048291A}"/>
                </a:ext>
              </a:extLst>
            </p:cNvPr>
            <p:cNvSpPr/>
            <p:nvPr/>
          </p:nvSpPr>
          <p:spPr bwMode="auto">
            <a:xfrm>
              <a:off x="3165937" y="1411426"/>
              <a:ext cx="6207801" cy="4015606"/>
            </a:xfrm>
            <a:custGeom>
              <a:avLst/>
              <a:gdLst>
                <a:gd name="T0" fmla="*/ 54 w 550"/>
                <a:gd name="T1" fmla="*/ 0 h 356"/>
                <a:gd name="T2" fmla="*/ 88 w 550"/>
                <a:gd name="T3" fmla="*/ 32 h 356"/>
                <a:gd name="T4" fmla="*/ 0 w 550"/>
                <a:gd name="T5" fmla="*/ 95 h 356"/>
                <a:gd name="T6" fmla="*/ 95 w 550"/>
                <a:gd name="T7" fmla="*/ 232 h 356"/>
                <a:gd name="T8" fmla="*/ 0 w 550"/>
                <a:gd name="T9" fmla="*/ 295 h 356"/>
                <a:gd name="T10" fmla="*/ 16 w 550"/>
                <a:gd name="T11" fmla="*/ 354 h 356"/>
                <a:gd name="T12" fmla="*/ 110 w 550"/>
                <a:gd name="T13" fmla="*/ 354 h 356"/>
                <a:gd name="T14" fmla="*/ 117 w 550"/>
                <a:gd name="T15" fmla="*/ 235 h 356"/>
                <a:gd name="T16" fmla="*/ 199 w 550"/>
                <a:gd name="T17" fmla="*/ 355 h 356"/>
                <a:gd name="T18" fmla="*/ 462 w 550"/>
                <a:gd name="T19" fmla="*/ 320 h 356"/>
                <a:gd name="T20" fmla="*/ 550 w 550"/>
                <a:gd name="T21" fmla="*/ 356 h 356"/>
                <a:gd name="T22" fmla="*/ 496 w 550"/>
                <a:gd name="T23" fmla="*/ 0 h 356"/>
                <a:gd name="T24" fmla="*/ 524 w 550"/>
                <a:gd name="T25" fmla="*/ 32 h 356"/>
                <a:gd name="T26" fmla="*/ 429 w 550"/>
                <a:gd name="T27" fmla="*/ 95 h 356"/>
                <a:gd name="T28" fmla="*/ 319 w 550"/>
                <a:gd name="T29" fmla="*/ 32 h 356"/>
                <a:gd name="T30" fmla="*/ 415 w 550"/>
                <a:gd name="T31" fmla="*/ 95 h 356"/>
                <a:gd name="T32" fmla="*/ 319 w 550"/>
                <a:gd name="T33" fmla="*/ 32 h 356"/>
                <a:gd name="T34" fmla="*/ 306 w 550"/>
                <a:gd name="T35" fmla="*/ 32 h 356"/>
                <a:gd name="T36" fmla="*/ 210 w 550"/>
                <a:gd name="T37" fmla="*/ 95 h 356"/>
                <a:gd name="T38" fmla="*/ 101 w 550"/>
                <a:gd name="T39" fmla="*/ 32 h 356"/>
                <a:gd name="T40" fmla="*/ 197 w 550"/>
                <a:gd name="T41" fmla="*/ 95 h 356"/>
                <a:gd name="T42" fmla="*/ 101 w 550"/>
                <a:gd name="T43" fmla="*/ 32 h 356"/>
                <a:gd name="T44" fmla="*/ 210 w 550"/>
                <a:gd name="T45" fmla="*/ 295 h 356"/>
                <a:gd name="T46" fmla="*/ 306 w 550"/>
                <a:gd name="T47" fmla="*/ 232 h 356"/>
                <a:gd name="T48" fmla="*/ 415 w 550"/>
                <a:gd name="T49" fmla="*/ 295 h 356"/>
                <a:gd name="T50" fmla="*/ 319 w 550"/>
                <a:gd name="T51" fmla="*/ 232 h 356"/>
                <a:gd name="T52" fmla="*/ 415 w 550"/>
                <a:gd name="T53" fmla="*/ 295 h 356"/>
                <a:gd name="T54" fmla="*/ 429 w 550"/>
                <a:gd name="T55" fmla="*/ 295 h 356"/>
                <a:gd name="T56" fmla="*/ 524 w 550"/>
                <a:gd name="T57" fmla="*/ 232 h 356"/>
                <a:gd name="T58" fmla="*/ 539 w 550"/>
                <a:gd name="T59" fmla="*/ 218 h 356"/>
                <a:gd name="T60" fmla="*/ 6 w 550"/>
                <a:gd name="T61" fmla="*/ 126 h 356"/>
                <a:gd name="T62" fmla="*/ 539 w 550"/>
                <a:gd name="T63" fmla="*/ 218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50" h="356">
                  <a:moveTo>
                    <a:pt x="496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32" y="0"/>
                    <a:pt x="13" y="13"/>
                    <a:pt x="4" y="32"/>
                  </a:cubicBezTo>
                  <a:cubicBezTo>
                    <a:pt x="4" y="32"/>
                    <a:pt x="88" y="32"/>
                    <a:pt x="88" y="32"/>
                  </a:cubicBezTo>
                  <a:cubicBezTo>
                    <a:pt x="88" y="95"/>
                    <a:pt x="88" y="95"/>
                    <a:pt x="88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95" y="232"/>
                    <a:pt x="95" y="232"/>
                    <a:pt x="95" y="232"/>
                  </a:cubicBezTo>
                  <a:cubicBezTo>
                    <a:pt x="95" y="295"/>
                    <a:pt x="95" y="295"/>
                    <a:pt x="95" y="295"/>
                  </a:cubicBezTo>
                  <a:cubicBezTo>
                    <a:pt x="0" y="295"/>
                    <a:pt x="0" y="295"/>
                    <a:pt x="0" y="295"/>
                  </a:cubicBezTo>
                  <a:cubicBezTo>
                    <a:pt x="0" y="354"/>
                    <a:pt x="0" y="354"/>
                    <a:pt x="0" y="354"/>
                  </a:cubicBezTo>
                  <a:cubicBezTo>
                    <a:pt x="16" y="354"/>
                    <a:pt x="16" y="354"/>
                    <a:pt x="16" y="354"/>
                  </a:cubicBezTo>
                  <a:cubicBezTo>
                    <a:pt x="22" y="334"/>
                    <a:pt x="41" y="320"/>
                    <a:pt x="63" y="320"/>
                  </a:cubicBezTo>
                  <a:cubicBezTo>
                    <a:pt x="85" y="320"/>
                    <a:pt x="103" y="335"/>
                    <a:pt x="110" y="354"/>
                  </a:cubicBezTo>
                  <a:cubicBezTo>
                    <a:pt x="117" y="354"/>
                    <a:pt x="117" y="354"/>
                    <a:pt x="117" y="354"/>
                  </a:cubicBezTo>
                  <a:cubicBezTo>
                    <a:pt x="117" y="235"/>
                    <a:pt x="117" y="235"/>
                    <a:pt x="117" y="235"/>
                  </a:cubicBezTo>
                  <a:cubicBezTo>
                    <a:pt x="199" y="235"/>
                    <a:pt x="199" y="235"/>
                    <a:pt x="199" y="235"/>
                  </a:cubicBezTo>
                  <a:cubicBezTo>
                    <a:pt x="199" y="355"/>
                    <a:pt x="199" y="355"/>
                    <a:pt x="199" y="355"/>
                  </a:cubicBezTo>
                  <a:cubicBezTo>
                    <a:pt x="415" y="356"/>
                    <a:pt x="415" y="356"/>
                    <a:pt x="415" y="356"/>
                  </a:cubicBezTo>
                  <a:cubicBezTo>
                    <a:pt x="421" y="335"/>
                    <a:pt x="440" y="320"/>
                    <a:pt x="462" y="320"/>
                  </a:cubicBezTo>
                  <a:cubicBezTo>
                    <a:pt x="485" y="320"/>
                    <a:pt x="504" y="335"/>
                    <a:pt x="510" y="356"/>
                  </a:cubicBezTo>
                  <a:cubicBezTo>
                    <a:pt x="550" y="356"/>
                    <a:pt x="550" y="356"/>
                    <a:pt x="550" y="356"/>
                  </a:cubicBezTo>
                  <a:cubicBezTo>
                    <a:pt x="550" y="54"/>
                    <a:pt x="550" y="54"/>
                    <a:pt x="550" y="54"/>
                  </a:cubicBezTo>
                  <a:cubicBezTo>
                    <a:pt x="550" y="24"/>
                    <a:pt x="526" y="0"/>
                    <a:pt x="496" y="0"/>
                  </a:cubicBezTo>
                  <a:close/>
                  <a:moveTo>
                    <a:pt x="429" y="32"/>
                  </a:moveTo>
                  <a:cubicBezTo>
                    <a:pt x="524" y="32"/>
                    <a:pt x="524" y="32"/>
                    <a:pt x="524" y="32"/>
                  </a:cubicBezTo>
                  <a:cubicBezTo>
                    <a:pt x="524" y="95"/>
                    <a:pt x="524" y="95"/>
                    <a:pt x="524" y="95"/>
                  </a:cubicBezTo>
                  <a:cubicBezTo>
                    <a:pt x="429" y="95"/>
                    <a:pt x="429" y="95"/>
                    <a:pt x="429" y="95"/>
                  </a:cubicBezTo>
                  <a:lnTo>
                    <a:pt x="429" y="32"/>
                  </a:lnTo>
                  <a:close/>
                  <a:moveTo>
                    <a:pt x="319" y="32"/>
                  </a:moveTo>
                  <a:cubicBezTo>
                    <a:pt x="415" y="32"/>
                    <a:pt x="415" y="32"/>
                    <a:pt x="415" y="32"/>
                  </a:cubicBezTo>
                  <a:cubicBezTo>
                    <a:pt x="415" y="95"/>
                    <a:pt x="415" y="95"/>
                    <a:pt x="415" y="95"/>
                  </a:cubicBezTo>
                  <a:cubicBezTo>
                    <a:pt x="319" y="95"/>
                    <a:pt x="319" y="95"/>
                    <a:pt x="319" y="95"/>
                  </a:cubicBezTo>
                  <a:lnTo>
                    <a:pt x="319" y="32"/>
                  </a:lnTo>
                  <a:close/>
                  <a:moveTo>
                    <a:pt x="210" y="32"/>
                  </a:moveTo>
                  <a:cubicBezTo>
                    <a:pt x="306" y="32"/>
                    <a:pt x="306" y="32"/>
                    <a:pt x="306" y="32"/>
                  </a:cubicBezTo>
                  <a:cubicBezTo>
                    <a:pt x="306" y="95"/>
                    <a:pt x="306" y="95"/>
                    <a:pt x="306" y="95"/>
                  </a:cubicBezTo>
                  <a:cubicBezTo>
                    <a:pt x="210" y="95"/>
                    <a:pt x="210" y="95"/>
                    <a:pt x="210" y="95"/>
                  </a:cubicBezTo>
                  <a:lnTo>
                    <a:pt x="210" y="32"/>
                  </a:lnTo>
                  <a:close/>
                  <a:moveTo>
                    <a:pt x="101" y="32"/>
                  </a:moveTo>
                  <a:cubicBezTo>
                    <a:pt x="197" y="32"/>
                    <a:pt x="197" y="32"/>
                    <a:pt x="197" y="32"/>
                  </a:cubicBezTo>
                  <a:cubicBezTo>
                    <a:pt x="197" y="95"/>
                    <a:pt x="197" y="95"/>
                    <a:pt x="197" y="95"/>
                  </a:cubicBezTo>
                  <a:cubicBezTo>
                    <a:pt x="101" y="95"/>
                    <a:pt x="101" y="95"/>
                    <a:pt x="101" y="95"/>
                  </a:cubicBezTo>
                  <a:lnTo>
                    <a:pt x="101" y="32"/>
                  </a:lnTo>
                  <a:close/>
                  <a:moveTo>
                    <a:pt x="306" y="295"/>
                  </a:moveTo>
                  <a:cubicBezTo>
                    <a:pt x="210" y="295"/>
                    <a:pt x="210" y="295"/>
                    <a:pt x="210" y="295"/>
                  </a:cubicBezTo>
                  <a:cubicBezTo>
                    <a:pt x="210" y="232"/>
                    <a:pt x="210" y="232"/>
                    <a:pt x="210" y="232"/>
                  </a:cubicBezTo>
                  <a:cubicBezTo>
                    <a:pt x="306" y="232"/>
                    <a:pt x="306" y="232"/>
                    <a:pt x="306" y="232"/>
                  </a:cubicBezTo>
                  <a:lnTo>
                    <a:pt x="306" y="295"/>
                  </a:lnTo>
                  <a:close/>
                  <a:moveTo>
                    <a:pt x="415" y="295"/>
                  </a:moveTo>
                  <a:cubicBezTo>
                    <a:pt x="319" y="295"/>
                    <a:pt x="319" y="295"/>
                    <a:pt x="319" y="295"/>
                  </a:cubicBezTo>
                  <a:cubicBezTo>
                    <a:pt x="319" y="232"/>
                    <a:pt x="319" y="232"/>
                    <a:pt x="319" y="232"/>
                  </a:cubicBezTo>
                  <a:cubicBezTo>
                    <a:pt x="415" y="232"/>
                    <a:pt x="415" y="232"/>
                    <a:pt x="415" y="232"/>
                  </a:cubicBezTo>
                  <a:lnTo>
                    <a:pt x="415" y="295"/>
                  </a:lnTo>
                  <a:close/>
                  <a:moveTo>
                    <a:pt x="524" y="295"/>
                  </a:moveTo>
                  <a:cubicBezTo>
                    <a:pt x="429" y="295"/>
                    <a:pt x="429" y="295"/>
                    <a:pt x="429" y="295"/>
                  </a:cubicBezTo>
                  <a:cubicBezTo>
                    <a:pt x="429" y="232"/>
                    <a:pt x="429" y="232"/>
                    <a:pt x="429" y="232"/>
                  </a:cubicBezTo>
                  <a:cubicBezTo>
                    <a:pt x="524" y="232"/>
                    <a:pt x="524" y="232"/>
                    <a:pt x="524" y="232"/>
                  </a:cubicBezTo>
                  <a:lnTo>
                    <a:pt x="524" y="295"/>
                  </a:lnTo>
                  <a:close/>
                  <a:moveTo>
                    <a:pt x="539" y="218"/>
                  </a:moveTo>
                  <a:cubicBezTo>
                    <a:pt x="6" y="218"/>
                    <a:pt x="6" y="218"/>
                    <a:pt x="6" y="218"/>
                  </a:cubicBezTo>
                  <a:cubicBezTo>
                    <a:pt x="6" y="126"/>
                    <a:pt x="6" y="126"/>
                    <a:pt x="6" y="126"/>
                  </a:cubicBezTo>
                  <a:cubicBezTo>
                    <a:pt x="539" y="126"/>
                    <a:pt x="539" y="126"/>
                    <a:pt x="539" y="126"/>
                  </a:cubicBezTo>
                  <a:lnTo>
                    <a:pt x="539" y="218"/>
                  </a:lnTo>
                  <a:close/>
                </a:path>
              </a:pathLst>
            </a:custGeom>
            <a:solidFill>
              <a:srgbClr val="C81F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23" name="iṡľíḑé">
              <a:extLst>
                <a:ext uri="{FF2B5EF4-FFF2-40B4-BE49-F238E27FC236}">
                  <a16:creationId xmlns:a16="http://schemas.microsoft.com/office/drawing/2014/main" id="{9E77EEE7-7175-44C5-8FBA-D80683E573B3}"/>
                </a:ext>
              </a:extLst>
            </p:cNvPr>
            <p:cNvSpPr/>
            <p:nvPr/>
          </p:nvSpPr>
          <p:spPr bwMode="auto">
            <a:xfrm>
              <a:off x="3165937" y="1773375"/>
              <a:ext cx="997072" cy="710243"/>
            </a:xfrm>
            <a:custGeom>
              <a:avLst/>
              <a:gdLst>
                <a:gd name="T0" fmla="*/ 88 w 88"/>
                <a:gd name="T1" fmla="*/ 0 h 63"/>
                <a:gd name="T2" fmla="*/ 88 w 88"/>
                <a:gd name="T3" fmla="*/ 63 h 63"/>
                <a:gd name="T4" fmla="*/ 0 w 88"/>
                <a:gd name="T5" fmla="*/ 63 h 63"/>
                <a:gd name="T6" fmla="*/ 0 w 88"/>
                <a:gd name="T7" fmla="*/ 22 h 63"/>
                <a:gd name="T8" fmla="*/ 4 w 88"/>
                <a:gd name="T9" fmla="*/ 0 h 63"/>
                <a:gd name="T10" fmla="*/ 88 w 88"/>
                <a:gd name="T11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" h="63">
                  <a:moveTo>
                    <a:pt x="88" y="0"/>
                  </a:moveTo>
                  <a:cubicBezTo>
                    <a:pt x="88" y="63"/>
                    <a:pt x="88" y="63"/>
                    <a:pt x="88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14"/>
                    <a:pt x="1" y="7"/>
                    <a:pt x="4" y="0"/>
                  </a:cubicBezTo>
                  <a:cubicBezTo>
                    <a:pt x="4" y="0"/>
                    <a:pt x="88" y="0"/>
                    <a:pt x="88" y="0"/>
                  </a:cubicBezTo>
                  <a:close/>
                </a:path>
              </a:pathLst>
            </a:custGeom>
            <a:solidFill>
              <a:srgbClr val="17AA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24" name="iṣļîḑé">
              <a:extLst>
                <a:ext uri="{FF2B5EF4-FFF2-40B4-BE49-F238E27FC236}">
                  <a16:creationId xmlns:a16="http://schemas.microsoft.com/office/drawing/2014/main" id="{0403B61D-4404-4787-BEBD-5813F6303F19}"/>
                </a:ext>
              </a:extLst>
            </p:cNvPr>
            <p:cNvSpPr/>
            <p:nvPr/>
          </p:nvSpPr>
          <p:spPr bwMode="auto">
            <a:xfrm>
              <a:off x="3527886" y="5222154"/>
              <a:ext cx="696585" cy="696585"/>
            </a:xfrm>
            <a:custGeom>
              <a:avLst/>
              <a:gdLst>
                <a:gd name="T0" fmla="*/ 62 w 62"/>
                <a:gd name="T1" fmla="*/ 31 h 62"/>
                <a:gd name="T2" fmla="*/ 31 w 62"/>
                <a:gd name="T3" fmla="*/ 62 h 62"/>
                <a:gd name="T4" fmla="*/ 0 w 62"/>
                <a:gd name="T5" fmla="*/ 31 h 62"/>
                <a:gd name="T6" fmla="*/ 4 w 62"/>
                <a:gd name="T7" fmla="*/ 16 h 62"/>
                <a:gd name="T8" fmla="*/ 31 w 62"/>
                <a:gd name="T9" fmla="*/ 0 h 62"/>
                <a:gd name="T10" fmla="*/ 58 w 62"/>
                <a:gd name="T11" fmla="*/ 16 h 62"/>
                <a:gd name="T12" fmla="*/ 62 w 62"/>
                <a:gd name="T13" fmla="*/ 3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62">
                  <a:moveTo>
                    <a:pt x="62" y="31"/>
                  </a:moveTo>
                  <a:cubicBezTo>
                    <a:pt x="62" y="48"/>
                    <a:pt x="48" y="62"/>
                    <a:pt x="31" y="62"/>
                  </a:cubicBezTo>
                  <a:cubicBezTo>
                    <a:pt x="14" y="62"/>
                    <a:pt x="0" y="48"/>
                    <a:pt x="0" y="31"/>
                  </a:cubicBezTo>
                  <a:cubicBezTo>
                    <a:pt x="0" y="26"/>
                    <a:pt x="1" y="21"/>
                    <a:pt x="4" y="16"/>
                  </a:cubicBezTo>
                  <a:cubicBezTo>
                    <a:pt x="9" y="7"/>
                    <a:pt x="19" y="0"/>
                    <a:pt x="31" y="0"/>
                  </a:cubicBezTo>
                  <a:cubicBezTo>
                    <a:pt x="42" y="0"/>
                    <a:pt x="52" y="7"/>
                    <a:pt x="58" y="16"/>
                  </a:cubicBezTo>
                  <a:cubicBezTo>
                    <a:pt x="60" y="21"/>
                    <a:pt x="62" y="26"/>
                    <a:pt x="62" y="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25" name="îṥlïḓe">
              <a:extLst>
                <a:ext uri="{FF2B5EF4-FFF2-40B4-BE49-F238E27FC236}">
                  <a16:creationId xmlns:a16="http://schemas.microsoft.com/office/drawing/2014/main" id="{9FBE550C-7E3F-4BB8-95B9-D32CFADF21CC}"/>
                </a:ext>
              </a:extLst>
            </p:cNvPr>
            <p:cNvSpPr/>
            <p:nvPr/>
          </p:nvSpPr>
          <p:spPr bwMode="auto">
            <a:xfrm>
              <a:off x="3350325" y="5017276"/>
              <a:ext cx="1058538" cy="382439"/>
            </a:xfrm>
            <a:custGeom>
              <a:avLst/>
              <a:gdLst>
                <a:gd name="T0" fmla="*/ 94 w 94"/>
                <a:gd name="T1" fmla="*/ 34 h 34"/>
                <a:gd name="T2" fmla="*/ 74 w 94"/>
                <a:gd name="T3" fmla="*/ 34 h 34"/>
                <a:gd name="T4" fmla="*/ 47 w 94"/>
                <a:gd name="T5" fmla="*/ 18 h 34"/>
                <a:gd name="T6" fmla="*/ 20 w 94"/>
                <a:gd name="T7" fmla="*/ 34 h 34"/>
                <a:gd name="T8" fmla="*/ 0 w 94"/>
                <a:gd name="T9" fmla="*/ 34 h 34"/>
                <a:gd name="T10" fmla="*/ 47 w 94"/>
                <a:gd name="T11" fmla="*/ 0 h 34"/>
                <a:gd name="T12" fmla="*/ 94 w 94"/>
                <a:gd name="T13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4" h="34">
                  <a:moveTo>
                    <a:pt x="94" y="34"/>
                  </a:moveTo>
                  <a:cubicBezTo>
                    <a:pt x="74" y="34"/>
                    <a:pt x="74" y="34"/>
                    <a:pt x="74" y="34"/>
                  </a:cubicBezTo>
                  <a:cubicBezTo>
                    <a:pt x="68" y="25"/>
                    <a:pt x="58" y="18"/>
                    <a:pt x="47" y="18"/>
                  </a:cubicBezTo>
                  <a:cubicBezTo>
                    <a:pt x="35" y="18"/>
                    <a:pt x="25" y="25"/>
                    <a:pt x="2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6" y="14"/>
                    <a:pt x="25" y="0"/>
                    <a:pt x="47" y="0"/>
                  </a:cubicBezTo>
                  <a:cubicBezTo>
                    <a:pt x="69" y="0"/>
                    <a:pt x="87" y="15"/>
                    <a:pt x="94" y="34"/>
                  </a:cubicBezTo>
                  <a:close/>
                </a:path>
              </a:pathLst>
            </a:custGeom>
            <a:solidFill>
              <a:srgbClr val="0E1D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26" name="îṥliḓè">
              <a:extLst>
                <a:ext uri="{FF2B5EF4-FFF2-40B4-BE49-F238E27FC236}">
                  <a16:creationId xmlns:a16="http://schemas.microsoft.com/office/drawing/2014/main" id="{E605926A-64C3-44D9-912D-4E29D0FF6F21}"/>
                </a:ext>
              </a:extLst>
            </p:cNvPr>
            <p:cNvSpPr/>
            <p:nvPr/>
          </p:nvSpPr>
          <p:spPr bwMode="auto">
            <a:xfrm>
              <a:off x="3316181" y="5399715"/>
              <a:ext cx="1113172" cy="737560"/>
            </a:xfrm>
            <a:custGeom>
              <a:avLst/>
              <a:gdLst>
                <a:gd name="T0" fmla="*/ 99 w 99"/>
                <a:gd name="T1" fmla="*/ 15 h 65"/>
                <a:gd name="T2" fmla="*/ 50 w 99"/>
                <a:gd name="T3" fmla="*/ 65 h 65"/>
                <a:gd name="T4" fmla="*/ 0 w 99"/>
                <a:gd name="T5" fmla="*/ 15 h 65"/>
                <a:gd name="T6" fmla="*/ 3 w 99"/>
                <a:gd name="T7" fmla="*/ 0 h 65"/>
                <a:gd name="T8" fmla="*/ 23 w 99"/>
                <a:gd name="T9" fmla="*/ 0 h 65"/>
                <a:gd name="T10" fmla="*/ 19 w 99"/>
                <a:gd name="T11" fmla="*/ 15 h 65"/>
                <a:gd name="T12" fmla="*/ 50 w 99"/>
                <a:gd name="T13" fmla="*/ 46 h 65"/>
                <a:gd name="T14" fmla="*/ 81 w 99"/>
                <a:gd name="T15" fmla="*/ 15 h 65"/>
                <a:gd name="T16" fmla="*/ 77 w 99"/>
                <a:gd name="T17" fmla="*/ 0 h 65"/>
                <a:gd name="T18" fmla="*/ 97 w 99"/>
                <a:gd name="T19" fmla="*/ 0 h 65"/>
                <a:gd name="T20" fmla="*/ 99 w 99"/>
                <a:gd name="T21" fmla="*/ 1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9" h="65">
                  <a:moveTo>
                    <a:pt x="99" y="15"/>
                  </a:moveTo>
                  <a:cubicBezTo>
                    <a:pt x="99" y="43"/>
                    <a:pt x="77" y="65"/>
                    <a:pt x="50" y="65"/>
                  </a:cubicBezTo>
                  <a:cubicBezTo>
                    <a:pt x="22" y="65"/>
                    <a:pt x="0" y="43"/>
                    <a:pt x="0" y="15"/>
                  </a:cubicBezTo>
                  <a:cubicBezTo>
                    <a:pt x="0" y="10"/>
                    <a:pt x="1" y="5"/>
                    <a:pt x="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0" y="5"/>
                    <a:pt x="19" y="10"/>
                    <a:pt x="19" y="15"/>
                  </a:cubicBezTo>
                  <a:cubicBezTo>
                    <a:pt x="19" y="32"/>
                    <a:pt x="33" y="46"/>
                    <a:pt x="50" y="46"/>
                  </a:cubicBezTo>
                  <a:cubicBezTo>
                    <a:pt x="67" y="46"/>
                    <a:pt x="81" y="32"/>
                    <a:pt x="81" y="15"/>
                  </a:cubicBezTo>
                  <a:cubicBezTo>
                    <a:pt x="81" y="10"/>
                    <a:pt x="79" y="5"/>
                    <a:pt x="77" y="0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8" y="5"/>
                    <a:pt x="99" y="10"/>
                    <a:pt x="99" y="15"/>
                  </a:cubicBezTo>
                  <a:close/>
                </a:path>
              </a:pathLst>
            </a:custGeom>
            <a:solidFill>
              <a:srgbClr val="0E1D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33" name="iṧḷîḋè">
              <a:extLst>
                <a:ext uri="{FF2B5EF4-FFF2-40B4-BE49-F238E27FC236}">
                  <a16:creationId xmlns:a16="http://schemas.microsoft.com/office/drawing/2014/main" id="{8008437E-15C1-4018-B855-038223082435}"/>
                </a:ext>
              </a:extLst>
            </p:cNvPr>
            <p:cNvSpPr/>
            <p:nvPr/>
          </p:nvSpPr>
          <p:spPr bwMode="auto">
            <a:xfrm>
              <a:off x="8028371" y="5222154"/>
              <a:ext cx="703416" cy="696585"/>
            </a:xfrm>
            <a:custGeom>
              <a:avLst/>
              <a:gdLst>
                <a:gd name="T0" fmla="*/ 62 w 62"/>
                <a:gd name="T1" fmla="*/ 31 h 62"/>
                <a:gd name="T2" fmla="*/ 31 w 62"/>
                <a:gd name="T3" fmla="*/ 62 h 62"/>
                <a:gd name="T4" fmla="*/ 0 w 62"/>
                <a:gd name="T5" fmla="*/ 31 h 62"/>
                <a:gd name="T6" fmla="*/ 3 w 62"/>
                <a:gd name="T7" fmla="*/ 18 h 62"/>
                <a:gd name="T8" fmla="*/ 31 w 62"/>
                <a:gd name="T9" fmla="*/ 0 h 62"/>
                <a:gd name="T10" fmla="*/ 59 w 62"/>
                <a:gd name="T11" fmla="*/ 18 h 62"/>
                <a:gd name="T12" fmla="*/ 62 w 62"/>
                <a:gd name="T13" fmla="*/ 3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62">
                  <a:moveTo>
                    <a:pt x="62" y="31"/>
                  </a:moveTo>
                  <a:cubicBezTo>
                    <a:pt x="62" y="48"/>
                    <a:pt x="48" y="62"/>
                    <a:pt x="31" y="62"/>
                  </a:cubicBezTo>
                  <a:cubicBezTo>
                    <a:pt x="14" y="62"/>
                    <a:pt x="0" y="48"/>
                    <a:pt x="0" y="31"/>
                  </a:cubicBezTo>
                  <a:cubicBezTo>
                    <a:pt x="0" y="26"/>
                    <a:pt x="1" y="22"/>
                    <a:pt x="3" y="18"/>
                  </a:cubicBezTo>
                  <a:cubicBezTo>
                    <a:pt x="8" y="7"/>
                    <a:pt x="19" y="0"/>
                    <a:pt x="31" y="0"/>
                  </a:cubicBezTo>
                  <a:cubicBezTo>
                    <a:pt x="43" y="0"/>
                    <a:pt x="54" y="8"/>
                    <a:pt x="59" y="18"/>
                  </a:cubicBezTo>
                  <a:cubicBezTo>
                    <a:pt x="61" y="22"/>
                    <a:pt x="62" y="27"/>
                    <a:pt x="62" y="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34" name="iṥ1iďè">
              <a:extLst>
                <a:ext uri="{FF2B5EF4-FFF2-40B4-BE49-F238E27FC236}">
                  <a16:creationId xmlns:a16="http://schemas.microsoft.com/office/drawing/2014/main" id="{A13F166C-9F34-4114-AB56-3190D608B341}"/>
                </a:ext>
              </a:extLst>
            </p:cNvPr>
            <p:cNvSpPr/>
            <p:nvPr/>
          </p:nvSpPr>
          <p:spPr bwMode="auto">
            <a:xfrm>
              <a:off x="7823493" y="5017276"/>
              <a:ext cx="1106340" cy="1119999"/>
            </a:xfrm>
            <a:custGeom>
              <a:avLst/>
              <a:gdLst>
                <a:gd name="T0" fmla="*/ 97 w 98"/>
                <a:gd name="T1" fmla="*/ 36 h 99"/>
                <a:gd name="T2" fmla="*/ 49 w 98"/>
                <a:gd name="T3" fmla="*/ 0 h 99"/>
                <a:gd name="T4" fmla="*/ 2 w 98"/>
                <a:gd name="T5" fmla="*/ 36 h 99"/>
                <a:gd name="T6" fmla="*/ 0 w 98"/>
                <a:gd name="T7" fmla="*/ 49 h 99"/>
                <a:gd name="T8" fmla="*/ 49 w 98"/>
                <a:gd name="T9" fmla="*/ 99 h 99"/>
                <a:gd name="T10" fmla="*/ 98 w 98"/>
                <a:gd name="T11" fmla="*/ 49 h 99"/>
                <a:gd name="T12" fmla="*/ 97 w 98"/>
                <a:gd name="T13" fmla="*/ 36 h 99"/>
                <a:gd name="T14" fmla="*/ 49 w 98"/>
                <a:gd name="T15" fmla="*/ 80 h 99"/>
                <a:gd name="T16" fmla="*/ 18 w 98"/>
                <a:gd name="T17" fmla="*/ 49 h 99"/>
                <a:gd name="T18" fmla="*/ 21 w 98"/>
                <a:gd name="T19" fmla="*/ 36 h 99"/>
                <a:gd name="T20" fmla="*/ 49 w 98"/>
                <a:gd name="T21" fmla="*/ 18 h 99"/>
                <a:gd name="T22" fmla="*/ 77 w 98"/>
                <a:gd name="T23" fmla="*/ 36 h 99"/>
                <a:gd name="T24" fmla="*/ 80 w 98"/>
                <a:gd name="T25" fmla="*/ 49 h 99"/>
                <a:gd name="T26" fmla="*/ 49 w 98"/>
                <a:gd name="T27" fmla="*/ 8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8" h="99">
                  <a:moveTo>
                    <a:pt x="97" y="36"/>
                  </a:moveTo>
                  <a:cubicBezTo>
                    <a:pt x="91" y="15"/>
                    <a:pt x="72" y="0"/>
                    <a:pt x="49" y="0"/>
                  </a:cubicBezTo>
                  <a:cubicBezTo>
                    <a:pt x="27" y="0"/>
                    <a:pt x="8" y="15"/>
                    <a:pt x="2" y="36"/>
                  </a:cubicBezTo>
                  <a:cubicBezTo>
                    <a:pt x="1" y="40"/>
                    <a:pt x="0" y="45"/>
                    <a:pt x="0" y="49"/>
                  </a:cubicBezTo>
                  <a:cubicBezTo>
                    <a:pt x="0" y="77"/>
                    <a:pt x="22" y="99"/>
                    <a:pt x="49" y="99"/>
                  </a:cubicBezTo>
                  <a:cubicBezTo>
                    <a:pt x="76" y="99"/>
                    <a:pt x="98" y="77"/>
                    <a:pt x="98" y="49"/>
                  </a:cubicBezTo>
                  <a:cubicBezTo>
                    <a:pt x="98" y="45"/>
                    <a:pt x="98" y="40"/>
                    <a:pt x="97" y="36"/>
                  </a:cubicBezTo>
                  <a:close/>
                  <a:moveTo>
                    <a:pt x="49" y="80"/>
                  </a:moveTo>
                  <a:cubicBezTo>
                    <a:pt x="32" y="80"/>
                    <a:pt x="18" y="66"/>
                    <a:pt x="18" y="49"/>
                  </a:cubicBezTo>
                  <a:cubicBezTo>
                    <a:pt x="18" y="44"/>
                    <a:pt x="19" y="40"/>
                    <a:pt x="21" y="36"/>
                  </a:cubicBezTo>
                  <a:cubicBezTo>
                    <a:pt x="26" y="25"/>
                    <a:pt x="37" y="18"/>
                    <a:pt x="49" y="18"/>
                  </a:cubicBezTo>
                  <a:cubicBezTo>
                    <a:pt x="61" y="18"/>
                    <a:pt x="72" y="26"/>
                    <a:pt x="77" y="36"/>
                  </a:cubicBezTo>
                  <a:cubicBezTo>
                    <a:pt x="79" y="40"/>
                    <a:pt x="80" y="45"/>
                    <a:pt x="80" y="49"/>
                  </a:cubicBezTo>
                  <a:cubicBezTo>
                    <a:pt x="80" y="66"/>
                    <a:pt x="66" y="80"/>
                    <a:pt x="49" y="80"/>
                  </a:cubicBezTo>
                  <a:close/>
                </a:path>
              </a:pathLst>
            </a:custGeom>
            <a:solidFill>
              <a:srgbClr val="0E1D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35" name="îSļïdê">
              <a:extLst>
                <a:ext uri="{FF2B5EF4-FFF2-40B4-BE49-F238E27FC236}">
                  <a16:creationId xmlns:a16="http://schemas.microsoft.com/office/drawing/2014/main" id="{BF996BA6-A975-4A59-AD2D-0B444DD29F0D}"/>
                </a:ext>
              </a:extLst>
            </p:cNvPr>
            <p:cNvSpPr/>
            <p:nvPr/>
          </p:nvSpPr>
          <p:spPr bwMode="auto">
            <a:xfrm>
              <a:off x="3234230" y="2831912"/>
              <a:ext cx="6016582" cy="1038048"/>
            </a:xfrm>
            <a:prstGeom prst="rect">
              <a:avLst/>
            </a:prstGeom>
            <a:solidFill>
              <a:srgbClr val="0E1D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36" name="ïṣľíḑe">
              <a:extLst>
                <a:ext uri="{FF2B5EF4-FFF2-40B4-BE49-F238E27FC236}">
                  <a16:creationId xmlns:a16="http://schemas.microsoft.com/office/drawing/2014/main" id="{F3F4B82D-2BB1-406D-957F-5ECC8FC542F2}"/>
                </a:ext>
              </a:extLst>
            </p:cNvPr>
            <p:cNvSpPr/>
            <p:nvPr/>
          </p:nvSpPr>
          <p:spPr bwMode="auto">
            <a:xfrm>
              <a:off x="4483982" y="4061179"/>
              <a:ext cx="928780" cy="1352194"/>
            </a:xfrm>
            <a:custGeom>
              <a:avLst/>
              <a:gdLst>
                <a:gd name="T0" fmla="*/ 136 w 136"/>
                <a:gd name="T1" fmla="*/ 0 h 198"/>
                <a:gd name="T2" fmla="*/ 136 w 136"/>
                <a:gd name="T3" fmla="*/ 198 h 198"/>
                <a:gd name="T4" fmla="*/ 131 w 136"/>
                <a:gd name="T5" fmla="*/ 198 h 198"/>
                <a:gd name="T6" fmla="*/ 0 w 136"/>
                <a:gd name="T7" fmla="*/ 196 h 198"/>
                <a:gd name="T8" fmla="*/ 0 w 136"/>
                <a:gd name="T9" fmla="*/ 0 h 198"/>
                <a:gd name="T10" fmla="*/ 136 w 136"/>
                <a:gd name="T1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6" h="198">
                  <a:moveTo>
                    <a:pt x="136" y="0"/>
                  </a:moveTo>
                  <a:lnTo>
                    <a:pt x="136" y="198"/>
                  </a:lnTo>
                  <a:lnTo>
                    <a:pt x="131" y="198"/>
                  </a:lnTo>
                  <a:lnTo>
                    <a:pt x="0" y="196"/>
                  </a:lnTo>
                  <a:lnTo>
                    <a:pt x="0" y="0"/>
                  </a:lnTo>
                  <a:lnTo>
                    <a:pt x="136" y="0"/>
                  </a:lnTo>
                  <a:close/>
                </a:path>
              </a:pathLst>
            </a:custGeom>
            <a:solidFill>
              <a:srgbClr val="0E1D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37" name="i$ľîḑé">
              <a:extLst>
                <a:ext uri="{FF2B5EF4-FFF2-40B4-BE49-F238E27FC236}">
                  <a16:creationId xmlns:a16="http://schemas.microsoft.com/office/drawing/2014/main" id="{75F0BA2B-B754-4B03-B8EA-BEED18101B3D}"/>
                </a:ext>
              </a:extLst>
            </p:cNvPr>
            <p:cNvSpPr/>
            <p:nvPr/>
          </p:nvSpPr>
          <p:spPr bwMode="auto">
            <a:xfrm>
              <a:off x="4306422" y="1773375"/>
              <a:ext cx="1085855" cy="710243"/>
            </a:xfrm>
            <a:prstGeom prst="rect">
              <a:avLst/>
            </a:prstGeom>
            <a:solidFill>
              <a:srgbClr val="17AA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38" name="isļidé">
              <a:extLst>
                <a:ext uri="{FF2B5EF4-FFF2-40B4-BE49-F238E27FC236}">
                  <a16:creationId xmlns:a16="http://schemas.microsoft.com/office/drawing/2014/main" id="{8C5C02B6-361D-4CBE-82C2-BFBF1B141A23}"/>
                </a:ext>
              </a:extLst>
            </p:cNvPr>
            <p:cNvSpPr/>
            <p:nvPr/>
          </p:nvSpPr>
          <p:spPr bwMode="auto">
            <a:xfrm>
              <a:off x="3165937" y="4027031"/>
              <a:ext cx="1072196" cy="710243"/>
            </a:xfrm>
            <a:prstGeom prst="rect">
              <a:avLst/>
            </a:prstGeom>
            <a:solidFill>
              <a:srgbClr val="17AA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39" name="ïṩlíḍe">
              <a:extLst>
                <a:ext uri="{FF2B5EF4-FFF2-40B4-BE49-F238E27FC236}">
                  <a16:creationId xmlns:a16="http://schemas.microsoft.com/office/drawing/2014/main" id="{774F180F-CF8A-4797-AF1A-8D789C5DCB78}"/>
                </a:ext>
              </a:extLst>
            </p:cNvPr>
            <p:cNvSpPr/>
            <p:nvPr/>
          </p:nvSpPr>
          <p:spPr bwMode="auto">
            <a:xfrm>
              <a:off x="5535689" y="4027031"/>
              <a:ext cx="1085855" cy="710243"/>
            </a:xfrm>
            <a:prstGeom prst="rect">
              <a:avLst/>
            </a:prstGeom>
            <a:solidFill>
              <a:srgbClr val="17AA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40" name="îṩḷiḍé">
              <a:extLst>
                <a:ext uri="{FF2B5EF4-FFF2-40B4-BE49-F238E27FC236}">
                  <a16:creationId xmlns:a16="http://schemas.microsoft.com/office/drawing/2014/main" id="{ADC16B49-A067-4B1F-B6E1-8717379D574F}"/>
                </a:ext>
              </a:extLst>
            </p:cNvPr>
            <p:cNvSpPr/>
            <p:nvPr/>
          </p:nvSpPr>
          <p:spPr bwMode="auto">
            <a:xfrm>
              <a:off x="5535689" y="1773375"/>
              <a:ext cx="1085855" cy="710243"/>
            </a:xfrm>
            <a:prstGeom prst="rect">
              <a:avLst/>
            </a:prstGeom>
            <a:solidFill>
              <a:srgbClr val="17AA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41" name="îŝľíde">
              <a:extLst>
                <a:ext uri="{FF2B5EF4-FFF2-40B4-BE49-F238E27FC236}">
                  <a16:creationId xmlns:a16="http://schemas.microsoft.com/office/drawing/2014/main" id="{F815F3AB-19AF-4792-990D-F65842E24F8F}"/>
                </a:ext>
              </a:extLst>
            </p:cNvPr>
            <p:cNvSpPr/>
            <p:nvPr/>
          </p:nvSpPr>
          <p:spPr bwMode="auto">
            <a:xfrm>
              <a:off x="6764956" y="1773375"/>
              <a:ext cx="1085855" cy="710243"/>
            </a:xfrm>
            <a:prstGeom prst="rect">
              <a:avLst/>
            </a:prstGeom>
            <a:solidFill>
              <a:srgbClr val="17AA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42" name="ïšlïḍe">
              <a:extLst>
                <a:ext uri="{FF2B5EF4-FFF2-40B4-BE49-F238E27FC236}">
                  <a16:creationId xmlns:a16="http://schemas.microsoft.com/office/drawing/2014/main" id="{FECE2006-C28B-410B-9A91-A83C4DE2DA21}"/>
                </a:ext>
              </a:extLst>
            </p:cNvPr>
            <p:cNvSpPr/>
            <p:nvPr/>
          </p:nvSpPr>
          <p:spPr bwMode="auto">
            <a:xfrm>
              <a:off x="6764956" y="4027031"/>
              <a:ext cx="1085855" cy="710243"/>
            </a:xfrm>
            <a:prstGeom prst="rect">
              <a:avLst/>
            </a:prstGeom>
            <a:solidFill>
              <a:srgbClr val="17AA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43" name="ïṥḻîdé">
              <a:extLst>
                <a:ext uri="{FF2B5EF4-FFF2-40B4-BE49-F238E27FC236}">
                  <a16:creationId xmlns:a16="http://schemas.microsoft.com/office/drawing/2014/main" id="{0000022B-24E1-4D85-8BEB-E817BE673B0C}"/>
                </a:ext>
              </a:extLst>
            </p:cNvPr>
            <p:cNvSpPr/>
            <p:nvPr/>
          </p:nvSpPr>
          <p:spPr bwMode="auto">
            <a:xfrm>
              <a:off x="8007881" y="1773375"/>
              <a:ext cx="1072196" cy="710243"/>
            </a:xfrm>
            <a:prstGeom prst="rect">
              <a:avLst/>
            </a:prstGeom>
            <a:solidFill>
              <a:srgbClr val="17AA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44" name="îṩḻïdé">
              <a:extLst>
                <a:ext uri="{FF2B5EF4-FFF2-40B4-BE49-F238E27FC236}">
                  <a16:creationId xmlns:a16="http://schemas.microsoft.com/office/drawing/2014/main" id="{EB151891-5C38-4FBB-B42B-0571C4B4F449}"/>
                </a:ext>
              </a:extLst>
            </p:cNvPr>
            <p:cNvSpPr/>
            <p:nvPr/>
          </p:nvSpPr>
          <p:spPr bwMode="auto">
            <a:xfrm>
              <a:off x="8007881" y="4027031"/>
              <a:ext cx="1072196" cy="710243"/>
            </a:xfrm>
            <a:prstGeom prst="rect">
              <a:avLst/>
            </a:prstGeom>
            <a:solidFill>
              <a:srgbClr val="17AA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</p:grpSp>
      <p:pic>
        <p:nvPicPr>
          <p:cNvPr id="145" name="图片 144">
            <a:extLst>
              <a:ext uri="{FF2B5EF4-FFF2-40B4-BE49-F238E27FC236}">
                <a16:creationId xmlns:a16="http://schemas.microsoft.com/office/drawing/2014/main" id="{8693ECD7-0580-42F7-8F7E-DBDCDE7DCD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30782" y="2590838"/>
            <a:ext cx="1535828" cy="1718098"/>
          </a:xfrm>
          <a:prstGeom prst="rect">
            <a:avLst/>
          </a:prstGeom>
        </p:spPr>
      </p:pic>
      <p:pic>
        <p:nvPicPr>
          <p:cNvPr id="146" name="图片 145">
            <a:extLst>
              <a:ext uri="{FF2B5EF4-FFF2-40B4-BE49-F238E27FC236}">
                <a16:creationId xmlns:a16="http://schemas.microsoft.com/office/drawing/2014/main" id="{DA74F0D5-BC4C-435C-82CC-5F6DF7E276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83296" y="2590838"/>
            <a:ext cx="2441690" cy="1718098"/>
          </a:xfrm>
          <a:prstGeom prst="rect">
            <a:avLst/>
          </a:prstGeom>
        </p:spPr>
      </p:pic>
      <p:sp>
        <p:nvSpPr>
          <p:cNvPr id="147" name="箭头: 右 146">
            <a:extLst>
              <a:ext uri="{FF2B5EF4-FFF2-40B4-BE49-F238E27FC236}">
                <a16:creationId xmlns:a16="http://schemas.microsoft.com/office/drawing/2014/main" id="{F0EF5333-F411-47BF-B900-B642E3EFC397}"/>
              </a:ext>
            </a:extLst>
          </p:cNvPr>
          <p:cNvSpPr/>
          <p:nvPr/>
        </p:nvSpPr>
        <p:spPr>
          <a:xfrm>
            <a:off x="5846018" y="3108319"/>
            <a:ext cx="1157870" cy="592668"/>
          </a:xfrm>
          <a:prstGeom prst="rightArrow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48" name="图片 147">
            <a:extLst>
              <a:ext uri="{FF2B5EF4-FFF2-40B4-BE49-F238E27FC236}">
                <a16:creationId xmlns:a16="http://schemas.microsoft.com/office/drawing/2014/main" id="{60B5A926-57F8-4C7E-A2E9-978053C72FC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0880" y="4710714"/>
            <a:ext cx="2205715" cy="1228247"/>
          </a:xfrm>
          <a:prstGeom prst="rect">
            <a:avLst/>
          </a:prstGeom>
        </p:spPr>
      </p:pic>
      <p:pic>
        <p:nvPicPr>
          <p:cNvPr id="149" name="图片 148">
            <a:extLst>
              <a:ext uri="{FF2B5EF4-FFF2-40B4-BE49-F238E27FC236}">
                <a16:creationId xmlns:a16="http://schemas.microsoft.com/office/drawing/2014/main" id="{80297121-205E-4D1B-9C00-0E6445D9024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10157" y="4784559"/>
            <a:ext cx="2414829" cy="1229507"/>
          </a:xfrm>
          <a:prstGeom prst="rect">
            <a:avLst/>
          </a:prstGeom>
        </p:spPr>
      </p:pic>
      <p:sp>
        <p:nvSpPr>
          <p:cNvPr id="150" name="箭头: 右 149">
            <a:extLst>
              <a:ext uri="{FF2B5EF4-FFF2-40B4-BE49-F238E27FC236}">
                <a16:creationId xmlns:a16="http://schemas.microsoft.com/office/drawing/2014/main" id="{C20A5E7C-4655-4AD9-BA20-1D2C0B7BA856}"/>
              </a:ext>
            </a:extLst>
          </p:cNvPr>
          <p:cNvSpPr/>
          <p:nvPr/>
        </p:nvSpPr>
        <p:spPr>
          <a:xfrm>
            <a:off x="5846018" y="5027675"/>
            <a:ext cx="1157870" cy="592668"/>
          </a:xfrm>
          <a:prstGeom prst="rightArrow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1" name="矩形 150">
            <a:extLst>
              <a:ext uri="{FF2B5EF4-FFF2-40B4-BE49-F238E27FC236}">
                <a16:creationId xmlns:a16="http://schemas.microsoft.com/office/drawing/2014/main" id="{59E1DDC6-20AA-425B-99C7-1608C435C956}"/>
              </a:ext>
            </a:extLst>
          </p:cNvPr>
          <p:cNvSpPr/>
          <p:nvPr/>
        </p:nvSpPr>
        <p:spPr>
          <a:xfrm>
            <a:off x="498764" y="1070133"/>
            <a:ext cx="11318420" cy="1379338"/>
          </a:xfrm>
          <a:prstGeom prst="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2" name="矩形 151">
            <a:extLst>
              <a:ext uri="{FF2B5EF4-FFF2-40B4-BE49-F238E27FC236}">
                <a16:creationId xmlns:a16="http://schemas.microsoft.com/office/drawing/2014/main" id="{3C881902-AB27-4E53-ADC3-7E9674BA83D9}"/>
              </a:ext>
            </a:extLst>
          </p:cNvPr>
          <p:cNvSpPr/>
          <p:nvPr/>
        </p:nvSpPr>
        <p:spPr>
          <a:xfrm>
            <a:off x="498920" y="2531272"/>
            <a:ext cx="11318420" cy="1879000"/>
          </a:xfrm>
          <a:prstGeom prst="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3" name="矩形 152">
            <a:extLst>
              <a:ext uri="{FF2B5EF4-FFF2-40B4-BE49-F238E27FC236}">
                <a16:creationId xmlns:a16="http://schemas.microsoft.com/office/drawing/2014/main" id="{4349EF30-2EA9-4537-BAE8-B57CC131E4B5}"/>
              </a:ext>
            </a:extLst>
          </p:cNvPr>
          <p:cNvSpPr/>
          <p:nvPr/>
        </p:nvSpPr>
        <p:spPr>
          <a:xfrm>
            <a:off x="498764" y="4532906"/>
            <a:ext cx="11318420" cy="1550994"/>
          </a:xfrm>
          <a:prstGeom prst="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9318824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图片 7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49" name="组合 48"/>
          <p:cNvGrpSpPr/>
          <p:nvPr/>
        </p:nvGrpSpPr>
        <p:grpSpPr>
          <a:xfrm>
            <a:off x="907549" y="6426891"/>
            <a:ext cx="10423265" cy="336695"/>
            <a:chOff x="907549" y="6426891"/>
            <a:chExt cx="10423265" cy="336695"/>
          </a:xfrm>
        </p:grpSpPr>
        <p:sp>
          <p:nvSpPr>
            <p:cNvPr id="50" name="文本框 49"/>
            <p:cNvSpPr txBox="1"/>
            <p:nvPr/>
          </p:nvSpPr>
          <p:spPr>
            <a:xfrm>
              <a:off x="1096673" y="6426891"/>
              <a:ext cx="1836939" cy="33669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 panose="020B0503020204020204" pitchFamily="34" charset="-122"/>
                  <a:cs typeface="+mn-cs"/>
                </a:rPr>
                <a:t>Sangfor</a:t>
              </a: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 panose="020B0503020204020204" pitchFamily="34" charset="-122"/>
                  <a:cs typeface="+mn-cs"/>
                </a:rPr>
                <a:t> Technologies</a:t>
              </a:r>
            </a:p>
          </p:txBody>
        </p:sp>
        <p:sp>
          <p:nvSpPr>
            <p:cNvPr id="52" name="矩形 51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cxnSp>
        <p:nvCxnSpPr>
          <p:cNvPr id="48" name="直接连接符 47"/>
          <p:cNvCxnSpPr/>
          <p:nvPr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5C62BC-63D8-4176-937B-D5EBCAA09FF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cs typeface="+mn-cs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0393108" y="6477062"/>
            <a:ext cx="779336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charset="-122"/>
                <a:cs typeface="+mn-cs"/>
              </a:rPr>
              <a:t>Page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cs typeface="+mn-cs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32067EBD-4AB2-4D73-A746-C49D675BFDD8}"/>
              </a:ext>
            </a:extLst>
          </p:cNvPr>
          <p:cNvGrpSpPr/>
          <p:nvPr/>
        </p:nvGrpSpPr>
        <p:grpSpPr>
          <a:xfrm>
            <a:off x="1" y="311234"/>
            <a:ext cx="459574" cy="326939"/>
            <a:chOff x="1" y="311234"/>
            <a:chExt cx="459574" cy="326939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1BB4B303-34AD-4B94-92D8-678880FC5C33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FF563AA8-AA97-4FC4-BAEA-32A3AD32802A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C69B5F14-E7B4-477F-841F-D490B902D3F7}"/>
              </a:ext>
            </a:extLst>
          </p:cNvPr>
          <p:cNvGrpSpPr/>
          <p:nvPr/>
        </p:nvGrpSpPr>
        <p:grpSpPr>
          <a:xfrm>
            <a:off x="1" y="200326"/>
            <a:ext cx="9821282" cy="523220"/>
            <a:chOff x="1" y="200326"/>
            <a:chExt cx="9821282" cy="523220"/>
          </a:xfrm>
        </p:grpSpPr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D4A265FC-D8C5-4129-BC6B-7CB6BA868215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624DBF4B-A86D-47A4-B1FB-6BB83FD23F23}"/>
                </a:ext>
              </a:extLst>
            </p:cNvPr>
            <p:cNvSpPr/>
            <p:nvPr/>
          </p:nvSpPr>
          <p:spPr>
            <a:xfrm>
              <a:off x="579651" y="200326"/>
              <a:ext cx="924163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zh-CN" sz="2800" b="1" dirty="0">
                  <a:solidFill>
                    <a:prstClr val="white"/>
                  </a:solidFill>
                  <a:latin typeface="Century Gothic"/>
                </a:rPr>
                <a:t>Good User Experience—Byte Cache/De-duplication</a:t>
              </a:r>
              <a:endPara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CCCF7D2F-B066-4B37-9CFE-F9E25F56145B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pic>
        <p:nvPicPr>
          <p:cNvPr id="68" name="Picture 18">
            <a:extLst>
              <a:ext uri="{FF2B5EF4-FFF2-40B4-BE49-F238E27FC236}">
                <a16:creationId xmlns:a16="http://schemas.microsoft.com/office/drawing/2014/main" id="{4BCBA29C-07DD-4423-8A0C-4717588B5C13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713272" y="3521126"/>
            <a:ext cx="3742393" cy="2629114"/>
          </a:xfrm>
          <a:prstGeom prst="rect">
            <a:avLst/>
          </a:prstGeom>
        </p:spPr>
      </p:pic>
      <p:cxnSp>
        <p:nvCxnSpPr>
          <p:cNvPr id="69" name="Straight Arrow Connector 17">
            <a:extLst>
              <a:ext uri="{FF2B5EF4-FFF2-40B4-BE49-F238E27FC236}">
                <a16:creationId xmlns:a16="http://schemas.microsoft.com/office/drawing/2014/main" id="{DC93E9FB-ABDE-43F5-9C0D-45C39CBF5534}"/>
              </a:ext>
            </a:extLst>
          </p:cNvPr>
          <p:cNvCxnSpPr/>
          <p:nvPr/>
        </p:nvCxnSpPr>
        <p:spPr>
          <a:xfrm>
            <a:off x="5272940" y="3800344"/>
            <a:ext cx="1285437" cy="1107987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32">
            <a:extLst>
              <a:ext uri="{FF2B5EF4-FFF2-40B4-BE49-F238E27FC236}">
                <a16:creationId xmlns:a16="http://schemas.microsoft.com/office/drawing/2014/main" id="{29DCC633-5B9C-45B7-B28D-D8B8E7F0C2C3}"/>
              </a:ext>
            </a:extLst>
          </p:cNvPr>
          <p:cNvSpPr txBox="1"/>
          <p:nvPr/>
        </p:nvSpPr>
        <p:spPr>
          <a:xfrm>
            <a:off x="6054127" y="3962266"/>
            <a:ext cx="17940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Decrease</a:t>
            </a:r>
            <a:r>
              <a:rPr lang="zh-CN" altLang="en-US" sz="16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zh-CN" sz="16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link</a:t>
            </a:r>
            <a:r>
              <a:rPr lang="zh-CN" altLang="en-US" sz="16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zh-CN" sz="16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load</a:t>
            </a:r>
            <a:endParaRPr lang="en-US" sz="16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71" name="Group 7">
            <a:extLst>
              <a:ext uri="{FF2B5EF4-FFF2-40B4-BE49-F238E27FC236}">
                <a16:creationId xmlns:a16="http://schemas.microsoft.com/office/drawing/2014/main" id="{7556EE54-F4BA-4804-A7A7-4E0DB2FE0A56}"/>
              </a:ext>
            </a:extLst>
          </p:cNvPr>
          <p:cNvGrpSpPr/>
          <p:nvPr/>
        </p:nvGrpSpPr>
        <p:grpSpPr>
          <a:xfrm>
            <a:off x="2191235" y="1323964"/>
            <a:ext cx="6929517" cy="1811209"/>
            <a:chOff x="1964821" y="2501412"/>
            <a:chExt cx="8165791" cy="2104453"/>
          </a:xfrm>
        </p:grpSpPr>
        <p:grpSp>
          <p:nvGrpSpPr>
            <p:cNvPr id="72" name="组合 78">
              <a:extLst>
                <a:ext uri="{FF2B5EF4-FFF2-40B4-BE49-F238E27FC236}">
                  <a16:creationId xmlns:a16="http://schemas.microsoft.com/office/drawing/2014/main" id="{4776218E-54E2-4BB6-B6DC-7A2FFCF682A6}"/>
                </a:ext>
              </a:extLst>
            </p:cNvPr>
            <p:cNvGrpSpPr/>
            <p:nvPr/>
          </p:nvGrpSpPr>
          <p:grpSpPr>
            <a:xfrm>
              <a:off x="1964821" y="2501412"/>
              <a:ext cx="8165791" cy="2104453"/>
              <a:chOff x="323528" y="1535014"/>
              <a:chExt cx="8786812" cy="3021012"/>
            </a:xfrm>
          </p:grpSpPr>
          <p:sp>
            <p:nvSpPr>
              <p:cNvPr id="74" name="Oval 3">
                <a:extLst>
                  <a:ext uri="{FF2B5EF4-FFF2-40B4-BE49-F238E27FC236}">
                    <a16:creationId xmlns:a16="http://schemas.microsoft.com/office/drawing/2014/main" id="{26F2B347-7FF6-441E-AFE5-FE0D33A66C8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23528" y="2768501"/>
                <a:ext cx="2109787" cy="884238"/>
              </a:xfrm>
              <a:prstGeom prst="ellipse">
                <a:avLst/>
              </a:prstGeom>
              <a:solidFill>
                <a:srgbClr val="EAEFF6"/>
              </a:solidFill>
              <a:ln w="9525">
                <a:noFill/>
                <a:round/>
              </a:ln>
            </p:spPr>
            <p:txBody>
              <a:bodyPr wrap="none" anchor="ctr"/>
              <a:lstStyle/>
              <a:p>
                <a:pPr algn="ctr" eaLnBrk="0" hangingPunct="0"/>
                <a:endParaRPr lang="zh-CN" altLang="zh-CN" sz="1100" b="1" i="1">
                  <a:solidFill>
                    <a:schemeClr val="bg1"/>
                  </a:solidFill>
                </a:endParaRPr>
              </a:p>
            </p:txBody>
          </p:sp>
          <p:sp>
            <p:nvSpPr>
              <p:cNvPr id="76" name="Oval 9">
                <a:extLst>
                  <a:ext uri="{FF2B5EF4-FFF2-40B4-BE49-F238E27FC236}">
                    <a16:creationId xmlns:a16="http://schemas.microsoft.com/office/drawing/2014/main" id="{12F3BC68-01B4-4916-AFDF-AA85F0D2526B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flipH="1">
                <a:off x="6998965" y="2770089"/>
                <a:ext cx="2111375" cy="885825"/>
              </a:xfrm>
              <a:prstGeom prst="ellipse">
                <a:avLst/>
              </a:prstGeom>
              <a:solidFill>
                <a:srgbClr val="E9F5E3"/>
              </a:solidFill>
              <a:ln w="9525">
                <a:noFill/>
                <a:round/>
              </a:ln>
            </p:spPr>
            <p:txBody>
              <a:bodyPr wrap="none" anchor="ctr"/>
              <a:lstStyle/>
              <a:p>
                <a:pPr algn="ctr" eaLnBrk="0" hangingPunct="0"/>
                <a:endParaRPr lang="zh-CN" altLang="zh-CN" sz="1100" b="1" i="1">
                  <a:solidFill>
                    <a:schemeClr val="bg1"/>
                  </a:solidFill>
                </a:endParaRPr>
              </a:p>
            </p:txBody>
          </p:sp>
          <p:pic>
            <p:nvPicPr>
              <p:cNvPr id="77" name="Picture 14" descr="icon_cloud">
                <a:extLst>
                  <a:ext uri="{FF2B5EF4-FFF2-40B4-BE49-F238E27FC236}">
                    <a16:creationId xmlns:a16="http://schemas.microsoft.com/office/drawing/2014/main" id="{12A42342-F5D1-469B-AE11-37FF6EB243F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/>
              <a:srcRect/>
              <a:stretch>
                <a:fillRect/>
              </a:stretch>
            </p:blipFill>
            <p:spPr bwMode="auto">
              <a:xfrm>
                <a:off x="4152578" y="2749451"/>
                <a:ext cx="1189037" cy="7366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78" name="Text Box 15">
                <a:extLst>
                  <a:ext uri="{FF2B5EF4-FFF2-40B4-BE49-F238E27FC236}">
                    <a16:creationId xmlns:a16="http://schemas.microsoft.com/office/drawing/2014/main" id="{F69C7B81-25D9-403F-969B-9F4D2D9BBD2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441503" y="2965350"/>
                <a:ext cx="688975" cy="331367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 marL="171450" indent="-171450">
                  <a:lnSpc>
                    <a:spcPct val="90000"/>
                  </a:lnSpc>
                  <a:spcBef>
                    <a:spcPct val="50000"/>
                  </a:spcBef>
                  <a:buClr>
                    <a:srgbClr val="DDDDDD"/>
                  </a:buClr>
                </a:pPr>
                <a:r>
                  <a:rPr lang="en-US" altLang="zh-CN" sz="1000" b="1" dirty="0">
                    <a:solidFill>
                      <a:schemeClr val="bg1"/>
                    </a:solidFill>
                    <a:latin typeface="Calibri" panose="020F0502020204030204"/>
                    <a:cs typeface="Calibri" panose="020F0502020204030204"/>
                  </a:rPr>
                  <a:t>WAN</a:t>
                </a:r>
              </a:p>
            </p:txBody>
          </p:sp>
          <p:grpSp>
            <p:nvGrpSpPr>
              <p:cNvPr id="79" name="Group 15">
                <a:extLst>
                  <a:ext uri="{FF2B5EF4-FFF2-40B4-BE49-F238E27FC236}">
                    <a16:creationId xmlns:a16="http://schemas.microsoft.com/office/drawing/2014/main" id="{2881D82D-06EE-496A-BC4D-D51CF3FD0A30}"/>
                  </a:ext>
                </a:extLst>
              </p:cNvPr>
              <p:cNvGrpSpPr/>
              <p:nvPr/>
            </p:nvGrpSpPr>
            <p:grpSpPr bwMode="auto">
              <a:xfrm>
                <a:off x="6617973" y="1555651"/>
                <a:ext cx="925518" cy="823913"/>
                <a:chOff x="468" y="146"/>
                <a:chExt cx="583" cy="519"/>
              </a:xfrm>
            </p:grpSpPr>
            <p:sp>
              <p:nvSpPr>
                <p:cNvPr id="189" name="Freeform 17">
                  <a:extLst>
                    <a:ext uri="{FF2B5EF4-FFF2-40B4-BE49-F238E27FC236}">
                      <a16:creationId xmlns:a16="http://schemas.microsoft.com/office/drawing/2014/main" id="{814956F0-B17F-40EA-9631-23BE243D7F3D}"/>
                    </a:ext>
                  </a:extLst>
                </p:cNvPr>
                <p:cNvSpPr/>
                <p:nvPr/>
              </p:nvSpPr>
              <p:spPr bwMode="auto">
                <a:xfrm>
                  <a:off x="545" y="463"/>
                  <a:ext cx="506" cy="202"/>
                </a:xfrm>
                <a:custGeom>
                  <a:avLst/>
                  <a:gdLst>
                    <a:gd name="T0" fmla="*/ 0 w 528"/>
                    <a:gd name="T1" fmla="*/ 175 h 208"/>
                    <a:gd name="T2" fmla="*/ 222 w 528"/>
                    <a:gd name="T3" fmla="*/ 16 h 208"/>
                    <a:gd name="T4" fmla="*/ 409 w 528"/>
                    <a:gd name="T5" fmla="*/ 94 h 208"/>
                    <a:gd name="T6" fmla="*/ 0 60000 65536"/>
                    <a:gd name="T7" fmla="*/ 0 60000 65536"/>
                    <a:gd name="T8" fmla="*/ 0 60000 65536"/>
                    <a:gd name="T9" fmla="*/ 0 w 528"/>
                    <a:gd name="T10" fmla="*/ 0 h 208"/>
                    <a:gd name="T11" fmla="*/ 528 w 528"/>
                    <a:gd name="T12" fmla="*/ 208 h 20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528" h="208">
                      <a:moveTo>
                        <a:pt x="0" y="208"/>
                      </a:moveTo>
                      <a:cubicBezTo>
                        <a:pt x="100" y="120"/>
                        <a:pt x="200" y="32"/>
                        <a:pt x="288" y="16"/>
                      </a:cubicBezTo>
                      <a:cubicBezTo>
                        <a:pt x="376" y="0"/>
                        <a:pt x="452" y="56"/>
                        <a:pt x="528" y="112"/>
                      </a:cubicBezTo>
                    </a:path>
                  </a:pathLst>
                </a:custGeom>
                <a:noFill/>
                <a:ln w="127000">
                  <a:solidFill>
                    <a:schemeClr val="accent2"/>
                  </a:solidFill>
                  <a:round/>
                  <a:tailEnd type="triangle" w="med" len="sm"/>
                </a:ln>
              </p:spPr>
              <p:txBody>
                <a:bodyPr wrap="none" anchor="ctr"/>
                <a:lstStyle/>
                <a:p>
                  <a:endParaRPr lang="zh-CN" altLang="en-US" sz="11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90" name="Text Box 18">
                  <a:extLst>
                    <a:ext uri="{FF2B5EF4-FFF2-40B4-BE49-F238E27FC236}">
                      <a16:creationId xmlns:a16="http://schemas.microsoft.com/office/drawing/2014/main" id="{4B2B8579-FAE1-4F75-8741-C5AF0CC1EE34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68" y="146"/>
                  <a:ext cx="336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en-US" altLang="zh-CN" sz="1100" b="1" dirty="0">
                      <a:solidFill>
                        <a:schemeClr val="bg1"/>
                      </a:solidFill>
                    </a:rPr>
                    <a:t>Data</a:t>
                  </a:r>
                  <a:endParaRPr lang="zh-CN" altLang="zh-CN" sz="1100" b="1" dirty="0">
                    <a:solidFill>
                      <a:schemeClr val="bg1"/>
                    </a:solidFill>
                  </a:endParaRPr>
                </a:p>
              </p:txBody>
            </p:sp>
          </p:grpSp>
          <p:sp>
            <p:nvSpPr>
              <p:cNvPr id="80" name="Freeform 20">
                <a:extLst>
                  <a:ext uri="{FF2B5EF4-FFF2-40B4-BE49-F238E27FC236}">
                    <a16:creationId xmlns:a16="http://schemas.microsoft.com/office/drawing/2014/main" id="{2EA40972-4AA1-4A3A-9180-6801829ECF0A}"/>
                  </a:ext>
                </a:extLst>
              </p:cNvPr>
              <p:cNvSpPr/>
              <p:nvPr/>
            </p:nvSpPr>
            <p:spPr bwMode="auto">
              <a:xfrm rot="21320323">
                <a:off x="2371403" y="1731866"/>
                <a:ext cx="4876800" cy="1327150"/>
              </a:xfrm>
              <a:custGeom>
                <a:avLst/>
                <a:gdLst>
                  <a:gd name="T0" fmla="*/ 4612 w 2832"/>
                  <a:gd name="T1" fmla="*/ 6659 h 552"/>
                  <a:gd name="T2" fmla="*/ 2190 w 2832"/>
                  <a:gd name="T3" fmla="*/ 289 h 552"/>
                  <a:gd name="T4" fmla="*/ 0 w 2832"/>
                  <a:gd name="T5" fmla="*/ 4927 h 552"/>
                  <a:gd name="T6" fmla="*/ 0 60000 65536"/>
                  <a:gd name="T7" fmla="*/ 0 60000 65536"/>
                  <a:gd name="T8" fmla="*/ 0 60000 65536"/>
                  <a:gd name="T9" fmla="*/ 0 w 2832"/>
                  <a:gd name="T10" fmla="*/ 0 h 552"/>
                  <a:gd name="T11" fmla="*/ 2832 w 2832"/>
                  <a:gd name="T12" fmla="*/ 552 h 55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832" h="552">
                    <a:moveTo>
                      <a:pt x="2832" y="552"/>
                    </a:moveTo>
                    <a:cubicBezTo>
                      <a:pt x="2324" y="300"/>
                      <a:pt x="1816" y="48"/>
                      <a:pt x="1344" y="24"/>
                    </a:cubicBezTo>
                    <a:cubicBezTo>
                      <a:pt x="872" y="0"/>
                      <a:pt x="436" y="204"/>
                      <a:pt x="0" y="408"/>
                    </a:cubicBezTo>
                  </a:path>
                </a:pathLst>
              </a:custGeom>
              <a:noFill/>
              <a:ln w="25400">
                <a:solidFill>
                  <a:schemeClr val="accent2"/>
                </a:solidFill>
                <a:prstDash val="sysDot"/>
                <a:round/>
                <a:tailEnd type="triangle" w="med" len="med"/>
              </a:ln>
            </p:spPr>
            <p:txBody>
              <a:bodyPr wrap="none" anchor="ctr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81" name="Text Box 22">
                <a:extLst>
                  <a:ext uri="{FF2B5EF4-FFF2-40B4-BE49-F238E27FC236}">
                    <a16:creationId xmlns:a16="http://schemas.microsoft.com/office/drawing/2014/main" id="{FA9DBC94-FEF4-4D36-838C-2EBB61A639C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07715" y="1612801"/>
                <a:ext cx="533435" cy="375550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1100" b="1" dirty="0">
                    <a:solidFill>
                      <a:schemeClr val="bg1"/>
                    </a:solidFill>
                  </a:rPr>
                  <a:t>Data</a:t>
                </a:r>
                <a:endParaRPr lang="zh-CN" altLang="zh-CN" sz="1100" b="1" dirty="0">
                  <a:solidFill>
                    <a:schemeClr val="bg1"/>
                  </a:solidFill>
                </a:endParaRPr>
              </a:p>
            </p:txBody>
          </p:sp>
          <p:pic>
            <p:nvPicPr>
              <p:cNvPr id="82" name="Picture 23" descr="icon_database">
                <a:extLst>
                  <a:ext uri="{FF2B5EF4-FFF2-40B4-BE49-F238E27FC236}">
                    <a16:creationId xmlns:a16="http://schemas.microsoft.com/office/drawing/2014/main" id="{16E45CCC-480E-412E-BB16-5F7037ED8B1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/>
              <a:srcRect/>
              <a:stretch>
                <a:fillRect/>
              </a:stretch>
            </p:blipFill>
            <p:spPr bwMode="auto">
              <a:xfrm>
                <a:off x="3220715" y="3643214"/>
                <a:ext cx="503238" cy="6556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83" name="Picture 24" descr="icon_database">
                <a:extLst>
                  <a:ext uri="{FF2B5EF4-FFF2-40B4-BE49-F238E27FC236}">
                    <a16:creationId xmlns:a16="http://schemas.microsoft.com/office/drawing/2014/main" id="{1ADBE7C9-41C9-4161-A7F4-36FAC36DA48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/>
              <a:srcRect/>
              <a:stretch>
                <a:fillRect/>
              </a:stretch>
            </p:blipFill>
            <p:spPr bwMode="auto">
              <a:xfrm>
                <a:off x="5841678" y="3673376"/>
                <a:ext cx="503237" cy="6556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84" name="Picture 25" descr="icon_dataPiece">
                <a:extLst>
                  <a:ext uri="{FF2B5EF4-FFF2-40B4-BE49-F238E27FC236}">
                    <a16:creationId xmlns:a16="http://schemas.microsoft.com/office/drawing/2014/main" id="{2465F540-FF26-4A64-AF2F-875A509E125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/>
              <a:srcRect/>
              <a:stretch>
                <a:fillRect/>
              </a:stretch>
            </p:blipFill>
            <p:spPr bwMode="auto">
              <a:xfrm>
                <a:off x="4117653" y="2252564"/>
                <a:ext cx="192087" cy="1920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85" name="Freeform 26">
                <a:extLst>
                  <a:ext uri="{FF2B5EF4-FFF2-40B4-BE49-F238E27FC236}">
                    <a16:creationId xmlns:a16="http://schemas.microsoft.com/office/drawing/2014/main" id="{17517394-4D84-4501-BDD0-5F61E62EA8DF}"/>
                  </a:ext>
                </a:extLst>
              </p:cNvPr>
              <p:cNvSpPr/>
              <p:nvPr/>
            </p:nvSpPr>
            <p:spPr bwMode="auto">
              <a:xfrm>
                <a:off x="3774753" y="2404964"/>
                <a:ext cx="1919287" cy="273050"/>
              </a:xfrm>
              <a:custGeom>
                <a:avLst/>
                <a:gdLst>
                  <a:gd name="T0" fmla="*/ 0 w 1776"/>
                  <a:gd name="T1" fmla="*/ 2147483647 h 192"/>
                  <a:gd name="T2" fmla="*/ 2147483647 w 1776"/>
                  <a:gd name="T3" fmla="*/ 0 h 192"/>
                  <a:gd name="T4" fmla="*/ 2147483647 w 1776"/>
                  <a:gd name="T5" fmla="*/ 2147483647 h 192"/>
                  <a:gd name="T6" fmla="*/ 0 60000 65536"/>
                  <a:gd name="T7" fmla="*/ 0 60000 65536"/>
                  <a:gd name="T8" fmla="*/ 0 60000 65536"/>
                  <a:gd name="T9" fmla="*/ 0 w 1776"/>
                  <a:gd name="T10" fmla="*/ 0 h 192"/>
                  <a:gd name="T11" fmla="*/ 1776 w 1776"/>
                  <a:gd name="T12" fmla="*/ 192 h 19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776" h="192">
                    <a:moveTo>
                      <a:pt x="0" y="192"/>
                    </a:moveTo>
                    <a:cubicBezTo>
                      <a:pt x="308" y="96"/>
                      <a:pt x="616" y="0"/>
                      <a:pt x="912" y="0"/>
                    </a:cubicBezTo>
                    <a:cubicBezTo>
                      <a:pt x="1208" y="0"/>
                      <a:pt x="1492" y="96"/>
                      <a:pt x="1776" y="192"/>
                    </a:cubicBezTo>
                  </a:path>
                </a:pathLst>
              </a:custGeom>
              <a:noFill/>
              <a:ln w="25400">
                <a:solidFill>
                  <a:schemeClr val="accent2"/>
                </a:solidFill>
                <a:prstDash val="sysDot"/>
                <a:round/>
                <a:tailEnd type="triangle" w="med" len="med"/>
              </a:ln>
            </p:spPr>
            <p:txBody>
              <a:bodyPr wrap="none" anchor="ctr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pic>
            <p:nvPicPr>
              <p:cNvPr id="86" name="Picture 27" descr="icon_dataPiece">
                <a:extLst>
                  <a:ext uri="{FF2B5EF4-FFF2-40B4-BE49-F238E27FC236}">
                    <a16:creationId xmlns:a16="http://schemas.microsoft.com/office/drawing/2014/main" id="{0D4F1300-E366-4164-8BD6-D8AE2A34738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/>
              <a:srcRect/>
              <a:stretch>
                <a:fillRect/>
              </a:stretch>
            </p:blipFill>
            <p:spPr bwMode="auto">
              <a:xfrm>
                <a:off x="4557390" y="2133501"/>
                <a:ext cx="192088" cy="1920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87" name="Picture 28" descr="icon_dataPiece">
                <a:extLst>
                  <a:ext uri="{FF2B5EF4-FFF2-40B4-BE49-F238E27FC236}">
                    <a16:creationId xmlns:a16="http://schemas.microsoft.com/office/drawing/2014/main" id="{BF754D91-0626-4FB1-A290-BDD610A2FAE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/>
              <a:srcRect/>
              <a:stretch>
                <a:fillRect/>
              </a:stretch>
            </p:blipFill>
            <p:spPr bwMode="auto">
              <a:xfrm>
                <a:off x="5270178" y="2228751"/>
                <a:ext cx="192087" cy="1920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88" name="Picture 29" descr="icon_dataPiece">
                <a:extLst>
                  <a:ext uri="{FF2B5EF4-FFF2-40B4-BE49-F238E27FC236}">
                    <a16:creationId xmlns:a16="http://schemas.microsoft.com/office/drawing/2014/main" id="{40605621-9BA9-4E2F-AFA1-9BA4C865FEC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/>
              <a:srcRect/>
              <a:stretch>
                <a:fillRect/>
              </a:stretch>
            </p:blipFill>
            <p:spPr bwMode="auto">
              <a:xfrm>
                <a:off x="5868144" y="2708920"/>
                <a:ext cx="192088" cy="1920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89" name="Rectangle 30">
                <a:extLst>
                  <a:ext uri="{FF2B5EF4-FFF2-40B4-BE49-F238E27FC236}">
                    <a16:creationId xmlns:a16="http://schemas.microsoft.com/office/drawing/2014/main" id="{62C1B060-8F58-449D-A97A-B57F2FB6A1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1078" y="2376389"/>
                <a:ext cx="182562" cy="182562"/>
              </a:xfrm>
              <a:prstGeom prst="rect">
                <a:avLst/>
              </a:prstGeom>
              <a:gradFill rotWithShape="1">
                <a:gsLst>
                  <a:gs pos="0">
                    <a:srgbClr val="E2A76D"/>
                  </a:gs>
                  <a:gs pos="100000">
                    <a:srgbClr val="CC6600"/>
                  </a:gs>
                </a:gsLst>
                <a:lin ang="2700000" scaled="1"/>
              </a:gradFill>
              <a:ln w="19050">
                <a:solidFill>
                  <a:srgbClr val="4D4D4D"/>
                </a:solidFill>
                <a:miter lim="800000"/>
              </a:ln>
            </p:spPr>
            <p:txBody>
              <a:bodyPr wrap="none" anchor="ctr"/>
              <a:lstStyle/>
              <a:p>
                <a:endParaRPr lang="zh-CN" altLang="zh-CN" sz="1100">
                  <a:solidFill>
                    <a:schemeClr val="bg1"/>
                  </a:solidFill>
                </a:endParaRPr>
              </a:p>
            </p:txBody>
          </p:sp>
          <p:pic>
            <p:nvPicPr>
              <p:cNvPr id="90" name="Picture 31" descr="icon_dataPiece">
                <a:extLst>
                  <a:ext uri="{FF2B5EF4-FFF2-40B4-BE49-F238E27FC236}">
                    <a16:creationId xmlns:a16="http://schemas.microsoft.com/office/drawing/2014/main" id="{0526F3B5-4819-42A9-B6F6-6DBC5BC08F5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/>
              <a:srcRect/>
              <a:stretch>
                <a:fillRect/>
              </a:stretch>
            </p:blipFill>
            <p:spPr bwMode="auto">
              <a:xfrm>
                <a:off x="6179815" y="3733701"/>
                <a:ext cx="96838" cy="968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91" name="Picture 32" descr="icon_dataPiece">
                <a:extLst>
                  <a:ext uri="{FF2B5EF4-FFF2-40B4-BE49-F238E27FC236}">
                    <a16:creationId xmlns:a16="http://schemas.microsoft.com/office/drawing/2014/main" id="{B025260F-9788-491D-8FBA-759418FE148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/>
              <a:srcRect/>
              <a:stretch>
                <a:fillRect/>
              </a:stretch>
            </p:blipFill>
            <p:spPr bwMode="auto">
              <a:xfrm>
                <a:off x="6151240" y="4043264"/>
                <a:ext cx="96838" cy="968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92" name="Picture 33" descr="icon_dataPiece">
                <a:extLst>
                  <a:ext uri="{FF2B5EF4-FFF2-40B4-BE49-F238E27FC236}">
                    <a16:creationId xmlns:a16="http://schemas.microsoft.com/office/drawing/2014/main" id="{3D46A851-184C-4249-BCA5-35B617C276D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/>
              <a:srcRect/>
              <a:stretch>
                <a:fillRect/>
              </a:stretch>
            </p:blipFill>
            <p:spPr bwMode="auto">
              <a:xfrm>
                <a:off x="5932165" y="4105176"/>
                <a:ext cx="96838" cy="968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93" name="Picture 34" descr="icon_dataPiece">
                <a:extLst>
                  <a:ext uri="{FF2B5EF4-FFF2-40B4-BE49-F238E27FC236}">
                    <a16:creationId xmlns:a16="http://schemas.microsoft.com/office/drawing/2014/main" id="{0B0A0BE9-7678-4EF9-A166-ED5C73B285C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/>
              <a:srcRect/>
              <a:stretch>
                <a:fillRect/>
              </a:stretch>
            </p:blipFill>
            <p:spPr bwMode="auto">
              <a:xfrm>
                <a:off x="5765478" y="3752751"/>
                <a:ext cx="96837" cy="968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94" name="Picture 35" descr="icon_dataPiece">
                <a:extLst>
                  <a:ext uri="{FF2B5EF4-FFF2-40B4-BE49-F238E27FC236}">
                    <a16:creationId xmlns:a16="http://schemas.microsoft.com/office/drawing/2014/main" id="{A28FCF35-F110-4C88-83A0-1A1AB87A2F6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/>
              <a:srcRect/>
              <a:stretch>
                <a:fillRect/>
              </a:stretch>
            </p:blipFill>
            <p:spPr bwMode="auto">
              <a:xfrm>
                <a:off x="5636890" y="4081364"/>
                <a:ext cx="96838" cy="968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95" name="Picture 36" descr="icon_file">
                <a:extLst>
                  <a:ext uri="{FF2B5EF4-FFF2-40B4-BE49-F238E27FC236}">
                    <a16:creationId xmlns:a16="http://schemas.microsoft.com/office/drawing/2014/main" id="{D95721BD-2822-4130-A9A2-5BBC7D3A43C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auto">
              <a:xfrm>
                <a:off x="5868144" y="2435994"/>
                <a:ext cx="374650" cy="4889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96" name="Picture 37" descr="icon_file">
                <a:extLst>
                  <a:ext uri="{FF2B5EF4-FFF2-40B4-BE49-F238E27FC236}">
                    <a16:creationId xmlns:a16="http://schemas.microsoft.com/office/drawing/2014/main" id="{1A020F04-C8E9-4A2F-A6F4-382D011321B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auto">
              <a:xfrm>
                <a:off x="426715" y="2039839"/>
                <a:ext cx="374650" cy="4889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27" name="Picture 38" descr="icon_file">
                <a:extLst>
                  <a:ext uri="{FF2B5EF4-FFF2-40B4-BE49-F238E27FC236}">
                    <a16:creationId xmlns:a16="http://schemas.microsoft.com/office/drawing/2014/main" id="{DD912499-E1CA-4A9C-9013-7FFF502F2D5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auto">
              <a:xfrm>
                <a:off x="895028" y="1782664"/>
                <a:ext cx="374650" cy="4889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28" name="Picture 39" descr="icon_file">
                <a:extLst>
                  <a:ext uri="{FF2B5EF4-FFF2-40B4-BE49-F238E27FC236}">
                    <a16:creationId xmlns:a16="http://schemas.microsoft.com/office/drawing/2014/main" id="{E605DA41-3C07-4D4A-AF4C-D2C81D670AD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auto">
              <a:xfrm>
                <a:off x="1363340" y="1535014"/>
                <a:ext cx="374650" cy="4889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29" name="Picture 40" descr="icon_file">
                <a:extLst>
                  <a:ext uri="{FF2B5EF4-FFF2-40B4-BE49-F238E27FC236}">
                    <a16:creationId xmlns:a16="http://schemas.microsoft.com/office/drawing/2014/main" id="{E6C106F2-9345-4A44-B018-BB7380701AB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auto">
              <a:xfrm>
                <a:off x="1363340" y="1535014"/>
                <a:ext cx="374650" cy="4889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30" name="Text Box 41">
                <a:extLst>
                  <a:ext uri="{FF2B5EF4-FFF2-40B4-BE49-F238E27FC236}">
                    <a16:creationId xmlns:a16="http://schemas.microsoft.com/office/drawing/2014/main" id="{DFE64F3F-CD9D-4754-8B26-050FC8B803D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32345" y="3712902"/>
                <a:ext cx="1700212" cy="331367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 marL="171450" indent="-171450">
                  <a:lnSpc>
                    <a:spcPct val="90000"/>
                  </a:lnSpc>
                  <a:spcBef>
                    <a:spcPct val="50000"/>
                  </a:spcBef>
                  <a:buClr>
                    <a:srgbClr val="DDDDDD"/>
                  </a:buClr>
                </a:pPr>
                <a:r>
                  <a:rPr lang="en-US" altLang="zh-CN" sz="1000" b="1" dirty="0">
                    <a:solidFill>
                      <a:schemeClr val="bg1"/>
                    </a:solidFill>
                  </a:rPr>
                  <a:t>Date center</a:t>
                </a:r>
                <a:endParaRPr lang="zh-CN" altLang="zh-CN" sz="10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31" name="Text Box 42">
                <a:extLst>
                  <a:ext uri="{FF2B5EF4-FFF2-40B4-BE49-F238E27FC236}">
                    <a16:creationId xmlns:a16="http://schemas.microsoft.com/office/drawing/2014/main" id="{D3D773CC-FE89-44CC-9541-C4A8B7C35B8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418947" y="3677231"/>
                <a:ext cx="1570037" cy="331367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 marL="171450" indent="-171450">
                  <a:lnSpc>
                    <a:spcPct val="90000"/>
                  </a:lnSpc>
                  <a:spcBef>
                    <a:spcPct val="50000"/>
                  </a:spcBef>
                  <a:buClr>
                    <a:srgbClr val="DDDDDD"/>
                  </a:buClr>
                </a:pPr>
                <a:r>
                  <a:rPr lang="en-US" altLang="zh-CN" sz="1000" b="1" dirty="0">
                    <a:solidFill>
                      <a:schemeClr val="bg1"/>
                    </a:solidFill>
                  </a:rPr>
                  <a:t>Branch Office</a:t>
                </a:r>
                <a:endParaRPr lang="zh-CN" altLang="en-US" sz="1000" b="1" dirty="0">
                  <a:solidFill>
                    <a:schemeClr val="bg1"/>
                  </a:solidFill>
                </a:endParaRPr>
              </a:p>
            </p:txBody>
          </p:sp>
          <p:pic>
            <p:nvPicPr>
              <p:cNvPr id="132" name="Picture 43" descr="scale">
                <a:extLst>
                  <a:ext uri="{FF2B5EF4-FFF2-40B4-BE49-F238E27FC236}">
                    <a16:creationId xmlns:a16="http://schemas.microsoft.com/office/drawing/2014/main" id="{3EF9D30F-7F6B-48BF-B86E-9F06BE9DD97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9"/>
              <a:srcRect/>
              <a:stretch>
                <a:fillRect/>
              </a:stretch>
            </p:blipFill>
            <p:spPr bwMode="auto">
              <a:xfrm>
                <a:off x="5659115" y="3363814"/>
                <a:ext cx="798513" cy="11699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154" name="Group 43">
                <a:extLst>
                  <a:ext uri="{FF2B5EF4-FFF2-40B4-BE49-F238E27FC236}">
                    <a16:creationId xmlns:a16="http://schemas.microsoft.com/office/drawing/2014/main" id="{10AB95AB-43F4-4371-AEB6-036D93B672B1}"/>
                  </a:ext>
                </a:extLst>
              </p:cNvPr>
              <p:cNvGrpSpPr/>
              <p:nvPr/>
            </p:nvGrpSpPr>
            <p:grpSpPr bwMode="auto">
              <a:xfrm>
                <a:off x="5755953" y="3516214"/>
                <a:ext cx="692150" cy="838200"/>
                <a:chOff x="0" y="0"/>
                <a:chExt cx="436" cy="528"/>
              </a:xfrm>
            </p:grpSpPr>
            <p:sp>
              <p:nvSpPr>
                <p:cNvPr id="178" name="Rectangle 45">
                  <a:extLst>
                    <a:ext uri="{FF2B5EF4-FFF2-40B4-BE49-F238E27FC236}">
                      <a16:creationId xmlns:a16="http://schemas.microsoft.com/office/drawing/2014/main" id="{385932AD-505B-4C91-991A-0018C611E77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6" y="0"/>
                  <a:ext cx="48" cy="48"/>
                </a:xfrm>
                <a:prstGeom prst="rect">
                  <a:avLst/>
                </a:prstGeom>
                <a:gradFill rotWithShape="1">
                  <a:gsLst>
                    <a:gs pos="0">
                      <a:srgbClr val="E2A76D"/>
                    </a:gs>
                    <a:gs pos="100000">
                      <a:srgbClr val="CC6600"/>
                    </a:gs>
                  </a:gsLst>
                  <a:lin ang="2700000" scaled="1"/>
                </a:gradFill>
                <a:ln w="12700">
                  <a:solidFill>
                    <a:srgbClr val="4D4D4D"/>
                  </a:solidFill>
                  <a:miter lim="800000"/>
                </a:ln>
              </p:spPr>
              <p:txBody>
                <a:bodyPr wrap="none" anchor="ctr"/>
                <a:lstStyle/>
                <a:p>
                  <a:endParaRPr lang="zh-CN" altLang="zh-CN" sz="11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79" name="Rectangle 46">
                  <a:extLst>
                    <a:ext uri="{FF2B5EF4-FFF2-40B4-BE49-F238E27FC236}">
                      <a16:creationId xmlns:a16="http://schemas.microsoft.com/office/drawing/2014/main" id="{BE7E44D0-30CB-4B25-8230-B6D9C127258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48"/>
                  <a:ext cx="48" cy="48"/>
                </a:xfrm>
                <a:prstGeom prst="rect">
                  <a:avLst/>
                </a:prstGeom>
                <a:gradFill rotWithShape="1">
                  <a:gsLst>
                    <a:gs pos="0">
                      <a:srgbClr val="E2A76D"/>
                    </a:gs>
                    <a:gs pos="100000">
                      <a:srgbClr val="CC6600"/>
                    </a:gs>
                  </a:gsLst>
                  <a:lin ang="2700000" scaled="1"/>
                </a:gradFill>
                <a:ln w="12700">
                  <a:solidFill>
                    <a:srgbClr val="4D4D4D"/>
                  </a:solidFill>
                  <a:miter lim="800000"/>
                </a:ln>
              </p:spPr>
              <p:txBody>
                <a:bodyPr wrap="none" anchor="ctr"/>
                <a:lstStyle/>
                <a:p>
                  <a:endParaRPr lang="zh-CN" altLang="zh-CN" sz="11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80" name="Rectangle 47">
                  <a:extLst>
                    <a:ext uri="{FF2B5EF4-FFF2-40B4-BE49-F238E27FC236}">
                      <a16:creationId xmlns:a16="http://schemas.microsoft.com/office/drawing/2014/main" id="{FD584B9C-D04B-4C5A-A335-FEEAAFA730A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4" y="96"/>
                  <a:ext cx="48" cy="48"/>
                </a:xfrm>
                <a:prstGeom prst="rect">
                  <a:avLst/>
                </a:prstGeom>
                <a:gradFill rotWithShape="1">
                  <a:gsLst>
                    <a:gs pos="0">
                      <a:srgbClr val="E2A76D"/>
                    </a:gs>
                    <a:gs pos="100000">
                      <a:srgbClr val="CC6600"/>
                    </a:gs>
                  </a:gsLst>
                  <a:lin ang="2700000" scaled="1"/>
                </a:gradFill>
                <a:ln w="12700">
                  <a:solidFill>
                    <a:srgbClr val="4D4D4D"/>
                  </a:solidFill>
                  <a:miter lim="800000"/>
                </a:ln>
              </p:spPr>
              <p:txBody>
                <a:bodyPr wrap="none" anchor="ctr"/>
                <a:lstStyle/>
                <a:p>
                  <a:endParaRPr lang="zh-CN" altLang="zh-CN" sz="11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81" name="Rectangle 48">
                  <a:extLst>
                    <a:ext uri="{FF2B5EF4-FFF2-40B4-BE49-F238E27FC236}">
                      <a16:creationId xmlns:a16="http://schemas.microsoft.com/office/drawing/2014/main" id="{53354961-EF80-4304-9285-F71174CFC11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40" y="96"/>
                  <a:ext cx="48" cy="48"/>
                </a:xfrm>
                <a:prstGeom prst="rect">
                  <a:avLst/>
                </a:prstGeom>
                <a:gradFill rotWithShape="1">
                  <a:gsLst>
                    <a:gs pos="0">
                      <a:srgbClr val="E2A76D"/>
                    </a:gs>
                    <a:gs pos="100000">
                      <a:srgbClr val="CC6600"/>
                    </a:gs>
                  </a:gsLst>
                  <a:lin ang="2700000" scaled="1"/>
                </a:gradFill>
                <a:ln w="12700">
                  <a:solidFill>
                    <a:srgbClr val="4D4D4D"/>
                  </a:solidFill>
                  <a:miter lim="800000"/>
                </a:ln>
              </p:spPr>
              <p:txBody>
                <a:bodyPr wrap="none" anchor="ctr"/>
                <a:lstStyle/>
                <a:p>
                  <a:endParaRPr lang="zh-CN" altLang="zh-CN" sz="11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82" name="Rectangle 49">
                  <a:extLst>
                    <a:ext uri="{FF2B5EF4-FFF2-40B4-BE49-F238E27FC236}">
                      <a16:creationId xmlns:a16="http://schemas.microsoft.com/office/drawing/2014/main" id="{7058A6C2-1BD6-4943-B5B2-25AF66803C7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88" y="240"/>
                  <a:ext cx="48" cy="48"/>
                </a:xfrm>
                <a:prstGeom prst="rect">
                  <a:avLst/>
                </a:prstGeom>
                <a:gradFill rotWithShape="1">
                  <a:gsLst>
                    <a:gs pos="0">
                      <a:srgbClr val="E2A76D"/>
                    </a:gs>
                    <a:gs pos="100000">
                      <a:srgbClr val="CC6600"/>
                    </a:gs>
                  </a:gsLst>
                  <a:lin ang="2700000" scaled="1"/>
                </a:gradFill>
                <a:ln w="12700">
                  <a:solidFill>
                    <a:srgbClr val="4D4D4D"/>
                  </a:solidFill>
                  <a:miter lim="800000"/>
                </a:ln>
              </p:spPr>
              <p:txBody>
                <a:bodyPr wrap="none" anchor="ctr"/>
                <a:lstStyle/>
                <a:p>
                  <a:endParaRPr lang="zh-CN" altLang="zh-CN" sz="11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83" name="Rectangle 50">
                  <a:extLst>
                    <a:ext uri="{FF2B5EF4-FFF2-40B4-BE49-F238E27FC236}">
                      <a16:creationId xmlns:a16="http://schemas.microsoft.com/office/drawing/2014/main" id="{A44D0744-77A5-451D-A1FC-12E470E2B9E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2" y="192"/>
                  <a:ext cx="48" cy="48"/>
                </a:xfrm>
                <a:prstGeom prst="rect">
                  <a:avLst/>
                </a:prstGeom>
                <a:gradFill rotWithShape="1">
                  <a:gsLst>
                    <a:gs pos="0">
                      <a:srgbClr val="E2A76D"/>
                    </a:gs>
                    <a:gs pos="100000">
                      <a:srgbClr val="CC6600"/>
                    </a:gs>
                  </a:gsLst>
                  <a:lin ang="2700000" scaled="1"/>
                </a:gradFill>
                <a:ln w="12700">
                  <a:solidFill>
                    <a:srgbClr val="4D4D4D"/>
                  </a:solidFill>
                  <a:miter lim="800000"/>
                </a:ln>
              </p:spPr>
              <p:txBody>
                <a:bodyPr wrap="none" anchor="ctr"/>
                <a:lstStyle/>
                <a:p>
                  <a:endParaRPr lang="zh-CN" altLang="zh-CN" sz="11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84" name="Rectangle 51">
                  <a:extLst>
                    <a:ext uri="{FF2B5EF4-FFF2-40B4-BE49-F238E27FC236}">
                      <a16:creationId xmlns:a16="http://schemas.microsoft.com/office/drawing/2014/main" id="{D749E1EC-6759-4CA0-8181-079D4F6F13B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8" y="244"/>
                  <a:ext cx="48" cy="48"/>
                </a:xfrm>
                <a:prstGeom prst="rect">
                  <a:avLst/>
                </a:prstGeom>
                <a:gradFill rotWithShape="1">
                  <a:gsLst>
                    <a:gs pos="0">
                      <a:srgbClr val="E2A76D"/>
                    </a:gs>
                    <a:gs pos="100000">
                      <a:srgbClr val="CC6600"/>
                    </a:gs>
                  </a:gsLst>
                  <a:lin ang="2700000" scaled="1"/>
                </a:gradFill>
                <a:ln w="12700">
                  <a:solidFill>
                    <a:srgbClr val="4D4D4D"/>
                  </a:solidFill>
                  <a:miter lim="800000"/>
                </a:ln>
              </p:spPr>
              <p:txBody>
                <a:bodyPr wrap="none" anchor="ctr"/>
                <a:lstStyle/>
                <a:p>
                  <a:endParaRPr lang="zh-CN" altLang="zh-CN" sz="11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85" name="Rectangle 52">
                  <a:extLst>
                    <a:ext uri="{FF2B5EF4-FFF2-40B4-BE49-F238E27FC236}">
                      <a16:creationId xmlns:a16="http://schemas.microsoft.com/office/drawing/2014/main" id="{A6172F55-9349-4CCE-9286-678824A6FB7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12" y="340"/>
                  <a:ext cx="48" cy="48"/>
                </a:xfrm>
                <a:prstGeom prst="rect">
                  <a:avLst/>
                </a:prstGeom>
                <a:gradFill rotWithShape="1">
                  <a:gsLst>
                    <a:gs pos="0">
                      <a:srgbClr val="E2A76D"/>
                    </a:gs>
                    <a:gs pos="100000">
                      <a:srgbClr val="CC6600"/>
                    </a:gs>
                  </a:gsLst>
                  <a:lin ang="2700000" scaled="1"/>
                </a:gradFill>
                <a:ln w="12700">
                  <a:solidFill>
                    <a:srgbClr val="4D4D4D"/>
                  </a:solidFill>
                  <a:miter lim="800000"/>
                </a:ln>
              </p:spPr>
              <p:txBody>
                <a:bodyPr wrap="none" anchor="ctr"/>
                <a:lstStyle/>
                <a:p>
                  <a:endParaRPr lang="zh-CN" altLang="zh-CN" sz="11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86" name="Rectangle 53">
                  <a:extLst>
                    <a:ext uri="{FF2B5EF4-FFF2-40B4-BE49-F238E27FC236}">
                      <a16:creationId xmlns:a16="http://schemas.microsoft.com/office/drawing/2014/main" id="{F7F27491-D9A6-4E26-AA35-74697632BE6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2" y="288"/>
                  <a:ext cx="48" cy="48"/>
                </a:xfrm>
                <a:prstGeom prst="rect">
                  <a:avLst/>
                </a:prstGeom>
                <a:gradFill rotWithShape="1">
                  <a:gsLst>
                    <a:gs pos="0">
                      <a:srgbClr val="E2A76D"/>
                    </a:gs>
                    <a:gs pos="100000">
                      <a:srgbClr val="CC6600"/>
                    </a:gs>
                  </a:gsLst>
                  <a:lin ang="2700000" scaled="1"/>
                </a:gradFill>
                <a:ln w="12700">
                  <a:solidFill>
                    <a:srgbClr val="4D4D4D"/>
                  </a:solidFill>
                  <a:miter lim="800000"/>
                </a:ln>
              </p:spPr>
              <p:txBody>
                <a:bodyPr wrap="none" anchor="ctr"/>
                <a:lstStyle/>
                <a:p>
                  <a:endParaRPr lang="zh-CN" altLang="zh-CN" sz="11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87" name="Rectangle 54">
                  <a:extLst>
                    <a:ext uri="{FF2B5EF4-FFF2-40B4-BE49-F238E27FC236}">
                      <a16:creationId xmlns:a16="http://schemas.microsoft.com/office/drawing/2014/main" id="{0775C798-D8FA-4172-BE6A-12C5B21A2F1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44" y="480"/>
                  <a:ext cx="48" cy="48"/>
                </a:xfrm>
                <a:prstGeom prst="rect">
                  <a:avLst/>
                </a:prstGeom>
                <a:gradFill rotWithShape="1">
                  <a:gsLst>
                    <a:gs pos="0">
                      <a:srgbClr val="E2A76D"/>
                    </a:gs>
                    <a:gs pos="100000">
                      <a:srgbClr val="CC6600"/>
                    </a:gs>
                  </a:gsLst>
                  <a:lin ang="2700000" scaled="1"/>
                </a:gradFill>
                <a:ln w="12700">
                  <a:solidFill>
                    <a:srgbClr val="4D4D4D"/>
                  </a:solidFill>
                  <a:miter lim="800000"/>
                </a:ln>
              </p:spPr>
              <p:txBody>
                <a:bodyPr wrap="none" anchor="ctr"/>
                <a:lstStyle/>
                <a:p>
                  <a:endParaRPr lang="zh-CN" altLang="zh-CN" sz="11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88" name="Rectangle 55">
                  <a:extLst>
                    <a:ext uri="{FF2B5EF4-FFF2-40B4-BE49-F238E27FC236}">
                      <a16:creationId xmlns:a16="http://schemas.microsoft.com/office/drawing/2014/main" id="{10090A44-F1F8-4EFE-B912-CE1E4D942C6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88" y="432"/>
                  <a:ext cx="48" cy="48"/>
                </a:xfrm>
                <a:prstGeom prst="rect">
                  <a:avLst/>
                </a:prstGeom>
                <a:gradFill rotWithShape="1">
                  <a:gsLst>
                    <a:gs pos="0">
                      <a:srgbClr val="E2A76D"/>
                    </a:gs>
                    <a:gs pos="100000">
                      <a:srgbClr val="CC6600"/>
                    </a:gs>
                  </a:gsLst>
                  <a:lin ang="2700000" scaled="1"/>
                </a:gradFill>
                <a:ln w="12700">
                  <a:solidFill>
                    <a:srgbClr val="4D4D4D"/>
                  </a:solidFill>
                  <a:miter lim="800000"/>
                </a:ln>
              </p:spPr>
              <p:txBody>
                <a:bodyPr wrap="none" anchor="ctr"/>
                <a:lstStyle/>
                <a:p>
                  <a:endParaRPr lang="zh-CN" altLang="zh-CN" sz="1100">
                    <a:solidFill>
                      <a:schemeClr val="bg1"/>
                    </a:solidFill>
                  </a:endParaRPr>
                </a:p>
              </p:txBody>
            </p:sp>
          </p:grpSp>
          <p:pic>
            <p:nvPicPr>
              <p:cNvPr id="155" name="Picture 56" descr="scale">
                <a:extLst>
                  <a:ext uri="{FF2B5EF4-FFF2-40B4-BE49-F238E27FC236}">
                    <a16:creationId xmlns:a16="http://schemas.microsoft.com/office/drawing/2014/main" id="{5A4E0689-4781-474C-B1FD-1CC35699736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9"/>
              <a:srcRect/>
              <a:stretch>
                <a:fillRect/>
              </a:stretch>
            </p:blipFill>
            <p:spPr bwMode="auto">
              <a:xfrm>
                <a:off x="3073078" y="3386039"/>
                <a:ext cx="798512" cy="11699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156" name="Group 56">
                <a:extLst>
                  <a:ext uri="{FF2B5EF4-FFF2-40B4-BE49-F238E27FC236}">
                    <a16:creationId xmlns:a16="http://schemas.microsoft.com/office/drawing/2014/main" id="{0A96CFE7-8AF4-4864-B7AD-C093ACBE603F}"/>
                  </a:ext>
                </a:extLst>
              </p:cNvPr>
              <p:cNvGrpSpPr/>
              <p:nvPr/>
            </p:nvGrpSpPr>
            <p:grpSpPr bwMode="auto">
              <a:xfrm>
                <a:off x="3125465" y="3517801"/>
                <a:ext cx="692150" cy="838200"/>
                <a:chOff x="0" y="0"/>
                <a:chExt cx="436" cy="528"/>
              </a:xfrm>
            </p:grpSpPr>
            <p:sp>
              <p:nvSpPr>
                <p:cNvPr id="167" name="Rectangle 58">
                  <a:extLst>
                    <a:ext uri="{FF2B5EF4-FFF2-40B4-BE49-F238E27FC236}">
                      <a16:creationId xmlns:a16="http://schemas.microsoft.com/office/drawing/2014/main" id="{EBE8F81D-94B9-4AA3-9014-E3357AF25F0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6" y="0"/>
                  <a:ext cx="48" cy="48"/>
                </a:xfrm>
                <a:prstGeom prst="rect">
                  <a:avLst/>
                </a:prstGeom>
                <a:gradFill rotWithShape="1">
                  <a:gsLst>
                    <a:gs pos="0">
                      <a:srgbClr val="E2A76D"/>
                    </a:gs>
                    <a:gs pos="100000">
                      <a:srgbClr val="CC6600"/>
                    </a:gs>
                  </a:gsLst>
                  <a:lin ang="2700000" scaled="1"/>
                </a:gradFill>
                <a:ln w="12700">
                  <a:solidFill>
                    <a:srgbClr val="4D4D4D"/>
                  </a:solidFill>
                  <a:miter lim="800000"/>
                </a:ln>
              </p:spPr>
              <p:txBody>
                <a:bodyPr wrap="none" anchor="ctr"/>
                <a:lstStyle/>
                <a:p>
                  <a:endParaRPr lang="zh-CN" altLang="zh-CN" sz="11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68" name="Rectangle 59">
                  <a:extLst>
                    <a:ext uri="{FF2B5EF4-FFF2-40B4-BE49-F238E27FC236}">
                      <a16:creationId xmlns:a16="http://schemas.microsoft.com/office/drawing/2014/main" id="{2C3A51A9-204D-4889-A6BC-29749139AEB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48"/>
                  <a:ext cx="48" cy="48"/>
                </a:xfrm>
                <a:prstGeom prst="rect">
                  <a:avLst/>
                </a:prstGeom>
                <a:gradFill rotWithShape="1">
                  <a:gsLst>
                    <a:gs pos="0">
                      <a:srgbClr val="E2A76D"/>
                    </a:gs>
                    <a:gs pos="100000">
                      <a:srgbClr val="CC6600"/>
                    </a:gs>
                  </a:gsLst>
                  <a:lin ang="2700000" scaled="1"/>
                </a:gradFill>
                <a:ln w="12700">
                  <a:solidFill>
                    <a:srgbClr val="4D4D4D"/>
                  </a:solidFill>
                  <a:miter lim="800000"/>
                </a:ln>
              </p:spPr>
              <p:txBody>
                <a:bodyPr wrap="none" anchor="ctr"/>
                <a:lstStyle/>
                <a:p>
                  <a:endParaRPr lang="zh-CN" altLang="zh-CN" sz="11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69" name="Rectangle 60">
                  <a:extLst>
                    <a:ext uri="{FF2B5EF4-FFF2-40B4-BE49-F238E27FC236}">
                      <a16:creationId xmlns:a16="http://schemas.microsoft.com/office/drawing/2014/main" id="{7CC2117E-661D-4D3D-9CE3-3BCE3190FB8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4" y="96"/>
                  <a:ext cx="48" cy="48"/>
                </a:xfrm>
                <a:prstGeom prst="rect">
                  <a:avLst/>
                </a:prstGeom>
                <a:gradFill rotWithShape="1">
                  <a:gsLst>
                    <a:gs pos="0">
                      <a:srgbClr val="E2A76D"/>
                    </a:gs>
                    <a:gs pos="100000">
                      <a:srgbClr val="CC6600"/>
                    </a:gs>
                  </a:gsLst>
                  <a:lin ang="2700000" scaled="1"/>
                </a:gradFill>
                <a:ln w="12700">
                  <a:solidFill>
                    <a:srgbClr val="4D4D4D"/>
                  </a:solidFill>
                  <a:miter lim="800000"/>
                </a:ln>
              </p:spPr>
              <p:txBody>
                <a:bodyPr wrap="none" anchor="ctr"/>
                <a:lstStyle/>
                <a:p>
                  <a:endParaRPr lang="zh-CN" altLang="zh-CN" sz="11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70" name="Rectangle 61">
                  <a:extLst>
                    <a:ext uri="{FF2B5EF4-FFF2-40B4-BE49-F238E27FC236}">
                      <a16:creationId xmlns:a16="http://schemas.microsoft.com/office/drawing/2014/main" id="{8528B217-7D00-444B-ACE4-C7EBA73B32C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40" y="96"/>
                  <a:ext cx="48" cy="48"/>
                </a:xfrm>
                <a:prstGeom prst="rect">
                  <a:avLst/>
                </a:prstGeom>
                <a:gradFill rotWithShape="1">
                  <a:gsLst>
                    <a:gs pos="0">
                      <a:srgbClr val="E2A76D"/>
                    </a:gs>
                    <a:gs pos="100000">
                      <a:srgbClr val="CC6600"/>
                    </a:gs>
                  </a:gsLst>
                  <a:lin ang="2700000" scaled="1"/>
                </a:gradFill>
                <a:ln w="12700">
                  <a:solidFill>
                    <a:srgbClr val="4D4D4D"/>
                  </a:solidFill>
                  <a:miter lim="800000"/>
                </a:ln>
              </p:spPr>
              <p:txBody>
                <a:bodyPr wrap="none" anchor="ctr"/>
                <a:lstStyle/>
                <a:p>
                  <a:endParaRPr lang="zh-CN" altLang="zh-CN" sz="11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71" name="Rectangle 62">
                  <a:extLst>
                    <a:ext uri="{FF2B5EF4-FFF2-40B4-BE49-F238E27FC236}">
                      <a16:creationId xmlns:a16="http://schemas.microsoft.com/office/drawing/2014/main" id="{435BC45F-0927-437E-9C68-7F8FC4FE212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88" y="240"/>
                  <a:ext cx="48" cy="48"/>
                </a:xfrm>
                <a:prstGeom prst="rect">
                  <a:avLst/>
                </a:prstGeom>
                <a:gradFill rotWithShape="1">
                  <a:gsLst>
                    <a:gs pos="0">
                      <a:srgbClr val="E2A76D"/>
                    </a:gs>
                    <a:gs pos="100000">
                      <a:srgbClr val="CC6600"/>
                    </a:gs>
                  </a:gsLst>
                  <a:lin ang="2700000" scaled="1"/>
                </a:gradFill>
                <a:ln w="12700">
                  <a:solidFill>
                    <a:srgbClr val="4D4D4D"/>
                  </a:solidFill>
                  <a:miter lim="800000"/>
                </a:ln>
              </p:spPr>
              <p:txBody>
                <a:bodyPr wrap="none" anchor="ctr"/>
                <a:lstStyle/>
                <a:p>
                  <a:endParaRPr lang="zh-CN" altLang="zh-CN" sz="11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72" name="Rectangle 63">
                  <a:extLst>
                    <a:ext uri="{FF2B5EF4-FFF2-40B4-BE49-F238E27FC236}">
                      <a16:creationId xmlns:a16="http://schemas.microsoft.com/office/drawing/2014/main" id="{1959D94F-8106-420A-9E02-FB24CBFA6D6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2" y="192"/>
                  <a:ext cx="48" cy="48"/>
                </a:xfrm>
                <a:prstGeom prst="rect">
                  <a:avLst/>
                </a:prstGeom>
                <a:gradFill rotWithShape="1">
                  <a:gsLst>
                    <a:gs pos="0">
                      <a:srgbClr val="E2A76D"/>
                    </a:gs>
                    <a:gs pos="100000">
                      <a:srgbClr val="CC6600"/>
                    </a:gs>
                  </a:gsLst>
                  <a:lin ang="2700000" scaled="1"/>
                </a:gradFill>
                <a:ln w="12700">
                  <a:solidFill>
                    <a:srgbClr val="4D4D4D"/>
                  </a:solidFill>
                  <a:miter lim="800000"/>
                </a:ln>
              </p:spPr>
              <p:txBody>
                <a:bodyPr wrap="none" anchor="ctr"/>
                <a:lstStyle/>
                <a:p>
                  <a:endParaRPr lang="zh-CN" altLang="zh-CN" sz="11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73" name="Rectangle 64">
                  <a:extLst>
                    <a:ext uri="{FF2B5EF4-FFF2-40B4-BE49-F238E27FC236}">
                      <a16:creationId xmlns:a16="http://schemas.microsoft.com/office/drawing/2014/main" id="{5756155A-5436-466B-9E7A-76E49332C40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8" y="244"/>
                  <a:ext cx="48" cy="48"/>
                </a:xfrm>
                <a:prstGeom prst="rect">
                  <a:avLst/>
                </a:prstGeom>
                <a:gradFill rotWithShape="1">
                  <a:gsLst>
                    <a:gs pos="0">
                      <a:srgbClr val="E2A76D"/>
                    </a:gs>
                    <a:gs pos="100000">
                      <a:srgbClr val="CC6600"/>
                    </a:gs>
                  </a:gsLst>
                  <a:lin ang="2700000" scaled="1"/>
                </a:gradFill>
                <a:ln w="12700">
                  <a:solidFill>
                    <a:srgbClr val="4D4D4D"/>
                  </a:solidFill>
                  <a:miter lim="800000"/>
                </a:ln>
              </p:spPr>
              <p:txBody>
                <a:bodyPr wrap="none" anchor="ctr"/>
                <a:lstStyle/>
                <a:p>
                  <a:endParaRPr lang="zh-CN" altLang="zh-CN" sz="11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74" name="Rectangle 65">
                  <a:extLst>
                    <a:ext uri="{FF2B5EF4-FFF2-40B4-BE49-F238E27FC236}">
                      <a16:creationId xmlns:a16="http://schemas.microsoft.com/office/drawing/2014/main" id="{E82112FD-C2E3-4712-BD8B-3CED9A1AA38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12" y="344"/>
                  <a:ext cx="48" cy="48"/>
                </a:xfrm>
                <a:prstGeom prst="rect">
                  <a:avLst/>
                </a:prstGeom>
                <a:gradFill rotWithShape="1">
                  <a:gsLst>
                    <a:gs pos="0">
                      <a:srgbClr val="E2A76D"/>
                    </a:gs>
                    <a:gs pos="100000">
                      <a:srgbClr val="CC6600"/>
                    </a:gs>
                  </a:gsLst>
                  <a:lin ang="2700000" scaled="1"/>
                </a:gradFill>
                <a:ln w="12700">
                  <a:solidFill>
                    <a:srgbClr val="4D4D4D"/>
                  </a:solidFill>
                  <a:miter lim="800000"/>
                </a:ln>
              </p:spPr>
              <p:txBody>
                <a:bodyPr wrap="none" anchor="ctr"/>
                <a:lstStyle/>
                <a:p>
                  <a:endParaRPr lang="zh-CN" altLang="zh-CN" sz="11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75" name="Rectangle 66">
                  <a:extLst>
                    <a:ext uri="{FF2B5EF4-FFF2-40B4-BE49-F238E27FC236}">
                      <a16:creationId xmlns:a16="http://schemas.microsoft.com/office/drawing/2014/main" id="{C82F5F6E-440B-49F7-A569-9BF4A446667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2" y="288"/>
                  <a:ext cx="48" cy="48"/>
                </a:xfrm>
                <a:prstGeom prst="rect">
                  <a:avLst/>
                </a:prstGeom>
                <a:gradFill rotWithShape="1">
                  <a:gsLst>
                    <a:gs pos="0">
                      <a:srgbClr val="E2A76D"/>
                    </a:gs>
                    <a:gs pos="100000">
                      <a:srgbClr val="CC6600"/>
                    </a:gs>
                  </a:gsLst>
                  <a:lin ang="2700000" scaled="1"/>
                </a:gradFill>
                <a:ln w="12700">
                  <a:solidFill>
                    <a:srgbClr val="4D4D4D"/>
                  </a:solidFill>
                  <a:miter lim="800000"/>
                </a:ln>
              </p:spPr>
              <p:txBody>
                <a:bodyPr wrap="none" anchor="ctr"/>
                <a:lstStyle/>
                <a:p>
                  <a:endParaRPr lang="zh-CN" altLang="zh-CN" sz="11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76" name="Rectangle 67">
                  <a:extLst>
                    <a:ext uri="{FF2B5EF4-FFF2-40B4-BE49-F238E27FC236}">
                      <a16:creationId xmlns:a16="http://schemas.microsoft.com/office/drawing/2014/main" id="{2CCBBF6F-876F-445B-AE5D-023DD7EC7B1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44" y="480"/>
                  <a:ext cx="48" cy="48"/>
                </a:xfrm>
                <a:prstGeom prst="rect">
                  <a:avLst/>
                </a:prstGeom>
                <a:gradFill rotWithShape="1">
                  <a:gsLst>
                    <a:gs pos="0">
                      <a:srgbClr val="E2A76D"/>
                    </a:gs>
                    <a:gs pos="100000">
                      <a:srgbClr val="CC6600"/>
                    </a:gs>
                  </a:gsLst>
                  <a:lin ang="2700000" scaled="1"/>
                </a:gradFill>
                <a:ln w="12700">
                  <a:solidFill>
                    <a:srgbClr val="4D4D4D"/>
                  </a:solidFill>
                  <a:miter lim="800000"/>
                </a:ln>
              </p:spPr>
              <p:txBody>
                <a:bodyPr wrap="none" anchor="ctr"/>
                <a:lstStyle/>
                <a:p>
                  <a:endParaRPr lang="zh-CN" altLang="zh-CN" sz="11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77" name="Rectangle 68">
                  <a:extLst>
                    <a:ext uri="{FF2B5EF4-FFF2-40B4-BE49-F238E27FC236}">
                      <a16:creationId xmlns:a16="http://schemas.microsoft.com/office/drawing/2014/main" id="{E1054EA3-A1A4-4AA0-8C98-3C62D4CB4C5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88" y="432"/>
                  <a:ext cx="48" cy="48"/>
                </a:xfrm>
                <a:prstGeom prst="rect">
                  <a:avLst/>
                </a:prstGeom>
                <a:gradFill rotWithShape="1">
                  <a:gsLst>
                    <a:gs pos="0">
                      <a:srgbClr val="E2A76D"/>
                    </a:gs>
                    <a:gs pos="100000">
                      <a:srgbClr val="CC6600"/>
                    </a:gs>
                  </a:gsLst>
                  <a:lin ang="2700000" scaled="1"/>
                </a:gradFill>
                <a:ln w="12700">
                  <a:solidFill>
                    <a:srgbClr val="4D4D4D"/>
                  </a:solidFill>
                  <a:miter lim="800000"/>
                </a:ln>
              </p:spPr>
              <p:txBody>
                <a:bodyPr wrap="none" anchor="ctr"/>
                <a:lstStyle/>
                <a:p>
                  <a:endParaRPr lang="zh-CN" altLang="zh-CN" sz="1100">
                    <a:solidFill>
                      <a:schemeClr val="bg1"/>
                    </a:solidFill>
                  </a:endParaRPr>
                </a:p>
              </p:txBody>
            </p:sp>
          </p:grpSp>
          <p:grpSp>
            <p:nvGrpSpPr>
              <p:cNvPr id="157" name="Group 68">
                <a:extLst>
                  <a:ext uri="{FF2B5EF4-FFF2-40B4-BE49-F238E27FC236}">
                    <a16:creationId xmlns:a16="http://schemas.microsoft.com/office/drawing/2014/main" id="{77B55991-FD86-423C-908D-4503FE356775}"/>
                  </a:ext>
                </a:extLst>
              </p:cNvPr>
              <p:cNvGrpSpPr/>
              <p:nvPr/>
            </p:nvGrpSpPr>
            <p:grpSpPr bwMode="auto">
              <a:xfrm>
                <a:off x="2142803" y="1946176"/>
                <a:ext cx="6645275" cy="696913"/>
                <a:chOff x="0" y="0"/>
                <a:chExt cx="4186" cy="439"/>
              </a:xfrm>
            </p:grpSpPr>
            <p:sp>
              <p:nvSpPr>
                <p:cNvPr id="164" name="Freeform 70">
                  <a:extLst>
                    <a:ext uri="{FF2B5EF4-FFF2-40B4-BE49-F238E27FC236}">
                      <a16:creationId xmlns:a16="http://schemas.microsoft.com/office/drawing/2014/main" id="{9E8F6218-1B1A-4CFF-9D67-2C1E4D61492F}"/>
                    </a:ext>
                  </a:extLst>
                </p:cNvPr>
                <p:cNvSpPr/>
                <p:nvPr/>
              </p:nvSpPr>
              <p:spPr bwMode="auto">
                <a:xfrm>
                  <a:off x="0" y="155"/>
                  <a:ext cx="528" cy="208"/>
                </a:xfrm>
                <a:custGeom>
                  <a:avLst/>
                  <a:gdLst>
                    <a:gd name="T0" fmla="*/ 0 w 528"/>
                    <a:gd name="T1" fmla="*/ 208 h 208"/>
                    <a:gd name="T2" fmla="*/ 288 w 528"/>
                    <a:gd name="T3" fmla="*/ 16 h 208"/>
                    <a:gd name="T4" fmla="*/ 528 w 528"/>
                    <a:gd name="T5" fmla="*/ 112 h 208"/>
                    <a:gd name="T6" fmla="*/ 0 60000 65536"/>
                    <a:gd name="T7" fmla="*/ 0 60000 65536"/>
                    <a:gd name="T8" fmla="*/ 0 60000 65536"/>
                    <a:gd name="T9" fmla="*/ 0 w 528"/>
                    <a:gd name="T10" fmla="*/ 0 h 208"/>
                    <a:gd name="T11" fmla="*/ 528 w 528"/>
                    <a:gd name="T12" fmla="*/ 208 h 20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528" h="208">
                      <a:moveTo>
                        <a:pt x="0" y="208"/>
                      </a:moveTo>
                      <a:cubicBezTo>
                        <a:pt x="100" y="120"/>
                        <a:pt x="200" y="32"/>
                        <a:pt x="288" y="16"/>
                      </a:cubicBezTo>
                      <a:cubicBezTo>
                        <a:pt x="376" y="0"/>
                        <a:pt x="452" y="56"/>
                        <a:pt x="528" y="112"/>
                      </a:cubicBezTo>
                    </a:path>
                  </a:pathLst>
                </a:custGeom>
                <a:noFill/>
                <a:ln w="127000">
                  <a:solidFill>
                    <a:schemeClr val="accent2"/>
                  </a:solidFill>
                  <a:round/>
                  <a:tailEnd type="triangle" w="med" len="sm"/>
                </a:ln>
              </p:spPr>
              <p:txBody>
                <a:bodyPr wrap="none" anchor="ctr"/>
                <a:lstStyle/>
                <a:p>
                  <a:endParaRPr lang="zh-CN" altLang="en-US" sz="1100">
                    <a:solidFill>
                      <a:schemeClr val="bg1"/>
                    </a:solidFill>
                  </a:endParaRPr>
                </a:p>
              </p:txBody>
            </p:sp>
            <p:pic>
              <p:nvPicPr>
                <p:cNvPr id="165" name="Picture 71" descr="icon_file">
                  <a:extLst>
                    <a:ext uri="{FF2B5EF4-FFF2-40B4-BE49-F238E27FC236}">
                      <a16:creationId xmlns:a16="http://schemas.microsoft.com/office/drawing/2014/main" id="{038DDA23-93FF-4AC6-816D-D7055DF55CF8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3655" y="0"/>
                  <a:ext cx="236" cy="30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66" name="Picture 72" descr="icon_file">
                  <a:extLst>
                    <a:ext uri="{FF2B5EF4-FFF2-40B4-BE49-F238E27FC236}">
                      <a16:creationId xmlns:a16="http://schemas.microsoft.com/office/drawing/2014/main" id="{4B5AEA8F-5358-459F-A2AA-587007A318DD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3950" y="131"/>
                  <a:ext cx="236" cy="30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pic>
            <p:nvPicPr>
              <p:cNvPr id="158" name="Picture 9" descr="电脑">
                <a:extLst>
                  <a:ext uri="{FF2B5EF4-FFF2-40B4-BE49-F238E27FC236}">
                    <a16:creationId xmlns:a16="http://schemas.microsoft.com/office/drawing/2014/main" id="{232E5163-63BB-4C12-9D17-84FB524A910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0"/>
              <a:srcRect/>
              <a:stretch>
                <a:fillRect/>
              </a:stretch>
            </p:blipFill>
            <p:spPr bwMode="auto">
              <a:xfrm>
                <a:off x="7538715" y="2627214"/>
                <a:ext cx="642938" cy="6429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59" name="Picture 5" descr="笔记本">
                <a:extLst>
                  <a:ext uri="{FF2B5EF4-FFF2-40B4-BE49-F238E27FC236}">
                    <a16:creationId xmlns:a16="http://schemas.microsoft.com/office/drawing/2014/main" id="{9A34B73B-E983-4C61-B00C-76DD39E985D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1"/>
              <a:srcRect/>
              <a:stretch>
                <a:fillRect/>
              </a:stretch>
            </p:blipFill>
            <p:spPr bwMode="auto">
              <a:xfrm>
                <a:off x="8253090" y="2627214"/>
                <a:ext cx="642938" cy="6429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60" name="Picture 13" descr="D:\sinfor\2010\1月\网络图标设计\修改0126\修改\产品2\广域网加速.png">
                <a:extLst>
                  <a:ext uri="{FF2B5EF4-FFF2-40B4-BE49-F238E27FC236}">
                    <a16:creationId xmlns:a16="http://schemas.microsoft.com/office/drawing/2014/main" id="{E9A8084E-F9DF-4672-8252-31513571ACE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2"/>
              <a:srcRect/>
              <a:stretch>
                <a:fillRect/>
              </a:stretch>
            </p:blipFill>
            <p:spPr bwMode="auto">
              <a:xfrm>
                <a:off x="2752404" y="2627214"/>
                <a:ext cx="1146367" cy="12144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61" name="Picture 13" descr="D:\sinfor\2010\1月\网络图标设计\修改0126\修改\产品2\广域网加速.png">
                <a:extLst>
                  <a:ext uri="{FF2B5EF4-FFF2-40B4-BE49-F238E27FC236}">
                    <a16:creationId xmlns:a16="http://schemas.microsoft.com/office/drawing/2014/main" id="{BB36A755-29EB-4E31-AE59-4A0ACFC74E6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2"/>
              <a:srcRect/>
              <a:stretch>
                <a:fillRect/>
              </a:stretch>
            </p:blipFill>
            <p:spPr bwMode="auto">
              <a:xfrm>
                <a:off x="5467651" y="2636912"/>
                <a:ext cx="1141062" cy="12144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62" name="Picture 10" descr="建筑物群">
                <a:extLst>
                  <a:ext uri="{FF2B5EF4-FFF2-40B4-BE49-F238E27FC236}">
                    <a16:creationId xmlns:a16="http://schemas.microsoft.com/office/drawing/2014/main" id="{DCDA1539-F658-41EA-B8D1-ADBA193E65E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3"/>
              <a:srcRect/>
              <a:stretch>
                <a:fillRect/>
              </a:stretch>
            </p:blipFill>
            <p:spPr bwMode="auto">
              <a:xfrm>
                <a:off x="466403" y="2270026"/>
                <a:ext cx="1266825" cy="1266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63" name="Picture 61" descr="服务器群">
                <a:extLst>
                  <a:ext uri="{FF2B5EF4-FFF2-40B4-BE49-F238E27FC236}">
                    <a16:creationId xmlns:a16="http://schemas.microsoft.com/office/drawing/2014/main" id="{7856C124-3FEB-43F8-82F4-109053BCEB0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4"/>
              <a:srcRect/>
              <a:stretch>
                <a:fillRect/>
              </a:stretch>
            </p:blipFill>
            <p:spPr bwMode="auto">
              <a:xfrm>
                <a:off x="1537965" y="2555776"/>
                <a:ext cx="828675" cy="8286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73" name="Text Box 22">
              <a:extLst>
                <a:ext uri="{FF2B5EF4-FFF2-40B4-BE49-F238E27FC236}">
                  <a16:creationId xmlns:a16="http://schemas.microsoft.com/office/drawing/2014/main" id="{2A3D23FD-C8B3-4521-8B76-5632A69D842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37303" y="3090293"/>
              <a:ext cx="420829" cy="26161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100" b="1" dirty="0">
                  <a:solidFill>
                    <a:schemeClr val="bg1"/>
                  </a:solidFill>
                </a:rPr>
                <a:t>Tag</a:t>
              </a:r>
              <a:endParaRPr lang="zh-CN" altLang="zh-CN" sz="16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91" name="Rectangle 2">
            <a:extLst>
              <a:ext uri="{FF2B5EF4-FFF2-40B4-BE49-F238E27FC236}">
                <a16:creationId xmlns:a16="http://schemas.microsoft.com/office/drawing/2014/main" id="{EB4A77FB-16B3-4DBA-B40D-B8C2358E7246}"/>
              </a:ext>
            </a:extLst>
          </p:cNvPr>
          <p:cNvSpPr/>
          <p:nvPr/>
        </p:nvSpPr>
        <p:spPr>
          <a:xfrm>
            <a:off x="4193608" y="3319705"/>
            <a:ext cx="307124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A tag can represent up to 4K real data</a:t>
            </a:r>
            <a:r>
              <a:rPr lang="zh-CN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 </a:t>
            </a:r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sp>
        <p:nvSpPr>
          <p:cNvPr id="192" name="矩形 191">
            <a:extLst>
              <a:ext uri="{FF2B5EF4-FFF2-40B4-BE49-F238E27FC236}">
                <a16:creationId xmlns:a16="http://schemas.microsoft.com/office/drawing/2014/main" id="{AB8BD231-2529-4C3A-92C0-FF257C4C0470}"/>
              </a:ext>
            </a:extLst>
          </p:cNvPr>
          <p:cNvSpPr/>
          <p:nvPr/>
        </p:nvSpPr>
        <p:spPr>
          <a:xfrm>
            <a:off x="4143759" y="5961642"/>
            <a:ext cx="1115250" cy="24622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000" b="1" dirty="0">
                <a:solidFill>
                  <a:schemeClr val="bg1"/>
                </a:solidFill>
                <a:latin typeface="Microsoft YaHei" charset="-122"/>
                <a:ea typeface="Microsoft YaHei" charset="-122"/>
                <a:sym typeface="微软雅黑" charset="0"/>
              </a:rPr>
              <a:t>Before</a:t>
            </a:r>
            <a:endParaRPr lang="zh-CN" altLang="en-US" sz="1000" b="1" dirty="0"/>
          </a:p>
        </p:txBody>
      </p:sp>
      <p:sp>
        <p:nvSpPr>
          <p:cNvPr id="193" name="矩形 192">
            <a:extLst>
              <a:ext uri="{FF2B5EF4-FFF2-40B4-BE49-F238E27FC236}">
                <a16:creationId xmlns:a16="http://schemas.microsoft.com/office/drawing/2014/main" id="{2632CA3F-A65E-4BE7-8B26-70B28394E0F3}"/>
              </a:ext>
            </a:extLst>
          </p:cNvPr>
          <p:cNvSpPr/>
          <p:nvPr/>
        </p:nvSpPr>
        <p:spPr>
          <a:xfrm>
            <a:off x="6278327" y="5946693"/>
            <a:ext cx="1115250" cy="24622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000" b="1" dirty="0">
                <a:solidFill>
                  <a:schemeClr val="bg1"/>
                </a:solidFill>
                <a:latin typeface="Microsoft YaHei" charset="-122"/>
                <a:ea typeface="Microsoft YaHei" charset="-122"/>
                <a:sym typeface="微软雅黑" charset="0"/>
              </a:rPr>
              <a:t>After</a:t>
            </a:r>
            <a:endParaRPr lang="zh-CN" altLang="en-US" sz="1000" b="1" dirty="0"/>
          </a:p>
        </p:txBody>
      </p:sp>
    </p:spTree>
    <p:extLst>
      <p:ext uri="{BB962C8B-B14F-4D97-AF65-F5344CB8AC3E}">
        <p14:creationId xmlns:p14="http://schemas.microsoft.com/office/powerpoint/2010/main" val="1648435786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图片 7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49" name="组合 48"/>
          <p:cNvGrpSpPr/>
          <p:nvPr/>
        </p:nvGrpSpPr>
        <p:grpSpPr>
          <a:xfrm>
            <a:off x="907549" y="6426891"/>
            <a:ext cx="10423265" cy="336695"/>
            <a:chOff x="907549" y="6426891"/>
            <a:chExt cx="10423265" cy="336695"/>
          </a:xfrm>
        </p:grpSpPr>
        <p:sp>
          <p:nvSpPr>
            <p:cNvPr id="50" name="文本框 49"/>
            <p:cNvSpPr txBox="1"/>
            <p:nvPr/>
          </p:nvSpPr>
          <p:spPr>
            <a:xfrm>
              <a:off x="1096673" y="6426891"/>
              <a:ext cx="1836939" cy="33669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 panose="020B0503020204020204" pitchFamily="34" charset="-122"/>
                  <a:cs typeface="+mn-cs"/>
                </a:rPr>
                <a:t>Sangfor</a:t>
              </a: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 panose="020B0503020204020204" pitchFamily="34" charset="-122"/>
                  <a:cs typeface="+mn-cs"/>
                </a:rPr>
                <a:t> Technologies</a:t>
              </a:r>
            </a:p>
          </p:txBody>
        </p:sp>
        <p:sp>
          <p:nvSpPr>
            <p:cNvPr id="52" name="矩形 51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cxnSp>
        <p:nvCxnSpPr>
          <p:cNvPr id="48" name="直接连接符 47"/>
          <p:cNvCxnSpPr/>
          <p:nvPr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5C62BC-63D8-4176-937B-D5EBCAA09FF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cs typeface="+mn-cs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0393108" y="6477062"/>
            <a:ext cx="779336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charset="-122"/>
                <a:cs typeface="+mn-cs"/>
              </a:rPr>
              <a:t>Page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cs typeface="+mn-cs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32067EBD-4AB2-4D73-A746-C49D675BFDD8}"/>
              </a:ext>
            </a:extLst>
          </p:cNvPr>
          <p:cNvGrpSpPr/>
          <p:nvPr/>
        </p:nvGrpSpPr>
        <p:grpSpPr>
          <a:xfrm>
            <a:off x="1" y="311234"/>
            <a:ext cx="459574" cy="326939"/>
            <a:chOff x="1" y="311234"/>
            <a:chExt cx="459574" cy="326939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1BB4B303-34AD-4B94-92D8-678880FC5C33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FF563AA8-AA97-4FC4-BAEA-32A3AD32802A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C69B5F14-E7B4-477F-841F-D490B902D3F7}"/>
              </a:ext>
            </a:extLst>
          </p:cNvPr>
          <p:cNvGrpSpPr/>
          <p:nvPr/>
        </p:nvGrpSpPr>
        <p:grpSpPr>
          <a:xfrm>
            <a:off x="1" y="200326"/>
            <a:ext cx="8085231" cy="523220"/>
            <a:chOff x="1" y="200326"/>
            <a:chExt cx="8085231" cy="523220"/>
          </a:xfrm>
        </p:grpSpPr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D4A265FC-D8C5-4129-BC6B-7CB6BA868215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624DBF4B-A86D-47A4-B1FB-6BB83FD23F23}"/>
                </a:ext>
              </a:extLst>
            </p:cNvPr>
            <p:cNvSpPr/>
            <p:nvPr/>
          </p:nvSpPr>
          <p:spPr>
            <a:xfrm>
              <a:off x="579651" y="200326"/>
              <a:ext cx="750558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zh-CN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/>
                  <a:cs typeface="+mn-cs"/>
                </a:rPr>
                <a:t>Good User Experience—Application Proxy</a:t>
              </a:r>
              <a:endPara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CCCF7D2F-B066-4B37-9CFE-F9E25F56145B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grpSp>
        <p:nvGrpSpPr>
          <p:cNvPr id="97" name="组合 102">
            <a:extLst>
              <a:ext uri="{FF2B5EF4-FFF2-40B4-BE49-F238E27FC236}">
                <a16:creationId xmlns:a16="http://schemas.microsoft.com/office/drawing/2014/main" id="{541094CE-481D-4F7D-91E0-080BB991DDCC}"/>
              </a:ext>
            </a:extLst>
          </p:cNvPr>
          <p:cNvGrpSpPr/>
          <p:nvPr/>
        </p:nvGrpSpPr>
        <p:grpSpPr>
          <a:xfrm>
            <a:off x="1096673" y="777380"/>
            <a:ext cx="9210577" cy="2358526"/>
            <a:chOff x="696046" y="2585598"/>
            <a:chExt cx="11529484" cy="4073423"/>
          </a:xfrm>
        </p:grpSpPr>
        <p:sp>
          <p:nvSpPr>
            <p:cNvPr id="98" name="云形 21">
              <a:extLst>
                <a:ext uri="{FF2B5EF4-FFF2-40B4-BE49-F238E27FC236}">
                  <a16:creationId xmlns:a16="http://schemas.microsoft.com/office/drawing/2014/main" id="{F3756C6B-6E80-4066-AD5F-F58CEF982B60}"/>
                </a:ext>
              </a:extLst>
            </p:cNvPr>
            <p:cNvSpPr/>
            <p:nvPr/>
          </p:nvSpPr>
          <p:spPr>
            <a:xfrm>
              <a:off x="5407839" y="4809322"/>
              <a:ext cx="1647455" cy="1044668"/>
            </a:xfrm>
            <a:prstGeom prst="cloud">
              <a:avLst/>
            </a:pr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1400" b="1" dirty="0">
                  <a:solidFill>
                    <a:schemeClr val="bg1"/>
                  </a:solidFill>
                </a:rPr>
                <a:t>WAN</a:t>
              </a:r>
              <a:endParaRPr lang="zh-CN" altLang="en-US" sz="1400" b="1" dirty="0">
                <a:solidFill>
                  <a:schemeClr val="bg1"/>
                </a:solidFill>
              </a:endParaRPr>
            </a:p>
          </p:txBody>
        </p:sp>
        <p:pic>
          <p:nvPicPr>
            <p:cNvPr id="99" name="Picture 13" descr="Service-Server">
              <a:extLst>
                <a:ext uri="{FF2B5EF4-FFF2-40B4-BE49-F238E27FC236}">
                  <a16:creationId xmlns:a16="http://schemas.microsoft.com/office/drawing/2014/main" id="{0C2D5F43-0009-42F1-806E-E9FA4418C8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01405" y="5367886"/>
              <a:ext cx="621956" cy="5315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0" name="Picture 9" descr="电脑">
              <a:extLst>
                <a:ext uri="{FF2B5EF4-FFF2-40B4-BE49-F238E27FC236}">
                  <a16:creationId xmlns:a16="http://schemas.microsoft.com/office/drawing/2014/main" id="{B935B855-7253-4C70-989E-F1698714CB3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6046" y="5429529"/>
              <a:ext cx="550196" cy="498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01" name="Group 19">
              <a:extLst>
                <a:ext uri="{FF2B5EF4-FFF2-40B4-BE49-F238E27FC236}">
                  <a16:creationId xmlns:a16="http://schemas.microsoft.com/office/drawing/2014/main" id="{F096F390-32B9-4D8D-960A-376C2ADAFCE6}"/>
                </a:ext>
              </a:extLst>
            </p:cNvPr>
            <p:cNvGrpSpPr/>
            <p:nvPr/>
          </p:nvGrpSpPr>
          <p:grpSpPr bwMode="auto">
            <a:xfrm>
              <a:off x="10079298" y="5301939"/>
              <a:ext cx="802921" cy="612440"/>
              <a:chOff x="0" y="0"/>
              <a:chExt cx="432" cy="576"/>
            </a:xfrm>
          </p:grpSpPr>
          <p:sp>
            <p:nvSpPr>
              <p:cNvPr id="136" name="Line 21">
                <a:extLst>
                  <a:ext uri="{FF2B5EF4-FFF2-40B4-BE49-F238E27FC236}">
                    <a16:creationId xmlns:a16="http://schemas.microsoft.com/office/drawing/2014/main" id="{DF3C1085-DC3A-4E67-B4B8-22AF3298D18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0" y="48"/>
                <a:ext cx="432" cy="48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tailEnd type="triangle" w="med" len="med"/>
              </a:ln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160">
                  <a:solidFill>
                    <a:schemeClr val="bg1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7" name="Line 22">
                <a:extLst>
                  <a:ext uri="{FF2B5EF4-FFF2-40B4-BE49-F238E27FC236}">
                    <a16:creationId xmlns:a16="http://schemas.microsoft.com/office/drawing/2014/main" id="{ED9FB90C-931B-4A61-8A95-B7C846665D1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0" y="96"/>
                <a:ext cx="432" cy="48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tailEnd type="triangle" w="med" len="med"/>
              </a:ln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160">
                  <a:solidFill>
                    <a:schemeClr val="bg1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8" name="Line 23">
                <a:extLst>
                  <a:ext uri="{FF2B5EF4-FFF2-40B4-BE49-F238E27FC236}">
                    <a16:creationId xmlns:a16="http://schemas.microsoft.com/office/drawing/2014/main" id="{0BBB8E79-0B91-4843-951A-D0511BDB59B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0" y="144"/>
                <a:ext cx="432" cy="48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tailEnd type="triangle" w="med" len="med"/>
              </a:ln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160">
                  <a:solidFill>
                    <a:schemeClr val="bg1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9" name="Line 24">
                <a:extLst>
                  <a:ext uri="{FF2B5EF4-FFF2-40B4-BE49-F238E27FC236}">
                    <a16:creationId xmlns:a16="http://schemas.microsoft.com/office/drawing/2014/main" id="{0C4E7CA3-6F19-4E7A-BA49-F2D1B2AD658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0" y="0"/>
                <a:ext cx="432" cy="48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tailEnd type="triangle" w="med" len="med"/>
              </a:ln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160">
                  <a:solidFill>
                    <a:schemeClr val="bg1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0" name="Line 25">
                <a:extLst>
                  <a:ext uri="{FF2B5EF4-FFF2-40B4-BE49-F238E27FC236}">
                    <a16:creationId xmlns:a16="http://schemas.microsoft.com/office/drawing/2014/main" id="{1E55E9EC-4149-4CCF-98BC-FFA41BB38A9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0" y="240"/>
                <a:ext cx="432" cy="48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tailEnd type="triangle" w="med" len="med"/>
              </a:ln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160">
                  <a:solidFill>
                    <a:schemeClr val="bg1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1" name="Line 26">
                <a:extLst>
                  <a:ext uri="{FF2B5EF4-FFF2-40B4-BE49-F238E27FC236}">
                    <a16:creationId xmlns:a16="http://schemas.microsoft.com/office/drawing/2014/main" id="{90FF26A7-1219-411D-85D6-D7437A8AB8C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0" y="288"/>
                <a:ext cx="432" cy="48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tailEnd type="triangle" w="med" len="med"/>
              </a:ln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160">
                  <a:solidFill>
                    <a:schemeClr val="bg1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2" name="Line 27">
                <a:extLst>
                  <a:ext uri="{FF2B5EF4-FFF2-40B4-BE49-F238E27FC236}">
                    <a16:creationId xmlns:a16="http://schemas.microsoft.com/office/drawing/2014/main" id="{7822E7F1-9475-4891-9B6A-8C3AC0FA29D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0" y="336"/>
                <a:ext cx="432" cy="48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tailEnd type="triangle" w="med" len="med"/>
              </a:ln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160">
                  <a:solidFill>
                    <a:schemeClr val="bg1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3" name="Line 28">
                <a:extLst>
                  <a:ext uri="{FF2B5EF4-FFF2-40B4-BE49-F238E27FC236}">
                    <a16:creationId xmlns:a16="http://schemas.microsoft.com/office/drawing/2014/main" id="{C82F13C0-13C8-4C44-80A1-13CC034E6E7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0" y="192"/>
                <a:ext cx="432" cy="48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tailEnd type="triangle" w="med" len="med"/>
              </a:ln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160">
                  <a:solidFill>
                    <a:schemeClr val="bg1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4" name="Line 29">
                <a:extLst>
                  <a:ext uri="{FF2B5EF4-FFF2-40B4-BE49-F238E27FC236}">
                    <a16:creationId xmlns:a16="http://schemas.microsoft.com/office/drawing/2014/main" id="{9096E3C3-0471-4FBE-BF89-D558685060D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0" y="432"/>
                <a:ext cx="432" cy="48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tailEnd type="triangle" w="med" len="med"/>
              </a:ln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160">
                  <a:solidFill>
                    <a:schemeClr val="bg1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5" name="Line 30">
                <a:extLst>
                  <a:ext uri="{FF2B5EF4-FFF2-40B4-BE49-F238E27FC236}">
                    <a16:creationId xmlns:a16="http://schemas.microsoft.com/office/drawing/2014/main" id="{1A52EE06-BC34-4DFC-9B48-4A970DE510A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0" y="480"/>
                <a:ext cx="432" cy="48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tailEnd type="triangle" w="med" len="med"/>
              </a:ln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160">
                  <a:solidFill>
                    <a:schemeClr val="bg1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6" name="Line 31">
                <a:extLst>
                  <a:ext uri="{FF2B5EF4-FFF2-40B4-BE49-F238E27FC236}">
                    <a16:creationId xmlns:a16="http://schemas.microsoft.com/office/drawing/2014/main" id="{1285DC87-FB2F-4E73-A254-D3A9280007D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0" y="528"/>
                <a:ext cx="432" cy="48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tailEnd type="triangle" w="med" len="med"/>
              </a:ln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160">
                  <a:solidFill>
                    <a:schemeClr val="bg1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7" name="Line 32">
                <a:extLst>
                  <a:ext uri="{FF2B5EF4-FFF2-40B4-BE49-F238E27FC236}">
                    <a16:creationId xmlns:a16="http://schemas.microsoft.com/office/drawing/2014/main" id="{62831A4A-E3B1-4979-8A77-E7D97EF9AE5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0" y="384"/>
                <a:ext cx="432" cy="48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tailEnd type="triangle" w="med" len="med"/>
              </a:ln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160">
                  <a:solidFill>
                    <a:schemeClr val="bg1"/>
                  </a:solidFill>
                  <a:cs typeface="Arial" panose="020B0604020202020204" pitchFamily="34" charset="0"/>
                </a:endParaRPr>
              </a:p>
            </p:txBody>
          </p:sp>
        </p:grpSp>
        <p:pic>
          <p:nvPicPr>
            <p:cNvPr id="102" name="图片 26">
              <a:extLst>
                <a:ext uri="{FF2B5EF4-FFF2-40B4-BE49-F238E27FC236}">
                  <a16:creationId xmlns:a16="http://schemas.microsoft.com/office/drawing/2014/main" id="{C147DB2D-9EFE-4FF1-BBF0-CD3DEE1A1CB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73107" y="5476436"/>
              <a:ext cx="788087" cy="263449"/>
            </a:xfrm>
            <a:prstGeom prst="rect">
              <a:avLst/>
            </a:prstGeom>
          </p:spPr>
        </p:pic>
        <p:pic>
          <p:nvPicPr>
            <p:cNvPr id="103" name="图片 27">
              <a:extLst>
                <a:ext uri="{FF2B5EF4-FFF2-40B4-BE49-F238E27FC236}">
                  <a16:creationId xmlns:a16="http://schemas.microsoft.com/office/drawing/2014/main" id="{4737AC34-1E4D-4D3F-A543-79E61276319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54946" y="5476436"/>
              <a:ext cx="788087" cy="263449"/>
            </a:xfrm>
            <a:prstGeom prst="rect">
              <a:avLst/>
            </a:prstGeom>
          </p:spPr>
        </p:pic>
        <p:grpSp>
          <p:nvGrpSpPr>
            <p:cNvPr id="104" name="Group 19">
              <a:extLst>
                <a:ext uri="{FF2B5EF4-FFF2-40B4-BE49-F238E27FC236}">
                  <a16:creationId xmlns:a16="http://schemas.microsoft.com/office/drawing/2014/main" id="{FB7262FC-B111-4866-822D-B92993CDFE96}"/>
                </a:ext>
              </a:extLst>
            </p:cNvPr>
            <p:cNvGrpSpPr/>
            <p:nvPr/>
          </p:nvGrpSpPr>
          <p:grpSpPr bwMode="auto">
            <a:xfrm>
              <a:off x="1537314" y="5327456"/>
              <a:ext cx="802921" cy="612440"/>
              <a:chOff x="0" y="0"/>
              <a:chExt cx="432" cy="576"/>
            </a:xfrm>
          </p:grpSpPr>
          <p:sp>
            <p:nvSpPr>
              <p:cNvPr id="118" name="Line 21">
                <a:extLst>
                  <a:ext uri="{FF2B5EF4-FFF2-40B4-BE49-F238E27FC236}">
                    <a16:creationId xmlns:a16="http://schemas.microsoft.com/office/drawing/2014/main" id="{32056B67-4A7C-45D1-8069-92511C4EB54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0" y="48"/>
                <a:ext cx="432" cy="48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tailEnd type="triangle" w="med" len="med"/>
              </a:ln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160">
                  <a:solidFill>
                    <a:schemeClr val="bg1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9" name="Line 22">
                <a:extLst>
                  <a:ext uri="{FF2B5EF4-FFF2-40B4-BE49-F238E27FC236}">
                    <a16:creationId xmlns:a16="http://schemas.microsoft.com/office/drawing/2014/main" id="{576CF848-FFF7-4D22-AF37-182599225DD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0" y="96"/>
                <a:ext cx="432" cy="48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tailEnd type="triangle" w="med" len="med"/>
              </a:ln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160">
                  <a:solidFill>
                    <a:schemeClr val="bg1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0" name="Line 23">
                <a:extLst>
                  <a:ext uri="{FF2B5EF4-FFF2-40B4-BE49-F238E27FC236}">
                    <a16:creationId xmlns:a16="http://schemas.microsoft.com/office/drawing/2014/main" id="{BD5F4A95-C68E-4EFC-8403-F7EB276DA25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0" y="144"/>
                <a:ext cx="432" cy="48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tailEnd type="triangle" w="med" len="med"/>
              </a:ln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160">
                  <a:solidFill>
                    <a:schemeClr val="bg1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1" name="Line 24">
                <a:extLst>
                  <a:ext uri="{FF2B5EF4-FFF2-40B4-BE49-F238E27FC236}">
                    <a16:creationId xmlns:a16="http://schemas.microsoft.com/office/drawing/2014/main" id="{EF857935-D1DA-4011-A39E-B7C1582863A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0" y="0"/>
                <a:ext cx="432" cy="48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tailEnd type="triangle" w="med" len="med"/>
              </a:ln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160">
                  <a:solidFill>
                    <a:schemeClr val="bg1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2" name="Line 25">
                <a:extLst>
                  <a:ext uri="{FF2B5EF4-FFF2-40B4-BE49-F238E27FC236}">
                    <a16:creationId xmlns:a16="http://schemas.microsoft.com/office/drawing/2014/main" id="{F8DB5DDB-06D5-4030-B454-2567B7FF9BD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0" y="240"/>
                <a:ext cx="432" cy="48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tailEnd type="triangle" w="med" len="med"/>
              </a:ln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160">
                  <a:solidFill>
                    <a:schemeClr val="bg1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3" name="Line 26">
                <a:extLst>
                  <a:ext uri="{FF2B5EF4-FFF2-40B4-BE49-F238E27FC236}">
                    <a16:creationId xmlns:a16="http://schemas.microsoft.com/office/drawing/2014/main" id="{E89EB677-3859-492C-8929-BA22923993B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0" y="288"/>
                <a:ext cx="432" cy="48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tailEnd type="triangle" w="med" len="med"/>
              </a:ln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160">
                  <a:solidFill>
                    <a:schemeClr val="bg1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4" name="Line 27">
                <a:extLst>
                  <a:ext uri="{FF2B5EF4-FFF2-40B4-BE49-F238E27FC236}">
                    <a16:creationId xmlns:a16="http://schemas.microsoft.com/office/drawing/2014/main" id="{FC2F5763-A2C8-4068-B804-2C9B73899FF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0" y="336"/>
                <a:ext cx="432" cy="48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tailEnd type="triangle" w="med" len="med"/>
              </a:ln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160">
                  <a:solidFill>
                    <a:schemeClr val="bg1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5" name="Line 28">
                <a:extLst>
                  <a:ext uri="{FF2B5EF4-FFF2-40B4-BE49-F238E27FC236}">
                    <a16:creationId xmlns:a16="http://schemas.microsoft.com/office/drawing/2014/main" id="{FC9C2846-B831-461F-8E89-C8D34972571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0" y="192"/>
                <a:ext cx="432" cy="48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tailEnd type="triangle" w="med" len="med"/>
              </a:ln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160">
                  <a:solidFill>
                    <a:schemeClr val="bg1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6" name="Line 29">
                <a:extLst>
                  <a:ext uri="{FF2B5EF4-FFF2-40B4-BE49-F238E27FC236}">
                    <a16:creationId xmlns:a16="http://schemas.microsoft.com/office/drawing/2014/main" id="{AB29FD3F-FAE7-48A4-B6ED-390BA571A29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0" y="432"/>
                <a:ext cx="432" cy="48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tailEnd type="triangle" w="med" len="med"/>
              </a:ln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160">
                  <a:solidFill>
                    <a:schemeClr val="bg1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3" name="Line 30">
                <a:extLst>
                  <a:ext uri="{FF2B5EF4-FFF2-40B4-BE49-F238E27FC236}">
                    <a16:creationId xmlns:a16="http://schemas.microsoft.com/office/drawing/2014/main" id="{E953185E-5451-40B2-9B90-86E2CB07846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0" y="480"/>
                <a:ext cx="432" cy="48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tailEnd type="triangle" w="med" len="med"/>
              </a:ln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160">
                  <a:solidFill>
                    <a:schemeClr val="bg1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4" name="Line 31">
                <a:extLst>
                  <a:ext uri="{FF2B5EF4-FFF2-40B4-BE49-F238E27FC236}">
                    <a16:creationId xmlns:a16="http://schemas.microsoft.com/office/drawing/2014/main" id="{BD662DD2-9499-407A-8BAA-2131B72B871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0" y="528"/>
                <a:ext cx="432" cy="48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tailEnd type="triangle" w="med" len="med"/>
              </a:ln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160">
                  <a:solidFill>
                    <a:schemeClr val="bg1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5" name="Line 32">
                <a:extLst>
                  <a:ext uri="{FF2B5EF4-FFF2-40B4-BE49-F238E27FC236}">
                    <a16:creationId xmlns:a16="http://schemas.microsoft.com/office/drawing/2014/main" id="{E9EB628F-C3D4-4AC0-AF2E-14FE743BA19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0" y="384"/>
                <a:ext cx="432" cy="48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tailEnd type="triangle" w="med" len="med"/>
              </a:ln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160">
                  <a:solidFill>
                    <a:schemeClr val="bg1"/>
                  </a:solidFill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105" name="曲线连接符 5">
              <a:extLst>
                <a:ext uri="{FF2B5EF4-FFF2-40B4-BE49-F238E27FC236}">
                  <a16:creationId xmlns:a16="http://schemas.microsoft.com/office/drawing/2014/main" id="{CF9C4FCE-13A8-42B2-8CB2-C2B7A970BD5E}"/>
                </a:ext>
              </a:extLst>
            </p:cNvPr>
            <p:cNvCxnSpPr>
              <a:stCxn id="122" idx="0"/>
              <a:endCxn id="123" idx="0"/>
            </p:cNvCxnSpPr>
            <p:nvPr/>
          </p:nvCxnSpPr>
          <p:spPr>
            <a:xfrm rot="5400000" flipH="1" flipV="1">
              <a:off x="6208070" y="2135517"/>
              <a:ext cx="12700" cy="6681839"/>
            </a:xfrm>
            <a:prstGeom prst="curvedConnector3">
              <a:avLst>
                <a:gd name="adj1" fmla="val 9533331"/>
              </a:avLst>
            </a:prstGeom>
            <a:ln w="19050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曲线连接符 65">
              <a:extLst>
                <a:ext uri="{FF2B5EF4-FFF2-40B4-BE49-F238E27FC236}">
                  <a16:creationId xmlns:a16="http://schemas.microsoft.com/office/drawing/2014/main" id="{750B4D6C-B1CA-4379-89CF-95D0EBB841C8}"/>
                </a:ext>
              </a:extLst>
            </p:cNvPr>
            <p:cNvCxnSpPr>
              <a:stCxn id="120" idx="0"/>
              <a:endCxn id="122" idx="0"/>
            </p:cNvCxnSpPr>
            <p:nvPr/>
          </p:nvCxnSpPr>
          <p:spPr>
            <a:xfrm rot="16200000" flipH="1">
              <a:off x="1895693" y="4504979"/>
              <a:ext cx="46907" cy="1896007"/>
            </a:xfrm>
            <a:prstGeom prst="curvedConnector3">
              <a:avLst>
                <a:gd name="adj1" fmla="val -487347"/>
              </a:avLst>
            </a:prstGeom>
            <a:ln w="19050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曲线连接符 66">
              <a:extLst>
                <a:ext uri="{FF2B5EF4-FFF2-40B4-BE49-F238E27FC236}">
                  <a16:creationId xmlns:a16="http://schemas.microsoft.com/office/drawing/2014/main" id="{A6409D83-51D3-45AF-989A-BFE2176D72BF}"/>
                </a:ext>
              </a:extLst>
            </p:cNvPr>
            <p:cNvCxnSpPr/>
            <p:nvPr/>
          </p:nvCxnSpPr>
          <p:spPr>
            <a:xfrm rot="16200000" flipH="1">
              <a:off x="10499772" y="4509427"/>
              <a:ext cx="35356" cy="1921317"/>
            </a:xfrm>
            <a:prstGeom prst="curvedConnector3">
              <a:avLst>
                <a:gd name="adj1" fmla="val -1285151"/>
              </a:avLst>
            </a:prstGeom>
            <a:ln w="19050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曲线连接符 70">
              <a:extLst>
                <a:ext uri="{FF2B5EF4-FFF2-40B4-BE49-F238E27FC236}">
                  <a16:creationId xmlns:a16="http://schemas.microsoft.com/office/drawing/2014/main" id="{D8258127-FA1F-4560-AB6A-CCFCE24DF75C}"/>
                </a:ext>
              </a:extLst>
            </p:cNvPr>
            <p:cNvCxnSpPr/>
            <p:nvPr/>
          </p:nvCxnSpPr>
          <p:spPr>
            <a:xfrm rot="5400000" flipH="1" flipV="1">
              <a:off x="6167197" y="-135"/>
              <a:ext cx="73194" cy="10515922"/>
            </a:xfrm>
            <a:prstGeom prst="curvedConnector3">
              <a:avLst>
                <a:gd name="adj1" fmla="val 3173081"/>
              </a:avLst>
            </a:prstGeom>
            <a:ln w="19050">
              <a:solidFill>
                <a:schemeClr val="accent6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" name="矩形 88">
              <a:extLst>
                <a:ext uri="{FF2B5EF4-FFF2-40B4-BE49-F238E27FC236}">
                  <a16:creationId xmlns:a16="http://schemas.microsoft.com/office/drawing/2014/main" id="{EC3E7BE9-8511-4FFB-846B-861E4A66A81E}"/>
                </a:ext>
              </a:extLst>
            </p:cNvPr>
            <p:cNvSpPr/>
            <p:nvPr/>
          </p:nvSpPr>
          <p:spPr>
            <a:xfrm>
              <a:off x="9209561" y="5684712"/>
              <a:ext cx="898078" cy="5847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600" b="1" dirty="0">
                  <a:solidFill>
                    <a:schemeClr val="bg1"/>
                  </a:solidFill>
                  <a:ea typeface="华文楷体" panose="02010600040101010101" pitchFamily="2" charset="-122"/>
                </a:rPr>
                <a:t>WANO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110" name="矩形 89">
              <a:extLst>
                <a:ext uri="{FF2B5EF4-FFF2-40B4-BE49-F238E27FC236}">
                  <a16:creationId xmlns:a16="http://schemas.microsoft.com/office/drawing/2014/main" id="{92DC3ED5-9EEC-4BE7-98CE-D0788DF54969}"/>
                </a:ext>
              </a:extLst>
            </p:cNvPr>
            <p:cNvSpPr/>
            <p:nvPr/>
          </p:nvSpPr>
          <p:spPr>
            <a:xfrm>
              <a:off x="2493428" y="5694063"/>
              <a:ext cx="898078" cy="5847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600" b="1" dirty="0">
                  <a:solidFill>
                    <a:schemeClr val="bg1"/>
                  </a:solidFill>
                  <a:ea typeface="华文楷体" panose="02010600040101010101" pitchFamily="2" charset="-122"/>
                </a:rPr>
                <a:t>WANO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111" name="矩形 90">
              <a:extLst>
                <a:ext uri="{FF2B5EF4-FFF2-40B4-BE49-F238E27FC236}">
                  <a16:creationId xmlns:a16="http://schemas.microsoft.com/office/drawing/2014/main" id="{628DE74A-F62A-4D32-B34E-BD583405A60E}"/>
                </a:ext>
              </a:extLst>
            </p:cNvPr>
            <p:cNvSpPr/>
            <p:nvPr/>
          </p:nvSpPr>
          <p:spPr>
            <a:xfrm>
              <a:off x="1357718" y="6062539"/>
              <a:ext cx="2293546" cy="5847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600" b="1" dirty="0">
                  <a:solidFill>
                    <a:schemeClr val="bg1"/>
                  </a:solidFill>
                  <a:ea typeface="华文楷体" panose="02010600040101010101" pitchFamily="2" charset="-122"/>
                </a:rPr>
                <a:t>Local ‘ACK’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112" name="矩形 91">
              <a:extLst>
                <a:ext uri="{FF2B5EF4-FFF2-40B4-BE49-F238E27FC236}">
                  <a16:creationId xmlns:a16="http://schemas.microsoft.com/office/drawing/2014/main" id="{DE787861-99CE-402D-9C07-2481DCDE48F5}"/>
                </a:ext>
              </a:extLst>
            </p:cNvPr>
            <p:cNvSpPr/>
            <p:nvPr/>
          </p:nvSpPr>
          <p:spPr>
            <a:xfrm>
              <a:off x="9931984" y="6074303"/>
              <a:ext cx="2293546" cy="5847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600" b="1" dirty="0">
                  <a:solidFill>
                    <a:schemeClr val="bg1"/>
                  </a:solidFill>
                  <a:ea typeface="华文楷体" panose="02010600040101010101" pitchFamily="2" charset="-122"/>
                </a:rPr>
                <a:t>Local ‘ACK’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113" name="矩形 92">
              <a:extLst>
                <a:ext uri="{FF2B5EF4-FFF2-40B4-BE49-F238E27FC236}">
                  <a16:creationId xmlns:a16="http://schemas.microsoft.com/office/drawing/2014/main" id="{88E86E8A-0943-4B49-A86C-A4984426C763}"/>
                </a:ext>
              </a:extLst>
            </p:cNvPr>
            <p:cNvSpPr/>
            <p:nvPr/>
          </p:nvSpPr>
          <p:spPr>
            <a:xfrm>
              <a:off x="1751844" y="4401920"/>
              <a:ext cx="1616157" cy="90365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latin typeface="Calibri" panose="020F0502020204030204" pitchFamily="34" charset="0"/>
                  <a:ea typeface="华文楷体" panose="02010600040101010101" pitchFamily="2" charset="-122"/>
                </a:rPr>
                <a:t>Control</a:t>
              </a:r>
            </a:p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ea typeface="华文楷体" panose="02010600040101010101" pitchFamily="2" charset="-122"/>
                </a:rPr>
                <a:t>Connection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  <p:sp>
          <p:nvSpPr>
            <p:cNvPr id="114" name="矩形 93">
              <a:extLst>
                <a:ext uri="{FF2B5EF4-FFF2-40B4-BE49-F238E27FC236}">
                  <a16:creationId xmlns:a16="http://schemas.microsoft.com/office/drawing/2014/main" id="{5AAE8F81-8B74-4CAC-A6AA-FFB1EBB3168B}"/>
                </a:ext>
              </a:extLst>
            </p:cNvPr>
            <p:cNvSpPr/>
            <p:nvPr/>
          </p:nvSpPr>
          <p:spPr>
            <a:xfrm>
              <a:off x="8833736" y="4413901"/>
              <a:ext cx="1616159" cy="90365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latin typeface="Calibri" panose="020F0502020204030204" pitchFamily="34" charset="0"/>
                  <a:ea typeface="华文楷体" panose="02010600040101010101" pitchFamily="2" charset="-122"/>
                </a:rPr>
                <a:t>Control</a:t>
              </a:r>
            </a:p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ea typeface="华文楷体" panose="02010600040101010101" pitchFamily="2" charset="-122"/>
                </a:rPr>
                <a:t>connection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  <p:sp>
          <p:nvSpPr>
            <p:cNvPr id="115" name="矩形 94">
              <a:extLst>
                <a:ext uri="{FF2B5EF4-FFF2-40B4-BE49-F238E27FC236}">
                  <a16:creationId xmlns:a16="http://schemas.microsoft.com/office/drawing/2014/main" id="{772FD6ED-F174-450A-B4D9-A4F289A36423}"/>
                </a:ext>
              </a:extLst>
            </p:cNvPr>
            <p:cNvSpPr/>
            <p:nvPr/>
          </p:nvSpPr>
          <p:spPr>
            <a:xfrm>
              <a:off x="3243895" y="5484626"/>
              <a:ext cx="1365417" cy="9036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ea typeface="华文楷体" panose="02010600040101010101" pitchFamily="2" charset="-122"/>
                </a:rPr>
                <a:t>Intercept ‘ACK’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  <p:sp>
          <p:nvSpPr>
            <p:cNvPr id="116" name="矩形 96">
              <a:extLst>
                <a:ext uri="{FF2B5EF4-FFF2-40B4-BE49-F238E27FC236}">
                  <a16:creationId xmlns:a16="http://schemas.microsoft.com/office/drawing/2014/main" id="{FAFAF138-B4BD-42F1-AA5F-37D2B7D0375E}"/>
                </a:ext>
              </a:extLst>
            </p:cNvPr>
            <p:cNvSpPr/>
            <p:nvPr/>
          </p:nvSpPr>
          <p:spPr>
            <a:xfrm>
              <a:off x="4913551" y="3902865"/>
              <a:ext cx="2580489" cy="5315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latin typeface="Calibri" panose="020F0502020204030204" pitchFamily="34" charset="0"/>
                  <a:ea typeface="华文楷体" panose="02010600040101010101" pitchFamily="2" charset="-122"/>
                </a:rPr>
                <a:t>Transfer C</a:t>
              </a:r>
              <a:r>
                <a:rPr lang="en-US" altLang="zh-CN" sz="1400" b="1" dirty="0">
                  <a:solidFill>
                    <a:schemeClr val="bg1"/>
                  </a:solidFill>
                  <a:ea typeface="华文楷体" panose="02010600040101010101" pitchFamily="2" charset="-122"/>
                </a:rPr>
                <a:t>onnection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  <p:sp>
          <p:nvSpPr>
            <p:cNvPr id="117" name="矩形 97">
              <a:extLst>
                <a:ext uri="{FF2B5EF4-FFF2-40B4-BE49-F238E27FC236}">
                  <a16:creationId xmlns:a16="http://schemas.microsoft.com/office/drawing/2014/main" id="{BD879A49-0451-4D39-A27A-2A1F4A784E4F}"/>
                </a:ext>
              </a:extLst>
            </p:cNvPr>
            <p:cNvSpPr/>
            <p:nvPr/>
          </p:nvSpPr>
          <p:spPr>
            <a:xfrm>
              <a:off x="4480737" y="2585598"/>
              <a:ext cx="3358697" cy="5315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400" b="1" dirty="0">
                  <a:solidFill>
                    <a:schemeClr val="bg1"/>
                  </a:solidFill>
                  <a:ea typeface="华文楷体" panose="02010600040101010101" pitchFamily="2" charset="-122"/>
                </a:rPr>
                <a:t>Original TCP connection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</p:grpSp>
      <p:sp>
        <p:nvSpPr>
          <p:cNvPr id="148" name="TextBox 52">
            <a:extLst>
              <a:ext uri="{FF2B5EF4-FFF2-40B4-BE49-F238E27FC236}">
                <a16:creationId xmlns:a16="http://schemas.microsoft.com/office/drawing/2014/main" id="{CE87E77E-453F-436D-AAE1-70D8FE904625}"/>
              </a:ext>
            </a:extLst>
          </p:cNvPr>
          <p:cNvSpPr txBox="1"/>
          <p:nvPr/>
        </p:nvSpPr>
        <p:spPr>
          <a:xfrm>
            <a:off x="6803323" y="3845744"/>
            <a:ext cx="468589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Protocol</a:t>
            </a:r>
            <a:r>
              <a:rPr lang="zh-CN" altLang="en-US" dirty="0">
                <a:solidFill>
                  <a:schemeClr val="bg1"/>
                </a:solidFill>
              </a:rPr>
              <a:t> </a:t>
            </a:r>
            <a:r>
              <a:rPr lang="en-US" altLang="zh-CN" dirty="0">
                <a:solidFill>
                  <a:schemeClr val="bg1"/>
                </a:solidFill>
              </a:rPr>
              <a:t>proxy</a:t>
            </a:r>
            <a:r>
              <a:rPr lang="zh-CN" altLang="en-US" dirty="0">
                <a:solidFill>
                  <a:schemeClr val="bg1"/>
                </a:solidFill>
              </a:rPr>
              <a:t> </a:t>
            </a:r>
            <a:r>
              <a:rPr lang="en-US" altLang="zh-CN" dirty="0">
                <a:solidFill>
                  <a:schemeClr val="bg1"/>
                </a:solidFill>
              </a:rPr>
              <a:t>reduce</a:t>
            </a:r>
            <a:r>
              <a:rPr lang="zh-CN" altLang="en-US" dirty="0">
                <a:solidFill>
                  <a:schemeClr val="bg1"/>
                </a:solidFill>
              </a:rPr>
              <a:t> </a:t>
            </a:r>
            <a:r>
              <a:rPr lang="en-US" altLang="zh-CN" dirty="0">
                <a:solidFill>
                  <a:schemeClr val="bg1"/>
                </a:solidFill>
              </a:rPr>
              <a:t>protocol</a:t>
            </a:r>
            <a:r>
              <a:rPr lang="zh-CN" altLang="en-US" dirty="0">
                <a:solidFill>
                  <a:schemeClr val="bg1"/>
                </a:solidFill>
              </a:rPr>
              <a:t> </a:t>
            </a:r>
            <a:r>
              <a:rPr lang="en-US" altLang="zh-CN" dirty="0">
                <a:solidFill>
                  <a:schemeClr val="bg1"/>
                </a:solidFill>
              </a:rPr>
              <a:t>process.</a:t>
            </a:r>
            <a:endParaRPr lang="zh-CN" altLang="en-US" dirty="0">
              <a:solidFill>
                <a:schemeClr val="bg1"/>
              </a:solidFill>
            </a:endParaRPr>
          </a:p>
          <a:p>
            <a:r>
              <a:rPr lang="zh-CN" altLang="en-US" dirty="0">
                <a:solidFill>
                  <a:schemeClr val="bg1"/>
                </a:solidFill>
              </a:rPr>
              <a:t> </a:t>
            </a:r>
          </a:p>
          <a:p>
            <a:r>
              <a:rPr lang="en-US" altLang="zh-CN" dirty="0">
                <a:solidFill>
                  <a:schemeClr val="bg1"/>
                </a:solidFill>
              </a:rPr>
              <a:t>Overcome</a:t>
            </a:r>
            <a:r>
              <a:rPr lang="zh-CN" altLang="en-US" dirty="0">
                <a:solidFill>
                  <a:schemeClr val="bg1"/>
                </a:solidFill>
              </a:rPr>
              <a:t> </a:t>
            </a:r>
            <a:r>
              <a:rPr lang="en-US" altLang="zh-CN" dirty="0">
                <a:solidFill>
                  <a:schemeClr val="bg1"/>
                </a:solidFill>
              </a:rPr>
              <a:t>the</a:t>
            </a:r>
            <a:r>
              <a:rPr lang="zh-CN" altLang="en-US" dirty="0">
                <a:solidFill>
                  <a:schemeClr val="bg1"/>
                </a:solidFill>
              </a:rPr>
              <a:t> </a:t>
            </a:r>
            <a:r>
              <a:rPr lang="en-US" altLang="zh-CN" dirty="0">
                <a:solidFill>
                  <a:schemeClr val="bg1"/>
                </a:solidFill>
              </a:rPr>
              <a:t>latency</a:t>
            </a:r>
            <a:r>
              <a:rPr lang="zh-CN" altLang="en-US" dirty="0">
                <a:solidFill>
                  <a:schemeClr val="bg1"/>
                </a:solidFill>
              </a:rPr>
              <a:t> </a:t>
            </a:r>
          </a:p>
          <a:p>
            <a:endParaRPr lang="zh-CN" altLang="en-US" dirty="0">
              <a:solidFill>
                <a:schemeClr val="bg1"/>
              </a:solidFill>
            </a:endParaRPr>
          </a:p>
          <a:p>
            <a:r>
              <a:rPr lang="en-US" altLang="zh-CN" dirty="0">
                <a:solidFill>
                  <a:schemeClr val="bg1"/>
                </a:solidFill>
              </a:rPr>
              <a:t>Speed</a:t>
            </a:r>
            <a:r>
              <a:rPr lang="zh-CN" altLang="en-US" dirty="0">
                <a:solidFill>
                  <a:schemeClr val="bg1"/>
                </a:solidFill>
              </a:rPr>
              <a:t> </a:t>
            </a:r>
            <a:r>
              <a:rPr lang="en-US" altLang="zh-CN" dirty="0">
                <a:solidFill>
                  <a:schemeClr val="bg1"/>
                </a:solidFill>
              </a:rPr>
              <a:t>up</a:t>
            </a:r>
            <a:r>
              <a:rPr lang="zh-CN" altLang="en-US" dirty="0">
                <a:solidFill>
                  <a:schemeClr val="bg1"/>
                </a:solidFill>
              </a:rPr>
              <a:t> </a:t>
            </a:r>
            <a:r>
              <a:rPr lang="en-US" altLang="zh-CN" dirty="0">
                <a:solidFill>
                  <a:schemeClr val="bg1"/>
                </a:solidFill>
              </a:rPr>
              <a:t>response</a:t>
            </a:r>
            <a:r>
              <a:rPr lang="zh-CN" altLang="en-US" dirty="0">
                <a:solidFill>
                  <a:schemeClr val="bg1"/>
                </a:solidFill>
              </a:rPr>
              <a:t> </a:t>
            </a:r>
            <a:r>
              <a:rPr lang="en-US" altLang="zh-CN" dirty="0">
                <a:solidFill>
                  <a:schemeClr val="bg1"/>
                </a:solidFill>
              </a:rPr>
              <a:t>time</a:t>
            </a:r>
            <a:r>
              <a:rPr lang="zh-CN" altLang="en-US" dirty="0">
                <a:solidFill>
                  <a:schemeClr val="bg1"/>
                </a:solidFill>
              </a:rPr>
              <a:t> </a:t>
            </a:r>
          </a:p>
          <a:p>
            <a:endParaRPr lang="zh-CN" altLang="en-US" dirty="0">
              <a:solidFill>
                <a:schemeClr val="bg1"/>
              </a:solidFill>
            </a:endParaRPr>
          </a:p>
          <a:p>
            <a:endParaRPr lang="zh-CN" alt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49" name="图片 148">
            <a:extLst>
              <a:ext uri="{FF2B5EF4-FFF2-40B4-BE49-F238E27FC236}">
                <a16:creationId xmlns:a16="http://schemas.microsoft.com/office/drawing/2014/main" id="{C259C549-9E39-44FB-96EE-834FE152083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6673" y="3332622"/>
            <a:ext cx="5427713" cy="2852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794997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图片 7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49" name="组合 48"/>
          <p:cNvGrpSpPr/>
          <p:nvPr/>
        </p:nvGrpSpPr>
        <p:grpSpPr>
          <a:xfrm>
            <a:off x="907549" y="6426891"/>
            <a:ext cx="10423265" cy="336695"/>
            <a:chOff x="907549" y="6426891"/>
            <a:chExt cx="10423265" cy="336695"/>
          </a:xfrm>
        </p:grpSpPr>
        <p:sp>
          <p:nvSpPr>
            <p:cNvPr id="50" name="文本框 49"/>
            <p:cNvSpPr txBox="1"/>
            <p:nvPr/>
          </p:nvSpPr>
          <p:spPr>
            <a:xfrm>
              <a:off x="1096673" y="6426891"/>
              <a:ext cx="1836939" cy="33669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 panose="020B0503020204020204" pitchFamily="34" charset="-122"/>
                  <a:cs typeface="+mn-cs"/>
                </a:rPr>
                <a:t>Sangfor</a:t>
              </a: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 panose="020B0503020204020204" pitchFamily="34" charset="-122"/>
                  <a:cs typeface="+mn-cs"/>
                </a:rPr>
                <a:t> Technologies</a:t>
              </a:r>
            </a:p>
          </p:txBody>
        </p:sp>
        <p:sp>
          <p:nvSpPr>
            <p:cNvPr id="52" name="矩形 51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cxnSp>
        <p:nvCxnSpPr>
          <p:cNvPr id="48" name="直接连接符 47"/>
          <p:cNvCxnSpPr/>
          <p:nvPr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5C62BC-63D8-4176-937B-D5EBCAA09FF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cs typeface="+mn-cs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0393108" y="6477062"/>
            <a:ext cx="779336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charset="-122"/>
                <a:cs typeface="+mn-cs"/>
              </a:rPr>
              <a:t>Page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cs typeface="+mn-cs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32067EBD-4AB2-4D73-A746-C49D675BFDD8}"/>
              </a:ext>
            </a:extLst>
          </p:cNvPr>
          <p:cNvGrpSpPr/>
          <p:nvPr/>
        </p:nvGrpSpPr>
        <p:grpSpPr>
          <a:xfrm>
            <a:off x="1" y="311234"/>
            <a:ext cx="459574" cy="326939"/>
            <a:chOff x="1" y="311234"/>
            <a:chExt cx="459574" cy="326939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1BB4B303-34AD-4B94-92D8-678880FC5C33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FF563AA8-AA97-4FC4-BAEA-32A3AD32802A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C69B5F14-E7B4-477F-841F-D490B902D3F7}"/>
              </a:ext>
            </a:extLst>
          </p:cNvPr>
          <p:cNvGrpSpPr/>
          <p:nvPr/>
        </p:nvGrpSpPr>
        <p:grpSpPr>
          <a:xfrm>
            <a:off x="1" y="200326"/>
            <a:ext cx="8737653" cy="523220"/>
            <a:chOff x="1" y="200326"/>
            <a:chExt cx="8737653" cy="523220"/>
          </a:xfrm>
        </p:grpSpPr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D4A265FC-D8C5-4129-BC6B-7CB6BA868215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624DBF4B-A86D-47A4-B1FB-6BB83FD23F23}"/>
                </a:ext>
              </a:extLst>
            </p:cNvPr>
            <p:cNvSpPr/>
            <p:nvPr/>
          </p:nvSpPr>
          <p:spPr>
            <a:xfrm>
              <a:off x="579651" y="200326"/>
              <a:ext cx="8158003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zh-CN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/>
                  <a:cs typeface="+mn-cs"/>
                </a:rPr>
                <a:t>Good User Experience—Protocol Optimization</a:t>
              </a:r>
              <a:endPara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CCCF7D2F-B066-4B37-9CFE-F9E25F56145B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cxnSp>
        <p:nvCxnSpPr>
          <p:cNvPr id="64" name="直接箭头连接符 63">
            <a:extLst>
              <a:ext uri="{FF2B5EF4-FFF2-40B4-BE49-F238E27FC236}">
                <a16:creationId xmlns:a16="http://schemas.microsoft.com/office/drawing/2014/main" id="{0317E509-53EB-4027-ADBE-E2BEDB0990A1}"/>
              </a:ext>
            </a:extLst>
          </p:cNvPr>
          <p:cNvCxnSpPr/>
          <p:nvPr/>
        </p:nvCxnSpPr>
        <p:spPr>
          <a:xfrm flipV="1">
            <a:off x="2196947" y="5255384"/>
            <a:ext cx="7697164" cy="2"/>
          </a:xfrm>
          <a:prstGeom prst="straightConnector1">
            <a:avLst/>
          </a:prstGeom>
          <a:ln w="190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箭头连接符 64">
            <a:extLst>
              <a:ext uri="{FF2B5EF4-FFF2-40B4-BE49-F238E27FC236}">
                <a16:creationId xmlns:a16="http://schemas.microsoft.com/office/drawing/2014/main" id="{A6460DFD-7EA3-4F55-8BE2-5675F845A877}"/>
              </a:ext>
            </a:extLst>
          </p:cNvPr>
          <p:cNvCxnSpPr/>
          <p:nvPr/>
        </p:nvCxnSpPr>
        <p:spPr>
          <a:xfrm flipV="1">
            <a:off x="2453519" y="2280691"/>
            <a:ext cx="0" cy="3254416"/>
          </a:xfrm>
          <a:prstGeom prst="straightConnector1">
            <a:avLst/>
          </a:prstGeom>
          <a:ln w="190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6" name="组合 65">
            <a:extLst>
              <a:ext uri="{FF2B5EF4-FFF2-40B4-BE49-F238E27FC236}">
                <a16:creationId xmlns:a16="http://schemas.microsoft.com/office/drawing/2014/main" id="{9C49CB40-4D44-46FA-BA5C-006199AC25CB}"/>
              </a:ext>
            </a:extLst>
          </p:cNvPr>
          <p:cNvGrpSpPr/>
          <p:nvPr/>
        </p:nvGrpSpPr>
        <p:grpSpPr>
          <a:xfrm>
            <a:off x="2453519" y="3923284"/>
            <a:ext cx="5739114" cy="1332100"/>
            <a:chOff x="2733554" y="3814822"/>
            <a:chExt cx="5739114" cy="1347486"/>
          </a:xfrm>
        </p:grpSpPr>
        <p:cxnSp>
          <p:nvCxnSpPr>
            <p:cNvPr id="67" name="直接连接符 66">
              <a:extLst>
                <a:ext uri="{FF2B5EF4-FFF2-40B4-BE49-F238E27FC236}">
                  <a16:creationId xmlns:a16="http://schemas.microsoft.com/office/drawing/2014/main" id="{76EA7400-E1A8-407F-B7ED-C4D6EDF1216C}"/>
                </a:ext>
              </a:extLst>
            </p:cNvPr>
            <p:cNvCxnSpPr/>
            <p:nvPr/>
          </p:nvCxnSpPr>
          <p:spPr>
            <a:xfrm flipV="1">
              <a:off x="2733554" y="3814823"/>
              <a:ext cx="1873170" cy="134748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>
              <a:extLst>
                <a:ext uri="{FF2B5EF4-FFF2-40B4-BE49-F238E27FC236}">
                  <a16:creationId xmlns:a16="http://schemas.microsoft.com/office/drawing/2014/main" id="{0FDDFA6A-C78F-40FC-BED2-A8664EBDA691}"/>
                </a:ext>
              </a:extLst>
            </p:cNvPr>
            <p:cNvCxnSpPr/>
            <p:nvPr/>
          </p:nvCxnSpPr>
          <p:spPr>
            <a:xfrm flipV="1">
              <a:off x="4606724" y="3814822"/>
              <a:ext cx="2766349" cy="1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>
              <a:extLst>
                <a:ext uri="{FF2B5EF4-FFF2-40B4-BE49-F238E27FC236}">
                  <a16:creationId xmlns:a16="http://schemas.microsoft.com/office/drawing/2014/main" id="{9821D68C-5A59-4A4C-85F9-CB6B553F2619}"/>
                </a:ext>
              </a:extLst>
            </p:cNvPr>
            <p:cNvCxnSpPr/>
            <p:nvPr/>
          </p:nvCxnSpPr>
          <p:spPr>
            <a:xfrm>
              <a:off x="7373073" y="3814824"/>
              <a:ext cx="1099595" cy="134748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0" name="直接连接符 69">
            <a:extLst>
              <a:ext uri="{FF2B5EF4-FFF2-40B4-BE49-F238E27FC236}">
                <a16:creationId xmlns:a16="http://schemas.microsoft.com/office/drawing/2014/main" id="{DAA2600C-FC66-4B84-AB00-7CF2440D3D25}"/>
              </a:ext>
            </a:extLst>
          </p:cNvPr>
          <p:cNvCxnSpPr/>
          <p:nvPr/>
        </p:nvCxnSpPr>
        <p:spPr>
          <a:xfrm flipV="1">
            <a:off x="2441946" y="3510501"/>
            <a:ext cx="1097664" cy="1744883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接连接符 70">
            <a:extLst>
              <a:ext uri="{FF2B5EF4-FFF2-40B4-BE49-F238E27FC236}">
                <a16:creationId xmlns:a16="http://schemas.microsoft.com/office/drawing/2014/main" id="{EF11FFEA-431D-43FA-A605-D39242154DC3}"/>
              </a:ext>
            </a:extLst>
          </p:cNvPr>
          <p:cNvCxnSpPr/>
          <p:nvPr/>
        </p:nvCxnSpPr>
        <p:spPr>
          <a:xfrm>
            <a:off x="3539610" y="3510499"/>
            <a:ext cx="3553428" cy="3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连接符 71">
            <a:extLst>
              <a:ext uri="{FF2B5EF4-FFF2-40B4-BE49-F238E27FC236}">
                <a16:creationId xmlns:a16="http://schemas.microsoft.com/office/drawing/2014/main" id="{269F8782-BDC0-4FDF-805A-B4019962EA00}"/>
              </a:ext>
            </a:extLst>
          </p:cNvPr>
          <p:cNvCxnSpPr/>
          <p:nvPr/>
        </p:nvCxnSpPr>
        <p:spPr>
          <a:xfrm>
            <a:off x="7090722" y="3510501"/>
            <a:ext cx="2409850" cy="1744881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文本框 72">
            <a:extLst>
              <a:ext uri="{FF2B5EF4-FFF2-40B4-BE49-F238E27FC236}">
                <a16:creationId xmlns:a16="http://schemas.microsoft.com/office/drawing/2014/main" id="{3C01D721-CDFA-4EC7-936B-DE9D8D58F7DE}"/>
              </a:ext>
            </a:extLst>
          </p:cNvPr>
          <p:cNvSpPr txBox="1"/>
          <p:nvPr/>
        </p:nvSpPr>
        <p:spPr>
          <a:xfrm>
            <a:off x="1454818" y="2261140"/>
            <a:ext cx="1261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</a:rPr>
              <a:t>Speed</a:t>
            </a:r>
            <a:endParaRPr lang="zh-CN" altLang="en-US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4" name="文本框 73">
            <a:extLst>
              <a:ext uri="{FF2B5EF4-FFF2-40B4-BE49-F238E27FC236}">
                <a16:creationId xmlns:a16="http://schemas.microsoft.com/office/drawing/2014/main" id="{055A14D3-3E4A-419A-8245-5051125AA5CC}"/>
              </a:ext>
            </a:extLst>
          </p:cNvPr>
          <p:cNvSpPr txBox="1"/>
          <p:nvPr/>
        </p:nvSpPr>
        <p:spPr>
          <a:xfrm>
            <a:off x="9263291" y="5331673"/>
            <a:ext cx="1261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</a:rPr>
              <a:t>Time</a:t>
            </a:r>
            <a:endParaRPr lang="zh-CN" altLang="en-US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6" name="文本框 75">
            <a:extLst>
              <a:ext uri="{FF2B5EF4-FFF2-40B4-BE49-F238E27FC236}">
                <a16:creationId xmlns:a16="http://schemas.microsoft.com/office/drawing/2014/main" id="{5F53D368-9A90-488B-A7C5-4A3E86500CCF}"/>
              </a:ext>
            </a:extLst>
          </p:cNvPr>
          <p:cNvSpPr txBox="1"/>
          <p:nvPr/>
        </p:nvSpPr>
        <p:spPr>
          <a:xfrm>
            <a:off x="4331462" y="3499443"/>
            <a:ext cx="27592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err="1">
                <a:solidFill>
                  <a:srgbClr val="FFFF00"/>
                </a:solidFill>
              </a:rPr>
              <a:t>Sangfor</a:t>
            </a:r>
            <a:r>
              <a:rPr lang="en-US" altLang="zh-CN" sz="1600" dirty="0">
                <a:solidFill>
                  <a:srgbClr val="FFFF00"/>
                </a:solidFill>
              </a:rPr>
              <a:t> High Speed TCP</a:t>
            </a:r>
            <a:endParaRPr lang="zh-CN" altLang="en-US" sz="1600" dirty="0">
              <a:solidFill>
                <a:srgbClr val="FFFF00"/>
              </a:solidFill>
            </a:endParaRPr>
          </a:p>
        </p:txBody>
      </p:sp>
      <p:sp>
        <p:nvSpPr>
          <p:cNvPr id="77" name="文本框 76">
            <a:extLst>
              <a:ext uri="{FF2B5EF4-FFF2-40B4-BE49-F238E27FC236}">
                <a16:creationId xmlns:a16="http://schemas.microsoft.com/office/drawing/2014/main" id="{5D429FED-3ADE-4461-92DC-DC8007809D95}"/>
              </a:ext>
            </a:extLst>
          </p:cNvPr>
          <p:cNvSpPr txBox="1"/>
          <p:nvPr/>
        </p:nvSpPr>
        <p:spPr>
          <a:xfrm>
            <a:off x="4845451" y="4420056"/>
            <a:ext cx="25010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Common TCP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8" name="文本框 77">
            <a:extLst>
              <a:ext uri="{FF2B5EF4-FFF2-40B4-BE49-F238E27FC236}">
                <a16:creationId xmlns:a16="http://schemas.microsoft.com/office/drawing/2014/main" id="{A91B403D-1828-4894-82BA-711CFE971F53}"/>
              </a:ext>
            </a:extLst>
          </p:cNvPr>
          <p:cNvSpPr txBox="1"/>
          <p:nvPr/>
        </p:nvSpPr>
        <p:spPr>
          <a:xfrm>
            <a:off x="3905421" y="1660834"/>
            <a:ext cx="4479119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zh-CN" b="1" dirty="0">
                <a:solidFill>
                  <a:schemeClr val="bg1"/>
                </a:solidFill>
              </a:rPr>
              <a:t>Transmission improve </a:t>
            </a:r>
            <a:r>
              <a:rPr lang="en-US" altLang="zh-CN" sz="3200" b="1" dirty="0">
                <a:gradFill flip="none" rotWithShape="1">
                  <a:gsLst>
                    <a:gs pos="25000">
                      <a:srgbClr val="7030A0"/>
                    </a:gs>
                    <a:gs pos="43000">
                      <a:srgbClr val="00B0F0"/>
                    </a:gs>
                  </a:gsLst>
                  <a:lin ang="16200000" scaled="1"/>
                  <a:tileRect/>
                </a:gradFill>
                <a:latin typeface="微软雅黑" panose="020B0503020204020204" charset="-122"/>
                <a:ea typeface="微软雅黑" panose="020B0503020204020204" charset="-122"/>
                <a:cs typeface="Century Gothic" panose="020B0502020202020204" pitchFamily="34" charset="0"/>
              </a:rPr>
              <a:t>30</a:t>
            </a:r>
            <a:r>
              <a:rPr lang="en-US" altLang="zh-CN" b="1" dirty="0">
                <a:solidFill>
                  <a:schemeClr val="bg1"/>
                </a:solidFill>
              </a:rPr>
              <a:t>%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zh-CN" b="1" dirty="0">
                <a:solidFill>
                  <a:schemeClr val="bg1"/>
                </a:solidFill>
              </a:rPr>
              <a:t>Packets loss reduce to </a:t>
            </a:r>
            <a:r>
              <a:rPr lang="en-US" altLang="zh-CN" sz="3200" b="1" dirty="0">
                <a:gradFill>
                  <a:gsLst>
                    <a:gs pos="25000">
                      <a:srgbClr val="7030A0"/>
                    </a:gs>
                    <a:gs pos="44000">
                      <a:srgbClr val="00B0F0"/>
                    </a:gs>
                  </a:gsLst>
                  <a:lin ang="16200000" scaled="1"/>
                </a:gra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en-US" altLang="zh-CN" b="1" dirty="0">
                <a:solidFill>
                  <a:schemeClr val="bg1"/>
                </a:solidFill>
              </a:rPr>
              <a:t>% </a:t>
            </a:r>
            <a:endParaRPr lang="zh-CN" alt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1521083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图片 7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49" name="组合 48"/>
          <p:cNvGrpSpPr/>
          <p:nvPr/>
        </p:nvGrpSpPr>
        <p:grpSpPr>
          <a:xfrm>
            <a:off x="907549" y="6426891"/>
            <a:ext cx="10423265" cy="336695"/>
            <a:chOff x="907549" y="6426891"/>
            <a:chExt cx="10423265" cy="336695"/>
          </a:xfrm>
        </p:grpSpPr>
        <p:sp>
          <p:nvSpPr>
            <p:cNvPr id="50" name="文本框 49"/>
            <p:cNvSpPr txBox="1"/>
            <p:nvPr/>
          </p:nvSpPr>
          <p:spPr>
            <a:xfrm>
              <a:off x="1096673" y="6426891"/>
              <a:ext cx="1836939" cy="33669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 panose="020B0503020204020204" pitchFamily="34" charset="-122"/>
                  <a:cs typeface="+mn-cs"/>
                </a:rPr>
                <a:t>Sangfor</a:t>
              </a: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 panose="020B0503020204020204" pitchFamily="34" charset="-122"/>
                  <a:cs typeface="+mn-cs"/>
                </a:rPr>
                <a:t> Technologies</a:t>
              </a:r>
            </a:p>
          </p:txBody>
        </p:sp>
        <p:sp>
          <p:nvSpPr>
            <p:cNvPr id="52" name="矩形 51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cxnSp>
        <p:nvCxnSpPr>
          <p:cNvPr id="48" name="直接连接符 47"/>
          <p:cNvCxnSpPr/>
          <p:nvPr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5C62BC-63D8-4176-937B-D5EBCAA09FF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cs typeface="+mn-cs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0393108" y="6477062"/>
            <a:ext cx="779336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charset="-122"/>
                <a:cs typeface="+mn-cs"/>
              </a:rPr>
              <a:t>Page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cs typeface="+mn-cs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32067EBD-4AB2-4D73-A746-C49D675BFDD8}"/>
              </a:ext>
            </a:extLst>
          </p:cNvPr>
          <p:cNvGrpSpPr/>
          <p:nvPr/>
        </p:nvGrpSpPr>
        <p:grpSpPr>
          <a:xfrm>
            <a:off x="1" y="311234"/>
            <a:ext cx="459574" cy="326939"/>
            <a:chOff x="1" y="311234"/>
            <a:chExt cx="459574" cy="326939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1BB4B303-34AD-4B94-92D8-678880FC5C33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FF563AA8-AA97-4FC4-BAEA-32A3AD32802A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C69B5F14-E7B4-477F-841F-D490B902D3F7}"/>
              </a:ext>
            </a:extLst>
          </p:cNvPr>
          <p:cNvGrpSpPr/>
          <p:nvPr/>
        </p:nvGrpSpPr>
        <p:grpSpPr>
          <a:xfrm>
            <a:off x="1" y="200326"/>
            <a:ext cx="9558390" cy="523220"/>
            <a:chOff x="1" y="200326"/>
            <a:chExt cx="9558390" cy="523220"/>
          </a:xfrm>
        </p:grpSpPr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D4A265FC-D8C5-4129-BC6B-7CB6BA868215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624DBF4B-A86D-47A4-B1FB-6BB83FD23F23}"/>
                </a:ext>
              </a:extLst>
            </p:cNvPr>
            <p:cNvSpPr/>
            <p:nvPr/>
          </p:nvSpPr>
          <p:spPr>
            <a:xfrm>
              <a:off x="579651" y="200326"/>
              <a:ext cx="897874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zh-CN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/>
                  <a:cs typeface="+mn-cs"/>
                </a:rPr>
                <a:t>Good User Experience—Packets </a:t>
              </a:r>
              <a:r>
                <a:rPr kumimoji="1" lang="en-US" altLang="zh-CN" sz="2800" b="1" dirty="0">
                  <a:solidFill>
                    <a:prstClr val="white"/>
                  </a:solidFill>
                  <a:latin typeface="Century Gothic"/>
                </a:rPr>
                <a:t>L</a:t>
              </a:r>
              <a:r>
                <a:rPr kumimoji="1" lang="en-US" altLang="zh-CN" sz="2800" b="1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/>
                  <a:cs typeface="+mn-cs"/>
                </a:rPr>
                <a:t>ose</a:t>
              </a:r>
              <a:r>
                <a:rPr kumimoji="1" lang="en-US" altLang="zh-CN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/>
                  <a:cs typeface="+mn-cs"/>
                </a:rPr>
                <a:t> Optimization</a:t>
              </a:r>
              <a:endPara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CCCF7D2F-B066-4B37-9CFE-F9E25F56145B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grpSp>
        <p:nvGrpSpPr>
          <p:cNvPr id="221" name="组合 220">
            <a:extLst>
              <a:ext uri="{FF2B5EF4-FFF2-40B4-BE49-F238E27FC236}">
                <a16:creationId xmlns:a16="http://schemas.microsoft.com/office/drawing/2014/main" id="{99938A21-C07F-4116-8EE4-859326B5B6C6}"/>
              </a:ext>
            </a:extLst>
          </p:cNvPr>
          <p:cNvGrpSpPr/>
          <p:nvPr/>
        </p:nvGrpSpPr>
        <p:grpSpPr>
          <a:xfrm>
            <a:off x="2150887" y="891367"/>
            <a:ext cx="7208732" cy="1464945"/>
            <a:chOff x="1359535" y="725170"/>
            <a:chExt cx="8058785" cy="1834515"/>
          </a:xfrm>
        </p:grpSpPr>
        <p:sp>
          <p:nvSpPr>
            <p:cNvPr id="222" name="矩形 221">
              <a:extLst>
                <a:ext uri="{FF2B5EF4-FFF2-40B4-BE49-F238E27FC236}">
                  <a16:creationId xmlns:a16="http://schemas.microsoft.com/office/drawing/2014/main" id="{15E9D2D3-94D5-4126-8A74-66F017637F3F}"/>
                </a:ext>
              </a:extLst>
            </p:cNvPr>
            <p:cNvSpPr/>
            <p:nvPr/>
          </p:nvSpPr>
          <p:spPr>
            <a:xfrm>
              <a:off x="1359535" y="725170"/>
              <a:ext cx="8058785" cy="183451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3" name="椭圆 222">
              <a:extLst>
                <a:ext uri="{FF2B5EF4-FFF2-40B4-BE49-F238E27FC236}">
                  <a16:creationId xmlns:a16="http://schemas.microsoft.com/office/drawing/2014/main" id="{83D5D44E-A69A-498D-AB79-35F86ED1BEFC}"/>
                </a:ext>
              </a:extLst>
            </p:cNvPr>
            <p:cNvSpPr/>
            <p:nvPr/>
          </p:nvSpPr>
          <p:spPr>
            <a:xfrm>
              <a:off x="1664970" y="1387475"/>
              <a:ext cx="2272030" cy="914400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24" name="Picture 7" descr="人物图3">
              <a:extLst>
                <a:ext uri="{FF2B5EF4-FFF2-40B4-BE49-F238E27FC236}">
                  <a16:creationId xmlns:a16="http://schemas.microsoft.com/office/drawing/2014/main" id="{8B20179C-AE25-4768-8DAC-1325DA15655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85491" y="1340030"/>
              <a:ext cx="823439" cy="686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" name="TextBox 73">
              <a:extLst>
                <a:ext uri="{FF2B5EF4-FFF2-40B4-BE49-F238E27FC236}">
                  <a16:creationId xmlns:a16="http://schemas.microsoft.com/office/drawing/2014/main" id="{D8A3BC19-4FC4-45E6-82EF-0B060F2AE916}"/>
                </a:ext>
              </a:extLst>
            </p:cNvPr>
            <p:cNvSpPr txBox="1"/>
            <p:nvPr/>
          </p:nvSpPr>
          <p:spPr>
            <a:xfrm>
              <a:off x="2325370" y="2026285"/>
              <a:ext cx="1002665" cy="2755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/>
                <a:t>Branch</a:t>
              </a:r>
            </a:p>
          </p:txBody>
        </p:sp>
        <p:pic>
          <p:nvPicPr>
            <p:cNvPr id="226" name="图片 225">
              <a:extLst>
                <a:ext uri="{FF2B5EF4-FFF2-40B4-BE49-F238E27FC236}">
                  <a16:creationId xmlns:a16="http://schemas.microsoft.com/office/drawing/2014/main" id="{4D93D2A5-2AFB-4FE6-9103-CC8D803E221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5030" y="1688465"/>
              <a:ext cx="941070" cy="313055"/>
            </a:xfrm>
            <a:prstGeom prst="rect">
              <a:avLst/>
            </a:prstGeom>
          </p:spPr>
        </p:pic>
        <p:sp>
          <p:nvSpPr>
            <p:cNvPr id="227" name="椭圆 226">
              <a:extLst>
                <a:ext uri="{FF2B5EF4-FFF2-40B4-BE49-F238E27FC236}">
                  <a16:creationId xmlns:a16="http://schemas.microsoft.com/office/drawing/2014/main" id="{B21EADB4-AACC-4A35-A2C4-44471A218CC0}"/>
                </a:ext>
              </a:extLst>
            </p:cNvPr>
            <p:cNvSpPr/>
            <p:nvPr/>
          </p:nvSpPr>
          <p:spPr>
            <a:xfrm>
              <a:off x="6562725" y="1402080"/>
              <a:ext cx="2272030" cy="914400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28" name="图片 227">
              <a:extLst>
                <a:ext uri="{FF2B5EF4-FFF2-40B4-BE49-F238E27FC236}">
                  <a16:creationId xmlns:a16="http://schemas.microsoft.com/office/drawing/2014/main" id="{5BE7C6F5-4FBE-4FD9-988B-0827AD0563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89675" y="1743710"/>
              <a:ext cx="941070" cy="313055"/>
            </a:xfrm>
            <a:prstGeom prst="rect">
              <a:avLst/>
            </a:prstGeom>
          </p:spPr>
        </p:pic>
        <p:pic>
          <p:nvPicPr>
            <p:cNvPr id="229" name="Picture 61" descr="服务器群">
              <a:extLst>
                <a:ext uri="{FF2B5EF4-FFF2-40B4-BE49-F238E27FC236}">
                  <a16:creationId xmlns:a16="http://schemas.microsoft.com/office/drawing/2014/main" id="{B89185C8-B265-49CD-B24A-5193447B12F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92399" y="1401899"/>
              <a:ext cx="864281" cy="7202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0" name="TextBox 73">
              <a:extLst>
                <a:ext uri="{FF2B5EF4-FFF2-40B4-BE49-F238E27FC236}">
                  <a16:creationId xmlns:a16="http://schemas.microsoft.com/office/drawing/2014/main" id="{2216881B-6904-4AE9-970D-5F3CACDE1D99}"/>
                </a:ext>
              </a:extLst>
            </p:cNvPr>
            <p:cNvSpPr txBox="1"/>
            <p:nvPr/>
          </p:nvSpPr>
          <p:spPr>
            <a:xfrm>
              <a:off x="7241540" y="2040890"/>
              <a:ext cx="914400" cy="2755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/>
                <a:t>DC</a:t>
              </a:r>
            </a:p>
          </p:txBody>
        </p:sp>
        <p:cxnSp>
          <p:nvCxnSpPr>
            <p:cNvPr id="231" name="曲线连接符 33">
              <a:extLst>
                <a:ext uri="{FF2B5EF4-FFF2-40B4-BE49-F238E27FC236}">
                  <a16:creationId xmlns:a16="http://schemas.microsoft.com/office/drawing/2014/main" id="{125ED971-6433-4278-8B9B-36E5FB607330}"/>
                </a:ext>
              </a:extLst>
            </p:cNvPr>
            <p:cNvCxnSpPr/>
            <p:nvPr/>
          </p:nvCxnSpPr>
          <p:spPr>
            <a:xfrm>
              <a:off x="4488815" y="1604010"/>
              <a:ext cx="1800860" cy="3175"/>
            </a:xfrm>
            <a:prstGeom prst="curvedConnector2">
              <a:avLst/>
            </a:prstGeom>
            <a:ln w="28575">
              <a:solidFill>
                <a:schemeClr val="accent6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曲线连接符 34">
              <a:extLst>
                <a:ext uri="{FF2B5EF4-FFF2-40B4-BE49-F238E27FC236}">
                  <a16:creationId xmlns:a16="http://schemas.microsoft.com/office/drawing/2014/main" id="{9443EA6C-36EC-4B4B-A0F2-4F91267B668F}"/>
                </a:ext>
              </a:extLst>
            </p:cNvPr>
            <p:cNvCxnSpPr/>
            <p:nvPr/>
          </p:nvCxnSpPr>
          <p:spPr>
            <a:xfrm>
              <a:off x="4488815" y="2056765"/>
              <a:ext cx="1800860" cy="3175"/>
            </a:xfrm>
            <a:prstGeom prst="curvedConnector2">
              <a:avLst/>
            </a:prstGeom>
            <a:ln w="28575">
              <a:solidFill>
                <a:schemeClr val="accent6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3" name="组合 232">
              <a:extLst>
                <a:ext uri="{FF2B5EF4-FFF2-40B4-BE49-F238E27FC236}">
                  <a16:creationId xmlns:a16="http://schemas.microsoft.com/office/drawing/2014/main" id="{33E751BD-15F6-47A3-BCC0-4D167A5078A4}"/>
                </a:ext>
              </a:extLst>
            </p:cNvPr>
            <p:cNvGrpSpPr/>
            <p:nvPr/>
          </p:nvGrpSpPr>
          <p:grpSpPr>
            <a:xfrm>
              <a:off x="2325370" y="1544955"/>
              <a:ext cx="268605" cy="275590"/>
              <a:chOff x="4602" y="6426"/>
              <a:chExt cx="423" cy="434"/>
            </a:xfrm>
          </p:grpSpPr>
          <p:sp>
            <p:nvSpPr>
              <p:cNvPr id="281" name="矩形 280">
                <a:extLst>
                  <a:ext uri="{FF2B5EF4-FFF2-40B4-BE49-F238E27FC236}">
                    <a16:creationId xmlns:a16="http://schemas.microsoft.com/office/drawing/2014/main" id="{5D2ED074-1889-40DC-8569-2F3BDEE48B18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2" name="文本框 281">
                <a:extLst>
                  <a:ext uri="{FF2B5EF4-FFF2-40B4-BE49-F238E27FC236}">
                    <a16:creationId xmlns:a16="http://schemas.microsoft.com/office/drawing/2014/main" id="{9957919C-BC57-4EDA-BE78-5807939E72EC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1</a:t>
                </a:r>
              </a:p>
            </p:txBody>
          </p:sp>
        </p:grpSp>
        <p:grpSp>
          <p:nvGrpSpPr>
            <p:cNvPr id="234" name="组合 233">
              <a:extLst>
                <a:ext uri="{FF2B5EF4-FFF2-40B4-BE49-F238E27FC236}">
                  <a16:creationId xmlns:a16="http://schemas.microsoft.com/office/drawing/2014/main" id="{82044602-3565-4FAA-865C-DAF4A76077CC}"/>
                </a:ext>
              </a:extLst>
            </p:cNvPr>
            <p:cNvGrpSpPr/>
            <p:nvPr/>
          </p:nvGrpSpPr>
          <p:grpSpPr>
            <a:xfrm>
              <a:off x="2593975" y="1544955"/>
              <a:ext cx="268605" cy="275590"/>
              <a:chOff x="4602" y="6426"/>
              <a:chExt cx="423" cy="434"/>
            </a:xfrm>
          </p:grpSpPr>
          <p:sp>
            <p:nvSpPr>
              <p:cNvPr id="279" name="矩形 278">
                <a:extLst>
                  <a:ext uri="{FF2B5EF4-FFF2-40B4-BE49-F238E27FC236}">
                    <a16:creationId xmlns:a16="http://schemas.microsoft.com/office/drawing/2014/main" id="{40864659-A089-4BD7-85AA-AAE301B730B7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0" name="文本框 279">
                <a:extLst>
                  <a:ext uri="{FF2B5EF4-FFF2-40B4-BE49-F238E27FC236}">
                    <a16:creationId xmlns:a16="http://schemas.microsoft.com/office/drawing/2014/main" id="{9AC9A7C5-7E4D-4407-B58B-894829F0B97F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2</a:t>
                </a:r>
              </a:p>
            </p:txBody>
          </p:sp>
        </p:grpSp>
        <p:grpSp>
          <p:nvGrpSpPr>
            <p:cNvPr id="235" name="组合 234">
              <a:extLst>
                <a:ext uri="{FF2B5EF4-FFF2-40B4-BE49-F238E27FC236}">
                  <a16:creationId xmlns:a16="http://schemas.microsoft.com/office/drawing/2014/main" id="{E64AE0CA-692A-47CB-8785-ABB34ECDFEEC}"/>
                </a:ext>
              </a:extLst>
            </p:cNvPr>
            <p:cNvGrpSpPr/>
            <p:nvPr/>
          </p:nvGrpSpPr>
          <p:grpSpPr>
            <a:xfrm>
              <a:off x="2862580" y="1544955"/>
              <a:ext cx="268605" cy="275590"/>
              <a:chOff x="4602" y="6426"/>
              <a:chExt cx="423" cy="434"/>
            </a:xfrm>
          </p:grpSpPr>
          <p:sp>
            <p:nvSpPr>
              <p:cNvPr id="277" name="矩形 276">
                <a:extLst>
                  <a:ext uri="{FF2B5EF4-FFF2-40B4-BE49-F238E27FC236}">
                    <a16:creationId xmlns:a16="http://schemas.microsoft.com/office/drawing/2014/main" id="{0B98B108-A7B4-42CC-9928-9E8FEA4EF1ED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8" name="文本框 277">
                <a:extLst>
                  <a:ext uri="{FF2B5EF4-FFF2-40B4-BE49-F238E27FC236}">
                    <a16:creationId xmlns:a16="http://schemas.microsoft.com/office/drawing/2014/main" id="{2420C6ED-4B50-45C1-833F-F5E72D220C01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3</a:t>
                </a:r>
              </a:p>
            </p:txBody>
          </p:sp>
        </p:grpSp>
        <p:grpSp>
          <p:nvGrpSpPr>
            <p:cNvPr id="236" name="组合 235">
              <a:extLst>
                <a:ext uri="{FF2B5EF4-FFF2-40B4-BE49-F238E27FC236}">
                  <a16:creationId xmlns:a16="http://schemas.microsoft.com/office/drawing/2014/main" id="{51DA107E-5BCB-47B9-8B07-5DCBD7D9F3E7}"/>
                </a:ext>
              </a:extLst>
            </p:cNvPr>
            <p:cNvGrpSpPr/>
            <p:nvPr/>
          </p:nvGrpSpPr>
          <p:grpSpPr>
            <a:xfrm>
              <a:off x="3131185" y="1544955"/>
              <a:ext cx="268605" cy="275590"/>
              <a:chOff x="4602" y="6426"/>
              <a:chExt cx="423" cy="434"/>
            </a:xfrm>
          </p:grpSpPr>
          <p:sp>
            <p:nvSpPr>
              <p:cNvPr id="275" name="矩形 274">
                <a:extLst>
                  <a:ext uri="{FF2B5EF4-FFF2-40B4-BE49-F238E27FC236}">
                    <a16:creationId xmlns:a16="http://schemas.microsoft.com/office/drawing/2014/main" id="{23A75D2D-8BD5-44DC-AE95-18B2F9754B1D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6" name="文本框 275">
                <a:extLst>
                  <a:ext uri="{FF2B5EF4-FFF2-40B4-BE49-F238E27FC236}">
                    <a16:creationId xmlns:a16="http://schemas.microsoft.com/office/drawing/2014/main" id="{2EA40CC3-2FB0-4F16-8755-ACCAB26CAD84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4</a:t>
                </a:r>
              </a:p>
            </p:txBody>
          </p:sp>
        </p:grpSp>
        <p:grpSp>
          <p:nvGrpSpPr>
            <p:cNvPr id="237" name="组合 236">
              <a:extLst>
                <a:ext uri="{FF2B5EF4-FFF2-40B4-BE49-F238E27FC236}">
                  <a16:creationId xmlns:a16="http://schemas.microsoft.com/office/drawing/2014/main" id="{F9729068-211B-4A6A-8411-49BF20D9F25E}"/>
                </a:ext>
              </a:extLst>
            </p:cNvPr>
            <p:cNvGrpSpPr/>
            <p:nvPr/>
          </p:nvGrpSpPr>
          <p:grpSpPr>
            <a:xfrm>
              <a:off x="7218045" y="1544955"/>
              <a:ext cx="268605" cy="275590"/>
              <a:chOff x="4602" y="6426"/>
              <a:chExt cx="423" cy="434"/>
            </a:xfrm>
          </p:grpSpPr>
          <p:sp>
            <p:nvSpPr>
              <p:cNvPr id="273" name="矩形 272">
                <a:extLst>
                  <a:ext uri="{FF2B5EF4-FFF2-40B4-BE49-F238E27FC236}">
                    <a16:creationId xmlns:a16="http://schemas.microsoft.com/office/drawing/2014/main" id="{0489D61E-C795-48E0-BDB6-90610C590504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4" name="文本框 273">
                <a:extLst>
                  <a:ext uri="{FF2B5EF4-FFF2-40B4-BE49-F238E27FC236}">
                    <a16:creationId xmlns:a16="http://schemas.microsoft.com/office/drawing/2014/main" id="{F8A7F194-B893-4E80-B554-0C632C1D61D5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1</a:t>
                </a:r>
              </a:p>
            </p:txBody>
          </p:sp>
        </p:grpSp>
        <p:grpSp>
          <p:nvGrpSpPr>
            <p:cNvPr id="238" name="组合 237">
              <a:extLst>
                <a:ext uri="{FF2B5EF4-FFF2-40B4-BE49-F238E27FC236}">
                  <a16:creationId xmlns:a16="http://schemas.microsoft.com/office/drawing/2014/main" id="{BC1E11E6-3000-46A0-B358-549AF4B93049}"/>
                </a:ext>
              </a:extLst>
            </p:cNvPr>
            <p:cNvGrpSpPr/>
            <p:nvPr/>
          </p:nvGrpSpPr>
          <p:grpSpPr>
            <a:xfrm>
              <a:off x="7486650" y="1544955"/>
              <a:ext cx="268605" cy="275590"/>
              <a:chOff x="4602" y="6426"/>
              <a:chExt cx="423" cy="434"/>
            </a:xfrm>
          </p:grpSpPr>
          <p:sp>
            <p:nvSpPr>
              <p:cNvPr id="271" name="矩形 270">
                <a:extLst>
                  <a:ext uri="{FF2B5EF4-FFF2-40B4-BE49-F238E27FC236}">
                    <a16:creationId xmlns:a16="http://schemas.microsoft.com/office/drawing/2014/main" id="{6C8E7F38-FC01-4F31-BD93-D887AEABE0B2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2" name="文本框 271">
                <a:extLst>
                  <a:ext uri="{FF2B5EF4-FFF2-40B4-BE49-F238E27FC236}">
                    <a16:creationId xmlns:a16="http://schemas.microsoft.com/office/drawing/2014/main" id="{7CC37E36-F61A-4A6C-A8DD-D6808CD42489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2</a:t>
                </a:r>
              </a:p>
            </p:txBody>
          </p:sp>
        </p:grpSp>
        <p:grpSp>
          <p:nvGrpSpPr>
            <p:cNvPr id="239" name="组合 238">
              <a:extLst>
                <a:ext uri="{FF2B5EF4-FFF2-40B4-BE49-F238E27FC236}">
                  <a16:creationId xmlns:a16="http://schemas.microsoft.com/office/drawing/2014/main" id="{45B4CCDD-659D-4B70-A1D8-3B88B5C69A60}"/>
                </a:ext>
              </a:extLst>
            </p:cNvPr>
            <p:cNvGrpSpPr/>
            <p:nvPr/>
          </p:nvGrpSpPr>
          <p:grpSpPr>
            <a:xfrm>
              <a:off x="7755255" y="1544955"/>
              <a:ext cx="268605" cy="275590"/>
              <a:chOff x="4602" y="6426"/>
              <a:chExt cx="423" cy="434"/>
            </a:xfrm>
          </p:grpSpPr>
          <p:sp>
            <p:nvSpPr>
              <p:cNvPr id="269" name="矩形 268">
                <a:extLst>
                  <a:ext uri="{FF2B5EF4-FFF2-40B4-BE49-F238E27FC236}">
                    <a16:creationId xmlns:a16="http://schemas.microsoft.com/office/drawing/2014/main" id="{617FE5A6-FBD9-48D8-AB4D-03F53BC17D3A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0" name="文本框 269">
                <a:extLst>
                  <a:ext uri="{FF2B5EF4-FFF2-40B4-BE49-F238E27FC236}">
                    <a16:creationId xmlns:a16="http://schemas.microsoft.com/office/drawing/2014/main" id="{D82A6C52-8565-4E77-B214-138A0C4A840D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3</a:t>
                </a:r>
              </a:p>
            </p:txBody>
          </p:sp>
        </p:grpSp>
        <p:grpSp>
          <p:nvGrpSpPr>
            <p:cNvPr id="240" name="组合 239">
              <a:extLst>
                <a:ext uri="{FF2B5EF4-FFF2-40B4-BE49-F238E27FC236}">
                  <a16:creationId xmlns:a16="http://schemas.microsoft.com/office/drawing/2014/main" id="{D6BC2F0A-818D-494A-BD96-AFAB8527970C}"/>
                </a:ext>
              </a:extLst>
            </p:cNvPr>
            <p:cNvGrpSpPr/>
            <p:nvPr/>
          </p:nvGrpSpPr>
          <p:grpSpPr>
            <a:xfrm>
              <a:off x="8023860" y="1544955"/>
              <a:ext cx="268605" cy="275590"/>
              <a:chOff x="4602" y="6426"/>
              <a:chExt cx="423" cy="434"/>
            </a:xfrm>
          </p:grpSpPr>
          <p:sp>
            <p:nvSpPr>
              <p:cNvPr id="267" name="矩形 266">
                <a:extLst>
                  <a:ext uri="{FF2B5EF4-FFF2-40B4-BE49-F238E27FC236}">
                    <a16:creationId xmlns:a16="http://schemas.microsoft.com/office/drawing/2014/main" id="{35150509-F7B9-4284-B3C4-57C586D9748A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8" name="文本框 267">
                <a:extLst>
                  <a:ext uri="{FF2B5EF4-FFF2-40B4-BE49-F238E27FC236}">
                    <a16:creationId xmlns:a16="http://schemas.microsoft.com/office/drawing/2014/main" id="{605CDAB8-9E14-42EF-8193-E8A3499CE3DE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4</a:t>
                </a:r>
              </a:p>
            </p:txBody>
          </p:sp>
        </p:grpSp>
        <p:sp>
          <p:nvSpPr>
            <p:cNvPr id="241" name="TextBox 73">
              <a:extLst>
                <a:ext uri="{FF2B5EF4-FFF2-40B4-BE49-F238E27FC236}">
                  <a16:creationId xmlns:a16="http://schemas.microsoft.com/office/drawing/2014/main" id="{1856CF88-74CF-4181-A675-F55199749DC7}"/>
                </a:ext>
              </a:extLst>
            </p:cNvPr>
            <p:cNvSpPr txBox="1"/>
            <p:nvPr/>
          </p:nvSpPr>
          <p:spPr>
            <a:xfrm>
              <a:off x="2084070" y="1094740"/>
              <a:ext cx="1824990" cy="245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tx1"/>
                  </a:solidFill>
                </a:rPr>
                <a:t>VOIP flow</a:t>
              </a:r>
            </a:p>
          </p:txBody>
        </p:sp>
        <p:grpSp>
          <p:nvGrpSpPr>
            <p:cNvPr id="242" name="组合 241">
              <a:extLst>
                <a:ext uri="{FF2B5EF4-FFF2-40B4-BE49-F238E27FC236}">
                  <a16:creationId xmlns:a16="http://schemas.microsoft.com/office/drawing/2014/main" id="{740C13FE-C5F6-4365-81C8-4100E599B3C5}"/>
                </a:ext>
              </a:extLst>
            </p:cNvPr>
            <p:cNvGrpSpPr/>
            <p:nvPr/>
          </p:nvGrpSpPr>
          <p:grpSpPr>
            <a:xfrm>
              <a:off x="4717415" y="1750695"/>
              <a:ext cx="268605" cy="275590"/>
              <a:chOff x="4602" y="6426"/>
              <a:chExt cx="423" cy="434"/>
            </a:xfrm>
          </p:grpSpPr>
          <p:sp>
            <p:nvSpPr>
              <p:cNvPr id="265" name="矩形 264">
                <a:extLst>
                  <a:ext uri="{FF2B5EF4-FFF2-40B4-BE49-F238E27FC236}">
                    <a16:creationId xmlns:a16="http://schemas.microsoft.com/office/drawing/2014/main" id="{93F2A21F-3984-4FB9-8BD5-400082884FBD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6" name="文本框 265">
                <a:extLst>
                  <a:ext uri="{FF2B5EF4-FFF2-40B4-BE49-F238E27FC236}">
                    <a16:creationId xmlns:a16="http://schemas.microsoft.com/office/drawing/2014/main" id="{1FDAB0DD-F7DC-4D86-8A92-4CD708D1EB90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1</a:t>
                </a:r>
              </a:p>
            </p:txBody>
          </p:sp>
        </p:grpSp>
        <p:grpSp>
          <p:nvGrpSpPr>
            <p:cNvPr id="243" name="组合 242">
              <a:extLst>
                <a:ext uri="{FF2B5EF4-FFF2-40B4-BE49-F238E27FC236}">
                  <a16:creationId xmlns:a16="http://schemas.microsoft.com/office/drawing/2014/main" id="{5E81C2F3-CAC8-4E19-AA7D-1A3ED38E03AD}"/>
                </a:ext>
              </a:extLst>
            </p:cNvPr>
            <p:cNvGrpSpPr/>
            <p:nvPr/>
          </p:nvGrpSpPr>
          <p:grpSpPr>
            <a:xfrm>
              <a:off x="4986020" y="1750695"/>
              <a:ext cx="268605" cy="275590"/>
              <a:chOff x="4602" y="6426"/>
              <a:chExt cx="423" cy="434"/>
            </a:xfrm>
          </p:grpSpPr>
          <p:sp>
            <p:nvSpPr>
              <p:cNvPr id="263" name="矩形 262">
                <a:extLst>
                  <a:ext uri="{FF2B5EF4-FFF2-40B4-BE49-F238E27FC236}">
                    <a16:creationId xmlns:a16="http://schemas.microsoft.com/office/drawing/2014/main" id="{F482A5E3-C706-448B-AB27-9A11F914DC78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4" name="文本框 263">
                <a:extLst>
                  <a:ext uri="{FF2B5EF4-FFF2-40B4-BE49-F238E27FC236}">
                    <a16:creationId xmlns:a16="http://schemas.microsoft.com/office/drawing/2014/main" id="{6EB5E691-3E27-4161-A469-00A792E2C716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2</a:t>
                </a:r>
              </a:p>
            </p:txBody>
          </p:sp>
        </p:grpSp>
        <p:grpSp>
          <p:nvGrpSpPr>
            <p:cNvPr id="244" name="组合 243">
              <a:extLst>
                <a:ext uri="{FF2B5EF4-FFF2-40B4-BE49-F238E27FC236}">
                  <a16:creationId xmlns:a16="http://schemas.microsoft.com/office/drawing/2014/main" id="{35F48715-DD49-47FB-BD08-3CA55BBF9F52}"/>
                </a:ext>
              </a:extLst>
            </p:cNvPr>
            <p:cNvGrpSpPr/>
            <p:nvPr/>
          </p:nvGrpSpPr>
          <p:grpSpPr>
            <a:xfrm>
              <a:off x="5254625" y="1750695"/>
              <a:ext cx="268605" cy="275590"/>
              <a:chOff x="4602" y="6426"/>
              <a:chExt cx="423" cy="434"/>
            </a:xfrm>
          </p:grpSpPr>
          <p:sp>
            <p:nvSpPr>
              <p:cNvPr id="261" name="矩形 260">
                <a:extLst>
                  <a:ext uri="{FF2B5EF4-FFF2-40B4-BE49-F238E27FC236}">
                    <a16:creationId xmlns:a16="http://schemas.microsoft.com/office/drawing/2014/main" id="{6BF6FAA1-C3C6-4591-9F02-FA372E4E8FE9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2" name="文本框 261">
                <a:extLst>
                  <a:ext uri="{FF2B5EF4-FFF2-40B4-BE49-F238E27FC236}">
                    <a16:creationId xmlns:a16="http://schemas.microsoft.com/office/drawing/2014/main" id="{B8AC1DC6-01AF-40F9-9ECD-15AB7D04212D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3</a:t>
                </a:r>
              </a:p>
            </p:txBody>
          </p:sp>
        </p:grpSp>
        <p:grpSp>
          <p:nvGrpSpPr>
            <p:cNvPr id="245" name="组合 244">
              <a:extLst>
                <a:ext uri="{FF2B5EF4-FFF2-40B4-BE49-F238E27FC236}">
                  <a16:creationId xmlns:a16="http://schemas.microsoft.com/office/drawing/2014/main" id="{0EA4F8ED-4C3B-44C1-8DFF-3BE3F2A2DEB8}"/>
                </a:ext>
              </a:extLst>
            </p:cNvPr>
            <p:cNvGrpSpPr/>
            <p:nvPr/>
          </p:nvGrpSpPr>
          <p:grpSpPr>
            <a:xfrm>
              <a:off x="4717415" y="1269365"/>
              <a:ext cx="268605" cy="275590"/>
              <a:chOff x="4602" y="6426"/>
              <a:chExt cx="423" cy="434"/>
            </a:xfrm>
          </p:grpSpPr>
          <p:sp>
            <p:nvSpPr>
              <p:cNvPr id="259" name="矩形 258">
                <a:extLst>
                  <a:ext uri="{FF2B5EF4-FFF2-40B4-BE49-F238E27FC236}">
                    <a16:creationId xmlns:a16="http://schemas.microsoft.com/office/drawing/2014/main" id="{84043F44-A936-4ABE-BF1D-B622C6A311CF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0" name="文本框 259">
                <a:extLst>
                  <a:ext uri="{FF2B5EF4-FFF2-40B4-BE49-F238E27FC236}">
                    <a16:creationId xmlns:a16="http://schemas.microsoft.com/office/drawing/2014/main" id="{0B38070E-2D40-45F1-9449-1693343828E8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1</a:t>
                </a:r>
              </a:p>
            </p:txBody>
          </p:sp>
        </p:grpSp>
        <p:grpSp>
          <p:nvGrpSpPr>
            <p:cNvPr id="246" name="组合 245">
              <a:extLst>
                <a:ext uri="{FF2B5EF4-FFF2-40B4-BE49-F238E27FC236}">
                  <a16:creationId xmlns:a16="http://schemas.microsoft.com/office/drawing/2014/main" id="{9DEE3CCC-EB56-4604-BD9F-1939729FD62F}"/>
                </a:ext>
              </a:extLst>
            </p:cNvPr>
            <p:cNvGrpSpPr/>
            <p:nvPr/>
          </p:nvGrpSpPr>
          <p:grpSpPr>
            <a:xfrm>
              <a:off x="4967605" y="1245235"/>
              <a:ext cx="287020" cy="275590"/>
              <a:chOff x="7850" y="6397"/>
              <a:chExt cx="452" cy="434"/>
            </a:xfrm>
          </p:grpSpPr>
          <p:sp>
            <p:nvSpPr>
              <p:cNvPr id="257" name="矩形 256">
                <a:extLst>
                  <a:ext uri="{FF2B5EF4-FFF2-40B4-BE49-F238E27FC236}">
                    <a16:creationId xmlns:a16="http://schemas.microsoft.com/office/drawing/2014/main" id="{CF1A7F77-B8BD-44AB-A517-FB76CC293F37}"/>
                  </a:ext>
                </a:extLst>
              </p:cNvPr>
              <p:cNvSpPr/>
              <p:nvPr/>
            </p:nvSpPr>
            <p:spPr>
              <a:xfrm>
                <a:off x="7938" y="6434"/>
                <a:ext cx="364" cy="359"/>
              </a:xfrm>
              <a:prstGeom prst="rect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8" name="文本框 257">
                <a:extLst>
                  <a:ext uri="{FF2B5EF4-FFF2-40B4-BE49-F238E27FC236}">
                    <a16:creationId xmlns:a16="http://schemas.microsoft.com/office/drawing/2014/main" id="{DFFE8BA0-6C96-405B-ABCE-AECCC6736CDB}"/>
                  </a:ext>
                </a:extLst>
              </p:cNvPr>
              <p:cNvSpPr txBox="1"/>
              <p:nvPr/>
            </p:nvSpPr>
            <p:spPr>
              <a:xfrm>
                <a:off x="7850" y="6397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2</a:t>
                </a:r>
              </a:p>
            </p:txBody>
          </p:sp>
        </p:grpSp>
        <p:grpSp>
          <p:nvGrpSpPr>
            <p:cNvPr id="247" name="组合 246">
              <a:extLst>
                <a:ext uri="{FF2B5EF4-FFF2-40B4-BE49-F238E27FC236}">
                  <a16:creationId xmlns:a16="http://schemas.microsoft.com/office/drawing/2014/main" id="{3C80709B-DEBE-4FC3-B8B7-F34800248906}"/>
                </a:ext>
              </a:extLst>
            </p:cNvPr>
            <p:cNvGrpSpPr/>
            <p:nvPr/>
          </p:nvGrpSpPr>
          <p:grpSpPr>
            <a:xfrm>
              <a:off x="5254625" y="1269365"/>
              <a:ext cx="268605" cy="275590"/>
              <a:chOff x="4602" y="6426"/>
              <a:chExt cx="423" cy="434"/>
            </a:xfrm>
          </p:grpSpPr>
          <p:sp>
            <p:nvSpPr>
              <p:cNvPr id="255" name="矩形 254">
                <a:extLst>
                  <a:ext uri="{FF2B5EF4-FFF2-40B4-BE49-F238E27FC236}">
                    <a16:creationId xmlns:a16="http://schemas.microsoft.com/office/drawing/2014/main" id="{A253DB6C-FD9F-40FF-A145-063D8ED8E03A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6" name="文本框 255">
                <a:extLst>
                  <a:ext uri="{FF2B5EF4-FFF2-40B4-BE49-F238E27FC236}">
                    <a16:creationId xmlns:a16="http://schemas.microsoft.com/office/drawing/2014/main" id="{EE30FFF5-110B-4F2E-81EF-52C6175E4386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3</a:t>
                </a:r>
              </a:p>
            </p:txBody>
          </p:sp>
        </p:grpSp>
        <p:grpSp>
          <p:nvGrpSpPr>
            <p:cNvPr id="248" name="组合 247">
              <a:extLst>
                <a:ext uri="{FF2B5EF4-FFF2-40B4-BE49-F238E27FC236}">
                  <a16:creationId xmlns:a16="http://schemas.microsoft.com/office/drawing/2014/main" id="{C92F7523-DAB0-47F9-834C-DAD7A0A7E4D8}"/>
                </a:ext>
              </a:extLst>
            </p:cNvPr>
            <p:cNvGrpSpPr/>
            <p:nvPr/>
          </p:nvGrpSpPr>
          <p:grpSpPr>
            <a:xfrm>
              <a:off x="5523230" y="1269365"/>
              <a:ext cx="268605" cy="275590"/>
              <a:chOff x="4602" y="6426"/>
              <a:chExt cx="423" cy="434"/>
            </a:xfrm>
          </p:grpSpPr>
          <p:sp>
            <p:nvSpPr>
              <p:cNvPr id="253" name="矩形 252">
                <a:extLst>
                  <a:ext uri="{FF2B5EF4-FFF2-40B4-BE49-F238E27FC236}">
                    <a16:creationId xmlns:a16="http://schemas.microsoft.com/office/drawing/2014/main" id="{FA24C85C-3DFE-45C3-B072-B8508006FAB7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4" name="文本框 253">
                <a:extLst>
                  <a:ext uri="{FF2B5EF4-FFF2-40B4-BE49-F238E27FC236}">
                    <a16:creationId xmlns:a16="http://schemas.microsoft.com/office/drawing/2014/main" id="{27A54937-C8FC-4BAF-AE58-5C30EC910ED7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4</a:t>
                </a:r>
              </a:p>
            </p:txBody>
          </p:sp>
        </p:grpSp>
        <p:grpSp>
          <p:nvGrpSpPr>
            <p:cNvPr id="249" name="组合 248">
              <a:extLst>
                <a:ext uri="{FF2B5EF4-FFF2-40B4-BE49-F238E27FC236}">
                  <a16:creationId xmlns:a16="http://schemas.microsoft.com/office/drawing/2014/main" id="{FDA37169-2B2B-4D36-88BD-EE10406D5944}"/>
                </a:ext>
              </a:extLst>
            </p:cNvPr>
            <p:cNvGrpSpPr/>
            <p:nvPr/>
          </p:nvGrpSpPr>
          <p:grpSpPr>
            <a:xfrm>
              <a:off x="5523230" y="1725930"/>
              <a:ext cx="287020" cy="275590"/>
              <a:chOff x="7850" y="6397"/>
              <a:chExt cx="452" cy="434"/>
            </a:xfrm>
          </p:grpSpPr>
          <p:sp>
            <p:nvSpPr>
              <p:cNvPr id="251" name="矩形 250">
                <a:extLst>
                  <a:ext uri="{FF2B5EF4-FFF2-40B4-BE49-F238E27FC236}">
                    <a16:creationId xmlns:a16="http://schemas.microsoft.com/office/drawing/2014/main" id="{10F1D5BD-66B6-47E7-84E2-85A2EB53324D}"/>
                  </a:ext>
                </a:extLst>
              </p:cNvPr>
              <p:cNvSpPr/>
              <p:nvPr/>
            </p:nvSpPr>
            <p:spPr>
              <a:xfrm>
                <a:off x="7938" y="6434"/>
                <a:ext cx="364" cy="359"/>
              </a:xfrm>
              <a:prstGeom prst="rect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2" name="文本框 251">
                <a:extLst>
                  <a:ext uri="{FF2B5EF4-FFF2-40B4-BE49-F238E27FC236}">
                    <a16:creationId xmlns:a16="http://schemas.microsoft.com/office/drawing/2014/main" id="{DF43B6E7-883C-433B-AD52-650CF4FA9CD6}"/>
                  </a:ext>
                </a:extLst>
              </p:cNvPr>
              <p:cNvSpPr txBox="1"/>
              <p:nvPr/>
            </p:nvSpPr>
            <p:spPr>
              <a:xfrm>
                <a:off x="7850" y="6397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4</a:t>
                </a:r>
              </a:p>
            </p:txBody>
          </p:sp>
        </p:grpSp>
        <p:sp>
          <p:nvSpPr>
            <p:cNvPr id="250" name="TextBox 73">
              <a:extLst>
                <a:ext uri="{FF2B5EF4-FFF2-40B4-BE49-F238E27FC236}">
                  <a16:creationId xmlns:a16="http://schemas.microsoft.com/office/drawing/2014/main" id="{7691E36C-3EC4-48DB-8D89-5FA0DF625A97}"/>
                </a:ext>
              </a:extLst>
            </p:cNvPr>
            <p:cNvSpPr txBox="1"/>
            <p:nvPr/>
          </p:nvSpPr>
          <p:spPr>
            <a:xfrm>
              <a:off x="1379855" y="725170"/>
              <a:ext cx="2557145" cy="2755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altLang="zh-CN" sz="1200" b="1" dirty="0"/>
                <a:t>Packets duplication</a:t>
              </a:r>
            </a:p>
          </p:txBody>
        </p:sp>
      </p:grpSp>
      <p:grpSp>
        <p:nvGrpSpPr>
          <p:cNvPr id="283" name="组合 282">
            <a:extLst>
              <a:ext uri="{FF2B5EF4-FFF2-40B4-BE49-F238E27FC236}">
                <a16:creationId xmlns:a16="http://schemas.microsoft.com/office/drawing/2014/main" id="{7B2F9F90-108E-415E-8AD1-A3B9F9DA9136}"/>
              </a:ext>
            </a:extLst>
          </p:cNvPr>
          <p:cNvGrpSpPr/>
          <p:nvPr/>
        </p:nvGrpSpPr>
        <p:grpSpPr>
          <a:xfrm>
            <a:off x="2150887" y="2508566"/>
            <a:ext cx="7208098" cy="1688502"/>
            <a:chOff x="1359535" y="2766060"/>
            <a:chExt cx="8058785" cy="1834515"/>
          </a:xfrm>
        </p:grpSpPr>
        <p:sp>
          <p:nvSpPr>
            <p:cNvPr id="284" name="矩形 283">
              <a:extLst>
                <a:ext uri="{FF2B5EF4-FFF2-40B4-BE49-F238E27FC236}">
                  <a16:creationId xmlns:a16="http://schemas.microsoft.com/office/drawing/2014/main" id="{CB96E53C-2283-4B41-818D-18009AB2E2FA}"/>
                </a:ext>
              </a:extLst>
            </p:cNvPr>
            <p:cNvSpPr/>
            <p:nvPr/>
          </p:nvSpPr>
          <p:spPr>
            <a:xfrm>
              <a:off x="1359535" y="2766060"/>
              <a:ext cx="8058785" cy="183451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5" name="椭圆 284">
              <a:extLst>
                <a:ext uri="{FF2B5EF4-FFF2-40B4-BE49-F238E27FC236}">
                  <a16:creationId xmlns:a16="http://schemas.microsoft.com/office/drawing/2014/main" id="{BC1FB9B1-12CD-43DA-8E41-3BCD8587C049}"/>
                </a:ext>
              </a:extLst>
            </p:cNvPr>
            <p:cNvSpPr/>
            <p:nvPr/>
          </p:nvSpPr>
          <p:spPr>
            <a:xfrm>
              <a:off x="1664970" y="3428365"/>
              <a:ext cx="2272030" cy="914400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86" name="Picture 7" descr="人物图3">
              <a:extLst>
                <a:ext uri="{FF2B5EF4-FFF2-40B4-BE49-F238E27FC236}">
                  <a16:creationId xmlns:a16="http://schemas.microsoft.com/office/drawing/2014/main" id="{38F6CDCA-F928-4D06-B97E-3617C38384D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85491" y="3380920"/>
              <a:ext cx="823439" cy="686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87" name="TextBox 73">
              <a:extLst>
                <a:ext uri="{FF2B5EF4-FFF2-40B4-BE49-F238E27FC236}">
                  <a16:creationId xmlns:a16="http://schemas.microsoft.com/office/drawing/2014/main" id="{85CA8AB9-FE1A-4C91-AEB2-EEC444129C54}"/>
                </a:ext>
              </a:extLst>
            </p:cNvPr>
            <p:cNvSpPr txBox="1"/>
            <p:nvPr/>
          </p:nvSpPr>
          <p:spPr>
            <a:xfrm>
              <a:off x="2325370" y="4067175"/>
              <a:ext cx="1002665" cy="2755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/>
                <a:t>Branch</a:t>
              </a:r>
            </a:p>
          </p:txBody>
        </p:sp>
        <p:pic>
          <p:nvPicPr>
            <p:cNvPr id="288" name="图片 287">
              <a:extLst>
                <a:ext uri="{FF2B5EF4-FFF2-40B4-BE49-F238E27FC236}">
                  <a16:creationId xmlns:a16="http://schemas.microsoft.com/office/drawing/2014/main" id="{4D138D6F-2571-473D-95C9-11299A189C0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5030" y="3729355"/>
              <a:ext cx="941070" cy="313055"/>
            </a:xfrm>
            <a:prstGeom prst="rect">
              <a:avLst/>
            </a:prstGeom>
          </p:spPr>
        </p:pic>
        <p:sp>
          <p:nvSpPr>
            <p:cNvPr id="289" name="椭圆 288">
              <a:extLst>
                <a:ext uri="{FF2B5EF4-FFF2-40B4-BE49-F238E27FC236}">
                  <a16:creationId xmlns:a16="http://schemas.microsoft.com/office/drawing/2014/main" id="{246DE1CE-2653-4282-81DD-39FA22840311}"/>
                </a:ext>
              </a:extLst>
            </p:cNvPr>
            <p:cNvSpPr/>
            <p:nvPr/>
          </p:nvSpPr>
          <p:spPr>
            <a:xfrm>
              <a:off x="6562725" y="3442970"/>
              <a:ext cx="2272030" cy="914400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90" name="图片 289">
              <a:extLst>
                <a:ext uri="{FF2B5EF4-FFF2-40B4-BE49-F238E27FC236}">
                  <a16:creationId xmlns:a16="http://schemas.microsoft.com/office/drawing/2014/main" id="{6CA01F50-FEBB-4B83-BA2D-DDCD65C1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89675" y="3784600"/>
              <a:ext cx="941070" cy="313055"/>
            </a:xfrm>
            <a:prstGeom prst="rect">
              <a:avLst/>
            </a:prstGeom>
          </p:spPr>
        </p:pic>
        <p:pic>
          <p:nvPicPr>
            <p:cNvPr id="291" name="Picture 61" descr="服务器群">
              <a:extLst>
                <a:ext uri="{FF2B5EF4-FFF2-40B4-BE49-F238E27FC236}">
                  <a16:creationId xmlns:a16="http://schemas.microsoft.com/office/drawing/2014/main" id="{00B04FEC-4F77-441C-9B13-8D1CC31375A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92399" y="3442789"/>
              <a:ext cx="864281" cy="7202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2" name="TextBox 73">
              <a:extLst>
                <a:ext uri="{FF2B5EF4-FFF2-40B4-BE49-F238E27FC236}">
                  <a16:creationId xmlns:a16="http://schemas.microsoft.com/office/drawing/2014/main" id="{7E7C4D7A-680D-46EA-90F9-0BE9050F8407}"/>
                </a:ext>
              </a:extLst>
            </p:cNvPr>
            <p:cNvSpPr txBox="1"/>
            <p:nvPr/>
          </p:nvSpPr>
          <p:spPr>
            <a:xfrm>
              <a:off x="7241540" y="4081780"/>
              <a:ext cx="914400" cy="2755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/>
                <a:t>DC</a:t>
              </a:r>
            </a:p>
          </p:txBody>
        </p:sp>
        <p:cxnSp>
          <p:nvCxnSpPr>
            <p:cNvPr id="293" name="曲线连接符 90">
              <a:extLst>
                <a:ext uri="{FF2B5EF4-FFF2-40B4-BE49-F238E27FC236}">
                  <a16:creationId xmlns:a16="http://schemas.microsoft.com/office/drawing/2014/main" id="{9E9D0A46-5D00-4E1F-914D-B661F0110BD8}"/>
                </a:ext>
              </a:extLst>
            </p:cNvPr>
            <p:cNvCxnSpPr/>
            <p:nvPr/>
          </p:nvCxnSpPr>
          <p:spPr>
            <a:xfrm>
              <a:off x="4488815" y="3644900"/>
              <a:ext cx="1800860" cy="3175"/>
            </a:xfrm>
            <a:prstGeom prst="curvedConnector2">
              <a:avLst/>
            </a:prstGeom>
            <a:ln w="28575">
              <a:solidFill>
                <a:schemeClr val="accent6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曲线连接符 91">
              <a:extLst>
                <a:ext uri="{FF2B5EF4-FFF2-40B4-BE49-F238E27FC236}">
                  <a16:creationId xmlns:a16="http://schemas.microsoft.com/office/drawing/2014/main" id="{815EFD7B-304A-4D72-8D89-F054A6BD86E9}"/>
                </a:ext>
              </a:extLst>
            </p:cNvPr>
            <p:cNvCxnSpPr/>
            <p:nvPr/>
          </p:nvCxnSpPr>
          <p:spPr>
            <a:xfrm>
              <a:off x="4488815" y="4097655"/>
              <a:ext cx="1800860" cy="3175"/>
            </a:xfrm>
            <a:prstGeom prst="curvedConnector2">
              <a:avLst/>
            </a:prstGeom>
            <a:ln w="28575">
              <a:solidFill>
                <a:schemeClr val="accent6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95" name="组合 294">
              <a:extLst>
                <a:ext uri="{FF2B5EF4-FFF2-40B4-BE49-F238E27FC236}">
                  <a16:creationId xmlns:a16="http://schemas.microsoft.com/office/drawing/2014/main" id="{3380B969-8F3A-4C46-889D-5F9527E2AC68}"/>
                </a:ext>
              </a:extLst>
            </p:cNvPr>
            <p:cNvGrpSpPr/>
            <p:nvPr/>
          </p:nvGrpSpPr>
          <p:grpSpPr>
            <a:xfrm>
              <a:off x="2325370" y="3585845"/>
              <a:ext cx="268605" cy="275590"/>
              <a:chOff x="4602" y="6426"/>
              <a:chExt cx="423" cy="434"/>
            </a:xfrm>
          </p:grpSpPr>
          <p:sp>
            <p:nvSpPr>
              <p:cNvPr id="338" name="矩形 337">
                <a:extLst>
                  <a:ext uri="{FF2B5EF4-FFF2-40B4-BE49-F238E27FC236}">
                    <a16:creationId xmlns:a16="http://schemas.microsoft.com/office/drawing/2014/main" id="{D492D895-65B9-4B44-A02D-1C38E2FBD6E7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9" name="文本框 338">
                <a:extLst>
                  <a:ext uri="{FF2B5EF4-FFF2-40B4-BE49-F238E27FC236}">
                    <a16:creationId xmlns:a16="http://schemas.microsoft.com/office/drawing/2014/main" id="{11BB62BF-B75F-4E61-90C9-FAF6F9594343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1</a:t>
                </a:r>
              </a:p>
            </p:txBody>
          </p:sp>
        </p:grpSp>
        <p:grpSp>
          <p:nvGrpSpPr>
            <p:cNvPr id="296" name="组合 295">
              <a:extLst>
                <a:ext uri="{FF2B5EF4-FFF2-40B4-BE49-F238E27FC236}">
                  <a16:creationId xmlns:a16="http://schemas.microsoft.com/office/drawing/2014/main" id="{5F4D4500-58FE-4137-A07F-66CC6A1B26FB}"/>
                </a:ext>
              </a:extLst>
            </p:cNvPr>
            <p:cNvGrpSpPr/>
            <p:nvPr/>
          </p:nvGrpSpPr>
          <p:grpSpPr>
            <a:xfrm>
              <a:off x="2593975" y="3585845"/>
              <a:ext cx="268605" cy="275590"/>
              <a:chOff x="4602" y="6426"/>
              <a:chExt cx="423" cy="434"/>
            </a:xfrm>
          </p:grpSpPr>
          <p:sp>
            <p:nvSpPr>
              <p:cNvPr id="336" name="矩形 335">
                <a:extLst>
                  <a:ext uri="{FF2B5EF4-FFF2-40B4-BE49-F238E27FC236}">
                    <a16:creationId xmlns:a16="http://schemas.microsoft.com/office/drawing/2014/main" id="{D1151EB0-F087-4C5C-AF47-205E1B70645D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7" name="文本框 336">
                <a:extLst>
                  <a:ext uri="{FF2B5EF4-FFF2-40B4-BE49-F238E27FC236}">
                    <a16:creationId xmlns:a16="http://schemas.microsoft.com/office/drawing/2014/main" id="{CD148DBE-DC62-4962-97BB-72F8C5D8BE46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2</a:t>
                </a:r>
              </a:p>
            </p:txBody>
          </p:sp>
        </p:grpSp>
        <p:grpSp>
          <p:nvGrpSpPr>
            <p:cNvPr id="297" name="组合 296">
              <a:extLst>
                <a:ext uri="{FF2B5EF4-FFF2-40B4-BE49-F238E27FC236}">
                  <a16:creationId xmlns:a16="http://schemas.microsoft.com/office/drawing/2014/main" id="{786004B6-ACCA-44DA-A307-09EC3A08FD75}"/>
                </a:ext>
              </a:extLst>
            </p:cNvPr>
            <p:cNvGrpSpPr/>
            <p:nvPr/>
          </p:nvGrpSpPr>
          <p:grpSpPr>
            <a:xfrm>
              <a:off x="2862580" y="3585845"/>
              <a:ext cx="268605" cy="275590"/>
              <a:chOff x="4602" y="6426"/>
              <a:chExt cx="423" cy="434"/>
            </a:xfrm>
          </p:grpSpPr>
          <p:sp>
            <p:nvSpPr>
              <p:cNvPr id="334" name="矩形 333">
                <a:extLst>
                  <a:ext uri="{FF2B5EF4-FFF2-40B4-BE49-F238E27FC236}">
                    <a16:creationId xmlns:a16="http://schemas.microsoft.com/office/drawing/2014/main" id="{B8F5A5AE-9DE0-4245-920B-6A4F350DAE9E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5" name="文本框 334">
                <a:extLst>
                  <a:ext uri="{FF2B5EF4-FFF2-40B4-BE49-F238E27FC236}">
                    <a16:creationId xmlns:a16="http://schemas.microsoft.com/office/drawing/2014/main" id="{245E108A-96FD-4B2D-A943-632D2AEB308E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3</a:t>
                </a:r>
              </a:p>
            </p:txBody>
          </p:sp>
        </p:grpSp>
        <p:grpSp>
          <p:nvGrpSpPr>
            <p:cNvPr id="298" name="组合 297">
              <a:extLst>
                <a:ext uri="{FF2B5EF4-FFF2-40B4-BE49-F238E27FC236}">
                  <a16:creationId xmlns:a16="http://schemas.microsoft.com/office/drawing/2014/main" id="{123E1F11-F5DA-49BA-A032-5682A9E014E8}"/>
                </a:ext>
              </a:extLst>
            </p:cNvPr>
            <p:cNvGrpSpPr/>
            <p:nvPr/>
          </p:nvGrpSpPr>
          <p:grpSpPr>
            <a:xfrm>
              <a:off x="3131185" y="3585845"/>
              <a:ext cx="268605" cy="275590"/>
              <a:chOff x="4602" y="6426"/>
              <a:chExt cx="423" cy="434"/>
            </a:xfrm>
          </p:grpSpPr>
          <p:sp>
            <p:nvSpPr>
              <p:cNvPr id="332" name="矩形 331">
                <a:extLst>
                  <a:ext uri="{FF2B5EF4-FFF2-40B4-BE49-F238E27FC236}">
                    <a16:creationId xmlns:a16="http://schemas.microsoft.com/office/drawing/2014/main" id="{E6EFC2C3-6921-45AC-948E-E6A490385BF1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3" name="文本框 332">
                <a:extLst>
                  <a:ext uri="{FF2B5EF4-FFF2-40B4-BE49-F238E27FC236}">
                    <a16:creationId xmlns:a16="http://schemas.microsoft.com/office/drawing/2014/main" id="{F166F3D2-F4C5-4D4B-A462-F8C4135ED2AC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4</a:t>
                </a:r>
              </a:p>
            </p:txBody>
          </p:sp>
        </p:grpSp>
        <p:grpSp>
          <p:nvGrpSpPr>
            <p:cNvPr id="299" name="组合 298">
              <a:extLst>
                <a:ext uri="{FF2B5EF4-FFF2-40B4-BE49-F238E27FC236}">
                  <a16:creationId xmlns:a16="http://schemas.microsoft.com/office/drawing/2014/main" id="{E4467411-7ACF-4CFB-9516-B2E61F5687AB}"/>
                </a:ext>
              </a:extLst>
            </p:cNvPr>
            <p:cNvGrpSpPr/>
            <p:nvPr/>
          </p:nvGrpSpPr>
          <p:grpSpPr>
            <a:xfrm>
              <a:off x="7218045" y="3585845"/>
              <a:ext cx="268605" cy="275590"/>
              <a:chOff x="4602" y="6426"/>
              <a:chExt cx="423" cy="434"/>
            </a:xfrm>
          </p:grpSpPr>
          <p:sp>
            <p:nvSpPr>
              <p:cNvPr id="330" name="矩形 329">
                <a:extLst>
                  <a:ext uri="{FF2B5EF4-FFF2-40B4-BE49-F238E27FC236}">
                    <a16:creationId xmlns:a16="http://schemas.microsoft.com/office/drawing/2014/main" id="{32FBC0CF-5628-471D-AEFB-549DBE76D55E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1" name="文本框 330">
                <a:extLst>
                  <a:ext uri="{FF2B5EF4-FFF2-40B4-BE49-F238E27FC236}">
                    <a16:creationId xmlns:a16="http://schemas.microsoft.com/office/drawing/2014/main" id="{4E138612-6934-464C-B150-C924606324DD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1</a:t>
                </a:r>
              </a:p>
            </p:txBody>
          </p:sp>
        </p:grpSp>
        <p:grpSp>
          <p:nvGrpSpPr>
            <p:cNvPr id="300" name="组合 299">
              <a:extLst>
                <a:ext uri="{FF2B5EF4-FFF2-40B4-BE49-F238E27FC236}">
                  <a16:creationId xmlns:a16="http://schemas.microsoft.com/office/drawing/2014/main" id="{0741957A-B5E4-4858-9C76-9EC02E4F5D6A}"/>
                </a:ext>
              </a:extLst>
            </p:cNvPr>
            <p:cNvGrpSpPr/>
            <p:nvPr/>
          </p:nvGrpSpPr>
          <p:grpSpPr>
            <a:xfrm>
              <a:off x="7486650" y="3585845"/>
              <a:ext cx="268605" cy="275590"/>
              <a:chOff x="4602" y="6426"/>
              <a:chExt cx="423" cy="434"/>
            </a:xfrm>
          </p:grpSpPr>
          <p:sp>
            <p:nvSpPr>
              <p:cNvPr id="328" name="矩形 327">
                <a:extLst>
                  <a:ext uri="{FF2B5EF4-FFF2-40B4-BE49-F238E27FC236}">
                    <a16:creationId xmlns:a16="http://schemas.microsoft.com/office/drawing/2014/main" id="{B5635989-A326-43E7-A613-E59FE0C60D7C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9" name="文本框 328">
                <a:extLst>
                  <a:ext uri="{FF2B5EF4-FFF2-40B4-BE49-F238E27FC236}">
                    <a16:creationId xmlns:a16="http://schemas.microsoft.com/office/drawing/2014/main" id="{1ECC0F34-E893-4BE3-9F7B-30596FA72290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2</a:t>
                </a:r>
              </a:p>
            </p:txBody>
          </p:sp>
        </p:grpSp>
        <p:grpSp>
          <p:nvGrpSpPr>
            <p:cNvPr id="301" name="组合 300">
              <a:extLst>
                <a:ext uri="{FF2B5EF4-FFF2-40B4-BE49-F238E27FC236}">
                  <a16:creationId xmlns:a16="http://schemas.microsoft.com/office/drawing/2014/main" id="{BED1BC20-CEDD-4A19-9033-17E91A6D08AD}"/>
                </a:ext>
              </a:extLst>
            </p:cNvPr>
            <p:cNvGrpSpPr/>
            <p:nvPr/>
          </p:nvGrpSpPr>
          <p:grpSpPr>
            <a:xfrm>
              <a:off x="7755255" y="3585845"/>
              <a:ext cx="268605" cy="275590"/>
              <a:chOff x="4602" y="6426"/>
              <a:chExt cx="423" cy="434"/>
            </a:xfrm>
          </p:grpSpPr>
          <p:sp>
            <p:nvSpPr>
              <p:cNvPr id="326" name="矩形 325">
                <a:extLst>
                  <a:ext uri="{FF2B5EF4-FFF2-40B4-BE49-F238E27FC236}">
                    <a16:creationId xmlns:a16="http://schemas.microsoft.com/office/drawing/2014/main" id="{92DE424C-6AEE-4C30-A345-D013D7120523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7" name="文本框 326">
                <a:extLst>
                  <a:ext uri="{FF2B5EF4-FFF2-40B4-BE49-F238E27FC236}">
                    <a16:creationId xmlns:a16="http://schemas.microsoft.com/office/drawing/2014/main" id="{0C542877-0290-4A2D-B3BE-9BFCA2B56227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3</a:t>
                </a:r>
              </a:p>
            </p:txBody>
          </p:sp>
        </p:grpSp>
        <p:grpSp>
          <p:nvGrpSpPr>
            <p:cNvPr id="302" name="组合 301">
              <a:extLst>
                <a:ext uri="{FF2B5EF4-FFF2-40B4-BE49-F238E27FC236}">
                  <a16:creationId xmlns:a16="http://schemas.microsoft.com/office/drawing/2014/main" id="{C1A1ED0C-BEBA-47C9-8D5C-9537ACCDB9AD}"/>
                </a:ext>
              </a:extLst>
            </p:cNvPr>
            <p:cNvGrpSpPr/>
            <p:nvPr/>
          </p:nvGrpSpPr>
          <p:grpSpPr>
            <a:xfrm>
              <a:off x="8023860" y="3585845"/>
              <a:ext cx="268605" cy="275590"/>
              <a:chOff x="4602" y="6426"/>
              <a:chExt cx="423" cy="434"/>
            </a:xfrm>
          </p:grpSpPr>
          <p:sp>
            <p:nvSpPr>
              <p:cNvPr id="324" name="矩形 323">
                <a:extLst>
                  <a:ext uri="{FF2B5EF4-FFF2-40B4-BE49-F238E27FC236}">
                    <a16:creationId xmlns:a16="http://schemas.microsoft.com/office/drawing/2014/main" id="{98CB0E75-C84E-47D4-81FA-0C60C42BCF92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5" name="文本框 324">
                <a:extLst>
                  <a:ext uri="{FF2B5EF4-FFF2-40B4-BE49-F238E27FC236}">
                    <a16:creationId xmlns:a16="http://schemas.microsoft.com/office/drawing/2014/main" id="{AA259324-F4F3-43BE-A9FD-2235B623FFF0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4</a:t>
                </a:r>
              </a:p>
            </p:txBody>
          </p:sp>
        </p:grpSp>
        <p:sp>
          <p:nvSpPr>
            <p:cNvPr id="303" name="TextBox 73">
              <a:extLst>
                <a:ext uri="{FF2B5EF4-FFF2-40B4-BE49-F238E27FC236}">
                  <a16:creationId xmlns:a16="http://schemas.microsoft.com/office/drawing/2014/main" id="{E30C6A38-4D2F-4C55-A9D1-EE65CFFA6F97}"/>
                </a:ext>
              </a:extLst>
            </p:cNvPr>
            <p:cNvSpPr txBox="1"/>
            <p:nvPr/>
          </p:nvSpPr>
          <p:spPr>
            <a:xfrm>
              <a:off x="2084070" y="3135630"/>
              <a:ext cx="1824990" cy="245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tx1"/>
                  </a:solidFill>
                </a:rPr>
                <a:t>FTP flow</a:t>
              </a:r>
            </a:p>
          </p:txBody>
        </p:sp>
        <p:grpSp>
          <p:nvGrpSpPr>
            <p:cNvPr id="304" name="组合 303">
              <a:extLst>
                <a:ext uri="{FF2B5EF4-FFF2-40B4-BE49-F238E27FC236}">
                  <a16:creationId xmlns:a16="http://schemas.microsoft.com/office/drawing/2014/main" id="{E77BD8F5-7D4B-4D92-82A4-C0292E689583}"/>
                </a:ext>
              </a:extLst>
            </p:cNvPr>
            <p:cNvGrpSpPr/>
            <p:nvPr/>
          </p:nvGrpSpPr>
          <p:grpSpPr>
            <a:xfrm>
              <a:off x="4717415" y="3310255"/>
              <a:ext cx="268605" cy="275590"/>
              <a:chOff x="4602" y="6426"/>
              <a:chExt cx="423" cy="434"/>
            </a:xfrm>
          </p:grpSpPr>
          <p:sp>
            <p:nvSpPr>
              <p:cNvPr id="322" name="矩形 321">
                <a:extLst>
                  <a:ext uri="{FF2B5EF4-FFF2-40B4-BE49-F238E27FC236}">
                    <a16:creationId xmlns:a16="http://schemas.microsoft.com/office/drawing/2014/main" id="{1EABA2BA-9564-4FEB-B3BC-D2F89CEE7522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3" name="文本框 322">
                <a:extLst>
                  <a:ext uri="{FF2B5EF4-FFF2-40B4-BE49-F238E27FC236}">
                    <a16:creationId xmlns:a16="http://schemas.microsoft.com/office/drawing/2014/main" id="{9437AD05-7F94-403C-8AC3-3A073F344E85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1</a:t>
                </a:r>
              </a:p>
            </p:txBody>
          </p:sp>
        </p:grpSp>
        <p:grpSp>
          <p:nvGrpSpPr>
            <p:cNvPr id="305" name="组合 304">
              <a:extLst>
                <a:ext uri="{FF2B5EF4-FFF2-40B4-BE49-F238E27FC236}">
                  <a16:creationId xmlns:a16="http://schemas.microsoft.com/office/drawing/2014/main" id="{19D9BEAC-9443-4840-BC2E-DA4EA2B1BCF3}"/>
                </a:ext>
              </a:extLst>
            </p:cNvPr>
            <p:cNvGrpSpPr/>
            <p:nvPr/>
          </p:nvGrpSpPr>
          <p:grpSpPr>
            <a:xfrm>
              <a:off x="4967605" y="3286125"/>
              <a:ext cx="287020" cy="275590"/>
              <a:chOff x="7850" y="6397"/>
              <a:chExt cx="452" cy="434"/>
            </a:xfrm>
          </p:grpSpPr>
          <p:sp>
            <p:nvSpPr>
              <p:cNvPr id="320" name="矩形 319">
                <a:extLst>
                  <a:ext uri="{FF2B5EF4-FFF2-40B4-BE49-F238E27FC236}">
                    <a16:creationId xmlns:a16="http://schemas.microsoft.com/office/drawing/2014/main" id="{D3326A02-EBB3-40E6-BF32-908ECE7843E1}"/>
                  </a:ext>
                </a:extLst>
              </p:cNvPr>
              <p:cNvSpPr/>
              <p:nvPr/>
            </p:nvSpPr>
            <p:spPr>
              <a:xfrm>
                <a:off x="7938" y="6434"/>
                <a:ext cx="364" cy="359"/>
              </a:xfrm>
              <a:prstGeom prst="rect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1" name="文本框 320">
                <a:extLst>
                  <a:ext uri="{FF2B5EF4-FFF2-40B4-BE49-F238E27FC236}">
                    <a16:creationId xmlns:a16="http://schemas.microsoft.com/office/drawing/2014/main" id="{9C58A9C3-7133-4C7F-B51C-9D9478140F2B}"/>
                  </a:ext>
                </a:extLst>
              </p:cNvPr>
              <p:cNvSpPr txBox="1"/>
              <p:nvPr/>
            </p:nvSpPr>
            <p:spPr>
              <a:xfrm>
                <a:off x="7850" y="6397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2</a:t>
                </a:r>
              </a:p>
            </p:txBody>
          </p:sp>
        </p:grpSp>
        <p:grpSp>
          <p:nvGrpSpPr>
            <p:cNvPr id="306" name="组合 305">
              <a:extLst>
                <a:ext uri="{FF2B5EF4-FFF2-40B4-BE49-F238E27FC236}">
                  <a16:creationId xmlns:a16="http://schemas.microsoft.com/office/drawing/2014/main" id="{89AC950E-AA63-4EE4-92BD-FAAB72385C43}"/>
                </a:ext>
              </a:extLst>
            </p:cNvPr>
            <p:cNvGrpSpPr/>
            <p:nvPr/>
          </p:nvGrpSpPr>
          <p:grpSpPr>
            <a:xfrm>
              <a:off x="5254625" y="3310255"/>
              <a:ext cx="268605" cy="275590"/>
              <a:chOff x="4602" y="6426"/>
              <a:chExt cx="423" cy="434"/>
            </a:xfrm>
          </p:grpSpPr>
          <p:sp>
            <p:nvSpPr>
              <p:cNvPr id="318" name="矩形 317">
                <a:extLst>
                  <a:ext uri="{FF2B5EF4-FFF2-40B4-BE49-F238E27FC236}">
                    <a16:creationId xmlns:a16="http://schemas.microsoft.com/office/drawing/2014/main" id="{AC5BDEE9-1984-4494-93FE-21381FC09411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9" name="文本框 318">
                <a:extLst>
                  <a:ext uri="{FF2B5EF4-FFF2-40B4-BE49-F238E27FC236}">
                    <a16:creationId xmlns:a16="http://schemas.microsoft.com/office/drawing/2014/main" id="{B6ABDDB2-CD28-4E96-A5F7-3910F58F644D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3</a:t>
                </a:r>
              </a:p>
            </p:txBody>
          </p:sp>
        </p:grpSp>
        <p:grpSp>
          <p:nvGrpSpPr>
            <p:cNvPr id="307" name="组合 306">
              <a:extLst>
                <a:ext uri="{FF2B5EF4-FFF2-40B4-BE49-F238E27FC236}">
                  <a16:creationId xmlns:a16="http://schemas.microsoft.com/office/drawing/2014/main" id="{B501D2E0-E685-4376-BBC9-5FD0B6655994}"/>
                </a:ext>
              </a:extLst>
            </p:cNvPr>
            <p:cNvGrpSpPr/>
            <p:nvPr/>
          </p:nvGrpSpPr>
          <p:grpSpPr>
            <a:xfrm>
              <a:off x="5523230" y="3310255"/>
              <a:ext cx="268605" cy="275590"/>
              <a:chOff x="4602" y="6426"/>
              <a:chExt cx="423" cy="434"/>
            </a:xfrm>
          </p:grpSpPr>
          <p:sp>
            <p:nvSpPr>
              <p:cNvPr id="316" name="矩形 315">
                <a:extLst>
                  <a:ext uri="{FF2B5EF4-FFF2-40B4-BE49-F238E27FC236}">
                    <a16:creationId xmlns:a16="http://schemas.microsoft.com/office/drawing/2014/main" id="{050F9DBB-721B-44CC-BF51-3CA375888DF9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7" name="文本框 316">
                <a:extLst>
                  <a:ext uri="{FF2B5EF4-FFF2-40B4-BE49-F238E27FC236}">
                    <a16:creationId xmlns:a16="http://schemas.microsoft.com/office/drawing/2014/main" id="{2B4C8222-37AF-4DE4-B008-CBA4E603D606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4</a:t>
                </a:r>
              </a:p>
            </p:txBody>
          </p:sp>
        </p:grpSp>
        <p:sp>
          <p:nvSpPr>
            <p:cNvPr id="308" name="TextBox 73">
              <a:extLst>
                <a:ext uri="{FF2B5EF4-FFF2-40B4-BE49-F238E27FC236}">
                  <a16:creationId xmlns:a16="http://schemas.microsoft.com/office/drawing/2014/main" id="{C48C0906-48A3-44AE-8AA8-EC760C94FE5B}"/>
                </a:ext>
              </a:extLst>
            </p:cNvPr>
            <p:cNvSpPr txBox="1"/>
            <p:nvPr/>
          </p:nvSpPr>
          <p:spPr>
            <a:xfrm>
              <a:off x="1379855" y="2766061"/>
              <a:ext cx="2686529" cy="3009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altLang="zh-CN" sz="1200" b="1" dirty="0"/>
                <a:t>Forward Error Correction (FEC)</a:t>
              </a:r>
            </a:p>
          </p:txBody>
        </p:sp>
        <p:grpSp>
          <p:nvGrpSpPr>
            <p:cNvPr id="309" name="组合 308">
              <a:extLst>
                <a:ext uri="{FF2B5EF4-FFF2-40B4-BE49-F238E27FC236}">
                  <a16:creationId xmlns:a16="http://schemas.microsoft.com/office/drawing/2014/main" id="{24D56C62-13C6-457A-AF8C-C77AB2A80815}"/>
                </a:ext>
              </a:extLst>
            </p:cNvPr>
            <p:cNvGrpSpPr/>
            <p:nvPr/>
          </p:nvGrpSpPr>
          <p:grpSpPr>
            <a:xfrm>
              <a:off x="4486275" y="3310255"/>
              <a:ext cx="267970" cy="275590"/>
              <a:chOff x="8246" y="8599"/>
              <a:chExt cx="422" cy="434"/>
            </a:xfrm>
          </p:grpSpPr>
          <p:sp>
            <p:nvSpPr>
              <p:cNvPr id="314" name="矩形 313">
                <a:extLst>
                  <a:ext uri="{FF2B5EF4-FFF2-40B4-BE49-F238E27FC236}">
                    <a16:creationId xmlns:a16="http://schemas.microsoft.com/office/drawing/2014/main" id="{23F06BF8-0E26-4B8F-BC6F-932744A4FBBB}"/>
                  </a:ext>
                </a:extLst>
              </p:cNvPr>
              <p:cNvSpPr/>
              <p:nvPr/>
            </p:nvSpPr>
            <p:spPr>
              <a:xfrm>
                <a:off x="8275" y="8599"/>
                <a:ext cx="364" cy="359"/>
              </a:xfrm>
              <a:prstGeom prst="rect">
                <a:avLst/>
              </a:prstGeom>
              <a:solidFill>
                <a:schemeClr val="accent6"/>
              </a:solidFill>
              <a:ln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5" name="文本框 314">
                <a:extLst>
                  <a:ext uri="{FF2B5EF4-FFF2-40B4-BE49-F238E27FC236}">
                    <a16:creationId xmlns:a16="http://schemas.microsoft.com/office/drawing/2014/main" id="{86397EAE-69D3-4E9F-9258-ED20449DC092}"/>
                  </a:ext>
                </a:extLst>
              </p:cNvPr>
              <p:cNvSpPr txBox="1"/>
              <p:nvPr/>
            </p:nvSpPr>
            <p:spPr>
              <a:xfrm>
                <a:off x="8246" y="8599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P</a:t>
                </a:r>
              </a:p>
            </p:txBody>
          </p:sp>
        </p:grpSp>
        <p:grpSp>
          <p:nvGrpSpPr>
            <p:cNvPr id="310" name="组合 309">
              <a:extLst>
                <a:ext uri="{FF2B5EF4-FFF2-40B4-BE49-F238E27FC236}">
                  <a16:creationId xmlns:a16="http://schemas.microsoft.com/office/drawing/2014/main" id="{D1A700F9-2C54-4AE9-B3F7-D694D314313F}"/>
                </a:ext>
              </a:extLst>
            </p:cNvPr>
            <p:cNvGrpSpPr/>
            <p:nvPr/>
          </p:nvGrpSpPr>
          <p:grpSpPr>
            <a:xfrm>
              <a:off x="6875780" y="3261995"/>
              <a:ext cx="267970" cy="275590"/>
              <a:chOff x="8246" y="8599"/>
              <a:chExt cx="422" cy="434"/>
            </a:xfrm>
          </p:grpSpPr>
          <p:sp>
            <p:nvSpPr>
              <p:cNvPr id="312" name="矩形 311">
                <a:extLst>
                  <a:ext uri="{FF2B5EF4-FFF2-40B4-BE49-F238E27FC236}">
                    <a16:creationId xmlns:a16="http://schemas.microsoft.com/office/drawing/2014/main" id="{DC427DA8-0BDD-4D8D-8D53-DBFEA65FA62A}"/>
                  </a:ext>
                </a:extLst>
              </p:cNvPr>
              <p:cNvSpPr/>
              <p:nvPr/>
            </p:nvSpPr>
            <p:spPr>
              <a:xfrm>
                <a:off x="8275" y="8599"/>
                <a:ext cx="364" cy="359"/>
              </a:xfrm>
              <a:prstGeom prst="rect">
                <a:avLst/>
              </a:prstGeom>
              <a:solidFill>
                <a:schemeClr val="accent6"/>
              </a:solidFill>
              <a:ln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3" name="文本框 312">
                <a:extLst>
                  <a:ext uri="{FF2B5EF4-FFF2-40B4-BE49-F238E27FC236}">
                    <a16:creationId xmlns:a16="http://schemas.microsoft.com/office/drawing/2014/main" id="{E2AAEF09-729A-436D-93AD-AAA7C4EF074D}"/>
                  </a:ext>
                </a:extLst>
              </p:cNvPr>
              <p:cNvSpPr txBox="1"/>
              <p:nvPr/>
            </p:nvSpPr>
            <p:spPr>
              <a:xfrm>
                <a:off x="8246" y="8599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P</a:t>
                </a:r>
              </a:p>
            </p:txBody>
          </p:sp>
        </p:grpSp>
        <p:sp>
          <p:nvSpPr>
            <p:cNvPr id="311" name="弧形 310">
              <a:extLst>
                <a:ext uri="{FF2B5EF4-FFF2-40B4-BE49-F238E27FC236}">
                  <a16:creationId xmlns:a16="http://schemas.microsoft.com/office/drawing/2014/main" id="{1289CEE4-5B4C-427A-B171-6AC3BB3157DB}"/>
                </a:ext>
              </a:extLst>
            </p:cNvPr>
            <p:cNvSpPr/>
            <p:nvPr/>
          </p:nvSpPr>
          <p:spPr>
            <a:xfrm>
              <a:off x="6701155" y="3428365"/>
              <a:ext cx="934085" cy="334645"/>
            </a:xfrm>
            <a:prstGeom prst="arc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40" name="组合 339">
            <a:extLst>
              <a:ext uri="{FF2B5EF4-FFF2-40B4-BE49-F238E27FC236}">
                <a16:creationId xmlns:a16="http://schemas.microsoft.com/office/drawing/2014/main" id="{54B031F3-AA39-45A5-8E2F-6205B007695C}"/>
              </a:ext>
            </a:extLst>
          </p:cNvPr>
          <p:cNvGrpSpPr/>
          <p:nvPr/>
        </p:nvGrpSpPr>
        <p:grpSpPr>
          <a:xfrm>
            <a:off x="2169697" y="4349322"/>
            <a:ext cx="7208098" cy="1773594"/>
            <a:chOff x="1360170" y="4785995"/>
            <a:chExt cx="8058785" cy="1834515"/>
          </a:xfrm>
        </p:grpSpPr>
        <p:sp>
          <p:nvSpPr>
            <p:cNvPr id="341" name="矩形 340">
              <a:extLst>
                <a:ext uri="{FF2B5EF4-FFF2-40B4-BE49-F238E27FC236}">
                  <a16:creationId xmlns:a16="http://schemas.microsoft.com/office/drawing/2014/main" id="{CFB27D4F-D69F-4355-92C7-34084BFA66E0}"/>
                </a:ext>
              </a:extLst>
            </p:cNvPr>
            <p:cNvSpPr/>
            <p:nvPr/>
          </p:nvSpPr>
          <p:spPr>
            <a:xfrm>
              <a:off x="1360170" y="4785995"/>
              <a:ext cx="8058785" cy="183451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2" name="椭圆 341">
              <a:extLst>
                <a:ext uri="{FF2B5EF4-FFF2-40B4-BE49-F238E27FC236}">
                  <a16:creationId xmlns:a16="http://schemas.microsoft.com/office/drawing/2014/main" id="{A63E9DF9-71B7-4C92-BA16-4D18426AF5D3}"/>
                </a:ext>
              </a:extLst>
            </p:cNvPr>
            <p:cNvSpPr/>
            <p:nvPr/>
          </p:nvSpPr>
          <p:spPr>
            <a:xfrm>
              <a:off x="1665605" y="5448300"/>
              <a:ext cx="2272030" cy="914400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43" name="Picture 7" descr="人物图3">
              <a:extLst>
                <a:ext uri="{FF2B5EF4-FFF2-40B4-BE49-F238E27FC236}">
                  <a16:creationId xmlns:a16="http://schemas.microsoft.com/office/drawing/2014/main" id="{15611CC5-A287-409A-BA48-A0B7FF0A81A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86126" y="5400855"/>
              <a:ext cx="823439" cy="686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4" name="TextBox 73">
              <a:extLst>
                <a:ext uri="{FF2B5EF4-FFF2-40B4-BE49-F238E27FC236}">
                  <a16:creationId xmlns:a16="http://schemas.microsoft.com/office/drawing/2014/main" id="{8925B0B4-5F66-4989-BA07-B170BAF34A0C}"/>
                </a:ext>
              </a:extLst>
            </p:cNvPr>
            <p:cNvSpPr txBox="1"/>
            <p:nvPr/>
          </p:nvSpPr>
          <p:spPr>
            <a:xfrm>
              <a:off x="2326005" y="6087110"/>
              <a:ext cx="1002665" cy="2755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/>
                <a:t>Branch</a:t>
              </a:r>
            </a:p>
          </p:txBody>
        </p:sp>
        <p:pic>
          <p:nvPicPr>
            <p:cNvPr id="345" name="图片 344">
              <a:extLst>
                <a:ext uri="{FF2B5EF4-FFF2-40B4-BE49-F238E27FC236}">
                  <a16:creationId xmlns:a16="http://schemas.microsoft.com/office/drawing/2014/main" id="{2C5EC390-A3EE-4901-AE7D-1FD368B756E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5665" y="5749290"/>
              <a:ext cx="941070" cy="313055"/>
            </a:xfrm>
            <a:prstGeom prst="rect">
              <a:avLst/>
            </a:prstGeom>
          </p:spPr>
        </p:pic>
        <p:sp>
          <p:nvSpPr>
            <p:cNvPr id="346" name="椭圆 345">
              <a:extLst>
                <a:ext uri="{FF2B5EF4-FFF2-40B4-BE49-F238E27FC236}">
                  <a16:creationId xmlns:a16="http://schemas.microsoft.com/office/drawing/2014/main" id="{C71E13AD-97F8-494F-A795-E780DAD92A68}"/>
                </a:ext>
              </a:extLst>
            </p:cNvPr>
            <p:cNvSpPr/>
            <p:nvPr/>
          </p:nvSpPr>
          <p:spPr>
            <a:xfrm>
              <a:off x="6563360" y="5462905"/>
              <a:ext cx="2272030" cy="914400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47" name="图片 346">
              <a:extLst>
                <a:ext uri="{FF2B5EF4-FFF2-40B4-BE49-F238E27FC236}">
                  <a16:creationId xmlns:a16="http://schemas.microsoft.com/office/drawing/2014/main" id="{FAC98C60-70A0-478A-BDE5-61AEA5616DD0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90310" y="5804535"/>
              <a:ext cx="941070" cy="313055"/>
            </a:xfrm>
            <a:prstGeom prst="rect">
              <a:avLst/>
            </a:prstGeom>
          </p:spPr>
        </p:pic>
        <p:pic>
          <p:nvPicPr>
            <p:cNvPr id="348" name="Picture 61" descr="服务器群">
              <a:extLst>
                <a:ext uri="{FF2B5EF4-FFF2-40B4-BE49-F238E27FC236}">
                  <a16:creationId xmlns:a16="http://schemas.microsoft.com/office/drawing/2014/main" id="{971DA97E-2F7B-4EAD-B83B-8138B0EF099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93034" y="5462724"/>
              <a:ext cx="864281" cy="7202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9" name="TextBox 73">
              <a:extLst>
                <a:ext uri="{FF2B5EF4-FFF2-40B4-BE49-F238E27FC236}">
                  <a16:creationId xmlns:a16="http://schemas.microsoft.com/office/drawing/2014/main" id="{59ACFA7C-1DC0-4741-8794-77841ED0BCE4}"/>
                </a:ext>
              </a:extLst>
            </p:cNvPr>
            <p:cNvSpPr txBox="1"/>
            <p:nvPr/>
          </p:nvSpPr>
          <p:spPr>
            <a:xfrm>
              <a:off x="7242175" y="6101715"/>
              <a:ext cx="914400" cy="2755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/>
                <a:t>DC</a:t>
              </a:r>
            </a:p>
          </p:txBody>
        </p:sp>
        <p:cxnSp>
          <p:nvCxnSpPr>
            <p:cNvPr id="350" name="曲线连接符 162">
              <a:extLst>
                <a:ext uri="{FF2B5EF4-FFF2-40B4-BE49-F238E27FC236}">
                  <a16:creationId xmlns:a16="http://schemas.microsoft.com/office/drawing/2014/main" id="{1DF0076A-B2AF-437A-885F-2CA45D9FEE50}"/>
                </a:ext>
              </a:extLst>
            </p:cNvPr>
            <p:cNvCxnSpPr/>
            <p:nvPr/>
          </p:nvCxnSpPr>
          <p:spPr>
            <a:xfrm>
              <a:off x="4489450" y="5664835"/>
              <a:ext cx="1800860" cy="3175"/>
            </a:xfrm>
            <a:prstGeom prst="curvedConnector2">
              <a:avLst/>
            </a:prstGeom>
            <a:ln w="28575">
              <a:solidFill>
                <a:schemeClr val="accent6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1" name="曲线连接符 163">
              <a:extLst>
                <a:ext uri="{FF2B5EF4-FFF2-40B4-BE49-F238E27FC236}">
                  <a16:creationId xmlns:a16="http://schemas.microsoft.com/office/drawing/2014/main" id="{49D99282-2F0A-4E40-B841-71E7E2C3A6A7}"/>
                </a:ext>
              </a:extLst>
            </p:cNvPr>
            <p:cNvCxnSpPr/>
            <p:nvPr/>
          </p:nvCxnSpPr>
          <p:spPr>
            <a:xfrm>
              <a:off x="4489450" y="6117590"/>
              <a:ext cx="1800860" cy="3175"/>
            </a:xfrm>
            <a:prstGeom prst="curvedConnector2">
              <a:avLst/>
            </a:prstGeom>
            <a:ln w="28575">
              <a:solidFill>
                <a:schemeClr val="accent6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52" name="组合 351">
              <a:extLst>
                <a:ext uri="{FF2B5EF4-FFF2-40B4-BE49-F238E27FC236}">
                  <a16:creationId xmlns:a16="http://schemas.microsoft.com/office/drawing/2014/main" id="{527EA888-3C64-4553-9CD7-5F696DC78CBD}"/>
                </a:ext>
              </a:extLst>
            </p:cNvPr>
            <p:cNvGrpSpPr/>
            <p:nvPr/>
          </p:nvGrpSpPr>
          <p:grpSpPr>
            <a:xfrm>
              <a:off x="2326005" y="5605780"/>
              <a:ext cx="268605" cy="275590"/>
              <a:chOff x="4602" y="6426"/>
              <a:chExt cx="423" cy="434"/>
            </a:xfrm>
          </p:grpSpPr>
          <p:sp>
            <p:nvSpPr>
              <p:cNvPr id="391" name="矩形 390">
                <a:extLst>
                  <a:ext uri="{FF2B5EF4-FFF2-40B4-BE49-F238E27FC236}">
                    <a16:creationId xmlns:a16="http://schemas.microsoft.com/office/drawing/2014/main" id="{780406EF-1402-460A-9591-92EDE1A16607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2" name="文本框 391">
                <a:extLst>
                  <a:ext uri="{FF2B5EF4-FFF2-40B4-BE49-F238E27FC236}">
                    <a16:creationId xmlns:a16="http://schemas.microsoft.com/office/drawing/2014/main" id="{62AACC1C-9EE6-4C8F-A532-74EBF7E9DF7B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1</a:t>
                </a:r>
              </a:p>
            </p:txBody>
          </p:sp>
        </p:grpSp>
        <p:grpSp>
          <p:nvGrpSpPr>
            <p:cNvPr id="353" name="组合 352">
              <a:extLst>
                <a:ext uri="{FF2B5EF4-FFF2-40B4-BE49-F238E27FC236}">
                  <a16:creationId xmlns:a16="http://schemas.microsoft.com/office/drawing/2014/main" id="{657BA8EC-AF5A-4ECA-A7D9-0B804C635C0F}"/>
                </a:ext>
              </a:extLst>
            </p:cNvPr>
            <p:cNvGrpSpPr/>
            <p:nvPr/>
          </p:nvGrpSpPr>
          <p:grpSpPr>
            <a:xfrm>
              <a:off x="2594610" y="5605780"/>
              <a:ext cx="268605" cy="275590"/>
              <a:chOff x="4602" y="6426"/>
              <a:chExt cx="423" cy="434"/>
            </a:xfrm>
          </p:grpSpPr>
          <p:sp>
            <p:nvSpPr>
              <p:cNvPr id="389" name="矩形 388">
                <a:extLst>
                  <a:ext uri="{FF2B5EF4-FFF2-40B4-BE49-F238E27FC236}">
                    <a16:creationId xmlns:a16="http://schemas.microsoft.com/office/drawing/2014/main" id="{3E2C0A71-FE87-4489-ABAB-5F142C7F8EC7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0" name="文本框 389">
                <a:extLst>
                  <a:ext uri="{FF2B5EF4-FFF2-40B4-BE49-F238E27FC236}">
                    <a16:creationId xmlns:a16="http://schemas.microsoft.com/office/drawing/2014/main" id="{6A1D5412-A971-46C0-8775-E1E573DA80BB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2</a:t>
                </a:r>
              </a:p>
            </p:txBody>
          </p:sp>
        </p:grpSp>
        <p:grpSp>
          <p:nvGrpSpPr>
            <p:cNvPr id="354" name="组合 353">
              <a:extLst>
                <a:ext uri="{FF2B5EF4-FFF2-40B4-BE49-F238E27FC236}">
                  <a16:creationId xmlns:a16="http://schemas.microsoft.com/office/drawing/2014/main" id="{EFD172D5-B61E-4C99-8EFE-16C4F64EACCE}"/>
                </a:ext>
              </a:extLst>
            </p:cNvPr>
            <p:cNvGrpSpPr/>
            <p:nvPr/>
          </p:nvGrpSpPr>
          <p:grpSpPr>
            <a:xfrm>
              <a:off x="2863215" y="5605780"/>
              <a:ext cx="268605" cy="275590"/>
              <a:chOff x="4602" y="6426"/>
              <a:chExt cx="423" cy="434"/>
            </a:xfrm>
          </p:grpSpPr>
          <p:sp>
            <p:nvSpPr>
              <p:cNvPr id="387" name="矩形 386">
                <a:extLst>
                  <a:ext uri="{FF2B5EF4-FFF2-40B4-BE49-F238E27FC236}">
                    <a16:creationId xmlns:a16="http://schemas.microsoft.com/office/drawing/2014/main" id="{3CFCB526-6EB3-4964-828F-556239710AF2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8" name="文本框 387">
                <a:extLst>
                  <a:ext uri="{FF2B5EF4-FFF2-40B4-BE49-F238E27FC236}">
                    <a16:creationId xmlns:a16="http://schemas.microsoft.com/office/drawing/2014/main" id="{2E6358D9-E9BB-4A69-A086-AFB4A4FA0C0E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3</a:t>
                </a:r>
              </a:p>
            </p:txBody>
          </p:sp>
        </p:grpSp>
        <p:grpSp>
          <p:nvGrpSpPr>
            <p:cNvPr id="355" name="组合 354">
              <a:extLst>
                <a:ext uri="{FF2B5EF4-FFF2-40B4-BE49-F238E27FC236}">
                  <a16:creationId xmlns:a16="http://schemas.microsoft.com/office/drawing/2014/main" id="{BBB82D00-FC31-4CB7-8D34-C40CE9304FC4}"/>
                </a:ext>
              </a:extLst>
            </p:cNvPr>
            <p:cNvGrpSpPr/>
            <p:nvPr/>
          </p:nvGrpSpPr>
          <p:grpSpPr>
            <a:xfrm>
              <a:off x="3131820" y="5605780"/>
              <a:ext cx="268605" cy="275590"/>
              <a:chOff x="4602" y="6426"/>
              <a:chExt cx="423" cy="434"/>
            </a:xfrm>
          </p:grpSpPr>
          <p:sp>
            <p:nvSpPr>
              <p:cNvPr id="385" name="矩形 384">
                <a:extLst>
                  <a:ext uri="{FF2B5EF4-FFF2-40B4-BE49-F238E27FC236}">
                    <a16:creationId xmlns:a16="http://schemas.microsoft.com/office/drawing/2014/main" id="{CDE52A4C-499D-4439-A192-03F77F8FDA47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6" name="文本框 385">
                <a:extLst>
                  <a:ext uri="{FF2B5EF4-FFF2-40B4-BE49-F238E27FC236}">
                    <a16:creationId xmlns:a16="http://schemas.microsoft.com/office/drawing/2014/main" id="{DA426E7C-3235-4EC1-AAAD-4FD25EB14043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4</a:t>
                </a:r>
              </a:p>
            </p:txBody>
          </p:sp>
        </p:grpSp>
        <p:grpSp>
          <p:nvGrpSpPr>
            <p:cNvPr id="356" name="组合 355">
              <a:extLst>
                <a:ext uri="{FF2B5EF4-FFF2-40B4-BE49-F238E27FC236}">
                  <a16:creationId xmlns:a16="http://schemas.microsoft.com/office/drawing/2014/main" id="{D9F13E3E-EFD4-4DB3-8BF6-A9586871BEE3}"/>
                </a:ext>
              </a:extLst>
            </p:cNvPr>
            <p:cNvGrpSpPr/>
            <p:nvPr/>
          </p:nvGrpSpPr>
          <p:grpSpPr>
            <a:xfrm>
              <a:off x="7218680" y="5605780"/>
              <a:ext cx="268605" cy="275590"/>
              <a:chOff x="4602" y="6426"/>
              <a:chExt cx="423" cy="434"/>
            </a:xfrm>
          </p:grpSpPr>
          <p:sp>
            <p:nvSpPr>
              <p:cNvPr id="383" name="矩形 382">
                <a:extLst>
                  <a:ext uri="{FF2B5EF4-FFF2-40B4-BE49-F238E27FC236}">
                    <a16:creationId xmlns:a16="http://schemas.microsoft.com/office/drawing/2014/main" id="{51400B72-EECF-4628-8BC0-71EA2C5EB21E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4" name="文本框 383">
                <a:extLst>
                  <a:ext uri="{FF2B5EF4-FFF2-40B4-BE49-F238E27FC236}">
                    <a16:creationId xmlns:a16="http://schemas.microsoft.com/office/drawing/2014/main" id="{ADDF4616-B164-4C13-9239-2851E68D963B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1</a:t>
                </a:r>
              </a:p>
            </p:txBody>
          </p:sp>
        </p:grpSp>
        <p:grpSp>
          <p:nvGrpSpPr>
            <p:cNvPr id="357" name="组合 356">
              <a:extLst>
                <a:ext uri="{FF2B5EF4-FFF2-40B4-BE49-F238E27FC236}">
                  <a16:creationId xmlns:a16="http://schemas.microsoft.com/office/drawing/2014/main" id="{F487164C-B136-4395-969A-B7E014AD4BB7}"/>
                </a:ext>
              </a:extLst>
            </p:cNvPr>
            <p:cNvGrpSpPr/>
            <p:nvPr/>
          </p:nvGrpSpPr>
          <p:grpSpPr>
            <a:xfrm>
              <a:off x="7487285" y="5605780"/>
              <a:ext cx="268605" cy="275590"/>
              <a:chOff x="4602" y="6426"/>
              <a:chExt cx="423" cy="434"/>
            </a:xfrm>
          </p:grpSpPr>
          <p:sp>
            <p:nvSpPr>
              <p:cNvPr id="381" name="矩形 380">
                <a:extLst>
                  <a:ext uri="{FF2B5EF4-FFF2-40B4-BE49-F238E27FC236}">
                    <a16:creationId xmlns:a16="http://schemas.microsoft.com/office/drawing/2014/main" id="{84DDCB8F-06A4-4A34-B93A-3C240D0B585B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2" name="文本框 381">
                <a:extLst>
                  <a:ext uri="{FF2B5EF4-FFF2-40B4-BE49-F238E27FC236}">
                    <a16:creationId xmlns:a16="http://schemas.microsoft.com/office/drawing/2014/main" id="{BCEF5143-3991-4DD8-8C15-2E7874EDF2DE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2</a:t>
                </a:r>
              </a:p>
            </p:txBody>
          </p:sp>
        </p:grpSp>
        <p:grpSp>
          <p:nvGrpSpPr>
            <p:cNvPr id="358" name="组合 357">
              <a:extLst>
                <a:ext uri="{FF2B5EF4-FFF2-40B4-BE49-F238E27FC236}">
                  <a16:creationId xmlns:a16="http://schemas.microsoft.com/office/drawing/2014/main" id="{6E93858A-8AA8-43AD-BC40-03F8258CF48A}"/>
                </a:ext>
              </a:extLst>
            </p:cNvPr>
            <p:cNvGrpSpPr/>
            <p:nvPr/>
          </p:nvGrpSpPr>
          <p:grpSpPr>
            <a:xfrm>
              <a:off x="7755890" y="5605780"/>
              <a:ext cx="268605" cy="275590"/>
              <a:chOff x="4602" y="6426"/>
              <a:chExt cx="423" cy="434"/>
            </a:xfrm>
          </p:grpSpPr>
          <p:sp>
            <p:nvSpPr>
              <p:cNvPr id="379" name="矩形 378">
                <a:extLst>
                  <a:ext uri="{FF2B5EF4-FFF2-40B4-BE49-F238E27FC236}">
                    <a16:creationId xmlns:a16="http://schemas.microsoft.com/office/drawing/2014/main" id="{48BA7E71-AFD2-4588-AB13-7116452A5BE7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0" name="文本框 379">
                <a:extLst>
                  <a:ext uri="{FF2B5EF4-FFF2-40B4-BE49-F238E27FC236}">
                    <a16:creationId xmlns:a16="http://schemas.microsoft.com/office/drawing/2014/main" id="{DF88A36E-8151-4DE5-9E4F-501C353AC1F2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3</a:t>
                </a:r>
              </a:p>
            </p:txBody>
          </p:sp>
        </p:grpSp>
        <p:grpSp>
          <p:nvGrpSpPr>
            <p:cNvPr id="359" name="组合 358">
              <a:extLst>
                <a:ext uri="{FF2B5EF4-FFF2-40B4-BE49-F238E27FC236}">
                  <a16:creationId xmlns:a16="http://schemas.microsoft.com/office/drawing/2014/main" id="{93607918-2999-4BD5-9C2D-E802BA2AD2B5}"/>
                </a:ext>
              </a:extLst>
            </p:cNvPr>
            <p:cNvGrpSpPr/>
            <p:nvPr/>
          </p:nvGrpSpPr>
          <p:grpSpPr>
            <a:xfrm>
              <a:off x="8024495" y="5605780"/>
              <a:ext cx="268605" cy="275590"/>
              <a:chOff x="4602" y="6426"/>
              <a:chExt cx="423" cy="434"/>
            </a:xfrm>
          </p:grpSpPr>
          <p:sp>
            <p:nvSpPr>
              <p:cNvPr id="377" name="矩形 376">
                <a:extLst>
                  <a:ext uri="{FF2B5EF4-FFF2-40B4-BE49-F238E27FC236}">
                    <a16:creationId xmlns:a16="http://schemas.microsoft.com/office/drawing/2014/main" id="{64E735B3-8EC4-46DD-A05D-7DC9B5DB944C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8" name="文本框 377">
                <a:extLst>
                  <a:ext uri="{FF2B5EF4-FFF2-40B4-BE49-F238E27FC236}">
                    <a16:creationId xmlns:a16="http://schemas.microsoft.com/office/drawing/2014/main" id="{AAD21287-6E23-407A-8CB5-F3A79FBEC4AE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4</a:t>
                </a:r>
              </a:p>
            </p:txBody>
          </p:sp>
        </p:grpSp>
        <p:sp>
          <p:nvSpPr>
            <p:cNvPr id="360" name="TextBox 73">
              <a:extLst>
                <a:ext uri="{FF2B5EF4-FFF2-40B4-BE49-F238E27FC236}">
                  <a16:creationId xmlns:a16="http://schemas.microsoft.com/office/drawing/2014/main" id="{9EEF5820-B9A7-4182-A268-37420AD13A19}"/>
                </a:ext>
              </a:extLst>
            </p:cNvPr>
            <p:cNvSpPr txBox="1"/>
            <p:nvPr/>
          </p:nvSpPr>
          <p:spPr>
            <a:xfrm>
              <a:off x="2084705" y="5155565"/>
              <a:ext cx="1824990" cy="245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tx1"/>
                  </a:solidFill>
                </a:rPr>
                <a:t>HTTP flow</a:t>
              </a:r>
            </a:p>
          </p:txBody>
        </p:sp>
        <p:grpSp>
          <p:nvGrpSpPr>
            <p:cNvPr id="361" name="组合 360">
              <a:extLst>
                <a:ext uri="{FF2B5EF4-FFF2-40B4-BE49-F238E27FC236}">
                  <a16:creationId xmlns:a16="http://schemas.microsoft.com/office/drawing/2014/main" id="{5A4290E2-334B-4A17-BBB9-C437D31CAEF4}"/>
                </a:ext>
              </a:extLst>
            </p:cNvPr>
            <p:cNvGrpSpPr/>
            <p:nvPr/>
          </p:nvGrpSpPr>
          <p:grpSpPr>
            <a:xfrm>
              <a:off x="4718050" y="5330190"/>
              <a:ext cx="268605" cy="275590"/>
              <a:chOff x="4602" y="6426"/>
              <a:chExt cx="423" cy="434"/>
            </a:xfrm>
          </p:grpSpPr>
          <p:sp>
            <p:nvSpPr>
              <p:cNvPr id="375" name="矩形 374">
                <a:extLst>
                  <a:ext uri="{FF2B5EF4-FFF2-40B4-BE49-F238E27FC236}">
                    <a16:creationId xmlns:a16="http://schemas.microsoft.com/office/drawing/2014/main" id="{4AC7D138-0169-4403-9F21-08FE832F1F66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6" name="文本框 375">
                <a:extLst>
                  <a:ext uri="{FF2B5EF4-FFF2-40B4-BE49-F238E27FC236}">
                    <a16:creationId xmlns:a16="http://schemas.microsoft.com/office/drawing/2014/main" id="{15F14C8E-5A32-4458-8984-977DEF7D6171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1</a:t>
                </a:r>
              </a:p>
            </p:txBody>
          </p:sp>
        </p:grpSp>
        <p:grpSp>
          <p:nvGrpSpPr>
            <p:cNvPr id="362" name="组合 361">
              <a:extLst>
                <a:ext uri="{FF2B5EF4-FFF2-40B4-BE49-F238E27FC236}">
                  <a16:creationId xmlns:a16="http://schemas.microsoft.com/office/drawing/2014/main" id="{1D1DEF1B-0ED8-44E3-B8B3-C14C8BD59CA8}"/>
                </a:ext>
              </a:extLst>
            </p:cNvPr>
            <p:cNvGrpSpPr/>
            <p:nvPr/>
          </p:nvGrpSpPr>
          <p:grpSpPr>
            <a:xfrm>
              <a:off x="4968240" y="5306060"/>
              <a:ext cx="287020" cy="275590"/>
              <a:chOff x="7850" y="6397"/>
              <a:chExt cx="452" cy="434"/>
            </a:xfrm>
          </p:grpSpPr>
          <p:sp>
            <p:nvSpPr>
              <p:cNvPr id="373" name="矩形 372">
                <a:extLst>
                  <a:ext uri="{FF2B5EF4-FFF2-40B4-BE49-F238E27FC236}">
                    <a16:creationId xmlns:a16="http://schemas.microsoft.com/office/drawing/2014/main" id="{82291598-3755-4EA1-BDDE-BB68B88DFE64}"/>
                  </a:ext>
                </a:extLst>
              </p:cNvPr>
              <p:cNvSpPr/>
              <p:nvPr/>
            </p:nvSpPr>
            <p:spPr>
              <a:xfrm>
                <a:off x="7938" y="6434"/>
                <a:ext cx="364" cy="359"/>
              </a:xfrm>
              <a:prstGeom prst="rect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4" name="文本框 373">
                <a:extLst>
                  <a:ext uri="{FF2B5EF4-FFF2-40B4-BE49-F238E27FC236}">
                    <a16:creationId xmlns:a16="http://schemas.microsoft.com/office/drawing/2014/main" id="{BA74CF30-1481-41C8-AC7E-3BADB0633AB3}"/>
                  </a:ext>
                </a:extLst>
              </p:cNvPr>
              <p:cNvSpPr txBox="1"/>
              <p:nvPr/>
            </p:nvSpPr>
            <p:spPr>
              <a:xfrm>
                <a:off x="7850" y="6397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2</a:t>
                </a:r>
              </a:p>
            </p:txBody>
          </p:sp>
        </p:grpSp>
        <p:grpSp>
          <p:nvGrpSpPr>
            <p:cNvPr id="363" name="组合 362">
              <a:extLst>
                <a:ext uri="{FF2B5EF4-FFF2-40B4-BE49-F238E27FC236}">
                  <a16:creationId xmlns:a16="http://schemas.microsoft.com/office/drawing/2014/main" id="{EE562B97-6318-4F17-88BC-0015394B49F6}"/>
                </a:ext>
              </a:extLst>
            </p:cNvPr>
            <p:cNvGrpSpPr/>
            <p:nvPr/>
          </p:nvGrpSpPr>
          <p:grpSpPr>
            <a:xfrm>
              <a:off x="5255260" y="5330190"/>
              <a:ext cx="268605" cy="275590"/>
              <a:chOff x="4602" y="6426"/>
              <a:chExt cx="423" cy="434"/>
            </a:xfrm>
          </p:grpSpPr>
          <p:sp>
            <p:nvSpPr>
              <p:cNvPr id="371" name="矩形 370">
                <a:extLst>
                  <a:ext uri="{FF2B5EF4-FFF2-40B4-BE49-F238E27FC236}">
                    <a16:creationId xmlns:a16="http://schemas.microsoft.com/office/drawing/2014/main" id="{1315EA7E-43D8-46E8-A031-332C2C5C3553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2" name="文本框 371">
                <a:extLst>
                  <a:ext uri="{FF2B5EF4-FFF2-40B4-BE49-F238E27FC236}">
                    <a16:creationId xmlns:a16="http://schemas.microsoft.com/office/drawing/2014/main" id="{D94750DC-ACEF-4668-BE4F-77274DD9DDF8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3</a:t>
                </a:r>
              </a:p>
            </p:txBody>
          </p:sp>
        </p:grpSp>
        <p:grpSp>
          <p:nvGrpSpPr>
            <p:cNvPr id="364" name="组合 363">
              <a:extLst>
                <a:ext uri="{FF2B5EF4-FFF2-40B4-BE49-F238E27FC236}">
                  <a16:creationId xmlns:a16="http://schemas.microsoft.com/office/drawing/2014/main" id="{C8D99324-91BE-4548-B548-0E772B535473}"/>
                </a:ext>
              </a:extLst>
            </p:cNvPr>
            <p:cNvGrpSpPr/>
            <p:nvPr/>
          </p:nvGrpSpPr>
          <p:grpSpPr>
            <a:xfrm>
              <a:off x="5523865" y="5330190"/>
              <a:ext cx="268605" cy="275590"/>
              <a:chOff x="4602" y="6426"/>
              <a:chExt cx="423" cy="434"/>
            </a:xfrm>
          </p:grpSpPr>
          <p:sp>
            <p:nvSpPr>
              <p:cNvPr id="369" name="矩形 368">
                <a:extLst>
                  <a:ext uri="{FF2B5EF4-FFF2-40B4-BE49-F238E27FC236}">
                    <a16:creationId xmlns:a16="http://schemas.microsoft.com/office/drawing/2014/main" id="{3E1C23FC-AA5A-493E-82BD-86152ECC5EFA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0" name="文本框 369">
                <a:extLst>
                  <a:ext uri="{FF2B5EF4-FFF2-40B4-BE49-F238E27FC236}">
                    <a16:creationId xmlns:a16="http://schemas.microsoft.com/office/drawing/2014/main" id="{E02F54D2-EFFE-4C5A-9689-06CE93241339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4</a:t>
                </a:r>
              </a:p>
            </p:txBody>
          </p:sp>
        </p:grpSp>
        <p:sp>
          <p:nvSpPr>
            <p:cNvPr id="365" name="TextBox 73">
              <a:extLst>
                <a:ext uri="{FF2B5EF4-FFF2-40B4-BE49-F238E27FC236}">
                  <a16:creationId xmlns:a16="http://schemas.microsoft.com/office/drawing/2014/main" id="{B8E8410C-C6FB-48A4-AEDA-81A671FE3D09}"/>
                </a:ext>
              </a:extLst>
            </p:cNvPr>
            <p:cNvSpPr txBox="1"/>
            <p:nvPr/>
          </p:nvSpPr>
          <p:spPr>
            <a:xfrm>
              <a:off x="1380490" y="4785995"/>
              <a:ext cx="2557145" cy="2755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altLang="zh-CN" sz="1200" b="1" dirty="0"/>
                <a:t>Packets re-transmission</a:t>
              </a:r>
            </a:p>
          </p:txBody>
        </p:sp>
        <p:grpSp>
          <p:nvGrpSpPr>
            <p:cNvPr id="366" name="组合 365">
              <a:extLst>
                <a:ext uri="{FF2B5EF4-FFF2-40B4-BE49-F238E27FC236}">
                  <a16:creationId xmlns:a16="http://schemas.microsoft.com/office/drawing/2014/main" id="{4CE7B2AE-8474-45F6-9517-39B08D931C37}"/>
                </a:ext>
              </a:extLst>
            </p:cNvPr>
            <p:cNvGrpSpPr/>
            <p:nvPr/>
          </p:nvGrpSpPr>
          <p:grpSpPr>
            <a:xfrm>
              <a:off x="4834255" y="5826125"/>
              <a:ext cx="268605" cy="275590"/>
              <a:chOff x="4602" y="6426"/>
              <a:chExt cx="423" cy="434"/>
            </a:xfrm>
          </p:grpSpPr>
          <p:sp>
            <p:nvSpPr>
              <p:cNvPr id="367" name="矩形 366">
                <a:extLst>
                  <a:ext uri="{FF2B5EF4-FFF2-40B4-BE49-F238E27FC236}">
                    <a16:creationId xmlns:a16="http://schemas.microsoft.com/office/drawing/2014/main" id="{EA6EF123-0B48-40BF-8FE6-6BF48DC3629D}"/>
                  </a:ext>
                </a:extLst>
              </p:cNvPr>
              <p:cNvSpPr/>
              <p:nvPr/>
            </p:nvSpPr>
            <p:spPr>
              <a:xfrm>
                <a:off x="4661" y="6426"/>
                <a:ext cx="364" cy="35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8" name="文本框 367">
                <a:extLst>
                  <a:ext uri="{FF2B5EF4-FFF2-40B4-BE49-F238E27FC236}">
                    <a16:creationId xmlns:a16="http://schemas.microsoft.com/office/drawing/2014/main" id="{9F45C106-E9EC-436F-9ECE-845B14FEB222}"/>
                  </a:ext>
                </a:extLst>
              </p:cNvPr>
              <p:cNvSpPr txBox="1"/>
              <p:nvPr/>
            </p:nvSpPr>
            <p:spPr>
              <a:xfrm>
                <a:off x="4602" y="6426"/>
                <a:ext cx="42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>
                    <a:solidFill>
                      <a:schemeClr val="bg1"/>
                    </a:solidFill>
                  </a:rPr>
                  <a:t>2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33228494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图片 7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49" name="组合 48"/>
          <p:cNvGrpSpPr/>
          <p:nvPr/>
        </p:nvGrpSpPr>
        <p:grpSpPr>
          <a:xfrm>
            <a:off x="907549" y="6426891"/>
            <a:ext cx="10423265" cy="336695"/>
            <a:chOff x="907549" y="6426891"/>
            <a:chExt cx="10423265" cy="336695"/>
          </a:xfrm>
        </p:grpSpPr>
        <p:sp>
          <p:nvSpPr>
            <p:cNvPr id="50" name="文本框 49"/>
            <p:cNvSpPr txBox="1"/>
            <p:nvPr/>
          </p:nvSpPr>
          <p:spPr>
            <a:xfrm>
              <a:off x="1096673" y="6426891"/>
              <a:ext cx="1836939" cy="33669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 panose="020B0503020204020204" pitchFamily="34" charset="-122"/>
                  <a:cs typeface="+mn-cs"/>
                </a:rPr>
                <a:t>Sangfor</a:t>
              </a: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 panose="020B0503020204020204" pitchFamily="34" charset="-122"/>
                  <a:cs typeface="+mn-cs"/>
                </a:rPr>
                <a:t> Technologies</a:t>
              </a:r>
            </a:p>
          </p:txBody>
        </p:sp>
        <p:sp>
          <p:nvSpPr>
            <p:cNvPr id="52" name="矩形 51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cxnSp>
        <p:nvCxnSpPr>
          <p:cNvPr id="48" name="直接连接符 47"/>
          <p:cNvCxnSpPr/>
          <p:nvPr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5C62BC-63D8-4176-937B-D5EBCAA09FF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cs typeface="+mn-cs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0393108" y="6477062"/>
            <a:ext cx="779336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charset="-122"/>
                <a:cs typeface="+mn-cs"/>
              </a:rPr>
              <a:t>Page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cs typeface="+mn-cs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32067EBD-4AB2-4D73-A746-C49D675BFDD8}"/>
              </a:ext>
            </a:extLst>
          </p:cNvPr>
          <p:cNvGrpSpPr/>
          <p:nvPr/>
        </p:nvGrpSpPr>
        <p:grpSpPr>
          <a:xfrm>
            <a:off x="1" y="311234"/>
            <a:ext cx="459574" cy="326939"/>
            <a:chOff x="1" y="311234"/>
            <a:chExt cx="459574" cy="326939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1BB4B303-34AD-4B94-92D8-678880FC5C33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FF563AA8-AA97-4FC4-BAEA-32A3AD32802A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C69B5F14-E7B4-477F-841F-D490B902D3F7}"/>
              </a:ext>
            </a:extLst>
          </p:cNvPr>
          <p:cNvGrpSpPr/>
          <p:nvPr/>
        </p:nvGrpSpPr>
        <p:grpSpPr>
          <a:xfrm>
            <a:off x="1" y="200326"/>
            <a:ext cx="4653201" cy="523220"/>
            <a:chOff x="1" y="200326"/>
            <a:chExt cx="4653201" cy="523220"/>
          </a:xfrm>
        </p:grpSpPr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D4A265FC-D8C5-4129-BC6B-7CB6BA868215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624DBF4B-A86D-47A4-B1FB-6BB83FD23F23}"/>
                </a:ext>
              </a:extLst>
            </p:cNvPr>
            <p:cNvSpPr/>
            <p:nvPr/>
          </p:nvSpPr>
          <p:spPr>
            <a:xfrm>
              <a:off x="579651" y="200326"/>
              <a:ext cx="407355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zh-CN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/>
                  <a:cs typeface="+mn-cs"/>
                </a:rPr>
                <a:t>Good User Experience</a:t>
              </a:r>
              <a:endPara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CCCF7D2F-B066-4B37-9CFE-F9E25F56145B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sp>
        <p:nvSpPr>
          <p:cNvPr id="189" name="文本框 188">
            <a:extLst>
              <a:ext uri="{FF2B5EF4-FFF2-40B4-BE49-F238E27FC236}">
                <a16:creationId xmlns:a16="http://schemas.microsoft.com/office/drawing/2014/main" id="{DF933558-B8B8-439D-9C05-C6C9CF0105A6}"/>
              </a:ext>
            </a:extLst>
          </p:cNvPr>
          <p:cNvSpPr txBox="1"/>
          <p:nvPr/>
        </p:nvSpPr>
        <p:spPr>
          <a:xfrm>
            <a:off x="2382780" y="5455261"/>
            <a:ext cx="7537276" cy="414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Build Your Information Highway with Lower Bandwidth Cost </a:t>
            </a:r>
          </a:p>
        </p:txBody>
      </p:sp>
      <p:grpSp>
        <p:nvGrpSpPr>
          <p:cNvPr id="190" name="组合 189">
            <a:extLst>
              <a:ext uri="{FF2B5EF4-FFF2-40B4-BE49-F238E27FC236}">
                <a16:creationId xmlns:a16="http://schemas.microsoft.com/office/drawing/2014/main" id="{68565984-DD79-47B0-A7B7-87E8D7719C5F}"/>
              </a:ext>
            </a:extLst>
          </p:cNvPr>
          <p:cNvGrpSpPr/>
          <p:nvPr/>
        </p:nvGrpSpPr>
        <p:grpSpPr>
          <a:xfrm>
            <a:off x="6695907" y="1716787"/>
            <a:ext cx="4674662" cy="3328345"/>
            <a:chOff x="7875956" y="3821960"/>
            <a:chExt cx="3732779" cy="2634271"/>
          </a:xfrm>
        </p:grpSpPr>
        <p:pic>
          <p:nvPicPr>
            <p:cNvPr id="191" name="Picture 2">
              <a:extLst>
                <a:ext uri="{FF2B5EF4-FFF2-40B4-BE49-F238E27FC236}">
                  <a16:creationId xmlns:a16="http://schemas.microsoft.com/office/drawing/2014/main" id="{C61050E5-6761-48F4-8CF4-3B581341B23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875956" y="4343649"/>
              <a:ext cx="3732779" cy="2112582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192" name="Picture 5">
              <a:extLst>
                <a:ext uri="{FF2B5EF4-FFF2-40B4-BE49-F238E27FC236}">
                  <a16:creationId xmlns:a16="http://schemas.microsoft.com/office/drawing/2014/main" id="{E2653199-54B0-4F86-A889-3050ECC3A4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0410265" y="3821960"/>
              <a:ext cx="1198470" cy="5074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93" name="组合 192">
            <a:extLst>
              <a:ext uri="{FF2B5EF4-FFF2-40B4-BE49-F238E27FC236}">
                <a16:creationId xmlns:a16="http://schemas.microsoft.com/office/drawing/2014/main" id="{5EA83A82-82B1-46EF-87AB-F30E3792B5C0}"/>
              </a:ext>
            </a:extLst>
          </p:cNvPr>
          <p:cNvGrpSpPr/>
          <p:nvPr/>
        </p:nvGrpSpPr>
        <p:grpSpPr>
          <a:xfrm>
            <a:off x="579651" y="1716787"/>
            <a:ext cx="4916444" cy="3341277"/>
            <a:chOff x="7875956" y="1206598"/>
            <a:chExt cx="3732779" cy="2341899"/>
          </a:xfrm>
        </p:grpSpPr>
        <p:graphicFrame>
          <p:nvGraphicFramePr>
            <p:cNvPr id="194" name="图表 193">
              <a:extLst>
                <a:ext uri="{FF2B5EF4-FFF2-40B4-BE49-F238E27FC236}">
                  <a16:creationId xmlns:a16="http://schemas.microsoft.com/office/drawing/2014/main" id="{9EF86045-7F7E-44C2-B9DD-94351491E63F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67527605"/>
                </p:ext>
              </p:extLst>
            </p:nvPr>
          </p:nvGraphicFramePr>
          <p:xfrm>
            <a:off x="7875956" y="1677654"/>
            <a:ext cx="3732779" cy="187084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pic>
          <p:nvPicPr>
            <p:cNvPr id="195" name="Picture 2">
              <a:extLst>
                <a:ext uri="{FF2B5EF4-FFF2-40B4-BE49-F238E27FC236}">
                  <a16:creationId xmlns:a16="http://schemas.microsoft.com/office/drawing/2014/main" id="{2C7748C8-FF2F-4331-B85A-49CCEF1C89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7875956" y="1206598"/>
              <a:ext cx="1347193" cy="4710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6" name="椭圆 195">
            <a:extLst>
              <a:ext uri="{FF2B5EF4-FFF2-40B4-BE49-F238E27FC236}">
                <a16:creationId xmlns:a16="http://schemas.microsoft.com/office/drawing/2014/main" id="{EF6328F9-902C-4BF5-B1E3-3D834563602B}"/>
              </a:ext>
            </a:extLst>
          </p:cNvPr>
          <p:cNvSpPr/>
          <p:nvPr/>
        </p:nvSpPr>
        <p:spPr>
          <a:xfrm>
            <a:off x="5174673" y="3111448"/>
            <a:ext cx="1953491" cy="1309254"/>
          </a:xfrm>
          <a:prstGeom prst="ellipse">
            <a:avLst/>
          </a:prstGeom>
          <a:noFill/>
          <a:ln w="190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7" name="文本框 196">
            <a:extLst>
              <a:ext uri="{FF2B5EF4-FFF2-40B4-BE49-F238E27FC236}">
                <a16:creationId xmlns:a16="http://schemas.microsoft.com/office/drawing/2014/main" id="{9B57CC2E-C0F2-4E01-BA69-9ABF33CA4BDF}"/>
              </a:ext>
            </a:extLst>
          </p:cNvPr>
          <p:cNvSpPr txBox="1"/>
          <p:nvPr/>
        </p:nvSpPr>
        <p:spPr>
          <a:xfrm>
            <a:off x="5420108" y="3612186"/>
            <a:ext cx="14647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b="1" dirty="0">
                <a:solidFill>
                  <a:srgbClr val="FFFF00"/>
                </a:solidFill>
              </a:rPr>
              <a:t>Acceleration</a:t>
            </a:r>
            <a:endParaRPr lang="zh-CN" altLang="en-US" sz="1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7361773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图片 7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49" name="组合 48"/>
          <p:cNvGrpSpPr/>
          <p:nvPr/>
        </p:nvGrpSpPr>
        <p:grpSpPr>
          <a:xfrm>
            <a:off x="907549" y="6426891"/>
            <a:ext cx="10423265" cy="336695"/>
            <a:chOff x="907549" y="6426891"/>
            <a:chExt cx="10423265" cy="336695"/>
          </a:xfrm>
        </p:grpSpPr>
        <p:sp>
          <p:nvSpPr>
            <p:cNvPr id="50" name="文本框 49"/>
            <p:cNvSpPr txBox="1"/>
            <p:nvPr/>
          </p:nvSpPr>
          <p:spPr>
            <a:xfrm>
              <a:off x="1096673" y="6426891"/>
              <a:ext cx="1836939" cy="33669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 panose="020B0503020204020204" pitchFamily="34" charset="-122"/>
                  <a:cs typeface="+mn-cs"/>
                </a:rPr>
                <a:t>Sangfor</a:t>
              </a: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 panose="020B0503020204020204" pitchFamily="34" charset="-122"/>
                  <a:cs typeface="+mn-cs"/>
                </a:rPr>
                <a:t> Technologies</a:t>
              </a:r>
            </a:p>
          </p:txBody>
        </p:sp>
        <p:sp>
          <p:nvSpPr>
            <p:cNvPr id="52" name="矩形 51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cxnSp>
        <p:nvCxnSpPr>
          <p:cNvPr id="48" name="直接连接符 47"/>
          <p:cNvCxnSpPr/>
          <p:nvPr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5C62BC-63D8-4176-937B-D5EBCAA09FF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cs typeface="+mn-cs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0393108" y="6477062"/>
            <a:ext cx="779336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charset="-122"/>
                <a:cs typeface="+mn-cs"/>
              </a:rPr>
              <a:t>Page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cs typeface="+mn-cs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32067EBD-4AB2-4D73-A746-C49D675BFDD8}"/>
              </a:ext>
            </a:extLst>
          </p:cNvPr>
          <p:cNvGrpSpPr/>
          <p:nvPr/>
        </p:nvGrpSpPr>
        <p:grpSpPr>
          <a:xfrm>
            <a:off x="1" y="311234"/>
            <a:ext cx="459574" cy="326939"/>
            <a:chOff x="1" y="311234"/>
            <a:chExt cx="459574" cy="326939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1BB4B303-34AD-4B94-92D8-678880FC5C33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FF563AA8-AA97-4FC4-BAEA-32A3AD32802A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C69B5F14-E7B4-477F-841F-D490B902D3F7}"/>
              </a:ext>
            </a:extLst>
          </p:cNvPr>
          <p:cNvGrpSpPr/>
          <p:nvPr/>
        </p:nvGrpSpPr>
        <p:grpSpPr>
          <a:xfrm>
            <a:off x="1" y="200326"/>
            <a:ext cx="6228953" cy="523220"/>
            <a:chOff x="1" y="200326"/>
            <a:chExt cx="6228953" cy="523220"/>
          </a:xfrm>
        </p:grpSpPr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D4A265FC-D8C5-4129-BC6B-7CB6BA868215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624DBF4B-A86D-47A4-B1FB-6BB83FD23F23}"/>
                </a:ext>
              </a:extLst>
            </p:cNvPr>
            <p:cNvSpPr/>
            <p:nvPr/>
          </p:nvSpPr>
          <p:spPr>
            <a:xfrm>
              <a:off x="579651" y="200326"/>
              <a:ext cx="5649303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zh-CN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/>
                  <a:cs typeface="+mn-cs"/>
                </a:rPr>
                <a:t>Easy Operation &amp; Management</a:t>
              </a:r>
              <a:endPara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CCCF7D2F-B066-4B37-9CFE-F9E25F56145B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sp>
        <p:nvSpPr>
          <p:cNvPr id="26" name="矩形 25">
            <a:extLst>
              <a:ext uri="{FF2B5EF4-FFF2-40B4-BE49-F238E27FC236}">
                <a16:creationId xmlns:a16="http://schemas.microsoft.com/office/drawing/2014/main" id="{9F8DE831-860F-4FE5-86F7-46151F62F3B5}"/>
              </a:ext>
            </a:extLst>
          </p:cNvPr>
          <p:cNvSpPr/>
          <p:nvPr/>
        </p:nvSpPr>
        <p:spPr>
          <a:xfrm>
            <a:off x="1064825" y="3161555"/>
            <a:ext cx="10234141" cy="2532186"/>
          </a:xfrm>
          <a:prstGeom prst="rect">
            <a:avLst/>
          </a:prstGeom>
          <a:solidFill>
            <a:srgbClr val="00B0F0">
              <a:alpha val="12000"/>
            </a:srgbClr>
          </a:solidFill>
          <a:ln w="9525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374C3F2B-F61B-46FC-8308-298DD05CE3F9}"/>
              </a:ext>
            </a:extLst>
          </p:cNvPr>
          <p:cNvSpPr/>
          <p:nvPr/>
        </p:nvSpPr>
        <p:spPr>
          <a:xfrm>
            <a:off x="1064114" y="1045421"/>
            <a:ext cx="10234141" cy="1962038"/>
          </a:xfrm>
          <a:prstGeom prst="rect">
            <a:avLst/>
          </a:prstGeom>
          <a:noFill/>
          <a:ln w="9525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0BDB4A42-F0A8-4199-8D16-841B82A49DC1}"/>
              </a:ext>
            </a:extLst>
          </p:cNvPr>
          <p:cNvSpPr/>
          <p:nvPr/>
        </p:nvSpPr>
        <p:spPr>
          <a:xfrm>
            <a:off x="1064114" y="1033143"/>
            <a:ext cx="10234141" cy="1962038"/>
          </a:xfrm>
          <a:prstGeom prst="rect">
            <a:avLst/>
          </a:prstGeom>
          <a:solidFill>
            <a:srgbClr val="00B0F0">
              <a:alpha val="12000"/>
            </a:srgbClr>
          </a:solidFill>
          <a:ln w="9525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B74E1B92-3CA4-4C9E-986F-40B3CB16813B}"/>
              </a:ext>
            </a:extLst>
          </p:cNvPr>
          <p:cNvSpPr txBox="1"/>
          <p:nvPr/>
        </p:nvSpPr>
        <p:spPr>
          <a:xfrm>
            <a:off x="2122170" y="5770924"/>
            <a:ext cx="7537276" cy="414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Greatly Decrease Operation Difficulties and Costs</a:t>
            </a:r>
          </a:p>
        </p:txBody>
      </p:sp>
      <p:pic>
        <p:nvPicPr>
          <p:cNvPr id="30" name="图片 29">
            <a:extLst>
              <a:ext uri="{FF2B5EF4-FFF2-40B4-BE49-F238E27FC236}">
                <a16:creationId xmlns:a16="http://schemas.microsoft.com/office/drawing/2014/main" id="{3AC1AE4F-91D1-4398-8BE4-BF0E0B8393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3486" y="1188162"/>
            <a:ext cx="2800662" cy="1632733"/>
          </a:xfrm>
          <a:prstGeom prst="rect">
            <a:avLst/>
          </a:prstGeom>
          <a:ln w="9525">
            <a:solidFill>
              <a:srgbClr val="00B0F0"/>
            </a:solidFill>
          </a:ln>
        </p:spPr>
      </p:pic>
      <p:pic>
        <p:nvPicPr>
          <p:cNvPr id="31" name="图片 30">
            <a:extLst>
              <a:ext uri="{FF2B5EF4-FFF2-40B4-BE49-F238E27FC236}">
                <a16:creationId xmlns:a16="http://schemas.microsoft.com/office/drawing/2014/main" id="{F423B48E-5FFC-487A-8100-E3233F3CFF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72345" y="1188162"/>
            <a:ext cx="2858301" cy="1632733"/>
          </a:xfrm>
          <a:prstGeom prst="rect">
            <a:avLst/>
          </a:prstGeom>
          <a:noFill/>
          <a:ln w="9525">
            <a:solidFill>
              <a:srgbClr val="00B0F0"/>
            </a:solidFill>
          </a:ln>
        </p:spPr>
      </p:pic>
      <p:sp>
        <p:nvSpPr>
          <p:cNvPr id="32" name="文本框 31">
            <a:extLst>
              <a:ext uri="{FF2B5EF4-FFF2-40B4-BE49-F238E27FC236}">
                <a16:creationId xmlns:a16="http://schemas.microsoft.com/office/drawing/2014/main" id="{5FE7DBD4-8C89-475C-B3E8-1A897B93E8E8}"/>
              </a:ext>
            </a:extLst>
          </p:cNvPr>
          <p:cNvSpPr txBox="1"/>
          <p:nvPr/>
        </p:nvSpPr>
        <p:spPr>
          <a:xfrm>
            <a:off x="907549" y="1850866"/>
            <a:ext cx="21927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</a:rPr>
              <a:t>Branch Map</a:t>
            </a:r>
            <a:endParaRPr lang="zh-CN" altLang="en-US" sz="1600">
              <a:solidFill>
                <a:schemeClr val="bg1"/>
              </a:solidFill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70FF358E-5EC8-4764-A2D5-683048D2243B}"/>
              </a:ext>
            </a:extLst>
          </p:cNvPr>
          <p:cNvSpPr txBox="1"/>
          <p:nvPr/>
        </p:nvSpPr>
        <p:spPr>
          <a:xfrm>
            <a:off x="9430646" y="1806529"/>
            <a:ext cx="20059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</a:rPr>
              <a:t>VPN Topology</a:t>
            </a:r>
            <a:endParaRPr lang="zh-CN" altLang="en-US" sz="1600">
              <a:solidFill>
                <a:schemeClr val="bg1"/>
              </a:solidFill>
            </a:endParaRPr>
          </a:p>
        </p:txBody>
      </p:sp>
      <p:grpSp>
        <p:nvGrpSpPr>
          <p:cNvPr id="34" name="组合 33">
            <a:extLst>
              <a:ext uri="{FF2B5EF4-FFF2-40B4-BE49-F238E27FC236}">
                <a16:creationId xmlns:a16="http://schemas.microsoft.com/office/drawing/2014/main" id="{DFAC647E-C563-4A0E-A0B6-82919216D3BC}"/>
              </a:ext>
            </a:extLst>
          </p:cNvPr>
          <p:cNvGrpSpPr/>
          <p:nvPr/>
        </p:nvGrpSpPr>
        <p:grpSpPr>
          <a:xfrm>
            <a:off x="4931842" y="3230065"/>
            <a:ext cx="2492619" cy="2311443"/>
            <a:chOff x="4406900" y="2401888"/>
            <a:chExt cx="3429000" cy="3179762"/>
          </a:xfrm>
        </p:grpSpPr>
        <p:sp>
          <p:nvSpPr>
            <p:cNvPr id="35" name="任意多边形 16">
              <a:extLst>
                <a:ext uri="{FF2B5EF4-FFF2-40B4-BE49-F238E27FC236}">
                  <a16:creationId xmlns:a16="http://schemas.microsoft.com/office/drawing/2014/main" id="{8331EDDF-F437-475F-B771-C7F258FDA83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796417">
              <a:off x="5012532" y="2251869"/>
              <a:ext cx="1143000" cy="1443037"/>
            </a:xfrm>
            <a:custGeom>
              <a:avLst/>
              <a:gdLst>
                <a:gd name="T0" fmla="*/ 85965 w 1997680"/>
                <a:gd name="T1" fmla="*/ 471208 h 2524712"/>
                <a:gd name="T2" fmla="*/ 531923 w 1997680"/>
                <a:gd name="T3" fmla="*/ 0 h 2524712"/>
                <a:gd name="T4" fmla="*/ 732573 w 1997680"/>
                <a:gd name="T5" fmla="*/ 189500 h 2524712"/>
                <a:gd name="T6" fmla="*/ 947302 w 1997680"/>
                <a:gd name="T7" fmla="*/ 392298 h 2524712"/>
                <a:gd name="T8" fmla="*/ 1143000 w 1997680"/>
                <a:gd name="T9" fmla="*/ 577122 h 2524712"/>
                <a:gd name="T10" fmla="*/ 966969 w 1997680"/>
                <a:gd name="T11" fmla="*/ 763120 h 2524712"/>
                <a:gd name="T12" fmla="*/ 967995 w 1997680"/>
                <a:gd name="T13" fmla="*/ 764089 h 2524712"/>
                <a:gd name="T14" fmla="*/ 953499 w 1997680"/>
                <a:gd name="T15" fmla="*/ 782868 h 2524712"/>
                <a:gd name="T16" fmla="*/ 933465 w 1997680"/>
                <a:gd name="T17" fmla="*/ 934834 h 2524712"/>
                <a:gd name="T18" fmla="*/ 934391 w 1997680"/>
                <a:gd name="T19" fmla="*/ 937169 h 2524712"/>
                <a:gd name="T20" fmla="*/ 933999 w 1997680"/>
                <a:gd name="T21" fmla="*/ 937289 h 2524712"/>
                <a:gd name="T22" fmla="*/ 1013097 w 1997680"/>
                <a:gd name="T23" fmla="*/ 1196770 h 2524712"/>
                <a:gd name="T24" fmla="*/ 203517 w 1997680"/>
                <a:gd name="T25" fmla="*/ 1443037 h 2524712"/>
                <a:gd name="T26" fmla="*/ 17510 w 1997680"/>
                <a:gd name="T27" fmla="*/ 832834 h 2524712"/>
                <a:gd name="T28" fmla="*/ 18324 w 1997680"/>
                <a:gd name="T29" fmla="*/ 832586 h 2524712"/>
                <a:gd name="T30" fmla="*/ 16402 w 1997680"/>
                <a:gd name="T31" fmla="*/ 827736 h 2524712"/>
                <a:gd name="T32" fmla="*/ 57997 w 1997680"/>
                <a:gd name="T33" fmla="*/ 512210 h 2524712"/>
                <a:gd name="T34" fmla="*/ 88095 w 1997680"/>
                <a:gd name="T35" fmla="*/ 473220 h 252471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997680"/>
                <a:gd name="T55" fmla="*/ 0 h 2524712"/>
                <a:gd name="T56" fmla="*/ 1997680 w 1997680"/>
                <a:gd name="T57" fmla="*/ 2524712 h 252471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997680" h="2524712">
                  <a:moveTo>
                    <a:pt x="150246" y="824418"/>
                  </a:moveTo>
                  <a:lnTo>
                    <a:pt x="929670" y="0"/>
                  </a:lnTo>
                  <a:lnTo>
                    <a:pt x="1280355" y="331546"/>
                  </a:lnTo>
                  <a:lnTo>
                    <a:pt x="1655649" y="686358"/>
                  </a:lnTo>
                  <a:lnTo>
                    <a:pt x="1997680" y="1009723"/>
                  </a:lnTo>
                  <a:lnTo>
                    <a:pt x="1690021" y="1335142"/>
                  </a:lnTo>
                  <a:lnTo>
                    <a:pt x="1691814" y="1336837"/>
                  </a:lnTo>
                  <a:lnTo>
                    <a:pt x="1666479" y="1369692"/>
                  </a:lnTo>
                  <a:cubicBezTo>
                    <a:pt x="1616466" y="1450265"/>
                    <a:pt x="1605036" y="1547518"/>
                    <a:pt x="1631465" y="1635569"/>
                  </a:cubicBezTo>
                  <a:lnTo>
                    <a:pt x="1633083" y="1639655"/>
                  </a:lnTo>
                  <a:lnTo>
                    <a:pt x="1632398" y="1639864"/>
                  </a:lnTo>
                  <a:lnTo>
                    <a:pt x="1770641" y="2093848"/>
                  </a:lnTo>
                  <a:lnTo>
                    <a:pt x="355698" y="2524712"/>
                  </a:lnTo>
                  <a:lnTo>
                    <a:pt x="30604" y="1457111"/>
                  </a:lnTo>
                  <a:lnTo>
                    <a:pt x="32026" y="1456678"/>
                  </a:lnTo>
                  <a:lnTo>
                    <a:pt x="28667" y="1448193"/>
                  </a:lnTo>
                  <a:cubicBezTo>
                    <a:pt x="-26207" y="1265374"/>
                    <a:pt x="-2477" y="1063448"/>
                    <a:pt x="101365" y="896153"/>
                  </a:cubicBezTo>
                  <a:lnTo>
                    <a:pt x="153968" y="827937"/>
                  </a:lnTo>
                  <a:lnTo>
                    <a:pt x="150246" y="824418"/>
                  </a:lnTo>
                  <a:close/>
                </a:path>
              </a:pathLst>
            </a:custGeom>
            <a:solidFill>
              <a:srgbClr val="79BD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" name="任意多边形 17">
              <a:extLst>
                <a:ext uri="{FF2B5EF4-FFF2-40B4-BE49-F238E27FC236}">
                  <a16:creationId xmlns:a16="http://schemas.microsoft.com/office/drawing/2014/main" id="{D4B5FCBE-8947-4A0C-ADB0-03B7E95B864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803583" flipH="1">
              <a:off x="6077744" y="2258219"/>
              <a:ext cx="1133475" cy="1443037"/>
            </a:xfrm>
            <a:custGeom>
              <a:avLst/>
              <a:gdLst>
                <a:gd name="T0" fmla="*/ 531440 w 1982833"/>
                <a:gd name="T1" fmla="*/ 0 h 2524712"/>
                <a:gd name="T2" fmla="*/ 85887 w 1982833"/>
                <a:gd name="T3" fmla="*/ 471208 h 2524712"/>
                <a:gd name="T4" fmla="*/ 88015 w 1982833"/>
                <a:gd name="T5" fmla="*/ 473220 h 2524712"/>
                <a:gd name="T6" fmla="*/ 57945 w 1982833"/>
                <a:gd name="T7" fmla="*/ 512210 h 2524712"/>
                <a:gd name="T8" fmla="*/ 16387 w 1982833"/>
                <a:gd name="T9" fmla="*/ 827736 h 2524712"/>
                <a:gd name="T10" fmla="*/ 18307 w 1982833"/>
                <a:gd name="T11" fmla="*/ 832586 h 2524712"/>
                <a:gd name="T12" fmla="*/ 17495 w 1982833"/>
                <a:gd name="T13" fmla="*/ 832834 h 2524712"/>
                <a:gd name="T14" fmla="*/ 203333 w 1982833"/>
                <a:gd name="T15" fmla="*/ 1443037 h 2524712"/>
                <a:gd name="T16" fmla="*/ 971612 w 1982833"/>
                <a:gd name="T17" fmla="*/ 1209121 h 2524712"/>
                <a:gd name="T18" fmla="*/ 895708 w 1982833"/>
                <a:gd name="T19" fmla="*/ 959889 h 2524712"/>
                <a:gd name="T20" fmla="*/ 896099 w 1982833"/>
                <a:gd name="T21" fmla="*/ 959769 h 2524712"/>
                <a:gd name="T22" fmla="*/ 895174 w 1982833"/>
                <a:gd name="T23" fmla="*/ 957433 h 2524712"/>
                <a:gd name="T24" fmla="*/ 915189 w 1982833"/>
                <a:gd name="T25" fmla="*/ 805468 h 2524712"/>
                <a:gd name="T26" fmla="*/ 929672 w 1982833"/>
                <a:gd name="T27" fmla="*/ 786689 h 2524712"/>
                <a:gd name="T28" fmla="*/ 928647 w 1982833"/>
                <a:gd name="T29" fmla="*/ 785720 h 2524712"/>
                <a:gd name="T30" fmla="*/ 1133475 w 1982833"/>
                <a:gd name="T31" fmla="*/ 569099 h 2524712"/>
                <a:gd name="T32" fmla="*/ 946442 w 1982833"/>
                <a:gd name="T33" fmla="*/ 392298 h 2524712"/>
                <a:gd name="T34" fmla="*/ 731908 w 1982833"/>
                <a:gd name="T35" fmla="*/ 189500 h 252471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982833"/>
                <a:gd name="T55" fmla="*/ 0 h 2524712"/>
                <a:gd name="T56" fmla="*/ 1982833 w 1982833"/>
                <a:gd name="T57" fmla="*/ 2524712 h 252471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982833" h="2524712">
                  <a:moveTo>
                    <a:pt x="929670" y="0"/>
                  </a:moveTo>
                  <a:lnTo>
                    <a:pt x="150246" y="824418"/>
                  </a:lnTo>
                  <a:lnTo>
                    <a:pt x="153968" y="827937"/>
                  </a:lnTo>
                  <a:lnTo>
                    <a:pt x="101365" y="896153"/>
                  </a:lnTo>
                  <a:cubicBezTo>
                    <a:pt x="-2477" y="1063448"/>
                    <a:pt x="-26207" y="1265374"/>
                    <a:pt x="28667" y="1448193"/>
                  </a:cubicBezTo>
                  <a:lnTo>
                    <a:pt x="32026" y="1456678"/>
                  </a:lnTo>
                  <a:lnTo>
                    <a:pt x="30604" y="1457111"/>
                  </a:lnTo>
                  <a:lnTo>
                    <a:pt x="355698" y="2524712"/>
                  </a:lnTo>
                  <a:lnTo>
                    <a:pt x="1699679" y="2115457"/>
                  </a:lnTo>
                  <a:lnTo>
                    <a:pt x="1566897" y="1679404"/>
                  </a:lnTo>
                  <a:lnTo>
                    <a:pt x="1567582" y="1679195"/>
                  </a:lnTo>
                  <a:lnTo>
                    <a:pt x="1565964" y="1675108"/>
                  </a:lnTo>
                  <a:cubicBezTo>
                    <a:pt x="1539535" y="1587058"/>
                    <a:pt x="1550964" y="1489806"/>
                    <a:pt x="1600977" y="1409232"/>
                  </a:cubicBezTo>
                  <a:lnTo>
                    <a:pt x="1626313" y="1376377"/>
                  </a:lnTo>
                  <a:lnTo>
                    <a:pt x="1624520" y="1374682"/>
                  </a:lnTo>
                  <a:lnTo>
                    <a:pt x="1982833" y="995685"/>
                  </a:lnTo>
                  <a:lnTo>
                    <a:pt x="1655649" y="686358"/>
                  </a:lnTo>
                  <a:lnTo>
                    <a:pt x="1280355" y="331546"/>
                  </a:lnTo>
                  <a:lnTo>
                    <a:pt x="929670" y="0"/>
                  </a:lnTo>
                  <a:close/>
                </a:path>
              </a:pathLst>
            </a:custGeom>
            <a:solidFill>
              <a:srgbClr val="00B0F0">
                <a:alpha val="67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" name="任意多边形 18">
              <a:extLst>
                <a:ext uri="{FF2B5EF4-FFF2-40B4-BE49-F238E27FC236}">
                  <a16:creationId xmlns:a16="http://schemas.microsoft.com/office/drawing/2014/main" id="{B5BFF2A4-1CCF-4363-A18A-882D357CCD1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811666" flipH="1" flipV="1">
              <a:off x="6707188" y="3327400"/>
              <a:ext cx="1128712" cy="1443038"/>
            </a:xfrm>
            <a:custGeom>
              <a:avLst/>
              <a:gdLst>
                <a:gd name="T0" fmla="*/ 203331 w 1974521"/>
                <a:gd name="T1" fmla="*/ 1443038 h 2524712"/>
                <a:gd name="T2" fmla="*/ 17494 w 1974521"/>
                <a:gd name="T3" fmla="*/ 832834 h 2524712"/>
                <a:gd name="T4" fmla="*/ 18307 w 1974521"/>
                <a:gd name="T5" fmla="*/ 832587 h 2524712"/>
                <a:gd name="T6" fmla="*/ 16387 w 1974521"/>
                <a:gd name="T7" fmla="*/ 827737 h 2524712"/>
                <a:gd name="T8" fmla="*/ 57944 w 1974521"/>
                <a:gd name="T9" fmla="*/ 512210 h 2524712"/>
                <a:gd name="T10" fmla="*/ 88014 w 1974521"/>
                <a:gd name="T11" fmla="*/ 473220 h 2524712"/>
                <a:gd name="T12" fmla="*/ 85886 w 1974521"/>
                <a:gd name="T13" fmla="*/ 471209 h 2524712"/>
                <a:gd name="T14" fmla="*/ 531435 w 1974521"/>
                <a:gd name="T15" fmla="*/ 0 h 2524712"/>
                <a:gd name="T16" fmla="*/ 731900 w 1974521"/>
                <a:gd name="T17" fmla="*/ 189500 h 2524712"/>
                <a:gd name="T18" fmla="*/ 946433 w 1974521"/>
                <a:gd name="T19" fmla="*/ 392298 h 2524712"/>
                <a:gd name="T20" fmla="*/ 1128712 w 1974521"/>
                <a:gd name="T21" fmla="*/ 564608 h 2524712"/>
                <a:gd name="T22" fmla="*/ 931863 w 1974521"/>
                <a:gd name="T23" fmla="*/ 772794 h 2524712"/>
                <a:gd name="T24" fmla="*/ 932888 w 1974521"/>
                <a:gd name="T25" fmla="*/ 773762 h 2524712"/>
                <a:gd name="T26" fmla="*/ 918405 w 1974521"/>
                <a:gd name="T27" fmla="*/ 792541 h 2524712"/>
                <a:gd name="T28" fmla="*/ 898390 w 1974521"/>
                <a:gd name="T29" fmla="*/ 944507 h 2524712"/>
                <a:gd name="T30" fmla="*/ 899315 w 1974521"/>
                <a:gd name="T31" fmla="*/ 946843 h 2524712"/>
                <a:gd name="T32" fmla="*/ 898923 w 1974521"/>
                <a:gd name="T33" fmla="*/ 946962 h 2524712"/>
                <a:gd name="T34" fmla="*/ 978156 w 1974521"/>
                <a:gd name="T35" fmla="*/ 1207126 h 252471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974521"/>
                <a:gd name="T55" fmla="*/ 0 h 2524712"/>
                <a:gd name="T56" fmla="*/ 1974521 w 1974521"/>
                <a:gd name="T57" fmla="*/ 2524712 h 252471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974521" h="2524712">
                  <a:moveTo>
                    <a:pt x="355698" y="2524712"/>
                  </a:moveTo>
                  <a:lnTo>
                    <a:pt x="30604" y="1457111"/>
                  </a:lnTo>
                  <a:lnTo>
                    <a:pt x="32026" y="1456678"/>
                  </a:lnTo>
                  <a:lnTo>
                    <a:pt x="28667" y="1448193"/>
                  </a:lnTo>
                  <a:cubicBezTo>
                    <a:pt x="-26207" y="1265374"/>
                    <a:pt x="-2477" y="1063448"/>
                    <a:pt x="101365" y="896153"/>
                  </a:cubicBezTo>
                  <a:lnTo>
                    <a:pt x="153968" y="827937"/>
                  </a:lnTo>
                  <a:lnTo>
                    <a:pt x="150246" y="824418"/>
                  </a:lnTo>
                  <a:lnTo>
                    <a:pt x="929670" y="0"/>
                  </a:lnTo>
                  <a:lnTo>
                    <a:pt x="1280355" y="331546"/>
                  </a:lnTo>
                  <a:lnTo>
                    <a:pt x="1655649" y="686358"/>
                  </a:lnTo>
                  <a:lnTo>
                    <a:pt x="1974521" y="987827"/>
                  </a:lnTo>
                  <a:lnTo>
                    <a:pt x="1630161" y="1352065"/>
                  </a:lnTo>
                  <a:lnTo>
                    <a:pt x="1631954" y="1353760"/>
                  </a:lnTo>
                  <a:lnTo>
                    <a:pt x="1606619" y="1386615"/>
                  </a:lnTo>
                  <a:cubicBezTo>
                    <a:pt x="1556606" y="1467188"/>
                    <a:pt x="1545177" y="1564441"/>
                    <a:pt x="1571605" y="1652492"/>
                  </a:cubicBezTo>
                  <a:lnTo>
                    <a:pt x="1573223" y="1656578"/>
                  </a:lnTo>
                  <a:lnTo>
                    <a:pt x="1572538" y="1656786"/>
                  </a:lnTo>
                  <a:lnTo>
                    <a:pt x="1711144" y="2111965"/>
                  </a:lnTo>
                  <a:lnTo>
                    <a:pt x="355698" y="2524712"/>
                  </a:lnTo>
                  <a:close/>
                </a:path>
              </a:pathLst>
            </a:custGeom>
            <a:solidFill>
              <a:srgbClr val="345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8" name="任意多边形 19">
              <a:extLst>
                <a:ext uri="{FF2B5EF4-FFF2-40B4-BE49-F238E27FC236}">
                  <a16:creationId xmlns:a16="http://schemas.microsoft.com/office/drawing/2014/main" id="{085C7E29-DAF2-4C22-8DC6-A88C01887EB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811666" flipV="1">
              <a:off x="4406900" y="3328988"/>
              <a:ext cx="1144588" cy="1443037"/>
            </a:xfrm>
            <a:custGeom>
              <a:avLst/>
              <a:gdLst>
                <a:gd name="T0" fmla="*/ 203178 w 2003794"/>
                <a:gd name="T1" fmla="*/ 1443037 h 2524712"/>
                <a:gd name="T2" fmla="*/ 999303 w 2003794"/>
                <a:gd name="T3" fmla="*/ 1200459 h 2524712"/>
                <a:gd name="T4" fmla="*/ 924048 w 2003794"/>
                <a:gd name="T5" fmla="*/ 953173 h 2524712"/>
                <a:gd name="T6" fmla="*/ 924440 w 2003794"/>
                <a:gd name="T7" fmla="*/ 953053 h 2524712"/>
                <a:gd name="T8" fmla="*/ 923515 w 2003794"/>
                <a:gd name="T9" fmla="*/ 950718 h 2524712"/>
                <a:gd name="T10" fmla="*/ 943515 w 2003794"/>
                <a:gd name="T11" fmla="*/ 798752 h 2524712"/>
                <a:gd name="T12" fmla="*/ 957987 w 2003794"/>
                <a:gd name="T13" fmla="*/ 779974 h 2524712"/>
                <a:gd name="T14" fmla="*/ 956963 w 2003794"/>
                <a:gd name="T15" fmla="*/ 779004 h 2524712"/>
                <a:gd name="T16" fmla="*/ 1144588 w 2003794"/>
                <a:gd name="T17" fmla="*/ 580425 h 2524712"/>
                <a:gd name="T18" fmla="*/ 945724 w 2003794"/>
                <a:gd name="T19" fmla="*/ 392298 h 2524712"/>
                <a:gd name="T20" fmla="*/ 731352 w 2003794"/>
                <a:gd name="T21" fmla="*/ 189500 h 2524712"/>
                <a:gd name="T22" fmla="*/ 531037 w 2003794"/>
                <a:gd name="T23" fmla="*/ 0 h 2524712"/>
                <a:gd name="T24" fmla="*/ 85822 w 2003794"/>
                <a:gd name="T25" fmla="*/ 471208 h 2524712"/>
                <a:gd name="T26" fmla="*/ 87948 w 2003794"/>
                <a:gd name="T27" fmla="*/ 473220 h 2524712"/>
                <a:gd name="T28" fmla="*/ 57901 w 2003794"/>
                <a:gd name="T29" fmla="*/ 512210 h 2524712"/>
                <a:gd name="T30" fmla="*/ 16375 w 2003794"/>
                <a:gd name="T31" fmla="*/ 827736 h 2524712"/>
                <a:gd name="T32" fmla="*/ 18294 w 2003794"/>
                <a:gd name="T33" fmla="*/ 832586 h 2524712"/>
                <a:gd name="T34" fmla="*/ 17481 w 2003794"/>
                <a:gd name="T35" fmla="*/ 832834 h 252471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003794"/>
                <a:gd name="T55" fmla="*/ 0 h 2524712"/>
                <a:gd name="T56" fmla="*/ 2003794 w 2003794"/>
                <a:gd name="T57" fmla="*/ 2524712 h 252471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003794" h="2524712">
                  <a:moveTo>
                    <a:pt x="355698" y="2524712"/>
                  </a:moveTo>
                  <a:lnTo>
                    <a:pt x="1749448" y="2100302"/>
                  </a:lnTo>
                  <a:lnTo>
                    <a:pt x="1617702" y="1667654"/>
                  </a:lnTo>
                  <a:lnTo>
                    <a:pt x="1618387" y="1667445"/>
                  </a:lnTo>
                  <a:lnTo>
                    <a:pt x="1616769" y="1663359"/>
                  </a:lnTo>
                  <a:cubicBezTo>
                    <a:pt x="1590341" y="1575308"/>
                    <a:pt x="1601770" y="1478056"/>
                    <a:pt x="1651782" y="1397482"/>
                  </a:cubicBezTo>
                  <a:lnTo>
                    <a:pt x="1677117" y="1364628"/>
                  </a:lnTo>
                  <a:lnTo>
                    <a:pt x="1675325" y="1362932"/>
                  </a:lnTo>
                  <a:lnTo>
                    <a:pt x="2003794" y="1015502"/>
                  </a:lnTo>
                  <a:lnTo>
                    <a:pt x="1655649" y="686358"/>
                  </a:lnTo>
                  <a:lnTo>
                    <a:pt x="1280355" y="331546"/>
                  </a:lnTo>
                  <a:lnTo>
                    <a:pt x="929670" y="0"/>
                  </a:lnTo>
                  <a:lnTo>
                    <a:pt x="150246" y="824418"/>
                  </a:lnTo>
                  <a:lnTo>
                    <a:pt x="153968" y="827937"/>
                  </a:lnTo>
                  <a:lnTo>
                    <a:pt x="101365" y="896153"/>
                  </a:lnTo>
                  <a:cubicBezTo>
                    <a:pt x="-2477" y="1063448"/>
                    <a:pt x="-26207" y="1265374"/>
                    <a:pt x="28667" y="1448193"/>
                  </a:cubicBezTo>
                  <a:lnTo>
                    <a:pt x="32026" y="1456678"/>
                  </a:lnTo>
                  <a:lnTo>
                    <a:pt x="30604" y="1457111"/>
                  </a:lnTo>
                  <a:lnTo>
                    <a:pt x="355698" y="2524712"/>
                  </a:lnTo>
                  <a:close/>
                </a:path>
              </a:pathLst>
            </a:custGeom>
            <a:solidFill>
              <a:srgbClr val="345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9" name="任意多边形 20">
              <a:extLst>
                <a:ext uri="{FF2B5EF4-FFF2-40B4-BE49-F238E27FC236}">
                  <a16:creationId xmlns:a16="http://schemas.microsoft.com/office/drawing/2014/main" id="{BFC42454-E781-4CEC-9B3E-C9711C479865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755030" flipV="1">
              <a:off x="5018882" y="4296568"/>
              <a:ext cx="1130300" cy="1439863"/>
            </a:xfrm>
            <a:custGeom>
              <a:avLst/>
              <a:gdLst>
                <a:gd name="T0" fmla="*/ 1007332 w 1424028"/>
                <a:gd name="T1" fmla="*/ 1195122 h 1814500"/>
                <a:gd name="T2" fmla="*/ 923615 w 1424028"/>
                <a:gd name="T3" fmla="*/ 920264 h 1814500"/>
                <a:gd name="T4" fmla="*/ 924006 w 1424028"/>
                <a:gd name="T5" fmla="*/ 920146 h 1814500"/>
                <a:gd name="T6" fmla="*/ 923081 w 1424028"/>
                <a:gd name="T7" fmla="*/ 917809 h 1814500"/>
                <a:gd name="T8" fmla="*/ 943103 w 1424028"/>
                <a:gd name="T9" fmla="*/ 765808 h 1814500"/>
                <a:gd name="T10" fmla="*/ 957591 w 1424028"/>
                <a:gd name="T11" fmla="*/ 747024 h 1814500"/>
                <a:gd name="T12" fmla="*/ 956566 w 1424028"/>
                <a:gd name="T13" fmla="*/ 746055 h 1814500"/>
                <a:gd name="T14" fmla="*/ 1130300 w 1424028"/>
                <a:gd name="T15" fmla="*/ 562339 h 1814500"/>
                <a:gd name="T16" fmla="*/ 946776 w 1424028"/>
                <a:gd name="T17" fmla="*/ 388876 h 1814500"/>
                <a:gd name="T18" fmla="*/ 780439 w 1424028"/>
                <a:gd name="T19" fmla="*/ 231657 h 1814500"/>
                <a:gd name="T20" fmla="*/ 528306 w 1424028"/>
                <a:gd name="T21" fmla="*/ 0 h 1814500"/>
                <a:gd name="T22" fmla="*/ 85918 w 1424028"/>
                <a:gd name="T23" fmla="*/ 467806 h 1814500"/>
                <a:gd name="T24" fmla="*/ 88046 w 1424028"/>
                <a:gd name="T25" fmla="*/ 469817 h 1814500"/>
                <a:gd name="T26" fmla="*/ 57965 w 1424028"/>
                <a:gd name="T27" fmla="*/ 508816 h 1814500"/>
                <a:gd name="T28" fmla="*/ 16393 w 1424028"/>
                <a:gd name="T29" fmla="*/ 824417 h 1814500"/>
                <a:gd name="T30" fmla="*/ 18314 w 1424028"/>
                <a:gd name="T31" fmla="*/ 829268 h 1814500"/>
                <a:gd name="T32" fmla="*/ 17501 w 1424028"/>
                <a:gd name="T33" fmla="*/ 829516 h 1814500"/>
                <a:gd name="T34" fmla="*/ 203405 w 1424028"/>
                <a:gd name="T35" fmla="*/ 1439863 h 181450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424028"/>
                <a:gd name="T55" fmla="*/ 0 h 1814500"/>
                <a:gd name="T56" fmla="*/ 1424028 w 1424028"/>
                <a:gd name="T57" fmla="*/ 1814500 h 1814500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424028" h="1814500">
                  <a:moveTo>
                    <a:pt x="1269105" y="1506080"/>
                  </a:moveTo>
                  <a:lnTo>
                    <a:pt x="1163632" y="1159707"/>
                  </a:lnTo>
                  <a:lnTo>
                    <a:pt x="1164125" y="1159558"/>
                  </a:lnTo>
                  <a:lnTo>
                    <a:pt x="1162960" y="1156613"/>
                  </a:lnTo>
                  <a:cubicBezTo>
                    <a:pt x="1143919" y="1093177"/>
                    <a:pt x="1152153" y="1023111"/>
                    <a:pt x="1188185" y="965063"/>
                  </a:cubicBezTo>
                  <a:lnTo>
                    <a:pt x="1206437" y="941392"/>
                  </a:lnTo>
                  <a:lnTo>
                    <a:pt x="1205146" y="940171"/>
                  </a:lnTo>
                  <a:lnTo>
                    <a:pt x="1424028" y="708654"/>
                  </a:lnTo>
                  <a:lnTo>
                    <a:pt x="1192812" y="490058"/>
                  </a:lnTo>
                  <a:lnTo>
                    <a:pt x="983249" y="291932"/>
                  </a:lnTo>
                  <a:lnTo>
                    <a:pt x="665595" y="0"/>
                  </a:lnTo>
                  <a:lnTo>
                    <a:pt x="108245" y="589524"/>
                  </a:lnTo>
                  <a:lnTo>
                    <a:pt x="110926" y="592059"/>
                  </a:lnTo>
                  <a:lnTo>
                    <a:pt x="73028" y="641205"/>
                  </a:lnTo>
                  <a:cubicBezTo>
                    <a:pt x="-1785" y="761733"/>
                    <a:pt x="-18881" y="907210"/>
                    <a:pt x="20653" y="1038922"/>
                  </a:cubicBezTo>
                  <a:lnTo>
                    <a:pt x="23073" y="1045035"/>
                  </a:lnTo>
                  <a:lnTo>
                    <a:pt x="22049" y="1045347"/>
                  </a:lnTo>
                  <a:lnTo>
                    <a:pt x="256263" y="1814500"/>
                  </a:lnTo>
                  <a:lnTo>
                    <a:pt x="1269105" y="1506080"/>
                  </a:lnTo>
                  <a:close/>
                </a:path>
              </a:pathLst>
            </a:custGeom>
            <a:solidFill>
              <a:srgbClr val="00B0F0">
                <a:alpha val="67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0" name="任意多边形 21">
              <a:extLst>
                <a:ext uri="{FF2B5EF4-FFF2-40B4-BE49-F238E27FC236}">
                  <a16:creationId xmlns:a16="http://schemas.microsoft.com/office/drawing/2014/main" id="{A59BF76D-B5FF-46E3-943B-9987911EC03F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844970" flipH="1" flipV="1">
              <a:off x="6092032" y="4294981"/>
              <a:ext cx="1130300" cy="1443037"/>
            </a:xfrm>
            <a:custGeom>
              <a:avLst/>
              <a:gdLst>
                <a:gd name="T0" fmla="*/ 984607 w 1424033"/>
                <a:gd name="T1" fmla="*/ 1205269 h 1818928"/>
                <a:gd name="T2" fmla="*/ 203404 w 1424033"/>
                <a:gd name="T3" fmla="*/ 1443037 h 1818928"/>
                <a:gd name="T4" fmla="*/ 17501 w 1424033"/>
                <a:gd name="T5" fmla="*/ 832833 h 1818928"/>
                <a:gd name="T6" fmla="*/ 18314 w 1424033"/>
                <a:gd name="T7" fmla="*/ 832587 h 1818928"/>
                <a:gd name="T8" fmla="*/ 16393 w 1424033"/>
                <a:gd name="T9" fmla="*/ 827736 h 1818928"/>
                <a:gd name="T10" fmla="*/ 57965 w 1424033"/>
                <a:gd name="T11" fmla="*/ 512210 h 1818928"/>
                <a:gd name="T12" fmla="*/ 88045 w 1424033"/>
                <a:gd name="T13" fmla="*/ 473220 h 1818928"/>
                <a:gd name="T14" fmla="*/ 85917 w 1424033"/>
                <a:gd name="T15" fmla="*/ 471209 h 1818928"/>
                <a:gd name="T16" fmla="*/ 531626 w 1424033"/>
                <a:gd name="T17" fmla="*/ 0 h 1818928"/>
                <a:gd name="T18" fmla="*/ 732163 w 1424033"/>
                <a:gd name="T19" fmla="*/ 189500 h 1818928"/>
                <a:gd name="T20" fmla="*/ 946773 w 1424033"/>
                <a:gd name="T21" fmla="*/ 392298 h 1818928"/>
                <a:gd name="T22" fmla="*/ 1130300 w 1424033"/>
                <a:gd name="T23" fmla="*/ 565725 h 1818928"/>
                <a:gd name="T24" fmla="*/ 937784 w 1424033"/>
                <a:gd name="T25" fmla="*/ 769255 h 1818928"/>
                <a:gd name="T26" fmla="*/ 938809 w 1424033"/>
                <a:gd name="T27" fmla="*/ 770224 h 1818928"/>
                <a:gd name="T28" fmla="*/ 924322 w 1424033"/>
                <a:gd name="T29" fmla="*/ 789003 h 1818928"/>
                <a:gd name="T30" fmla="*/ 904299 w 1424033"/>
                <a:gd name="T31" fmla="*/ 940969 h 1818928"/>
                <a:gd name="T32" fmla="*/ 905224 w 1424033"/>
                <a:gd name="T33" fmla="*/ 943304 h 1818928"/>
                <a:gd name="T34" fmla="*/ 904833 w 1424033"/>
                <a:gd name="T35" fmla="*/ 943423 h 181892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424033"/>
                <a:gd name="T55" fmla="*/ 0 h 1818928"/>
                <a:gd name="T56" fmla="*/ 1424033 w 1424033"/>
                <a:gd name="T57" fmla="*/ 1818928 h 1818928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424033" h="1818928">
                  <a:moveTo>
                    <a:pt x="1240478" y="1519225"/>
                  </a:moveTo>
                  <a:lnTo>
                    <a:pt x="256263" y="1818928"/>
                  </a:lnTo>
                  <a:lnTo>
                    <a:pt x="22049" y="1049775"/>
                  </a:lnTo>
                  <a:lnTo>
                    <a:pt x="23073" y="1049464"/>
                  </a:lnTo>
                  <a:lnTo>
                    <a:pt x="20653" y="1043350"/>
                  </a:lnTo>
                  <a:cubicBezTo>
                    <a:pt x="-18881" y="911639"/>
                    <a:pt x="-1785" y="766161"/>
                    <a:pt x="73029" y="645633"/>
                  </a:cubicBezTo>
                  <a:lnTo>
                    <a:pt x="110926" y="596487"/>
                  </a:lnTo>
                  <a:lnTo>
                    <a:pt x="108245" y="593952"/>
                  </a:lnTo>
                  <a:lnTo>
                    <a:pt x="669780" y="0"/>
                  </a:lnTo>
                  <a:lnTo>
                    <a:pt x="922431" y="238862"/>
                  </a:lnTo>
                  <a:lnTo>
                    <a:pt x="1192812" y="494486"/>
                  </a:lnTo>
                  <a:lnTo>
                    <a:pt x="1424033" y="713088"/>
                  </a:lnTo>
                  <a:lnTo>
                    <a:pt x="1181487" y="969635"/>
                  </a:lnTo>
                  <a:lnTo>
                    <a:pt x="1182779" y="970857"/>
                  </a:lnTo>
                  <a:lnTo>
                    <a:pt x="1164527" y="994527"/>
                  </a:lnTo>
                  <a:cubicBezTo>
                    <a:pt x="1128494" y="1052576"/>
                    <a:pt x="1120260" y="1122642"/>
                    <a:pt x="1139301" y="1186078"/>
                  </a:cubicBezTo>
                  <a:lnTo>
                    <a:pt x="1140466" y="1189021"/>
                  </a:lnTo>
                  <a:lnTo>
                    <a:pt x="1139973" y="1189172"/>
                  </a:lnTo>
                  <a:lnTo>
                    <a:pt x="1240478" y="1519225"/>
                  </a:lnTo>
                  <a:close/>
                </a:path>
              </a:pathLst>
            </a:custGeom>
            <a:solidFill>
              <a:srgbClr val="79BD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41" name="组合 69">
              <a:extLst>
                <a:ext uri="{FF2B5EF4-FFF2-40B4-BE49-F238E27FC236}">
                  <a16:creationId xmlns:a16="http://schemas.microsoft.com/office/drawing/2014/main" id="{FA29F526-735E-4600-9B17-7D945B15F9E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330825" y="2720975"/>
              <a:ext cx="395288" cy="381000"/>
              <a:chOff x="0" y="0"/>
              <a:chExt cx="645684" cy="620945"/>
            </a:xfrm>
            <a:solidFill>
              <a:schemeClr val="bg1"/>
            </a:solidFill>
          </p:grpSpPr>
          <p:sp>
            <p:nvSpPr>
              <p:cNvPr id="65" name="Oval 131">
                <a:extLst>
                  <a:ext uri="{FF2B5EF4-FFF2-40B4-BE49-F238E27FC236}">
                    <a16:creationId xmlns:a16="http://schemas.microsoft.com/office/drawing/2014/main" id="{889E97D2-7C5C-4430-B787-4367E3FF29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563" y="0"/>
                <a:ext cx="290558" cy="2942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zh-CN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6" name="Freeform 134">
                <a:extLst>
                  <a:ext uri="{FF2B5EF4-FFF2-40B4-BE49-F238E27FC236}">
                    <a16:creationId xmlns:a16="http://schemas.microsoft.com/office/drawing/2014/main" id="{55E804DA-FE8A-4A64-B2E5-37D0650851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340170"/>
                <a:ext cx="645684" cy="280775"/>
              </a:xfrm>
              <a:custGeom>
                <a:avLst/>
                <a:gdLst>
                  <a:gd name="T0" fmla="*/ 35 w 200"/>
                  <a:gd name="T1" fmla="*/ 87 h 87"/>
                  <a:gd name="T2" fmla="*/ 35 w 200"/>
                  <a:gd name="T3" fmla="*/ 72 h 87"/>
                  <a:gd name="T4" fmla="*/ 46 w 200"/>
                  <a:gd name="T5" fmla="*/ 72 h 87"/>
                  <a:gd name="T6" fmla="*/ 46 w 200"/>
                  <a:gd name="T7" fmla="*/ 87 h 87"/>
                  <a:gd name="T8" fmla="*/ 155 w 200"/>
                  <a:gd name="T9" fmla="*/ 87 h 87"/>
                  <a:gd name="T10" fmla="*/ 155 w 200"/>
                  <a:gd name="T11" fmla="*/ 72 h 87"/>
                  <a:gd name="T12" fmla="*/ 166 w 200"/>
                  <a:gd name="T13" fmla="*/ 72 h 87"/>
                  <a:gd name="T14" fmla="*/ 166 w 200"/>
                  <a:gd name="T15" fmla="*/ 87 h 87"/>
                  <a:gd name="T16" fmla="*/ 199 w 200"/>
                  <a:gd name="T17" fmla="*/ 87 h 87"/>
                  <a:gd name="T18" fmla="*/ 200 w 200"/>
                  <a:gd name="T19" fmla="*/ 43 h 87"/>
                  <a:gd name="T20" fmla="*/ 156 w 200"/>
                  <a:gd name="T21" fmla="*/ 0 h 87"/>
                  <a:gd name="T22" fmla="*/ 156 w 200"/>
                  <a:gd name="T23" fmla="*/ 0 h 87"/>
                  <a:gd name="T24" fmla="*/ 156 w 200"/>
                  <a:gd name="T25" fmla="*/ 0 h 87"/>
                  <a:gd name="T26" fmla="*/ 140 w 200"/>
                  <a:gd name="T27" fmla="*/ 0 h 87"/>
                  <a:gd name="T28" fmla="*/ 100 w 200"/>
                  <a:gd name="T29" fmla="*/ 80 h 87"/>
                  <a:gd name="T30" fmla="*/ 60 w 200"/>
                  <a:gd name="T31" fmla="*/ 0 h 87"/>
                  <a:gd name="T32" fmla="*/ 45 w 200"/>
                  <a:gd name="T33" fmla="*/ 0 h 87"/>
                  <a:gd name="T34" fmla="*/ 45 w 200"/>
                  <a:gd name="T35" fmla="*/ 0 h 87"/>
                  <a:gd name="T36" fmla="*/ 44 w 200"/>
                  <a:gd name="T37" fmla="*/ 0 h 87"/>
                  <a:gd name="T38" fmla="*/ 1 w 200"/>
                  <a:gd name="T39" fmla="*/ 43 h 87"/>
                  <a:gd name="T40" fmla="*/ 0 w 200"/>
                  <a:gd name="T41" fmla="*/ 87 h 87"/>
                  <a:gd name="T42" fmla="*/ 35 w 200"/>
                  <a:gd name="T43" fmla="*/ 87 h 87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200"/>
                  <a:gd name="T67" fmla="*/ 0 h 87"/>
                  <a:gd name="T68" fmla="*/ 200 w 200"/>
                  <a:gd name="T69" fmla="*/ 87 h 87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200" h="87">
                    <a:moveTo>
                      <a:pt x="35" y="87"/>
                    </a:moveTo>
                    <a:cubicBezTo>
                      <a:pt x="35" y="72"/>
                      <a:pt x="35" y="72"/>
                      <a:pt x="35" y="72"/>
                    </a:cubicBezTo>
                    <a:cubicBezTo>
                      <a:pt x="46" y="72"/>
                      <a:pt x="46" y="72"/>
                      <a:pt x="46" y="72"/>
                    </a:cubicBezTo>
                    <a:cubicBezTo>
                      <a:pt x="46" y="87"/>
                      <a:pt x="46" y="87"/>
                      <a:pt x="46" y="87"/>
                    </a:cubicBezTo>
                    <a:cubicBezTo>
                      <a:pt x="155" y="87"/>
                      <a:pt x="155" y="87"/>
                      <a:pt x="155" y="87"/>
                    </a:cubicBezTo>
                    <a:cubicBezTo>
                      <a:pt x="155" y="72"/>
                      <a:pt x="155" y="72"/>
                      <a:pt x="155" y="72"/>
                    </a:cubicBezTo>
                    <a:cubicBezTo>
                      <a:pt x="166" y="72"/>
                      <a:pt x="166" y="72"/>
                      <a:pt x="166" y="72"/>
                    </a:cubicBezTo>
                    <a:cubicBezTo>
                      <a:pt x="166" y="87"/>
                      <a:pt x="166" y="87"/>
                      <a:pt x="166" y="87"/>
                    </a:cubicBezTo>
                    <a:cubicBezTo>
                      <a:pt x="199" y="87"/>
                      <a:pt x="199" y="87"/>
                      <a:pt x="199" y="87"/>
                    </a:cubicBezTo>
                    <a:cubicBezTo>
                      <a:pt x="199" y="47"/>
                      <a:pt x="200" y="43"/>
                      <a:pt x="200" y="43"/>
                    </a:cubicBezTo>
                    <a:cubicBezTo>
                      <a:pt x="200" y="19"/>
                      <a:pt x="180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00" y="80"/>
                      <a:pt x="100" y="80"/>
                      <a:pt x="100" y="8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4" y="0"/>
                      <a:pt x="44" y="0"/>
                    </a:cubicBezTo>
                    <a:cubicBezTo>
                      <a:pt x="20" y="0"/>
                      <a:pt x="1" y="19"/>
                      <a:pt x="1" y="43"/>
                    </a:cubicBezTo>
                    <a:cubicBezTo>
                      <a:pt x="1" y="43"/>
                      <a:pt x="0" y="47"/>
                      <a:pt x="0" y="87"/>
                    </a:cubicBezTo>
                    <a:lnTo>
                      <a:pt x="35" y="8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zh-CN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42" name="组合 72">
              <a:extLst>
                <a:ext uri="{FF2B5EF4-FFF2-40B4-BE49-F238E27FC236}">
                  <a16:creationId xmlns:a16="http://schemas.microsoft.com/office/drawing/2014/main" id="{EE40D8EE-2C23-47F8-9BF1-8EBEB10C5B1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57725" y="3832225"/>
              <a:ext cx="533400" cy="404813"/>
              <a:chOff x="0" y="0"/>
              <a:chExt cx="509646" cy="387231"/>
            </a:xfrm>
            <a:solidFill>
              <a:schemeClr val="bg1"/>
            </a:solidFill>
          </p:grpSpPr>
          <p:sp>
            <p:nvSpPr>
              <p:cNvPr id="63" name="Freeform 20">
                <a:extLst>
                  <a:ext uri="{FF2B5EF4-FFF2-40B4-BE49-F238E27FC236}">
                    <a16:creationId xmlns:a16="http://schemas.microsoft.com/office/drawing/2014/main" id="{817ECF87-0F69-40A6-B801-06712F9326CA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0" y="51839"/>
                <a:ext cx="337890" cy="335392"/>
              </a:xfrm>
              <a:custGeom>
                <a:avLst/>
                <a:gdLst>
                  <a:gd name="T0" fmla="*/ 229 w 229"/>
                  <a:gd name="T1" fmla="*/ 128 h 227"/>
                  <a:gd name="T2" fmla="*/ 229 w 229"/>
                  <a:gd name="T3" fmla="*/ 98 h 227"/>
                  <a:gd name="T4" fmla="*/ 206 w 229"/>
                  <a:gd name="T5" fmla="*/ 93 h 227"/>
                  <a:gd name="T6" fmla="*/ 200 w 229"/>
                  <a:gd name="T7" fmla="*/ 76 h 227"/>
                  <a:gd name="T8" fmla="*/ 216 w 229"/>
                  <a:gd name="T9" fmla="*/ 58 h 227"/>
                  <a:gd name="T10" fmla="*/ 198 w 229"/>
                  <a:gd name="T11" fmla="*/ 34 h 227"/>
                  <a:gd name="T12" fmla="*/ 176 w 229"/>
                  <a:gd name="T13" fmla="*/ 44 h 227"/>
                  <a:gd name="T14" fmla="*/ 161 w 229"/>
                  <a:gd name="T15" fmla="*/ 33 h 227"/>
                  <a:gd name="T16" fmla="*/ 164 w 229"/>
                  <a:gd name="T17" fmla="*/ 9 h 227"/>
                  <a:gd name="T18" fmla="*/ 135 w 229"/>
                  <a:gd name="T19" fmla="*/ 0 h 227"/>
                  <a:gd name="T20" fmla="*/ 123 w 229"/>
                  <a:gd name="T21" fmla="*/ 20 h 227"/>
                  <a:gd name="T22" fmla="*/ 114 w 229"/>
                  <a:gd name="T23" fmla="*/ 20 h 227"/>
                  <a:gd name="T24" fmla="*/ 105 w 229"/>
                  <a:gd name="T25" fmla="*/ 20 h 227"/>
                  <a:gd name="T26" fmla="*/ 93 w 229"/>
                  <a:gd name="T27" fmla="*/ 0 h 227"/>
                  <a:gd name="T28" fmla="*/ 65 w 229"/>
                  <a:gd name="T29" fmla="*/ 9 h 227"/>
                  <a:gd name="T30" fmla="*/ 67 w 229"/>
                  <a:gd name="T31" fmla="*/ 33 h 227"/>
                  <a:gd name="T32" fmla="*/ 52 w 229"/>
                  <a:gd name="T33" fmla="*/ 44 h 227"/>
                  <a:gd name="T34" fmla="*/ 30 w 229"/>
                  <a:gd name="T35" fmla="*/ 34 h 227"/>
                  <a:gd name="T36" fmla="*/ 13 w 229"/>
                  <a:gd name="T37" fmla="*/ 58 h 227"/>
                  <a:gd name="T38" fmla="*/ 29 w 229"/>
                  <a:gd name="T39" fmla="*/ 76 h 227"/>
                  <a:gd name="T40" fmla="*/ 23 w 229"/>
                  <a:gd name="T41" fmla="*/ 94 h 227"/>
                  <a:gd name="T42" fmla="*/ 0 w 229"/>
                  <a:gd name="T43" fmla="*/ 98 h 227"/>
                  <a:gd name="T44" fmla="*/ 0 w 229"/>
                  <a:gd name="T45" fmla="*/ 128 h 227"/>
                  <a:gd name="T46" fmla="*/ 23 w 229"/>
                  <a:gd name="T47" fmla="*/ 133 h 227"/>
                  <a:gd name="T48" fmla="*/ 29 w 229"/>
                  <a:gd name="T49" fmla="*/ 151 h 227"/>
                  <a:gd name="T50" fmla="*/ 13 w 229"/>
                  <a:gd name="T51" fmla="*/ 169 h 227"/>
                  <a:gd name="T52" fmla="*/ 31 w 229"/>
                  <a:gd name="T53" fmla="*/ 193 h 227"/>
                  <a:gd name="T54" fmla="*/ 52 w 229"/>
                  <a:gd name="T55" fmla="*/ 183 h 227"/>
                  <a:gd name="T56" fmla="*/ 67 w 229"/>
                  <a:gd name="T57" fmla="*/ 194 h 227"/>
                  <a:gd name="T58" fmla="*/ 65 w 229"/>
                  <a:gd name="T59" fmla="*/ 218 h 227"/>
                  <a:gd name="T60" fmla="*/ 93 w 229"/>
                  <a:gd name="T61" fmla="*/ 227 h 227"/>
                  <a:gd name="T62" fmla="*/ 105 w 229"/>
                  <a:gd name="T63" fmla="*/ 206 h 227"/>
                  <a:gd name="T64" fmla="*/ 114 w 229"/>
                  <a:gd name="T65" fmla="*/ 207 h 227"/>
                  <a:gd name="T66" fmla="*/ 124 w 229"/>
                  <a:gd name="T67" fmla="*/ 206 h 227"/>
                  <a:gd name="T68" fmla="*/ 135 w 229"/>
                  <a:gd name="T69" fmla="*/ 227 h 227"/>
                  <a:gd name="T70" fmla="*/ 164 w 229"/>
                  <a:gd name="T71" fmla="*/ 217 h 227"/>
                  <a:gd name="T72" fmla="*/ 161 w 229"/>
                  <a:gd name="T73" fmla="*/ 194 h 227"/>
                  <a:gd name="T74" fmla="*/ 176 w 229"/>
                  <a:gd name="T75" fmla="*/ 183 h 227"/>
                  <a:gd name="T76" fmla="*/ 198 w 229"/>
                  <a:gd name="T77" fmla="*/ 193 h 227"/>
                  <a:gd name="T78" fmla="*/ 216 w 229"/>
                  <a:gd name="T79" fmla="*/ 168 h 227"/>
                  <a:gd name="T80" fmla="*/ 200 w 229"/>
                  <a:gd name="T81" fmla="*/ 151 h 227"/>
                  <a:gd name="T82" fmla="*/ 206 w 229"/>
                  <a:gd name="T83" fmla="*/ 133 h 227"/>
                  <a:gd name="T84" fmla="*/ 229 w 229"/>
                  <a:gd name="T85" fmla="*/ 128 h 227"/>
                  <a:gd name="T86" fmla="*/ 114 w 229"/>
                  <a:gd name="T87" fmla="*/ 180 h 227"/>
                  <a:gd name="T88" fmla="*/ 47 w 229"/>
                  <a:gd name="T89" fmla="*/ 113 h 227"/>
                  <a:gd name="T90" fmla="*/ 114 w 229"/>
                  <a:gd name="T91" fmla="*/ 46 h 227"/>
                  <a:gd name="T92" fmla="*/ 181 w 229"/>
                  <a:gd name="T93" fmla="*/ 113 h 227"/>
                  <a:gd name="T94" fmla="*/ 114 w 229"/>
                  <a:gd name="T95" fmla="*/ 180 h 227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w 229"/>
                  <a:gd name="T145" fmla="*/ 0 h 227"/>
                  <a:gd name="T146" fmla="*/ 229 w 229"/>
                  <a:gd name="T147" fmla="*/ 227 h 227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T144" t="T145" r="T146" b="T147"/>
                <a:pathLst>
                  <a:path w="229" h="227">
                    <a:moveTo>
                      <a:pt x="229" y="128"/>
                    </a:moveTo>
                    <a:cubicBezTo>
                      <a:pt x="229" y="98"/>
                      <a:pt x="229" y="98"/>
                      <a:pt x="229" y="98"/>
                    </a:cubicBezTo>
                    <a:cubicBezTo>
                      <a:pt x="206" y="93"/>
                      <a:pt x="206" y="93"/>
                      <a:pt x="206" y="93"/>
                    </a:cubicBezTo>
                    <a:cubicBezTo>
                      <a:pt x="204" y="87"/>
                      <a:pt x="202" y="81"/>
                      <a:pt x="200" y="76"/>
                    </a:cubicBezTo>
                    <a:cubicBezTo>
                      <a:pt x="216" y="58"/>
                      <a:pt x="216" y="58"/>
                      <a:pt x="216" y="58"/>
                    </a:cubicBezTo>
                    <a:cubicBezTo>
                      <a:pt x="198" y="34"/>
                      <a:pt x="198" y="34"/>
                      <a:pt x="198" y="3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2" y="39"/>
                      <a:pt x="167" y="36"/>
                      <a:pt x="161" y="33"/>
                    </a:cubicBezTo>
                    <a:cubicBezTo>
                      <a:pt x="164" y="9"/>
                      <a:pt x="164" y="9"/>
                      <a:pt x="164" y="9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23" y="20"/>
                      <a:pt x="123" y="20"/>
                      <a:pt x="123" y="20"/>
                    </a:cubicBezTo>
                    <a:cubicBezTo>
                      <a:pt x="120" y="20"/>
                      <a:pt x="117" y="20"/>
                      <a:pt x="114" y="20"/>
                    </a:cubicBezTo>
                    <a:cubicBezTo>
                      <a:pt x="111" y="20"/>
                      <a:pt x="108" y="20"/>
                      <a:pt x="105" y="20"/>
                    </a:cubicBezTo>
                    <a:cubicBezTo>
                      <a:pt x="93" y="0"/>
                      <a:pt x="93" y="0"/>
                      <a:pt x="93" y="0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62" y="36"/>
                      <a:pt x="57" y="39"/>
                      <a:pt x="52" y="4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6" y="81"/>
                      <a:pt x="24" y="87"/>
                      <a:pt x="23" y="94"/>
                    </a:cubicBezTo>
                    <a:cubicBezTo>
                      <a:pt x="0" y="98"/>
                      <a:pt x="0" y="98"/>
                      <a:pt x="0" y="98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23" y="133"/>
                      <a:pt x="23" y="133"/>
                      <a:pt x="23" y="133"/>
                    </a:cubicBezTo>
                    <a:cubicBezTo>
                      <a:pt x="24" y="139"/>
                      <a:pt x="26" y="145"/>
                      <a:pt x="29" y="151"/>
                    </a:cubicBezTo>
                    <a:cubicBezTo>
                      <a:pt x="13" y="169"/>
                      <a:pt x="13" y="169"/>
                      <a:pt x="13" y="169"/>
                    </a:cubicBezTo>
                    <a:cubicBezTo>
                      <a:pt x="31" y="193"/>
                      <a:pt x="31" y="193"/>
                      <a:pt x="31" y="193"/>
                    </a:cubicBezTo>
                    <a:cubicBezTo>
                      <a:pt x="52" y="183"/>
                      <a:pt x="52" y="183"/>
                      <a:pt x="52" y="183"/>
                    </a:cubicBezTo>
                    <a:cubicBezTo>
                      <a:pt x="57" y="187"/>
                      <a:pt x="62" y="191"/>
                      <a:pt x="67" y="194"/>
                    </a:cubicBezTo>
                    <a:cubicBezTo>
                      <a:pt x="65" y="218"/>
                      <a:pt x="65" y="218"/>
                      <a:pt x="65" y="218"/>
                    </a:cubicBezTo>
                    <a:cubicBezTo>
                      <a:pt x="93" y="227"/>
                      <a:pt x="93" y="227"/>
                      <a:pt x="93" y="227"/>
                    </a:cubicBezTo>
                    <a:cubicBezTo>
                      <a:pt x="105" y="206"/>
                      <a:pt x="105" y="206"/>
                      <a:pt x="105" y="206"/>
                    </a:cubicBezTo>
                    <a:cubicBezTo>
                      <a:pt x="108" y="207"/>
                      <a:pt x="111" y="207"/>
                      <a:pt x="114" y="207"/>
                    </a:cubicBezTo>
                    <a:cubicBezTo>
                      <a:pt x="117" y="207"/>
                      <a:pt x="121" y="207"/>
                      <a:pt x="124" y="206"/>
                    </a:cubicBezTo>
                    <a:cubicBezTo>
                      <a:pt x="135" y="227"/>
                      <a:pt x="135" y="227"/>
                      <a:pt x="135" y="227"/>
                    </a:cubicBezTo>
                    <a:cubicBezTo>
                      <a:pt x="164" y="217"/>
                      <a:pt x="164" y="217"/>
                      <a:pt x="164" y="217"/>
                    </a:cubicBezTo>
                    <a:cubicBezTo>
                      <a:pt x="161" y="194"/>
                      <a:pt x="161" y="194"/>
                      <a:pt x="161" y="194"/>
                    </a:cubicBezTo>
                    <a:cubicBezTo>
                      <a:pt x="167" y="191"/>
                      <a:pt x="172" y="187"/>
                      <a:pt x="176" y="183"/>
                    </a:cubicBezTo>
                    <a:cubicBezTo>
                      <a:pt x="198" y="193"/>
                      <a:pt x="198" y="193"/>
                      <a:pt x="198" y="193"/>
                    </a:cubicBezTo>
                    <a:cubicBezTo>
                      <a:pt x="216" y="168"/>
                      <a:pt x="216" y="168"/>
                      <a:pt x="216" y="168"/>
                    </a:cubicBezTo>
                    <a:cubicBezTo>
                      <a:pt x="200" y="151"/>
                      <a:pt x="200" y="151"/>
                      <a:pt x="200" y="151"/>
                    </a:cubicBezTo>
                    <a:cubicBezTo>
                      <a:pt x="202" y="145"/>
                      <a:pt x="204" y="139"/>
                      <a:pt x="206" y="133"/>
                    </a:cubicBezTo>
                    <a:lnTo>
                      <a:pt x="229" y="128"/>
                    </a:lnTo>
                    <a:close/>
                    <a:moveTo>
                      <a:pt x="114" y="180"/>
                    </a:moveTo>
                    <a:cubicBezTo>
                      <a:pt x="77" y="180"/>
                      <a:pt x="47" y="150"/>
                      <a:pt x="47" y="113"/>
                    </a:cubicBezTo>
                    <a:cubicBezTo>
                      <a:pt x="47" y="76"/>
                      <a:pt x="77" y="46"/>
                      <a:pt x="114" y="46"/>
                    </a:cubicBezTo>
                    <a:cubicBezTo>
                      <a:pt x="151" y="46"/>
                      <a:pt x="181" y="76"/>
                      <a:pt x="181" y="113"/>
                    </a:cubicBezTo>
                    <a:cubicBezTo>
                      <a:pt x="181" y="150"/>
                      <a:pt x="151" y="180"/>
                      <a:pt x="114" y="1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zh-CN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4" name="Freeform 21">
                <a:extLst>
                  <a:ext uri="{FF2B5EF4-FFF2-40B4-BE49-F238E27FC236}">
                    <a16:creationId xmlns:a16="http://schemas.microsoft.com/office/drawing/2014/main" id="{BE76079E-8C25-4951-BDE6-45C04DED8FCB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309785" y="0"/>
                <a:ext cx="199861" cy="199861"/>
              </a:xfrm>
              <a:custGeom>
                <a:avLst/>
                <a:gdLst>
                  <a:gd name="T0" fmla="*/ 135 w 135"/>
                  <a:gd name="T1" fmla="*/ 76 h 135"/>
                  <a:gd name="T2" fmla="*/ 135 w 135"/>
                  <a:gd name="T3" fmla="*/ 58 h 135"/>
                  <a:gd name="T4" fmla="*/ 122 w 135"/>
                  <a:gd name="T5" fmla="*/ 55 h 135"/>
                  <a:gd name="T6" fmla="*/ 118 w 135"/>
                  <a:gd name="T7" fmla="*/ 45 h 135"/>
                  <a:gd name="T8" fmla="*/ 128 w 135"/>
                  <a:gd name="T9" fmla="*/ 34 h 135"/>
                  <a:gd name="T10" fmla="*/ 117 w 135"/>
                  <a:gd name="T11" fmla="*/ 20 h 135"/>
                  <a:gd name="T12" fmla="*/ 104 w 135"/>
                  <a:gd name="T13" fmla="*/ 26 h 135"/>
                  <a:gd name="T14" fmla="*/ 96 w 135"/>
                  <a:gd name="T15" fmla="*/ 19 h 135"/>
                  <a:gd name="T16" fmla="*/ 97 w 135"/>
                  <a:gd name="T17" fmla="*/ 5 h 135"/>
                  <a:gd name="T18" fmla="*/ 80 w 135"/>
                  <a:gd name="T19" fmla="*/ 0 h 135"/>
                  <a:gd name="T20" fmla="*/ 73 w 135"/>
                  <a:gd name="T21" fmla="*/ 12 h 135"/>
                  <a:gd name="T22" fmla="*/ 67 w 135"/>
                  <a:gd name="T23" fmla="*/ 12 h 135"/>
                  <a:gd name="T24" fmla="*/ 62 w 135"/>
                  <a:gd name="T25" fmla="*/ 12 h 135"/>
                  <a:gd name="T26" fmla="*/ 55 w 135"/>
                  <a:gd name="T27" fmla="*/ 0 h 135"/>
                  <a:gd name="T28" fmla="*/ 38 w 135"/>
                  <a:gd name="T29" fmla="*/ 5 h 135"/>
                  <a:gd name="T30" fmla="*/ 39 w 135"/>
                  <a:gd name="T31" fmla="*/ 19 h 135"/>
                  <a:gd name="T32" fmla="*/ 30 w 135"/>
                  <a:gd name="T33" fmla="*/ 26 h 135"/>
                  <a:gd name="T34" fmla="*/ 18 w 135"/>
                  <a:gd name="T35" fmla="*/ 20 h 135"/>
                  <a:gd name="T36" fmla="*/ 7 w 135"/>
                  <a:gd name="T37" fmla="*/ 34 h 135"/>
                  <a:gd name="T38" fmla="*/ 17 w 135"/>
                  <a:gd name="T39" fmla="*/ 45 h 135"/>
                  <a:gd name="T40" fmla="*/ 13 w 135"/>
                  <a:gd name="T41" fmla="*/ 55 h 135"/>
                  <a:gd name="T42" fmla="*/ 0 w 135"/>
                  <a:gd name="T43" fmla="*/ 58 h 135"/>
                  <a:gd name="T44" fmla="*/ 0 w 135"/>
                  <a:gd name="T45" fmla="*/ 76 h 135"/>
                  <a:gd name="T46" fmla="*/ 13 w 135"/>
                  <a:gd name="T47" fmla="*/ 79 h 135"/>
                  <a:gd name="T48" fmla="*/ 17 w 135"/>
                  <a:gd name="T49" fmla="*/ 90 h 135"/>
                  <a:gd name="T50" fmla="*/ 7 w 135"/>
                  <a:gd name="T51" fmla="*/ 100 h 135"/>
                  <a:gd name="T52" fmla="*/ 18 w 135"/>
                  <a:gd name="T53" fmla="*/ 114 h 135"/>
                  <a:gd name="T54" fmla="*/ 31 w 135"/>
                  <a:gd name="T55" fmla="*/ 109 h 135"/>
                  <a:gd name="T56" fmla="*/ 39 w 135"/>
                  <a:gd name="T57" fmla="*/ 115 h 135"/>
                  <a:gd name="T58" fmla="*/ 38 w 135"/>
                  <a:gd name="T59" fmla="*/ 129 h 135"/>
                  <a:gd name="T60" fmla="*/ 55 w 135"/>
                  <a:gd name="T61" fmla="*/ 135 h 135"/>
                  <a:gd name="T62" fmla="*/ 62 w 135"/>
                  <a:gd name="T63" fmla="*/ 122 h 135"/>
                  <a:gd name="T64" fmla="*/ 68 w 135"/>
                  <a:gd name="T65" fmla="*/ 123 h 135"/>
                  <a:gd name="T66" fmla="*/ 73 w 135"/>
                  <a:gd name="T67" fmla="*/ 122 h 135"/>
                  <a:gd name="T68" fmla="*/ 80 w 135"/>
                  <a:gd name="T69" fmla="*/ 135 h 135"/>
                  <a:gd name="T70" fmla="*/ 97 w 135"/>
                  <a:gd name="T71" fmla="*/ 129 h 135"/>
                  <a:gd name="T72" fmla="*/ 96 w 135"/>
                  <a:gd name="T73" fmla="*/ 115 h 135"/>
                  <a:gd name="T74" fmla="*/ 104 w 135"/>
                  <a:gd name="T75" fmla="*/ 109 h 135"/>
                  <a:gd name="T76" fmla="*/ 117 w 135"/>
                  <a:gd name="T77" fmla="*/ 114 h 135"/>
                  <a:gd name="T78" fmla="*/ 128 w 135"/>
                  <a:gd name="T79" fmla="*/ 100 h 135"/>
                  <a:gd name="T80" fmla="*/ 118 w 135"/>
                  <a:gd name="T81" fmla="*/ 89 h 135"/>
                  <a:gd name="T82" fmla="*/ 122 w 135"/>
                  <a:gd name="T83" fmla="*/ 79 h 135"/>
                  <a:gd name="T84" fmla="*/ 135 w 135"/>
                  <a:gd name="T85" fmla="*/ 76 h 135"/>
                  <a:gd name="T86" fmla="*/ 67 w 135"/>
                  <a:gd name="T87" fmla="*/ 107 h 135"/>
                  <a:gd name="T88" fmla="*/ 28 w 135"/>
                  <a:gd name="T89" fmla="*/ 67 h 135"/>
                  <a:gd name="T90" fmla="*/ 67 w 135"/>
                  <a:gd name="T91" fmla="*/ 27 h 135"/>
                  <a:gd name="T92" fmla="*/ 107 w 135"/>
                  <a:gd name="T93" fmla="*/ 67 h 135"/>
                  <a:gd name="T94" fmla="*/ 67 w 135"/>
                  <a:gd name="T95" fmla="*/ 107 h 135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w 135"/>
                  <a:gd name="T145" fmla="*/ 0 h 135"/>
                  <a:gd name="T146" fmla="*/ 135 w 135"/>
                  <a:gd name="T147" fmla="*/ 135 h 135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T144" t="T145" r="T146" b="T147"/>
                <a:pathLst>
                  <a:path w="135" h="135">
                    <a:moveTo>
                      <a:pt x="135" y="76"/>
                    </a:moveTo>
                    <a:cubicBezTo>
                      <a:pt x="135" y="58"/>
                      <a:pt x="135" y="58"/>
                      <a:pt x="135" y="58"/>
                    </a:cubicBezTo>
                    <a:cubicBezTo>
                      <a:pt x="122" y="55"/>
                      <a:pt x="122" y="55"/>
                      <a:pt x="122" y="55"/>
                    </a:cubicBezTo>
                    <a:cubicBezTo>
                      <a:pt x="121" y="52"/>
                      <a:pt x="120" y="48"/>
                      <a:pt x="118" y="45"/>
                    </a:cubicBezTo>
                    <a:cubicBezTo>
                      <a:pt x="128" y="34"/>
                      <a:pt x="128" y="34"/>
                      <a:pt x="128" y="34"/>
                    </a:cubicBezTo>
                    <a:cubicBezTo>
                      <a:pt x="117" y="20"/>
                      <a:pt x="117" y="20"/>
                      <a:pt x="117" y="20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102" y="23"/>
                      <a:pt x="99" y="21"/>
                      <a:pt x="96" y="19"/>
                    </a:cubicBezTo>
                    <a:cubicBezTo>
                      <a:pt x="97" y="5"/>
                      <a:pt x="97" y="5"/>
                      <a:pt x="97" y="5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73" y="12"/>
                      <a:pt x="73" y="12"/>
                      <a:pt x="73" y="12"/>
                    </a:cubicBezTo>
                    <a:cubicBezTo>
                      <a:pt x="71" y="12"/>
                      <a:pt x="69" y="12"/>
                      <a:pt x="67" y="12"/>
                    </a:cubicBezTo>
                    <a:cubicBezTo>
                      <a:pt x="66" y="12"/>
                      <a:pt x="64" y="12"/>
                      <a:pt x="62" y="12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38" y="5"/>
                      <a:pt x="38" y="5"/>
                      <a:pt x="38" y="5"/>
                    </a:cubicBezTo>
                    <a:cubicBezTo>
                      <a:pt x="39" y="19"/>
                      <a:pt x="39" y="19"/>
                      <a:pt x="39" y="19"/>
                    </a:cubicBezTo>
                    <a:cubicBezTo>
                      <a:pt x="36" y="21"/>
                      <a:pt x="33" y="23"/>
                      <a:pt x="30" y="26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17" y="45"/>
                      <a:pt x="17" y="45"/>
                      <a:pt x="17" y="45"/>
                    </a:cubicBezTo>
                    <a:cubicBezTo>
                      <a:pt x="15" y="48"/>
                      <a:pt x="14" y="52"/>
                      <a:pt x="13" y="55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13" y="79"/>
                      <a:pt x="13" y="79"/>
                      <a:pt x="13" y="79"/>
                    </a:cubicBezTo>
                    <a:cubicBezTo>
                      <a:pt x="14" y="83"/>
                      <a:pt x="15" y="86"/>
                      <a:pt x="17" y="90"/>
                    </a:cubicBezTo>
                    <a:cubicBezTo>
                      <a:pt x="7" y="100"/>
                      <a:pt x="7" y="100"/>
                      <a:pt x="7" y="100"/>
                    </a:cubicBezTo>
                    <a:cubicBezTo>
                      <a:pt x="18" y="114"/>
                      <a:pt x="18" y="114"/>
                      <a:pt x="18" y="114"/>
                    </a:cubicBezTo>
                    <a:cubicBezTo>
                      <a:pt x="31" y="109"/>
                      <a:pt x="31" y="109"/>
                      <a:pt x="31" y="109"/>
                    </a:cubicBezTo>
                    <a:cubicBezTo>
                      <a:pt x="33" y="111"/>
                      <a:pt x="36" y="113"/>
                      <a:pt x="39" y="115"/>
                    </a:cubicBezTo>
                    <a:cubicBezTo>
                      <a:pt x="38" y="129"/>
                      <a:pt x="38" y="129"/>
                      <a:pt x="38" y="129"/>
                    </a:cubicBezTo>
                    <a:cubicBezTo>
                      <a:pt x="55" y="135"/>
                      <a:pt x="55" y="135"/>
                      <a:pt x="55" y="135"/>
                    </a:cubicBezTo>
                    <a:cubicBezTo>
                      <a:pt x="62" y="122"/>
                      <a:pt x="62" y="122"/>
                      <a:pt x="62" y="122"/>
                    </a:cubicBezTo>
                    <a:cubicBezTo>
                      <a:pt x="64" y="123"/>
                      <a:pt x="66" y="123"/>
                      <a:pt x="68" y="123"/>
                    </a:cubicBezTo>
                    <a:cubicBezTo>
                      <a:pt x="69" y="123"/>
                      <a:pt x="71" y="123"/>
                      <a:pt x="73" y="122"/>
                    </a:cubicBezTo>
                    <a:cubicBezTo>
                      <a:pt x="80" y="135"/>
                      <a:pt x="80" y="135"/>
                      <a:pt x="80" y="135"/>
                    </a:cubicBezTo>
                    <a:cubicBezTo>
                      <a:pt x="97" y="129"/>
                      <a:pt x="97" y="129"/>
                      <a:pt x="97" y="129"/>
                    </a:cubicBezTo>
                    <a:cubicBezTo>
                      <a:pt x="96" y="115"/>
                      <a:pt x="96" y="115"/>
                      <a:pt x="96" y="115"/>
                    </a:cubicBezTo>
                    <a:cubicBezTo>
                      <a:pt x="99" y="113"/>
                      <a:pt x="102" y="111"/>
                      <a:pt x="104" y="109"/>
                    </a:cubicBezTo>
                    <a:cubicBezTo>
                      <a:pt x="117" y="114"/>
                      <a:pt x="117" y="114"/>
                      <a:pt x="117" y="114"/>
                    </a:cubicBezTo>
                    <a:cubicBezTo>
                      <a:pt x="128" y="100"/>
                      <a:pt x="128" y="100"/>
                      <a:pt x="128" y="100"/>
                    </a:cubicBezTo>
                    <a:cubicBezTo>
                      <a:pt x="118" y="89"/>
                      <a:pt x="118" y="89"/>
                      <a:pt x="118" y="89"/>
                    </a:cubicBezTo>
                    <a:cubicBezTo>
                      <a:pt x="120" y="86"/>
                      <a:pt x="121" y="83"/>
                      <a:pt x="122" y="79"/>
                    </a:cubicBezTo>
                    <a:lnTo>
                      <a:pt x="135" y="76"/>
                    </a:lnTo>
                    <a:close/>
                    <a:moveTo>
                      <a:pt x="67" y="107"/>
                    </a:moveTo>
                    <a:cubicBezTo>
                      <a:pt x="46" y="107"/>
                      <a:pt x="28" y="89"/>
                      <a:pt x="28" y="67"/>
                    </a:cubicBezTo>
                    <a:cubicBezTo>
                      <a:pt x="28" y="45"/>
                      <a:pt x="46" y="27"/>
                      <a:pt x="67" y="27"/>
                    </a:cubicBezTo>
                    <a:cubicBezTo>
                      <a:pt x="89" y="27"/>
                      <a:pt x="107" y="45"/>
                      <a:pt x="107" y="67"/>
                    </a:cubicBezTo>
                    <a:cubicBezTo>
                      <a:pt x="107" y="89"/>
                      <a:pt x="89" y="107"/>
                      <a:pt x="67" y="10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zh-CN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43" name="组合 75">
              <a:extLst>
                <a:ext uri="{FF2B5EF4-FFF2-40B4-BE49-F238E27FC236}">
                  <a16:creationId xmlns:a16="http://schemas.microsoft.com/office/drawing/2014/main" id="{FB90DF6B-6709-449E-874A-F1521D11C1D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365750" y="4833938"/>
              <a:ext cx="301625" cy="387350"/>
              <a:chOff x="0" y="0"/>
              <a:chExt cx="563562" cy="720725"/>
            </a:xfrm>
            <a:solidFill>
              <a:schemeClr val="bg1"/>
            </a:solidFill>
          </p:grpSpPr>
          <p:sp>
            <p:nvSpPr>
              <p:cNvPr id="60" name="Freeform 32">
                <a:extLst>
                  <a:ext uri="{FF2B5EF4-FFF2-40B4-BE49-F238E27FC236}">
                    <a16:creationId xmlns:a16="http://schemas.microsoft.com/office/drawing/2014/main" id="{D8E0E5FF-CFA8-43DC-9FED-DF19C52F58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9550" y="0"/>
                <a:ext cx="142875" cy="720725"/>
              </a:xfrm>
              <a:custGeom>
                <a:avLst/>
                <a:gdLst>
                  <a:gd name="T0" fmla="*/ 64 w 64"/>
                  <a:gd name="T1" fmla="*/ 289 h 321"/>
                  <a:gd name="T2" fmla="*/ 32 w 64"/>
                  <a:gd name="T3" fmla="*/ 321 h 321"/>
                  <a:gd name="T4" fmla="*/ 0 w 64"/>
                  <a:gd name="T5" fmla="*/ 289 h 321"/>
                  <a:gd name="T6" fmla="*/ 0 w 64"/>
                  <a:gd name="T7" fmla="*/ 32 h 321"/>
                  <a:gd name="T8" fmla="*/ 32 w 64"/>
                  <a:gd name="T9" fmla="*/ 0 h 321"/>
                  <a:gd name="T10" fmla="*/ 64 w 64"/>
                  <a:gd name="T11" fmla="*/ 32 h 321"/>
                  <a:gd name="T12" fmla="*/ 64 w 64"/>
                  <a:gd name="T13" fmla="*/ 289 h 32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"/>
                  <a:gd name="T22" fmla="*/ 0 h 321"/>
                  <a:gd name="T23" fmla="*/ 64 w 64"/>
                  <a:gd name="T24" fmla="*/ 321 h 321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" h="321">
                    <a:moveTo>
                      <a:pt x="64" y="289"/>
                    </a:moveTo>
                    <a:cubicBezTo>
                      <a:pt x="64" y="307"/>
                      <a:pt x="49" y="321"/>
                      <a:pt x="32" y="321"/>
                    </a:cubicBezTo>
                    <a:cubicBezTo>
                      <a:pt x="14" y="321"/>
                      <a:pt x="0" y="307"/>
                      <a:pt x="0" y="28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28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zh-CN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1" name="Freeform 33">
                <a:extLst>
                  <a:ext uri="{FF2B5EF4-FFF2-40B4-BE49-F238E27FC236}">
                    <a16:creationId xmlns:a16="http://schemas.microsoft.com/office/drawing/2014/main" id="{D927C4F6-8360-4ACA-AABE-1A983193BB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439737"/>
                <a:ext cx="141288" cy="280988"/>
              </a:xfrm>
              <a:custGeom>
                <a:avLst/>
                <a:gdLst>
                  <a:gd name="T0" fmla="*/ 63 w 63"/>
                  <a:gd name="T1" fmla="*/ 93 h 125"/>
                  <a:gd name="T2" fmla="*/ 32 w 63"/>
                  <a:gd name="T3" fmla="*/ 125 h 125"/>
                  <a:gd name="T4" fmla="*/ 0 w 63"/>
                  <a:gd name="T5" fmla="*/ 93 h 125"/>
                  <a:gd name="T6" fmla="*/ 0 w 63"/>
                  <a:gd name="T7" fmla="*/ 32 h 125"/>
                  <a:gd name="T8" fmla="*/ 32 w 63"/>
                  <a:gd name="T9" fmla="*/ 0 h 125"/>
                  <a:gd name="T10" fmla="*/ 63 w 63"/>
                  <a:gd name="T11" fmla="*/ 32 h 125"/>
                  <a:gd name="T12" fmla="*/ 63 w 63"/>
                  <a:gd name="T13" fmla="*/ 93 h 12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3"/>
                  <a:gd name="T22" fmla="*/ 0 h 125"/>
                  <a:gd name="T23" fmla="*/ 63 w 63"/>
                  <a:gd name="T24" fmla="*/ 125 h 12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3" h="125">
                    <a:moveTo>
                      <a:pt x="63" y="93"/>
                    </a:moveTo>
                    <a:cubicBezTo>
                      <a:pt x="63" y="111"/>
                      <a:pt x="49" y="125"/>
                      <a:pt x="32" y="125"/>
                    </a:cubicBezTo>
                    <a:cubicBezTo>
                      <a:pt x="14" y="125"/>
                      <a:pt x="0" y="111"/>
                      <a:pt x="0" y="9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3" y="14"/>
                      <a:pt x="63" y="32"/>
                    </a:cubicBezTo>
                    <a:lnTo>
                      <a:pt x="63" y="9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zh-CN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2" name="Freeform 34">
                <a:extLst>
                  <a:ext uri="{FF2B5EF4-FFF2-40B4-BE49-F238E27FC236}">
                    <a16:creationId xmlns:a16="http://schemas.microsoft.com/office/drawing/2014/main" id="{62E61F1B-A92F-4A28-8A80-22A43B6BCA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0687" y="231775"/>
                <a:ext cx="142875" cy="488950"/>
              </a:xfrm>
              <a:custGeom>
                <a:avLst/>
                <a:gdLst>
                  <a:gd name="T0" fmla="*/ 64 w 64"/>
                  <a:gd name="T1" fmla="*/ 186 h 218"/>
                  <a:gd name="T2" fmla="*/ 32 w 64"/>
                  <a:gd name="T3" fmla="*/ 218 h 218"/>
                  <a:gd name="T4" fmla="*/ 0 w 64"/>
                  <a:gd name="T5" fmla="*/ 186 h 218"/>
                  <a:gd name="T6" fmla="*/ 0 w 64"/>
                  <a:gd name="T7" fmla="*/ 32 h 218"/>
                  <a:gd name="T8" fmla="*/ 32 w 64"/>
                  <a:gd name="T9" fmla="*/ 0 h 218"/>
                  <a:gd name="T10" fmla="*/ 64 w 64"/>
                  <a:gd name="T11" fmla="*/ 32 h 218"/>
                  <a:gd name="T12" fmla="*/ 64 w 64"/>
                  <a:gd name="T13" fmla="*/ 186 h 2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"/>
                  <a:gd name="T22" fmla="*/ 0 h 218"/>
                  <a:gd name="T23" fmla="*/ 64 w 64"/>
                  <a:gd name="T24" fmla="*/ 218 h 21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" h="218">
                    <a:moveTo>
                      <a:pt x="64" y="186"/>
                    </a:moveTo>
                    <a:cubicBezTo>
                      <a:pt x="64" y="204"/>
                      <a:pt x="49" y="218"/>
                      <a:pt x="32" y="218"/>
                    </a:cubicBezTo>
                    <a:cubicBezTo>
                      <a:pt x="14" y="218"/>
                      <a:pt x="0" y="204"/>
                      <a:pt x="0" y="186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18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zh-CN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44" name="组合 79">
              <a:extLst>
                <a:ext uri="{FF2B5EF4-FFF2-40B4-BE49-F238E27FC236}">
                  <a16:creationId xmlns:a16="http://schemas.microsoft.com/office/drawing/2014/main" id="{241F0AEF-DA3B-4881-AB10-C71B7264ADA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588125" y="2790825"/>
              <a:ext cx="346075" cy="342900"/>
              <a:chOff x="0" y="0"/>
              <a:chExt cx="453105" cy="448433"/>
            </a:xfrm>
            <a:solidFill>
              <a:schemeClr val="bg1"/>
            </a:solidFill>
          </p:grpSpPr>
          <p:sp>
            <p:nvSpPr>
              <p:cNvPr id="58" name="Freeform 136">
                <a:extLst>
                  <a:ext uri="{FF2B5EF4-FFF2-40B4-BE49-F238E27FC236}">
                    <a16:creationId xmlns:a16="http://schemas.microsoft.com/office/drawing/2014/main" id="{BC56E853-4948-441B-9E1E-0F57C1E441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251309"/>
                <a:ext cx="453105" cy="197124"/>
              </a:xfrm>
              <a:custGeom>
                <a:avLst/>
                <a:gdLst>
                  <a:gd name="T0" fmla="*/ 103 w 205"/>
                  <a:gd name="T1" fmla="*/ 19 h 89"/>
                  <a:gd name="T2" fmla="*/ 47 w 205"/>
                  <a:gd name="T3" fmla="*/ 0 h 89"/>
                  <a:gd name="T4" fmla="*/ 0 w 205"/>
                  <a:gd name="T5" fmla="*/ 0 h 89"/>
                  <a:gd name="T6" fmla="*/ 0 w 205"/>
                  <a:gd name="T7" fmla="*/ 67 h 89"/>
                  <a:gd name="T8" fmla="*/ 22 w 205"/>
                  <a:gd name="T9" fmla="*/ 89 h 89"/>
                  <a:gd name="T10" fmla="*/ 183 w 205"/>
                  <a:gd name="T11" fmla="*/ 89 h 89"/>
                  <a:gd name="T12" fmla="*/ 205 w 205"/>
                  <a:gd name="T13" fmla="*/ 67 h 89"/>
                  <a:gd name="T14" fmla="*/ 205 w 205"/>
                  <a:gd name="T15" fmla="*/ 0 h 89"/>
                  <a:gd name="T16" fmla="*/ 158 w 205"/>
                  <a:gd name="T17" fmla="*/ 0 h 89"/>
                  <a:gd name="T18" fmla="*/ 103 w 205"/>
                  <a:gd name="T19" fmla="*/ 19 h 89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205"/>
                  <a:gd name="T31" fmla="*/ 0 h 89"/>
                  <a:gd name="T32" fmla="*/ 205 w 205"/>
                  <a:gd name="T33" fmla="*/ 89 h 89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205" h="89">
                    <a:moveTo>
                      <a:pt x="103" y="19"/>
                    </a:moveTo>
                    <a:cubicBezTo>
                      <a:pt x="82" y="19"/>
                      <a:pt x="62" y="12"/>
                      <a:pt x="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79"/>
                      <a:pt x="10" y="89"/>
                      <a:pt x="22" y="89"/>
                    </a:cubicBezTo>
                    <a:cubicBezTo>
                      <a:pt x="183" y="89"/>
                      <a:pt x="183" y="89"/>
                      <a:pt x="183" y="89"/>
                    </a:cubicBezTo>
                    <a:cubicBezTo>
                      <a:pt x="195" y="89"/>
                      <a:pt x="205" y="79"/>
                      <a:pt x="205" y="67"/>
                    </a:cubicBezTo>
                    <a:cubicBezTo>
                      <a:pt x="205" y="0"/>
                      <a:pt x="205" y="0"/>
                      <a:pt x="205" y="0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143" y="12"/>
                      <a:pt x="124" y="19"/>
                      <a:pt x="103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zh-CN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9" name="Freeform 137">
                <a:extLst>
                  <a:ext uri="{FF2B5EF4-FFF2-40B4-BE49-F238E27FC236}">
                    <a16:creationId xmlns:a16="http://schemas.microsoft.com/office/drawing/2014/main" id="{DD80062C-7F69-42F0-939A-5EA3F0BA2F44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453105" cy="260652"/>
              </a:xfrm>
              <a:custGeom>
                <a:avLst/>
                <a:gdLst>
                  <a:gd name="T0" fmla="*/ 183 w 205"/>
                  <a:gd name="T1" fmla="*/ 42 h 118"/>
                  <a:gd name="T2" fmla="*/ 180 w 205"/>
                  <a:gd name="T3" fmla="*/ 42 h 118"/>
                  <a:gd name="T4" fmla="*/ 154 w 205"/>
                  <a:gd name="T5" fmla="*/ 42 h 118"/>
                  <a:gd name="T6" fmla="*/ 154 w 205"/>
                  <a:gd name="T7" fmla="*/ 22 h 118"/>
                  <a:gd name="T8" fmla="*/ 132 w 205"/>
                  <a:gd name="T9" fmla="*/ 0 h 118"/>
                  <a:gd name="T10" fmla="*/ 73 w 205"/>
                  <a:gd name="T11" fmla="*/ 0 h 118"/>
                  <a:gd name="T12" fmla="*/ 51 w 205"/>
                  <a:gd name="T13" fmla="*/ 22 h 118"/>
                  <a:gd name="T14" fmla="*/ 51 w 205"/>
                  <a:gd name="T15" fmla="*/ 42 h 118"/>
                  <a:gd name="T16" fmla="*/ 25 w 205"/>
                  <a:gd name="T17" fmla="*/ 42 h 118"/>
                  <a:gd name="T18" fmla="*/ 22 w 205"/>
                  <a:gd name="T19" fmla="*/ 42 h 118"/>
                  <a:gd name="T20" fmla="*/ 0 w 205"/>
                  <a:gd name="T21" fmla="*/ 64 h 118"/>
                  <a:gd name="T22" fmla="*/ 0 w 205"/>
                  <a:gd name="T23" fmla="*/ 101 h 118"/>
                  <a:gd name="T24" fmla="*/ 54 w 205"/>
                  <a:gd name="T25" fmla="*/ 101 h 118"/>
                  <a:gd name="T26" fmla="*/ 103 w 205"/>
                  <a:gd name="T27" fmla="*/ 118 h 118"/>
                  <a:gd name="T28" fmla="*/ 151 w 205"/>
                  <a:gd name="T29" fmla="*/ 101 h 118"/>
                  <a:gd name="T30" fmla="*/ 205 w 205"/>
                  <a:gd name="T31" fmla="*/ 101 h 118"/>
                  <a:gd name="T32" fmla="*/ 205 w 205"/>
                  <a:gd name="T33" fmla="*/ 64 h 118"/>
                  <a:gd name="T34" fmla="*/ 183 w 205"/>
                  <a:gd name="T35" fmla="*/ 42 h 118"/>
                  <a:gd name="T36" fmla="*/ 67 w 205"/>
                  <a:gd name="T37" fmla="*/ 26 h 118"/>
                  <a:gd name="T38" fmla="*/ 67 w 205"/>
                  <a:gd name="T39" fmla="*/ 22 h 118"/>
                  <a:gd name="T40" fmla="*/ 73 w 205"/>
                  <a:gd name="T41" fmla="*/ 17 h 118"/>
                  <a:gd name="T42" fmla="*/ 132 w 205"/>
                  <a:gd name="T43" fmla="*/ 17 h 118"/>
                  <a:gd name="T44" fmla="*/ 138 w 205"/>
                  <a:gd name="T45" fmla="*/ 22 h 118"/>
                  <a:gd name="T46" fmla="*/ 138 w 205"/>
                  <a:gd name="T47" fmla="*/ 26 h 118"/>
                  <a:gd name="T48" fmla="*/ 138 w 205"/>
                  <a:gd name="T49" fmla="*/ 42 h 118"/>
                  <a:gd name="T50" fmla="*/ 67 w 205"/>
                  <a:gd name="T51" fmla="*/ 42 h 118"/>
                  <a:gd name="T52" fmla="*/ 67 w 205"/>
                  <a:gd name="T53" fmla="*/ 26 h 118"/>
                  <a:gd name="T54" fmla="*/ 101 w 205"/>
                  <a:gd name="T55" fmla="*/ 101 h 118"/>
                  <a:gd name="T56" fmla="*/ 85 w 205"/>
                  <a:gd name="T57" fmla="*/ 86 h 118"/>
                  <a:gd name="T58" fmla="*/ 101 w 205"/>
                  <a:gd name="T59" fmla="*/ 70 h 118"/>
                  <a:gd name="T60" fmla="*/ 117 w 205"/>
                  <a:gd name="T61" fmla="*/ 86 h 118"/>
                  <a:gd name="T62" fmla="*/ 101 w 205"/>
                  <a:gd name="T63" fmla="*/ 101 h 118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205"/>
                  <a:gd name="T97" fmla="*/ 0 h 118"/>
                  <a:gd name="T98" fmla="*/ 205 w 205"/>
                  <a:gd name="T99" fmla="*/ 118 h 118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205" h="118">
                    <a:moveTo>
                      <a:pt x="183" y="42"/>
                    </a:moveTo>
                    <a:cubicBezTo>
                      <a:pt x="180" y="42"/>
                      <a:pt x="180" y="42"/>
                      <a:pt x="180" y="42"/>
                    </a:cubicBezTo>
                    <a:cubicBezTo>
                      <a:pt x="154" y="42"/>
                      <a:pt x="154" y="42"/>
                      <a:pt x="154" y="42"/>
                    </a:cubicBezTo>
                    <a:cubicBezTo>
                      <a:pt x="154" y="22"/>
                      <a:pt x="154" y="22"/>
                      <a:pt x="154" y="22"/>
                    </a:cubicBezTo>
                    <a:cubicBezTo>
                      <a:pt x="154" y="10"/>
                      <a:pt x="144" y="0"/>
                      <a:pt x="132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61" y="0"/>
                      <a:pt x="51" y="10"/>
                      <a:pt x="51" y="22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10" y="42"/>
                      <a:pt x="0" y="52"/>
                      <a:pt x="0" y="64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54" y="101"/>
                      <a:pt x="54" y="101"/>
                      <a:pt x="54" y="101"/>
                    </a:cubicBezTo>
                    <a:cubicBezTo>
                      <a:pt x="67" y="112"/>
                      <a:pt x="84" y="118"/>
                      <a:pt x="103" y="118"/>
                    </a:cubicBezTo>
                    <a:cubicBezTo>
                      <a:pt x="121" y="118"/>
                      <a:pt x="138" y="112"/>
                      <a:pt x="151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64"/>
                      <a:pt x="205" y="64"/>
                      <a:pt x="205" y="64"/>
                    </a:cubicBezTo>
                    <a:cubicBezTo>
                      <a:pt x="205" y="52"/>
                      <a:pt x="195" y="42"/>
                      <a:pt x="183" y="42"/>
                    </a:cubicBezTo>
                    <a:close/>
                    <a:moveTo>
                      <a:pt x="67" y="26"/>
                    </a:moveTo>
                    <a:cubicBezTo>
                      <a:pt x="67" y="22"/>
                      <a:pt x="67" y="22"/>
                      <a:pt x="67" y="22"/>
                    </a:cubicBezTo>
                    <a:cubicBezTo>
                      <a:pt x="67" y="19"/>
                      <a:pt x="70" y="17"/>
                      <a:pt x="73" y="17"/>
                    </a:cubicBezTo>
                    <a:cubicBezTo>
                      <a:pt x="132" y="17"/>
                      <a:pt x="132" y="17"/>
                      <a:pt x="132" y="17"/>
                    </a:cubicBezTo>
                    <a:cubicBezTo>
                      <a:pt x="135" y="17"/>
                      <a:pt x="138" y="19"/>
                      <a:pt x="138" y="22"/>
                    </a:cubicBezTo>
                    <a:cubicBezTo>
                      <a:pt x="138" y="26"/>
                      <a:pt x="138" y="26"/>
                      <a:pt x="138" y="26"/>
                    </a:cubicBezTo>
                    <a:cubicBezTo>
                      <a:pt x="138" y="42"/>
                      <a:pt x="138" y="42"/>
                      <a:pt x="138" y="42"/>
                    </a:cubicBezTo>
                    <a:cubicBezTo>
                      <a:pt x="67" y="42"/>
                      <a:pt x="67" y="42"/>
                      <a:pt x="67" y="42"/>
                    </a:cubicBezTo>
                    <a:lnTo>
                      <a:pt x="67" y="26"/>
                    </a:lnTo>
                    <a:close/>
                    <a:moveTo>
                      <a:pt x="101" y="101"/>
                    </a:moveTo>
                    <a:cubicBezTo>
                      <a:pt x="92" y="101"/>
                      <a:pt x="85" y="94"/>
                      <a:pt x="85" y="86"/>
                    </a:cubicBezTo>
                    <a:cubicBezTo>
                      <a:pt x="85" y="77"/>
                      <a:pt x="92" y="70"/>
                      <a:pt x="101" y="70"/>
                    </a:cubicBezTo>
                    <a:cubicBezTo>
                      <a:pt x="110" y="70"/>
                      <a:pt x="117" y="77"/>
                      <a:pt x="117" y="86"/>
                    </a:cubicBezTo>
                    <a:cubicBezTo>
                      <a:pt x="117" y="94"/>
                      <a:pt x="110" y="101"/>
                      <a:pt x="101" y="10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zh-CN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45" name="组合 82">
              <a:extLst>
                <a:ext uri="{FF2B5EF4-FFF2-40B4-BE49-F238E27FC236}">
                  <a16:creationId xmlns:a16="http://schemas.microsoft.com/office/drawing/2014/main" id="{D2F2C2BE-F358-4FE4-AEB5-8D46885EC00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189788" y="3895725"/>
              <a:ext cx="357187" cy="341313"/>
              <a:chOff x="0" y="0"/>
              <a:chExt cx="2438400" cy="2332038"/>
            </a:xfrm>
            <a:solidFill>
              <a:schemeClr val="bg1"/>
            </a:solidFill>
          </p:grpSpPr>
          <p:sp>
            <p:nvSpPr>
              <p:cNvPr id="56" name="Freeform 25">
                <a:extLst>
                  <a:ext uri="{FF2B5EF4-FFF2-40B4-BE49-F238E27FC236}">
                    <a16:creationId xmlns:a16="http://schemas.microsoft.com/office/drawing/2014/main" id="{12F27530-DAD8-449E-B034-66B14A9247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93763" y="1676400"/>
                <a:ext cx="655638" cy="655638"/>
              </a:xfrm>
              <a:custGeom>
                <a:avLst/>
                <a:gdLst>
                  <a:gd name="T0" fmla="*/ 206 w 413"/>
                  <a:gd name="T1" fmla="*/ 413 h 413"/>
                  <a:gd name="T2" fmla="*/ 0 w 413"/>
                  <a:gd name="T3" fmla="*/ 0 h 413"/>
                  <a:gd name="T4" fmla="*/ 413 w 413"/>
                  <a:gd name="T5" fmla="*/ 0 h 413"/>
                  <a:gd name="T6" fmla="*/ 206 w 413"/>
                  <a:gd name="T7" fmla="*/ 413 h 4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13"/>
                  <a:gd name="T13" fmla="*/ 0 h 413"/>
                  <a:gd name="T14" fmla="*/ 413 w 413"/>
                  <a:gd name="T15" fmla="*/ 413 h 4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13" h="413">
                    <a:moveTo>
                      <a:pt x="206" y="413"/>
                    </a:moveTo>
                    <a:lnTo>
                      <a:pt x="0" y="0"/>
                    </a:lnTo>
                    <a:lnTo>
                      <a:pt x="413" y="0"/>
                    </a:lnTo>
                    <a:lnTo>
                      <a:pt x="206" y="4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zh-CN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7" name="任意多边形 84">
                <a:extLst>
                  <a:ext uri="{FF2B5EF4-FFF2-40B4-BE49-F238E27FC236}">
                    <a16:creationId xmlns:a16="http://schemas.microsoft.com/office/drawing/2014/main" id="{AC3F8B80-A686-42B6-9CD3-9673994C84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2438400" cy="1774825"/>
              </a:xfrm>
              <a:custGeom>
                <a:avLst/>
                <a:gdLst>
                  <a:gd name="T0" fmla="*/ 290196 w 2438400"/>
                  <a:gd name="T1" fmla="*/ 0 h 1774825"/>
                  <a:gd name="T2" fmla="*/ 2151973 w 2438400"/>
                  <a:gd name="T3" fmla="*/ 0 h 1774825"/>
                  <a:gd name="T4" fmla="*/ 2438400 w 2438400"/>
                  <a:gd name="T5" fmla="*/ 286384 h 1774825"/>
                  <a:gd name="T6" fmla="*/ 2438400 w 2438400"/>
                  <a:gd name="T7" fmla="*/ 1484673 h 1774825"/>
                  <a:gd name="T8" fmla="*/ 2151973 w 2438400"/>
                  <a:gd name="T9" fmla="*/ 1774825 h 1774825"/>
                  <a:gd name="T10" fmla="*/ 290196 w 2438400"/>
                  <a:gd name="T11" fmla="*/ 1774825 h 1774825"/>
                  <a:gd name="T12" fmla="*/ 0 w 2438400"/>
                  <a:gd name="T13" fmla="*/ 1484673 h 1774825"/>
                  <a:gd name="T14" fmla="*/ 0 w 2438400"/>
                  <a:gd name="T15" fmla="*/ 286384 h 1774825"/>
                  <a:gd name="T16" fmla="*/ 290196 w 2438400"/>
                  <a:gd name="T17" fmla="*/ 0 h 1774825"/>
                  <a:gd name="T18" fmla="*/ 471488 w 2438400"/>
                  <a:gd name="T19" fmla="*/ 425450 h 1774825"/>
                  <a:gd name="T20" fmla="*/ 471488 w 2438400"/>
                  <a:gd name="T21" fmla="*/ 598488 h 1774825"/>
                  <a:gd name="T22" fmla="*/ 1971676 w 2438400"/>
                  <a:gd name="T23" fmla="*/ 598488 h 1774825"/>
                  <a:gd name="T24" fmla="*/ 1971676 w 2438400"/>
                  <a:gd name="T25" fmla="*/ 425450 h 1774825"/>
                  <a:gd name="T26" fmla="*/ 471488 w 2438400"/>
                  <a:gd name="T27" fmla="*/ 425450 h 1774825"/>
                  <a:gd name="T28" fmla="*/ 471488 w 2438400"/>
                  <a:gd name="T29" fmla="*/ 801688 h 1774825"/>
                  <a:gd name="T30" fmla="*/ 471488 w 2438400"/>
                  <a:gd name="T31" fmla="*/ 971551 h 1774825"/>
                  <a:gd name="T32" fmla="*/ 1971676 w 2438400"/>
                  <a:gd name="T33" fmla="*/ 971551 h 1774825"/>
                  <a:gd name="T34" fmla="*/ 1971676 w 2438400"/>
                  <a:gd name="T35" fmla="*/ 801688 h 1774825"/>
                  <a:gd name="T36" fmla="*/ 471488 w 2438400"/>
                  <a:gd name="T37" fmla="*/ 801688 h 1774825"/>
                  <a:gd name="T38" fmla="*/ 471488 w 2438400"/>
                  <a:gd name="T39" fmla="*/ 1174750 h 1774825"/>
                  <a:gd name="T40" fmla="*/ 471488 w 2438400"/>
                  <a:gd name="T41" fmla="*/ 1347788 h 1774825"/>
                  <a:gd name="T42" fmla="*/ 1971676 w 2438400"/>
                  <a:gd name="T43" fmla="*/ 1347788 h 1774825"/>
                  <a:gd name="T44" fmla="*/ 1971676 w 2438400"/>
                  <a:gd name="T45" fmla="*/ 1174750 h 1774825"/>
                  <a:gd name="T46" fmla="*/ 471488 w 2438400"/>
                  <a:gd name="T47" fmla="*/ 1174750 h 1774825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438400"/>
                  <a:gd name="T73" fmla="*/ 0 h 1774825"/>
                  <a:gd name="T74" fmla="*/ 2438400 w 2438400"/>
                  <a:gd name="T75" fmla="*/ 1774825 h 1774825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438400" h="1774825">
                    <a:moveTo>
                      <a:pt x="290196" y="0"/>
                    </a:moveTo>
                    <a:cubicBezTo>
                      <a:pt x="2151973" y="0"/>
                      <a:pt x="2151973" y="0"/>
                      <a:pt x="2151973" y="0"/>
                    </a:cubicBezTo>
                    <a:cubicBezTo>
                      <a:pt x="2310262" y="0"/>
                      <a:pt x="2438400" y="128119"/>
                      <a:pt x="2438400" y="286384"/>
                    </a:cubicBezTo>
                    <a:lnTo>
                      <a:pt x="2438400" y="1484673"/>
                    </a:lnTo>
                    <a:cubicBezTo>
                      <a:pt x="2438400" y="1646706"/>
                      <a:pt x="2310262" y="1774825"/>
                      <a:pt x="2151973" y="1774825"/>
                    </a:cubicBezTo>
                    <a:cubicBezTo>
                      <a:pt x="290196" y="1774825"/>
                      <a:pt x="290196" y="1774825"/>
                      <a:pt x="290196" y="1774825"/>
                    </a:cubicBezTo>
                    <a:cubicBezTo>
                      <a:pt x="131907" y="1774825"/>
                      <a:pt x="0" y="1646706"/>
                      <a:pt x="0" y="1484673"/>
                    </a:cubicBezTo>
                    <a:cubicBezTo>
                      <a:pt x="0" y="286384"/>
                      <a:pt x="0" y="286384"/>
                      <a:pt x="0" y="286384"/>
                    </a:cubicBezTo>
                    <a:cubicBezTo>
                      <a:pt x="0" y="128119"/>
                      <a:pt x="131907" y="0"/>
                      <a:pt x="290196" y="0"/>
                    </a:cubicBezTo>
                    <a:close/>
                    <a:moveTo>
                      <a:pt x="471488" y="425450"/>
                    </a:moveTo>
                    <a:lnTo>
                      <a:pt x="471488" y="598488"/>
                    </a:lnTo>
                    <a:lnTo>
                      <a:pt x="1971676" y="598488"/>
                    </a:lnTo>
                    <a:lnTo>
                      <a:pt x="1971676" y="425450"/>
                    </a:lnTo>
                    <a:lnTo>
                      <a:pt x="471488" y="425450"/>
                    </a:lnTo>
                    <a:close/>
                    <a:moveTo>
                      <a:pt x="471488" y="801688"/>
                    </a:moveTo>
                    <a:lnTo>
                      <a:pt x="471488" y="971551"/>
                    </a:lnTo>
                    <a:lnTo>
                      <a:pt x="1971676" y="971551"/>
                    </a:lnTo>
                    <a:lnTo>
                      <a:pt x="1971676" y="801688"/>
                    </a:lnTo>
                    <a:lnTo>
                      <a:pt x="471488" y="801688"/>
                    </a:lnTo>
                    <a:close/>
                    <a:moveTo>
                      <a:pt x="471488" y="1174750"/>
                    </a:moveTo>
                    <a:lnTo>
                      <a:pt x="471488" y="1347788"/>
                    </a:lnTo>
                    <a:lnTo>
                      <a:pt x="1971676" y="1347788"/>
                    </a:lnTo>
                    <a:lnTo>
                      <a:pt x="1971676" y="1174750"/>
                    </a:lnTo>
                    <a:lnTo>
                      <a:pt x="471488" y="11747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zh-CN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47" name="组合 85">
              <a:extLst>
                <a:ext uri="{FF2B5EF4-FFF2-40B4-BE49-F238E27FC236}">
                  <a16:creationId xmlns:a16="http://schemas.microsoft.com/office/drawing/2014/main" id="{4C845C05-E016-4212-8036-BEF5005AAB9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556375" y="4833938"/>
              <a:ext cx="387350" cy="438150"/>
              <a:chOff x="0" y="0"/>
              <a:chExt cx="406393" cy="459645"/>
            </a:xfrm>
            <a:solidFill>
              <a:schemeClr val="bg1"/>
            </a:solidFill>
          </p:grpSpPr>
          <p:sp>
            <p:nvSpPr>
              <p:cNvPr id="51" name="Freeform 148">
                <a:extLst>
                  <a:ext uri="{FF2B5EF4-FFF2-40B4-BE49-F238E27FC236}">
                    <a16:creationId xmlns:a16="http://schemas.microsoft.com/office/drawing/2014/main" id="{C46BF28D-B2BA-4659-A8E9-D3F73E2F54AB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55120" y="0"/>
                <a:ext cx="351273" cy="456842"/>
              </a:xfrm>
              <a:custGeom>
                <a:avLst/>
                <a:gdLst>
                  <a:gd name="T0" fmla="*/ 157 w 159"/>
                  <a:gd name="T1" fmla="*/ 185 h 207"/>
                  <a:gd name="T2" fmla="*/ 89 w 159"/>
                  <a:gd name="T3" fmla="*/ 79 h 207"/>
                  <a:gd name="T4" fmla="*/ 92 w 159"/>
                  <a:gd name="T5" fmla="*/ 24 h 207"/>
                  <a:gd name="T6" fmla="*/ 42 w 159"/>
                  <a:gd name="T7" fmla="*/ 4 h 207"/>
                  <a:gd name="T8" fmla="*/ 70 w 159"/>
                  <a:gd name="T9" fmla="*/ 48 h 207"/>
                  <a:gd name="T10" fmla="*/ 37 w 159"/>
                  <a:gd name="T11" fmla="*/ 69 h 207"/>
                  <a:gd name="T12" fmla="*/ 10 w 159"/>
                  <a:gd name="T13" fmla="*/ 27 h 207"/>
                  <a:gd name="T14" fmla="*/ 10 w 159"/>
                  <a:gd name="T15" fmla="*/ 77 h 207"/>
                  <a:gd name="T16" fmla="*/ 62 w 159"/>
                  <a:gd name="T17" fmla="*/ 96 h 207"/>
                  <a:gd name="T18" fmla="*/ 130 w 159"/>
                  <a:gd name="T19" fmla="*/ 202 h 207"/>
                  <a:gd name="T20" fmla="*/ 143 w 159"/>
                  <a:gd name="T21" fmla="*/ 205 h 207"/>
                  <a:gd name="T22" fmla="*/ 154 w 159"/>
                  <a:gd name="T23" fmla="*/ 197 h 207"/>
                  <a:gd name="T24" fmla="*/ 157 w 159"/>
                  <a:gd name="T25" fmla="*/ 185 h 207"/>
                  <a:gd name="T26" fmla="*/ 144 w 159"/>
                  <a:gd name="T27" fmla="*/ 193 h 207"/>
                  <a:gd name="T28" fmla="*/ 134 w 159"/>
                  <a:gd name="T29" fmla="*/ 191 h 207"/>
                  <a:gd name="T30" fmla="*/ 137 w 159"/>
                  <a:gd name="T31" fmla="*/ 182 h 207"/>
                  <a:gd name="T32" fmla="*/ 146 w 159"/>
                  <a:gd name="T33" fmla="*/ 184 h 207"/>
                  <a:gd name="T34" fmla="*/ 144 w 159"/>
                  <a:gd name="T35" fmla="*/ 193 h 20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159"/>
                  <a:gd name="T55" fmla="*/ 0 h 207"/>
                  <a:gd name="T56" fmla="*/ 159 w 159"/>
                  <a:gd name="T57" fmla="*/ 207 h 207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159" h="207">
                    <a:moveTo>
                      <a:pt x="157" y="185"/>
                    </a:moveTo>
                    <a:cubicBezTo>
                      <a:pt x="89" y="79"/>
                      <a:pt x="89" y="79"/>
                      <a:pt x="89" y="79"/>
                    </a:cubicBezTo>
                    <a:cubicBezTo>
                      <a:pt x="101" y="63"/>
                      <a:pt x="103" y="42"/>
                      <a:pt x="92" y="24"/>
                    </a:cubicBezTo>
                    <a:cubicBezTo>
                      <a:pt x="81" y="8"/>
                      <a:pt x="61" y="0"/>
                      <a:pt x="42" y="4"/>
                    </a:cubicBezTo>
                    <a:cubicBezTo>
                      <a:pt x="70" y="48"/>
                      <a:pt x="70" y="48"/>
                      <a:pt x="70" y="48"/>
                    </a:cubicBezTo>
                    <a:cubicBezTo>
                      <a:pt x="37" y="69"/>
                      <a:pt x="37" y="69"/>
                      <a:pt x="37" y="69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" y="42"/>
                      <a:pt x="0" y="61"/>
                      <a:pt x="10" y="77"/>
                    </a:cubicBezTo>
                    <a:cubicBezTo>
                      <a:pt x="21" y="95"/>
                      <a:pt x="43" y="102"/>
                      <a:pt x="62" y="96"/>
                    </a:cubicBezTo>
                    <a:cubicBezTo>
                      <a:pt x="130" y="202"/>
                      <a:pt x="130" y="202"/>
                      <a:pt x="130" y="202"/>
                    </a:cubicBezTo>
                    <a:cubicBezTo>
                      <a:pt x="133" y="206"/>
                      <a:pt x="138" y="207"/>
                      <a:pt x="143" y="205"/>
                    </a:cubicBezTo>
                    <a:cubicBezTo>
                      <a:pt x="154" y="197"/>
                      <a:pt x="154" y="197"/>
                      <a:pt x="154" y="197"/>
                    </a:cubicBezTo>
                    <a:cubicBezTo>
                      <a:pt x="158" y="195"/>
                      <a:pt x="159" y="189"/>
                      <a:pt x="157" y="185"/>
                    </a:cubicBezTo>
                    <a:close/>
                    <a:moveTo>
                      <a:pt x="144" y="193"/>
                    </a:moveTo>
                    <a:cubicBezTo>
                      <a:pt x="141" y="195"/>
                      <a:pt x="136" y="195"/>
                      <a:pt x="134" y="191"/>
                    </a:cubicBezTo>
                    <a:cubicBezTo>
                      <a:pt x="132" y="188"/>
                      <a:pt x="133" y="184"/>
                      <a:pt x="137" y="182"/>
                    </a:cubicBezTo>
                    <a:cubicBezTo>
                      <a:pt x="140" y="180"/>
                      <a:pt x="144" y="181"/>
                      <a:pt x="146" y="184"/>
                    </a:cubicBezTo>
                    <a:cubicBezTo>
                      <a:pt x="148" y="187"/>
                      <a:pt x="147" y="191"/>
                      <a:pt x="144" y="19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zh-CN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4" name="Freeform 149">
                <a:extLst>
                  <a:ext uri="{FF2B5EF4-FFF2-40B4-BE49-F238E27FC236}">
                    <a16:creationId xmlns:a16="http://schemas.microsoft.com/office/drawing/2014/main" id="{0EC0997F-1843-4E59-88CA-BDAE1C20EDEA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0" y="231691"/>
                <a:ext cx="231691" cy="227954"/>
              </a:xfrm>
              <a:custGeom>
                <a:avLst/>
                <a:gdLst>
                  <a:gd name="T0" fmla="*/ 91 w 105"/>
                  <a:gd name="T1" fmla="*/ 26 h 103"/>
                  <a:gd name="T2" fmla="*/ 97 w 105"/>
                  <a:gd name="T3" fmla="*/ 20 h 103"/>
                  <a:gd name="T4" fmla="*/ 84 w 105"/>
                  <a:gd name="T5" fmla="*/ 7 h 103"/>
                  <a:gd name="T6" fmla="*/ 78 w 105"/>
                  <a:gd name="T7" fmla="*/ 13 h 103"/>
                  <a:gd name="T8" fmla="*/ 62 w 105"/>
                  <a:gd name="T9" fmla="*/ 7 h 103"/>
                  <a:gd name="T10" fmla="*/ 62 w 105"/>
                  <a:gd name="T11" fmla="*/ 0 h 103"/>
                  <a:gd name="T12" fmla="*/ 43 w 105"/>
                  <a:gd name="T13" fmla="*/ 0 h 103"/>
                  <a:gd name="T14" fmla="*/ 43 w 105"/>
                  <a:gd name="T15" fmla="*/ 7 h 103"/>
                  <a:gd name="T16" fmla="*/ 28 w 105"/>
                  <a:gd name="T17" fmla="*/ 13 h 103"/>
                  <a:gd name="T18" fmla="*/ 22 w 105"/>
                  <a:gd name="T19" fmla="*/ 7 h 103"/>
                  <a:gd name="T20" fmla="*/ 8 w 105"/>
                  <a:gd name="T21" fmla="*/ 20 h 103"/>
                  <a:gd name="T22" fmla="*/ 15 w 105"/>
                  <a:gd name="T23" fmla="*/ 27 h 103"/>
                  <a:gd name="T24" fmla="*/ 8 w 105"/>
                  <a:gd name="T25" fmla="*/ 42 h 103"/>
                  <a:gd name="T26" fmla="*/ 0 w 105"/>
                  <a:gd name="T27" fmla="*/ 42 h 103"/>
                  <a:gd name="T28" fmla="*/ 0 w 105"/>
                  <a:gd name="T29" fmla="*/ 61 h 103"/>
                  <a:gd name="T30" fmla="*/ 9 w 105"/>
                  <a:gd name="T31" fmla="*/ 61 h 103"/>
                  <a:gd name="T32" fmla="*/ 15 w 105"/>
                  <a:gd name="T33" fmla="*/ 76 h 103"/>
                  <a:gd name="T34" fmla="*/ 9 w 105"/>
                  <a:gd name="T35" fmla="*/ 82 h 103"/>
                  <a:gd name="T36" fmla="*/ 22 w 105"/>
                  <a:gd name="T37" fmla="*/ 95 h 103"/>
                  <a:gd name="T38" fmla="*/ 28 w 105"/>
                  <a:gd name="T39" fmla="*/ 89 h 103"/>
                  <a:gd name="T40" fmla="*/ 43 w 105"/>
                  <a:gd name="T41" fmla="*/ 95 h 103"/>
                  <a:gd name="T42" fmla="*/ 43 w 105"/>
                  <a:gd name="T43" fmla="*/ 103 h 103"/>
                  <a:gd name="T44" fmla="*/ 62 w 105"/>
                  <a:gd name="T45" fmla="*/ 103 h 103"/>
                  <a:gd name="T46" fmla="*/ 62 w 105"/>
                  <a:gd name="T47" fmla="*/ 95 h 103"/>
                  <a:gd name="T48" fmla="*/ 77 w 105"/>
                  <a:gd name="T49" fmla="*/ 89 h 103"/>
                  <a:gd name="T50" fmla="*/ 83 w 105"/>
                  <a:gd name="T51" fmla="*/ 95 h 103"/>
                  <a:gd name="T52" fmla="*/ 96 w 105"/>
                  <a:gd name="T53" fmla="*/ 82 h 103"/>
                  <a:gd name="T54" fmla="*/ 91 w 105"/>
                  <a:gd name="T55" fmla="*/ 76 h 103"/>
                  <a:gd name="T56" fmla="*/ 97 w 105"/>
                  <a:gd name="T57" fmla="*/ 61 h 103"/>
                  <a:gd name="T58" fmla="*/ 105 w 105"/>
                  <a:gd name="T59" fmla="*/ 61 h 103"/>
                  <a:gd name="T60" fmla="*/ 105 w 105"/>
                  <a:gd name="T61" fmla="*/ 42 h 103"/>
                  <a:gd name="T62" fmla="*/ 97 w 105"/>
                  <a:gd name="T63" fmla="*/ 42 h 103"/>
                  <a:gd name="T64" fmla="*/ 91 w 105"/>
                  <a:gd name="T65" fmla="*/ 26 h 103"/>
                  <a:gd name="T66" fmla="*/ 53 w 105"/>
                  <a:gd name="T67" fmla="*/ 83 h 103"/>
                  <a:gd name="T68" fmla="*/ 21 w 105"/>
                  <a:gd name="T69" fmla="*/ 51 h 103"/>
                  <a:gd name="T70" fmla="*/ 53 w 105"/>
                  <a:gd name="T71" fmla="*/ 19 h 103"/>
                  <a:gd name="T72" fmla="*/ 85 w 105"/>
                  <a:gd name="T73" fmla="*/ 51 h 103"/>
                  <a:gd name="T74" fmla="*/ 53 w 105"/>
                  <a:gd name="T75" fmla="*/ 83 h 103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105"/>
                  <a:gd name="T115" fmla="*/ 0 h 103"/>
                  <a:gd name="T116" fmla="*/ 105 w 105"/>
                  <a:gd name="T117" fmla="*/ 103 h 103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105" h="103">
                    <a:moveTo>
                      <a:pt x="91" y="26"/>
                    </a:moveTo>
                    <a:cubicBezTo>
                      <a:pt x="97" y="20"/>
                      <a:pt x="97" y="20"/>
                      <a:pt x="97" y="20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78" y="13"/>
                      <a:pt x="78" y="13"/>
                      <a:pt x="78" y="13"/>
                    </a:cubicBezTo>
                    <a:cubicBezTo>
                      <a:pt x="73" y="10"/>
                      <a:pt x="67" y="8"/>
                      <a:pt x="62" y="7"/>
                    </a:cubicBezTo>
                    <a:cubicBezTo>
                      <a:pt x="62" y="0"/>
                      <a:pt x="62" y="0"/>
                      <a:pt x="62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38" y="8"/>
                      <a:pt x="33" y="10"/>
                      <a:pt x="28" y="13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2" y="31"/>
                      <a:pt x="10" y="36"/>
                      <a:pt x="8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9" y="61"/>
                      <a:pt x="9" y="61"/>
                      <a:pt x="9" y="61"/>
                    </a:cubicBezTo>
                    <a:cubicBezTo>
                      <a:pt x="10" y="66"/>
                      <a:pt x="12" y="71"/>
                      <a:pt x="15" y="76"/>
                    </a:cubicBezTo>
                    <a:cubicBezTo>
                      <a:pt x="9" y="82"/>
                      <a:pt x="9" y="82"/>
                      <a:pt x="9" y="82"/>
                    </a:cubicBezTo>
                    <a:cubicBezTo>
                      <a:pt x="22" y="95"/>
                      <a:pt x="22" y="95"/>
                      <a:pt x="22" y="95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33" y="92"/>
                      <a:pt x="38" y="94"/>
                      <a:pt x="43" y="95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62" y="103"/>
                      <a:pt x="62" y="103"/>
                      <a:pt x="62" y="103"/>
                    </a:cubicBezTo>
                    <a:cubicBezTo>
                      <a:pt x="62" y="95"/>
                      <a:pt x="62" y="95"/>
                      <a:pt x="62" y="95"/>
                    </a:cubicBezTo>
                    <a:cubicBezTo>
                      <a:pt x="67" y="94"/>
                      <a:pt x="73" y="92"/>
                      <a:pt x="77" y="89"/>
                    </a:cubicBezTo>
                    <a:cubicBezTo>
                      <a:pt x="83" y="95"/>
                      <a:pt x="83" y="95"/>
                      <a:pt x="83" y="95"/>
                    </a:cubicBezTo>
                    <a:cubicBezTo>
                      <a:pt x="96" y="82"/>
                      <a:pt x="96" y="82"/>
                      <a:pt x="96" y="82"/>
                    </a:cubicBezTo>
                    <a:cubicBezTo>
                      <a:pt x="91" y="76"/>
                      <a:pt x="91" y="76"/>
                      <a:pt x="91" y="76"/>
                    </a:cubicBezTo>
                    <a:cubicBezTo>
                      <a:pt x="94" y="71"/>
                      <a:pt x="96" y="66"/>
                      <a:pt x="97" y="61"/>
                    </a:cubicBezTo>
                    <a:cubicBezTo>
                      <a:pt x="105" y="61"/>
                      <a:pt x="105" y="61"/>
                      <a:pt x="105" y="61"/>
                    </a:cubicBezTo>
                    <a:cubicBezTo>
                      <a:pt x="105" y="42"/>
                      <a:pt x="105" y="42"/>
                      <a:pt x="105" y="42"/>
                    </a:cubicBezTo>
                    <a:cubicBezTo>
                      <a:pt x="97" y="42"/>
                      <a:pt x="97" y="42"/>
                      <a:pt x="97" y="42"/>
                    </a:cubicBezTo>
                    <a:cubicBezTo>
                      <a:pt x="96" y="36"/>
                      <a:pt x="94" y="31"/>
                      <a:pt x="91" y="26"/>
                    </a:cubicBezTo>
                    <a:close/>
                    <a:moveTo>
                      <a:pt x="53" y="83"/>
                    </a:moveTo>
                    <a:cubicBezTo>
                      <a:pt x="35" y="83"/>
                      <a:pt x="21" y="69"/>
                      <a:pt x="21" y="51"/>
                    </a:cubicBezTo>
                    <a:cubicBezTo>
                      <a:pt x="21" y="33"/>
                      <a:pt x="35" y="19"/>
                      <a:pt x="53" y="19"/>
                    </a:cubicBezTo>
                    <a:cubicBezTo>
                      <a:pt x="71" y="19"/>
                      <a:pt x="85" y="33"/>
                      <a:pt x="85" y="51"/>
                    </a:cubicBezTo>
                    <a:cubicBezTo>
                      <a:pt x="85" y="69"/>
                      <a:pt x="71" y="83"/>
                      <a:pt x="53" y="8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zh-CN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5" name="Oval 150">
                <a:extLst>
                  <a:ext uri="{FF2B5EF4-FFF2-40B4-BE49-F238E27FC236}">
                    <a16:creationId xmlns:a16="http://schemas.microsoft.com/office/drawing/2014/main" id="{595A4BA2-6E7F-4DBF-8BDD-0129B78FCC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160" y="326983"/>
                <a:ext cx="37370" cy="3737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zh-CN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67" name="矩形 66">
            <a:extLst>
              <a:ext uri="{FF2B5EF4-FFF2-40B4-BE49-F238E27FC236}">
                <a16:creationId xmlns:a16="http://schemas.microsoft.com/office/drawing/2014/main" id="{E52BEB0B-A50A-46B5-88EC-FF3D5E55C24D}"/>
              </a:ext>
            </a:extLst>
          </p:cNvPr>
          <p:cNvSpPr/>
          <p:nvPr/>
        </p:nvSpPr>
        <p:spPr>
          <a:xfrm>
            <a:off x="1269301" y="4222306"/>
            <a:ext cx="3216395" cy="30777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spcBef>
                <a:spcPct val="0"/>
              </a:spcBef>
            </a:pPr>
            <a:r>
              <a:rPr lang="en-US" altLang="zh-CN" sz="1400" b="1" dirty="0">
                <a:solidFill>
                  <a:srgbClr val="79BD2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Unified Policy Update</a:t>
            </a:r>
            <a:endParaRPr lang="en-US" altLang="x-none" sz="1400" b="1" dirty="0">
              <a:solidFill>
                <a:srgbClr val="79BD28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68" name="矩形 67">
            <a:extLst>
              <a:ext uri="{FF2B5EF4-FFF2-40B4-BE49-F238E27FC236}">
                <a16:creationId xmlns:a16="http://schemas.microsoft.com/office/drawing/2014/main" id="{234036FD-33B7-4358-9316-7CF75E6823FE}"/>
              </a:ext>
            </a:extLst>
          </p:cNvPr>
          <p:cNvSpPr/>
          <p:nvPr/>
        </p:nvSpPr>
        <p:spPr>
          <a:xfrm>
            <a:off x="1731030" y="5187384"/>
            <a:ext cx="3056373" cy="30777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spcBef>
                <a:spcPct val="0"/>
              </a:spcBef>
            </a:pPr>
            <a:r>
              <a:rPr lang="en-US" altLang="x-none" sz="1400" b="1" dirty="0">
                <a:solidFill>
                  <a:srgbClr val="79BD2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Unified Firmware Upgrade</a:t>
            </a:r>
          </a:p>
        </p:txBody>
      </p:sp>
      <p:grpSp>
        <p:nvGrpSpPr>
          <p:cNvPr id="69" name="组合 68">
            <a:extLst>
              <a:ext uri="{FF2B5EF4-FFF2-40B4-BE49-F238E27FC236}">
                <a16:creationId xmlns:a16="http://schemas.microsoft.com/office/drawing/2014/main" id="{7D5D8954-93FD-4907-B75E-6C8AF1C3276C}"/>
              </a:ext>
            </a:extLst>
          </p:cNvPr>
          <p:cNvGrpSpPr/>
          <p:nvPr/>
        </p:nvGrpSpPr>
        <p:grpSpPr>
          <a:xfrm>
            <a:off x="1942620" y="3408882"/>
            <a:ext cx="8126095" cy="307777"/>
            <a:chOff x="1875003" y="3812160"/>
            <a:chExt cx="8126095" cy="307777"/>
          </a:xfrm>
        </p:grpSpPr>
        <p:sp>
          <p:nvSpPr>
            <p:cNvPr id="70" name="矩形 69">
              <a:extLst>
                <a:ext uri="{FF2B5EF4-FFF2-40B4-BE49-F238E27FC236}">
                  <a16:creationId xmlns:a16="http://schemas.microsoft.com/office/drawing/2014/main" id="{AAC5316C-B067-4BFF-96C6-7599ADFCE381}"/>
                </a:ext>
              </a:extLst>
            </p:cNvPr>
            <p:cNvSpPr/>
            <p:nvPr/>
          </p:nvSpPr>
          <p:spPr>
            <a:xfrm>
              <a:off x="1875003" y="3812160"/>
              <a:ext cx="2849196" cy="30777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spcBef>
                  <a:spcPct val="0"/>
                </a:spcBef>
              </a:pPr>
              <a:r>
                <a:rPr lang="en-US" altLang="zh-CN" sz="1400" b="1" dirty="0">
                  <a:solidFill>
                    <a:srgbClr val="79BD28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Map Based Visualization</a:t>
              </a:r>
              <a:endParaRPr lang="en-US" altLang="x-none" sz="1400" b="1" dirty="0">
                <a:solidFill>
                  <a:srgbClr val="79BD2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</p:txBody>
        </p:sp>
        <p:sp>
          <p:nvSpPr>
            <p:cNvPr id="71" name="矩形 70">
              <a:extLst>
                <a:ext uri="{FF2B5EF4-FFF2-40B4-BE49-F238E27FC236}">
                  <a16:creationId xmlns:a16="http://schemas.microsoft.com/office/drawing/2014/main" id="{DF291105-34A2-4A19-BA40-3A06C6B67838}"/>
                </a:ext>
              </a:extLst>
            </p:cNvPr>
            <p:cNvSpPr/>
            <p:nvPr/>
          </p:nvSpPr>
          <p:spPr>
            <a:xfrm>
              <a:off x="7494331" y="3812160"/>
              <a:ext cx="2506767" cy="30777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sz="1400" b="1" dirty="0">
                  <a:solidFill>
                    <a:srgbClr val="79BD28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Intelligent Alerts</a:t>
              </a:r>
              <a:endParaRPr lang="en-US" altLang="x-none" sz="1400" b="1" dirty="0">
                <a:solidFill>
                  <a:srgbClr val="79BD2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</p:txBody>
        </p:sp>
      </p:grpSp>
      <p:sp>
        <p:nvSpPr>
          <p:cNvPr id="72" name="矩形 71">
            <a:extLst>
              <a:ext uri="{FF2B5EF4-FFF2-40B4-BE49-F238E27FC236}">
                <a16:creationId xmlns:a16="http://schemas.microsoft.com/office/drawing/2014/main" id="{0AEB1F9D-2C37-497E-95E8-3AFE4A0A1024}"/>
              </a:ext>
            </a:extLst>
          </p:cNvPr>
          <p:cNvSpPr/>
          <p:nvPr/>
        </p:nvSpPr>
        <p:spPr>
          <a:xfrm>
            <a:off x="7829678" y="4222306"/>
            <a:ext cx="3042095" cy="30777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spcBef>
                <a:spcPct val="0"/>
              </a:spcBef>
            </a:pPr>
            <a:r>
              <a:rPr lang="en-US" altLang="zh-CN" sz="1400" b="1" dirty="0">
                <a:solidFill>
                  <a:srgbClr val="79BD2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Unified License Management</a:t>
            </a:r>
            <a:endParaRPr lang="en-US" altLang="x-none" sz="1400" b="1" dirty="0">
              <a:solidFill>
                <a:srgbClr val="79BD28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73" name="矩形 72">
            <a:extLst>
              <a:ext uri="{FF2B5EF4-FFF2-40B4-BE49-F238E27FC236}">
                <a16:creationId xmlns:a16="http://schemas.microsoft.com/office/drawing/2014/main" id="{623C22E4-54BD-4A87-BE4C-BCEC5F3D6454}"/>
              </a:ext>
            </a:extLst>
          </p:cNvPr>
          <p:cNvSpPr/>
          <p:nvPr/>
        </p:nvSpPr>
        <p:spPr>
          <a:xfrm>
            <a:off x="7525810" y="5169776"/>
            <a:ext cx="3042094" cy="30777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spcBef>
                <a:spcPct val="0"/>
              </a:spcBef>
            </a:pPr>
            <a:r>
              <a:rPr lang="en-US" altLang="zh-CN" sz="1400" b="1" dirty="0">
                <a:solidFill>
                  <a:srgbClr val="79BD2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All Device Access</a:t>
            </a:r>
            <a:endParaRPr lang="en-US" altLang="x-none" sz="1400" b="1" dirty="0">
              <a:solidFill>
                <a:srgbClr val="79BD28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74" name="矩形 73">
            <a:extLst>
              <a:ext uri="{FF2B5EF4-FFF2-40B4-BE49-F238E27FC236}">
                <a16:creationId xmlns:a16="http://schemas.microsoft.com/office/drawing/2014/main" id="{96A8ED13-488B-43F8-A979-161FD4815BE9}"/>
              </a:ext>
            </a:extLst>
          </p:cNvPr>
          <p:cNvSpPr/>
          <p:nvPr/>
        </p:nvSpPr>
        <p:spPr>
          <a:xfrm>
            <a:off x="1064114" y="3164856"/>
            <a:ext cx="10234141" cy="2532186"/>
          </a:xfrm>
          <a:prstGeom prst="rect">
            <a:avLst/>
          </a:prstGeom>
          <a:noFill/>
          <a:ln w="9525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24992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图片 7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49" name="组合 48"/>
          <p:cNvGrpSpPr/>
          <p:nvPr/>
        </p:nvGrpSpPr>
        <p:grpSpPr>
          <a:xfrm>
            <a:off x="907549" y="6426891"/>
            <a:ext cx="10423265" cy="336695"/>
            <a:chOff x="907549" y="6426891"/>
            <a:chExt cx="10423265" cy="336695"/>
          </a:xfrm>
        </p:grpSpPr>
        <p:sp>
          <p:nvSpPr>
            <p:cNvPr id="50" name="文本框 49"/>
            <p:cNvSpPr txBox="1"/>
            <p:nvPr/>
          </p:nvSpPr>
          <p:spPr>
            <a:xfrm>
              <a:off x="1096673" y="6426891"/>
              <a:ext cx="1836939" cy="33669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 panose="020B0503020204020204" pitchFamily="34" charset="-122"/>
                  <a:cs typeface="+mn-cs"/>
                </a:rPr>
                <a:t>Sangfor</a:t>
              </a: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 panose="020B0503020204020204" pitchFamily="34" charset="-122"/>
                  <a:cs typeface="+mn-cs"/>
                </a:rPr>
                <a:t> Technologies</a:t>
              </a:r>
            </a:p>
          </p:txBody>
        </p:sp>
        <p:sp>
          <p:nvSpPr>
            <p:cNvPr id="52" name="矩形 51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cxnSp>
        <p:nvCxnSpPr>
          <p:cNvPr id="48" name="直接连接符 47"/>
          <p:cNvCxnSpPr/>
          <p:nvPr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5C62BC-63D8-4176-937B-D5EBCAA09FF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cs typeface="+mn-cs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0393108" y="6477062"/>
            <a:ext cx="779336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charset="-122"/>
                <a:cs typeface="+mn-cs"/>
              </a:rPr>
              <a:t>Page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cs typeface="+mn-cs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32067EBD-4AB2-4D73-A746-C49D675BFDD8}"/>
              </a:ext>
            </a:extLst>
          </p:cNvPr>
          <p:cNvGrpSpPr/>
          <p:nvPr/>
        </p:nvGrpSpPr>
        <p:grpSpPr>
          <a:xfrm>
            <a:off x="1" y="311234"/>
            <a:ext cx="459574" cy="326939"/>
            <a:chOff x="1" y="311234"/>
            <a:chExt cx="459574" cy="326939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1BB4B303-34AD-4B94-92D8-678880FC5C33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FF563AA8-AA97-4FC4-BAEA-32A3AD32802A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C69B5F14-E7B4-477F-841F-D490B902D3F7}"/>
              </a:ext>
            </a:extLst>
          </p:cNvPr>
          <p:cNvGrpSpPr/>
          <p:nvPr/>
        </p:nvGrpSpPr>
        <p:grpSpPr>
          <a:xfrm>
            <a:off x="1" y="200326"/>
            <a:ext cx="7748600" cy="523220"/>
            <a:chOff x="1" y="200326"/>
            <a:chExt cx="7748600" cy="523220"/>
          </a:xfrm>
        </p:grpSpPr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D4A265FC-D8C5-4129-BC6B-7CB6BA868215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624DBF4B-A86D-47A4-B1FB-6BB83FD23F23}"/>
                </a:ext>
              </a:extLst>
            </p:cNvPr>
            <p:cNvSpPr/>
            <p:nvPr/>
          </p:nvSpPr>
          <p:spPr>
            <a:xfrm>
              <a:off x="579651" y="200326"/>
              <a:ext cx="716895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zh-CN" sz="2800" b="1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/>
                  <a:cs typeface="+mn-cs"/>
                </a:rPr>
                <a:t>Sangfor</a:t>
              </a:r>
              <a:r>
                <a:rPr kumimoji="1" lang="en-US" altLang="zh-CN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/>
                  <a:cs typeface="+mn-cs"/>
                </a:rPr>
                <a:t> SD-WAN Key Values for Business</a:t>
              </a:r>
              <a:endPara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CCCF7D2F-B066-4B37-9CFE-F9E25F56145B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grpSp>
        <p:nvGrpSpPr>
          <p:cNvPr id="76" name="6e0c3189-57e8-494a-9d76-c11db7421e0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id="{36EBA1E3-F743-4424-8020-8FB162A19416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2289548" y="1078034"/>
            <a:ext cx="2021525" cy="1787456"/>
            <a:chOff x="3411714" y="1285544"/>
            <a:chExt cx="5368572" cy="4746956"/>
          </a:xfrm>
        </p:grpSpPr>
        <p:sp>
          <p:nvSpPr>
            <p:cNvPr id="77" name="išḷïḍè">
              <a:extLst>
                <a:ext uri="{FF2B5EF4-FFF2-40B4-BE49-F238E27FC236}">
                  <a16:creationId xmlns:a16="http://schemas.microsoft.com/office/drawing/2014/main" id="{33984089-96C1-4C7F-9E0F-EF7280A6B01B}"/>
                </a:ext>
              </a:extLst>
            </p:cNvPr>
            <p:cNvSpPr/>
            <p:nvPr/>
          </p:nvSpPr>
          <p:spPr bwMode="auto">
            <a:xfrm>
              <a:off x="3573175" y="1455081"/>
              <a:ext cx="3753969" cy="3745893"/>
            </a:xfrm>
            <a:prstGeom prst="ellipse">
              <a:avLst/>
            </a:prstGeom>
            <a:solidFill>
              <a:srgbClr val="E4E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8" name="išliḋé">
              <a:extLst>
                <a:ext uri="{FF2B5EF4-FFF2-40B4-BE49-F238E27FC236}">
                  <a16:creationId xmlns:a16="http://schemas.microsoft.com/office/drawing/2014/main" id="{C5271110-181B-4DE0-8C2F-FF87E3B2252F}"/>
                </a:ext>
              </a:extLst>
            </p:cNvPr>
            <p:cNvSpPr/>
            <p:nvPr/>
          </p:nvSpPr>
          <p:spPr bwMode="auto">
            <a:xfrm>
              <a:off x="3411714" y="1285544"/>
              <a:ext cx="4084961" cy="4084961"/>
            </a:xfrm>
            <a:custGeom>
              <a:avLst/>
              <a:gdLst>
                <a:gd name="T0" fmla="*/ 1117 w 2234"/>
                <a:gd name="T1" fmla="*/ 90 h 2234"/>
                <a:gd name="T2" fmla="*/ 2144 w 2234"/>
                <a:gd name="T3" fmla="*/ 1117 h 2234"/>
                <a:gd name="T4" fmla="*/ 1117 w 2234"/>
                <a:gd name="T5" fmla="*/ 2144 h 2234"/>
                <a:gd name="T6" fmla="*/ 91 w 2234"/>
                <a:gd name="T7" fmla="*/ 1117 h 2234"/>
                <a:gd name="T8" fmla="*/ 1117 w 2234"/>
                <a:gd name="T9" fmla="*/ 90 h 2234"/>
                <a:gd name="T10" fmla="*/ 1117 w 2234"/>
                <a:gd name="T11" fmla="*/ 0 h 2234"/>
                <a:gd name="T12" fmla="*/ 892 w 2234"/>
                <a:gd name="T13" fmla="*/ 23 h 2234"/>
                <a:gd name="T14" fmla="*/ 682 w 2234"/>
                <a:gd name="T15" fmla="*/ 88 h 2234"/>
                <a:gd name="T16" fmla="*/ 493 w 2234"/>
                <a:gd name="T17" fmla="*/ 191 h 2234"/>
                <a:gd name="T18" fmla="*/ 327 w 2234"/>
                <a:gd name="T19" fmla="*/ 327 h 2234"/>
                <a:gd name="T20" fmla="*/ 191 w 2234"/>
                <a:gd name="T21" fmla="*/ 493 h 2234"/>
                <a:gd name="T22" fmla="*/ 88 w 2234"/>
                <a:gd name="T23" fmla="*/ 682 h 2234"/>
                <a:gd name="T24" fmla="*/ 23 w 2234"/>
                <a:gd name="T25" fmla="*/ 892 h 2234"/>
                <a:gd name="T26" fmla="*/ 0 w 2234"/>
                <a:gd name="T27" fmla="*/ 1117 h 2234"/>
                <a:gd name="T28" fmla="*/ 23 w 2234"/>
                <a:gd name="T29" fmla="*/ 1342 h 2234"/>
                <a:gd name="T30" fmla="*/ 88 w 2234"/>
                <a:gd name="T31" fmla="*/ 1552 h 2234"/>
                <a:gd name="T32" fmla="*/ 191 w 2234"/>
                <a:gd name="T33" fmla="*/ 1742 h 2234"/>
                <a:gd name="T34" fmla="*/ 327 w 2234"/>
                <a:gd name="T35" fmla="*/ 1907 h 2234"/>
                <a:gd name="T36" fmla="*/ 493 w 2234"/>
                <a:gd name="T37" fmla="*/ 2043 h 2234"/>
                <a:gd name="T38" fmla="*/ 682 w 2234"/>
                <a:gd name="T39" fmla="*/ 2146 h 2234"/>
                <a:gd name="T40" fmla="*/ 892 w 2234"/>
                <a:gd name="T41" fmla="*/ 2211 h 2234"/>
                <a:gd name="T42" fmla="*/ 1117 w 2234"/>
                <a:gd name="T43" fmla="*/ 2234 h 2234"/>
                <a:gd name="T44" fmla="*/ 1342 w 2234"/>
                <a:gd name="T45" fmla="*/ 2211 h 2234"/>
                <a:gd name="T46" fmla="*/ 1552 w 2234"/>
                <a:gd name="T47" fmla="*/ 2146 h 2234"/>
                <a:gd name="T48" fmla="*/ 1742 w 2234"/>
                <a:gd name="T49" fmla="*/ 2043 h 2234"/>
                <a:gd name="T50" fmla="*/ 1907 w 2234"/>
                <a:gd name="T51" fmla="*/ 1907 h 2234"/>
                <a:gd name="T52" fmla="*/ 2043 w 2234"/>
                <a:gd name="T53" fmla="*/ 1742 h 2234"/>
                <a:gd name="T54" fmla="*/ 2146 w 2234"/>
                <a:gd name="T55" fmla="*/ 1552 h 2234"/>
                <a:gd name="T56" fmla="*/ 2211 w 2234"/>
                <a:gd name="T57" fmla="*/ 1342 h 2234"/>
                <a:gd name="T58" fmla="*/ 2234 w 2234"/>
                <a:gd name="T59" fmla="*/ 1117 h 2234"/>
                <a:gd name="T60" fmla="*/ 2211 w 2234"/>
                <a:gd name="T61" fmla="*/ 892 h 2234"/>
                <a:gd name="T62" fmla="*/ 2146 w 2234"/>
                <a:gd name="T63" fmla="*/ 682 h 2234"/>
                <a:gd name="T64" fmla="*/ 2043 w 2234"/>
                <a:gd name="T65" fmla="*/ 493 h 2234"/>
                <a:gd name="T66" fmla="*/ 1907 w 2234"/>
                <a:gd name="T67" fmla="*/ 327 h 2234"/>
                <a:gd name="T68" fmla="*/ 1742 w 2234"/>
                <a:gd name="T69" fmla="*/ 191 h 2234"/>
                <a:gd name="T70" fmla="*/ 1552 w 2234"/>
                <a:gd name="T71" fmla="*/ 88 h 2234"/>
                <a:gd name="T72" fmla="*/ 1342 w 2234"/>
                <a:gd name="T73" fmla="*/ 23 h 2234"/>
                <a:gd name="T74" fmla="*/ 1117 w 2234"/>
                <a:gd name="T75" fmla="*/ 0 h 2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234" h="2234">
                  <a:moveTo>
                    <a:pt x="1117" y="90"/>
                  </a:moveTo>
                  <a:cubicBezTo>
                    <a:pt x="1684" y="90"/>
                    <a:pt x="2144" y="550"/>
                    <a:pt x="2144" y="1117"/>
                  </a:cubicBezTo>
                  <a:cubicBezTo>
                    <a:pt x="2144" y="1684"/>
                    <a:pt x="1684" y="2144"/>
                    <a:pt x="1117" y="2144"/>
                  </a:cubicBezTo>
                  <a:cubicBezTo>
                    <a:pt x="550" y="2144"/>
                    <a:pt x="91" y="1684"/>
                    <a:pt x="91" y="1117"/>
                  </a:cubicBezTo>
                  <a:cubicBezTo>
                    <a:pt x="91" y="550"/>
                    <a:pt x="550" y="90"/>
                    <a:pt x="1117" y="90"/>
                  </a:cubicBezTo>
                  <a:moveTo>
                    <a:pt x="1117" y="0"/>
                  </a:moveTo>
                  <a:cubicBezTo>
                    <a:pt x="1041" y="0"/>
                    <a:pt x="966" y="8"/>
                    <a:pt x="892" y="23"/>
                  </a:cubicBezTo>
                  <a:cubicBezTo>
                    <a:pt x="820" y="38"/>
                    <a:pt x="750" y="60"/>
                    <a:pt x="682" y="88"/>
                  </a:cubicBezTo>
                  <a:cubicBezTo>
                    <a:pt x="616" y="116"/>
                    <a:pt x="552" y="151"/>
                    <a:pt x="493" y="191"/>
                  </a:cubicBezTo>
                  <a:cubicBezTo>
                    <a:pt x="434" y="231"/>
                    <a:pt x="378" y="277"/>
                    <a:pt x="327" y="327"/>
                  </a:cubicBezTo>
                  <a:cubicBezTo>
                    <a:pt x="277" y="378"/>
                    <a:pt x="231" y="433"/>
                    <a:pt x="191" y="493"/>
                  </a:cubicBezTo>
                  <a:cubicBezTo>
                    <a:pt x="151" y="552"/>
                    <a:pt x="116" y="616"/>
                    <a:pt x="88" y="682"/>
                  </a:cubicBezTo>
                  <a:cubicBezTo>
                    <a:pt x="60" y="750"/>
                    <a:pt x="38" y="820"/>
                    <a:pt x="23" y="892"/>
                  </a:cubicBezTo>
                  <a:cubicBezTo>
                    <a:pt x="8" y="966"/>
                    <a:pt x="0" y="1041"/>
                    <a:pt x="0" y="1117"/>
                  </a:cubicBezTo>
                  <a:cubicBezTo>
                    <a:pt x="0" y="1193"/>
                    <a:pt x="8" y="1269"/>
                    <a:pt x="23" y="1342"/>
                  </a:cubicBezTo>
                  <a:cubicBezTo>
                    <a:pt x="38" y="1414"/>
                    <a:pt x="60" y="1484"/>
                    <a:pt x="88" y="1552"/>
                  </a:cubicBezTo>
                  <a:cubicBezTo>
                    <a:pt x="116" y="1618"/>
                    <a:pt x="151" y="1682"/>
                    <a:pt x="191" y="1742"/>
                  </a:cubicBezTo>
                  <a:cubicBezTo>
                    <a:pt x="231" y="1801"/>
                    <a:pt x="277" y="1856"/>
                    <a:pt x="327" y="1907"/>
                  </a:cubicBezTo>
                  <a:cubicBezTo>
                    <a:pt x="378" y="1957"/>
                    <a:pt x="434" y="2003"/>
                    <a:pt x="493" y="2043"/>
                  </a:cubicBezTo>
                  <a:cubicBezTo>
                    <a:pt x="552" y="2084"/>
                    <a:pt x="616" y="2118"/>
                    <a:pt x="682" y="2146"/>
                  </a:cubicBezTo>
                  <a:cubicBezTo>
                    <a:pt x="750" y="2175"/>
                    <a:pt x="820" y="2197"/>
                    <a:pt x="892" y="2211"/>
                  </a:cubicBezTo>
                  <a:cubicBezTo>
                    <a:pt x="966" y="2226"/>
                    <a:pt x="1041" y="2234"/>
                    <a:pt x="1117" y="2234"/>
                  </a:cubicBezTo>
                  <a:cubicBezTo>
                    <a:pt x="1193" y="2234"/>
                    <a:pt x="1269" y="2226"/>
                    <a:pt x="1342" y="2211"/>
                  </a:cubicBezTo>
                  <a:cubicBezTo>
                    <a:pt x="1414" y="2197"/>
                    <a:pt x="1485" y="2175"/>
                    <a:pt x="1552" y="2146"/>
                  </a:cubicBezTo>
                  <a:cubicBezTo>
                    <a:pt x="1618" y="2118"/>
                    <a:pt x="1682" y="2084"/>
                    <a:pt x="1742" y="2043"/>
                  </a:cubicBezTo>
                  <a:cubicBezTo>
                    <a:pt x="1801" y="2003"/>
                    <a:pt x="1856" y="1957"/>
                    <a:pt x="1907" y="1907"/>
                  </a:cubicBezTo>
                  <a:cubicBezTo>
                    <a:pt x="1958" y="1856"/>
                    <a:pt x="2003" y="1801"/>
                    <a:pt x="2043" y="1742"/>
                  </a:cubicBezTo>
                  <a:cubicBezTo>
                    <a:pt x="2084" y="1682"/>
                    <a:pt x="2118" y="1618"/>
                    <a:pt x="2146" y="1552"/>
                  </a:cubicBezTo>
                  <a:cubicBezTo>
                    <a:pt x="2175" y="1484"/>
                    <a:pt x="2197" y="1414"/>
                    <a:pt x="2211" y="1342"/>
                  </a:cubicBezTo>
                  <a:cubicBezTo>
                    <a:pt x="2227" y="1269"/>
                    <a:pt x="2234" y="1193"/>
                    <a:pt x="2234" y="1117"/>
                  </a:cubicBezTo>
                  <a:cubicBezTo>
                    <a:pt x="2234" y="1041"/>
                    <a:pt x="2227" y="966"/>
                    <a:pt x="2211" y="892"/>
                  </a:cubicBezTo>
                  <a:cubicBezTo>
                    <a:pt x="2197" y="820"/>
                    <a:pt x="2175" y="750"/>
                    <a:pt x="2146" y="682"/>
                  </a:cubicBezTo>
                  <a:cubicBezTo>
                    <a:pt x="2118" y="616"/>
                    <a:pt x="2084" y="552"/>
                    <a:pt x="2043" y="493"/>
                  </a:cubicBezTo>
                  <a:cubicBezTo>
                    <a:pt x="2003" y="433"/>
                    <a:pt x="1958" y="378"/>
                    <a:pt x="1907" y="327"/>
                  </a:cubicBezTo>
                  <a:cubicBezTo>
                    <a:pt x="1856" y="277"/>
                    <a:pt x="1801" y="231"/>
                    <a:pt x="1742" y="191"/>
                  </a:cubicBezTo>
                  <a:cubicBezTo>
                    <a:pt x="1682" y="151"/>
                    <a:pt x="1618" y="116"/>
                    <a:pt x="1552" y="88"/>
                  </a:cubicBezTo>
                  <a:cubicBezTo>
                    <a:pt x="1485" y="60"/>
                    <a:pt x="1414" y="38"/>
                    <a:pt x="1342" y="23"/>
                  </a:cubicBezTo>
                  <a:cubicBezTo>
                    <a:pt x="1269" y="8"/>
                    <a:pt x="1193" y="0"/>
                    <a:pt x="1117" y="0"/>
                  </a:cubicBezTo>
                </a:path>
              </a:pathLst>
            </a:custGeom>
            <a:solidFill>
              <a:srgbClr val="2E3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9" name="îṩḻiḓê">
              <a:extLst>
                <a:ext uri="{FF2B5EF4-FFF2-40B4-BE49-F238E27FC236}">
                  <a16:creationId xmlns:a16="http://schemas.microsoft.com/office/drawing/2014/main" id="{E128B076-FF39-4083-BBB0-90F76A9AF43D}"/>
                </a:ext>
              </a:extLst>
            </p:cNvPr>
            <p:cNvSpPr/>
            <p:nvPr/>
          </p:nvSpPr>
          <p:spPr bwMode="auto">
            <a:xfrm>
              <a:off x="5413830" y="3352244"/>
              <a:ext cx="605481" cy="968766"/>
            </a:xfrm>
            <a:custGeom>
              <a:avLst/>
              <a:gdLst>
                <a:gd name="T0" fmla="*/ 75 w 75"/>
                <a:gd name="T1" fmla="*/ 115 h 120"/>
                <a:gd name="T2" fmla="*/ 66 w 75"/>
                <a:gd name="T3" fmla="*/ 120 h 120"/>
                <a:gd name="T4" fmla="*/ 0 w 75"/>
                <a:gd name="T5" fmla="*/ 6 h 120"/>
                <a:gd name="T6" fmla="*/ 9 w 75"/>
                <a:gd name="T7" fmla="*/ 0 h 120"/>
                <a:gd name="T8" fmla="*/ 75 w 75"/>
                <a:gd name="T9" fmla="*/ 115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120">
                  <a:moveTo>
                    <a:pt x="75" y="115"/>
                  </a:moveTo>
                  <a:lnTo>
                    <a:pt x="66" y="120"/>
                  </a:lnTo>
                  <a:lnTo>
                    <a:pt x="0" y="6"/>
                  </a:lnTo>
                  <a:lnTo>
                    <a:pt x="9" y="0"/>
                  </a:lnTo>
                  <a:lnTo>
                    <a:pt x="75" y="115"/>
                  </a:lnTo>
                  <a:close/>
                </a:path>
              </a:pathLst>
            </a:custGeom>
            <a:solidFill>
              <a:srgbClr val="ED85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0" name="iṣľídè">
              <a:extLst>
                <a:ext uri="{FF2B5EF4-FFF2-40B4-BE49-F238E27FC236}">
                  <a16:creationId xmlns:a16="http://schemas.microsoft.com/office/drawing/2014/main" id="{EC120F6A-C680-43B9-885A-B7E5BB57D201}"/>
                </a:ext>
              </a:extLst>
            </p:cNvPr>
            <p:cNvSpPr/>
            <p:nvPr/>
          </p:nvSpPr>
          <p:spPr bwMode="auto">
            <a:xfrm>
              <a:off x="5413830" y="3352244"/>
              <a:ext cx="605481" cy="968766"/>
            </a:xfrm>
            <a:custGeom>
              <a:avLst/>
              <a:gdLst>
                <a:gd name="T0" fmla="*/ 75 w 75"/>
                <a:gd name="T1" fmla="*/ 115 h 120"/>
                <a:gd name="T2" fmla="*/ 66 w 75"/>
                <a:gd name="T3" fmla="*/ 120 h 120"/>
                <a:gd name="T4" fmla="*/ 0 w 75"/>
                <a:gd name="T5" fmla="*/ 6 h 120"/>
                <a:gd name="T6" fmla="*/ 9 w 75"/>
                <a:gd name="T7" fmla="*/ 0 h 120"/>
                <a:gd name="T8" fmla="*/ 75 w 75"/>
                <a:gd name="T9" fmla="*/ 115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120">
                  <a:moveTo>
                    <a:pt x="75" y="115"/>
                  </a:moveTo>
                  <a:lnTo>
                    <a:pt x="66" y="120"/>
                  </a:lnTo>
                  <a:lnTo>
                    <a:pt x="0" y="6"/>
                  </a:lnTo>
                  <a:lnTo>
                    <a:pt x="9" y="0"/>
                  </a:lnTo>
                  <a:lnTo>
                    <a:pt x="75" y="11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1" name="iṥḻïdê">
              <a:extLst>
                <a:ext uri="{FF2B5EF4-FFF2-40B4-BE49-F238E27FC236}">
                  <a16:creationId xmlns:a16="http://schemas.microsoft.com/office/drawing/2014/main" id="{276E7D1E-CFC4-4CAA-939E-0276D6E3EBC0}"/>
                </a:ext>
              </a:extLst>
            </p:cNvPr>
            <p:cNvSpPr/>
            <p:nvPr/>
          </p:nvSpPr>
          <p:spPr bwMode="auto">
            <a:xfrm>
              <a:off x="4663033" y="2544939"/>
              <a:ext cx="815380" cy="839597"/>
            </a:xfrm>
            <a:custGeom>
              <a:avLst/>
              <a:gdLst>
                <a:gd name="T0" fmla="*/ 434 w 448"/>
                <a:gd name="T1" fmla="*/ 373 h 461"/>
                <a:gd name="T2" fmla="*/ 434 w 448"/>
                <a:gd name="T3" fmla="*/ 373 h 461"/>
                <a:gd name="T4" fmla="*/ 433 w 448"/>
                <a:gd name="T5" fmla="*/ 373 h 461"/>
                <a:gd name="T6" fmla="*/ 433 w 448"/>
                <a:gd name="T7" fmla="*/ 373 h 461"/>
                <a:gd name="T8" fmla="*/ 92 w 448"/>
                <a:gd name="T9" fmla="*/ 20 h 461"/>
                <a:gd name="T10" fmla="*/ 52 w 448"/>
                <a:gd name="T11" fmla="*/ 0 h 461"/>
                <a:gd name="T12" fmla="*/ 0 w 448"/>
                <a:gd name="T13" fmla="*/ 52 h 461"/>
                <a:gd name="T14" fmla="*/ 17 w 448"/>
                <a:gd name="T15" fmla="*/ 90 h 461"/>
                <a:gd name="T16" fmla="*/ 359 w 448"/>
                <a:gd name="T17" fmla="*/ 445 h 461"/>
                <a:gd name="T18" fmla="*/ 362 w 448"/>
                <a:gd name="T19" fmla="*/ 447 h 461"/>
                <a:gd name="T20" fmla="*/ 397 w 448"/>
                <a:gd name="T21" fmla="*/ 461 h 461"/>
                <a:gd name="T22" fmla="*/ 448 w 448"/>
                <a:gd name="T23" fmla="*/ 409 h 461"/>
                <a:gd name="T24" fmla="*/ 434 w 448"/>
                <a:gd name="T25" fmla="*/ 373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8" h="461">
                  <a:moveTo>
                    <a:pt x="434" y="373"/>
                  </a:moveTo>
                  <a:cubicBezTo>
                    <a:pt x="434" y="373"/>
                    <a:pt x="434" y="373"/>
                    <a:pt x="434" y="373"/>
                  </a:cubicBezTo>
                  <a:cubicBezTo>
                    <a:pt x="433" y="373"/>
                    <a:pt x="433" y="373"/>
                    <a:pt x="433" y="373"/>
                  </a:cubicBezTo>
                  <a:cubicBezTo>
                    <a:pt x="433" y="373"/>
                    <a:pt x="433" y="373"/>
                    <a:pt x="433" y="373"/>
                  </a:cubicBezTo>
                  <a:cubicBezTo>
                    <a:pt x="92" y="20"/>
                    <a:pt x="92" y="20"/>
                    <a:pt x="92" y="20"/>
                  </a:cubicBezTo>
                  <a:cubicBezTo>
                    <a:pt x="83" y="8"/>
                    <a:pt x="68" y="0"/>
                    <a:pt x="52" y="0"/>
                  </a:cubicBezTo>
                  <a:cubicBezTo>
                    <a:pt x="23" y="0"/>
                    <a:pt x="0" y="24"/>
                    <a:pt x="0" y="52"/>
                  </a:cubicBezTo>
                  <a:cubicBezTo>
                    <a:pt x="0" y="67"/>
                    <a:pt x="7" y="81"/>
                    <a:pt x="17" y="90"/>
                  </a:cubicBezTo>
                  <a:cubicBezTo>
                    <a:pt x="359" y="445"/>
                    <a:pt x="359" y="445"/>
                    <a:pt x="359" y="445"/>
                  </a:cubicBezTo>
                  <a:cubicBezTo>
                    <a:pt x="360" y="446"/>
                    <a:pt x="361" y="446"/>
                    <a:pt x="362" y="447"/>
                  </a:cubicBezTo>
                  <a:cubicBezTo>
                    <a:pt x="371" y="455"/>
                    <a:pt x="383" y="461"/>
                    <a:pt x="397" y="461"/>
                  </a:cubicBezTo>
                  <a:cubicBezTo>
                    <a:pt x="425" y="461"/>
                    <a:pt x="448" y="438"/>
                    <a:pt x="448" y="409"/>
                  </a:cubicBezTo>
                  <a:cubicBezTo>
                    <a:pt x="448" y="395"/>
                    <a:pt x="443" y="382"/>
                    <a:pt x="434" y="373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2" name="ïṥ1ïḓè">
              <a:extLst>
                <a:ext uri="{FF2B5EF4-FFF2-40B4-BE49-F238E27FC236}">
                  <a16:creationId xmlns:a16="http://schemas.microsoft.com/office/drawing/2014/main" id="{BA788B41-7A6C-41BF-B70A-800E8EEE2B86}"/>
                </a:ext>
              </a:extLst>
            </p:cNvPr>
            <p:cNvSpPr/>
            <p:nvPr/>
          </p:nvSpPr>
          <p:spPr bwMode="auto">
            <a:xfrm>
              <a:off x="5486483" y="3134274"/>
              <a:ext cx="1009133" cy="274483"/>
            </a:xfrm>
            <a:custGeom>
              <a:avLst/>
              <a:gdLst>
                <a:gd name="T0" fmla="*/ 495 w 554"/>
                <a:gd name="T1" fmla="*/ 2 h 153"/>
                <a:gd name="T2" fmla="*/ 495 w 554"/>
                <a:gd name="T3" fmla="*/ 2 h 153"/>
                <a:gd name="T4" fmla="*/ 495 w 554"/>
                <a:gd name="T5" fmla="*/ 2 h 153"/>
                <a:gd name="T6" fmla="*/ 494 w 554"/>
                <a:gd name="T7" fmla="*/ 2 h 153"/>
                <a:gd name="T8" fmla="*/ 51 w 554"/>
                <a:gd name="T9" fmla="*/ 57 h 153"/>
                <a:gd name="T10" fmla="*/ 15 w 554"/>
                <a:gd name="T11" fmla="*/ 76 h 153"/>
                <a:gd name="T12" fmla="*/ 25 w 554"/>
                <a:gd name="T13" fmla="*/ 142 h 153"/>
                <a:gd name="T14" fmla="*/ 62 w 554"/>
                <a:gd name="T15" fmla="*/ 151 h 153"/>
                <a:gd name="T16" fmla="*/ 507 w 554"/>
                <a:gd name="T17" fmla="*/ 95 h 153"/>
                <a:gd name="T18" fmla="*/ 510 w 554"/>
                <a:gd name="T19" fmla="*/ 94 h 153"/>
                <a:gd name="T20" fmla="*/ 539 w 554"/>
                <a:gd name="T21" fmla="*/ 77 h 153"/>
                <a:gd name="T22" fmla="*/ 529 w 554"/>
                <a:gd name="T23" fmla="*/ 11 h 153"/>
                <a:gd name="T24" fmla="*/ 495 w 554"/>
                <a:gd name="T25" fmla="*/ 2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54" h="153">
                  <a:moveTo>
                    <a:pt x="495" y="2"/>
                  </a:moveTo>
                  <a:cubicBezTo>
                    <a:pt x="495" y="2"/>
                    <a:pt x="495" y="2"/>
                    <a:pt x="495" y="2"/>
                  </a:cubicBezTo>
                  <a:cubicBezTo>
                    <a:pt x="495" y="2"/>
                    <a:pt x="495" y="2"/>
                    <a:pt x="495" y="2"/>
                  </a:cubicBezTo>
                  <a:cubicBezTo>
                    <a:pt x="494" y="2"/>
                    <a:pt x="494" y="2"/>
                    <a:pt x="494" y="2"/>
                  </a:cubicBezTo>
                  <a:cubicBezTo>
                    <a:pt x="51" y="57"/>
                    <a:pt x="51" y="57"/>
                    <a:pt x="51" y="57"/>
                  </a:cubicBezTo>
                  <a:cubicBezTo>
                    <a:pt x="37" y="58"/>
                    <a:pt x="24" y="64"/>
                    <a:pt x="15" y="76"/>
                  </a:cubicBezTo>
                  <a:cubicBezTo>
                    <a:pt x="0" y="97"/>
                    <a:pt x="4" y="127"/>
                    <a:pt x="25" y="142"/>
                  </a:cubicBezTo>
                  <a:cubicBezTo>
                    <a:pt x="36" y="150"/>
                    <a:pt x="49" y="153"/>
                    <a:pt x="62" y="151"/>
                  </a:cubicBezTo>
                  <a:cubicBezTo>
                    <a:pt x="507" y="95"/>
                    <a:pt x="507" y="95"/>
                    <a:pt x="507" y="95"/>
                  </a:cubicBezTo>
                  <a:cubicBezTo>
                    <a:pt x="508" y="95"/>
                    <a:pt x="509" y="95"/>
                    <a:pt x="510" y="94"/>
                  </a:cubicBezTo>
                  <a:cubicBezTo>
                    <a:pt x="521" y="92"/>
                    <a:pt x="532" y="86"/>
                    <a:pt x="539" y="77"/>
                  </a:cubicBezTo>
                  <a:cubicBezTo>
                    <a:pt x="554" y="56"/>
                    <a:pt x="550" y="26"/>
                    <a:pt x="529" y="11"/>
                  </a:cubicBezTo>
                  <a:cubicBezTo>
                    <a:pt x="519" y="3"/>
                    <a:pt x="507" y="0"/>
                    <a:pt x="495" y="2"/>
                  </a:cubicBezTo>
                  <a:close/>
                </a:path>
              </a:pathLst>
            </a:custGeom>
            <a:solidFill>
              <a:srgbClr val="2E3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3" name="iś1iďè">
              <a:extLst>
                <a:ext uri="{FF2B5EF4-FFF2-40B4-BE49-F238E27FC236}">
                  <a16:creationId xmlns:a16="http://schemas.microsoft.com/office/drawing/2014/main" id="{CA70EA7B-CF9C-4AC4-8EDC-13A1312555FE}"/>
                </a:ext>
              </a:extLst>
            </p:cNvPr>
            <p:cNvSpPr/>
            <p:nvPr/>
          </p:nvSpPr>
          <p:spPr bwMode="auto">
            <a:xfrm>
              <a:off x="5341170" y="3206929"/>
              <a:ext cx="282559" cy="290629"/>
            </a:xfrm>
            <a:prstGeom prst="ellipse">
              <a:avLst/>
            </a:prstGeom>
            <a:solidFill>
              <a:srgbClr val="E4E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4" name="işľíďê">
              <a:extLst>
                <a:ext uri="{FF2B5EF4-FFF2-40B4-BE49-F238E27FC236}">
                  <a16:creationId xmlns:a16="http://schemas.microsoft.com/office/drawing/2014/main" id="{BC3FB606-67C7-4532-8A31-CFB21CC31985}"/>
                </a:ext>
              </a:extLst>
            </p:cNvPr>
            <p:cNvSpPr/>
            <p:nvPr/>
          </p:nvSpPr>
          <p:spPr bwMode="auto">
            <a:xfrm>
              <a:off x="5228147" y="3101982"/>
              <a:ext cx="500529" cy="500529"/>
            </a:xfrm>
            <a:custGeom>
              <a:avLst/>
              <a:gdLst>
                <a:gd name="T0" fmla="*/ 137 w 274"/>
                <a:gd name="T1" fmla="*/ 58 h 274"/>
                <a:gd name="T2" fmla="*/ 216 w 274"/>
                <a:gd name="T3" fmla="*/ 137 h 274"/>
                <a:gd name="T4" fmla="*/ 137 w 274"/>
                <a:gd name="T5" fmla="*/ 216 h 274"/>
                <a:gd name="T6" fmla="*/ 59 w 274"/>
                <a:gd name="T7" fmla="*/ 137 h 274"/>
                <a:gd name="T8" fmla="*/ 137 w 274"/>
                <a:gd name="T9" fmla="*/ 58 h 274"/>
                <a:gd name="T10" fmla="*/ 137 w 274"/>
                <a:gd name="T11" fmla="*/ 0 h 274"/>
                <a:gd name="T12" fmla="*/ 0 w 274"/>
                <a:gd name="T13" fmla="*/ 137 h 274"/>
                <a:gd name="T14" fmla="*/ 137 w 274"/>
                <a:gd name="T15" fmla="*/ 274 h 274"/>
                <a:gd name="T16" fmla="*/ 274 w 274"/>
                <a:gd name="T17" fmla="*/ 137 h 274"/>
                <a:gd name="T18" fmla="*/ 137 w 274"/>
                <a:gd name="T19" fmla="*/ 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4" h="274">
                  <a:moveTo>
                    <a:pt x="137" y="58"/>
                  </a:moveTo>
                  <a:cubicBezTo>
                    <a:pt x="181" y="58"/>
                    <a:pt x="216" y="94"/>
                    <a:pt x="216" y="137"/>
                  </a:cubicBezTo>
                  <a:cubicBezTo>
                    <a:pt x="216" y="181"/>
                    <a:pt x="181" y="216"/>
                    <a:pt x="137" y="216"/>
                  </a:cubicBezTo>
                  <a:cubicBezTo>
                    <a:pt x="94" y="216"/>
                    <a:pt x="59" y="181"/>
                    <a:pt x="59" y="137"/>
                  </a:cubicBezTo>
                  <a:cubicBezTo>
                    <a:pt x="59" y="94"/>
                    <a:pt x="94" y="58"/>
                    <a:pt x="137" y="58"/>
                  </a:cubicBezTo>
                  <a:moveTo>
                    <a:pt x="137" y="0"/>
                  </a:moveTo>
                  <a:cubicBezTo>
                    <a:pt x="62" y="0"/>
                    <a:pt x="0" y="62"/>
                    <a:pt x="0" y="137"/>
                  </a:cubicBezTo>
                  <a:cubicBezTo>
                    <a:pt x="0" y="213"/>
                    <a:pt x="62" y="274"/>
                    <a:pt x="137" y="274"/>
                  </a:cubicBezTo>
                  <a:cubicBezTo>
                    <a:pt x="213" y="274"/>
                    <a:pt x="274" y="213"/>
                    <a:pt x="274" y="137"/>
                  </a:cubicBezTo>
                  <a:cubicBezTo>
                    <a:pt x="274" y="62"/>
                    <a:pt x="213" y="0"/>
                    <a:pt x="137" y="0"/>
                  </a:cubicBezTo>
                  <a:close/>
                </a:path>
              </a:pathLst>
            </a:custGeom>
            <a:solidFill>
              <a:srgbClr val="2E3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5" name="iṣlíḍe">
              <a:extLst>
                <a:ext uri="{FF2B5EF4-FFF2-40B4-BE49-F238E27FC236}">
                  <a16:creationId xmlns:a16="http://schemas.microsoft.com/office/drawing/2014/main" id="{92470234-3CAD-4524-BF1D-8177ADB0D22B}"/>
                </a:ext>
              </a:extLst>
            </p:cNvPr>
            <p:cNvSpPr/>
            <p:nvPr/>
          </p:nvSpPr>
          <p:spPr bwMode="auto">
            <a:xfrm>
              <a:off x="6794317" y="3303806"/>
              <a:ext cx="379435" cy="96877"/>
            </a:xfrm>
            <a:custGeom>
              <a:avLst/>
              <a:gdLst>
                <a:gd name="T0" fmla="*/ 0 w 208"/>
                <a:gd name="T1" fmla="*/ 26 h 52"/>
                <a:gd name="T2" fmla="*/ 0 w 208"/>
                <a:gd name="T3" fmla="*/ 26 h 52"/>
                <a:gd name="T4" fmla="*/ 27 w 208"/>
                <a:gd name="T5" fmla="*/ 0 h 52"/>
                <a:gd name="T6" fmla="*/ 182 w 208"/>
                <a:gd name="T7" fmla="*/ 0 h 52"/>
                <a:gd name="T8" fmla="*/ 208 w 208"/>
                <a:gd name="T9" fmla="*/ 26 h 52"/>
                <a:gd name="T10" fmla="*/ 182 w 208"/>
                <a:gd name="T11" fmla="*/ 52 h 52"/>
                <a:gd name="T12" fmla="*/ 27 w 208"/>
                <a:gd name="T13" fmla="*/ 52 h 52"/>
                <a:gd name="T14" fmla="*/ 0 w 208"/>
                <a:gd name="T15" fmla="*/ 2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52"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182" y="0"/>
                    <a:pt x="182" y="0"/>
                    <a:pt x="182" y="0"/>
                  </a:cubicBezTo>
                  <a:cubicBezTo>
                    <a:pt x="197" y="0"/>
                    <a:pt x="208" y="12"/>
                    <a:pt x="208" y="26"/>
                  </a:cubicBezTo>
                  <a:cubicBezTo>
                    <a:pt x="208" y="40"/>
                    <a:pt x="197" y="52"/>
                    <a:pt x="182" y="52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2" y="52"/>
                    <a:pt x="0" y="41"/>
                    <a:pt x="0" y="26"/>
                  </a:cubicBezTo>
                  <a:close/>
                </a:path>
              </a:pathLst>
            </a:custGeom>
            <a:solidFill>
              <a:srgbClr val="2E3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6" name="îṥḷíďê">
              <a:extLst>
                <a:ext uri="{FF2B5EF4-FFF2-40B4-BE49-F238E27FC236}">
                  <a16:creationId xmlns:a16="http://schemas.microsoft.com/office/drawing/2014/main" id="{0E60F8BC-B436-40A4-80B4-CFB1CFBDCA9D}"/>
                </a:ext>
              </a:extLst>
            </p:cNvPr>
            <p:cNvSpPr/>
            <p:nvPr/>
          </p:nvSpPr>
          <p:spPr bwMode="auto">
            <a:xfrm>
              <a:off x="6382594" y="4248355"/>
              <a:ext cx="306775" cy="298705"/>
            </a:xfrm>
            <a:custGeom>
              <a:avLst/>
              <a:gdLst>
                <a:gd name="T0" fmla="*/ 10 w 167"/>
                <a:gd name="T1" fmla="*/ 10 h 167"/>
                <a:gd name="T2" fmla="*/ 47 w 167"/>
                <a:gd name="T3" fmla="*/ 10 h 167"/>
                <a:gd name="T4" fmla="*/ 157 w 167"/>
                <a:gd name="T5" fmla="*/ 120 h 167"/>
                <a:gd name="T6" fmla="*/ 157 w 167"/>
                <a:gd name="T7" fmla="*/ 157 h 167"/>
                <a:gd name="T8" fmla="*/ 120 w 167"/>
                <a:gd name="T9" fmla="*/ 157 h 167"/>
                <a:gd name="T10" fmla="*/ 10 w 167"/>
                <a:gd name="T11" fmla="*/ 47 h 167"/>
                <a:gd name="T12" fmla="*/ 10 w 167"/>
                <a:gd name="T13" fmla="*/ 1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167">
                  <a:moveTo>
                    <a:pt x="10" y="10"/>
                  </a:moveTo>
                  <a:cubicBezTo>
                    <a:pt x="20" y="0"/>
                    <a:pt x="37" y="0"/>
                    <a:pt x="47" y="10"/>
                  </a:cubicBezTo>
                  <a:cubicBezTo>
                    <a:pt x="157" y="120"/>
                    <a:pt x="157" y="120"/>
                    <a:pt x="157" y="120"/>
                  </a:cubicBezTo>
                  <a:cubicBezTo>
                    <a:pt x="167" y="130"/>
                    <a:pt x="167" y="146"/>
                    <a:pt x="157" y="157"/>
                  </a:cubicBezTo>
                  <a:cubicBezTo>
                    <a:pt x="147" y="167"/>
                    <a:pt x="130" y="167"/>
                    <a:pt x="120" y="15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0" y="37"/>
                    <a:pt x="0" y="20"/>
                    <a:pt x="10" y="10"/>
                  </a:cubicBezTo>
                </a:path>
              </a:pathLst>
            </a:custGeom>
            <a:solidFill>
              <a:srgbClr val="2E3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7" name="ísḻídê">
              <a:extLst>
                <a:ext uri="{FF2B5EF4-FFF2-40B4-BE49-F238E27FC236}">
                  <a16:creationId xmlns:a16="http://schemas.microsoft.com/office/drawing/2014/main" id="{CEF22571-2A0B-420E-8BDC-8B538C445D13}"/>
                </a:ext>
              </a:extLst>
            </p:cNvPr>
            <p:cNvSpPr/>
            <p:nvPr/>
          </p:nvSpPr>
          <p:spPr bwMode="auto">
            <a:xfrm>
              <a:off x="5438045" y="4660077"/>
              <a:ext cx="96877" cy="379435"/>
            </a:xfrm>
            <a:custGeom>
              <a:avLst/>
              <a:gdLst>
                <a:gd name="T0" fmla="*/ 27 w 53"/>
                <a:gd name="T1" fmla="*/ 0 h 208"/>
                <a:gd name="T2" fmla="*/ 53 w 53"/>
                <a:gd name="T3" fmla="*/ 26 h 208"/>
                <a:gd name="T4" fmla="*/ 53 w 53"/>
                <a:gd name="T5" fmla="*/ 182 h 208"/>
                <a:gd name="T6" fmla="*/ 27 w 53"/>
                <a:gd name="T7" fmla="*/ 208 h 208"/>
                <a:gd name="T8" fmla="*/ 1 w 53"/>
                <a:gd name="T9" fmla="*/ 182 h 208"/>
                <a:gd name="T10" fmla="*/ 0 w 53"/>
                <a:gd name="T11" fmla="*/ 27 h 208"/>
                <a:gd name="T12" fmla="*/ 27 w 53"/>
                <a:gd name="T13" fmla="*/ 0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" h="208">
                  <a:moveTo>
                    <a:pt x="27" y="0"/>
                  </a:moveTo>
                  <a:cubicBezTo>
                    <a:pt x="41" y="0"/>
                    <a:pt x="53" y="12"/>
                    <a:pt x="53" y="26"/>
                  </a:cubicBezTo>
                  <a:cubicBezTo>
                    <a:pt x="53" y="182"/>
                    <a:pt x="53" y="182"/>
                    <a:pt x="53" y="182"/>
                  </a:cubicBezTo>
                  <a:cubicBezTo>
                    <a:pt x="53" y="196"/>
                    <a:pt x="42" y="208"/>
                    <a:pt x="27" y="208"/>
                  </a:cubicBezTo>
                  <a:cubicBezTo>
                    <a:pt x="13" y="208"/>
                    <a:pt x="1" y="196"/>
                    <a:pt x="1" y="18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</a:path>
              </a:pathLst>
            </a:custGeom>
            <a:solidFill>
              <a:srgbClr val="2E3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8" name="îṣļîďè">
              <a:extLst>
                <a:ext uri="{FF2B5EF4-FFF2-40B4-BE49-F238E27FC236}">
                  <a16:creationId xmlns:a16="http://schemas.microsoft.com/office/drawing/2014/main" id="{1FAB32D7-F268-4FCF-818D-6C798D40275F}"/>
                </a:ext>
              </a:extLst>
            </p:cNvPr>
            <p:cNvSpPr/>
            <p:nvPr/>
          </p:nvSpPr>
          <p:spPr bwMode="auto">
            <a:xfrm>
              <a:off x="4259381" y="4280647"/>
              <a:ext cx="298705" cy="306775"/>
            </a:xfrm>
            <a:custGeom>
              <a:avLst/>
              <a:gdLst>
                <a:gd name="T0" fmla="*/ 156 w 167"/>
                <a:gd name="T1" fmla="*/ 10 h 168"/>
                <a:gd name="T2" fmla="*/ 156 w 167"/>
                <a:gd name="T3" fmla="*/ 10 h 168"/>
                <a:gd name="T4" fmla="*/ 157 w 167"/>
                <a:gd name="T5" fmla="*/ 48 h 168"/>
                <a:gd name="T6" fmla="*/ 47 w 167"/>
                <a:gd name="T7" fmla="*/ 158 h 168"/>
                <a:gd name="T8" fmla="*/ 10 w 167"/>
                <a:gd name="T9" fmla="*/ 158 h 168"/>
                <a:gd name="T10" fmla="*/ 10 w 167"/>
                <a:gd name="T11" fmla="*/ 121 h 168"/>
                <a:gd name="T12" fmla="*/ 119 w 167"/>
                <a:gd name="T13" fmla="*/ 11 h 168"/>
                <a:gd name="T14" fmla="*/ 156 w 167"/>
                <a:gd name="T15" fmla="*/ 1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7" h="168">
                  <a:moveTo>
                    <a:pt x="156" y="10"/>
                  </a:moveTo>
                  <a:cubicBezTo>
                    <a:pt x="156" y="10"/>
                    <a:pt x="156" y="10"/>
                    <a:pt x="156" y="10"/>
                  </a:cubicBezTo>
                  <a:cubicBezTo>
                    <a:pt x="167" y="21"/>
                    <a:pt x="167" y="37"/>
                    <a:pt x="157" y="48"/>
                  </a:cubicBezTo>
                  <a:cubicBezTo>
                    <a:pt x="47" y="158"/>
                    <a:pt x="47" y="158"/>
                    <a:pt x="47" y="158"/>
                  </a:cubicBezTo>
                  <a:cubicBezTo>
                    <a:pt x="37" y="168"/>
                    <a:pt x="20" y="168"/>
                    <a:pt x="10" y="158"/>
                  </a:cubicBezTo>
                  <a:cubicBezTo>
                    <a:pt x="0" y="148"/>
                    <a:pt x="0" y="131"/>
                    <a:pt x="10" y="121"/>
                  </a:cubicBezTo>
                  <a:cubicBezTo>
                    <a:pt x="119" y="11"/>
                    <a:pt x="119" y="11"/>
                    <a:pt x="119" y="11"/>
                  </a:cubicBezTo>
                  <a:cubicBezTo>
                    <a:pt x="130" y="0"/>
                    <a:pt x="146" y="0"/>
                    <a:pt x="156" y="10"/>
                  </a:cubicBezTo>
                  <a:close/>
                </a:path>
              </a:pathLst>
            </a:custGeom>
            <a:solidFill>
              <a:srgbClr val="2E3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9" name="ïSļïḍe">
              <a:extLst>
                <a:ext uri="{FF2B5EF4-FFF2-40B4-BE49-F238E27FC236}">
                  <a16:creationId xmlns:a16="http://schemas.microsoft.com/office/drawing/2014/main" id="{4706EED7-576D-4C30-A8CF-357C22A5DE5A}"/>
                </a:ext>
              </a:extLst>
            </p:cNvPr>
            <p:cNvSpPr/>
            <p:nvPr/>
          </p:nvSpPr>
          <p:spPr bwMode="auto">
            <a:xfrm>
              <a:off x="3750782" y="3311881"/>
              <a:ext cx="379435" cy="96877"/>
            </a:xfrm>
            <a:custGeom>
              <a:avLst/>
              <a:gdLst>
                <a:gd name="T0" fmla="*/ 208 w 208"/>
                <a:gd name="T1" fmla="*/ 26 h 53"/>
                <a:gd name="T2" fmla="*/ 208 w 208"/>
                <a:gd name="T3" fmla="*/ 26 h 53"/>
                <a:gd name="T4" fmla="*/ 182 w 208"/>
                <a:gd name="T5" fmla="*/ 53 h 53"/>
                <a:gd name="T6" fmla="*/ 27 w 208"/>
                <a:gd name="T7" fmla="*/ 53 h 53"/>
                <a:gd name="T8" fmla="*/ 0 w 208"/>
                <a:gd name="T9" fmla="*/ 27 h 53"/>
                <a:gd name="T10" fmla="*/ 27 w 208"/>
                <a:gd name="T11" fmla="*/ 1 h 53"/>
                <a:gd name="T12" fmla="*/ 182 w 208"/>
                <a:gd name="T13" fmla="*/ 0 h 53"/>
                <a:gd name="T14" fmla="*/ 208 w 208"/>
                <a:gd name="T15" fmla="*/ 26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53">
                  <a:moveTo>
                    <a:pt x="208" y="26"/>
                  </a:moveTo>
                  <a:cubicBezTo>
                    <a:pt x="208" y="26"/>
                    <a:pt x="208" y="26"/>
                    <a:pt x="208" y="26"/>
                  </a:cubicBezTo>
                  <a:cubicBezTo>
                    <a:pt x="208" y="41"/>
                    <a:pt x="197" y="53"/>
                    <a:pt x="182" y="53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12" y="53"/>
                    <a:pt x="1" y="41"/>
                    <a:pt x="0" y="27"/>
                  </a:cubicBezTo>
                  <a:cubicBezTo>
                    <a:pt x="0" y="13"/>
                    <a:pt x="12" y="1"/>
                    <a:pt x="27" y="1"/>
                  </a:cubicBezTo>
                  <a:cubicBezTo>
                    <a:pt x="182" y="0"/>
                    <a:pt x="182" y="0"/>
                    <a:pt x="182" y="0"/>
                  </a:cubicBezTo>
                  <a:cubicBezTo>
                    <a:pt x="197" y="0"/>
                    <a:pt x="208" y="12"/>
                    <a:pt x="208" y="26"/>
                  </a:cubicBezTo>
                  <a:close/>
                </a:path>
              </a:pathLst>
            </a:custGeom>
            <a:solidFill>
              <a:srgbClr val="2E3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0" name="ïṥļïḓè">
              <a:extLst>
                <a:ext uri="{FF2B5EF4-FFF2-40B4-BE49-F238E27FC236}">
                  <a16:creationId xmlns:a16="http://schemas.microsoft.com/office/drawing/2014/main" id="{56207BE1-8997-49B8-B02C-D24C63179A80}"/>
                </a:ext>
              </a:extLst>
            </p:cNvPr>
            <p:cNvSpPr/>
            <p:nvPr/>
          </p:nvSpPr>
          <p:spPr bwMode="auto">
            <a:xfrm>
              <a:off x="3573175" y="1455081"/>
              <a:ext cx="1913314" cy="3745893"/>
            </a:xfrm>
            <a:custGeom>
              <a:avLst/>
              <a:gdLst>
                <a:gd name="T0" fmla="*/ 1048 w 1048"/>
                <a:gd name="T1" fmla="*/ 0 h 2053"/>
                <a:gd name="T2" fmla="*/ 1048 w 1048"/>
                <a:gd name="T3" fmla="*/ 2053 h 2053"/>
                <a:gd name="T4" fmla="*/ 1047 w 1048"/>
                <a:gd name="T5" fmla="*/ 2053 h 2053"/>
                <a:gd name="T6" fmla="*/ 1045 w 1048"/>
                <a:gd name="T7" fmla="*/ 2053 h 2053"/>
                <a:gd name="T8" fmla="*/ 1041 w 1048"/>
                <a:gd name="T9" fmla="*/ 2053 h 2053"/>
                <a:gd name="T10" fmla="*/ 1027 w 1048"/>
                <a:gd name="T11" fmla="*/ 2053 h 2053"/>
                <a:gd name="T12" fmla="*/ 1000 w 1048"/>
                <a:gd name="T13" fmla="*/ 2053 h 2053"/>
                <a:gd name="T14" fmla="*/ 0 w 1048"/>
                <a:gd name="T15" fmla="*/ 1027 h 2053"/>
                <a:gd name="T16" fmla="*/ 1000 w 1048"/>
                <a:gd name="T17" fmla="*/ 0 h 2053"/>
                <a:gd name="T18" fmla="*/ 1027 w 1048"/>
                <a:gd name="T19" fmla="*/ 0 h 2053"/>
                <a:gd name="T20" fmla="*/ 1047 w 1048"/>
                <a:gd name="T21" fmla="*/ 0 h 2053"/>
                <a:gd name="T22" fmla="*/ 1048 w 1048"/>
                <a:gd name="T23" fmla="*/ 0 h 20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48" h="2053">
                  <a:moveTo>
                    <a:pt x="1048" y="0"/>
                  </a:moveTo>
                  <a:cubicBezTo>
                    <a:pt x="1048" y="2053"/>
                    <a:pt x="1048" y="2053"/>
                    <a:pt x="1048" y="2053"/>
                  </a:cubicBezTo>
                  <a:cubicBezTo>
                    <a:pt x="1047" y="2053"/>
                    <a:pt x="1047" y="2053"/>
                    <a:pt x="1047" y="2053"/>
                  </a:cubicBezTo>
                  <a:cubicBezTo>
                    <a:pt x="1046" y="2053"/>
                    <a:pt x="1046" y="2053"/>
                    <a:pt x="1045" y="2053"/>
                  </a:cubicBezTo>
                  <a:cubicBezTo>
                    <a:pt x="1044" y="2053"/>
                    <a:pt x="1043" y="2053"/>
                    <a:pt x="1041" y="2053"/>
                  </a:cubicBezTo>
                  <a:cubicBezTo>
                    <a:pt x="1036" y="2053"/>
                    <a:pt x="1032" y="2053"/>
                    <a:pt x="1027" y="2053"/>
                  </a:cubicBezTo>
                  <a:cubicBezTo>
                    <a:pt x="1018" y="2053"/>
                    <a:pt x="1009" y="2053"/>
                    <a:pt x="1000" y="2053"/>
                  </a:cubicBezTo>
                  <a:cubicBezTo>
                    <a:pt x="445" y="2039"/>
                    <a:pt x="0" y="1585"/>
                    <a:pt x="0" y="1027"/>
                  </a:cubicBezTo>
                  <a:cubicBezTo>
                    <a:pt x="0" y="468"/>
                    <a:pt x="445" y="14"/>
                    <a:pt x="1000" y="0"/>
                  </a:cubicBezTo>
                  <a:cubicBezTo>
                    <a:pt x="1009" y="0"/>
                    <a:pt x="1018" y="0"/>
                    <a:pt x="1027" y="0"/>
                  </a:cubicBezTo>
                  <a:cubicBezTo>
                    <a:pt x="1034" y="0"/>
                    <a:pt x="1040" y="0"/>
                    <a:pt x="1047" y="0"/>
                  </a:cubicBezTo>
                  <a:cubicBezTo>
                    <a:pt x="1048" y="0"/>
                    <a:pt x="1048" y="0"/>
                    <a:pt x="1048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1" name="îŝ1ïḍe">
              <a:extLst>
                <a:ext uri="{FF2B5EF4-FFF2-40B4-BE49-F238E27FC236}">
                  <a16:creationId xmlns:a16="http://schemas.microsoft.com/office/drawing/2014/main" id="{F06ECD2A-DF28-4501-A69D-889ED8E1EF7E}"/>
                </a:ext>
              </a:extLst>
            </p:cNvPr>
            <p:cNvSpPr/>
            <p:nvPr/>
          </p:nvSpPr>
          <p:spPr bwMode="auto">
            <a:xfrm>
              <a:off x="3411714" y="1293620"/>
              <a:ext cx="2082845" cy="4076890"/>
            </a:xfrm>
            <a:custGeom>
              <a:avLst/>
              <a:gdLst>
                <a:gd name="T0" fmla="*/ 1117 w 1140"/>
                <a:gd name="T1" fmla="*/ 0 h 2234"/>
                <a:gd name="T2" fmla="*/ 892 w 1140"/>
                <a:gd name="T3" fmla="*/ 22 h 2234"/>
                <a:gd name="T4" fmla="*/ 682 w 1140"/>
                <a:gd name="T5" fmla="*/ 87 h 2234"/>
                <a:gd name="T6" fmla="*/ 492 w 1140"/>
                <a:gd name="T7" fmla="*/ 190 h 2234"/>
                <a:gd name="T8" fmla="*/ 327 w 1140"/>
                <a:gd name="T9" fmla="*/ 327 h 2234"/>
                <a:gd name="T10" fmla="*/ 191 w 1140"/>
                <a:gd name="T11" fmla="*/ 492 h 2234"/>
                <a:gd name="T12" fmla="*/ 88 w 1140"/>
                <a:gd name="T13" fmla="*/ 682 h 2234"/>
                <a:gd name="T14" fmla="*/ 23 w 1140"/>
                <a:gd name="T15" fmla="*/ 892 h 2234"/>
                <a:gd name="T16" fmla="*/ 0 w 1140"/>
                <a:gd name="T17" fmla="*/ 1117 h 2234"/>
                <a:gd name="T18" fmla="*/ 23 w 1140"/>
                <a:gd name="T19" fmla="*/ 1342 h 2234"/>
                <a:gd name="T20" fmla="*/ 88 w 1140"/>
                <a:gd name="T21" fmla="*/ 1551 h 2234"/>
                <a:gd name="T22" fmla="*/ 191 w 1140"/>
                <a:gd name="T23" fmla="*/ 1741 h 2234"/>
                <a:gd name="T24" fmla="*/ 327 w 1140"/>
                <a:gd name="T25" fmla="*/ 1906 h 2234"/>
                <a:gd name="T26" fmla="*/ 492 w 1140"/>
                <a:gd name="T27" fmla="*/ 2043 h 2234"/>
                <a:gd name="T28" fmla="*/ 682 w 1140"/>
                <a:gd name="T29" fmla="*/ 2146 h 2234"/>
                <a:gd name="T30" fmla="*/ 892 w 1140"/>
                <a:gd name="T31" fmla="*/ 2211 h 2234"/>
                <a:gd name="T32" fmla="*/ 1117 w 1140"/>
                <a:gd name="T33" fmla="*/ 2234 h 2234"/>
                <a:gd name="T34" fmla="*/ 1140 w 1140"/>
                <a:gd name="T35" fmla="*/ 2233 h 2234"/>
                <a:gd name="T36" fmla="*/ 1140 w 1140"/>
                <a:gd name="T37" fmla="*/ 2143 h 2234"/>
                <a:gd name="T38" fmla="*/ 1137 w 1140"/>
                <a:gd name="T39" fmla="*/ 2143 h 2234"/>
                <a:gd name="T40" fmla="*/ 1135 w 1140"/>
                <a:gd name="T41" fmla="*/ 2143 h 2234"/>
                <a:gd name="T42" fmla="*/ 1131 w 1140"/>
                <a:gd name="T43" fmla="*/ 2143 h 2234"/>
                <a:gd name="T44" fmla="*/ 1117 w 1140"/>
                <a:gd name="T45" fmla="*/ 2143 h 2234"/>
                <a:gd name="T46" fmla="*/ 1090 w 1140"/>
                <a:gd name="T47" fmla="*/ 2143 h 2234"/>
                <a:gd name="T48" fmla="*/ 90 w 1140"/>
                <a:gd name="T49" fmla="*/ 1117 h 2234"/>
                <a:gd name="T50" fmla="*/ 1090 w 1140"/>
                <a:gd name="T51" fmla="*/ 90 h 2234"/>
                <a:gd name="T52" fmla="*/ 1117 w 1140"/>
                <a:gd name="T53" fmla="*/ 90 h 2234"/>
                <a:gd name="T54" fmla="*/ 1137 w 1140"/>
                <a:gd name="T55" fmla="*/ 90 h 2234"/>
                <a:gd name="T56" fmla="*/ 1138 w 1140"/>
                <a:gd name="T57" fmla="*/ 90 h 2234"/>
                <a:gd name="T58" fmla="*/ 1140 w 1140"/>
                <a:gd name="T59" fmla="*/ 90 h 2234"/>
                <a:gd name="T60" fmla="*/ 1140 w 1140"/>
                <a:gd name="T61" fmla="*/ 0 h 2234"/>
                <a:gd name="T62" fmla="*/ 1117 w 1140"/>
                <a:gd name="T63" fmla="*/ 0 h 2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40" h="2234">
                  <a:moveTo>
                    <a:pt x="1117" y="0"/>
                  </a:moveTo>
                  <a:cubicBezTo>
                    <a:pt x="1041" y="0"/>
                    <a:pt x="965" y="7"/>
                    <a:pt x="892" y="22"/>
                  </a:cubicBezTo>
                  <a:cubicBezTo>
                    <a:pt x="820" y="37"/>
                    <a:pt x="750" y="59"/>
                    <a:pt x="682" y="87"/>
                  </a:cubicBezTo>
                  <a:cubicBezTo>
                    <a:pt x="616" y="115"/>
                    <a:pt x="552" y="150"/>
                    <a:pt x="492" y="190"/>
                  </a:cubicBezTo>
                  <a:cubicBezTo>
                    <a:pt x="433" y="230"/>
                    <a:pt x="378" y="276"/>
                    <a:pt x="327" y="327"/>
                  </a:cubicBezTo>
                  <a:cubicBezTo>
                    <a:pt x="277" y="377"/>
                    <a:pt x="231" y="433"/>
                    <a:pt x="191" y="492"/>
                  </a:cubicBezTo>
                  <a:cubicBezTo>
                    <a:pt x="150" y="552"/>
                    <a:pt x="116" y="616"/>
                    <a:pt x="88" y="682"/>
                  </a:cubicBezTo>
                  <a:cubicBezTo>
                    <a:pt x="59" y="749"/>
                    <a:pt x="37" y="820"/>
                    <a:pt x="23" y="892"/>
                  </a:cubicBezTo>
                  <a:cubicBezTo>
                    <a:pt x="8" y="965"/>
                    <a:pt x="0" y="1041"/>
                    <a:pt x="0" y="1117"/>
                  </a:cubicBezTo>
                  <a:cubicBezTo>
                    <a:pt x="0" y="1192"/>
                    <a:pt x="8" y="1268"/>
                    <a:pt x="23" y="1342"/>
                  </a:cubicBezTo>
                  <a:cubicBezTo>
                    <a:pt x="37" y="1413"/>
                    <a:pt x="59" y="1484"/>
                    <a:pt x="88" y="1551"/>
                  </a:cubicBezTo>
                  <a:cubicBezTo>
                    <a:pt x="116" y="1618"/>
                    <a:pt x="150" y="1681"/>
                    <a:pt x="191" y="1741"/>
                  </a:cubicBezTo>
                  <a:cubicBezTo>
                    <a:pt x="231" y="1800"/>
                    <a:pt x="277" y="1856"/>
                    <a:pt x="327" y="1906"/>
                  </a:cubicBezTo>
                  <a:cubicBezTo>
                    <a:pt x="378" y="1957"/>
                    <a:pt x="433" y="2003"/>
                    <a:pt x="492" y="2043"/>
                  </a:cubicBezTo>
                  <a:cubicBezTo>
                    <a:pt x="552" y="2083"/>
                    <a:pt x="616" y="2118"/>
                    <a:pt x="682" y="2146"/>
                  </a:cubicBezTo>
                  <a:cubicBezTo>
                    <a:pt x="750" y="2174"/>
                    <a:pt x="820" y="2196"/>
                    <a:pt x="892" y="2211"/>
                  </a:cubicBezTo>
                  <a:cubicBezTo>
                    <a:pt x="965" y="2226"/>
                    <a:pt x="1041" y="2234"/>
                    <a:pt x="1117" y="2234"/>
                  </a:cubicBezTo>
                  <a:cubicBezTo>
                    <a:pt x="1124" y="2234"/>
                    <a:pt x="1132" y="2233"/>
                    <a:pt x="1140" y="2233"/>
                  </a:cubicBezTo>
                  <a:cubicBezTo>
                    <a:pt x="1140" y="2143"/>
                    <a:pt x="1140" y="2143"/>
                    <a:pt x="1140" y="2143"/>
                  </a:cubicBezTo>
                  <a:cubicBezTo>
                    <a:pt x="1139" y="2143"/>
                    <a:pt x="1138" y="2143"/>
                    <a:pt x="1137" y="2143"/>
                  </a:cubicBezTo>
                  <a:cubicBezTo>
                    <a:pt x="1136" y="2143"/>
                    <a:pt x="1136" y="2143"/>
                    <a:pt x="1135" y="2143"/>
                  </a:cubicBezTo>
                  <a:cubicBezTo>
                    <a:pt x="1134" y="2143"/>
                    <a:pt x="1133" y="2143"/>
                    <a:pt x="1131" y="2143"/>
                  </a:cubicBezTo>
                  <a:cubicBezTo>
                    <a:pt x="1126" y="2143"/>
                    <a:pt x="1122" y="2143"/>
                    <a:pt x="1117" y="2143"/>
                  </a:cubicBezTo>
                  <a:cubicBezTo>
                    <a:pt x="1108" y="2143"/>
                    <a:pt x="1099" y="2143"/>
                    <a:pt x="1090" y="2143"/>
                  </a:cubicBezTo>
                  <a:cubicBezTo>
                    <a:pt x="536" y="2129"/>
                    <a:pt x="90" y="1675"/>
                    <a:pt x="90" y="1117"/>
                  </a:cubicBezTo>
                  <a:cubicBezTo>
                    <a:pt x="90" y="558"/>
                    <a:pt x="536" y="104"/>
                    <a:pt x="1090" y="90"/>
                  </a:cubicBezTo>
                  <a:cubicBezTo>
                    <a:pt x="1099" y="90"/>
                    <a:pt x="1108" y="90"/>
                    <a:pt x="1117" y="90"/>
                  </a:cubicBezTo>
                  <a:cubicBezTo>
                    <a:pt x="1124" y="90"/>
                    <a:pt x="1130" y="90"/>
                    <a:pt x="1137" y="90"/>
                  </a:cubicBezTo>
                  <a:cubicBezTo>
                    <a:pt x="1138" y="90"/>
                    <a:pt x="1138" y="90"/>
                    <a:pt x="1138" y="90"/>
                  </a:cubicBezTo>
                  <a:cubicBezTo>
                    <a:pt x="1139" y="90"/>
                    <a:pt x="1139" y="90"/>
                    <a:pt x="1140" y="90"/>
                  </a:cubicBezTo>
                  <a:cubicBezTo>
                    <a:pt x="1140" y="0"/>
                    <a:pt x="1140" y="0"/>
                    <a:pt x="1140" y="0"/>
                  </a:cubicBezTo>
                  <a:cubicBezTo>
                    <a:pt x="1132" y="0"/>
                    <a:pt x="1124" y="0"/>
                    <a:pt x="1117" y="0"/>
                  </a:cubicBezTo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2" name="íŝľíḓê">
              <a:extLst>
                <a:ext uri="{FF2B5EF4-FFF2-40B4-BE49-F238E27FC236}">
                  <a16:creationId xmlns:a16="http://schemas.microsoft.com/office/drawing/2014/main" id="{756C72A1-2913-492C-99C9-2651FDF97CF5}"/>
                </a:ext>
              </a:extLst>
            </p:cNvPr>
            <p:cNvSpPr/>
            <p:nvPr/>
          </p:nvSpPr>
          <p:spPr bwMode="auto">
            <a:xfrm>
              <a:off x="5413830" y="3352244"/>
              <a:ext cx="72660" cy="185683"/>
            </a:xfrm>
            <a:custGeom>
              <a:avLst/>
              <a:gdLst>
                <a:gd name="T0" fmla="*/ 9 w 9"/>
                <a:gd name="T1" fmla="*/ 2 h 23"/>
                <a:gd name="T2" fmla="*/ 9 w 9"/>
                <a:gd name="T3" fmla="*/ 23 h 23"/>
                <a:gd name="T4" fmla="*/ 7 w 9"/>
                <a:gd name="T5" fmla="*/ 18 h 23"/>
                <a:gd name="T6" fmla="*/ 0 w 9"/>
                <a:gd name="T7" fmla="*/ 6 h 23"/>
                <a:gd name="T8" fmla="*/ 8 w 9"/>
                <a:gd name="T9" fmla="*/ 0 h 23"/>
                <a:gd name="T10" fmla="*/ 9 w 9"/>
                <a:gd name="T11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23">
                  <a:moveTo>
                    <a:pt x="9" y="2"/>
                  </a:moveTo>
                  <a:lnTo>
                    <a:pt x="9" y="23"/>
                  </a:lnTo>
                  <a:lnTo>
                    <a:pt x="7" y="18"/>
                  </a:lnTo>
                  <a:lnTo>
                    <a:pt x="0" y="6"/>
                  </a:lnTo>
                  <a:lnTo>
                    <a:pt x="8" y="0"/>
                  </a:lnTo>
                  <a:lnTo>
                    <a:pt x="9" y="2"/>
                  </a:lnTo>
                  <a:close/>
                </a:path>
              </a:pathLst>
            </a:custGeom>
            <a:solidFill>
              <a:srgbClr val="ED85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3" name="îṥḻîḓè">
              <a:extLst>
                <a:ext uri="{FF2B5EF4-FFF2-40B4-BE49-F238E27FC236}">
                  <a16:creationId xmlns:a16="http://schemas.microsoft.com/office/drawing/2014/main" id="{15CB3E49-7B5E-401E-A6D7-F77A0B852599}"/>
                </a:ext>
              </a:extLst>
            </p:cNvPr>
            <p:cNvSpPr/>
            <p:nvPr/>
          </p:nvSpPr>
          <p:spPr bwMode="auto">
            <a:xfrm>
              <a:off x="4663033" y="2544939"/>
              <a:ext cx="815380" cy="839597"/>
            </a:xfrm>
            <a:custGeom>
              <a:avLst/>
              <a:gdLst>
                <a:gd name="T0" fmla="*/ 433 w 448"/>
                <a:gd name="T1" fmla="*/ 373 h 460"/>
                <a:gd name="T2" fmla="*/ 433 w 448"/>
                <a:gd name="T3" fmla="*/ 373 h 460"/>
                <a:gd name="T4" fmla="*/ 433 w 448"/>
                <a:gd name="T5" fmla="*/ 372 h 460"/>
                <a:gd name="T6" fmla="*/ 433 w 448"/>
                <a:gd name="T7" fmla="*/ 372 h 460"/>
                <a:gd name="T8" fmla="*/ 92 w 448"/>
                <a:gd name="T9" fmla="*/ 19 h 460"/>
                <a:gd name="T10" fmla="*/ 52 w 448"/>
                <a:gd name="T11" fmla="*/ 0 h 460"/>
                <a:gd name="T12" fmla="*/ 0 w 448"/>
                <a:gd name="T13" fmla="*/ 52 h 460"/>
                <a:gd name="T14" fmla="*/ 16 w 448"/>
                <a:gd name="T15" fmla="*/ 90 h 460"/>
                <a:gd name="T16" fmla="*/ 359 w 448"/>
                <a:gd name="T17" fmla="*/ 444 h 460"/>
                <a:gd name="T18" fmla="*/ 362 w 448"/>
                <a:gd name="T19" fmla="*/ 446 h 460"/>
                <a:gd name="T20" fmla="*/ 397 w 448"/>
                <a:gd name="T21" fmla="*/ 460 h 460"/>
                <a:gd name="T22" fmla="*/ 448 w 448"/>
                <a:gd name="T23" fmla="*/ 409 h 460"/>
                <a:gd name="T24" fmla="*/ 433 w 448"/>
                <a:gd name="T25" fmla="*/ 373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8" h="460">
                  <a:moveTo>
                    <a:pt x="433" y="373"/>
                  </a:moveTo>
                  <a:cubicBezTo>
                    <a:pt x="433" y="373"/>
                    <a:pt x="433" y="373"/>
                    <a:pt x="433" y="373"/>
                  </a:cubicBezTo>
                  <a:cubicBezTo>
                    <a:pt x="433" y="372"/>
                    <a:pt x="433" y="372"/>
                    <a:pt x="433" y="372"/>
                  </a:cubicBezTo>
                  <a:cubicBezTo>
                    <a:pt x="433" y="372"/>
                    <a:pt x="433" y="372"/>
                    <a:pt x="433" y="372"/>
                  </a:cubicBezTo>
                  <a:cubicBezTo>
                    <a:pt x="92" y="19"/>
                    <a:pt x="92" y="19"/>
                    <a:pt x="92" y="19"/>
                  </a:cubicBezTo>
                  <a:cubicBezTo>
                    <a:pt x="82" y="7"/>
                    <a:pt x="68" y="0"/>
                    <a:pt x="52" y="0"/>
                  </a:cubicBezTo>
                  <a:cubicBezTo>
                    <a:pt x="23" y="0"/>
                    <a:pt x="0" y="23"/>
                    <a:pt x="0" y="52"/>
                  </a:cubicBezTo>
                  <a:cubicBezTo>
                    <a:pt x="0" y="67"/>
                    <a:pt x="6" y="80"/>
                    <a:pt x="16" y="90"/>
                  </a:cubicBezTo>
                  <a:cubicBezTo>
                    <a:pt x="359" y="444"/>
                    <a:pt x="359" y="444"/>
                    <a:pt x="359" y="444"/>
                  </a:cubicBezTo>
                  <a:cubicBezTo>
                    <a:pt x="360" y="445"/>
                    <a:pt x="361" y="446"/>
                    <a:pt x="362" y="446"/>
                  </a:cubicBezTo>
                  <a:cubicBezTo>
                    <a:pt x="371" y="455"/>
                    <a:pt x="383" y="460"/>
                    <a:pt x="397" y="460"/>
                  </a:cubicBezTo>
                  <a:cubicBezTo>
                    <a:pt x="425" y="460"/>
                    <a:pt x="448" y="437"/>
                    <a:pt x="448" y="409"/>
                  </a:cubicBezTo>
                  <a:cubicBezTo>
                    <a:pt x="448" y="395"/>
                    <a:pt x="442" y="382"/>
                    <a:pt x="433" y="373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4" name="íṩḷïḍè">
              <a:extLst>
                <a:ext uri="{FF2B5EF4-FFF2-40B4-BE49-F238E27FC236}">
                  <a16:creationId xmlns:a16="http://schemas.microsoft.com/office/drawing/2014/main" id="{424E6536-1586-4B47-BA50-7D51B8165128}"/>
                </a:ext>
              </a:extLst>
            </p:cNvPr>
            <p:cNvSpPr/>
            <p:nvPr/>
          </p:nvSpPr>
          <p:spPr bwMode="auto">
            <a:xfrm>
              <a:off x="5333099" y="3215005"/>
              <a:ext cx="153391" cy="282559"/>
            </a:xfrm>
            <a:custGeom>
              <a:avLst/>
              <a:gdLst>
                <a:gd name="T0" fmla="*/ 84 w 84"/>
                <a:gd name="T1" fmla="*/ 0 h 157"/>
                <a:gd name="T2" fmla="*/ 84 w 84"/>
                <a:gd name="T3" fmla="*/ 157 h 157"/>
                <a:gd name="T4" fmla="*/ 78 w 84"/>
                <a:gd name="T5" fmla="*/ 157 h 157"/>
                <a:gd name="T6" fmla="*/ 73 w 84"/>
                <a:gd name="T7" fmla="*/ 157 h 157"/>
                <a:gd name="T8" fmla="*/ 0 w 84"/>
                <a:gd name="T9" fmla="*/ 87 h 157"/>
                <a:gd name="T10" fmla="*/ 0 w 84"/>
                <a:gd name="T11" fmla="*/ 79 h 157"/>
                <a:gd name="T12" fmla="*/ 60 w 84"/>
                <a:gd name="T13" fmla="*/ 2 h 157"/>
                <a:gd name="T14" fmla="*/ 78 w 84"/>
                <a:gd name="T15" fmla="*/ 0 h 157"/>
                <a:gd name="T16" fmla="*/ 84 w 84"/>
                <a:gd name="T1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57">
                  <a:moveTo>
                    <a:pt x="84" y="0"/>
                  </a:moveTo>
                  <a:cubicBezTo>
                    <a:pt x="84" y="157"/>
                    <a:pt x="84" y="157"/>
                    <a:pt x="84" y="157"/>
                  </a:cubicBezTo>
                  <a:cubicBezTo>
                    <a:pt x="84" y="157"/>
                    <a:pt x="80" y="157"/>
                    <a:pt x="78" y="157"/>
                  </a:cubicBezTo>
                  <a:cubicBezTo>
                    <a:pt x="76" y="157"/>
                    <a:pt x="75" y="157"/>
                    <a:pt x="73" y="157"/>
                  </a:cubicBezTo>
                  <a:cubicBezTo>
                    <a:pt x="35" y="154"/>
                    <a:pt x="4" y="124"/>
                    <a:pt x="0" y="87"/>
                  </a:cubicBezTo>
                  <a:cubicBezTo>
                    <a:pt x="0" y="84"/>
                    <a:pt x="0" y="81"/>
                    <a:pt x="0" y="79"/>
                  </a:cubicBezTo>
                  <a:cubicBezTo>
                    <a:pt x="0" y="42"/>
                    <a:pt x="26" y="11"/>
                    <a:pt x="60" y="2"/>
                  </a:cubicBezTo>
                  <a:cubicBezTo>
                    <a:pt x="66" y="1"/>
                    <a:pt x="72" y="0"/>
                    <a:pt x="78" y="0"/>
                  </a:cubicBezTo>
                  <a:cubicBezTo>
                    <a:pt x="80" y="0"/>
                    <a:pt x="84" y="0"/>
                    <a:pt x="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5" name="íŝlîḑè">
              <a:extLst>
                <a:ext uri="{FF2B5EF4-FFF2-40B4-BE49-F238E27FC236}">
                  <a16:creationId xmlns:a16="http://schemas.microsoft.com/office/drawing/2014/main" id="{40714FAE-9A65-4443-8BC1-2C8A29294862}"/>
                </a:ext>
              </a:extLst>
            </p:cNvPr>
            <p:cNvSpPr/>
            <p:nvPr/>
          </p:nvSpPr>
          <p:spPr bwMode="auto">
            <a:xfrm>
              <a:off x="5228147" y="3101982"/>
              <a:ext cx="266412" cy="500529"/>
            </a:xfrm>
            <a:custGeom>
              <a:avLst/>
              <a:gdLst>
                <a:gd name="T0" fmla="*/ 118 w 144"/>
                <a:gd name="T1" fmla="*/ 61 h 275"/>
                <a:gd name="T2" fmla="*/ 137 w 144"/>
                <a:gd name="T3" fmla="*/ 59 h 275"/>
                <a:gd name="T4" fmla="*/ 144 w 144"/>
                <a:gd name="T5" fmla="*/ 59 h 275"/>
                <a:gd name="T6" fmla="*/ 144 w 144"/>
                <a:gd name="T7" fmla="*/ 1 h 275"/>
                <a:gd name="T8" fmla="*/ 137 w 144"/>
                <a:gd name="T9" fmla="*/ 0 h 275"/>
                <a:gd name="T10" fmla="*/ 74 w 144"/>
                <a:gd name="T11" fmla="*/ 16 h 275"/>
                <a:gd name="T12" fmla="*/ 7 w 144"/>
                <a:gd name="T13" fmla="*/ 95 h 275"/>
                <a:gd name="T14" fmla="*/ 0 w 144"/>
                <a:gd name="T15" fmla="*/ 138 h 275"/>
                <a:gd name="T16" fmla="*/ 137 w 144"/>
                <a:gd name="T17" fmla="*/ 275 h 275"/>
                <a:gd name="T18" fmla="*/ 144 w 144"/>
                <a:gd name="T19" fmla="*/ 274 h 275"/>
                <a:gd name="T20" fmla="*/ 144 w 144"/>
                <a:gd name="T21" fmla="*/ 216 h 275"/>
                <a:gd name="T22" fmla="*/ 137 w 144"/>
                <a:gd name="T23" fmla="*/ 216 h 275"/>
                <a:gd name="T24" fmla="*/ 131 w 144"/>
                <a:gd name="T25" fmla="*/ 216 h 275"/>
                <a:gd name="T26" fmla="*/ 59 w 144"/>
                <a:gd name="T27" fmla="*/ 146 h 275"/>
                <a:gd name="T28" fmla="*/ 58 w 144"/>
                <a:gd name="T29" fmla="*/ 138 h 275"/>
                <a:gd name="T30" fmla="*/ 118 w 144"/>
                <a:gd name="T31" fmla="*/ 61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4" h="275">
                  <a:moveTo>
                    <a:pt x="118" y="61"/>
                  </a:moveTo>
                  <a:cubicBezTo>
                    <a:pt x="124" y="60"/>
                    <a:pt x="130" y="59"/>
                    <a:pt x="137" y="59"/>
                  </a:cubicBezTo>
                  <a:cubicBezTo>
                    <a:pt x="139" y="59"/>
                    <a:pt x="141" y="59"/>
                    <a:pt x="144" y="59"/>
                  </a:cubicBezTo>
                  <a:cubicBezTo>
                    <a:pt x="144" y="1"/>
                    <a:pt x="144" y="1"/>
                    <a:pt x="144" y="1"/>
                  </a:cubicBezTo>
                  <a:cubicBezTo>
                    <a:pt x="141" y="1"/>
                    <a:pt x="139" y="0"/>
                    <a:pt x="137" y="0"/>
                  </a:cubicBezTo>
                  <a:cubicBezTo>
                    <a:pt x="114" y="0"/>
                    <a:pt x="93" y="6"/>
                    <a:pt x="74" y="16"/>
                  </a:cubicBezTo>
                  <a:cubicBezTo>
                    <a:pt x="43" y="32"/>
                    <a:pt x="18" y="61"/>
                    <a:pt x="7" y="95"/>
                  </a:cubicBezTo>
                  <a:cubicBezTo>
                    <a:pt x="2" y="108"/>
                    <a:pt x="0" y="123"/>
                    <a:pt x="0" y="138"/>
                  </a:cubicBezTo>
                  <a:cubicBezTo>
                    <a:pt x="0" y="213"/>
                    <a:pt x="61" y="275"/>
                    <a:pt x="137" y="275"/>
                  </a:cubicBezTo>
                  <a:cubicBezTo>
                    <a:pt x="139" y="275"/>
                    <a:pt x="141" y="275"/>
                    <a:pt x="144" y="274"/>
                  </a:cubicBezTo>
                  <a:cubicBezTo>
                    <a:pt x="144" y="216"/>
                    <a:pt x="144" y="216"/>
                    <a:pt x="144" y="216"/>
                  </a:cubicBezTo>
                  <a:cubicBezTo>
                    <a:pt x="141" y="216"/>
                    <a:pt x="139" y="216"/>
                    <a:pt x="137" y="216"/>
                  </a:cubicBezTo>
                  <a:cubicBezTo>
                    <a:pt x="135" y="216"/>
                    <a:pt x="133" y="216"/>
                    <a:pt x="131" y="216"/>
                  </a:cubicBezTo>
                  <a:cubicBezTo>
                    <a:pt x="93" y="213"/>
                    <a:pt x="62" y="183"/>
                    <a:pt x="59" y="146"/>
                  </a:cubicBezTo>
                  <a:cubicBezTo>
                    <a:pt x="58" y="143"/>
                    <a:pt x="58" y="140"/>
                    <a:pt x="58" y="138"/>
                  </a:cubicBezTo>
                  <a:cubicBezTo>
                    <a:pt x="58" y="101"/>
                    <a:pt x="84" y="70"/>
                    <a:pt x="118" y="61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6" name="íṣlíďè">
              <a:extLst>
                <a:ext uri="{FF2B5EF4-FFF2-40B4-BE49-F238E27FC236}">
                  <a16:creationId xmlns:a16="http://schemas.microsoft.com/office/drawing/2014/main" id="{DD10F3D1-61FC-453F-90CC-598977AC7310}"/>
                </a:ext>
              </a:extLst>
            </p:cNvPr>
            <p:cNvSpPr/>
            <p:nvPr/>
          </p:nvSpPr>
          <p:spPr bwMode="auto">
            <a:xfrm>
              <a:off x="5438045" y="4660077"/>
              <a:ext cx="48438" cy="379435"/>
            </a:xfrm>
            <a:custGeom>
              <a:avLst/>
              <a:gdLst>
                <a:gd name="T0" fmla="*/ 29 w 29"/>
                <a:gd name="T1" fmla="*/ 0 h 208"/>
                <a:gd name="T2" fmla="*/ 29 w 29"/>
                <a:gd name="T3" fmla="*/ 207 h 208"/>
                <a:gd name="T4" fmla="*/ 27 w 29"/>
                <a:gd name="T5" fmla="*/ 206 h 208"/>
                <a:gd name="T6" fmla="*/ 27 w 29"/>
                <a:gd name="T7" fmla="*/ 206 h 208"/>
                <a:gd name="T8" fmla="*/ 1 w 29"/>
                <a:gd name="T9" fmla="*/ 181 h 208"/>
                <a:gd name="T10" fmla="*/ 0 w 29"/>
                <a:gd name="T11" fmla="*/ 26 h 208"/>
                <a:gd name="T12" fmla="*/ 26 w 29"/>
                <a:gd name="T13" fmla="*/ 0 h 208"/>
                <a:gd name="T14" fmla="*/ 29 w 29"/>
                <a:gd name="T15" fmla="*/ 0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208">
                  <a:moveTo>
                    <a:pt x="29" y="0"/>
                  </a:moveTo>
                  <a:cubicBezTo>
                    <a:pt x="29" y="207"/>
                    <a:pt x="29" y="207"/>
                    <a:pt x="29" y="207"/>
                  </a:cubicBezTo>
                  <a:cubicBezTo>
                    <a:pt x="29" y="208"/>
                    <a:pt x="28" y="206"/>
                    <a:pt x="27" y="206"/>
                  </a:cubicBezTo>
                  <a:cubicBezTo>
                    <a:pt x="27" y="206"/>
                    <a:pt x="27" y="206"/>
                    <a:pt x="27" y="206"/>
                  </a:cubicBezTo>
                  <a:cubicBezTo>
                    <a:pt x="12" y="206"/>
                    <a:pt x="1" y="195"/>
                    <a:pt x="1" y="181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11"/>
                    <a:pt x="11" y="0"/>
                    <a:pt x="26" y="0"/>
                  </a:cubicBezTo>
                  <a:cubicBezTo>
                    <a:pt x="27" y="0"/>
                    <a:pt x="29" y="0"/>
                    <a:pt x="29" y="0"/>
                  </a:cubicBezTo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7" name="îṧlíḋe">
              <a:extLst>
                <a:ext uri="{FF2B5EF4-FFF2-40B4-BE49-F238E27FC236}">
                  <a16:creationId xmlns:a16="http://schemas.microsoft.com/office/drawing/2014/main" id="{7845D7B7-4512-4A04-A940-2FAE3DA93E9C}"/>
                </a:ext>
              </a:extLst>
            </p:cNvPr>
            <p:cNvSpPr/>
            <p:nvPr/>
          </p:nvSpPr>
          <p:spPr bwMode="auto">
            <a:xfrm>
              <a:off x="4251310" y="4280647"/>
              <a:ext cx="306775" cy="306775"/>
            </a:xfrm>
            <a:custGeom>
              <a:avLst/>
              <a:gdLst>
                <a:gd name="T0" fmla="*/ 157 w 167"/>
                <a:gd name="T1" fmla="*/ 10 h 167"/>
                <a:gd name="T2" fmla="*/ 157 w 167"/>
                <a:gd name="T3" fmla="*/ 10 h 167"/>
                <a:gd name="T4" fmla="*/ 157 w 167"/>
                <a:gd name="T5" fmla="*/ 47 h 167"/>
                <a:gd name="T6" fmla="*/ 48 w 167"/>
                <a:gd name="T7" fmla="*/ 157 h 167"/>
                <a:gd name="T8" fmla="*/ 11 w 167"/>
                <a:gd name="T9" fmla="*/ 157 h 167"/>
                <a:gd name="T10" fmla="*/ 10 w 167"/>
                <a:gd name="T11" fmla="*/ 120 h 167"/>
                <a:gd name="T12" fmla="*/ 120 w 167"/>
                <a:gd name="T13" fmla="*/ 10 h 167"/>
                <a:gd name="T14" fmla="*/ 157 w 167"/>
                <a:gd name="T15" fmla="*/ 1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7" h="167">
                  <a:moveTo>
                    <a:pt x="157" y="10"/>
                  </a:moveTo>
                  <a:cubicBezTo>
                    <a:pt x="157" y="10"/>
                    <a:pt x="157" y="10"/>
                    <a:pt x="157" y="10"/>
                  </a:cubicBezTo>
                  <a:cubicBezTo>
                    <a:pt x="167" y="20"/>
                    <a:pt x="167" y="37"/>
                    <a:pt x="157" y="47"/>
                  </a:cubicBezTo>
                  <a:cubicBezTo>
                    <a:pt x="48" y="157"/>
                    <a:pt x="48" y="157"/>
                    <a:pt x="48" y="157"/>
                  </a:cubicBezTo>
                  <a:cubicBezTo>
                    <a:pt x="37" y="167"/>
                    <a:pt x="21" y="167"/>
                    <a:pt x="11" y="157"/>
                  </a:cubicBezTo>
                  <a:cubicBezTo>
                    <a:pt x="0" y="147"/>
                    <a:pt x="0" y="130"/>
                    <a:pt x="10" y="120"/>
                  </a:cubicBezTo>
                  <a:cubicBezTo>
                    <a:pt x="120" y="10"/>
                    <a:pt x="120" y="10"/>
                    <a:pt x="120" y="10"/>
                  </a:cubicBezTo>
                  <a:cubicBezTo>
                    <a:pt x="130" y="0"/>
                    <a:pt x="147" y="0"/>
                    <a:pt x="157" y="10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8" name="iṥlïḋê">
              <a:extLst>
                <a:ext uri="{FF2B5EF4-FFF2-40B4-BE49-F238E27FC236}">
                  <a16:creationId xmlns:a16="http://schemas.microsoft.com/office/drawing/2014/main" id="{A071184E-8D8A-4BC6-8713-63C65F4FABE1}"/>
                </a:ext>
              </a:extLst>
            </p:cNvPr>
            <p:cNvSpPr/>
            <p:nvPr/>
          </p:nvSpPr>
          <p:spPr bwMode="auto">
            <a:xfrm>
              <a:off x="3750782" y="3311881"/>
              <a:ext cx="379435" cy="96877"/>
            </a:xfrm>
            <a:custGeom>
              <a:avLst/>
              <a:gdLst>
                <a:gd name="T0" fmla="*/ 208 w 208"/>
                <a:gd name="T1" fmla="*/ 26 h 53"/>
                <a:gd name="T2" fmla="*/ 208 w 208"/>
                <a:gd name="T3" fmla="*/ 26 h 53"/>
                <a:gd name="T4" fmla="*/ 182 w 208"/>
                <a:gd name="T5" fmla="*/ 52 h 53"/>
                <a:gd name="T6" fmla="*/ 27 w 208"/>
                <a:gd name="T7" fmla="*/ 53 h 53"/>
                <a:gd name="T8" fmla="*/ 0 w 208"/>
                <a:gd name="T9" fmla="*/ 26 h 53"/>
                <a:gd name="T10" fmla="*/ 26 w 208"/>
                <a:gd name="T11" fmla="*/ 0 h 53"/>
                <a:gd name="T12" fmla="*/ 182 w 208"/>
                <a:gd name="T13" fmla="*/ 0 h 53"/>
                <a:gd name="T14" fmla="*/ 208 w 208"/>
                <a:gd name="T15" fmla="*/ 26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53">
                  <a:moveTo>
                    <a:pt x="208" y="26"/>
                  </a:moveTo>
                  <a:cubicBezTo>
                    <a:pt x="208" y="26"/>
                    <a:pt x="208" y="26"/>
                    <a:pt x="208" y="26"/>
                  </a:cubicBezTo>
                  <a:cubicBezTo>
                    <a:pt x="208" y="40"/>
                    <a:pt x="196" y="52"/>
                    <a:pt x="182" y="52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12" y="53"/>
                    <a:pt x="0" y="41"/>
                    <a:pt x="0" y="26"/>
                  </a:cubicBezTo>
                  <a:cubicBezTo>
                    <a:pt x="0" y="12"/>
                    <a:pt x="12" y="0"/>
                    <a:pt x="26" y="0"/>
                  </a:cubicBezTo>
                  <a:cubicBezTo>
                    <a:pt x="182" y="0"/>
                    <a:pt x="182" y="0"/>
                    <a:pt x="182" y="0"/>
                  </a:cubicBezTo>
                  <a:cubicBezTo>
                    <a:pt x="196" y="0"/>
                    <a:pt x="208" y="11"/>
                    <a:pt x="208" y="26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9" name="iṡḷiḑè">
              <a:extLst>
                <a:ext uri="{FF2B5EF4-FFF2-40B4-BE49-F238E27FC236}">
                  <a16:creationId xmlns:a16="http://schemas.microsoft.com/office/drawing/2014/main" id="{C4180F15-5535-430D-92BD-D764F4F4D010}"/>
                </a:ext>
              </a:extLst>
            </p:cNvPr>
            <p:cNvSpPr/>
            <p:nvPr/>
          </p:nvSpPr>
          <p:spPr bwMode="auto">
            <a:xfrm>
              <a:off x="6665149" y="4926490"/>
              <a:ext cx="1792216" cy="274483"/>
            </a:xfrm>
            <a:custGeom>
              <a:avLst/>
              <a:gdLst>
                <a:gd name="T0" fmla="*/ 981 w 981"/>
                <a:gd name="T1" fmla="*/ 0 h 153"/>
                <a:gd name="T2" fmla="*/ 981 w 981"/>
                <a:gd name="T3" fmla="*/ 105 h 153"/>
                <a:gd name="T4" fmla="*/ 608 w 981"/>
                <a:gd name="T5" fmla="*/ 152 h 153"/>
                <a:gd name="T6" fmla="*/ 490 w 981"/>
                <a:gd name="T7" fmla="*/ 153 h 153"/>
                <a:gd name="T8" fmla="*/ 0 w 981"/>
                <a:gd name="T9" fmla="*/ 105 h 153"/>
                <a:gd name="T10" fmla="*/ 0 w 981"/>
                <a:gd name="T11" fmla="*/ 0 h 153"/>
                <a:gd name="T12" fmla="*/ 981 w 981"/>
                <a:gd name="T13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1" h="153">
                  <a:moveTo>
                    <a:pt x="981" y="0"/>
                  </a:moveTo>
                  <a:cubicBezTo>
                    <a:pt x="981" y="105"/>
                    <a:pt x="981" y="105"/>
                    <a:pt x="981" y="105"/>
                  </a:cubicBezTo>
                  <a:cubicBezTo>
                    <a:pt x="981" y="128"/>
                    <a:pt x="822" y="146"/>
                    <a:pt x="608" y="152"/>
                  </a:cubicBezTo>
                  <a:cubicBezTo>
                    <a:pt x="570" y="153"/>
                    <a:pt x="531" y="153"/>
                    <a:pt x="490" y="153"/>
                  </a:cubicBezTo>
                  <a:cubicBezTo>
                    <a:pt x="220" y="153"/>
                    <a:pt x="0" y="132"/>
                    <a:pt x="0" y="10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81" y="0"/>
                    <a:pt x="981" y="0"/>
                    <a:pt x="981" y="0"/>
                  </a:cubicBezTo>
                </a:path>
              </a:pathLst>
            </a:custGeom>
            <a:solidFill>
              <a:srgbClr val="FEC8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0" name="îŝlïḍé">
              <a:extLst>
                <a:ext uri="{FF2B5EF4-FFF2-40B4-BE49-F238E27FC236}">
                  <a16:creationId xmlns:a16="http://schemas.microsoft.com/office/drawing/2014/main" id="{A725A8FD-89EF-4244-8757-A46FE38BDEFF}"/>
                </a:ext>
              </a:extLst>
            </p:cNvPr>
            <p:cNvSpPr/>
            <p:nvPr/>
          </p:nvSpPr>
          <p:spPr bwMode="auto">
            <a:xfrm>
              <a:off x="6665149" y="4926490"/>
              <a:ext cx="1792216" cy="274483"/>
            </a:xfrm>
            <a:custGeom>
              <a:avLst/>
              <a:gdLst>
                <a:gd name="T0" fmla="*/ 0 w 981"/>
                <a:gd name="T1" fmla="*/ 0 h 153"/>
                <a:gd name="T2" fmla="*/ 0 w 981"/>
                <a:gd name="T3" fmla="*/ 105 h 153"/>
                <a:gd name="T4" fmla="*/ 490 w 981"/>
                <a:gd name="T5" fmla="*/ 153 h 153"/>
                <a:gd name="T6" fmla="*/ 981 w 981"/>
                <a:gd name="T7" fmla="*/ 105 h 153"/>
                <a:gd name="T8" fmla="*/ 981 w 981"/>
                <a:gd name="T9" fmla="*/ 0 h 153"/>
                <a:gd name="T10" fmla="*/ 0 w 981"/>
                <a:gd name="T11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1" h="153">
                  <a:moveTo>
                    <a:pt x="0" y="0"/>
                  </a:moveTo>
                  <a:cubicBezTo>
                    <a:pt x="0" y="105"/>
                    <a:pt x="0" y="105"/>
                    <a:pt x="0" y="105"/>
                  </a:cubicBezTo>
                  <a:cubicBezTo>
                    <a:pt x="0" y="132"/>
                    <a:pt x="220" y="153"/>
                    <a:pt x="490" y="153"/>
                  </a:cubicBezTo>
                  <a:cubicBezTo>
                    <a:pt x="761" y="153"/>
                    <a:pt x="981" y="132"/>
                    <a:pt x="981" y="105"/>
                  </a:cubicBezTo>
                  <a:cubicBezTo>
                    <a:pt x="981" y="0"/>
                    <a:pt x="981" y="0"/>
                    <a:pt x="98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1" name="iṧ1iďe">
              <a:extLst>
                <a:ext uri="{FF2B5EF4-FFF2-40B4-BE49-F238E27FC236}">
                  <a16:creationId xmlns:a16="http://schemas.microsoft.com/office/drawing/2014/main" id="{06CCBAF3-06F1-41BC-AB87-BC5E0EDC7496}"/>
                </a:ext>
              </a:extLst>
            </p:cNvPr>
            <p:cNvSpPr/>
            <p:nvPr/>
          </p:nvSpPr>
          <p:spPr bwMode="auto">
            <a:xfrm>
              <a:off x="6665149" y="4845760"/>
              <a:ext cx="1792216" cy="177607"/>
            </a:xfrm>
            <a:prstGeom prst="ellipse">
              <a:avLst/>
            </a:prstGeom>
            <a:solidFill>
              <a:srgbClr val="F9BF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2" name="î$ļîďê">
              <a:extLst>
                <a:ext uri="{FF2B5EF4-FFF2-40B4-BE49-F238E27FC236}">
                  <a16:creationId xmlns:a16="http://schemas.microsoft.com/office/drawing/2014/main" id="{759B31C0-D060-450E-BDA7-E6257FBB279D}"/>
                </a:ext>
              </a:extLst>
            </p:cNvPr>
            <p:cNvSpPr/>
            <p:nvPr/>
          </p:nvSpPr>
          <p:spPr bwMode="auto">
            <a:xfrm>
              <a:off x="6665149" y="4837684"/>
              <a:ext cx="1792216" cy="177607"/>
            </a:xfrm>
            <a:prstGeom prst="ellipse">
              <a:avLst/>
            </a:prstGeom>
            <a:solidFill>
              <a:srgbClr val="F9BF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3" name="išlîḓê">
              <a:extLst>
                <a:ext uri="{FF2B5EF4-FFF2-40B4-BE49-F238E27FC236}">
                  <a16:creationId xmlns:a16="http://schemas.microsoft.com/office/drawing/2014/main" id="{CE9FE44E-5C13-4B92-86B2-AEAF943F281C}"/>
                </a:ext>
              </a:extLst>
            </p:cNvPr>
            <p:cNvSpPr/>
            <p:nvPr/>
          </p:nvSpPr>
          <p:spPr bwMode="auto">
            <a:xfrm>
              <a:off x="7230261" y="4902268"/>
              <a:ext cx="1154448" cy="96877"/>
            </a:xfrm>
            <a:custGeom>
              <a:avLst/>
              <a:gdLst>
                <a:gd name="T0" fmla="*/ 630 w 630"/>
                <a:gd name="T1" fmla="*/ 11 h 51"/>
                <a:gd name="T2" fmla="*/ 630 w 630"/>
                <a:gd name="T3" fmla="*/ 11 h 51"/>
                <a:gd name="T4" fmla="*/ 630 w 630"/>
                <a:gd name="T5" fmla="*/ 11 h 51"/>
                <a:gd name="T6" fmla="*/ 619 w 630"/>
                <a:gd name="T7" fmla="*/ 0 h 51"/>
                <a:gd name="T8" fmla="*/ 609 w 630"/>
                <a:gd name="T9" fmla="*/ 5 h 51"/>
                <a:gd name="T10" fmla="*/ 615 w 630"/>
                <a:gd name="T11" fmla="*/ 7 h 51"/>
                <a:gd name="T12" fmla="*/ 621 w 630"/>
                <a:gd name="T13" fmla="*/ 10 h 51"/>
                <a:gd name="T14" fmla="*/ 622 w 630"/>
                <a:gd name="T15" fmla="*/ 11 h 51"/>
                <a:gd name="T16" fmla="*/ 619 w 630"/>
                <a:gd name="T17" fmla="*/ 12 h 51"/>
                <a:gd name="T18" fmla="*/ 601 w 630"/>
                <a:gd name="T19" fmla="*/ 18 h 51"/>
                <a:gd name="T20" fmla="*/ 443 w 630"/>
                <a:gd name="T21" fmla="*/ 36 h 51"/>
                <a:gd name="T22" fmla="*/ 182 w 630"/>
                <a:gd name="T23" fmla="*/ 43 h 51"/>
                <a:gd name="T24" fmla="*/ 0 w 630"/>
                <a:gd name="T25" fmla="*/ 40 h 51"/>
                <a:gd name="T26" fmla="*/ 1 w 630"/>
                <a:gd name="T27" fmla="*/ 48 h 51"/>
                <a:gd name="T28" fmla="*/ 182 w 630"/>
                <a:gd name="T29" fmla="*/ 51 h 51"/>
                <a:gd name="T30" fmla="*/ 496 w 630"/>
                <a:gd name="T31" fmla="*/ 40 h 51"/>
                <a:gd name="T32" fmla="*/ 592 w 630"/>
                <a:gd name="T33" fmla="*/ 29 h 51"/>
                <a:gd name="T34" fmla="*/ 618 w 630"/>
                <a:gd name="T35" fmla="*/ 22 h 51"/>
                <a:gd name="T36" fmla="*/ 626 w 630"/>
                <a:gd name="T37" fmla="*/ 17 h 51"/>
                <a:gd name="T38" fmla="*/ 629 w 630"/>
                <a:gd name="T39" fmla="*/ 15 h 51"/>
                <a:gd name="T40" fmla="*/ 630 w 630"/>
                <a:gd name="T41" fmla="*/ 11 h 51"/>
                <a:gd name="T42" fmla="*/ 626 w 630"/>
                <a:gd name="T43" fmla="*/ 11 h 51"/>
                <a:gd name="T44" fmla="*/ 623 w 630"/>
                <a:gd name="T45" fmla="*/ 11 h 51"/>
                <a:gd name="T46" fmla="*/ 626 w 630"/>
                <a:gd name="T47" fmla="*/ 11 h 51"/>
                <a:gd name="T48" fmla="*/ 630 w 630"/>
                <a:gd name="T49" fmla="*/ 11 h 51"/>
                <a:gd name="T50" fmla="*/ 630 w 630"/>
                <a:gd name="T51" fmla="*/ 11 h 51"/>
                <a:gd name="T52" fmla="*/ 629 w 630"/>
                <a:gd name="T53" fmla="*/ 7 h 51"/>
                <a:gd name="T54" fmla="*/ 623 w 630"/>
                <a:gd name="T55" fmla="*/ 2 h 51"/>
                <a:gd name="T56" fmla="*/ 619 w 630"/>
                <a:gd name="T5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30" h="51">
                  <a:moveTo>
                    <a:pt x="630" y="11"/>
                  </a:moveTo>
                  <a:cubicBezTo>
                    <a:pt x="630" y="11"/>
                    <a:pt x="630" y="11"/>
                    <a:pt x="630" y="11"/>
                  </a:cubicBezTo>
                  <a:cubicBezTo>
                    <a:pt x="630" y="11"/>
                    <a:pt x="630" y="11"/>
                    <a:pt x="630" y="11"/>
                  </a:cubicBezTo>
                  <a:moveTo>
                    <a:pt x="619" y="0"/>
                  </a:moveTo>
                  <a:cubicBezTo>
                    <a:pt x="617" y="2"/>
                    <a:pt x="613" y="3"/>
                    <a:pt x="609" y="5"/>
                  </a:cubicBezTo>
                  <a:cubicBezTo>
                    <a:pt x="611" y="6"/>
                    <a:pt x="613" y="6"/>
                    <a:pt x="615" y="7"/>
                  </a:cubicBezTo>
                  <a:cubicBezTo>
                    <a:pt x="618" y="8"/>
                    <a:pt x="620" y="9"/>
                    <a:pt x="621" y="10"/>
                  </a:cubicBezTo>
                  <a:cubicBezTo>
                    <a:pt x="621" y="10"/>
                    <a:pt x="621" y="10"/>
                    <a:pt x="622" y="11"/>
                  </a:cubicBezTo>
                  <a:cubicBezTo>
                    <a:pt x="621" y="11"/>
                    <a:pt x="620" y="12"/>
                    <a:pt x="619" y="12"/>
                  </a:cubicBezTo>
                  <a:cubicBezTo>
                    <a:pt x="616" y="14"/>
                    <a:pt x="609" y="16"/>
                    <a:pt x="601" y="18"/>
                  </a:cubicBezTo>
                  <a:cubicBezTo>
                    <a:pt x="572" y="25"/>
                    <a:pt x="516" y="32"/>
                    <a:pt x="443" y="36"/>
                  </a:cubicBezTo>
                  <a:cubicBezTo>
                    <a:pt x="370" y="40"/>
                    <a:pt x="280" y="43"/>
                    <a:pt x="182" y="43"/>
                  </a:cubicBezTo>
                  <a:cubicBezTo>
                    <a:pt x="118" y="43"/>
                    <a:pt x="56" y="42"/>
                    <a:pt x="0" y="40"/>
                  </a:cubicBezTo>
                  <a:cubicBezTo>
                    <a:pt x="1" y="42"/>
                    <a:pt x="1" y="45"/>
                    <a:pt x="1" y="48"/>
                  </a:cubicBezTo>
                  <a:cubicBezTo>
                    <a:pt x="57" y="50"/>
                    <a:pt x="118" y="51"/>
                    <a:pt x="182" y="51"/>
                  </a:cubicBezTo>
                  <a:cubicBezTo>
                    <a:pt x="305" y="51"/>
                    <a:pt x="416" y="47"/>
                    <a:pt x="496" y="40"/>
                  </a:cubicBezTo>
                  <a:cubicBezTo>
                    <a:pt x="536" y="37"/>
                    <a:pt x="569" y="33"/>
                    <a:pt x="592" y="29"/>
                  </a:cubicBezTo>
                  <a:cubicBezTo>
                    <a:pt x="603" y="26"/>
                    <a:pt x="612" y="24"/>
                    <a:pt x="618" y="22"/>
                  </a:cubicBezTo>
                  <a:cubicBezTo>
                    <a:pt x="621" y="20"/>
                    <a:pt x="624" y="19"/>
                    <a:pt x="626" y="17"/>
                  </a:cubicBezTo>
                  <a:cubicBezTo>
                    <a:pt x="627" y="17"/>
                    <a:pt x="628" y="16"/>
                    <a:pt x="629" y="15"/>
                  </a:cubicBezTo>
                  <a:cubicBezTo>
                    <a:pt x="629" y="13"/>
                    <a:pt x="630" y="12"/>
                    <a:pt x="630" y="11"/>
                  </a:cubicBezTo>
                  <a:cubicBezTo>
                    <a:pt x="626" y="11"/>
                    <a:pt x="626" y="11"/>
                    <a:pt x="626" y="11"/>
                  </a:cubicBezTo>
                  <a:cubicBezTo>
                    <a:pt x="623" y="11"/>
                    <a:pt x="623" y="11"/>
                    <a:pt x="623" y="11"/>
                  </a:cubicBezTo>
                  <a:cubicBezTo>
                    <a:pt x="626" y="11"/>
                    <a:pt x="626" y="11"/>
                    <a:pt x="626" y="11"/>
                  </a:cubicBezTo>
                  <a:cubicBezTo>
                    <a:pt x="630" y="11"/>
                    <a:pt x="630" y="11"/>
                    <a:pt x="630" y="11"/>
                  </a:cubicBezTo>
                  <a:cubicBezTo>
                    <a:pt x="630" y="11"/>
                    <a:pt x="630" y="11"/>
                    <a:pt x="630" y="11"/>
                  </a:cubicBezTo>
                  <a:cubicBezTo>
                    <a:pt x="630" y="9"/>
                    <a:pt x="629" y="8"/>
                    <a:pt x="629" y="7"/>
                  </a:cubicBezTo>
                  <a:cubicBezTo>
                    <a:pt x="627" y="4"/>
                    <a:pt x="625" y="3"/>
                    <a:pt x="623" y="2"/>
                  </a:cubicBezTo>
                  <a:cubicBezTo>
                    <a:pt x="622" y="1"/>
                    <a:pt x="621" y="1"/>
                    <a:pt x="619" y="0"/>
                  </a:cubicBezTo>
                </a:path>
              </a:pathLst>
            </a:custGeom>
            <a:solidFill>
              <a:srgbClr val="FDD7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4" name="iŝľíḑe">
              <a:extLst>
                <a:ext uri="{FF2B5EF4-FFF2-40B4-BE49-F238E27FC236}">
                  <a16:creationId xmlns:a16="http://schemas.microsoft.com/office/drawing/2014/main" id="{F4E86920-AD14-485F-8A03-7C6916B713F5}"/>
                </a:ext>
              </a:extLst>
            </p:cNvPr>
            <p:cNvSpPr/>
            <p:nvPr/>
          </p:nvSpPr>
          <p:spPr bwMode="auto">
            <a:xfrm>
              <a:off x="6584418" y="4692370"/>
              <a:ext cx="1792216" cy="282559"/>
            </a:xfrm>
            <a:custGeom>
              <a:avLst/>
              <a:gdLst>
                <a:gd name="T0" fmla="*/ 981 w 981"/>
                <a:gd name="T1" fmla="*/ 0 h 153"/>
                <a:gd name="T2" fmla="*/ 981 w 981"/>
                <a:gd name="T3" fmla="*/ 105 h 153"/>
                <a:gd name="T4" fmla="*/ 608 w 981"/>
                <a:gd name="T5" fmla="*/ 152 h 153"/>
                <a:gd name="T6" fmla="*/ 490 w 981"/>
                <a:gd name="T7" fmla="*/ 153 h 153"/>
                <a:gd name="T8" fmla="*/ 0 w 981"/>
                <a:gd name="T9" fmla="*/ 105 h 153"/>
                <a:gd name="T10" fmla="*/ 0 w 981"/>
                <a:gd name="T11" fmla="*/ 0 h 153"/>
                <a:gd name="T12" fmla="*/ 981 w 981"/>
                <a:gd name="T13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1" h="153">
                  <a:moveTo>
                    <a:pt x="981" y="0"/>
                  </a:moveTo>
                  <a:cubicBezTo>
                    <a:pt x="981" y="105"/>
                    <a:pt x="981" y="105"/>
                    <a:pt x="981" y="105"/>
                  </a:cubicBezTo>
                  <a:cubicBezTo>
                    <a:pt x="981" y="128"/>
                    <a:pt x="822" y="147"/>
                    <a:pt x="608" y="152"/>
                  </a:cubicBezTo>
                  <a:cubicBezTo>
                    <a:pt x="570" y="153"/>
                    <a:pt x="531" y="153"/>
                    <a:pt x="490" y="153"/>
                  </a:cubicBezTo>
                  <a:cubicBezTo>
                    <a:pt x="219" y="153"/>
                    <a:pt x="0" y="132"/>
                    <a:pt x="0" y="10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81" y="0"/>
                    <a:pt x="981" y="0"/>
                    <a:pt x="981" y="0"/>
                  </a:cubicBezTo>
                </a:path>
              </a:pathLst>
            </a:custGeom>
            <a:solidFill>
              <a:srgbClr val="FEC8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5" name="î$1ïḓe">
              <a:extLst>
                <a:ext uri="{FF2B5EF4-FFF2-40B4-BE49-F238E27FC236}">
                  <a16:creationId xmlns:a16="http://schemas.microsoft.com/office/drawing/2014/main" id="{02C52FEF-A095-4886-A173-C5406C88F9BB}"/>
                </a:ext>
              </a:extLst>
            </p:cNvPr>
            <p:cNvSpPr/>
            <p:nvPr/>
          </p:nvSpPr>
          <p:spPr bwMode="auto">
            <a:xfrm>
              <a:off x="6584418" y="4692370"/>
              <a:ext cx="1792216" cy="282559"/>
            </a:xfrm>
            <a:custGeom>
              <a:avLst/>
              <a:gdLst>
                <a:gd name="T0" fmla="*/ 0 w 981"/>
                <a:gd name="T1" fmla="*/ 0 h 153"/>
                <a:gd name="T2" fmla="*/ 0 w 981"/>
                <a:gd name="T3" fmla="*/ 105 h 153"/>
                <a:gd name="T4" fmla="*/ 490 w 981"/>
                <a:gd name="T5" fmla="*/ 153 h 153"/>
                <a:gd name="T6" fmla="*/ 981 w 981"/>
                <a:gd name="T7" fmla="*/ 105 h 153"/>
                <a:gd name="T8" fmla="*/ 981 w 981"/>
                <a:gd name="T9" fmla="*/ 0 h 153"/>
                <a:gd name="T10" fmla="*/ 0 w 981"/>
                <a:gd name="T11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1" h="153">
                  <a:moveTo>
                    <a:pt x="0" y="0"/>
                  </a:moveTo>
                  <a:cubicBezTo>
                    <a:pt x="0" y="105"/>
                    <a:pt x="0" y="105"/>
                    <a:pt x="0" y="105"/>
                  </a:cubicBezTo>
                  <a:cubicBezTo>
                    <a:pt x="0" y="132"/>
                    <a:pt x="219" y="153"/>
                    <a:pt x="490" y="153"/>
                  </a:cubicBezTo>
                  <a:cubicBezTo>
                    <a:pt x="761" y="153"/>
                    <a:pt x="981" y="132"/>
                    <a:pt x="981" y="105"/>
                  </a:cubicBezTo>
                  <a:cubicBezTo>
                    <a:pt x="981" y="0"/>
                    <a:pt x="981" y="0"/>
                    <a:pt x="98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6" name="išľíḍè">
              <a:extLst>
                <a:ext uri="{FF2B5EF4-FFF2-40B4-BE49-F238E27FC236}">
                  <a16:creationId xmlns:a16="http://schemas.microsoft.com/office/drawing/2014/main" id="{2EA4458D-638F-4D7B-AF4F-777DC4751A88}"/>
                </a:ext>
              </a:extLst>
            </p:cNvPr>
            <p:cNvSpPr/>
            <p:nvPr/>
          </p:nvSpPr>
          <p:spPr bwMode="auto">
            <a:xfrm>
              <a:off x="7189899" y="4732737"/>
              <a:ext cx="1146372" cy="56514"/>
            </a:xfrm>
            <a:custGeom>
              <a:avLst/>
              <a:gdLst>
                <a:gd name="T0" fmla="*/ 627 w 627"/>
                <a:gd name="T1" fmla="*/ 0 h 33"/>
                <a:gd name="T2" fmla="*/ 598 w 627"/>
                <a:gd name="T3" fmla="*/ 1 h 33"/>
                <a:gd name="T4" fmla="*/ 158 w 627"/>
                <a:gd name="T5" fmla="*/ 28 h 33"/>
                <a:gd name="T6" fmla="*/ 0 w 627"/>
                <a:gd name="T7" fmla="*/ 25 h 33"/>
                <a:gd name="T8" fmla="*/ 2 w 627"/>
                <a:gd name="T9" fmla="*/ 31 h 33"/>
                <a:gd name="T10" fmla="*/ 158 w 627"/>
                <a:gd name="T11" fmla="*/ 33 h 33"/>
                <a:gd name="T12" fmla="*/ 627 w 627"/>
                <a:gd name="T1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7" h="33">
                  <a:moveTo>
                    <a:pt x="627" y="0"/>
                  </a:moveTo>
                  <a:cubicBezTo>
                    <a:pt x="618" y="0"/>
                    <a:pt x="608" y="1"/>
                    <a:pt x="598" y="1"/>
                  </a:cubicBezTo>
                  <a:cubicBezTo>
                    <a:pt x="518" y="17"/>
                    <a:pt x="351" y="28"/>
                    <a:pt x="158" y="28"/>
                  </a:cubicBezTo>
                  <a:cubicBezTo>
                    <a:pt x="103" y="28"/>
                    <a:pt x="49" y="27"/>
                    <a:pt x="0" y="25"/>
                  </a:cubicBezTo>
                  <a:cubicBezTo>
                    <a:pt x="0" y="27"/>
                    <a:pt x="1" y="29"/>
                    <a:pt x="2" y="31"/>
                  </a:cubicBezTo>
                  <a:cubicBezTo>
                    <a:pt x="51" y="32"/>
                    <a:pt x="104" y="33"/>
                    <a:pt x="158" y="33"/>
                  </a:cubicBezTo>
                  <a:cubicBezTo>
                    <a:pt x="379" y="33"/>
                    <a:pt x="566" y="19"/>
                    <a:pt x="627" y="0"/>
                  </a:cubicBezTo>
                </a:path>
              </a:pathLst>
            </a:custGeom>
            <a:solidFill>
              <a:srgbClr val="E5B7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7" name="ïSļiḋe">
              <a:extLst>
                <a:ext uri="{FF2B5EF4-FFF2-40B4-BE49-F238E27FC236}">
                  <a16:creationId xmlns:a16="http://schemas.microsoft.com/office/drawing/2014/main" id="{7AFB5682-D142-457B-81B8-881688F81513}"/>
                </a:ext>
              </a:extLst>
            </p:cNvPr>
            <p:cNvSpPr/>
            <p:nvPr/>
          </p:nvSpPr>
          <p:spPr bwMode="auto">
            <a:xfrm>
              <a:off x="6584418" y="4611639"/>
              <a:ext cx="1792216" cy="169537"/>
            </a:xfrm>
            <a:prstGeom prst="ellipse">
              <a:avLst/>
            </a:prstGeom>
            <a:solidFill>
              <a:srgbClr val="FEC8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8" name="iṣľïďé">
              <a:extLst>
                <a:ext uri="{FF2B5EF4-FFF2-40B4-BE49-F238E27FC236}">
                  <a16:creationId xmlns:a16="http://schemas.microsoft.com/office/drawing/2014/main" id="{B132C55F-7A78-456A-B24B-C51FAF0A1336}"/>
                </a:ext>
              </a:extLst>
            </p:cNvPr>
            <p:cNvSpPr/>
            <p:nvPr/>
          </p:nvSpPr>
          <p:spPr bwMode="auto">
            <a:xfrm>
              <a:off x="6665149" y="4627785"/>
              <a:ext cx="1622684" cy="129169"/>
            </a:xfrm>
            <a:prstGeom prst="ellipse">
              <a:avLst/>
            </a:prstGeom>
            <a:solidFill>
              <a:srgbClr val="F9BF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9" name="iSḻíḓé">
              <a:extLst>
                <a:ext uri="{FF2B5EF4-FFF2-40B4-BE49-F238E27FC236}">
                  <a16:creationId xmlns:a16="http://schemas.microsoft.com/office/drawing/2014/main" id="{567F4DC7-AE5F-420C-B715-BA8D34177C96}"/>
                </a:ext>
              </a:extLst>
            </p:cNvPr>
            <p:cNvSpPr/>
            <p:nvPr/>
          </p:nvSpPr>
          <p:spPr bwMode="auto">
            <a:xfrm>
              <a:off x="6988070" y="4466324"/>
              <a:ext cx="1792216" cy="274483"/>
            </a:xfrm>
            <a:custGeom>
              <a:avLst/>
              <a:gdLst>
                <a:gd name="T0" fmla="*/ 981 w 981"/>
                <a:gd name="T1" fmla="*/ 0 h 153"/>
                <a:gd name="T2" fmla="*/ 981 w 981"/>
                <a:gd name="T3" fmla="*/ 105 h 153"/>
                <a:gd name="T4" fmla="*/ 609 w 981"/>
                <a:gd name="T5" fmla="*/ 152 h 153"/>
                <a:gd name="T6" fmla="*/ 491 w 981"/>
                <a:gd name="T7" fmla="*/ 153 h 153"/>
                <a:gd name="T8" fmla="*/ 0 w 981"/>
                <a:gd name="T9" fmla="*/ 105 h 153"/>
                <a:gd name="T10" fmla="*/ 0 w 981"/>
                <a:gd name="T11" fmla="*/ 0 h 153"/>
                <a:gd name="T12" fmla="*/ 981 w 981"/>
                <a:gd name="T13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1" h="153">
                  <a:moveTo>
                    <a:pt x="981" y="0"/>
                  </a:moveTo>
                  <a:cubicBezTo>
                    <a:pt x="981" y="105"/>
                    <a:pt x="981" y="105"/>
                    <a:pt x="981" y="105"/>
                  </a:cubicBezTo>
                  <a:cubicBezTo>
                    <a:pt x="981" y="128"/>
                    <a:pt x="822" y="147"/>
                    <a:pt x="609" y="152"/>
                  </a:cubicBezTo>
                  <a:cubicBezTo>
                    <a:pt x="571" y="153"/>
                    <a:pt x="531" y="153"/>
                    <a:pt x="491" y="153"/>
                  </a:cubicBezTo>
                  <a:cubicBezTo>
                    <a:pt x="220" y="153"/>
                    <a:pt x="0" y="132"/>
                    <a:pt x="0" y="10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81" y="0"/>
                    <a:pt x="981" y="0"/>
                    <a:pt x="981" y="0"/>
                  </a:cubicBezTo>
                </a:path>
              </a:pathLst>
            </a:custGeom>
            <a:solidFill>
              <a:srgbClr val="FEC8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0" name="íŝlïḍé">
              <a:extLst>
                <a:ext uri="{FF2B5EF4-FFF2-40B4-BE49-F238E27FC236}">
                  <a16:creationId xmlns:a16="http://schemas.microsoft.com/office/drawing/2014/main" id="{28A48631-B936-4BE9-A287-81D88F001AF4}"/>
                </a:ext>
              </a:extLst>
            </p:cNvPr>
            <p:cNvSpPr/>
            <p:nvPr/>
          </p:nvSpPr>
          <p:spPr bwMode="auto">
            <a:xfrm>
              <a:off x="6988070" y="4466324"/>
              <a:ext cx="1792216" cy="274483"/>
            </a:xfrm>
            <a:custGeom>
              <a:avLst/>
              <a:gdLst>
                <a:gd name="T0" fmla="*/ 0 w 981"/>
                <a:gd name="T1" fmla="*/ 0 h 153"/>
                <a:gd name="T2" fmla="*/ 0 w 981"/>
                <a:gd name="T3" fmla="*/ 105 h 153"/>
                <a:gd name="T4" fmla="*/ 491 w 981"/>
                <a:gd name="T5" fmla="*/ 153 h 153"/>
                <a:gd name="T6" fmla="*/ 981 w 981"/>
                <a:gd name="T7" fmla="*/ 105 h 153"/>
                <a:gd name="T8" fmla="*/ 981 w 981"/>
                <a:gd name="T9" fmla="*/ 0 h 153"/>
                <a:gd name="T10" fmla="*/ 0 w 981"/>
                <a:gd name="T11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1" h="153">
                  <a:moveTo>
                    <a:pt x="0" y="0"/>
                  </a:moveTo>
                  <a:cubicBezTo>
                    <a:pt x="0" y="105"/>
                    <a:pt x="0" y="105"/>
                    <a:pt x="0" y="105"/>
                  </a:cubicBezTo>
                  <a:cubicBezTo>
                    <a:pt x="0" y="132"/>
                    <a:pt x="220" y="153"/>
                    <a:pt x="491" y="153"/>
                  </a:cubicBezTo>
                  <a:cubicBezTo>
                    <a:pt x="761" y="153"/>
                    <a:pt x="981" y="132"/>
                    <a:pt x="981" y="105"/>
                  </a:cubicBezTo>
                  <a:cubicBezTo>
                    <a:pt x="981" y="0"/>
                    <a:pt x="981" y="0"/>
                    <a:pt x="98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1" name="iṣľíḍê">
              <a:extLst>
                <a:ext uri="{FF2B5EF4-FFF2-40B4-BE49-F238E27FC236}">
                  <a16:creationId xmlns:a16="http://schemas.microsoft.com/office/drawing/2014/main" id="{B18474A3-0CBA-4030-B63E-B277550EA72C}"/>
                </a:ext>
              </a:extLst>
            </p:cNvPr>
            <p:cNvSpPr/>
            <p:nvPr/>
          </p:nvSpPr>
          <p:spPr bwMode="auto">
            <a:xfrm>
              <a:off x="7165678" y="4466324"/>
              <a:ext cx="1614608" cy="96877"/>
            </a:xfrm>
            <a:custGeom>
              <a:avLst/>
              <a:gdLst>
                <a:gd name="T0" fmla="*/ 881 w 882"/>
                <a:gd name="T1" fmla="*/ 0 h 50"/>
                <a:gd name="T2" fmla="*/ 392 w 882"/>
                <a:gd name="T3" fmla="*/ 45 h 50"/>
                <a:gd name="T4" fmla="*/ 63 w 882"/>
                <a:gd name="T5" fmla="*/ 32 h 50"/>
                <a:gd name="T6" fmla="*/ 0 w 882"/>
                <a:gd name="T7" fmla="*/ 31 h 50"/>
                <a:gd name="T8" fmla="*/ 392 w 882"/>
                <a:gd name="T9" fmla="*/ 50 h 50"/>
                <a:gd name="T10" fmla="*/ 882 w 882"/>
                <a:gd name="T11" fmla="*/ 3 h 50"/>
                <a:gd name="T12" fmla="*/ 882 w 882"/>
                <a:gd name="T13" fmla="*/ 3 h 50"/>
                <a:gd name="T14" fmla="*/ 881 w 882"/>
                <a:gd name="T15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82" h="50">
                  <a:moveTo>
                    <a:pt x="881" y="0"/>
                  </a:moveTo>
                  <a:cubicBezTo>
                    <a:pt x="866" y="25"/>
                    <a:pt x="653" y="45"/>
                    <a:pt x="392" y="45"/>
                  </a:cubicBezTo>
                  <a:cubicBezTo>
                    <a:pt x="265" y="45"/>
                    <a:pt x="150" y="40"/>
                    <a:pt x="63" y="32"/>
                  </a:cubicBezTo>
                  <a:cubicBezTo>
                    <a:pt x="41" y="32"/>
                    <a:pt x="20" y="32"/>
                    <a:pt x="0" y="31"/>
                  </a:cubicBezTo>
                  <a:cubicBezTo>
                    <a:pt x="89" y="43"/>
                    <a:pt x="231" y="50"/>
                    <a:pt x="392" y="50"/>
                  </a:cubicBezTo>
                  <a:cubicBezTo>
                    <a:pt x="662" y="50"/>
                    <a:pt x="882" y="29"/>
                    <a:pt x="882" y="3"/>
                  </a:cubicBezTo>
                  <a:cubicBezTo>
                    <a:pt x="882" y="3"/>
                    <a:pt x="882" y="3"/>
                    <a:pt x="882" y="3"/>
                  </a:cubicBezTo>
                  <a:cubicBezTo>
                    <a:pt x="882" y="2"/>
                    <a:pt x="882" y="1"/>
                    <a:pt x="881" y="0"/>
                  </a:cubicBezTo>
                </a:path>
              </a:pathLst>
            </a:custGeom>
            <a:solidFill>
              <a:srgbClr val="E5B7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2" name="îŝļïḑé">
              <a:extLst>
                <a:ext uri="{FF2B5EF4-FFF2-40B4-BE49-F238E27FC236}">
                  <a16:creationId xmlns:a16="http://schemas.microsoft.com/office/drawing/2014/main" id="{3ACFA99F-F7A0-420B-A569-9C96D21B6369}"/>
                </a:ext>
              </a:extLst>
            </p:cNvPr>
            <p:cNvSpPr/>
            <p:nvPr/>
          </p:nvSpPr>
          <p:spPr bwMode="auto">
            <a:xfrm>
              <a:off x="6988070" y="4377524"/>
              <a:ext cx="1792216" cy="177607"/>
            </a:xfrm>
            <a:prstGeom prst="ellipse">
              <a:avLst/>
            </a:prstGeom>
            <a:solidFill>
              <a:srgbClr val="F9BF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3" name="işļídê">
              <a:extLst>
                <a:ext uri="{FF2B5EF4-FFF2-40B4-BE49-F238E27FC236}">
                  <a16:creationId xmlns:a16="http://schemas.microsoft.com/office/drawing/2014/main" id="{F8CEF9C9-7DF0-4A21-967A-61B8CBBCA2FD}"/>
                </a:ext>
              </a:extLst>
            </p:cNvPr>
            <p:cNvSpPr/>
            <p:nvPr/>
          </p:nvSpPr>
          <p:spPr bwMode="auto">
            <a:xfrm>
              <a:off x="7537037" y="4393670"/>
              <a:ext cx="1162518" cy="145315"/>
            </a:xfrm>
            <a:custGeom>
              <a:avLst/>
              <a:gdLst>
                <a:gd name="T0" fmla="*/ 639 w 639"/>
                <a:gd name="T1" fmla="*/ 36 h 76"/>
                <a:gd name="T2" fmla="*/ 639 w 639"/>
                <a:gd name="T3" fmla="*/ 36 h 76"/>
                <a:gd name="T4" fmla="*/ 639 w 639"/>
                <a:gd name="T5" fmla="*/ 36 h 76"/>
                <a:gd name="T6" fmla="*/ 413 w 639"/>
                <a:gd name="T7" fmla="*/ 0 h 76"/>
                <a:gd name="T8" fmla="*/ 413 w 639"/>
                <a:gd name="T9" fmla="*/ 8 h 76"/>
                <a:gd name="T10" fmla="*/ 505 w 639"/>
                <a:gd name="T11" fmla="*/ 14 h 76"/>
                <a:gd name="T12" fmla="*/ 599 w 639"/>
                <a:gd name="T13" fmla="*/ 26 h 76"/>
                <a:gd name="T14" fmla="*/ 624 w 639"/>
                <a:gd name="T15" fmla="*/ 32 h 76"/>
                <a:gd name="T16" fmla="*/ 630 w 639"/>
                <a:gd name="T17" fmla="*/ 35 h 76"/>
                <a:gd name="T18" fmla="*/ 631 w 639"/>
                <a:gd name="T19" fmla="*/ 36 h 76"/>
                <a:gd name="T20" fmla="*/ 628 w 639"/>
                <a:gd name="T21" fmla="*/ 37 h 76"/>
                <a:gd name="T22" fmla="*/ 610 w 639"/>
                <a:gd name="T23" fmla="*/ 43 h 76"/>
                <a:gd name="T24" fmla="*/ 452 w 639"/>
                <a:gd name="T25" fmla="*/ 61 h 76"/>
                <a:gd name="T26" fmla="*/ 192 w 639"/>
                <a:gd name="T27" fmla="*/ 68 h 76"/>
                <a:gd name="T28" fmla="*/ 146 w 639"/>
                <a:gd name="T29" fmla="*/ 68 h 76"/>
                <a:gd name="T30" fmla="*/ 0 w 639"/>
                <a:gd name="T31" fmla="*/ 72 h 76"/>
                <a:gd name="T32" fmla="*/ 192 w 639"/>
                <a:gd name="T33" fmla="*/ 76 h 76"/>
                <a:gd name="T34" fmla="*/ 505 w 639"/>
                <a:gd name="T35" fmla="*/ 65 h 76"/>
                <a:gd name="T36" fmla="*/ 601 w 639"/>
                <a:gd name="T37" fmla="*/ 54 h 76"/>
                <a:gd name="T38" fmla="*/ 627 w 639"/>
                <a:gd name="T39" fmla="*/ 47 h 76"/>
                <a:gd name="T40" fmla="*/ 635 w 639"/>
                <a:gd name="T41" fmla="*/ 42 h 76"/>
                <a:gd name="T42" fmla="*/ 638 w 639"/>
                <a:gd name="T43" fmla="*/ 40 h 76"/>
                <a:gd name="T44" fmla="*/ 639 w 639"/>
                <a:gd name="T45" fmla="*/ 36 h 76"/>
                <a:gd name="T46" fmla="*/ 635 w 639"/>
                <a:gd name="T47" fmla="*/ 36 h 76"/>
                <a:gd name="T48" fmla="*/ 632 w 639"/>
                <a:gd name="T49" fmla="*/ 36 h 76"/>
                <a:gd name="T50" fmla="*/ 635 w 639"/>
                <a:gd name="T51" fmla="*/ 36 h 76"/>
                <a:gd name="T52" fmla="*/ 639 w 639"/>
                <a:gd name="T53" fmla="*/ 36 h 76"/>
                <a:gd name="T54" fmla="*/ 639 w 639"/>
                <a:gd name="T55" fmla="*/ 36 h 76"/>
                <a:gd name="T56" fmla="*/ 638 w 639"/>
                <a:gd name="T57" fmla="*/ 32 h 76"/>
                <a:gd name="T58" fmla="*/ 632 w 639"/>
                <a:gd name="T59" fmla="*/ 27 h 76"/>
                <a:gd name="T60" fmla="*/ 612 w 639"/>
                <a:gd name="T61" fmla="*/ 20 h 76"/>
                <a:gd name="T62" fmla="*/ 452 w 639"/>
                <a:gd name="T63" fmla="*/ 2 h 76"/>
                <a:gd name="T64" fmla="*/ 413 w 639"/>
                <a:gd name="T65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39" h="76">
                  <a:moveTo>
                    <a:pt x="639" y="36"/>
                  </a:moveTo>
                  <a:cubicBezTo>
                    <a:pt x="639" y="36"/>
                    <a:pt x="639" y="36"/>
                    <a:pt x="639" y="36"/>
                  </a:cubicBezTo>
                  <a:cubicBezTo>
                    <a:pt x="639" y="36"/>
                    <a:pt x="639" y="36"/>
                    <a:pt x="639" y="36"/>
                  </a:cubicBezTo>
                  <a:moveTo>
                    <a:pt x="413" y="0"/>
                  </a:moveTo>
                  <a:cubicBezTo>
                    <a:pt x="413" y="8"/>
                    <a:pt x="413" y="8"/>
                    <a:pt x="413" y="8"/>
                  </a:cubicBezTo>
                  <a:cubicBezTo>
                    <a:pt x="446" y="10"/>
                    <a:pt x="477" y="12"/>
                    <a:pt x="505" y="14"/>
                  </a:cubicBezTo>
                  <a:cubicBezTo>
                    <a:pt x="545" y="17"/>
                    <a:pt x="577" y="21"/>
                    <a:pt x="599" y="26"/>
                  </a:cubicBezTo>
                  <a:cubicBezTo>
                    <a:pt x="610" y="28"/>
                    <a:pt x="619" y="30"/>
                    <a:pt x="624" y="32"/>
                  </a:cubicBezTo>
                  <a:cubicBezTo>
                    <a:pt x="627" y="33"/>
                    <a:pt x="629" y="34"/>
                    <a:pt x="630" y="35"/>
                  </a:cubicBezTo>
                  <a:cubicBezTo>
                    <a:pt x="630" y="35"/>
                    <a:pt x="631" y="35"/>
                    <a:pt x="631" y="36"/>
                  </a:cubicBezTo>
                  <a:cubicBezTo>
                    <a:pt x="630" y="36"/>
                    <a:pt x="630" y="37"/>
                    <a:pt x="628" y="37"/>
                  </a:cubicBezTo>
                  <a:cubicBezTo>
                    <a:pt x="625" y="39"/>
                    <a:pt x="619" y="41"/>
                    <a:pt x="610" y="43"/>
                  </a:cubicBezTo>
                  <a:cubicBezTo>
                    <a:pt x="581" y="50"/>
                    <a:pt x="525" y="57"/>
                    <a:pt x="452" y="61"/>
                  </a:cubicBezTo>
                  <a:cubicBezTo>
                    <a:pt x="379" y="65"/>
                    <a:pt x="289" y="68"/>
                    <a:pt x="192" y="68"/>
                  </a:cubicBezTo>
                  <a:cubicBezTo>
                    <a:pt x="176" y="68"/>
                    <a:pt x="161" y="68"/>
                    <a:pt x="146" y="68"/>
                  </a:cubicBezTo>
                  <a:cubicBezTo>
                    <a:pt x="101" y="70"/>
                    <a:pt x="52" y="71"/>
                    <a:pt x="0" y="72"/>
                  </a:cubicBezTo>
                  <a:cubicBezTo>
                    <a:pt x="58" y="74"/>
                    <a:pt x="123" y="76"/>
                    <a:pt x="192" y="76"/>
                  </a:cubicBezTo>
                  <a:cubicBezTo>
                    <a:pt x="314" y="76"/>
                    <a:pt x="425" y="72"/>
                    <a:pt x="505" y="65"/>
                  </a:cubicBezTo>
                  <a:cubicBezTo>
                    <a:pt x="546" y="62"/>
                    <a:pt x="578" y="58"/>
                    <a:pt x="601" y="54"/>
                  </a:cubicBezTo>
                  <a:cubicBezTo>
                    <a:pt x="612" y="51"/>
                    <a:pt x="621" y="49"/>
                    <a:pt x="627" y="47"/>
                  </a:cubicBezTo>
                  <a:cubicBezTo>
                    <a:pt x="631" y="45"/>
                    <a:pt x="633" y="44"/>
                    <a:pt x="635" y="42"/>
                  </a:cubicBezTo>
                  <a:cubicBezTo>
                    <a:pt x="636" y="42"/>
                    <a:pt x="637" y="41"/>
                    <a:pt x="638" y="40"/>
                  </a:cubicBezTo>
                  <a:cubicBezTo>
                    <a:pt x="638" y="38"/>
                    <a:pt x="639" y="37"/>
                    <a:pt x="639" y="36"/>
                  </a:cubicBezTo>
                  <a:cubicBezTo>
                    <a:pt x="635" y="36"/>
                    <a:pt x="635" y="36"/>
                    <a:pt x="635" y="36"/>
                  </a:cubicBezTo>
                  <a:cubicBezTo>
                    <a:pt x="632" y="36"/>
                    <a:pt x="632" y="36"/>
                    <a:pt x="632" y="36"/>
                  </a:cubicBezTo>
                  <a:cubicBezTo>
                    <a:pt x="635" y="36"/>
                    <a:pt x="635" y="36"/>
                    <a:pt x="635" y="36"/>
                  </a:cubicBezTo>
                  <a:cubicBezTo>
                    <a:pt x="639" y="36"/>
                    <a:pt x="639" y="36"/>
                    <a:pt x="639" y="36"/>
                  </a:cubicBezTo>
                  <a:cubicBezTo>
                    <a:pt x="639" y="36"/>
                    <a:pt x="639" y="36"/>
                    <a:pt x="639" y="36"/>
                  </a:cubicBezTo>
                  <a:cubicBezTo>
                    <a:pt x="639" y="34"/>
                    <a:pt x="638" y="33"/>
                    <a:pt x="638" y="32"/>
                  </a:cubicBezTo>
                  <a:cubicBezTo>
                    <a:pt x="636" y="30"/>
                    <a:pt x="634" y="28"/>
                    <a:pt x="632" y="27"/>
                  </a:cubicBezTo>
                  <a:cubicBezTo>
                    <a:pt x="627" y="24"/>
                    <a:pt x="621" y="22"/>
                    <a:pt x="612" y="20"/>
                  </a:cubicBezTo>
                  <a:cubicBezTo>
                    <a:pt x="582" y="13"/>
                    <a:pt x="525" y="7"/>
                    <a:pt x="452" y="2"/>
                  </a:cubicBezTo>
                  <a:cubicBezTo>
                    <a:pt x="440" y="2"/>
                    <a:pt x="426" y="1"/>
                    <a:pt x="413" y="0"/>
                  </a:cubicBezTo>
                </a:path>
              </a:pathLst>
            </a:custGeom>
            <a:solidFill>
              <a:srgbClr val="FDD7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4" name="îṧlíďê">
              <a:extLst>
                <a:ext uri="{FF2B5EF4-FFF2-40B4-BE49-F238E27FC236}">
                  <a16:creationId xmlns:a16="http://schemas.microsoft.com/office/drawing/2014/main" id="{5E630C62-7CB4-42B4-81D6-4D6919F49E59}"/>
                </a:ext>
              </a:extLst>
            </p:cNvPr>
            <p:cNvSpPr/>
            <p:nvPr/>
          </p:nvSpPr>
          <p:spPr bwMode="auto">
            <a:xfrm>
              <a:off x="6495617" y="4248355"/>
              <a:ext cx="1792216" cy="282559"/>
            </a:xfrm>
            <a:custGeom>
              <a:avLst/>
              <a:gdLst>
                <a:gd name="T0" fmla="*/ 981 w 981"/>
                <a:gd name="T1" fmla="*/ 0 h 153"/>
                <a:gd name="T2" fmla="*/ 981 w 981"/>
                <a:gd name="T3" fmla="*/ 105 h 153"/>
                <a:gd name="T4" fmla="*/ 608 w 981"/>
                <a:gd name="T5" fmla="*/ 151 h 153"/>
                <a:gd name="T6" fmla="*/ 490 w 981"/>
                <a:gd name="T7" fmla="*/ 153 h 153"/>
                <a:gd name="T8" fmla="*/ 0 w 981"/>
                <a:gd name="T9" fmla="*/ 105 h 153"/>
                <a:gd name="T10" fmla="*/ 0 w 981"/>
                <a:gd name="T11" fmla="*/ 0 h 153"/>
                <a:gd name="T12" fmla="*/ 981 w 981"/>
                <a:gd name="T13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1" h="153">
                  <a:moveTo>
                    <a:pt x="981" y="0"/>
                  </a:moveTo>
                  <a:cubicBezTo>
                    <a:pt x="981" y="105"/>
                    <a:pt x="981" y="105"/>
                    <a:pt x="981" y="105"/>
                  </a:cubicBezTo>
                  <a:cubicBezTo>
                    <a:pt x="981" y="127"/>
                    <a:pt x="822" y="146"/>
                    <a:pt x="608" y="151"/>
                  </a:cubicBezTo>
                  <a:cubicBezTo>
                    <a:pt x="570" y="152"/>
                    <a:pt x="531" y="153"/>
                    <a:pt x="490" y="153"/>
                  </a:cubicBezTo>
                  <a:cubicBezTo>
                    <a:pt x="219" y="153"/>
                    <a:pt x="0" y="131"/>
                    <a:pt x="0" y="10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81" y="0"/>
                    <a:pt x="981" y="0"/>
                    <a:pt x="981" y="0"/>
                  </a:cubicBezTo>
                </a:path>
              </a:pathLst>
            </a:custGeom>
            <a:solidFill>
              <a:srgbClr val="FEC8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5" name="íŝlîḋé">
              <a:extLst>
                <a:ext uri="{FF2B5EF4-FFF2-40B4-BE49-F238E27FC236}">
                  <a16:creationId xmlns:a16="http://schemas.microsoft.com/office/drawing/2014/main" id="{59E2D19F-F3B7-48BC-8808-86ED450144EE}"/>
                </a:ext>
              </a:extLst>
            </p:cNvPr>
            <p:cNvSpPr/>
            <p:nvPr/>
          </p:nvSpPr>
          <p:spPr bwMode="auto">
            <a:xfrm>
              <a:off x="6495617" y="4248355"/>
              <a:ext cx="1792216" cy="282559"/>
            </a:xfrm>
            <a:custGeom>
              <a:avLst/>
              <a:gdLst>
                <a:gd name="T0" fmla="*/ 0 w 981"/>
                <a:gd name="T1" fmla="*/ 0 h 153"/>
                <a:gd name="T2" fmla="*/ 0 w 981"/>
                <a:gd name="T3" fmla="*/ 105 h 153"/>
                <a:gd name="T4" fmla="*/ 490 w 981"/>
                <a:gd name="T5" fmla="*/ 153 h 153"/>
                <a:gd name="T6" fmla="*/ 981 w 981"/>
                <a:gd name="T7" fmla="*/ 105 h 153"/>
                <a:gd name="T8" fmla="*/ 981 w 981"/>
                <a:gd name="T9" fmla="*/ 0 h 153"/>
                <a:gd name="T10" fmla="*/ 0 w 981"/>
                <a:gd name="T11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1" h="153">
                  <a:moveTo>
                    <a:pt x="0" y="0"/>
                  </a:moveTo>
                  <a:cubicBezTo>
                    <a:pt x="0" y="105"/>
                    <a:pt x="0" y="105"/>
                    <a:pt x="0" y="105"/>
                  </a:cubicBezTo>
                  <a:cubicBezTo>
                    <a:pt x="0" y="131"/>
                    <a:pt x="219" y="153"/>
                    <a:pt x="490" y="153"/>
                  </a:cubicBezTo>
                  <a:cubicBezTo>
                    <a:pt x="761" y="153"/>
                    <a:pt x="981" y="131"/>
                    <a:pt x="981" y="105"/>
                  </a:cubicBezTo>
                  <a:cubicBezTo>
                    <a:pt x="981" y="0"/>
                    <a:pt x="981" y="0"/>
                    <a:pt x="98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6" name="iSļïdé">
              <a:extLst>
                <a:ext uri="{FF2B5EF4-FFF2-40B4-BE49-F238E27FC236}">
                  <a16:creationId xmlns:a16="http://schemas.microsoft.com/office/drawing/2014/main" id="{5CF252EE-3BEB-41BF-A17B-8F229C3D01B1}"/>
                </a:ext>
              </a:extLst>
            </p:cNvPr>
            <p:cNvSpPr/>
            <p:nvPr/>
          </p:nvSpPr>
          <p:spPr bwMode="auto">
            <a:xfrm>
              <a:off x="6850830" y="4256425"/>
              <a:ext cx="1437002" cy="88806"/>
            </a:xfrm>
            <a:custGeom>
              <a:avLst/>
              <a:gdLst>
                <a:gd name="T0" fmla="*/ 787 w 788"/>
                <a:gd name="T1" fmla="*/ 0 h 50"/>
                <a:gd name="T2" fmla="*/ 297 w 788"/>
                <a:gd name="T3" fmla="*/ 44 h 50"/>
                <a:gd name="T4" fmla="*/ 0 w 788"/>
                <a:gd name="T5" fmla="*/ 35 h 50"/>
                <a:gd name="T6" fmla="*/ 8 w 788"/>
                <a:gd name="T7" fmla="*/ 41 h 50"/>
                <a:gd name="T8" fmla="*/ 297 w 788"/>
                <a:gd name="T9" fmla="*/ 50 h 50"/>
                <a:gd name="T10" fmla="*/ 788 w 788"/>
                <a:gd name="T11" fmla="*/ 2 h 50"/>
                <a:gd name="T12" fmla="*/ 788 w 788"/>
                <a:gd name="T13" fmla="*/ 2 h 50"/>
                <a:gd name="T14" fmla="*/ 787 w 788"/>
                <a:gd name="T15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8" h="50">
                  <a:moveTo>
                    <a:pt x="787" y="0"/>
                  </a:moveTo>
                  <a:cubicBezTo>
                    <a:pt x="772" y="25"/>
                    <a:pt x="558" y="44"/>
                    <a:pt x="297" y="44"/>
                  </a:cubicBezTo>
                  <a:cubicBezTo>
                    <a:pt x="185" y="44"/>
                    <a:pt x="82" y="41"/>
                    <a:pt x="0" y="35"/>
                  </a:cubicBezTo>
                  <a:cubicBezTo>
                    <a:pt x="2" y="37"/>
                    <a:pt x="5" y="39"/>
                    <a:pt x="8" y="41"/>
                  </a:cubicBezTo>
                  <a:cubicBezTo>
                    <a:pt x="89" y="47"/>
                    <a:pt x="189" y="50"/>
                    <a:pt x="297" y="50"/>
                  </a:cubicBezTo>
                  <a:cubicBezTo>
                    <a:pt x="568" y="50"/>
                    <a:pt x="788" y="29"/>
                    <a:pt x="788" y="2"/>
                  </a:cubicBezTo>
                  <a:cubicBezTo>
                    <a:pt x="788" y="2"/>
                    <a:pt x="788" y="2"/>
                    <a:pt x="788" y="2"/>
                  </a:cubicBezTo>
                  <a:cubicBezTo>
                    <a:pt x="788" y="1"/>
                    <a:pt x="787" y="1"/>
                    <a:pt x="787" y="0"/>
                  </a:cubicBezTo>
                </a:path>
              </a:pathLst>
            </a:custGeom>
            <a:solidFill>
              <a:srgbClr val="E5B7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7" name="îṧ1îḋe">
              <a:extLst>
                <a:ext uri="{FF2B5EF4-FFF2-40B4-BE49-F238E27FC236}">
                  <a16:creationId xmlns:a16="http://schemas.microsoft.com/office/drawing/2014/main" id="{D222F27C-85DA-4EFF-A1FE-7E261DAC1CB4}"/>
                </a:ext>
              </a:extLst>
            </p:cNvPr>
            <p:cNvSpPr/>
            <p:nvPr/>
          </p:nvSpPr>
          <p:spPr bwMode="auto">
            <a:xfrm>
              <a:off x="6495617" y="4159548"/>
              <a:ext cx="1792216" cy="177607"/>
            </a:xfrm>
            <a:prstGeom prst="ellipse">
              <a:avLst/>
            </a:prstGeom>
            <a:solidFill>
              <a:srgbClr val="F9BF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8" name="i$ľidé">
              <a:extLst>
                <a:ext uri="{FF2B5EF4-FFF2-40B4-BE49-F238E27FC236}">
                  <a16:creationId xmlns:a16="http://schemas.microsoft.com/office/drawing/2014/main" id="{D637D69B-5C9B-4E35-AB31-CEA310A665EA}"/>
                </a:ext>
              </a:extLst>
            </p:cNvPr>
            <p:cNvSpPr/>
            <p:nvPr/>
          </p:nvSpPr>
          <p:spPr bwMode="auto">
            <a:xfrm>
              <a:off x="6657078" y="4207987"/>
              <a:ext cx="1541954" cy="113023"/>
            </a:xfrm>
            <a:custGeom>
              <a:avLst/>
              <a:gdLst>
                <a:gd name="T0" fmla="*/ 844 w 844"/>
                <a:gd name="T1" fmla="*/ 29 h 60"/>
                <a:gd name="T2" fmla="*/ 793 w 844"/>
                <a:gd name="T3" fmla="*/ 34 h 60"/>
                <a:gd name="T4" fmla="*/ 663 w 844"/>
                <a:gd name="T5" fmla="*/ 46 h 60"/>
                <a:gd name="T6" fmla="*/ 403 w 844"/>
                <a:gd name="T7" fmla="*/ 52 h 60"/>
                <a:gd name="T8" fmla="*/ 90 w 844"/>
                <a:gd name="T9" fmla="*/ 42 h 60"/>
                <a:gd name="T10" fmla="*/ 77 w 844"/>
                <a:gd name="T11" fmla="*/ 41 h 60"/>
                <a:gd name="T12" fmla="*/ 92 w 844"/>
                <a:gd name="T13" fmla="*/ 50 h 60"/>
                <a:gd name="T14" fmla="*/ 143 w 844"/>
                <a:gd name="T15" fmla="*/ 54 h 60"/>
                <a:gd name="T16" fmla="*/ 403 w 844"/>
                <a:gd name="T17" fmla="*/ 60 h 60"/>
                <a:gd name="T18" fmla="*/ 717 w 844"/>
                <a:gd name="T19" fmla="*/ 50 h 60"/>
                <a:gd name="T20" fmla="*/ 812 w 844"/>
                <a:gd name="T21" fmla="*/ 38 h 60"/>
                <a:gd name="T22" fmla="*/ 839 w 844"/>
                <a:gd name="T23" fmla="*/ 31 h 60"/>
                <a:gd name="T24" fmla="*/ 844 w 844"/>
                <a:gd name="T25" fmla="*/ 29 h 60"/>
                <a:gd name="T26" fmla="*/ 9 w 844"/>
                <a:gd name="T27" fmla="*/ 0 h 60"/>
                <a:gd name="T28" fmla="*/ 0 w 844"/>
                <a:gd name="T29" fmla="*/ 1 h 60"/>
                <a:gd name="T30" fmla="*/ 14 w 844"/>
                <a:gd name="T31" fmla="*/ 7 h 60"/>
                <a:gd name="T32" fmla="*/ 20 w 844"/>
                <a:gd name="T33" fmla="*/ 6 h 60"/>
                <a:gd name="T34" fmla="*/ 14 w 844"/>
                <a:gd name="T35" fmla="*/ 3 h 60"/>
                <a:gd name="T36" fmla="*/ 14 w 844"/>
                <a:gd name="T37" fmla="*/ 3 h 60"/>
                <a:gd name="T38" fmla="*/ 13 w 844"/>
                <a:gd name="T39" fmla="*/ 3 h 60"/>
                <a:gd name="T40" fmla="*/ 9 w 844"/>
                <a:gd name="T4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44" h="60">
                  <a:moveTo>
                    <a:pt x="844" y="29"/>
                  </a:moveTo>
                  <a:cubicBezTo>
                    <a:pt x="828" y="31"/>
                    <a:pt x="811" y="32"/>
                    <a:pt x="793" y="34"/>
                  </a:cubicBezTo>
                  <a:cubicBezTo>
                    <a:pt x="761" y="38"/>
                    <a:pt x="717" y="42"/>
                    <a:pt x="663" y="46"/>
                  </a:cubicBezTo>
                  <a:cubicBezTo>
                    <a:pt x="590" y="50"/>
                    <a:pt x="500" y="52"/>
                    <a:pt x="403" y="52"/>
                  </a:cubicBezTo>
                  <a:cubicBezTo>
                    <a:pt x="281" y="52"/>
                    <a:pt x="170" y="48"/>
                    <a:pt x="90" y="42"/>
                  </a:cubicBezTo>
                  <a:cubicBezTo>
                    <a:pt x="86" y="42"/>
                    <a:pt x="82" y="41"/>
                    <a:pt x="77" y="41"/>
                  </a:cubicBezTo>
                  <a:cubicBezTo>
                    <a:pt x="82" y="44"/>
                    <a:pt x="87" y="47"/>
                    <a:pt x="92" y="50"/>
                  </a:cubicBezTo>
                  <a:cubicBezTo>
                    <a:pt x="108" y="51"/>
                    <a:pt x="125" y="53"/>
                    <a:pt x="143" y="54"/>
                  </a:cubicBezTo>
                  <a:cubicBezTo>
                    <a:pt x="216" y="58"/>
                    <a:pt x="306" y="60"/>
                    <a:pt x="403" y="60"/>
                  </a:cubicBezTo>
                  <a:cubicBezTo>
                    <a:pt x="526" y="60"/>
                    <a:pt x="637" y="56"/>
                    <a:pt x="717" y="50"/>
                  </a:cubicBezTo>
                  <a:cubicBezTo>
                    <a:pt x="757" y="47"/>
                    <a:pt x="790" y="43"/>
                    <a:pt x="812" y="38"/>
                  </a:cubicBezTo>
                  <a:cubicBezTo>
                    <a:pt x="824" y="36"/>
                    <a:pt x="833" y="34"/>
                    <a:pt x="839" y="31"/>
                  </a:cubicBezTo>
                  <a:cubicBezTo>
                    <a:pt x="841" y="31"/>
                    <a:pt x="842" y="30"/>
                    <a:pt x="844" y="29"/>
                  </a:cubicBezTo>
                  <a:moveTo>
                    <a:pt x="9" y="0"/>
                  </a:moveTo>
                  <a:cubicBezTo>
                    <a:pt x="6" y="0"/>
                    <a:pt x="3" y="1"/>
                    <a:pt x="0" y="1"/>
                  </a:cubicBezTo>
                  <a:cubicBezTo>
                    <a:pt x="5" y="3"/>
                    <a:pt x="9" y="5"/>
                    <a:pt x="14" y="7"/>
                  </a:cubicBezTo>
                  <a:cubicBezTo>
                    <a:pt x="16" y="7"/>
                    <a:pt x="18" y="7"/>
                    <a:pt x="20" y="6"/>
                  </a:cubicBezTo>
                  <a:cubicBezTo>
                    <a:pt x="17" y="5"/>
                    <a:pt x="15" y="4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3" y="3"/>
                    <a:pt x="13" y="3"/>
                  </a:cubicBezTo>
                  <a:cubicBezTo>
                    <a:pt x="12" y="2"/>
                    <a:pt x="10" y="1"/>
                    <a:pt x="9" y="0"/>
                  </a:cubicBezTo>
                </a:path>
              </a:pathLst>
            </a:custGeom>
            <a:solidFill>
              <a:srgbClr val="FDD7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9" name="išļíḋé">
              <a:extLst>
                <a:ext uri="{FF2B5EF4-FFF2-40B4-BE49-F238E27FC236}">
                  <a16:creationId xmlns:a16="http://schemas.microsoft.com/office/drawing/2014/main" id="{1E16BCB7-A2E9-4935-AD4E-FE79FBF5055C}"/>
                </a:ext>
              </a:extLst>
            </p:cNvPr>
            <p:cNvSpPr/>
            <p:nvPr/>
          </p:nvSpPr>
          <p:spPr bwMode="auto">
            <a:xfrm>
              <a:off x="6665149" y="4006163"/>
              <a:ext cx="1792216" cy="282559"/>
            </a:xfrm>
            <a:custGeom>
              <a:avLst/>
              <a:gdLst>
                <a:gd name="T0" fmla="*/ 981 w 981"/>
                <a:gd name="T1" fmla="*/ 0 h 153"/>
                <a:gd name="T2" fmla="*/ 981 w 981"/>
                <a:gd name="T3" fmla="*/ 106 h 153"/>
                <a:gd name="T4" fmla="*/ 608 w 981"/>
                <a:gd name="T5" fmla="*/ 152 h 153"/>
                <a:gd name="T6" fmla="*/ 490 w 981"/>
                <a:gd name="T7" fmla="*/ 153 h 153"/>
                <a:gd name="T8" fmla="*/ 0 w 981"/>
                <a:gd name="T9" fmla="*/ 106 h 153"/>
                <a:gd name="T10" fmla="*/ 0 w 981"/>
                <a:gd name="T11" fmla="*/ 0 h 153"/>
                <a:gd name="T12" fmla="*/ 981 w 981"/>
                <a:gd name="T13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1" h="153">
                  <a:moveTo>
                    <a:pt x="981" y="0"/>
                  </a:moveTo>
                  <a:cubicBezTo>
                    <a:pt x="981" y="106"/>
                    <a:pt x="981" y="106"/>
                    <a:pt x="981" y="106"/>
                  </a:cubicBezTo>
                  <a:cubicBezTo>
                    <a:pt x="981" y="128"/>
                    <a:pt x="822" y="147"/>
                    <a:pt x="608" y="152"/>
                  </a:cubicBezTo>
                  <a:cubicBezTo>
                    <a:pt x="570" y="153"/>
                    <a:pt x="531" y="153"/>
                    <a:pt x="490" y="153"/>
                  </a:cubicBezTo>
                  <a:cubicBezTo>
                    <a:pt x="220" y="153"/>
                    <a:pt x="0" y="132"/>
                    <a:pt x="0" y="10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81" y="0"/>
                    <a:pt x="981" y="0"/>
                    <a:pt x="981" y="0"/>
                  </a:cubicBezTo>
                </a:path>
              </a:pathLst>
            </a:custGeom>
            <a:solidFill>
              <a:srgbClr val="FEC8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0" name="íṧḷîdé">
              <a:extLst>
                <a:ext uri="{FF2B5EF4-FFF2-40B4-BE49-F238E27FC236}">
                  <a16:creationId xmlns:a16="http://schemas.microsoft.com/office/drawing/2014/main" id="{9A75D37D-C443-49A9-AB17-428868B864CA}"/>
                </a:ext>
              </a:extLst>
            </p:cNvPr>
            <p:cNvSpPr/>
            <p:nvPr/>
          </p:nvSpPr>
          <p:spPr bwMode="auto">
            <a:xfrm>
              <a:off x="6665149" y="4006163"/>
              <a:ext cx="1792216" cy="282559"/>
            </a:xfrm>
            <a:custGeom>
              <a:avLst/>
              <a:gdLst>
                <a:gd name="T0" fmla="*/ 0 w 981"/>
                <a:gd name="T1" fmla="*/ 0 h 153"/>
                <a:gd name="T2" fmla="*/ 0 w 981"/>
                <a:gd name="T3" fmla="*/ 106 h 153"/>
                <a:gd name="T4" fmla="*/ 490 w 981"/>
                <a:gd name="T5" fmla="*/ 153 h 153"/>
                <a:gd name="T6" fmla="*/ 981 w 981"/>
                <a:gd name="T7" fmla="*/ 106 h 153"/>
                <a:gd name="T8" fmla="*/ 981 w 981"/>
                <a:gd name="T9" fmla="*/ 0 h 153"/>
                <a:gd name="T10" fmla="*/ 0 w 981"/>
                <a:gd name="T11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1" h="153">
                  <a:moveTo>
                    <a:pt x="0" y="0"/>
                  </a:moveTo>
                  <a:cubicBezTo>
                    <a:pt x="0" y="106"/>
                    <a:pt x="0" y="106"/>
                    <a:pt x="0" y="106"/>
                  </a:cubicBezTo>
                  <a:cubicBezTo>
                    <a:pt x="0" y="132"/>
                    <a:pt x="220" y="153"/>
                    <a:pt x="490" y="153"/>
                  </a:cubicBezTo>
                  <a:cubicBezTo>
                    <a:pt x="761" y="153"/>
                    <a:pt x="981" y="132"/>
                    <a:pt x="981" y="106"/>
                  </a:cubicBezTo>
                  <a:cubicBezTo>
                    <a:pt x="981" y="0"/>
                    <a:pt x="981" y="0"/>
                    <a:pt x="98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1" name="îSľïḑé">
              <a:extLst>
                <a:ext uri="{FF2B5EF4-FFF2-40B4-BE49-F238E27FC236}">
                  <a16:creationId xmlns:a16="http://schemas.microsoft.com/office/drawing/2014/main" id="{4BEE2FAA-E7A0-488B-BFBD-F2EE389E85E0}"/>
                </a:ext>
              </a:extLst>
            </p:cNvPr>
            <p:cNvSpPr/>
            <p:nvPr/>
          </p:nvSpPr>
          <p:spPr bwMode="auto">
            <a:xfrm>
              <a:off x="6665149" y="3933503"/>
              <a:ext cx="1792216" cy="169537"/>
            </a:xfrm>
            <a:prstGeom prst="ellipse">
              <a:avLst/>
            </a:prstGeom>
            <a:solidFill>
              <a:srgbClr val="F9BF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2" name="i$ḻïḓè">
              <a:extLst>
                <a:ext uri="{FF2B5EF4-FFF2-40B4-BE49-F238E27FC236}">
                  <a16:creationId xmlns:a16="http://schemas.microsoft.com/office/drawing/2014/main" id="{8CF2BD4F-A4A6-467D-8E69-DB0A73A59D77}"/>
                </a:ext>
              </a:extLst>
            </p:cNvPr>
            <p:cNvSpPr/>
            <p:nvPr/>
          </p:nvSpPr>
          <p:spPr bwMode="auto">
            <a:xfrm>
              <a:off x="8199026" y="3941578"/>
              <a:ext cx="266412" cy="80731"/>
            </a:xfrm>
            <a:custGeom>
              <a:avLst/>
              <a:gdLst>
                <a:gd name="T0" fmla="*/ 145 w 145"/>
                <a:gd name="T1" fmla="*/ 37 h 45"/>
                <a:gd name="T2" fmla="*/ 141 w 145"/>
                <a:gd name="T3" fmla="*/ 37 h 45"/>
                <a:gd name="T4" fmla="*/ 137 w 145"/>
                <a:gd name="T5" fmla="*/ 37 h 45"/>
                <a:gd name="T6" fmla="*/ 137 w 145"/>
                <a:gd name="T7" fmla="*/ 37 h 45"/>
                <a:gd name="T8" fmla="*/ 141 w 145"/>
                <a:gd name="T9" fmla="*/ 37 h 45"/>
                <a:gd name="T10" fmla="*/ 141 w 145"/>
                <a:gd name="T11" fmla="*/ 43 h 45"/>
                <a:gd name="T12" fmla="*/ 141 w 145"/>
                <a:gd name="T13" fmla="*/ 43 h 45"/>
                <a:gd name="T14" fmla="*/ 141 w 145"/>
                <a:gd name="T15" fmla="*/ 43 h 45"/>
                <a:gd name="T16" fmla="*/ 141 w 145"/>
                <a:gd name="T17" fmla="*/ 45 h 45"/>
                <a:gd name="T18" fmla="*/ 141 w 145"/>
                <a:gd name="T19" fmla="*/ 45 h 45"/>
                <a:gd name="T20" fmla="*/ 144 w 145"/>
                <a:gd name="T21" fmla="*/ 42 h 45"/>
                <a:gd name="T22" fmla="*/ 145 w 145"/>
                <a:gd name="T23" fmla="*/ 37 h 45"/>
                <a:gd name="T24" fmla="*/ 145 w 145"/>
                <a:gd name="T25" fmla="*/ 37 h 45"/>
                <a:gd name="T26" fmla="*/ 145 w 145"/>
                <a:gd name="T27" fmla="*/ 37 h 45"/>
                <a:gd name="T28" fmla="*/ 145 w 145"/>
                <a:gd name="T29" fmla="*/ 37 h 45"/>
                <a:gd name="T30" fmla="*/ 0 w 145"/>
                <a:gd name="T31" fmla="*/ 0 h 45"/>
                <a:gd name="T32" fmla="*/ 0 w 145"/>
                <a:gd name="T33" fmla="*/ 8 h 45"/>
                <a:gd name="T34" fmla="*/ 101 w 145"/>
                <a:gd name="T35" fmla="*/ 23 h 45"/>
                <a:gd name="T36" fmla="*/ 129 w 145"/>
                <a:gd name="T37" fmla="*/ 31 h 45"/>
                <a:gd name="T38" fmla="*/ 135 w 145"/>
                <a:gd name="T39" fmla="*/ 35 h 45"/>
                <a:gd name="T40" fmla="*/ 137 w 145"/>
                <a:gd name="T41" fmla="*/ 36 h 45"/>
                <a:gd name="T42" fmla="*/ 137 w 145"/>
                <a:gd name="T43" fmla="*/ 37 h 45"/>
                <a:gd name="T44" fmla="*/ 141 w 145"/>
                <a:gd name="T45" fmla="*/ 37 h 45"/>
                <a:gd name="T46" fmla="*/ 145 w 145"/>
                <a:gd name="T47" fmla="*/ 37 h 45"/>
                <a:gd name="T48" fmla="*/ 145 w 145"/>
                <a:gd name="T49" fmla="*/ 37 h 45"/>
                <a:gd name="T50" fmla="*/ 144 w 145"/>
                <a:gd name="T51" fmla="*/ 33 h 45"/>
                <a:gd name="T52" fmla="*/ 138 w 145"/>
                <a:gd name="T53" fmla="*/ 27 h 45"/>
                <a:gd name="T54" fmla="*/ 116 w 145"/>
                <a:gd name="T55" fmla="*/ 18 h 45"/>
                <a:gd name="T56" fmla="*/ 45 w 145"/>
                <a:gd name="T57" fmla="*/ 5 h 45"/>
                <a:gd name="T58" fmla="*/ 0 w 145"/>
                <a:gd name="T5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5" h="45">
                  <a:moveTo>
                    <a:pt x="145" y="37"/>
                  </a:moveTo>
                  <a:cubicBezTo>
                    <a:pt x="141" y="37"/>
                    <a:pt x="141" y="37"/>
                    <a:pt x="141" y="37"/>
                  </a:cubicBezTo>
                  <a:cubicBezTo>
                    <a:pt x="137" y="37"/>
                    <a:pt x="137" y="37"/>
                    <a:pt x="137" y="37"/>
                  </a:cubicBezTo>
                  <a:cubicBezTo>
                    <a:pt x="137" y="37"/>
                    <a:pt x="137" y="37"/>
                    <a:pt x="137" y="37"/>
                  </a:cubicBezTo>
                  <a:cubicBezTo>
                    <a:pt x="141" y="37"/>
                    <a:pt x="141" y="37"/>
                    <a:pt x="141" y="37"/>
                  </a:cubicBezTo>
                  <a:cubicBezTo>
                    <a:pt x="141" y="43"/>
                    <a:pt x="141" y="43"/>
                    <a:pt x="141" y="43"/>
                  </a:cubicBezTo>
                  <a:cubicBezTo>
                    <a:pt x="141" y="43"/>
                    <a:pt x="141" y="43"/>
                    <a:pt x="141" y="43"/>
                  </a:cubicBezTo>
                  <a:cubicBezTo>
                    <a:pt x="141" y="43"/>
                    <a:pt x="141" y="43"/>
                    <a:pt x="141" y="43"/>
                  </a:cubicBezTo>
                  <a:cubicBezTo>
                    <a:pt x="141" y="45"/>
                    <a:pt x="141" y="45"/>
                    <a:pt x="141" y="45"/>
                  </a:cubicBezTo>
                  <a:cubicBezTo>
                    <a:pt x="141" y="45"/>
                    <a:pt x="141" y="45"/>
                    <a:pt x="141" y="45"/>
                  </a:cubicBezTo>
                  <a:cubicBezTo>
                    <a:pt x="142" y="44"/>
                    <a:pt x="143" y="43"/>
                    <a:pt x="144" y="42"/>
                  </a:cubicBezTo>
                  <a:cubicBezTo>
                    <a:pt x="144" y="40"/>
                    <a:pt x="145" y="39"/>
                    <a:pt x="145" y="37"/>
                  </a:cubicBezTo>
                  <a:moveTo>
                    <a:pt x="145" y="37"/>
                  </a:moveTo>
                  <a:cubicBezTo>
                    <a:pt x="145" y="37"/>
                    <a:pt x="145" y="37"/>
                    <a:pt x="145" y="37"/>
                  </a:cubicBezTo>
                  <a:cubicBezTo>
                    <a:pt x="145" y="37"/>
                    <a:pt x="145" y="37"/>
                    <a:pt x="145" y="37"/>
                  </a:cubicBezTo>
                  <a:moveTo>
                    <a:pt x="0" y="0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43" y="12"/>
                    <a:pt x="77" y="17"/>
                    <a:pt x="101" y="23"/>
                  </a:cubicBezTo>
                  <a:cubicBezTo>
                    <a:pt x="114" y="25"/>
                    <a:pt x="123" y="28"/>
                    <a:pt x="129" y="31"/>
                  </a:cubicBezTo>
                  <a:cubicBezTo>
                    <a:pt x="132" y="33"/>
                    <a:pt x="134" y="34"/>
                    <a:pt x="135" y="35"/>
                  </a:cubicBezTo>
                  <a:cubicBezTo>
                    <a:pt x="136" y="36"/>
                    <a:pt x="136" y="36"/>
                    <a:pt x="137" y="36"/>
                  </a:cubicBezTo>
                  <a:cubicBezTo>
                    <a:pt x="137" y="37"/>
                    <a:pt x="137" y="37"/>
                    <a:pt x="137" y="37"/>
                  </a:cubicBezTo>
                  <a:cubicBezTo>
                    <a:pt x="141" y="37"/>
                    <a:pt x="141" y="37"/>
                    <a:pt x="141" y="37"/>
                  </a:cubicBezTo>
                  <a:cubicBezTo>
                    <a:pt x="145" y="37"/>
                    <a:pt x="145" y="37"/>
                    <a:pt x="145" y="37"/>
                  </a:cubicBezTo>
                  <a:cubicBezTo>
                    <a:pt x="145" y="37"/>
                    <a:pt x="145" y="37"/>
                    <a:pt x="145" y="37"/>
                  </a:cubicBezTo>
                  <a:cubicBezTo>
                    <a:pt x="145" y="36"/>
                    <a:pt x="144" y="34"/>
                    <a:pt x="144" y="33"/>
                  </a:cubicBezTo>
                  <a:cubicBezTo>
                    <a:pt x="142" y="30"/>
                    <a:pt x="140" y="28"/>
                    <a:pt x="138" y="27"/>
                  </a:cubicBezTo>
                  <a:cubicBezTo>
                    <a:pt x="132" y="23"/>
                    <a:pt x="125" y="21"/>
                    <a:pt x="116" y="18"/>
                  </a:cubicBezTo>
                  <a:cubicBezTo>
                    <a:pt x="99" y="13"/>
                    <a:pt x="75" y="9"/>
                    <a:pt x="45" y="5"/>
                  </a:cubicBezTo>
                  <a:cubicBezTo>
                    <a:pt x="31" y="3"/>
                    <a:pt x="16" y="1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3" name="ï$ļiḋé">
              <a:extLst>
                <a:ext uri="{FF2B5EF4-FFF2-40B4-BE49-F238E27FC236}">
                  <a16:creationId xmlns:a16="http://schemas.microsoft.com/office/drawing/2014/main" id="{C02BEA35-5BF3-4EDB-9BF9-6501C30EEF56}"/>
                </a:ext>
              </a:extLst>
            </p:cNvPr>
            <p:cNvSpPr/>
            <p:nvPr/>
          </p:nvSpPr>
          <p:spPr bwMode="auto">
            <a:xfrm>
              <a:off x="8449294" y="4006163"/>
              <a:ext cx="8076" cy="16146"/>
            </a:xfrm>
            <a:custGeom>
              <a:avLst/>
              <a:gdLst>
                <a:gd name="T0" fmla="*/ 4 w 4"/>
                <a:gd name="T1" fmla="*/ 6 h 9"/>
                <a:gd name="T2" fmla="*/ 2 w 4"/>
                <a:gd name="T3" fmla="*/ 9 h 9"/>
                <a:gd name="T4" fmla="*/ 4 w 4"/>
                <a:gd name="T5" fmla="*/ 8 h 9"/>
                <a:gd name="T6" fmla="*/ 4 w 4"/>
                <a:gd name="T7" fmla="*/ 6 h 9"/>
                <a:gd name="T8" fmla="*/ 4 w 4"/>
                <a:gd name="T9" fmla="*/ 0 h 9"/>
                <a:gd name="T10" fmla="*/ 0 w 4"/>
                <a:gd name="T11" fmla="*/ 0 h 9"/>
                <a:gd name="T12" fmla="*/ 4 w 4"/>
                <a:gd name="T13" fmla="*/ 6 h 9"/>
                <a:gd name="T14" fmla="*/ 4 w 4"/>
                <a:gd name="T1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9">
                  <a:moveTo>
                    <a:pt x="4" y="6"/>
                  </a:moveTo>
                  <a:cubicBezTo>
                    <a:pt x="4" y="7"/>
                    <a:pt x="3" y="8"/>
                    <a:pt x="2" y="9"/>
                  </a:cubicBezTo>
                  <a:cubicBezTo>
                    <a:pt x="3" y="9"/>
                    <a:pt x="3" y="9"/>
                    <a:pt x="4" y="8"/>
                  </a:cubicBezTo>
                  <a:cubicBezTo>
                    <a:pt x="4" y="6"/>
                    <a:pt x="4" y="6"/>
                    <a:pt x="4" y="6"/>
                  </a:cubicBezTo>
                  <a:moveTo>
                    <a:pt x="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2"/>
                    <a:pt x="4" y="4"/>
                    <a:pt x="4" y="6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DCC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4" name="ísļíḍè">
              <a:extLst>
                <a:ext uri="{FF2B5EF4-FFF2-40B4-BE49-F238E27FC236}">
                  <a16:creationId xmlns:a16="http://schemas.microsoft.com/office/drawing/2014/main" id="{1EFEC6CE-DCBE-4E74-839B-F7FB1A932690}"/>
                </a:ext>
              </a:extLst>
            </p:cNvPr>
            <p:cNvSpPr/>
            <p:nvPr/>
          </p:nvSpPr>
          <p:spPr bwMode="auto">
            <a:xfrm>
              <a:off x="6729733" y="4006163"/>
              <a:ext cx="1727631" cy="96877"/>
            </a:xfrm>
            <a:custGeom>
              <a:avLst/>
              <a:gdLst>
                <a:gd name="T0" fmla="*/ 943 w 947"/>
                <a:gd name="T1" fmla="*/ 1 h 53"/>
                <a:gd name="T2" fmla="*/ 943 w 947"/>
                <a:gd name="T3" fmla="*/ 1 h 53"/>
                <a:gd name="T4" fmla="*/ 943 w 947"/>
                <a:gd name="T5" fmla="*/ 2 h 53"/>
                <a:gd name="T6" fmla="*/ 939 w 947"/>
                <a:gd name="T7" fmla="*/ 5 h 53"/>
                <a:gd name="T8" fmla="*/ 919 w 947"/>
                <a:gd name="T9" fmla="*/ 13 h 53"/>
                <a:gd name="T10" fmla="*/ 850 w 947"/>
                <a:gd name="T11" fmla="*/ 26 h 53"/>
                <a:gd name="T12" fmla="*/ 456 w 947"/>
                <a:gd name="T13" fmla="*/ 45 h 53"/>
                <a:gd name="T14" fmla="*/ 110 w 947"/>
                <a:gd name="T15" fmla="*/ 31 h 53"/>
                <a:gd name="T16" fmla="*/ 87 w 947"/>
                <a:gd name="T17" fmla="*/ 29 h 53"/>
                <a:gd name="T18" fmla="*/ 0 w 947"/>
                <a:gd name="T19" fmla="*/ 23 h 53"/>
                <a:gd name="T20" fmla="*/ 62 w 947"/>
                <a:gd name="T21" fmla="*/ 34 h 53"/>
                <a:gd name="T22" fmla="*/ 456 w 947"/>
                <a:gd name="T23" fmla="*/ 53 h 53"/>
                <a:gd name="T24" fmla="*/ 804 w 947"/>
                <a:gd name="T25" fmla="*/ 39 h 53"/>
                <a:gd name="T26" fmla="*/ 909 w 947"/>
                <a:gd name="T27" fmla="*/ 24 h 53"/>
                <a:gd name="T28" fmla="*/ 939 w 947"/>
                <a:gd name="T29" fmla="*/ 14 h 53"/>
                <a:gd name="T30" fmla="*/ 945 w 947"/>
                <a:gd name="T31" fmla="*/ 10 h 53"/>
                <a:gd name="T32" fmla="*/ 947 w 947"/>
                <a:gd name="T33" fmla="*/ 7 h 53"/>
                <a:gd name="T34" fmla="*/ 947 w 947"/>
                <a:gd name="T35" fmla="*/ 7 h 53"/>
                <a:gd name="T36" fmla="*/ 947 w 947"/>
                <a:gd name="T37" fmla="*/ 7 h 53"/>
                <a:gd name="T38" fmla="*/ 943 w 947"/>
                <a:gd name="T39" fmla="*/ 1 h 53"/>
                <a:gd name="T40" fmla="*/ 943 w 947"/>
                <a:gd name="T41" fmla="*/ 1 h 53"/>
                <a:gd name="T42" fmla="*/ 943 w 947"/>
                <a:gd name="T43" fmla="*/ 0 h 53"/>
                <a:gd name="T44" fmla="*/ 943 w 947"/>
                <a:gd name="T45" fmla="*/ 1 h 53"/>
                <a:gd name="T46" fmla="*/ 943 w 947"/>
                <a:gd name="T47" fmla="*/ 1 h 53"/>
                <a:gd name="T48" fmla="*/ 943 w 947"/>
                <a:gd name="T49" fmla="*/ 1 h 53"/>
                <a:gd name="T50" fmla="*/ 943 w 947"/>
                <a:gd name="T51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47" h="53">
                  <a:moveTo>
                    <a:pt x="943" y="1"/>
                  </a:moveTo>
                  <a:cubicBezTo>
                    <a:pt x="943" y="1"/>
                    <a:pt x="943" y="1"/>
                    <a:pt x="943" y="1"/>
                  </a:cubicBezTo>
                  <a:cubicBezTo>
                    <a:pt x="943" y="2"/>
                    <a:pt x="943" y="2"/>
                    <a:pt x="943" y="2"/>
                  </a:cubicBezTo>
                  <a:cubicBezTo>
                    <a:pt x="942" y="2"/>
                    <a:pt x="941" y="4"/>
                    <a:pt x="939" y="5"/>
                  </a:cubicBezTo>
                  <a:cubicBezTo>
                    <a:pt x="935" y="7"/>
                    <a:pt x="929" y="10"/>
                    <a:pt x="919" y="13"/>
                  </a:cubicBezTo>
                  <a:cubicBezTo>
                    <a:pt x="903" y="17"/>
                    <a:pt x="880" y="22"/>
                    <a:pt x="850" y="26"/>
                  </a:cubicBezTo>
                  <a:cubicBezTo>
                    <a:pt x="761" y="37"/>
                    <a:pt x="618" y="45"/>
                    <a:pt x="456" y="45"/>
                  </a:cubicBezTo>
                  <a:cubicBezTo>
                    <a:pt x="321" y="45"/>
                    <a:pt x="199" y="40"/>
                    <a:pt x="110" y="31"/>
                  </a:cubicBezTo>
                  <a:cubicBezTo>
                    <a:pt x="102" y="30"/>
                    <a:pt x="94" y="29"/>
                    <a:pt x="87" y="29"/>
                  </a:cubicBezTo>
                  <a:cubicBezTo>
                    <a:pt x="56" y="27"/>
                    <a:pt x="27" y="25"/>
                    <a:pt x="0" y="23"/>
                  </a:cubicBezTo>
                  <a:cubicBezTo>
                    <a:pt x="16" y="27"/>
                    <a:pt x="37" y="30"/>
                    <a:pt x="62" y="34"/>
                  </a:cubicBezTo>
                  <a:cubicBezTo>
                    <a:pt x="152" y="45"/>
                    <a:pt x="295" y="53"/>
                    <a:pt x="456" y="53"/>
                  </a:cubicBezTo>
                  <a:cubicBezTo>
                    <a:pt x="592" y="53"/>
                    <a:pt x="715" y="48"/>
                    <a:pt x="804" y="39"/>
                  </a:cubicBezTo>
                  <a:cubicBezTo>
                    <a:pt x="848" y="35"/>
                    <a:pt x="884" y="29"/>
                    <a:pt x="909" y="24"/>
                  </a:cubicBezTo>
                  <a:cubicBezTo>
                    <a:pt x="922" y="21"/>
                    <a:pt x="932" y="18"/>
                    <a:pt x="939" y="14"/>
                  </a:cubicBezTo>
                  <a:cubicBezTo>
                    <a:pt x="941" y="13"/>
                    <a:pt x="944" y="12"/>
                    <a:pt x="945" y="10"/>
                  </a:cubicBezTo>
                  <a:cubicBezTo>
                    <a:pt x="946" y="9"/>
                    <a:pt x="947" y="8"/>
                    <a:pt x="947" y="7"/>
                  </a:cubicBezTo>
                  <a:cubicBezTo>
                    <a:pt x="947" y="7"/>
                    <a:pt x="947" y="7"/>
                    <a:pt x="947" y="7"/>
                  </a:cubicBezTo>
                  <a:cubicBezTo>
                    <a:pt x="947" y="7"/>
                    <a:pt x="947" y="7"/>
                    <a:pt x="947" y="7"/>
                  </a:cubicBezTo>
                  <a:cubicBezTo>
                    <a:pt x="947" y="5"/>
                    <a:pt x="946" y="3"/>
                    <a:pt x="943" y="1"/>
                  </a:cubicBezTo>
                  <a:cubicBezTo>
                    <a:pt x="943" y="1"/>
                    <a:pt x="943" y="1"/>
                    <a:pt x="943" y="1"/>
                  </a:cubicBezTo>
                  <a:moveTo>
                    <a:pt x="943" y="0"/>
                  </a:moveTo>
                  <a:cubicBezTo>
                    <a:pt x="943" y="1"/>
                    <a:pt x="943" y="1"/>
                    <a:pt x="943" y="1"/>
                  </a:cubicBezTo>
                  <a:cubicBezTo>
                    <a:pt x="943" y="1"/>
                    <a:pt x="943" y="1"/>
                    <a:pt x="943" y="1"/>
                  </a:cubicBezTo>
                  <a:cubicBezTo>
                    <a:pt x="943" y="1"/>
                    <a:pt x="943" y="1"/>
                    <a:pt x="943" y="1"/>
                  </a:cubicBezTo>
                  <a:cubicBezTo>
                    <a:pt x="943" y="1"/>
                    <a:pt x="943" y="1"/>
                    <a:pt x="943" y="0"/>
                  </a:cubicBezTo>
                </a:path>
              </a:pathLst>
            </a:custGeom>
            <a:solidFill>
              <a:srgbClr val="FDD7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5" name="işḷïḑe">
              <a:extLst>
                <a:ext uri="{FF2B5EF4-FFF2-40B4-BE49-F238E27FC236}">
                  <a16:creationId xmlns:a16="http://schemas.microsoft.com/office/drawing/2014/main" id="{DC500C46-13DC-48BB-815F-8EFCB60372E3}"/>
                </a:ext>
              </a:extLst>
            </p:cNvPr>
            <p:cNvSpPr/>
            <p:nvPr/>
          </p:nvSpPr>
          <p:spPr bwMode="auto">
            <a:xfrm>
              <a:off x="6753955" y="3941578"/>
              <a:ext cx="1622684" cy="129169"/>
            </a:xfrm>
            <a:prstGeom prst="ellipse">
              <a:avLst/>
            </a:prstGeom>
            <a:solidFill>
              <a:srgbClr val="F9BF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6" name="ïSḷíḓe">
              <a:extLst>
                <a:ext uri="{FF2B5EF4-FFF2-40B4-BE49-F238E27FC236}">
                  <a16:creationId xmlns:a16="http://schemas.microsoft.com/office/drawing/2014/main" id="{9BCFAD49-DBCF-4B36-8BFD-7891A2C746F4}"/>
                </a:ext>
              </a:extLst>
            </p:cNvPr>
            <p:cNvSpPr/>
            <p:nvPr/>
          </p:nvSpPr>
          <p:spPr bwMode="auto">
            <a:xfrm>
              <a:off x="6406811" y="3788189"/>
              <a:ext cx="1792216" cy="282559"/>
            </a:xfrm>
            <a:custGeom>
              <a:avLst/>
              <a:gdLst>
                <a:gd name="T0" fmla="*/ 981 w 981"/>
                <a:gd name="T1" fmla="*/ 0 h 153"/>
                <a:gd name="T2" fmla="*/ 981 w 981"/>
                <a:gd name="T3" fmla="*/ 105 h 153"/>
                <a:gd name="T4" fmla="*/ 608 w 981"/>
                <a:gd name="T5" fmla="*/ 152 h 153"/>
                <a:gd name="T6" fmla="*/ 490 w 981"/>
                <a:gd name="T7" fmla="*/ 153 h 153"/>
                <a:gd name="T8" fmla="*/ 0 w 981"/>
                <a:gd name="T9" fmla="*/ 105 h 153"/>
                <a:gd name="T10" fmla="*/ 0 w 981"/>
                <a:gd name="T11" fmla="*/ 0 h 153"/>
                <a:gd name="T12" fmla="*/ 981 w 981"/>
                <a:gd name="T13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1" h="153">
                  <a:moveTo>
                    <a:pt x="981" y="0"/>
                  </a:moveTo>
                  <a:cubicBezTo>
                    <a:pt x="981" y="105"/>
                    <a:pt x="981" y="105"/>
                    <a:pt x="981" y="105"/>
                  </a:cubicBezTo>
                  <a:cubicBezTo>
                    <a:pt x="981" y="128"/>
                    <a:pt x="822" y="147"/>
                    <a:pt x="608" y="152"/>
                  </a:cubicBezTo>
                  <a:cubicBezTo>
                    <a:pt x="570" y="153"/>
                    <a:pt x="531" y="153"/>
                    <a:pt x="490" y="153"/>
                  </a:cubicBezTo>
                  <a:cubicBezTo>
                    <a:pt x="219" y="153"/>
                    <a:pt x="0" y="132"/>
                    <a:pt x="0" y="10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81" y="0"/>
                    <a:pt x="981" y="0"/>
                    <a:pt x="981" y="0"/>
                  </a:cubicBezTo>
                </a:path>
              </a:pathLst>
            </a:custGeom>
            <a:solidFill>
              <a:srgbClr val="FEC8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7" name="îśļïdê">
              <a:extLst>
                <a:ext uri="{FF2B5EF4-FFF2-40B4-BE49-F238E27FC236}">
                  <a16:creationId xmlns:a16="http://schemas.microsoft.com/office/drawing/2014/main" id="{9D2543BE-864B-4767-8FE2-54DD5F7E17B1}"/>
                </a:ext>
              </a:extLst>
            </p:cNvPr>
            <p:cNvSpPr/>
            <p:nvPr/>
          </p:nvSpPr>
          <p:spPr bwMode="auto">
            <a:xfrm>
              <a:off x="6406811" y="3788189"/>
              <a:ext cx="1792216" cy="282559"/>
            </a:xfrm>
            <a:custGeom>
              <a:avLst/>
              <a:gdLst>
                <a:gd name="T0" fmla="*/ 0 w 981"/>
                <a:gd name="T1" fmla="*/ 0 h 153"/>
                <a:gd name="T2" fmla="*/ 0 w 981"/>
                <a:gd name="T3" fmla="*/ 105 h 153"/>
                <a:gd name="T4" fmla="*/ 490 w 981"/>
                <a:gd name="T5" fmla="*/ 153 h 153"/>
                <a:gd name="T6" fmla="*/ 981 w 981"/>
                <a:gd name="T7" fmla="*/ 105 h 153"/>
                <a:gd name="T8" fmla="*/ 981 w 981"/>
                <a:gd name="T9" fmla="*/ 0 h 153"/>
                <a:gd name="T10" fmla="*/ 0 w 981"/>
                <a:gd name="T11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1" h="153">
                  <a:moveTo>
                    <a:pt x="0" y="0"/>
                  </a:moveTo>
                  <a:cubicBezTo>
                    <a:pt x="0" y="105"/>
                    <a:pt x="0" y="105"/>
                    <a:pt x="0" y="105"/>
                  </a:cubicBezTo>
                  <a:cubicBezTo>
                    <a:pt x="0" y="132"/>
                    <a:pt x="219" y="153"/>
                    <a:pt x="490" y="153"/>
                  </a:cubicBezTo>
                  <a:cubicBezTo>
                    <a:pt x="761" y="153"/>
                    <a:pt x="981" y="132"/>
                    <a:pt x="981" y="105"/>
                  </a:cubicBezTo>
                  <a:cubicBezTo>
                    <a:pt x="981" y="0"/>
                    <a:pt x="981" y="0"/>
                    <a:pt x="98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8" name="ïś1iḍe">
              <a:extLst>
                <a:ext uri="{FF2B5EF4-FFF2-40B4-BE49-F238E27FC236}">
                  <a16:creationId xmlns:a16="http://schemas.microsoft.com/office/drawing/2014/main" id="{739C7242-8DC5-4884-918C-4AB9F5A6FF06}"/>
                </a:ext>
              </a:extLst>
            </p:cNvPr>
            <p:cNvSpPr/>
            <p:nvPr/>
          </p:nvSpPr>
          <p:spPr bwMode="auto">
            <a:xfrm>
              <a:off x="6406811" y="3796264"/>
              <a:ext cx="1792216" cy="88806"/>
            </a:xfrm>
            <a:custGeom>
              <a:avLst/>
              <a:gdLst>
                <a:gd name="T0" fmla="*/ 980 w 981"/>
                <a:gd name="T1" fmla="*/ 0 h 50"/>
                <a:gd name="T2" fmla="*/ 490 w 981"/>
                <a:gd name="T3" fmla="*/ 45 h 50"/>
                <a:gd name="T4" fmla="*/ 1 w 981"/>
                <a:gd name="T5" fmla="*/ 0 h 50"/>
                <a:gd name="T6" fmla="*/ 0 w 981"/>
                <a:gd name="T7" fmla="*/ 3 h 50"/>
                <a:gd name="T8" fmla="*/ 490 w 981"/>
                <a:gd name="T9" fmla="*/ 50 h 50"/>
                <a:gd name="T10" fmla="*/ 981 w 981"/>
                <a:gd name="T11" fmla="*/ 3 h 50"/>
                <a:gd name="T12" fmla="*/ 981 w 981"/>
                <a:gd name="T13" fmla="*/ 3 h 50"/>
                <a:gd name="T14" fmla="*/ 980 w 981"/>
                <a:gd name="T15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81" h="50">
                  <a:moveTo>
                    <a:pt x="980" y="0"/>
                  </a:moveTo>
                  <a:cubicBezTo>
                    <a:pt x="965" y="25"/>
                    <a:pt x="751" y="45"/>
                    <a:pt x="490" y="45"/>
                  </a:cubicBezTo>
                  <a:cubicBezTo>
                    <a:pt x="229" y="45"/>
                    <a:pt x="15" y="25"/>
                    <a:pt x="1" y="0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29"/>
                    <a:pt x="219" y="50"/>
                    <a:pt x="490" y="50"/>
                  </a:cubicBezTo>
                  <a:cubicBezTo>
                    <a:pt x="761" y="50"/>
                    <a:pt x="981" y="29"/>
                    <a:pt x="981" y="3"/>
                  </a:cubicBezTo>
                  <a:cubicBezTo>
                    <a:pt x="981" y="3"/>
                    <a:pt x="981" y="3"/>
                    <a:pt x="981" y="3"/>
                  </a:cubicBezTo>
                  <a:cubicBezTo>
                    <a:pt x="981" y="2"/>
                    <a:pt x="980" y="1"/>
                    <a:pt x="980" y="0"/>
                  </a:cubicBezTo>
                </a:path>
              </a:pathLst>
            </a:custGeom>
            <a:solidFill>
              <a:srgbClr val="E5B7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9" name="i$ļiḋê">
              <a:extLst>
                <a:ext uri="{FF2B5EF4-FFF2-40B4-BE49-F238E27FC236}">
                  <a16:creationId xmlns:a16="http://schemas.microsoft.com/office/drawing/2014/main" id="{02988763-5368-43B7-BC8E-CB6EFBEEEF96}"/>
                </a:ext>
              </a:extLst>
            </p:cNvPr>
            <p:cNvSpPr/>
            <p:nvPr/>
          </p:nvSpPr>
          <p:spPr bwMode="auto">
            <a:xfrm>
              <a:off x="6406811" y="3699387"/>
              <a:ext cx="1792216" cy="177607"/>
            </a:xfrm>
            <a:prstGeom prst="ellipse">
              <a:avLst/>
            </a:prstGeom>
            <a:solidFill>
              <a:srgbClr val="F9BF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0" name="i$ļiďé">
              <a:extLst>
                <a:ext uri="{FF2B5EF4-FFF2-40B4-BE49-F238E27FC236}">
                  <a16:creationId xmlns:a16="http://schemas.microsoft.com/office/drawing/2014/main" id="{623D8546-FDA1-44CB-BAA2-F4CAA0BE7EF9}"/>
                </a:ext>
              </a:extLst>
            </p:cNvPr>
            <p:cNvSpPr/>
            <p:nvPr/>
          </p:nvSpPr>
          <p:spPr bwMode="auto">
            <a:xfrm>
              <a:off x="6487541" y="3715533"/>
              <a:ext cx="1630755" cy="145315"/>
            </a:xfrm>
            <a:custGeom>
              <a:avLst/>
              <a:gdLst>
                <a:gd name="T0" fmla="*/ 894 w 894"/>
                <a:gd name="T1" fmla="*/ 40 h 80"/>
                <a:gd name="T2" fmla="*/ 894 w 894"/>
                <a:gd name="T3" fmla="*/ 40 h 80"/>
                <a:gd name="T4" fmla="*/ 894 w 894"/>
                <a:gd name="T5" fmla="*/ 40 h 80"/>
                <a:gd name="T6" fmla="*/ 8 w 894"/>
                <a:gd name="T7" fmla="*/ 40 h 80"/>
                <a:gd name="T8" fmla="*/ 11 w 894"/>
                <a:gd name="T9" fmla="*/ 38 h 80"/>
                <a:gd name="T10" fmla="*/ 28 w 894"/>
                <a:gd name="T11" fmla="*/ 32 h 80"/>
                <a:gd name="T12" fmla="*/ 187 w 894"/>
                <a:gd name="T13" fmla="*/ 14 h 80"/>
                <a:gd name="T14" fmla="*/ 447 w 894"/>
                <a:gd name="T15" fmla="*/ 8 h 80"/>
                <a:gd name="T16" fmla="*/ 760 w 894"/>
                <a:gd name="T17" fmla="*/ 18 h 80"/>
                <a:gd name="T18" fmla="*/ 855 w 894"/>
                <a:gd name="T19" fmla="*/ 29 h 80"/>
                <a:gd name="T20" fmla="*/ 880 w 894"/>
                <a:gd name="T21" fmla="*/ 36 h 80"/>
                <a:gd name="T22" fmla="*/ 886 w 894"/>
                <a:gd name="T23" fmla="*/ 39 h 80"/>
                <a:gd name="T24" fmla="*/ 886 w 894"/>
                <a:gd name="T25" fmla="*/ 40 h 80"/>
                <a:gd name="T26" fmla="*/ 884 w 894"/>
                <a:gd name="T27" fmla="*/ 41 h 80"/>
                <a:gd name="T28" fmla="*/ 866 w 894"/>
                <a:gd name="T29" fmla="*/ 47 h 80"/>
                <a:gd name="T30" fmla="*/ 707 w 894"/>
                <a:gd name="T31" fmla="*/ 65 h 80"/>
                <a:gd name="T32" fmla="*/ 447 w 894"/>
                <a:gd name="T33" fmla="*/ 72 h 80"/>
                <a:gd name="T34" fmla="*/ 134 w 894"/>
                <a:gd name="T35" fmla="*/ 61 h 80"/>
                <a:gd name="T36" fmla="*/ 39 w 894"/>
                <a:gd name="T37" fmla="*/ 50 h 80"/>
                <a:gd name="T38" fmla="*/ 14 w 894"/>
                <a:gd name="T39" fmla="*/ 43 h 80"/>
                <a:gd name="T40" fmla="*/ 9 w 894"/>
                <a:gd name="T41" fmla="*/ 40 h 80"/>
                <a:gd name="T42" fmla="*/ 8 w 894"/>
                <a:gd name="T43" fmla="*/ 40 h 80"/>
                <a:gd name="T44" fmla="*/ 447 w 894"/>
                <a:gd name="T45" fmla="*/ 0 h 80"/>
                <a:gd name="T46" fmla="*/ 133 w 894"/>
                <a:gd name="T47" fmla="*/ 10 h 80"/>
                <a:gd name="T48" fmla="*/ 38 w 894"/>
                <a:gd name="T49" fmla="*/ 22 h 80"/>
                <a:gd name="T50" fmla="*/ 11 w 894"/>
                <a:gd name="T51" fmla="*/ 29 h 80"/>
                <a:gd name="T52" fmla="*/ 4 w 894"/>
                <a:gd name="T53" fmla="*/ 33 h 80"/>
                <a:gd name="T54" fmla="*/ 1 w 894"/>
                <a:gd name="T55" fmla="*/ 36 h 80"/>
                <a:gd name="T56" fmla="*/ 0 w 894"/>
                <a:gd name="T57" fmla="*/ 40 h 80"/>
                <a:gd name="T58" fmla="*/ 1 w 894"/>
                <a:gd name="T59" fmla="*/ 44 h 80"/>
                <a:gd name="T60" fmla="*/ 7 w 894"/>
                <a:gd name="T61" fmla="*/ 49 h 80"/>
                <a:gd name="T62" fmla="*/ 27 w 894"/>
                <a:gd name="T63" fmla="*/ 55 h 80"/>
                <a:gd name="T64" fmla="*/ 187 w 894"/>
                <a:gd name="T65" fmla="*/ 73 h 80"/>
                <a:gd name="T66" fmla="*/ 447 w 894"/>
                <a:gd name="T67" fmla="*/ 80 h 80"/>
                <a:gd name="T68" fmla="*/ 761 w 894"/>
                <a:gd name="T69" fmla="*/ 69 h 80"/>
                <a:gd name="T70" fmla="*/ 856 w 894"/>
                <a:gd name="T71" fmla="*/ 58 h 80"/>
                <a:gd name="T72" fmla="*/ 883 w 894"/>
                <a:gd name="T73" fmla="*/ 51 h 80"/>
                <a:gd name="T74" fmla="*/ 891 w 894"/>
                <a:gd name="T75" fmla="*/ 46 h 80"/>
                <a:gd name="T76" fmla="*/ 893 w 894"/>
                <a:gd name="T77" fmla="*/ 44 h 80"/>
                <a:gd name="T78" fmla="*/ 894 w 894"/>
                <a:gd name="T79" fmla="*/ 40 h 80"/>
                <a:gd name="T80" fmla="*/ 890 w 894"/>
                <a:gd name="T81" fmla="*/ 40 h 80"/>
                <a:gd name="T82" fmla="*/ 887 w 894"/>
                <a:gd name="T83" fmla="*/ 40 h 80"/>
                <a:gd name="T84" fmla="*/ 887 w 894"/>
                <a:gd name="T85" fmla="*/ 40 h 80"/>
                <a:gd name="T86" fmla="*/ 890 w 894"/>
                <a:gd name="T87" fmla="*/ 40 h 80"/>
                <a:gd name="T88" fmla="*/ 894 w 894"/>
                <a:gd name="T89" fmla="*/ 40 h 80"/>
                <a:gd name="T90" fmla="*/ 894 w 894"/>
                <a:gd name="T91" fmla="*/ 40 h 80"/>
                <a:gd name="T92" fmla="*/ 893 w 894"/>
                <a:gd name="T93" fmla="*/ 36 h 80"/>
                <a:gd name="T94" fmla="*/ 887 w 894"/>
                <a:gd name="T95" fmla="*/ 31 h 80"/>
                <a:gd name="T96" fmla="*/ 868 w 894"/>
                <a:gd name="T97" fmla="*/ 24 h 80"/>
                <a:gd name="T98" fmla="*/ 708 w 894"/>
                <a:gd name="T99" fmla="*/ 6 h 80"/>
                <a:gd name="T100" fmla="*/ 447 w 894"/>
                <a:gd name="T101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94" h="80">
                  <a:moveTo>
                    <a:pt x="894" y="40"/>
                  </a:moveTo>
                  <a:cubicBezTo>
                    <a:pt x="894" y="40"/>
                    <a:pt x="894" y="40"/>
                    <a:pt x="894" y="40"/>
                  </a:cubicBezTo>
                  <a:cubicBezTo>
                    <a:pt x="894" y="40"/>
                    <a:pt x="894" y="40"/>
                    <a:pt x="894" y="40"/>
                  </a:cubicBezTo>
                  <a:moveTo>
                    <a:pt x="8" y="40"/>
                  </a:moveTo>
                  <a:cubicBezTo>
                    <a:pt x="8" y="39"/>
                    <a:pt x="9" y="38"/>
                    <a:pt x="11" y="38"/>
                  </a:cubicBezTo>
                  <a:cubicBezTo>
                    <a:pt x="14" y="36"/>
                    <a:pt x="20" y="34"/>
                    <a:pt x="28" y="32"/>
                  </a:cubicBezTo>
                  <a:cubicBezTo>
                    <a:pt x="58" y="25"/>
                    <a:pt x="114" y="19"/>
                    <a:pt x="187" y="14"/>
                  </a:cubicBezTo>
                  <a:cubicBezTo>
                    <a:pt x="260" y="10"/>
                    <a:pt x="350" y="8"/>
                    <a:pt x="447" y="8"/>
                  </a:cubicBezTo>
                  <a:cubicBezTo>
                    <a:pt x="569" y="8"/>
                    <a:pt x="680" y="12"/>
                    <a:pt x="760" y="18"/>
                  </a:cubicBezTo>
                  <a:cubicBezTo>
                    <a:pt x="800" y="21"/>
                    <a:pt x="833" y="25"/>
                    <a:pt x="855" y="29"/>
                  </a:cubicBezTo>
                  <a:cubicBezTo>
                    <a:pt x="866" y="32"/>
                    <a:pt x="875" y="34"/>
                    <a:pt x="880" y="36"/>
                  </a:cubicBezTo>
                  <a:cubicBezTo>
                    <a:pt x="883" y="37"/>
                    <a:pt x="885" y="38"/>
                    <a:pt x="886" y="39"/>
                  </a:cubicBezTo>
                  <a:cubicBezTo>
                    <a:pt x="886" y="39"/>
                    <a:pt x="886" y="39"/>
                    <a:pt x="886" y="40"/>
                  </a:cubicBezTo>
                  <a:cubicBezTo>
                    <a:pt x="886" y="40"/>
                    <a:pt x="885" y="41"/>
                    <a:pt x="884" y="41"/>
                  </a:cubicBezTo>
                  <a:cubicBezTo>
                    <a:pt x="880" y="43"/>
                    <a:pt x="874" y="45"/>
                    <a:pt x="866" y="47"/>
                  </a:cubicBezTo>
                  <a:cubicBezTo>
                    <a:pt x="837" y="54"/>
                    <a:pt x="780" y="61"/>
                    <a:pt x="707" y="65"/>
                  </a:cubicBezTo>
                  <a:cubicBezTo>
                    <a:pt x="634" y="69"/>
                    <a:pt x="544" y="72"/>
                    <a:pt x="447" y="72"/>
                  </a:cubicBezTo>
                  <a:cubicBezTo>
                    <a:pt x="325" y="72"/>
                    <a:pt x="214" y="68"/>
                    <a:pt x="134" y="61"/>
                  </a:cubicBezTo>
                  <a:cubicBezTo>
                    <a:pt x="94" y="58"/>
                    <a:pt x="62" y="54"/>
                    <a:pt x="39" y="50"/>
                  </a:cubicBezTo>
                  <a:cubicBezTo>
                    <a:pt x="28" y="48"/>
                    <a:pt x="20" y="45"/>
                    <a:pt x="14" y="43"/>
                  </a:cubicBezTo>
                  <a:cubicBezTo>
                    <a:pt x="12" y="42"/>
                    <a:pt x="10" y="41"/>
                    <a:pt x="9" y="40"/>
                  </a:cubicBezTo>
                  <a:cubicBezTo>
                    <a:pt x="8" y="40"/>
                    <a:pt x="8" y="40"/>
                    <a:pt x="8" y="40"/>
                  </a:cubicBezTo>
                  <a:moveTo>
                    <a:pt x="447" y="0"/>
                  </a:moveTo>
                  <a:cubicBezTo>
                    <a:pt x="325" y="0"/>
                    <a:pt x="214" y="4"/>
                    <a:pt x="133" y="10"/>
                  </a:cubicBezTo>
                  <a:cubicBezTo>
                    <a:pt x="93" y="13"/>
                    <a:pt x="61" y="17"/>
                    <a:pt x="38" y="22"/>
                  </a:cubicBezTo>
                  <a:cubicBezTo>
                    <a:pt x="27" y="24"/>
                    <a:pt x="18" y="26"/>
                    <a:pt x="11" y="29"/>
                  </a:cubicBezTo>
                  <a:cubicBezTo>
                    <a:pt x="8" y="30"/>
                    <a:pt x="6" y="31"/>
                    <a:pt x="4" y="33"/>
                  </a:cubicBezTo>
                  <a:cubicBezTo>
                    <a:pt x="3" y="34"/>
                    <a:pt x="2" y="35"/>
                    <a:pt x="1" y="36"/>
                  </a:cubicBezTo>
                  <a:cubicBezTo>
                    <a:pt x="0" y="37"/>
                    <a:pt x="0" y="38"/>
                    <a:pt x="0" y="40"/>
                  </a:cubicBezTo>
                  <a:cubicBezTo>
                    <a:pt x="0" y="41"/>
                    <a:pt x="0" y="42"/>
                    <a:pt x="1" y="44"/>
                  </a:cubicBezTo>
                  <a:cubicBezTo>
                    <a:pt x="2" y="46"/>
                    <a:pt x="4" y="47"/>
                    <a:pt x="7" y="49"/>
                  </a:cubicBezTo>
                  <a:cubicBezTo>
                    <a:pt x="11" y="51"/>
                    <a:pt x="18" y="53"/>
                    <a:pt x="27" y="55"/>
                  </a:cubicBezTo>
                  <a:cubicBezTo>
                    <a:pt x="57" y="62"/>
                    <a:pt x="113" y="68"/>
                    <a:pt x="187" y="73"/>
                  </a:cubicBezTo>
                  <a:cubicBezTo>
                    <a:pt x="260" y="77"/>
                    <a:pt x="350" y="80"/>
                    <a:pt x="447" y="80"/>
                  </a:cubicBezTo>
                  <a:cubicBezTo>
                    <a:pt x="570" y="80"/>
                    <a:pt x="681" y="76"/>
                    <a:pt x="761" y="69"/>
                  </a:cubicBezTo>
                  <a:cubicBezTo>
                    <a:pt x="801" y="66"/>
                    <a:pt x="834" y="62"/>
                    <a:pt x="856" y="58"/>
                  </a:cubicBezTo>
                  <a:cubicBezTo>
                    <a:pt x="868" y="55"/>
                    <a:pt x="877" y="53"/>
                    <a:pt x="883" y="51"/>
                  </a:cubicBezTo>
                  <a:cubicBezTo>
                    <a:pt x="886" y="49"/>
                    <a:pt x="889" y="48"/>
                    <a:pt x="891" y="46"/>
                  </a:cubicBezTo>
                  <a:cubicBezTo>
                    <a:pt x="892" y="46"/>
                    <a:pt x="893" y="45"/>
                    <a:pt x="893" y="44"/>
                  </a:cubicBezTo>
                  <a:cubicBezTo>
                    <a:pt x="894" y="42"/>
                    <a:pt x="894" y="41"/>
                    <a:pt x="894" y="40"/>
                  </a:cubicBezTo>
                  <a:cubicBezTo>
                    <a:pt x="890" y="40"/>
                    <a:pt x="890" y="40"/>
                    <a:pt x="890" y="40"/>
                  </a:cubicBezTo>
                  <a:cubicBezTo>
                    <a:pt x="887" y="40"/>
                    <a:pt x="887" y="40"/>
                    <a:pt x="887" y="40"/>
                  </a:cubicBezTo>
                  <a:cubicBezTo>
                    <a:pt x="887" y="40"/>
                    <a:pt x="887" y="40"/>
                    <a:pt x="887" y="40"/>
                  </a:cubicBezTo>
                  <a:cubicBezTo>
                    <a:pt x="890" y="40"/>
                    <a:pt x="890" y="40"/>
                    <a:pt x="890" y="40"/>
                  </a:cubicBezTo>
                  <a:cubicBezTo>
                    <a:pt x="894" y="40"/>
                    <a:pt x="894" y="40"/>
                    <a:pt x="894" y="40"/>
                  </a:cubicBezTo>
                  <a:cubicBezTo>
                    <a:pt x="894" y="40"/>
                    <a:pt x="894" y="40"/>
                    <a:pt x="894" y="40"/>
                  </a:cubicBezTo>
                  <a:cubicBezTo>
                    <a:pt x="894" y="38"/>
                    <a:pt x="894" y="37"/>
                    <a:pt x="893" y="36"/>
                  </a:cubicBezTo>
                  <a:cubicBezTo>
                    <a:pt x="892" y="33"/>
                    <a:pt x="890" y="32"/>
                    <a:pt x="887" y="31"/>
                  </a:cubicBezTo>
                  <a:cubicBezTo>
                    <a:pt x="883" y="28"/>
                    <a:pt x="876" y="26"/>
                    <a:pt x="868" y="24"/>
                  </a:cubicBezTo>
                  <a:cubicBezTo>
                    <a:pt x="837" y="17"/>
                    <a:pt x="781" y="11"/>
                    <a:pt x="708" y="6"/>
                  </a:cubicBezTo>
                  <a:cubicBezTo>
                    <a:pt x="635" y="2"/>
                    <a:pt x="544" y="0"/>
                    <a:pt x="447" y="0"/>
                  </a:cubicBezTo>
                </a:path>
              </a:pathLst>
            </a:custGeom>
            <a:solidFill>
              <a:srgbClr val="FDD7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1" name="ï$ļîdê">
              <a:extLst>
                <a:ext uri="{FF2B5EF4-FFF2-40B4-BE49-F238E27FC236}">
                  <a16:creationId xmlns:a16="http://schemas.microsoft.com/office/drawing/2014/main" id="{78C0EEB9-611C-40BD-9A02-2D4E7FB23EFE}"/>
                </a:ext>
              </a:extLst>
            </p:cNvPr>
            <p:cNvSpPr/>
            <p:nvPr/>
          </p:nvSpPr>
          <p:spPr bwMode="auto">
            <a:xfrm>
              <a:off x="5413830" y="4966853"/>
              <a:ext cx="1816437" cy="1041426"/>
            </a:xfrm>
            <a:custGeom>
              <a:avLst/>
              <a:gdLst>
                <a:gd name="T0" fmla="*/ 686 w 993"/>
                <a:gd name="T1" fmla="*/ 0 h 571"/>
                <a:gd name="T2" fmla="*/ 647 w 993"/>
                <a:gd name="T3" fmla="*/ 27 h 571"/>
                <a:gd name="T4" fmla="*/ 457 w 993"/>
                <a:gd name="T5" fmla="*/ 130 h 571"/>
                <a:gd name="T6" fmla="*/ 247 w 993"/>
                <a:gd name="T7" fmla="*/ 195 h 571"/>
                <a:gd name="T8" fmla="*/ 44 w 993"/>
                <a:gd name="T9" fmla="*/ 218 h 571"/>
                <a:gd name="T10" fmla="*/ 44 w 993"/>
                <a:gd name="T11" fmla="*/ 218 h 571"/>
                <a:gd name="T12" fmla="*/ 21 w 993"/>
                <a:gd name="T13" fmla="*/ 219 h 571"/>
                <a:gd name="T14" fmla="*/ 0 w 993"/>
                <a:gd name="T15" fmla="*/ 218 h 571"/>
                <a:gd name="T16" fmla="*/ 486 w 993"/>
                <a:gd name="T17" fmla="*/ 571 h 571"/>
                <a:gd name="T18" fmla="*/ 993 w 993"/>
                <a:gd name="T19" fmla="*/ 125 h 571"/>
                <a:gd name="T20" fmla="*/ 732 w 993"/>
                <a:gd name="T21" fmla="*/ 100 h 571"/>
                <a:gd name="T22" fmla="*/ 690 w 993"/>
                <a:gd name="T23" fmla="*/ 86 h 571"/>
                <a:gd name="T24" fmla="*/ 686 w 993"/>
                <a:gd name="T25" fmla="*/ 80 h 571"/>
                <a:gd name="T26" fmla="*/ 686 w 993"/>
                <a:gd name="T27" fmla="*/ 0 h 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93" h="571">
                  <a:moveTo>
                    <a:pt x="686" y="0"/>
                  </a:moveTo>
                  <a:cubicBezTo>
                    <a:pt x="673" y="9"/>
                    <a:pt x="660" y="18"/>
                    <a:pt x="647" y="27"/>
                  </a:cubicBezTo>
                  <a:cubicBezTo>
                    <a:pt x="587" y="68"/>
                    <a:pt x="523" y="102"/>
                    <a:pt x="457" y="130"/>
                  </a:cubicBezTo>
                  <a:cubicBezTo>
                    <a:pt x="390" y="159"/>
                    <a:pt x="319" y="181"/>
                    <a:pt x="247" y="195"/>
                  </a:cubicBezTo>
                  <a:cubicBezTo>
                    <a:pt x="181" y="209"/>
                    <a:pt x="112" y="217"/>
                    <a:pt x="44" y="218"/>
                  </a:cubicBezTo>
                  <a:cubicBezTo>
                    <a:pt x="44" y="218"/>
                    <a:pt x="44" y="218"/>
                    <a:pt x="44" y="218"/>
                  </a:cubicBezTo>
                  <a:cubicBezTo>
                    <a:pt x="36" y="218"/>
                    <a:pt x="28" y="219"/>
                    <a:pt x="21" y="219"/>
                  </a:cubicBezTo>
                  <a:cubicBezTo>
                    <a:pt x="14" y="219"/>
                    <a:pt x="7" y="218"/>
                    <a:pt x="0" y="218"/>
                  </a:cubicBezTo>
                  <a:cubicBezTo>
                    <a:pt x="67" y="423"/>
                    <a:pt x="259" y="571"/>
                    <a:pt x="486" y="571"/>
                  </a:cubicBezTo>
                  <a:cubicBezTo>
                    <a:pt x="746" y="571"/>
                    <a:pt x="961" y="376"/>
                    <a:pt x="993" y="125"/>
                  </a:cubicBezTo>
                  <a:cubicBezTo>
                    <a:pt x="878" y="120"/>
                    <a:pt x="784" y="111"/>
                    <a:pt x="732" y="100"/>
                  </a:cubicBezTo>
                  <a:cubicBezTo>
                    <a:pt x="711" y="96"/>
                    <a:pt x="696" y="91"/>
                    <a:pt x="690" y="86"/>
                  </a:cubicBezTo>
                  <a:cubicBezTo>
                    <a:pt x="687" y="84"/>
                    <a:pt x="686" y="82"/>
                    <a:pt x="686" y="80"/>
                  </a:cubicBezTo>
                  <a:cubicBezTo>
                    <a:pt x="686" y="0"/>
                    <a:pt x="686" y="0"/>
                    <a:pt x="686" y="0"/>
                  </a:cubicBezTo>
                </a:path>
              </a:pathLst>
            </a:custGeom>
            <a:solidFill>
              <a:srgbClr val="E2E0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2" name="îṡľíḍê">
              <a:extLst>
                <a:ext uri="{FF2B5EF4-FFF2-40B4-BE49-F238E27FC236}">
                  <a16:creationId xmlns:a16="http://schemas.microsoft.com/office/drawing/2014/main" id="{87729186-5804-484F-90F1-FF06287DDDBA}"/>
                </a:ext>
              </a:extLst>
            </p:cNvPr>
            <p:cNvSpPr/>
            <p:nvPr/>
          </p:nvSpPr>
          <p:spPr bwMode="auto">
            <a:xfrm>
              <a:off x="5486483" y="4143402"/>
              <a:ext cx="1420856" cy="1057572"/>
            </a:xfrm>
            <a:custGeom>
              <a:avLst/>
              <a:gdLst>
                <a:gd name="T0" fmla="*/ 444 w 775"/>
                <a:gd name="T1" fmla="*/ 0 h 580"/>
                <a:gd name="T2" fmla="*/ 266 w 775"/>
                <a:gd name="T3" fmla="*/ 31 h 580"/>
                <a:gd name="T4" fmla="*/ 290 w 775"/>
                <a:gd name="T5" fmla="*/ 74 h 580"/>
                <a:gd name="T6" fmla="*/ 251 w 775"/>
                <a:gd name="T7" fmla="*/ 97 h 580"/>
                <a:gd name="T8" fmla="*/ 223 w 775"/>
                <a:gd name="T9" fmla="*/ 50 h 580"/>
                <a:gd name="T10" fmla="*/ 0 w 775"/>
                <a:gd name="T11" fmla="*/ 257 h 580"/>
                <a:gd name="T12" fmla="*/ 0 w 775"/>
                <a:gd name="T13" fmla="*/ 283 h 580"/>
                <a:gd name="T14" fmla="*/ 25 w 775"/>
                <a:gd name="T15" fmla="*/ 309 h 580"/>
                <a:gd name="T16" fmla="*/ 25 w 775"/>
                <a:gd name="T17" fmla="*/ 465 h 580"/>
                <a:gd name="T18" fmla="*/ 0 w 775"/>
                <a:gd name="T19" fmla="*/ 491 h 580"/>
                <a:gd name="T20" fmla="*/ 0 w 775"/>
                <a:gd name="T21" fmla="*/ 491 h 580"/>
                <a:gd name="T22" fmla="*/ 0 w 775"/>
                <a:gd name="T23" fmla="*/ 491 h 580"/>
                <a:gd name="T24" fmla="*/ 0 w 775"/>
                <a:gd name="T25" fmla="*/ 580 h 580"/>
                <a:gd name="T26" fmla="*/ 597 w 775"/>
                <a:gd name="T27" fmla="*/ 374 h 580"/>
                <a:gd name="T28" fmla="*/ 597 w 775"/>
                <a:gd name="T29" fmla="*/ 302 h 580"/>
                <a:gd name="T30" fmla="*/ 597 w 775"/>
                <a:gd name="T31" fmla="*/ 302 h 580"/>
                <a:gd name="T32" fmla="*/ 714 w 775"/>
                <a:gd name="T33" fmla="*/ 271 h 580"/>
                <a:gd name="T34" fmla="*/ 775 w 775"/>
                <a:gd name="T35" fmla="*/ 203 h 580"/>
                <a:gd name="T36" fmla="*/ 654 w 775"/>
                <a:gd name="T37" fmla="*/ 192 h 580"/>
                <a:gd name="T38" fmla="*/ 646 w 775"/>
                <a:gd name="T39" fmla="*/ 212 h 580"/>
                <a:gd name="T40" fmla="*/ 627 w 775"/>
                <a:gd name="T41" fmla="*/ 219 h 580"/>
                <a:gd name="T42" fmla="*/ 609 w 775"/>
                <a:gd name="T43" fmla="*/ 212 h 580"/>
                <a:gd name="T44" fmla="*/ 575 w 775"/>
                <a:gd name="T45" fmla="*/ 178 h 580"/>
                <a:gd name="T46" fmla="*/ 574 w 775"/>
                <a:gd name="T47" fmla="*/ 178 h 580"/>
                <a:gd name="T48" fmla="*/ 554 w 775"/>
                <a:gd name="T49" fmla="*/ 170 h 580"/>
                <a:gd name="T50" fmla="*/ 554 w 775"/>
                <a:gd name="T51" fmla="*/ 169 h 580"/>
                <a:gd name="T52" fmla="*/ 554 w 775"/>
                <a:gd name="T53" fmla="*/ 169 h 580"/>
                <a:gd name="T54" fmla="*/ 550 w 775"/>
                <a:gd name="T55" fmla="*/ 163 h 580"/>
                <a:gd name="T56" fmla="*/ 550 w 775"/>
                <a:gd name="T57" fmla="*/ 153 h 580"/>
                <a:gd name="T58" fmla="*/ 499 w 775"/>
                <a:gd name="T59" fmla="*/ 102 h 580"/>
                <a:gd name="T60" fmla="*/ 499 w 775"/>
                <a:gd name="T61" fmla="*/ 65 h 580"/>
                <a:gd name="T62" fmla="*/ 517 w 775"/>
                <a:gd name="T63" fmla="*/ 57 h 580"/>
                <a:gd name="T64" fmla="*/ 536 w 775"/>
                <a:gd name="T65" fmla="*/ 65 h 580"/>
                <a:gd name="T66" fmla="*/ 550 w 775"/>
                <a:gd name="T67" fmla="*/ 79 h 580"/>
                <a:gd name="T68" fmla="*/ 550 w 775"/>
                <a:gd name="T69" fmla="*/ 58 h 580"/>
                <a:gd name="T70" fmla="*/ 550 w 775"/>
                <a:gd name="T71" fmla="*/ 58 h 580"/>
                <a:gd name="T72" fmla="*/ 625 w 775"/>
                <a:gd name="T73" fmla="*/ 32 h 580"/>
                <a:gd name="T74" fmla="*/ 444 w 775"/>
                <a:gd name="T75" fmla="*/ 0 h 5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5" h="580">
                  <a:moveTo>
                    <a:pt x="444" y="0"/>
                  </a:moveTo>
                  <a:cubicBezTo>
                    <a:pt x="382" y="0"/>
                    <a:pt x="322" y="11"/>
                    <a:pt x="266" y="31"/>
                  </a:cubicBezTo>
                  <a:cubicBezTo>
                    <a:pt x="290" y="74"/>
                    <a:pt x="290" y="74"/>
                    <a:pt x="290" y="74"/>
                  </a:cubicBezTo>
                  <a:cubicBezTo>
                    <a:pt x="251" y="97"/>
                    <a:pt x="251" y="97"/>
                    <a:pt x="251" y="97"/>
                  </a:cubicBezTo>
                  <a:cubicBezTo>
                    <a:pt x="223" y="50"/>
                    <a:pt x="223" y="50"/>
                    <a:pt x="223" y="50"/>
                  </a:cubicBezTo>
                  <a:cubicBezTo>
                    <a:pt x="130" y="95"/>
                    <a:pt x="52" y="167"/>
                    <a:pt x="0" y="257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14" y="284"/>
                    <a:pt x="25" y="295"/>
                    <a:pt x="25" y="309"/>
                  </a:cubicBezTo>
                  <a:cubicBezTo>
                    <a:pt x="25" y="465"/>
                    <a:pt x="25" y="465"/>
                    <a:pt x="25" y="465"/>
                  </a:cubicBezTo>
                  <a:cubicBezTo>
                    <a:pt x="25" y="479"/>
                    <a:pt x="14" y="491"/>
                    <a:pt x="0" y="491"/>
                  </a:cubicBezTo>
                  <a:cubicBezTo>
                    <a:pt x="0" y="491"/>
                    <a:pt x="0" y="491"/>
                    <a:pt x="0" y="491"/>
                  </a:cubicBezTo>
                  <a:cubicBezTo>
                    <a:pt x="0" y="491"/>
                    <a:pt x="0" y="491"/>
                    <a:pt x="0" y="491"/>
                  </a:cubicBezTo>
                  <a:cubicBezTo>
                    <a:pt x="0" y="580"/>
                    <a:pt x="0" y="580"/>
                    <a:pt x="0" y="580"/>
                  </a:cubicBezTo>
                  <a:cubicBezTo>
                    <a:pt x="224" y="575"/>
                    <a:pt x="430" y="500"/>
                    <a:pt x="597" y="374"/>
                  </a:cubicBezTo>
                  <a:cubicBezTo>
                    <a:pt x="597" y="302"/>
                    <a:pt x="597" y="302"/>
                    <a:pt x="597" y="302"/>
                  </a:cubicBezTo>
                  <a:cubicBezTo>
                    <a:pt x="597" y="302"/>
                    <a:pt x="597" y="302"/>
                    <a:pt x="597" y="302"/>
                  </a:cubicBezTo>
                  <a:cubicBezTo>
                    <a:pt x="597" y="290"/>
                    <a:pt x="641" y="279"/>
                    <a:pt x="714" y="271"/>
                  </a:cubicBezTo>
                  <a:cubicBezTo>
                    <a:pt x="735" y="249"/>
                    <a:pt x="756" y="227"/>
                    <a:pt x="775" y="203"/>
                  </a:cubicBezTo>
                  <a:cubicBezTo>
                    <a:pt x="729" y="200"/>
                    <a:pt x="688" y="197"/>
                    <a:pt x="654" y="192"/>
                  </a:cubicBezTo>
                  <a:cubicBezTo>
                    <a:pt x="654" y="199"/>
                    <a:pt x="651" y="206"/>
                    <a:pt x="646" y="212"/>
                  </a:cubicBezTo>
                  <a:cubicBezTo>
                    <a:pt x="641" y="217"/>
                    <a:pt x="634" y="219"/>
                    <a:pt x="627" y="219"/>
                  </a:cubicBezTo>
                  <a:cubicBezTo>
                    <a:pt x="621" y="219"/>
                    <a:pt x="614" y="217"/>
                    <a:pt x="609" y="212"/>
                  </a:cubicBezTo>
                  <a:cubicBezTo>
                    <a:pt x="575" y="178"/>
                    <a:pt x="575" y="178"/>
                    <a:pt x="575" y="178"/>
                  </a:cubicBezTo>
                  <a:cubicBezTo>
                    <a:pt x="575" y="178"/>
                    <a:pt x="575" y="178"/>
                    <a:pt x="574" y="178"/>
                  </a:cubicBezTo>
                  <a:cubicBezTo>
                    <a:pt x="565" y="175"/>
                    <a:pt x="558" y="172"/>
                    <a:pt x="554" y="170"/>
                  </a:cubicBezTo>
                  <a:cubicBezTo>
                    <a:pt x="554" y="170"/>
                    <a:pt x="554" y="170"/>
                    <a:pt x="554" y="169"/>
                  </a:cubicBezTo>
                  <a:cubicBezTo>
                    <a:pt x="554" y="169"/>
                    <a:pt x="554" y="169"/>
                    <a:pt x="554" y="169"/>
                  </a:cubicBezTo>
                  <a:cubicBezTo>
                    <a:pt x="551" y="167"/>
                    <a:pt x="550" y="165"/>
                    <a:pt x="550" y="163"/>
                  </a:cubicBezTo>
                  <a:cubicBezTo>
                    <a:pt x="550" y="153"/>
                    <a:pt x="550" y="153"/>
                    <a:pt x="550" y="153"/>
                  </a:cubicBezTo>
                  <a:cubicBezTo>
                    <a:pt x="499" y="102"/>
                    <a:pt x="499" y="102"/>
                    <a:pt x="499" y="102"/>
                  </a:cubicBezTo>
                  <a:cubicBezTo>
                    <a:pt x="489" y="92"/>
                    <a:pt x="489" y="75"/>
                    <a:pt x="499" y="65"/>
                  </a:cubicBezTo>
                  <a:cubicBezTo>
                    <a:pt x="504" y="60"/>
                    <a:pt x="511" y="57"/>
                    <a:pt x="517" y="57"/>
                  </a:cubicBezTo>
                  <a:cubicBezTo>
                    <a:pt x="524" y="57"/>
                    <a:pt x="531" y="60"/>
                    <a:pt x="536" y="65"/>
                  </a:cubicBezTo>
                  <a:cubicBezTo>
                    <a:pt x="550" y="79"/>
                    <a:pt x="550" y="79"/>
                    <a:pt x="550" y="79"/>
                  </a:cubicBezTo>
                  <a:cubicBezTo>
                    <a:pt x="550" y="58"/>
                    <a:pt x="550" y="58"/>
                    <a:pt x="550" y="58"/>
                  </a:cubicBezTo>
                  <a:cubicBezTo>
                    <a:pt x="550" y="58"/>
                    <a:pt x="550" y="58"/>
                    <a:pt x="550" y="58"/>
                  </a:cubicBezTo>
                  <a:cubicBezTo>
                    <a:pt x="550" y="48"/>
                    <a:pt x="577" y="40"/>
                    <a:pt x="625" y="32"/>
                  </a:cubicBezTo>
                  <a:cubicBezTo>
                    <a:pt x="569" y="11"/>
                    <a:pt x="508" y="0"/>
                    <a:pt x="444" y="0"/>
                  </a:cubicBezTo>
                </a:path>
              </a:pathLst>
            </a:custGeom>
            <a:solidFill>
              <a:srgbClr val="CECD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3" name="iṣ1îḑe">
              <a:extLst>
                <a:ext uri="{FF2B5EF4-FFF2-40B4-BE49-F238E27FC236}">
                  <a16:creationId xmlns:a16="http://schemas.microsoft.com/office/drawing/2014/main" id="{CD5B8194-A013-435F-8E93-67006B7D1760}"/>
                </a:ext>
              </a:extLst>
            </p:cNvPr>
            <p:cNvSpPr/>
            <p:nvPr/>
          </p:nvSpPr>
          <p:spPr bwMode="auto">
            <a:xfrm>
              <a:off x="5486483" y="4514762"/>
              <a:ext cx="1501587" cy="855743"/>
            </a:xfrm>
            <a:custGeom>
              <a:avLst/>
              <a:gdLst>
                <a:gd name="T0" fmla="*/ 598 w 820"/>
                <a:gd name="T1" fmla="*/ 171 h 467"/>
                <a:gd name="T2" fmla="*/ 1 w 820"/>
                <a:gd name="T3" fmla="*/ 377 h 467"/>
                <a:gd name="T4" fmla="*/ 1 w 820"/>
                <a:gd name="T5" fmla="*/ 377 h 467"/>
                <a:gd name="T6" fmla="*/ 0 w 820"/>
                <a:gd name="T7" fmla="*/ 377 h 467"/>
                <a:gd name="T8" fmla="*/ 3 w 820"/>
                <a:gd name="T9" fmla="*/ 377 h 467"/>
                <a:gd name="T10" fmla="*/ 3 w 820"/>
                <a:gd name="T11" fmla="*/ 467 h 467"/>
                <a:gd name="T12" fmla="*/ 206 w 820"/>
                <a:gd name="T13" fmla="*/ 444 h 467"/>
                <a:gd name="T14" fmla="*/ 416 w 820"/>
                <a:gd name="T15" fmla="*/ 379 h 467"/>
                <a:gd name="T16" fmla="*/ 606 w 820"/>
                <a:gd name="T17" fmla="*/ 276 h 467"/>
                <a:gd name="T18" fmla="*/ 645 w 820"/>
                <a:gd name="T19" fmla="*/ 249 h 467"/>
                <a:gd name="T20" fmla="*/ 645 w 820"/>
                <a:gd name="T21" fmla="*/ 225 h 467"/>
                <a:gd name="T22" fmla="*/ 644 w 820"/>
                <a:gd name="T23" fmla="*/ 225 h 467"/>
                <a:gd name="T24" fmla="*/ 602 w 820"/>
                <a:gd name="T25" fmla="*/ 210 h 467"/>
                <a:gd name="T26" fmla="*/ 598 w 820"/>
                <a:gd name="T27" fmla="*/ 204 h 467"/>
                <a:gd name="T28" fmla="*/ 598 w 820"/>
                <a:gd name="T29" fmla="*/ 171 h 467"/>
                <a:gd name="T30" fmla="*/ 776 w 820"/>
                <a:gd name="T31" fmla="*/ 0 h 467"/>
                <a:gd name="T32" fmla="*/ 715 w 820"/>
                <a:gd name="T33" fmla="*/ 68 h 467"/>
                <a:gd name="T34" fmla="*/ 820 w 820"/>
                <a:gd name="T35" fmla="*/ 59 h 467"/>
                <a:gd name="T36" fmla="*/ 820 w 820"/>
                <a:gd name="T37" fmla="*/ 3 h 467"/>
                <a:gd name="T38" fmla="*/ 776 w 820"/>
                <a:gd name="T39" fmla="*/ 0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20" h="467">
                  <a:moveTo>
                    <a:pt x="598" y="171"/>
                  </a:moveTo>
                  <a:cubicBezTo>
                    <a:pt x="431" y="297"/>
                    <a:pt x="225" y="372"/>
                    <a:pt x="1" y="377"/>
                  </a:cubicBezTo>
                  <a:cubicBezTo>
                    <a:pt x="1" y="377"/>
                    <a:pt x="1" y="377"/>
                    <a:pt x="1" y="377"/>
                  </a:cubicBezTo>
                  <a:cubicBezTo>
                    <a:pt x="0" y="377"/>
                    <a:pt x="0" y="377"/>
                    <a:pt x="0" y="377"/>
                  </a:cubicBezTo>
                  <a:cubicBezTo>
                    <a:pt x="1" y="377"/>
                    <a:pt x="2" y="377"/>
                    <a:pt x="3" y="377"/>
                  </a:cubicBezTo>
                  <a:cubicBezTo>
                    <a:pt x="3" y="467"/>
                    <a:pt x="3" y="467"/>
                    <a:pt x="3" y="467"/>
                  </a:cubicBezTo>
                  <a:cubicBezTo>
                    <a:pt x="71" y="466"/>
                    <a:pt x="140" y="458"/>
                    <a:pt x="206" y="444"/>
                  </a:cubicBezTo>
                  <a:cubicBezTo>
                    <a:pt x="278" y="430"/>
                    <a:pt x="349" y="408"/>
                    <a:pt x="416" y="379"/>
                  </a:cubicBezTo>
                  <a:cubicBezTo>
                    <a:pt x="482" y="351"/>
                    <a:pt x="546" y="317"/>
                    <a:pt x="606" y="276"/>
                  </a:cubicBezTo>
                  <a:cubicBezTo>
                    <a:pt x="619" y="267"/>
                    <a:pt x="632" y="258"/>
                    <a:pt x="645" y="249"/>
                  </a:cubicBezTo>
                  <a:cubicBezTo>
                    <a:pt x="645" y="225"/>
                    <a:pt x="645" y="225"/>
                    <a:pt x="645" y="225"/>
                  </a:cubicBezTo>
                  <a:cubicBezTo>
                    <a:pt x="645" y="225"/>
                    <a:pt x="644" y="225"/>
                    <a:pt x="644" y="225"/>
                  </a:cubicBezTo>
                  <a:cubicBezTo>
                    <a:pt x="623" y="220"/>
                    <a:pt x="608" y="215"/>
                    <a:pt x="602" y="210"/>
                  </a:cubicBezTo>
                  <a:cubicBezTo>
                    <a:pt x="599" y="208"/>
                    <a:pt x="598" y="206"/>
                    <a:pt x="598" y="204"/>
                  </a:cubicBezTo>
                  <a:cubicBezTo>
                    <a:pt x="598" y="171"/>
                    <a:pt x="598" y="171"/>
                    <a:pt x="598" y="171"/>
                  </a:cubicBezTo>
                  <a:moveTo>
                    <a:pt x="776" y="0"/>
                  </a:moveTo>
                  <a:cubicBezTo>
                    <a:pt x="757" y="24"/>
                    <a:pt x="736" y="46"/>
                    <a:pt x="715" y="68"/>
                  </a:cubicBezTo>
                  <a:cubicBezTo>
                    <a:pt x="746" y="65"/>
                    <a:pt x="781" y="62"/>
                    <a:pt x="820" y="59"/>
                  </a:cubicBezTo>
                  <a:cubicBezTo>
                    <a:pt x="820" y="3"/>
                    <a:pt x="820" y="3"/>
                    <a:pt x="820" y="3"/>
                  </a:cubicBezTo>
                  <a:cubicBezTo>
                    <a:pt x="805" y="2"/>
                    <a:pt x="790" y="1"/>
                    <a:pt x="776" y="0"/>
                  </a:cubicBezTo>
                </a:path>
              </a:pathLst>
            </a:custGeom>
            <a:solidFill>
              <a:srgbClr val="2E3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4" name="íṧļîďè">
              <a:extLst>
                <a:ext uri="{FF2B5EF4-FFF2-40B4-BE49-F238E27FC236}">
                  <a16:creationId xmlns:a16="http://schemas.microsoft.com/office/drawing/2014/main" id="{738FD07D-EEB4-4CB4-A87F-000AAA9D1AB0}"/>
                </a:ext>
              </a:extLst>
            </p:cNvPr>
            <p:cNvSpPr/>
            <p:nvPr/>
          </p:nvSpPr>
          <p:spPr bwMode="auto">
            <a:xfrm>
              <a:off x="5898211" y="4199916"/>
              <a:ext cx="121098" cy="121098"/>
            </a:xfrm>
            <a:custGeom>
              <a:avLst/>
              <a:gdLst>
                <a:gd name="T0" fmla="*/ 43 w 67"/>
                <a:gd name="T1" fmla="*/ 0 h 66"/>
                <a:gd name="T2" fmla="*/ 0 w 67"/>
                <a:gd name="T3" fmla="*/ 19 h 66"/>
                <a:gd name="T4" fmla="*/ 28 w 67"/>
                <a:gd name="T5" fmla="*/ 66 h 66"/>
                <a:gd name="T6" fmla="*/ 67 w 67"/>
                <a:gd name="T7" fmla="*/ 43 h 66"/>
                <a:gd name="T8" fmla="*/ 43 w 67"/>
                <a:gd name="T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6">
                  <a:moveTo>
                    <a:pt x="43" y="0"/>
                  </a:moveTo>
                  <a:cubicBezTo>
                    <a:pt x="29" y="6"/>
                    <a:pt x="14" y="12"/>
                    <a:pt x="0" y="19"/>
                  </a:cubicBezTo>
                  <a:cubicBezTo>
                    <a:pt x="28" y="66"/>
                    <a:pt x="28" y="66"/>
                    <a:pt x="28" y="66"/>
                  </a:cubicBezTo>
                  <a:cubicBezTo>
                    <a:pt x="67" y="43"/>
                    <a:pt x="67" y="43"/>
                    <a:pt x="67" y="43"/>
                  </a:cubicBezTo>
                  <a:cubicBezTo>
                    <a:pt x="43" y="0"/>
                    <a:pt x="43" y="0"/>
                    <a:pt x="43" y="0"/>
                  </a:cubicBezTo>
                </a:path>
              </a:pathLst>
            </a:custGeom>
            <a:solidFill>
              <a:srgbClr val="D77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5" name="îšḻîḋé">
              <a:extLst>
                <a:ext uri="{FF2B5EF4-FFF2-40B4-BE49-F238E27FC236}">
                  <a16:creationId xmlns:a16="http://schemas.microsoft.com/office/drawing/2014/main" id="{6D3C01C3-FAA3-45BB-961D-AE66855ABD2E}"/>
                </a:ext>
              </a:extLst>
            </p:cNvPr>
            <p:cNvSpPr/>
            <p:nvPr/>
          </p:nvSpPr>
          <p:spPr bwMode="auto">
            <a:xfrm>
              <a:off x="6382594" y="4248355"/>
              <a:ext cx="298705" cy="298705"/>
            </a:xfrm>
            <a:custGeom>
              <a:avLst/>
              <a:gdLst>
                <a:gd name="T0" fmla="*/ 86 w 165"/>
                <a:gd name="T1" fmla="*/ 121 h 162"/>
                <a:gd name="T2" fmla="*/ 120 w 165"/>
                <a:gd name="T3" fmla="*/ 155 h 162"/>
                <a:gd name="T4" fmla="*/ 138 w 165"/>
                <a:gd name="T5" fmla="*/ 162 h 162"/>
                <a:gd name="T6" fmla="*/ 157 w 165"/>
                <a:gd name="T7" fmla="*/ 155 h 162"/>
                <a:gd name="T8" fmla="*/ 165 w 165"/>
                <a:gd name="T9" fmla="*/ 135 h 162"/>
                <a:gd name="T10" fmla="*/ 86 w 165"/>
                <a:gd name="T11" fmla="*/ 121 h 162"/>
                <a:gd name="T12" fmla="*/ 28 w 165"/>
                <a:gd name="T13" fmla="*/ 0 h 162"/>
                <a:gd name="T14" fmla="*/ 10 w 165"/>
                <a:gd name="T15" fmla="*/ 8 h 162"/>
                <a:gd name="T16" fmla="*/ 10 w 165"/>
                <a:gd name="T17" fmla="*/ 45 h 162"/>
                <a:gd name="T18" fmla="*/ 61 w 165"/>
                <a:gd name="T19" fmla="*/ 96 h 162"/>
                <a:gd name="T20" fmla="*/ 61 w 165"/>
                <a:gd name="T21" fmla="*/ 22 h 162"/>
                <a:gd name="T22" fmla="*/ 47 w 165"/>
                <a:gd name="T23" fmla="*/ 8 h 162"/>
                <a:gd name="T24" fmla="*/ 28 w 165"/>
                <a:gd name="T25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5" h="162">
                  <a:moveTo>
                    <a:pt x="86" y="121"/>
                  </a:moveTo>
                  <a:cubicBezTo>
                    <a:pt x="120" y="155"/>
                    <a:pt x="120" y="155"/>
                    <a:pt x="120" y="155"/>
                  </a:cubicBezTo>
                  <a:cubicBezTo>
                    <a:pt x="125" y="160"/>
                    <a:pt x="132" y="162"/>
                    <a:pt x="138" y="162"/>
                  </a:cubicBezTo>
                  <a:cubicBezTo>
                    <a:pt x="145" y="162"/>
                    <a:pt x="152" y="160"/>
                    <a:pt x="157" y="155"/>
                  </a:cubicBezTo>
                  <a:cubicBezTo>
                    <a:pt x="162" y="149"/>
                    <a:pt x="165" y="142"/>
                    <a:pt x="165" y="135"/>
                  </a:cubicBezTo>
                  <a:cubicBezTo>
                    <a:pt x="131" y="131"/>
                    <a:pt x="104" y="126"/>
                    <a:pt x="86" y="121"/>
                  </a:cubicBezTo>
                  <a:moveTo>
                    <a:pt x="28" y="0"/>
                  </a:moveTo>
                  <a:cubicBezTo>
                    <a:pt x="22" y="0"/>
                    <a:pt x="15" y="3"/>
                    <a:pt x="10" y="8"/>
                  </a:cubicBezTo>
                  <a:cubicBezTo>
                    <a:pt x="0" y="18"/>
                    <a:pt x="0" y="35"/>
                    <a:pt x="10" y="45"/>
                  </a:cubicBezTo>
                  <a:cubicBezTo>
                    <a:pt x="61" y="96"/>
                    <a:pt x="61" y="96"/>
                    <a:pt x="61" y="96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42" y="3"/>
                    <a:pt x="35" y="0"/>
                    <a:pt x="28" y="0"/>
                  </a:cubicBezTo>
                </a:path>
              </a:pathLst>
            </a:custGeom>
            <a:solidFill>
              <a:srgbClr val="2E3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6" name="îṥľiďê">
              <a:extLst>
                <a:ext uri="{FF2B5EF4-FFF2-40B4-BE49-F238E27FC236}">
                  <a16:creationId xmlns:a16="http://schemas.microsoft.com/office/drawing/2014/main" id="{1A4B0460-E425-4A41-82AA-A03F1CE3F68A}"/>
                </a:ext>
              </a:extLst>
            </p:cNvPr>
            <p:cNvSpPr/>
            <p:nvPr/>
          </p:nvSpPr>
          <p:spPr bwMode="auto">
            <a:xfrm>
              <a:off x="5486483" y="4660077"/>
              <a:ext cx="48438" cy="379435"/>
            </a:xfrm>
            <a:custGeom>
              <a:avLst/>
              <a:gdLst>
                <a:gd name="T0" fmla="*/ 0 w 25"/>
                <a:gd name="T1" fmla="*/ 0 h 208"/>
                <a:gd name="T2" fmla="*/ 0 w 25"/>
                <a:gd name="T3" fmla="*/ 1 h 208"/>
                <a:gd name="T4" fmla="*/ 0 w 25"/>
                <a:gd name="T5" fmla="*/ 1 h 208"/>
                <a:gd name="T6" fmla="*/ 0 w 25"/>
                <a:gd name="T7" fmla="*/ 208 h 208"/>
                <a:gd name="T8" fmla="*/ 25 w 25"/>
                <a:gd name="T9" fmla="*/ 182 h 208"/>
                <a:gd name="T10" fmla="*/ 25 w 25"/>
                <a:gd name="T11" fmla="*/ 26 h 208"/>
                <a:gd name="T12" fmla="*/ 0 w 25"/>
                <a:gd name="T13" fmla="*/ 0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208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14" y="208"/>
                    <a:pt x="25" y="196"/>
                    <a:pt x="25" y="182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25" y="12"/>
                    <a:pt x="14" y="1"/>
                    <a:pt x="0" y="0"/>
                  </a:cubicBezTo>
                </a:path>
              </a:pathLst>
            </a:custGeom>
            <a:solidFill>
              <a:srgbClr val="2E3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7" name="í$líḑe">
              <a:extLst>
                <a:ext uri="{FF2B5EF4-FFF2-40B4-BE49-F238E27FC236}">
                  <a16:creationId xmlns:a16="http://schemas.microsoft.com/office/drawing/2014/main" id="{9A61850D-B05E-4181-8907-AF30908CA439}"/>
                </a:ext>
              </a:extLst>
            </p:cNvPr>
            <p:cNvSpPr/>
            <p:nvPr/>
          </p:nvSpPr>
          <p:spPr bwMode="auto">
            <a:xfrm>
              <a:off x="5365391" y="4611639"/>
              <a:ext cx="121098" cy="589335"/>
            </a:xfrm>
            <a:custGeom>
              <a:avLst/>
              <a:gdLst>
                <a:gd name="T0" fmla="*/ 38 w 67"/>
                <a:gd name="T1" fmla="*/ 59 h 323"/>
                <a:gd name="T2" fmla="*/ 0 w 67"/>
                <a:gd name="T3" fmla="*/ 254 h 323"/>
                <a:gd name="T4" fmla="*/ 4 w 67"/>
                <a:gd name="T5" fmla="*/ 322 h 323"/>
                <a:gd name="T6" fmla="*/ 19 w 67"/>
                <a:gd name="T7" fmla="*/ 323 h 323"/>
                <a:gd name="T8" fmla="*/ 46 w 67"/>
                <a:gd name="T9" fmla="*/ 323 h 323"/>
                <a:gd name="T10" fmla="*/ 60 w 67"/>
                <a:gd name="T11" fmla="*/ 323 h 323"/>
                <a:gd name="T12" fmla="*/ 64 w 67"/>
                <a:gd name="T13" fmla="*/ 323 h 323"/>
                <a:gd name="T14" fmla="*/ 66 w 67"/>
                <a:gd name="T15" fmla="*/ 323 h 323"/>
                <a:gd name="T16" fmla="*/ 66 w 67"/>
                <a:gd name="T17" fmla="*/ 323 h 323"/>
                <a:gd name="T18" fmla="*/ 67 w 67"/>
                <a:gd name="T19" fmla="*/ 323 h 323"/>
                <a:gd name="T20" fmla="*/ 67 w 67"/>
                <a:gd name="T21" fmla="*/ 323 h 323"/>
                <a:gd name="T22" fmla="*/ 67 w 67"/>
                <a:gd name="T23" fmla="*/ 234 h 323"/>
                <a:gd name="T24" fmla="*/ 67 w 67"/>
                <a:gd name="T25" fmla="*/ 234 h 323"/>
                <a:gd name="T26" fmla="*/ 65 w 67"/>
                <a:gd name="T27" fmla="*/ 233 h 323"/>
                <a:gd name="T28" fmla="*/ 65 w 67"/>
                <a:gd name="T29" fmla="*/ 233 h 323"/>
                <a:gd name="T30" fmla="*/ 39 w 67"/>
                <a:gd name="T31" fmla="*/ 208 h 323"/>
                <a:gd name="T32" fmla="*/ 38 w 67"/>
                <a:gd name="T33" fmla="*/ 59 h 323"/>
                <a:gd name="T34" fmla="*/ 67 w 67"/>
                <a:gd name="T35" fmla="*/ 0 h 323"/>
                <a:gd name="T36" fmla="*/ 51 w 67"/>
                <a:gd name="T37" fmla="*/ 30 h 323"/>
                <a:gd name="T38" fmla="*/ 64 w 67"/>
                <a:gd name="T39" fmla="*/ 27 h 323"/>
                <a:gd name="T40" fmla="*/ 67 w 67"/>
                <a:gd name="T41" fmla="*/ 27 h 323"/>
                <a:gd name="T42" fmla="*/ 67 w 67"/>
                <a:gd name="T43" fmla="*/ 26 h 323"/>
                <a:gd name="T44" fmla="*/ 67 w 67"/>
                <a:gd name="T45" fmla="*/ 0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7" h="323">
                  <a:moveTo>
                    <a:pt x="38" y="59"/>
                  </a:moveTo>
                  <a:cubicBezTo>
                    <a:pt x="13" y="119"/>
                    <a:pt x="0" y="185"/>
                    <a:pt x="0" y="254"/>
                  </a:cubicBezTo>
                  <a:cubicBezTo>
                    <a:pt x="0" y="277"/>
                    <a:pt x="1" y="300"/>
                    <a:pt x="4" y="322"/>
                  </a:cubicBezTo>
                  <a:cubicBezTo>
                    <a:pt x="9" y="323"/>
                    <a:pt x="14" y="323"/>
                    <a:pt x="19" y="323"/>
                  </a:cubicBezTo>
                  <a:cubicBezTo>
                    <a:pt x="28" y="323"/>
                    <a:pt x="37" y="323"/>
                    <a:pt x="46" y="323"/>
                  </a:cubicBezTo>
                  <a:cubicBezTo>
                    <a:pt x="51" y="323"/>
                    <a:pt x="55" y="323"/>
                    <a:pt x="60" y="323"/>
                  </a:cubicBezTo>
                  <a:cubicBezTo>
                    <a:pt x="62" y="323"/>
                    <a:pt x="63" y="323"/>
                    <a:pt x="64" y="323"/>
                  </a:cubicBezTo>
                  <a:cubicBezTo>
                    <a:pt x="65" y="323"/>
                    <a:pt x="65" y="323"/>
                    <a:pt x="66" y="323"/>
                  </a:cubicBezTo>
                  <a:cubicBezTo>
                    <a:pt x="66" y="323"/>
                    <a:pt x="66" y="323"/>
                    <a:pt x="66" y="323"/>
                  </a:cubicBezTo>
                  <a:cubicBezTo>
                    <a:pt x="67" y="323"/>
                    <a:pt x="67" y="323"/>
                    <a:pt x="67" y="323"/>
                  </a:cubicBezTo>
                  <a:cubicBezTo>
                    <a:pt x="67" y="323"/>
                    <a:pt x="67" y="323"/>
                    <a:pt x="67" y="323"/>
                  </a:cubicBezTo>
                  <a:cubicBezTo>
                    <a:pt x="67" y="234"/>
                    <a:pt x="67" y="234"/>
                    <a:pt x="67" y="234"/>
                  </a:cubicBezTo>
                  <a:cubicBezTo>
                    <a:pt x="67" y="234"/>
                    <a:pt x="67" y="234"/>
                    <a:pt x="67" y="234"/>
                  </a:cubicBezTo>
                  <a:cubicBezTo>
                    <a:pt x="67" y="234"/>
                    <a:pt x="66" y="233"/>
                    <a:pt x="65" y="233"/>
                  </a:cubicBezTo>
                  <a:cubicBezTo>
                    <a:pt x="65" y="233"/>
                    <a:pt x="65" y="233"/>
                    <a:pt x="65" y="233"/>
                  </a:cubicBezTo>
                  <a:cubicBezTo>
                    <a:pt x="50" y="233"/>
                    <a:pt x="39" y="222"/>
                    <a:pt x="39" y="208"/>
                  </a:cubicBezTo>
                  <a:cubicBezTo>
                    <a:pt x="38" y="59"/>
                    <a:pt x="38" y="59"/>
                    <a:pt x="38" y="59"/>
                  </a:cubicBezTo>
                  <a:moveTo>
                    <a:pt x="67" y="0"/>
                  </a:moveTo>
                  <a:cubicBezTo>
                    <a:pt x="62" y="10"/>
                    <a:pt x="56" y="20"/>
                    <a:pt x="51" y="30"/>
                  </a:cubicBezTo>
                  <a:cubicBezTo>
                    <a:pt x="55" y="28"/>
                    <a:pt x="59" y="27"/>
                    <a:pt x="64" y="27"/>
                  </a:cubicBezTo>
                  <a:cubicBezTo>
                    <a:pt x="65" y="27"/>
                    <a:pt x="67" y="27"/>
                    <a:pt x="67" y="27"/>
                  </a:cubicBezTo>
                  <a:cubicBezTo>
                    <a:pt x="67" y="26"/>
                    <a:pt x="67" y="26"/>
                    <a:pt x="67" y="26"/>
                  </a:cubicBezTo>
                  <a:cubicBezTo>
                    <a:pt x="67" y="0"/>
                    <a:pt x="67" y="0"/>
                    <a:pt x="67" y="0"/>
                  </a:cubicBezTo>
                </a:path>
              </a:pathLst>
            </a:custGeom>
            <a:solidFill>
              <a:srgbClr val="E3E0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8" name="îṥḷîďé">
              <a:extLst>
                <a:ext uri="{FF2B5EF4-FFF2-40B4-BE49-F238E27FC236}">
                  <a16:creationId xmlns:a16="http://schemas.microsoft.com/office/drawing/2014/main" id="{0624A5D8-F3D4-46A5-ACC2-8A0732D4F094}"/>
                </a:ext>
              </a:extLst>
            </p:cNvPr>
            <p:cNvSpPr/>
            <p:nvPr/>
          </p:nvSpPr>
          <p:spPr bwMode="auto">
            <a:xfrm>
              <a:off x="5373462" y="5200974"/>
              <a:ext cx="121098" cy="169537"/>
            </a:xfrm>
            <a:custGeom>
              <a:avLst/>
              <a:gdLst>
                <a:gd name="T0" fmla="*/ 0 w 65"/>
                <a:gd name="T1" fmla="*/ 0 h 92"/>
                <a:gd name="T2" fmla="*/ 21 w 65"/>
                <a:gd name="T3" fmla="*/ 91 h 92"/>
                <a:gd name="T4" fmla="*/ 42 w 65"/>
                <a:gd name="T5" fmla="*/ 92 h 92"/>
                <a:gd name="T6" fmla="*/ 65 w 65"/>
                <a:gd name="T7" fmla="*/ 91 h 92"/>
                <a:gd name="T8" fmla="*/ 65 w 65"/>
                <a:gd name="T9" fmla="*/ 91 h 92"/>
                <a:gd name="T10" fmla="*/ 65 w 65"/>
                <a:gd name="T11" fmla="*/ 1 h 92"/>
                <a:gd name="T12" fmla="*/ 62 w 65"/>
                <a:gd name="T13" fmla="*/ 1 h 92"/>
                <a:gd name="T14" fmla="*/ 62 w 65"/>
                <a:gd name="T15" fmla="*/ 1 h 92"/>
                <a:gd name="T16" fmla="*/ 60 w 65"/>
                <a:gd name="T17" fmla="*/ 1 h 92"/>
                <a:gd name="T18" fmla="*/ 56 w 65"/>
                <a:gd name="T19" fmla="*/ 1 h 92"/>
                <a:gd name="T20" fmla="*/ 42 w 65"/>
                <a:gd name="T21" fmla="*/ 1 h 92"/>
                <a:gd name="T22" fmla="*/ 15 w 65"/>
                <a:gd name="T23" fmla="*/ 1 h 92"/>
                <a:gd name="T24" fmla="*/ 0 w 65"/>
                <a:gd name="T25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" h="92">
                  <a:moveTo>
                    <a:pt x="0" y="0"/>
                  </a:moveTo>
                  <a:cubicBezTo>
                    <a:pt x="4" y="32"/>
                    <a:pt x="11" y="62"/>
                    <a:pt x="21" y="91"/>
                  </a:cubicBezTo>
                  <a:cubicBezTo>
                    <a:pt x="28" y="91"/>
                    <a:pt x="35" y="92"/>
                    <a:pt x="42" y="92"/>
                  </a:cubicBezTo>
                  <a:cubicBezTo>
                    <a:pt x="49" y="92"/>
                    <a:pt x="57" y="91"/>
                    <a:pt x="65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4" y="1"/>
                    <a:pt x="63" y="1"/>
                    <a:pt x="62" y="1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1" y="1"/>
                    <a:pt x="61" y="1"/>
                    <a:pt x="60" y="1"/>
                  </a:cubicBezTo>
                  <a:cubicBezTo>
                    <a:pt x="59" y="1"/>
                    <a:pt x="58" y="1"/>
                    <a:pt x="56" y="1"/>
                  </a:cubicBezTo>
                  <a:cubicBezTo>
                    <a:pt x="51" y="1"/>
                    <a:pt x="47" y="1"/>
                    <a:pt x="42" y="1"/>
                  </a:cubicBezTo>
                  <a:cubicBezTo>
                    <a:pt x="33" y="1"/>
                    <a:pt x="24" y="1"/>
                    <a:pt x="15" y="1"/>
                  </a:cubicBezTo>
                  <a:cubicBezTo>
                    <a:pt x="10" y="1"/>
                    <a:pt x="5" y="1"/>
                    <a:pt x="0" y="0"/>
                  </a:cubicBezTo>
                </a:path>
              </a:pathLst>
            </a:custGeom>
            <a:solidFill>
              <a:srgbClr val="575E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9" name="ïṩļíďe">
              <a:extLst>
                <a:ext uri="{FF2B5EF4-FFF2-40B4-BE49-F238E27FC236}">
                  <a16:creationId xmlns:a16="http://schemas.microsoft.com/office/drawing/2014/main" id="{F85C4274-946A-427B-B5C2-8702F3573143}"/>
                </a:ext>
              </a:extLst>
            </p:cNvPr>
            <p:cNvSpPr/>
            <p:nvPr/>
          </p:nvSpPr>
          <p:spPr bwMode="auto">
            <a:xfrm>
              <a:off x="5438045" y="4660077"/>
              <a:ext cx="48438" cy="379435"/>
            </a:xfrm>
            <a:custGeom>
              <a:avLst/>
              <a:gdLst>
                <a:gd name="T0" fmla="*/ 26 w 29"/>
                <a:gd name="T1" fmla="*/ 0 h 207"/>
                <a:gd name="T2" fmla="*/ 13 w 29"/>
                <a:gd name="T3" fmla="*/ 3 h 207"/>
                <a:gd name="T4" fmla="*/ 0 w 29"/>
                <a:gd name="T5" fmla="*/ 32 h 207"/>
                <a:gd name="T6" fmla="*/ 1 w 29"/>
                <a:gd name="T7" fmla="*/ 181 h 207"/>
                <a:gd name="T8" fmla="*/ 27 w 29"/>
                <a:gd name="T9" fmla="*/ 206 h 207"/>
                <a:gd name="T10" fmla="*/ 27 w 29"/>
                <a:gd name="T11" fmla="*/ 206 h 207"/>
                <a:gd name="T12" fmla="*/ 29 w 29"/>
                <a:gd name="T13" fmla="*/ 207 h 207"/>
                <a:gd name="T14" fmla="*/ 29 w 29"/>
                <a:gd name="T15" fmla="*/ 207 h 207"/>
                <a:gd name="T16" fmla="*/ 29 w 29"/>
                <a:gd name="T17" fmla="*/ 207 h 207"/>
                <a:gd name="T18" fmla="*/ 29 w 29"/>
                <a:gd name="T19" fmla="*/ 207 h 207"/>
                <a:gd name="T20" fmla="*/ 29 w 29"/>
                <a:gd name="T21" fmla="*/ 0 h 207"/>
                <a:gd name="T22" fmla="*/ 29 w 29"/>
                <a:gd name="T23" fmla="*/ 0 h 207"/>
                <a:gd name="T24" fmla="*/ 26 w 29"/>
                <a:gd name="T25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9" h="207">
                  <a:moveTo>
                    <a:pt x="26" y="0"/>
                  </a:moveTo>
                  <a:cubicBezTo>
                    <a:pt x="21" y="0"/>
                    <a:pt x="17" y="1"/>
                    <a:pt x="13" y="3"/>
                  </a:cubicBezTo>
                  <a:cubicBezTo>
                    <a:pt x="9" y="12"/>
                    <a:pt x="4" y="22"/>
                    <a:pt x="0" y="32"/>
                  </a:cubicBezTo>
                  <a:cubicBezTo>
                    <a:pt x="1" y="181"/>
                    <a:pt x="1" y="181"/>
                    <a:pt x="1" y="181"/>
                  </a:cubicBezTo>
                  <a:cubicBezTo>
                    <a:pt x="1" y="195"/>
                    <a:pt x="12" y="206"/>
                    <a:pt x="27" y="206"/>
                  </a:cubicBezTo>
                  <a:cubicBezTo>
                    <a:pt x="27" y="206"/>
                    <a:pt x="27" y="206"/>
                    <a:pt x="27" y="206"/>
                  </a:cubicBezTo>
                  <a:cubicBezTo>
                    <a:pt x="28" y="206"/>
                    <a:pt x="29" y="207"/>
                    <a:pt x="29" y="207"/>
                  </a:cubicBezTo>
                  <a:cubicBezTo>
                    <a:pt x="29" y="207"/>
                    <a:pt x="29" y="207"/>
                    <a:pt x="29" y="207"/>
                  </a:cubicBezTo>
                  <a:cubicBezTo>
                    <a:pt x="29" y="207"/>
                    <a:pt x="29" y="207"/>
                    <a:pt x="29" y="207"/>
                  </a:cubicBezTo>
                  <a:cubicBezTo>
                    <a:pt x="29" y="207"/>
                    <a:pt x="29" y="207"/>
                    <a:pt x="29" y="207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7" y="0"/>
                    <a:pt x="26" y="0"/>
                  </a:cubicBezTo>
                </a:path>
              </a:pathLst>
            </a:custGeom>
            <a:solidFill>
              <a:srgbClr val="575E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0" name="i$líde">
              <a:extLst>
                <a:ext uri="{FF2B5EF4-FFF2-40B4-BE49-F238E27FC236}">
                  <a16:creationId xmlns:a16="http://schemas.microsoft.com/office/drawing/2014/main" id="{E33E45D0-FCCC-4A06-8AF9-EF7CCCCCE7AC}"/>
                </a:ext>
              </a:extLst>
            </p:cNvPr>
            <p:cNvSpPr/>
            <p:nvPr/>
          </p:nvSpPr>
          <p:spPr bwMode="auto">
            <a:xfrm>
              <a:off x="6673224" y="5128314"/>
              <a:ext cx="80731" cy="24222"/>
            </a:xfrm>
            <a:custGeom>
              <a:avLst/>
              <a:gdLst>
                <a:gd name="T0" fmla="*/ 0 w 42"/>
                <a:gd name="T1" fmla="*/ 0 h 14"/>
                <a:gd name="T2" fmla="*/ 42 w 42"/>
                <a:gd name="T3" fmla="*/ 14 h 14"/>
                <a:gd name="T4" fmla="*/ 0 w 42"/>
                <a:gd name="T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14">
                  <a:moveTo>
                    <a:pt x="0" y="0"/>
                  </a:moveTo>
                  <a:cubicBezTo>
                    <a:pt x="6" y="5"/>
                    <a:pt x="21" y="10"/>
                    <a:pt x="42" y="14"/>
                  </a:cubicBezTo>
                  <a:cubicBezTo>
                    <a:pt x="21" y="10"/>
                    <a:pt x="6" y="5"/>
                    <a:pt x="0" y="0"/>
                  </a:cubicBezTo>
                </a:path>
              </a:pathLst>
            </a:custGeom>
            <a:solidFill>
              <a:srgbClr val="E4B4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1" name="ïš1ïďê">
              <a:extLst>
                <a:ext uri="{FF2B5EF4-FFF2-40B4-BE49-F238E27FC236}">
                  <a16:creationId xmlns:a16="http://schemas.microsoft.com/office/drawing/2014/main" id="{FF0D4633-1F02-4CD8-B11E-C65EF4195E4F}"/>
                </a:ext>
              </a:extLst>
            </p:cNvPr>
            <p:cNvSpPr/>
            <p:nvPr/>
          </p:nvSpPr>
          <p:spPr bwMode="auto">
            <a:xfrm>
              <a:off x="6665149" y="4926490"/>
              <a:ext cx="573189" cy="274483"/>
            </a:xfrm>
            <a:custGeom>
              <a:avLst/>
              <a:gdLst>
                <a:gd name="T0" fmla="*/ 0 w 312"/>
                <a:gd name="T1" fmla="*/ 0 h 149"/>
                <a:gd name="T2" fmla="*/ 0 w 312"/>
                <a:gd name="T3" fmla="*/ 24 h 149"/>
                <a:gd name="T4" fmla="*/ 0 w 312"/>
                <a:gd name="T5" fmla="*/ 104 h 149"/>
                <a:gd name="T6" fmla="*/ 4 w 312"/>
                <a:gd name="T7" fmla="*/ 110 h 149"/>
                <a:gd name="T8" fmla="*/ 46 w 312"/>
                <a:gd name="T9" fmla="*/ 124 h 149"/>
                <a:gd name="T10" fmla="*/ 307 w 312"/>
                <a:gd name="T11" fmla="*/ 149 h 149"/>
                <a:gd name="T12" fmla="*/ 312 w 312"/>
                <a:gd name="T13" fmla="*/ 83 h 149"/>
                <a:gd name="T14" fmla="*/ 310 w 312"/>
                <a:gd name="T15" fmla="*/ 49 h 149"/>
                <a:gd name="T16" fmla="*/ 0 w 312"/>
                <a:gd name="T17" fmla="*/ 5 h 149"/>
                <a:gd name="T18" fmla="*/ 1 w 312"/>
                <a:gd name="T19" fmla="*/ 2 h 149"/>
                <a:gd name="T20" fmla="*/ 0 w 312"/>
                <a:gd name="T21" fmla="*/ 0 h 149"/>
                <a:gd name="T22" fmla="*/ 0 w 312"/>
                <a:gd name="T2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2" h="149">
                  <a:moveTo>
                    <a:pt x="0" y="0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06"/>
                    <a:pt x="1" y="108"/>
                    <a:pt x="4" y="110"/>
                  </a:cubicBezTo>
                  <a:cubicBezTo>
                    <a:pt x="10" y="115"/>
                    <a:pt x="25" y="120"/>
                    <a:pt x="46" y="124"/>
                  </a:cubicBezTo>
                  <a:cubicBezTo>
                    <a:pt x="98" y="135"/>
                    <a:pt x="192" y="144"/>
                    <a:pt x="307" y="149"/>
                  </a:cubicBezTo>
                  <a:cubicBezTo>
                    <a:pt x="310" y="127"/>
                    <a:pt x="312" y="105"/>
                    <a:pt x="312" y="83"/>
                  </a:cubicBezTo>
                  <a:cubicBezTo>
                    <a:pt x="312" y="72"/>
                    <a:pt x="311" y="60"/>
                    <a:pt x="310" y="49"/>
                  </a:cubicBezTo>
                  <a:cubicBezTo>
                    <a:pt x="129" y="42"/>
                    <a:pt x="0" y="25"/>
                    <a:pt x="0" y="5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CEA0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2" name="íşḷiḍè">
              <a:extLst>
                <a:ext uri="{FF2B5EF4-FFF2-40B4-BE49-F238E27FC236}">
                  <a16:creationId xmlns:a16="http://schemas.microsoft.com/office/drawing/2014/main" id="{9608F2AB-7115-4456-A4B2-770C296CFA31}"/>
                </a:ext>
              </a:extLst>
            </p:cNvPr>
            <p:cNvSpPr/>
            <p:nvPr/>
          </p:nvSpPr>
          <p:spPr bwMode="auto">
            <a:xfrm>
              <a:off x="6665149" y="4926490"/>
              <a:ext cx="565113" cy="88806"/>
            </a:xfrm>
            <a:custGeom>
              <a:avLst/>
              <a:gdLst>
                <a:gd name="T0" fmla="*/ 1 w 310"/>
                <a:gd name="T1" fmla="*/ 0 h 47"/>
                <a:gd name="T2" fmla="*/ 0 w 310"/>
                <a:gd name="T3" fmla="*/ 3 h 47"/>
                <a:gd name="T4" fmla="*/ 310 w 310"/>
                <a:gd name="T5" fmla="*/ 47 h 47"/>
                <a:gd name="T6" fmla="*/ 310 w 310"/>
                <a:gd name="T7" fmla="*/ 41 h 47"/>
                <a:gd name="T8" fmla="*/ 1 w 310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0" h="47">
                  <a:moveTo>
                    <a:pt x="1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3"/>
                    <a:pt x="129" y="40"/>
                    <a:pt x="310" y="47"/>
                  </a:cubicBezTo>
                  <a:cubicBezTo>
                    <a:pt x="310" y="45"/>
                    <a:pt x="310" y="43"/>
                    <a:pt x="310" y="41"/>
                  </a:cubicBezTo>
                  <a:cubicBezTo>
                    <a:pt x="137" y="35"/>
                    <a:pt x="12" y="19"/>
                    <a:pt x="1" y="0"/>
                  </a:cubicBezTo>
                </a:path>
              </a:pathLst>
            </a:custGeom>
            <a:solidFill>
              <a:srgbClr val="E1A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3" name="ïşlíďè">
              <a:extLst>
                <a:ext uri="{FF2B5EF4-FFF2-40B4-BE49-F238E27FC236}">
                  <a16:creationId xmlns:a16="http://schemas.microsoft.com/office/drawing/2014/main" id="{D4B42174-F27B-4D95-B127-451F733BAB82}"/>
                </a:ext>
              </a:extLst>
            </p:cNvPr>
            <p:cNvSpPr/>
            <p:nvPr/>
          </p:nvSpPr>
          <p:spPr bwMode="auto">
            <a:xfrm>
              <a:off x="6665149" y="4926490"/>
              <a:ext cx="565113" cy="80731"/>
            </a:xfrm>
            <a:custGeom>
              <a:avLst/>
              <a:gdLst>
                <a:gd name="T0" fmla="*/ 193 w 310"/>
                <a:gd name="T1" fmla="*/ 20 h 43"/>
                <a:gd name="T2" fmla="*/ 308 w 310"/>
                <a:gd name="T3" fmla="*/ 27 h 43"/>
                <a:gd name="T4" fmla="*/ 308 w 310"/>
                <a:gd name="T5" fmla="*/ 25 h 43"/>
                <a:gd name="T6" fmla="*/ 193 w 310"/>
                <a:gd name="T7" fmla="*/ 20 h 43"/>
                <a:gd name="T8" fmla="*/ 0 w 310"/>
                <a:gd name="T9" fmla="*/ 0 h 43"/>
                <a:gd name="T10" fmla="*/ 1 w 310"/>
                <a:gd name="T11" fmla="*/ 2 h 43"/>
                <a:gd name="T12" fmla="*/ 310 w 310"/>
                <a:gd name="T13" fmla="*/ 43 h 43"/>
                <a:gd name="T14" fmla="*/ 309 w 310"/>
                <a:gd name="T15" fmla="*/ 35 h 43"/>
                <a:gd name="T16" fmla="*/ 230 w 310"/>
                <a:gd name="T17" fmla="*/ 31 h 43"/>
                <a:gd name="T18" fmla="*/ 70 w 310"/>
                <a:gd name="T19" fmla="*/ 13 h 43"/>
                <a:gd name="T20" fmla="*/ 54 w 310"/>
                <a:gd name="T21" fmla="*/ 8 h 43"/>
                <a:gd name="T22" fmla="*/ 0 w 310"/>
                <a:gd name="T2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0" h="43">
                  <a:moveTo>
                    <a:pt x="193" y="20"/>
                  </a:moveTo>
                  <a:cubicBezTo>
                    <a:pt x="227" y="23"/>
                    <a:pt x="266" y="25"/>
                    <a:pt x="308" y="27"/>
                  </a:cubicBezTo>
                  <a:cubicBezTo>
                    <a:pt x="308" y="26"/>
                    <a:pt x="308" y="26"/>
                    <a:pt x="308" y="25"/>
                  </a:cubicBezTo>
                  <a:cubicBezTo>
                    <a:pt x="268" y="24"/>
                    <a:pt x="229" y="22"/>
                    <a:pt x="193" y="20"/>
                  </a:cubicBezTo>
                  <a:moveTo>
                    <a:pt x="0" y="0"/>
                  </a:moveTo>
                  <a:cubicBezTo>
                    <a:pt x="0" y="0"/>
                    <a:pt x="0" y="1"/>
                    <a:pt x="1" y="2"/>
                  </a:cubicBezTo>
                  <a:cubicBezTo>
                    <a:pt x="12" y="21"/>
                    <a:pt x="137" y="37"/>
                    <a:pt x="310" y="43"/>
                  </a:cubicBezTo>
                  <a:cubicBezTo>
                    <a:pt x="310" y="40"/>
                    <a:pt x="310" y="38"/>
                    <a:pt x="309" y="35"/>
                  </a:cubicBezTo>
                  <a:cubicBezTo>
                    <a:pt x="281" y="34"/>
                    <a:pt x="254" y="32"/>
                    <a:pt x="230" y="31"/>
                  </a:cubicBezTo>
                  <a:cubicBezTo>
                    <a:pt x="157" y="26"/>
                    <a:pt x="100" y="20"/>
                    <a:pt x="70" y="13"/>
                  </a:cubicBezTo>
                  <a:cubicBezTo>
                    <a:pt x="63" y="12"/>
                    <a:pt x="58" y="10"/>
                    <a:pt x="54" y="8"/>
                  </a:cubicBezTo>
                  <a:cubicBezTo>
                    <a:pt x="33" y="6"/>
                    <a:pt x="15" y="3"/>
                    <a:pt x="0" y="0"/>
                  </a:cubicBezTo>
                </a:path>
              </a:pathLst>
            </a:custGeom>
            <a:solidFill>
              <a:srgbClr val="E1A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4" name="îšḻíḓê">
              <a:extLst>
                <a:ext uri="{FF2B5EF4-FFF2-40B4-BE49-F238E27FC236}">
                  <a16:creationId xmlns:a16="http://schemas.microsoft.com/office/drawing/2014/main" id="{F968E68D-8CB6-44F5-B8D2-D91D868AE170}"/>
                </a:ext>
              </a:extLst>
            </p:cNvPr>
            <p:cNvSpPr/>
            <p:nvPr/>
          </p:nvSpPr>
          <p:spPr bwMode="auto">
            <a:xfrm>
              <a:off x="6762024" y="4942636"/>
              <a:ext cx="468237" cy="48438"/>
            </a:xfrm>
            <a:custGeom>
              <a:avLst/>
              <a:gdLst>
                <a:gd name="T0" fmla="*/ 0 w 255"/>
                <a:gd name="T1" fmla="*/ 0 h 27"/>
                <a:gd name="T2" fmla="*/ 16 w 255"/>
                <a:gd name="T3" fmla="*/ 5 h 27"/>
                <a:gd name="T4" fmla="*/ 176 w 255"/>
                <a:gd name="T5" fmla="*/ 23 h 27"/>
                <a:gd name="T6" fmla="*/ 255 w 255"/>
                <a:gd name="T7" fmla="*/ 27 h 27"/>
                <a:gd name="T8" fmla="*/ 254 w 255"/>
                <a:gd name="T9" fmla="*/ 19 h 27"/>
                <a:gd name="T10" fmla="*/ 139 w 255"/>
                <a:gd name="T11" fmla="*/ 12 h 27"/>
                <a:gd name="T12" fmla="*/ 0 w 255"/>
                <a:gd name="T1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5" h="27">
                  <a:moveTo>
                    <a:pt x="0" y="0"/>
                  </a:moveTo>
                  <a:cubicBezTo>
                    <a:pt x="4" y="2"/>
                    <a:pt x="9" y="4"/>
                    <a:pt x="16" y="5"/>
                  </a:cubicBezTo>
                  <a:cubicBezTo>
                    <a:pt x="46" y="12"/>
                    <a:pt x="103" y="18"/>
                    <a:pt x="176" y="23"/>
                  </a:cubicBezTo>
                  <a:cubicBezTo>
                    <a:pt x="200" y="24"/>
                    <a:pt x="227" y="26"/>
                    <a:pt x="255" y="27"/>
                  </a:cubicBezTo>
                  <a:cubicBezTo>
                    <a:pt x="255" y="24"/>
                    <a:pt x="255" y="21"/>
                    <a:pt x="254" y="19"/>
                  </a:cubicBezTo>
                  <a:cubicBezTo>
                    <a:pt x="212" y="17"/>
                    <a:pt x="173" y="15"/>
                    <a:pt x="139" y="12"/>
                  </a:cubicBezTo>
                  <a:cubicBezTo>
                    <a:pt x="85" y="9"/>
                    <a:pt x="38" y="5"/>
                    <a:pt x="0" y="0"/>
                  </a:cubicBezTo>
                </a:path>
              </a:pathLst>
            </a:custGeom>
            <a:solidFill>
              <a:srgbClr val="E3C2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5" name="ïsḷíďé">
              <a:extLst>
                <a:ext uri="{FF2B5EF4-FFF2-40B4-BE49-F238E27FC236}">
                  <a16:creationId xmlns:a16="http://schemas.microsoft.com/office/drawing/2014/main" id="{F1BC1FD4-301A-4950-B462-BDA1FA080EE0}"/>
                </a:ext>
              </a:extLst>
            </p:cNvPr>
            <p:cNvSpPr/>
            <p:nvPr/>
          </p:nvSpPr>
          <p:spPr bwMode="auto">
            <a:xfrm>
              <a:off x="6584418" y="4902268"/>
              <a:ext cx="80731" cy="24222"/>
            </a:xfrm>
            <a:custGeom>
              <a:avLst/>
              <a:gdLst>
                <a:gd name="T0" fmla="*/ 0 w 42"/>
                <a:gd name="T1" fmla="*/ 0 h 15"/>
                <a:gd name="T2" fmla="*/ 42 w 42"/>
                <a:gd name="T3" fmla="*/ 15 h 15"/>
                <a:gd name="T4" fmla="*/ 0 w 42"/>
                <a:gd name="T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15">
                  <a:moveTo>
                    <a:pt x="0" y="0"/>
                  </a:moveTo>
                  <a:cubicBezTo>
                    <a:pt x="6" y="5"/>
                    <a:pt x="21" y="10"/>
                    <a:pt x="42" y="15"/>
                  </a:cubicBezTo>
                  <a:cubicBezTo>
                    <a:pt x="21" y="10"/>
                    <a:pt x="6" y="5"/>
                    <a:pt x="0" y="0"/>
                  </a:cubicBezTo>
                </a:path>
              </a:pathLst>
            </a:custGeom>
            <a:solidFill>
              <a:srgbClr val="E4B4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6" name="îş1iḍé">
              <a:extLst>
                <a:ext uri="{FF2B5EF4-FFF2-40B4-BE49-F238E27FC236}">
                  <a16:creationId xmlns:a16="http://schemas.microsoft.com/office/drawing/2014/main" id="{3DF160A5-9D72-4F13-A214-6141F12F7FA1}"/>
                </a:ext>
              </a:extLst>
            </p:cNvPr>
            <p:cNvSpPr/>
            <p:nvPr/>
          </p:nvSpPr>
          <p:spPr bwMode="auto">
            <a:xfrm>
              <a:off x="6584418" y="4692370"/>
              <a:ext cx="645844" cy="282559"/>
            </a:xfrm>
            <a:custGeom>
              <a:avLst/>
              <a:gdLst>
                <a:gd name="T0" fmla="*/ 0 w 355"/>
                <a:gd name="T1" fmla="*/ 0 h 151"/>
                <a:gd name="T2" fmla="*/ 0 w 355"/>
                <a:gd name="T3" fmla="*/ 0 h 151"/>
                <a:gd name="T4" fmla="*/ 0 w 355"/>
                <a:gd name="T5" fmla="*/ 72 h 151"/>
                <a:gd name="T6" fmla="*/ 0 w 355"/>
                <a:gd name="T7" fmla="*/ 105 h 151"/>
                <a:gd name="T8" fmla="*/ 4 w 355"/>
                <a:gd name="T9" fmla="*/ 111 h 151"/>
                <a:gd name="T10" fmla="*/ 46 w 355"/>
                <a:gd name="T11" fmla="*/ 126 h 151"/>
                <a:gd name="T12" fmla="*/ 47 w 355"/>
                <a:gd name="T13" fmla="*/ 126 h 151"/>
                <a:gd name="T14" fmla="*/ 47 w 355"/>
                <a:gd name="T15" fmla="*/ 126 h 151"/>
                <a:gd name="T16" fmla="*/ 101 w 355"/>
                <a:gd name="T17" fmla="*/ 134 h 151"/>
                <a:gd name="T18" fmla="*/ 240 w 355"/>
                <a:gd name="T19" fmla="*/ 146 h 151"/>
                <a:gd name="T20" fmla="*/ 355 w 355"/>
                <a:gd name="T21" fmla="*/ 151 h 151"/>
                <a:gd name="T22" fmla="*/ 334 w 355"/>
                <a:gd name="T23" fmla="*/ 51 h 151"/>
                <a:gd name="T24" fmla="*/ 0 w 355"/>
                <a:gd name="T25" fmla="*/ 6 h 151"/>
                <a:gd name="T26" fmla="*/ 1 w 355"/>
                <a:gd name="T27" fmla="*/ 3 h 151"/>
                <a:gd name="T28" fmla="*/ 0 w 355"/>
                <a:gd name="T2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55" h="15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0" y="107"/>
                    <a:pt x="1" y="109"/>
                    <a:pt x="4" y="111"/>
                  </a:cubicBezTo>
                  <a:cubicBezTo>
                    <a:pt x="10" y="116"/>
                    <a:pt x="25" y="121"/>
                    <a:pt x="46" y="126"/>
                  </a:cubicBezTo>
                  <a:cubicBezTo>
                    <a:pt x="46" y="126"/>
                    <a:pt x="47" y="126"/>
                    <a:pt x="47" y="126"/>
                  </a:cubicBezTo>
                  <a:cubicBezTo>
                    <a:pt x="47" y="126"/>
                    <a:pt x="47" y="126"/>
                    <a:pt x="47" y="126"/>
                  </a:cubicBezTo>
                  <a:cubicBezTo>
                    <a:pt x="62" y="129"/>
                    <a:pt x="80" y="132"/>
                    <a:pt x="101" y="134"/>
                  </a:cubicBezTo>
                  <a:cubicBezTo>
                    <a:pt x="139" y="139"/>
                    <a:pt x="186" y="143"/>
                    <a:pt x="240" y="146"/>
                  </a:cubicBezTo>
                  <a:cubicBezTo>
                    <a:pt x="276" y="148"/>
                    <a:pt x="315" y="150"/>
                    <a:pt x="355" y="151"/>
                  </a:cubicBezTo>
                  <a:cubicBezTo>
                    <a:pt x="351" y="117"/>
                    <a:pt x="344" y="83"/>
                    <a:pt x="334" y="51"/>
                  </a:cubicBezTo>
                  <a:cubicBezTo>
                    <a:pt x="140" y="44"/>
                    <a:pt x="0" y="27"/>
                    <a:pt x="0" y="6"/>
                  </a:cubicBezTo>
                  <a:cubicBezTo>
                    <a:pt x="0" y="5"/>
                    <a:pt x="0" y="4"/>
                    <a:pt x="1" y="3"/>
                  </a:cubicBezTo>
                  <a:cubicBezTo>
                    <a:pt x="0" y="2"/>
                    <a:pt x="0" y="1"/>
                    <a:pt x="0" y="0"/>
                  </a:cubicBezTo>
                </a:path>
              </a:pathLst>
            </a:custGeom>
            <a:solidFill>
              <a:srgbClr val="CEA0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7" name="iṧļïḋe">
              <a:extLst>
                <a:ext uri="{FF2B5EF4-FFF2-40B4-BE49-F238E27FC236}">
                  <a16:creationId xmlns:a16="http://schemas.microsoft.com/office/drawing/2014/main" id="{4A45B415-0F2D-48D5-96CE-5E3C945BDF9C}"/>
                </a:ext>
              </a:extLst>
            </p:cNvPr>
            <p:cNvSpPr/>
            <p:nvPr/>
          </p:nvSpPr>
          <p:spPr bwMode="auto">
            <a:xfrm>
              <a:off x="6584418" y="4700445"/>
              <a:ext cx="605481" cy="88806"/>
            </a:xfrm>
            <a:custGeom>
              <a:avLst/>
              <a:gdLst>
                <a:gd name="T0" fmla="*/ 1 w 334"/>
                <a:gd name="T1" fmla="*/ 0 h 48"/>
                <a:gd name="T2" fmla="*/ 0 w 334"/>
                <a:gd name="T3" fmla="*/ 3 h 48"/>
                <a:gd name="T4" fmla="*/ 334 w 334"/>
                <a:gd name="T5" fmla="*/ 48 h 48"/>
                <a:gd name="T6" fmla="*/ 332 w 334"/>
                <a:gd name="T7" fmla="*/ 42 h 48"/>
                <a:gd name="T8" fmla="*/ 1 w 334"/>
                <a:gd name="T9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4" h="48">
                  <a:moveTo>
                    <a:pt x="1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4"/>
                    <a:pt x="140" y="41"/>
                    <a:pt x="334" y="48"/>
                  </a:cubicBezTo>
                  <a:cubicBezTo>
                    <a:pt x="333" y="46"/>
                    <a:pt x="332" y="44"/>
                    <a:pt x="332" y="42"/>
                  </a:cubicBezTo>
                  <a:cubicBezTo>
                    <a:pt x="147" y="36"/>
                    <a:pt x="12" y="20"/>
                    <a:pt x="1" y="0"/>
                  </a:cubicBezTo>
                </a:path>
              </a:pathLst>
            </a:custGeom>
            <a:solidFill>
              <a:srgbClr val="CFA6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8" name="ïṧ1iḑê">
              <a:extLst>
                <a:ext uri="{FF2B5EF4-FFF2-40B4-BE49-F238E27FC236}">
                  <a16:creationId xmlns:a16="http://schemas.microsoft.com/office/drawing/2014/main" id="{1BACC22A-BA19-43DD-B880-6E9991856305}"/>
                </a:ext>
              </a:extLst>
            </p:cNvPr>
            <p:cNvSpPr/>
            <p:nvPr/>
          </p:nvSpPr>
          <p:spPr bwMode="auto">
            <a:xfrm>
              <a:off x="6584418" y="4619715"/>
              <a:ext cx="605481" cy="161461"/>
            </a:xfrm>
            <a:custGeom>
              <a:avLst/>
              <a:gdLst>
                <a:gd name="T0" fmla="*/ 222 w 332"/>
                <a:gd name="T1" fmla="*/ 0 h 85"/>
                <a:gd name="T2" fmla="*/ 117 w 332"/>
                <a:gd name="T3" fmla="*/ 9 h 85"/>
                <a:gd name="T4" fmla="*/ 0 w 332"/>
                <a:gd name="T5" fmla="*/ 40 h 85"/>
                <a:gd name="T6" fmla="*/ 0 w 332"/>
                <a:gd name="T7" fmla="*/ 40 h 85"/>
                <a:gd name="T8" fmla="*/ 1 w 332"/>
                <a:gd name="T9" fmla="*/ 43 h 85"/>
                <a:gd name="T10" fmla="*/ 332 w 332"/>
                <a:gd name="T11" fmla="*/ 85 h 85"/>
                <a:gd name="T12" fmla="*/ 327 w 332"/>
                <a:gd name="T13" fmla="*/ 72 h 85"/>
                <a:gd name="T14" fmla="*/ 47 w 332"/>
                <a:gd name="T15" fmla="*/ 39 h 85"/>
                <a:gd name="T16" fmla="*/ 222 w 332"/>
                <a:gd name="T17" fmla="*/ 10 h 85"/>
                <a:gd name="T18" fmla="*/ 222 w 332"/>
                <a:gd name="T1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2" h="85">
                  <a:moveTo>
                    <a:pt x="222" y="0"/>
                  </a:moveTo>
                  <a:cubicBezTo>
                    <a:pt x="183" y="3"/>
                    <a:pt x="148" y="6"/>
                    <a:pt x="117" y="9"/>
                  </a:cubicBezTo>
                  <a:cubicBezTo>
                    <a:pt x="44" y="17"/>
                    <a:pt x="0" y="28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1"/>
                    <a:pt x="0" y="42"/>
                    <a:pt x="1" y="43"/>
                  </a:cubicBezTo>
                  <a:cubicBezTo>
                    <a:pt x="12" y="63"/>
                    <a:pt x="147" y="79"/>
                    <a:pt x="332" y="85"/>
                  </a:cubicBezTo>
                  <a:cubicBezTo>
                    <a:pt x="330" y="81"/>
                    <a:pt x="329" y="77"/>
                    <a:pt x="327" y="72"/>
                  </a:cubicBezTo>
                  <a:cubicBezTo>
                    <a:pt x="163" y="67"/>
                    <a:pt x="47" y="54"/>
                    <a:pt x="47" y="39"/>
                  </a:cubicBezTo>
                  <a:cubicBezTo>
                    <a:pt x="47" y="27"/>
                    <a:pt x="116" y="16"/>
                    <a:pt x="222" y="10"/>
                  </a:cubicBezTo>
                  <a:cubicBezTo>
                    <a:pt x="222" y="0"/>
                    <a:pt x="222" y="0"/>
                    <a:pt x="222" y="0"/>
                  </a:cubicBezTo>
                </a:path>
              </a:pathLst>
            </a:custGeom>
            <a:solidFill>
              <a:srgbClr val="E4B4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9" name="ïŝlïḓe">
              <a:extLst>
                <a:ext uri="{FF2B5EF4-FFF2-40B4-BE49-F238E27FC236}">
                  <a16:creationId xmlns:a16="http://schemas.microsoft.com/office/drawing/2014/main" id="{599CA468-CB92-4979-BEC1-F059A79C0120}"/>
                </a:ext>
              </a:extLst>
            </p:cNvPr>
            <p:cNvSpPr/>
            <p:nvPr/>
          </p:nvSpPr>
          <p:spPr bwMode="auto">
            <a:xfrm>
              <a:off x="6665149" y="4643931"/>
              <a:ext cx="516675" cy="113023"/>
            </a:xfrm>
            <a:custGeom>
              <a:avLst/>
              <a:gdLst>
                <a:gd name="T0" fmla="*/ 175 w 280"/>
                <a:gd name="T1" fmla="*/ 0 h 62"/>
                <a:gd name="T2" fmla="*/ 0 w 280"/>
                <a:gd name="T3" fmla="*/ 29 h 62"/>
                <a:gd name="T4" fmla="*/ 280 w 280"/>
                <a:gd name="T5" fmla="*/ 62 h 62"/>
                <a:gd name="T6" fmla="*/ 270 w 280"/>
                <a:gd name="T7" fmla="*/ 37 h 62"/>
                <a:gd name="T8" fmla="*/ 196 w 280"/>
                <a:gd name="T9" fmla="*/ 22 h 62"/>
                <a:gd name="T10" fmla="*/ 196 w 280"/>
                <a:gd name="T11" fmla="*/ 22 h 62"/>
                <a:gd name="T12" fmla="*/ 196 w 280"/>
                <a:gd name="T13" fmla="*/ 22 h 62"/>
                <a:gd name="T14" fmla="*/ 182 w 280"/>
                <a:gd name="T15" fmla="*/ 16 h 62"/>
                <a:gd name="T16" fmla="*/ 182 w 280"/>
                <a:gd name="T17" fmla="*/ 16 h 62"/>
                <a:gd name="T18" fmla="*/ 182 w 280"/>
                <a:gd name="T19" fmla="*/ 16 h 62"/>
                <a:gd name="T20" fmla="*/ 182 w 280"/>
                <a:gd name="T21" fmla="*/ 16 h 62"/>
                <a:gd name="T22" fmla="*/ 182 w 280"/>
                <a:gd name="T23" fmla="*/ 16 h 62"/>
                <a:gd name="T24" fmla="*/ 175 w 280"/>
                <a:gd name="T25" fmla="*/ 8 h 62"/>
                <a:gd name="T26" fmla="*/ 175 w 280"/>
                <a:gd name="T2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0" h="62">
                  <a:moveTo>
                    <a:pt x="175" y="0"/>
                  </a:moveTo>
                  <a:cubicBezTo>
                    <a:pt x="69" y="6"/>
                    <a:pt x="0" y="17"/>
                    <a:pt x="0" y="29"/>
                  </a:cubicBezTo>
                  <a:cubicBezTo>
                    <a:pt x="0" y="44"/>
                    <a:pt x="116" y="57"/>
                    <a:pt x="280" y="62"/>
                  </a:cubicBezTo>
                  <a:cubicBezTo>
                    <a:pt x="277" y="54"/>
                    <a:pt x="274" y="45"/>
                    <a:pt x="270" y="37"/>
                  </a:cubicBezTo>
                  <a:cubicBezTo>
                    <a:pt x="237" y="32"/>
                    <a:pt x="212" y="27"/>
                    <a:pt x="196" y="22"/>
                  </a:cubicBezTo>
                  <a:cubicBezTo>
                    <a:pt x="196" y="22"/>
                    <a:pt x="196" y="22"/>
                    <a:pt x="196" y="22"/>
                  </a:cubicBezTo>
                  <a:cubicBezTo>
                    <a:pt x="196" y="22"/>
                    <a:pt x="196" y="22"/>
                    <a:pt x="196" y="22"/>
                  </a:cubicBezTo>
                  <a:cubicBezTo>
                    <a:pt x="190" y="20"/>
                    <a:pt x="185" y="18"/>
                    <a:pt x="182" y="16"/>
                  </a:cubicBezTo>
                  <a:cubicBezTo>
                    <a:pt x="182" y="16"/>
                    <a:pt x="182" y="16"/>
                    <a:pt x="182" y="16"/>
                  </a:cubicBezTo>
                  <a:cubicBezTo>
                    <a:pt x="182" y="16"/>
                    <a:pt x="182" y="16"/>
                    <a:pt x="182" y="16"/>
                  </a:cubicBezTo>
                  <a:cubicBezTo>
                    <a:pt x="182" y="16"/>
                    <a:pt x="182" y="16"/>
                    <a:pt x="182" y="16"/>
                  </a:cubicBezTo>
                  <a:cubicBezTo>
                    <a:pt x="182" y="16"/>
                    <a:pt x="182" y="16"/>
                    <a:pt x="182" y="16"/>
                  </a:cubicBezTo>
                  <a:cubicBezTo>
                    <a:pt x="177" y="14"/>
                    <a:pt x="175" y="11"/>
                    <a:pt x="175" y="8"/>
                  </a:cubicBezTo>
                  <a:cubicBezTo>
                    <a:pt x="175" y="0"/>
                    <a:pt x="175" y="0"/>
                    <a:pt x="175" y="0"/>
                  </a:cubicBezTo>
                </a:path>
              </a:pathLst>
            </a:custGeom>
            <a:solidFill>
              <a:srgbClr val="E1A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0" name="íṣ1iďê">
              <a:extLst>
                <a:ext uri="{FF2B5EF4-FFF2-40B4-BE49-F238E27FC236}">
                  <a16:creationId xmlns:a16="http://schemas.microsoft.com/office/drawing/2014/main" id="{3D6B932E-130F-49F5-83D5-BED45C253D04}"/>
                </a:ext>
              </a:extLst>
            </p:cNvPr>
            <p:cNvSpPr/>
            <p:nvPr/>
          </p:nvSpPr>
          <p:spPr bwMode="auto">
            <a:xfrm>
              <a:off x="6996146" y="4668153"/>
              <a:ext cx="32292" cy="16146"/>
            </a:xfrm>
            <a:custGeom>
              <a:avLst/>
              <a:gdLst>
                <a:gd name="T0" fmla="*/ 14 w 14"/>
                <a:gd name="T1" fmla="*/ 6 h 6"/>
                <a:gd name="T2" fmla="*/ 14 w 14"/>
                <a:gd name="T3" fmla="*/ 6 h 6"/>
                <a:gd name="T4" fmla="*/ 14 w 14"/>
                <a:gd name="T5" fmla="*/ 6 h 6"/>
                <a:gd name="T6" fmla="*/ 0 w 14"/>
                <a:gd name="T7" fmla="*/ 0 h 6"/>
                <a:gd name="T8" fmla="*/ 14 w 14"/>
                <a:gd name="T9" fmla="*/ 6 h 6"/>
                <a:gd name="T10" fmla="*/ 0 w 14"/>
                <a:gd name="T11" fmla="*/ 0 h 6"/>
                <a:gd name="T12" fmla="*/ 0 w 14"/>
                <a:gd name="T13" fmla="*/ 0 h 6"/>
                <a:gd name="T14" fmla="*/ 0 w 14"/>
                <a:gd name="T15" fmla="*/ 0 h 6"/>
                <a:gd name="T16" fmla="*/ 0 w 14"/>
                <a:gd name="T17" fmla="*/ 0 h 6"/>
                <a:gd name="T18" fmla="*/ 0 w 14"/>
                <a:gd name="T19" fmla="*/ 0 h 6"/>
                <a:gd name="T20" fmla="*/ 0 w 14"/>
                <a:gd name="T21" fmla="*/ 0 h 6"/>
                <a:gd name="T22" fmla="*/ 0 w 14"/>
                <a:gd name="T2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6">
                  <a:moveTo>
                    <a:pt x="14" y="6"/>
                  </a:move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4" y="6"/>
                    <a:pt x="14" y="6"/>
                  </a:cubicBezTo>
                  <a:moveTo>
                    <a:pt x="0" y="0"/>
                  </a:moveTo>
                  <a:cubicBezTo>
                    <a:pt x="3" y="2"/>
                    <a:pt x="8" y="4"/>
                    <a:pt x="14" y="6"/>
                  </a:cubicBezTo>
                  <a:cubicBezTo>
                    <a:pt x="8" y="4"/>
                    <a:pt x="3" y="2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4B4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1" name="iS1iḍè">
              <a:extLst>
                <a:ext uri="{FF2B5EF4-FFF2-40B4-BE49-F238E27FC236}">
                  <a16:creationId xmlns:a16="http://schemas.microsoft.com/office/drawing/2014/main" id="{0D5F88AF-738F-4FE3-9957-8ED4E88DA4CF}"/>
                </a:ext>
              </a:extLst>
            </p:cNvPr>
            <p:cNvSpPr/>
            <p:nvPr/>
          </p:nvSpPr>
          <p:spPr bwMode="auto">
            <a:xfrm>
              <a:off x="6988070" y="4522838"/>
              <a:ext cx="169537" cy="185683"/>
            </a:xfrm>
            <a:custGeom>
              <a:avLst/>
              <a:gdLst>
                <a:gd name="T0" fmla="*/ 0 w 95"/>
                <a:gd name="T1" fmla="*/ 0 h 103"/>
                <a:gd name="T2" fmla="*/ 0 w 95"/>
                <a:gd name="T3" fmla="*/ 56 h 103"/>
                <a:gd name="T4" fmla="*/ 0 w 95"/>
                <a:gd name="T5" fmla="*/ 66 h 103"/>
                <a:gd name="T6" fmla="*/ 0 w 95"/>
                <a:gd name="T7" fmla="*/ 74 h 103"/>
                <a:gd name="T8" fmla="*/ 7 w 95"/>
                <a:gd name="T9" fmla="*/ 82 h 103"/>
                <a:gd name="T10" fmla="*/ 7 w 95"/>
                <a:gd name="T11" fmla="*/ 82 h 103"/>
                <a:gd name="T12" fmla="*/ 7 w 95"/>
                <a:gd name="T13" fmla="*/ 82 h 103"/>
                <a:gd name="T14" fmla="*/ 7 w 95"/>
                <a:gd name="T15" fmla="*/ 82 h 103"/>
                <a:gd name="T16" fmla="*/ 7 w 95"/>
                <a:gd name="T17" fmla="*/ 82 h 103"/>
                <a:gd name="T18" fmla="*/ 21 w 95"/>
                <a:gd name="T19" fmla="*/ 88 h 103"/>
                <a:gd name="T20" fmla="*/ 21 w 95"/>
                <a:gd name="T21" fmla="*/ 88 h 103"/>
                <a:gd name="T22" fmla="*/ 21 w 95"/>
                <a:gd name="T23" fmla="*/ 88 h 103"/>
                <a:gd name="T24" fmla="*/ 95 w 95"/>
                <a:gd name="T25" fmla="*/ 103 h 103"/>
                <a:gd name="T26" fmla="*/ 37 w 95"/>
                <a:gd name="T27" fmla="*/ 1 h 103"/>
                <a:gd name="T28" fmla="*/ 0 w 95"/>
                <a:gd name="T2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5" h="103">
                  <a:moveTo>
                    <a:pt x="0" y="0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7"/>
                    <a:pt x="2" y="80"/>
                    <a:pt x="7" y="82"/>
                  </a:cubicBezTo>
                  <a:cubicBezTo>
                    <a:pt x="7" y="82"/>
                    <a:pt x="7" y="82"/>
                    <a:pt x="7" y="82"/>
                  </a:cubicBezTo>
                  <a:cubicBezTo>
                    <a:pt x="7" y="82"/>
                    <a:pt x="7" y="82"/>
                    <a:pt x="7" y="82"/>
                  </a:cubicBezTo>
                  <a:cubicBezTo>
                    <a:pt x="7" y="82"/>
                    <a:pt x="7" y="82"/>
                    <a:pt x="7" y="82"/>
                  </a:cubicBezTo>
                  <a:cubicBezTo>
                    <a:pt x="7" y="82"/>
                    <a:pt x="7" y="82"/>
                    <a:pt x="7" y="82"/>
                  </a:cubicBezTo>
                  <a:cubicBezTo>
                    <a:pt x="10" y="84"/>
                    <a:pt x="15" y="86"/>
                    <a:pt x="21" y="88"/>
                  </a:cubicBezTo>
                  <a:cubicBezTo>
                    <a:pt x="21" y="88"/>
                    <a:pt x="21" y="88"/>
                    <a:pt x="21" y="88"/>
                  </a:cubicBezTo>
                  <a:cubicBezTo>
                    <a:pt x="21" y="88"/>
                    <a:pt x="21" y="88"/>
                    <a:pt x="21" y="88"/>
                  </a:cubicBezTo>
                  <a:cubicBezTo>
                    <a:pt x="37" y="93"/>
                    <a:pt x="62" y="98"/>
                    <a:pt x="95" y="103"/>
                  </a:cubicBezTo>
                  <a:cubicBezTo>
                    <a:pt x="79" y="66"/>
                    <a:pt x="60" y="33"/>
                    <a:pt x="37" y="1"/>
                  </a:cubicBezTo>
                  <a:cubicBezTo>
                    <a:pt x="24" y="1"/>
                    <a:pt x="12" y="0"/>
                    <a:pt x="0" y="0"/>
                  </a:cubicBezTo>
                </a:path>
              </a:pathLst>
            </a:custGeom>
            <a:solidFill>
              <a:srgbClr val="CEA0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2" name="íšļíḍe">
              <a:extLst>
                <a:ext uri="{FF2B5EF4-FFF2-40B4-BE49-F238E27FC236}">
                  <a16:creationId xmlns:a16="http://schemas.microsoft.com/office/drawing/2014/main" id="{F0F75084-5754-40D3-8B3F-B26AD2D1F992}"/>
                </a:ext>
              </a:extLst>
            </p:cNvPr>
            <p:cNvSpPr/>
            <p:nvPr/>
          </p:nvSpPr>
          <p:spPr bwMode="auto">
            <a:xfrm>
              <a:off x="6503687" y="4450178"/>
              <a:ext cx="32292" cy="16146"/>
            </a:xfrm>
            <a:custGeom>
              <a:avLst/>
              <a:gdLst>
                <a:gd name="T0" fmla="*/ 0 w 20"/>
                <a:gd name="T1" fmla="*/ 1 h 9"/>
                <a:gd name="T2" fmla="*/ 20 w 20"/>
                <a:gd name="T3" fmla="*/ 9 h 9"/>
                <a:gd name="T4" fmla="*/ 0 w 20"/>
                <a:gd name="T5" fmla="*/ 1 h 9"/>
                <a:gd name="T6" fmla="*/ 0 w 20"/>
                <a:gd name="T7" fmla="*/ 0 h 9"/>
                <a:gd name="T8" fmla="*/ 0 w 20"/>
                <a:gd name="T9" fmla="*/ 0 h 9"/>
                <a:gd name="T10" fmla="*/ 0 w 20"/>
                <a:gd name="T1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9">
                  <a:moveTo>
                    <a:pt x="0" y="1"/>
                  </a:moveTo>
                  <a:cubicBezTo>
                    <a:pt x="4" y="3"/>
                    <a:pt x="11" y="6"/>
                    <a:pt x="20" y="9"/>
                  </a:cubicBezTo>
                  <a:cubicBezTo>
                    <a:pt x="11" y="6"/>
                    <a:pt x="4" y="3"/>
                    <a:pt x="0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4B4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3" name="îṥļïḑê">
              <a:extLst>
                <a:ext uri="{FF2B5EF4-FFF2-40B4-BE49-F238E27FC236}">
                  <a16:creationId xmlns:a16="http://schemas.microsoft.com/office/drawing/2014/main" id="{8A457A36-7CF9-4156-B76F-54B086304D83}"/>
                </a:ext>
              </a:extLst>
            </p:cNvPr>
            <p:cNvSpPr/>
            <p:nvPr/>
          </p:nvSpPr>
          <p:spPr bwMode="auto">
            <a:xfrm>
              <a:off x="6495617" y="4248355"/>
              <a:ext cx="557043" cy="274483"/>
            </a:xfrm>
            <a:custGeom>
              <a:avLst/>
              <a:gdLst>
                <a:gd name="T0" fmla="*/ 0 w 306"/>
                <a:gd name="T1" fmla="*/ 0 h 149"/>
                <a:gd name="T2" fmla="*/ 0 w 306"/>
                <a:gd name="T3" fmla="*/ 0 h 149"/>
                <a:gd name="T4" fmla="*/ 0 w 306"/>
                <a:gd name="T5" fmla="*/ 21 h 149"/>
                <a:gd name="T6" fmla="*/ 0 w 306"/>
                <a:gd name="T7" fmla="*/ 95 h 149"/>
                <a:gd name="T8" fmla="*/ 0 w 306"/>
                <a:gd name="T9" fmla="*/ 105 h 149"/>
                <a:gd name="T10" fmla="*/ 4 w 306"/>
                <a:gd name="T11" fmla="*/ 111 h 149"/>
                <a:gd name="T12" fmla="*/ 4 w 306"/>
                <a:gd name="T13" fmla="*/ 111 h 149"/>
                <a:gd name="T14" fmla="*/ 4 w 306"/>
                <a:gd name="T15" fmla="*/ 112 h 149"/>
                <a:gd name="T16" fmla="*/ 24 w 306"/>
                <a:gd name="T17" fmla="*/ 120 h 149"/>
                <a:gd name="T18" fmla="*/ 25 w 306"/>
                <a:gd name="T19" fmla="*/ 120 h 149"/>
                <a:gd name="T20" fmla="*/ 104 w 306"/>
                <a:gd name="T21" fmla="*/ 134 h 149"/>
                <a:gd name="T22" fmla="*/ 225 w 306"/>
                <a:gd name="T23" fmla="*/ 145 h 149"/>
                <a:gd name="T24" fmla="*/ 269 w 306"/>
                <a:gd name="T25" fmla="*/ 148 h 149"/>
                <a:gd name="T26" fmla="*/ 306 w 306"/>
                <a:gd name="T27" fmla="*/ 149 h 149"/>
                <a:gd name="T28" fmla="*/ 201 w 306"/>
                <a:gd name="T29" fmla="*/ 44 h 149"/>
                <a:gd name="T30" fmla="*/ 0 w 306"/>
                <a:gd name="T31" fmla="*/ 5 h 149"/>
                <a:gd name="T32" fmla="*/ 1 w 306"/>
                <a:gd name="T33" fmla="*/ 3 h 149"/>
                <a:gd name="T34" fmla="*/ 0 w 306"/>
                <a:gd name="T35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6" h="149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0" y="107"/>
                    <a:pt x="1" y="109"/>
                    <a:pt x="4" y="111"/>
                  </a:cubicBezTo>
                  <a:cubicBezTo>
                    <a:pt x="4" y="111"/>
                    <a:pt x="4" y="111"/>
                    <a:pt x="4" y="111"/>
                  </a:cubicBezTo>
                  <a:cubicBezTo>
                    <a:pt x="4" y="112"/>
                    <a:pt x="4" y="112"/>
                    <a:pt x="4" y="112"/>
                  </a:cubicBezTo>
                  <a:cubicBezTo>
                    <a:pt x="8" y="114"/>
                    <a:pt x="15" y="117"/>
                    <a:pt x="24" y="120"/>
                  </a:cubicBezTo>
                  <a:cubicBezTo>
                    <a:pt x="25" y="120"/>
                    <a:pt x="25" y="120"/>
                    <a:pt x="25" y="120"/>
                  </a:cubicBezTo>
                  <a:cubicBezTo>
                    <a:pt x="43" y="125"/>
                    <a:pt x="70" y="130"/>
                    <a:pt x="104" y="134"/>
                  </a:cubicBezTo>
                  <a:cubicBezTo>
                    <a:pt x="138" y="139"/>
                    <a:pt x="179" y="142"/>
                    <a:pt x="225" y="145"/>
                  </a:cubicBezTo>
                  <a:cubicBezTo>
                    <a:pt x="239" y="146"/>
                    <a:pt x="254" y="147"/>
                    <a:pt x="269" y="148"/>
                  </a:cubicBezTo>
                  <a:cubicBezTo>
                    <a:pt x="281" y="148"/>
                    <a:pt x="293" y="149"/>
                    <a:pt x="306" y="149"/>
                  </a:cubicBezTo>
                  <a:cubicBezTo>
                    <a:pt x="276" y="109"/>
                    <a:pt x="241" y="74"/>
                    <a:pt x="201" y="44"/>
                  </a:cubicBezTo>
                  <a:cubicBezTo>
                    <a:pt x="79" y="35"/>
                    <a:pt x="0" y="21"/>
                    <a:pt x="0" y="5"/>
                  </a:cubicBezTo>
                  <a:cubicBezTo>
                    <a:pt x="0" y="4"/>
                    <a:pt x="0" y="4"/>
                    <a:pt x="1" y="3"/>
                  </a:cubicBezTo>
                  <a:cubicBezTo>
                    <a:pt x="0" y="2"/>
                    <a:pt x="0" y="1"/>
                    <a:pt x="0" y="0"/>
                  </a:cubicBezTo>
                </a:path>
              </a:pathLst>
            </a:custGeom>
            <a:solidFill>
              <a:srgbClr val="CEA0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4" name="ïšļîḑe">
              <a:extLst>
                <a:ext uri="{FF2B5EF4-FFF2-40B4-BE49-F238E27FC236}">
                  <a16:creationId xmlns:a16="http://schemas.microsoft.com/office/drawing/2014/main" id="{0F7536DD-40E7-4EB0-9554-D435C0DC06B0}"/>
                </a:ext>
              </a:extLst>
            </p:cNvPr>
            <p:cNvSpPr/>
            <p:nvPr/>
          </p:nvSpPr>
          <p:spPr bwMode="auto">
            <a:xfrm>
              <a:off x="6495617" y="4256425"/>
              <a:ext cx="363289" cy="72660"/>
            </a:xfrm>
            <a:custGeom>
              <a:avLst/>
              <a:gdLst>
                <a:gd name="T0" fmla="*/ 1 w 201"/>
                <a:gd name="T1" fmla="*/ 0 h 41"/>
                <a:gd name="T2" fmla="*/ 0 w 201"/>
                <a:gd name="T3" fmla="*/ 2 h 41"/>
                <a:gd name="T4" fmla="*/ 201 w 201"/>
                <a:gd name="T5" fmla="*/ 41 h 41"/>
                <a:gd name="T6" fmla="*/ 193 w 201"/>
                <a:gd name="T7" fmla="*/ 35 h 41"/>
                <a:gd name="T8" fmla="*/ 1 w 201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1" h="41">
                  <a:moveTo>
                    <a:pt x="1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18"/>
                    <a:pt x="79" y="32"/>
                    <a:pt x="201" y="41"/>
                  </a:cubicBezTo>
                  <a:cubicBezTo>
                    <a:pt x="198" y="39"/>
                    <a:pt x="195" y="37"/>
                    <a:pt x="193" y="35"/>
                  </a:cubicBezTo>
                  <a:cubicBezTo>
                    <a:pt x="83" y="27"/>
                    <a:pt x="9" y="14"/>
                    <a:pt x="1" y="0"/>
                  </a:cubicBezTo>
                </a:path>
              </a:pathLst>
            </a:custGeom>
            <a:solidFill>
              <a:srgbClr val="CFA6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5" name="íṧlïḓê">
              <a:extLst>
                <a:ext uri="{FF2B5EF4-FFF2-40B4-BE49-F238E27FC236}">
                  <a16:creationId xmlns:a16="http://schemas.microsoft.com/office/drawing/2014/main" id="{B55CC7F1-2796-4D50-9079-899F6D26703A}"/>
                </a:ext>
              </a:extLst>
            </p:cNvPr>
            <p:cNvSpPr/>
            <p:nvPr/>
          </p:nvSpPr>
          <p:spPr bwMode="auto">
            <a:xfrm>
              <a:off x="6495617" y="4199916"/>
              <a:ext cx="355214" cy="121098"/>
            </a:xfrm>
            <a:custGeom>
              <a:avLst/>
              <a:gdLst>
                <a:gd name="T0" fmla="*/ 101 w 193"/>
                <a:gd name="T1" fmla="*/ 11 h 64"/>
                <a:gd name="T2" fmla="*/ 72 w 193"/>
                <a:gd name="T3" fmla="*/ 17 h 64"/>
                <a:gd name="T4" fmla="*/ 54 w 193"/>
                <a:gd name="T5" fmla="*/ 23 h 64"/>
                <a:gd name="T6" fmla="*/ 51 w 193"/>
                <a:gd name="T7" fmla="*/ 24 h 64"/>
                <a:gd name="T8" fmla="*/ 52 w 193"/>
                <a:gd name="T9" fmla="*/ 25 h 64"/>
                <a:gd name="T10" fmla="*/ 57 w 193"/>
                <a:gd name="T11" fmla="*/ 28 h 64"/>
                <a:gd name="T12" fmla="*/ 82 w 193"/>
                <a:gd name="T13" fmla="*/ 35 h 64"/>
                <a:gd name="T14" fmla="*/ 164 w 193"/>
                <a:gd name="T15" fmla="*/ 45 h 64"/>
                <a:gd name="T16" fmla="*/ 101 w 193"/>
                <a:gd name="T17" fmla="*/ 11 h 64"/>
                <a:gd name="T18" fmla="*/ 75 w 193"/>
                <a:gd name="T19" fmla="*/ 0 h 64"/>
                <a:gd name="T20" fmla="*/ 0 w 193"/>
                <a:gd name="T21" fmla="*/ 26 h 64"/>
                <a:gd name="T22" fmla="*/ 0 w 193"/>
                <a:gd name="T23" fmla="*/ 26 h 64"/>
                <a:gd name="T24" fmla="*/ 1 w 193"/>
                <a:gd name="T25" fmla="*/ 29 h 64"/>
                <a:gd name="T26" fmla="*/ 193 w 193"/>
                <a:gd name="T27" fmla="*/ 64 h 64"/>
                <a:gd name="T28" fmla="*/ 179 w 193"/>
                <a:gd name="T29" fmla="*/ 54 h 64"/>
                <a:gd name="T30" fmla="*/ 70 w 193"/>
                <a:gd name="T31" fmla="*/ 40 h 64"/>
                <a:gd name="T32" fmla="*/ 50 w 193"/>
                <a:gd name="T33" fmla="*/ 33 h 64"/>
                <a:gd name="T34" fmla="*/ 44 w 193"/>
                <a:gd name="T35" fmla="*/ 28 h 64"/>
                <a:gd name="T36" fmla="*/ 43 w 193"/>
                <a:gd name="T37" fmla="*/ 24 h 64"/>
                <a:gd name="T38" fmla="*/ 44 w 193"/>
                <a:gd name="T39" fmla="*/ 20 h 64"/>
                <a:gd name="T40" fmla="*/ 47 w 193"/>
                <a:gd name="T41" fmla="*/ 18 h 64"/>
                <a:gd name="T42" fmla="*/ 54 w 193"/>
                <a:gd name="T43" fmla="*/ 13 h 64"/>
                <a:gd name="T44" fmla="*/ 81 w 193"/>
                <a:gd name="T45" fmla="*/ 6 h 64"/>
                <a:gd name="T46" fmla="*/ 87 w 193"/>
                <a:gd name="T47" fmla="*/ 5 h 64"/>
                <a:gd name="T48" fmla="*/ 75 w 193"/>
                <a:gd name="T4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3" h="64">
                  <a:moveTo>
                    <a:pt x="101" y="11"/>
                  </a:moveTo>
                  <a:cubicBezTo>
                    <a:pt x="89" y="13"/>
                    <a:pt x="79" y="15"/>
                    <a:pt x="72" y="17"/>
                  </a:cubicBezTo>
                  <a:cubicBezTo>
                    <a:pt x="63" y="19"/>
                    <a:pt x="57" y="21"/>
                    <a:pt x="54" y="23"/>
                  </a:cubicBezTo>
                  <a:cubicBezTo>
                    <a:pt x="52" y="23"/>
                    <a:pt x="51" y="24"/>
                    <a:pt x="51" y="24"/>
                  </a:cubicBezTo>
                  <a:cubicBezTo>
                    <a:pt x="51" y="25"/>
                    <a:pt x="51" y="25"/>
                    <a:pt x="52" y="25"/>
                  </a:cubicBezTo>
                  <a:cubicBezTo>
                    <a:pt x="53" y="26"/>
                    <a:pt x="55" y="27"/>
                    <a:pt x="57" y="28"/>
                  </a:cubicBezTo>
                  <a:cubicBezTo>
                    <a:pt x="63" y="30"/>
                    <a:pt x="71" y="32"/>
                    <a:pt x="82" y="35"/>
                  </a:cubicBezTo>
                  <a:cubicBezTo>
                    <a:pt x="102" y="38"/>
                    <a:pt x="130" y="42"/>
                    <a:pt x="164" y="45"/>
                  </a:cubicBezTo>
                  <a:cubicBezTo>
                    <a:pt x="144" y="32"/>
                    <a:pt x="123" y="21"/>
                    <a:pt x="101" y="11"/>
                  </a:cubicBezTo>
                  <a:moveTo>
                    <a:pt x="75" y="0"/>
                  </a:moveTo>
                  <a:cubicBezTo>
                    <a:pt x="27" y="8"/>
                    <a:pt x="0" y="1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7"/>
                    <a:pt x="0" y="28"/>
                    <a:pt x="1" y="29"/>
                  </a:cubicBezTo>
                  <a:cubicBezTo>
                    <a:pt x="9" y="43"/>
                    <a:pt x="83" y="56"/>
                    <a:pt x="193" y="64"/>
                  </a:cubicBezTo>
                  <a:cubicBezTo>
                    <a:pt x="188" y="60"/>
                    <a:pt x="183" y="57"/>
                    <a:pt x="179" y="54"/>
                  </a:cubicBezTo>
                  <a:cubicBezTo>
                    <a:pt x="130" y="50"/>
                    <a:pt x="93" y="45"/>
                    <a:pt x="70" y="40"/>
                  </a:cubicBezTo>
                  <a:cubicBezTo>
                    <a:pt x="61" y="38"/>
                    <a:pt x="54" y="36"/>
                    <a:pt x="50" y="33"/>
                  </a:cubicBezTo>
                  <a:cubicBezTo>
                    <a:pt x="47" y="32"/>
                    <a:pt x="45" y="31"/>
                    <a:pt x="44" y="28"/>
                  </a:cubicBezTo>
                  <a:cubicBezTo>
                    <a:pt x="43" y="27"/>
                    <a:pt x="43" y="26"/>
                    <a:pt x="43" y="24"/>
                  </a:cubicBezTo>
                  <a:cubicBezTo>
                    <a:pt x="43" y="23"/>
                    <a:pt x="43" y="22"/>
                    <a:pt x="44" y="20"/>
                  </a:cubicBezTo>
                  <a:cubicBezTo>
                    <a:pt x="45" y="19"/>
                    <a:pt x="46" y="18"/>
                    <a:pt x="47" y="18"/>
                  </a:cubicBezTo>
                  <a:cubicBezTo>
                    <a:pt x="49" y="16"/>
                    <a:pt x="51" y="15"/>
                    <a:pt x="54" y="13"/>
                  </a:cubicBezTo>
                  <a:cubicBezTo>
                    <a:pt x="61" y="11"/>
                    <a:pt x="70" y="9"/>
                    <a:pt x="81" y="6"/>
                  </a:cubicBezTo>
                  <a:cubicBezTo>
                    <a:pt x="83" y="6"/>
                    <a:pt x="85" y="6"/>
                    <a:pt x="87" y="5"/>
                  </a:cubicBezTo>
                  <a:cubicBezTo>
                    <a:pt x="83" y="4"/>
                    <a:pt x="79" y="2"/>
                    <a:pt x="75" y="0"/>
                  </a:cubicBezTo>
                </a:path>
              </a:pathLst>
            </a:custGeom>
            <a:solidFill>
              <a:srgbClr val="E1A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6" name="îšḻïḓe">
              <a:extLst>
                <a:ext uri="{FF2B5EF4-FFF2-40B4-BE49-F238E27FC236}">
                  <a16:creationId xmlns:a16="http://schemas.microsoft.com/office/drawing/2014/main" id="{7C167A94-3818-4A6B-BD57-ED09B85FC5B2}"/>
                </a:ext>
              </a:extLst>
            </p:cNvPr>
            <p:cNvSpPr/>
            <p:nvPr/>
          </p:nvSpPr>
          <p:spPr bwMode="auto">
            <a:xfrm>
              <a:off x="6576347" y="4207987"/>
              <a:ext cx="242191" cy="96877"/>
            </a:xfrm>
            <a:custGeom>
              <a:avLst/>
              <a:gdLst>
                <a:gd name="T0" fmla="*/ 44 w 136"/>
                <a:gd name="T1" fmla="*/ 0 h 49"/>
                <a:gd name="T2" fmla="*/ 38 w 136"/>
                <a:gd name="T3" fmla="*/ 1 h 49"/>
                <a:gd name="T4" fmla="*/ 11 w 136"/>
                <a:gd name="T5" fmla="*/ 8 h 49"/>
                <a:gd name="T6" fmla="*/ 4 w 136"/>
                <a:gd name="T7" fmla="*/ 13 h 49"/>
                <a:gd name="T8" fmla="*/ 1 w 136"/>
                <a:gd name="T9" fmla="*/ 15 h 49"/>
                <a:gd name="T10" fmla="*/ 0 w 136"/>
                <a:gd name="T11" fmla="*/ 19 h 49"/>
                <a:gd name="T12" fmla="*/ 1 w 136"/>
                <a:gd name="T13" fmla="*/ 23 h 49"/>
                <a:gd name="T14" fmla="*/ 7 w 136"/>
                <a:gd name="T15" fmla="*/ 28 h 49"/>
                <a:gd name="T16" fmla="*/ 27 w 136"/>
                <a:gd name="T17" fmla="*/ 35 h 49"/>
                <a:gd name="T18" fmla="*/ 136 w 136"/>
                <a:gd name="T19" fmla="*/ 49 h 49"/>
                <a:gd name="T20" fmla="*/ 121 w 136"/>
                <a:gd name="T21" fmla="*/ 40 h 49"/>
                <a:gd name="T22" fmla="*/ 39 w 136"/>
                <a:gd name="T23" fmla="*/ 30 h 49"/>
                <a:gd name="T24" fmla="*/ 14 w 136"/>
                <a:gd name="T25" fmla="*/ 23 h 49"/>
                <a:gd name="T26" fmla="*/ 9 w 136"/>
                <a:gd name="T27" fmla="*/ 20 h 49"/>
                <a:gd name="T28" fmla="*/ 8 w 136"/>
                <a:gd name="T29" fmla="*/ 19 h 49"/>
                <a:gd name="T30" fmla="*/ 11 w 136"/>
                <a:gd name="T31" fmla="*/ 18 h 49"/>
                <a:gd name="T32" fmla="*/ 29 w 136"/>
                <a:gd name="T33" fmla="*/ 12 h 49"/>
                <a:gd name="T34" fmla="*/ 58 w 136"/>
                <a:gd name="T35" fmla="*/ 6 h 49"/>
                <a:gd name="T36" fmla="*/ 44 w 136"/>
                <a:gd name="T3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6" h="49">
                  <a:moveTo>
                    <a:pt x="44" y="0"/>
                  </a:moveTo>
                  <a:cubicBezTo>
                    <a:pt x="42" y="1"/>
                    <a:pt x="40" y="1"/>
                    <a:pt x="38" y="1"/>
                  </a:cubicBezTo>
                  <a:cubicBezTo>
                    <a:pt x="27" y="4"/>
                    <a:pt x="18" y="6"/>
                    <a:pt x="11" y="8"/>
                  </a:cubicBezTo>
                  <a:cubicBezTo>
                    <a:pt x="8" y="10"/>
                    <a:pt x="6" y="11"/>
                    <a:pt x="4" y="13"/>
                  </a:cubicBezTo>
                  <a:cubicBezTo>
                    <a:pt x="3" y="13"/>
                    <a:pt x="2" y="14"/>
                    <a:pt x="1" y="15"/>
                  </a:cubicBezTo>
                  <a:cubicBezTo>
                    <a:pt x="0" y="17"/>
                    <a:pt x="0" y="18"/>
                    <a:pt x="0" y="19"/>
                  </a:cubicBezTo>
                  <a:cubicBezTo>
                    <a:pt x="0" y="21"/>
                    <a:pt x="0" y="22"/>
                    <a:pt x="1" y="23"/>
                  </a:cubicBezTo>
                  <a:cubicBezTo>
                    <a:pt x="2" y="26"/>
                    <a:pt x="4" y="27"/>
                    <a:pt x="7" y="28"/>
                  </a:cubicBezTo>
                  <a:cubicBezTo>
                    <a:pt x="11" y="31"/>
                    <a:pt x="18" y="33"/>
                    <a:pt x="27" y="35"/>
                  </a:cubicBezTo>
                  <a:cubicBezTo>
                    <a:pt x="50" y="40"/>
                    <a:pt x="87" y="45"/>
                    <a:pt x="136" y="49"/>
                  </a:cubicBezTo>
                  <a:cubicBezTo>
                    <a:pt x="131" y="46"/>
                    <a:pt x="126" y="43"/>
                    <a:pt x="121" y="40"/>
                  </a:cubicBezTo>
                  <a:cubicBezTo>
                    <a:pt x="87" y="37"/>
                    <a:pt x="59" y="33"/>
                    <a:pt x="39" y="30"/>
                  </a:cubicBezTo>
                  <a:cubicBezTo>
                    <a:pt x="28" y="27"/>
                    <a:pt x="20" y="25"/>
                    <a:pt x="14" y="23"/>
                  </a:cubicBezTo>
                  <a:cubicBezTo>
                    <a:pt x="12" y="22"/>
                    <a:pt x="10" y="21"/>
                    <a:pt x="9" y="20"/>
                  </a:cubicBezTo>
                  <a:cubicBezTo>
                    <a:pt x="8" y="20"/>
                    <a:pt x="8" y="20"/>
                    <a:pt x="8" y="19"/>
                  </a:cubicBezTo>
                  <a:cubicBezTo>
                    <a:pt x="8" y="19"/>
                    <a:pt x="9" y="18"/>
                    <a:pt x="11" y="18"/>
                  </a:cubicBezTo>
                  <a:cubicBezTo>
                    <a:pt x="14" y="16"/>
                    <a:pt x="20" y="14"/>
                    <a:pt x="29" y="12"/>
                  </a:cubicBezTo>
                  <a:cubicBezTo>
                    <a:pt x="36" y="10"/>
                    <a:pt x="46" y="8"/>
                    <a:pt x="58" y="6"/>
                  </a:cubicBezTo>
                  <a:cubicBezTo>
                    <a:pt x="53" y="4"/>
                    <a:pt x="49" y="2"/>
                    <a:pt x="44" y="0"/>
                  </a:cubicBezTo>
                </a:path>
              </a:pathLst>
            </a:custGeom>
            <a:solidFill>
              <a:srgbClr val="E3C2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7" name="iŝľîḓé">
              <a:extLst>
                <a:ext uri="{FF2B5EF4-FFF2-40B4-BE49-F238E27FC236}">
                  <a16:creationId xmlns:a16="http://schemas.microsoft.com/office/drawing/2014/main" id="{4D1BDC65-30DE-4306-B658-8827D706102A}"/>
                </a:ext>
              </a:extLst>
            </p:cNvPr>
            <p:cNvSpPr/>
            <p:nvPr/>
          </p:nvSpPr>
          <p:spPr bwMode="auto">
            <a:xfrm>
              <a:off x="5333099" y="4143402"/>
              <a:ext cx="1872947" cy="1864876"/>
            </a:xfrm>
            <a:prstGeom prst="ellipse">
              <a:avLst/>
            </a:pr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8" name="íṡľiḋe">
              <a:extLst>
                <a:ext uri="{FF2B5EF4-FFF2-40B4-BE49-F238E27FC236}">
                  <a16:creationId xmlns:a16="http://schemas.microsoft.com/office/drawing/2014/main" id="{780E8528-FF0B-414B-8CEC-4512A8AC35B3}"/>
                </a:ext>
              </a:extLst>
            </p:cNvPr>
            <p:cNvSpPr/>
            <p:nvPr/>
          </p:nvSpPr>
          <p:spPr bwMode="auto">
            <a:xfrm>
              <a:off x="5244293" y="4167624"/>
              <a:ext cx="1872947" cy="1864876"/>
            </a:xfrm>
            <a:prstGeom prst="ellipse">
              <a:avLst/>
            </a:prstGeom>
            <a:solidFill>
              <a:srgbClr val="F9BF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9" name="îṡ1iḍe">
              <a:extLst>
                <a:ext uri="{FF2B5EF4-FFF2-40B4-BE49-F238E27FC236}">
                  <a16:creationId xmlns:a16="http://schemas.microsoft.com/office/drawing/2014/main" id="{E6CE0613-C9DF-4AFB-85D8-F7C100982F94}"/>
                </a:ext>
              </a:extLst>
            </p:cNvPr>
            <p:cNvSpPr/>
            <p:nvPr/>
          </p:nvSpPr>
          <p:spPr bwMode="auto">
            <a:xfrm>
              <a:off x="5300807" y="4216062"/>
              <a:ext cx="1767999" cy="1776070"/>
            </a:xfrm>
            <a:custGeom>
              <a:avLst/>
              <a:gdLst>
                <a:gd name="T0" fmla="*/ 485 w 970"/>
                <a:gd name="T1" fmla="*/ 0 h 970"/>
                <a:gd name="T2" fmla="*/ 0 w 970"/>
                <a:gd name="T3" fmla="*/ 485 h 970"/>
                <a:gd name="T4" fmla="*/ 485 w 970"/>
                <a:gd name="T5" fmla="*/ 970 h 970"/>
                <a:gd name="T6" fmla="*/ 970 w 970"/>
                <a:gd name="T7" fmla="*/ 485 h 970"/>
                <a:gd name="T8" fmla="*/ 485 w 970"/>
                <a:gd name="T9" fmla="*/ 0 h 970"/>
                <a:gd name="T10" fmla="*/ 485 w 970"/>
                <a:gd name="T11" fmla="*/ 952 h 970"/>
                <a:gd name="T12" fmla="*/ 17 w 970"/>
                <a:gd name="T13" fmla="*/ 485 h 970"/>
                <a:gd name="T14" fmla="*/ 485 w 970"/>
                <a:gd name="T15" fmla="*/ 18 h 970"/>
                <a:gd name="T16" fmla="*/ 952 w 970"/>
                <a:gd name="T17" fmla="*/ 485 h 970"/>
                <a:gd name="T18" fmla="*/ 485 w 970"/>
                <a:gd name="T19" fmla="*/ 952 h 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70" h="970">
                  <a:moveTo>
                    <a:pt x="485" y="0"/>
                  </a:moveTo>
                  <a:cubicBezTo>
                    <a:pt x="217" y="0"/>
                    <a:pt x="0" y="217"/>
                    <a:pt x="0" y="485"/>
                  </a:cubicBezTo>
                  <a:cubicBezTo>
                    <a:pt x="0" y="753"/>
                    <a:pt x="217" y="970"/>
                    <a:pt x="485" y="970"/>
                  </a:cubicBezTo>
                  <a:cubicBezTo>
                    <a:pt x="753" y="970"/>
                    <a:pt x="970" y="753"/>
                    <a:pt x="970" y="485"/>
                  </a:cubicBezTo>
                  <a:cubicBezTo>
                    <a:pt x="970" y="217"/>
                    <a:pt x="753" y="0"/>
                    <a:pt x="485" y="0"/>
                  </a:cubicBezTo>
                  <a:close/>
                  <a:moveTo>
                    <a:pt x="485" y="952"/>
                  </a:moveTo>
                  <a:cubicBezTo>
                    <a:pt x="227" y="952"/>
                    <a:pt x="17" y="743"/>
                    <a:pt x="17" y="485"/>
                  </a:cubicBezTo>
                  <a:cubicBezTo>
                    <a:pt x="17" y="227"/>
                    <a:pt x="227" y="18"/>
                    <a:pt x="485" y="18"/>
                  </a:cubicBezTo>
                  <a:cubicBezTo>
                    <a:pt x="743" y="18"/>
                    <a:pt x="952" y="227"/>
                    <a:pt x="952" y="485"/>
                  </a:cubicBezTo>
                  <a:cubicBezTo>
                    <a:pt x="952" y="743"/>
                    <a:pt x="743" y="952"/>
                    <a:pt x="485" y="952"/>
                  </a:cubicBezTo>
                  <a:close/>
                </a:path>
              </a:pathLst>
            </a:custGeom>
            <a:solidFill>
              <a:srgbClr val="FDEE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0" name="iṩļïḓé">
              <a:extLst>
                <a:ext uri="{FF2B5EF4-FFF2-40B4-BE49-F238E27FC236}">
                  <a16:creationId xmlns:a16="http://schemas.microsoft.com/office/drawing/2014/main" id="{999DFEBE-627B-4C91-A48C-D9159E8EB5AF}"/>
                </a:ext>
              </a:extLst>
            </p:cNvPr>
            <p:cNvSpPr/>
            <p:nvPr/>
          </p:nvSpPr>
          <p:spPr bwMode="auto">
            <a:xfrm>
              <a:off x="5542997" y="4466324"/>
              <a:ext cx="1275541" cy="1275541"/>
            </a:xfrm>
            <a:prstGeom prst="ellipse">
              <a:avLst/>
            </a:pr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1" name="íṩ1ïḓè">
              <a:extLst>
                <a:ext uri="{FF2B5EF4-FFF2-40B4-BE49-F238E27FC236}">
                  <a16:creationId xmlns:a16="http://schemas.microsoft.com/office/drawing/2014/main" id="{6682D48C-3AAF-4E88-BD25-B8B33BF6396B}"/>
                </a:ext>
              </a:extLst>
            </p:cNvPr>
            <p:cNvSpPr/>
            <p:nvPr/>
          </p:nvSpPr>
          <p:spPr bwMode="auto">
            <a:xfrm>
              <a:off x="5607582" y="4506692"/>
              <a:ext cx="1202886" cy="1194810"/>
            </a:xfrm>
            <a:prstGeom prst="ellipse">
              <a:avLst/>
            </a:prstGeom>
            <a:solidFill>
              <a:srgbClr val="FDEE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2" name="íšḷíďê">
              <a:extLst>
                <a:ext uri="{FF2B5EF4-FFF2-40B4-BE49-F238E27FC236}">
                  <a16:creationId xmlns:a16="http://schemas.microsoft.com/office/drawing/2014/main" id="{9A3DE4CB-3B50-4AD9-8C3D-92B64752C327}"/>
                </a:ext>
              </a:extLst>
            </p:cNvPr>
            <p:cNvSpPr/>
            <p:nvPr/>
          </p:nvSpPr>
          <p:spPr bwMode="auto">
            <a:xfrm>
              <a:off x="5930503" y="4660077"/>
              <a:ext cx="524751" cy="888035"/>
            </a:xfrm>
            <a:custGeom>
              <a:avLst/>
              <a:gdLst>
                <a:gd name="T0" fmla="*/ 110 w 285"/>
                <a:gd name="T1" fmla="*/ 414 h 486"/>
                <a:gd name="T2" fmla="*/ 0 w 285"/>
                <a:gd name="T3" fmla="*/ 383 h 486"/>
                <a:gd name="T4" fmla="*/ 4 w 285"/>
                <a:gd name="T5" fmla="*/ 296 h 486"/>
                <a:gd name="T6" fmla="*/ 69 w 285"/>
                <a:gd name="T7" fmla="*/ 325 h 486"/>
                <a:gd name="T8" fmla="*/ 132 w 285"/>
                <a:gd name="T9" fmla="*/ 338 h 486"/>
                <a:gd name="T10" fmla="*/ 165 w 285"/>
                <a:gd name="T11" fmla="*/ 334 h 486"/>
                <a:gd name="T12" fmla="*/ 176 w 285"/>
                <a:gd name="T13" fmla="*/ 317 h 486"/>
                <a:gd name="T14" fmla="*/ 169 w 285"/>
                <a:gd name="T15" fmla="*/ 301 h 486"/>
                <a:gd name="T16" fmla="*/ 145 w 285"/>
                <a:gd name="T17" fmla="*/ 287 h 486"/>
                <a:gd name="T18" fmla="*/ 98 w 285"/>
                <a:gd name="T19" fmla="*/ 266 h 486"/>
                <a:gd name="T20" fmla="*/ 46 w 285"/>
                <a:gd name="T21" fmla="*/ 236 h 486"/>
                <a:gd name="T22" fmla="*/ 17 w 285"/>
                <a:gd name="T23" fmla="*/ 200 h 486"/>
                <a:gd name="T24" fmla="*/ 10 w 285"/>
                <a:gd name="T25" fmla="*/ 152 h 486"/>
                <a:gd name="T26" fmla="*/ 41 w 285"/>
                <a:gd name="T27" fmla="*/ 85 h 486"/>
                <a:gd name="T28" fmla="*/ 126 w 285"/>
                <a:gd name="T29" fmla="*/ 59 h 486"/>
                <a:gd name="T30" fmla="*/ 129 w 285"/>
                <a:gd name="T31" fmla="*/ 0 h 486"/>
                <a:gd name="T32" fmla="*/ 183 w 285"/>
                <a:gd name="T33" fmla="*/ 3 h 486"/>
                <a:gd name="T34" fmla="*/ 181 w 285"/>
                <a:gd name="T35" fmla="*/ 61 h 486"/>
                <a:gd name="T36" fmla="*/ 285 w 285"/>
                <a:gd name="T37" fmla="*/ 91 h 486"/>
                <a:gd name="T38" fmla="*/ 251 w 285"/>
                <a:gd name="T39" fmla="*/ 165 h 486"/>
                <a:gd name="T40" fmla="*/ 152 w 285"/>
                <a:gd name="T41" fmla="*/ 136 h 486"/>
                <a:gd name="T42" fmla="*/ 123 w 285"/>
                <a:gd name="T43" fmla="*/ 140 h 486"/>
                <a:gd name="T44" fmla="*/ 113 w 285"/>
                <a:gd name="T45" fmla="*/ 154 h 486"/>
                <a:gd name="T46" fmla="*/ 119 w 285"/>
                <a:gd name="T47" fmla="*/ 169 h 486"/>
                <a:gd name="T48" fmla="*/ 140 w 285"/>
                <a:gd name="T49" fmla="*/ 183 h 486"/>
                <a:gd name="T50" fmla="*/ 181 w 285"/>
                <a:gd name="T51" fmla="*/ 201 h 486"/>
                <a:gd name="T52" fmla="*/ 258 w 285"/>
                <a:gd name="T53" fmla="*/ 249 h 486"/>
                <a:gd name="T54" fmla="*/ 280 w 285"/>
                <a:gd name="T55" fmla="*/ 314 h 486"/>
                <a:gd name="T56" fmla="*/ 248 w 285"/>
                <a:gd name="T57" fmla="*/ 385 h 486"/>
                <a:gd name="T58" fmla="*/ 165 w 285"/>
                <a:gd name="T59" fmla="*/ 415 h 486"/>
                <a:gd name="T60" fmla="*/ 162 w 285"/>
                <a:gd name="T61" fmla="*/ 486 h 486"/>
                <a:gd name="T62" fmla="*/ 107 w 285"/>
                <a:gd name="T63" fmla="*/ 483 h 486"/>
                <a:gd name="T64" fmla="*/ 110 w 285"/>
                <a:gd name="T65" fmla="*/ 414 h 4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85" h="486">
                  <a:moveTo>
                    <a:pt x="110" y="414"/>
                  </a:moveTo>
                  <a:cubicBezTo>
                    <a:pt x="72" y="411"/>
                    <a:pt x="35" y="400"/>
                    <a:pt x="0" y="383"/>
                  </a:cubicBezTo>
                  <a:cubicBezTo>
                    <a:pt x="4" y="296"/>
                    <a:pt x="4" y="296"/>
                    <a:pt x="4" y="296"/>
                  </a:cubicBezTo>
                  <a:cubicBezTo>
                    <a:pt x="24" y="307"/>
                    <a:pt x="46" y="317"/>
                    <a:pt x="69" y="325"/>
                  </a:cubicBezTo>
                  <a:cubicBezTo>
                    <a:pt x="93" y="333"/>
                    <a:pt x="114" y="337"/>
                    <a:pt x="132" y="338"/>
                  </a:cubicBezTo>
                  <a:cubicBezTo>
                    <a:pt x="147" y="339"/>
                    <a:pt x="158" y="337"/>
                    <a:pt x="165" y="334"/>
                  </a:cubicBezTo>
                  <a:cubicBezTo>
                    <a:pt x="172" y="331"/>
                    <a:pt x="176" y="325"/>
                    <a:pt x="176" y="317"/>
                  </a:cubicBezTo>
                  <a:cubicBezTo>
                    <a:pt x="176" y="311"/>
                    <a:pt x="174" y="306"/>
                    <a:pt x="169" y="301"/>
                  </a:cubicBezTo>
                  <a:cubicBezTo>
                    <a:pt x="165" y="297"/>
                    <a:pt x="156" y="292"/>
                    <a:pt x="145" y="287"/>
                  </a:cubicBezTo>
                  <a:cubicBezTo>
                    <a:pt x="133" y="281"/>
                    <a:pt x="118" y="274"/>
                    <a:pt x="98" y="266"/>
                  </a:cubicBezTo>
                  <a:cubicBezTo>
                    <a:pt x="77" y="257"/>
                    <a:pt x="59" y="247"/>
                    <a:pt x="46" y="236"/>
                  </a:cubicBezTo>
                  <a:cubicBezTo>
                    <a:pt x="32" y="225"/>
                    <a:pt x="23" y="213"/>
                    <a:pt x="17" y="200"/>
                  </a:cubicBezTo>
                  <a:cubicBezTo>
                    <a:pt x="12" y="187"/>
                    <a:pt x="9" y="171"/>
                    <a:pt x="10" y="152"/>
                  </a:cubicBezTo>
                  <a:cubicBezTo>
                    <a:pt x="11" y="123"/>
                    <a:pt x="22" y="101"/>
                    <a:pt x="41" y="85"/>
                  </a:cubicBezTo>
                  <a:cubicBezTo>
                    <a:pt x="61" y="70"/>
                    <a:pt x="89" y="61"/>
                    <a:pt x="126" y="59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83" y="3"/>
                    <a:pt x="183" y="3"/>
                    <a:pt x="183" y="3"/>
                  </a:cubicBezTo>
                  <a:cubicBezTo>
                    <a:pt x="181" y="61"/>
                    <a:pt x="181" y="61"/>
                    <a:pt x="181" y="61"/>
                  </a:cubicBezTo>
                  <a:cubicBezTo>
                    <a:pt x="216" y="64"/>
                    <a:pt x="251" y="74"/>
                    <a:pt x="285" y="91"/>
                  </a:cubicBezTo>
                  <a:cubicBezTo>
                    <a:pt x="251" y="165"/>
                    <a:pt x="251" y="165"/>
                    <a:pt x="251" y="165"/>
                  </a:cubicBezTo>
                  <a:cubicBezTo>
                    <a:pt x="215" y="147"/>
                    <a:pt x="182" y="137"/>
                    <a:pt x="152" y="136"/>
                  </a:cubicBezTo>
                  <a:cubicBezTo>
                    <a:pt x="138" y="135"/>
                    <a:pt x="128" y="136"/>
                    <a:pt x="123" y="140"/>
                  </a:cubicBezTo>
                  <a:cubicBezTo>
                    <a:pt x="117" y="143"/>
                    <a:pt x="114" y="148"/>
                    <a:pt x="113" y="154"/>
                  </a:cubicBezTo>
                  <a:cubicBezTo>
                    <a:pt x="113" y="160"/>
                    <a:pt x="115" y="165"/>
                    <a:pt x="119" y="169"/>
                  </a:cubicBezTo>
                  <a:cubicBezTo>
                    <a:pt x="123" y="173"/>
                    <a:pt x="130" y="177"/>
                    <a:pt x="140" y="183"/>
                  </a:cubicBezTo>
                  <a:cubicBezTo>
                    <a:pt x="150" y="188"/>
                    <a:pt x="164" y="194"/>
                    <a:pt x="181" y="201"/>
                  </a:cubicBezTo>
                  <a:cubicBezTo>
                    <a:pt x="218" y="215"/>
                    <a:pt x="243" y="231"/>
                    <a:pt x="258" y="249"/>
                  </a:cubicBezTo>
                  <a:cubicBezTo>
                    <a:pt x="274" y="266"/>
                    <a:pt x="281" y="288"/>
                    <a:pt x="280" y="314"/>
                  </a:cubicBezTo>
                  <a:cubicBezTo>
                    <a:pt x="278" y="343"/>
                    <a:pt x="268" y="367"/>
                    <a:pt x="248" y="385"/>
                  </a:cubicBezTo>
                  <a:cubicBezTo>
                    <a:pt x="229" y="402"/>
                    <a:pt x="201" y="412"/>
                    <a:pt x="165" y="415"/>
                  </a:cubicBezTo>
                  <a:cubicBezTo>
                    <a:pt x="162" y="486"/>
                    <a:pt x="162" y="486"/>
                    <a:pt x="162" y="486"/>
                  </a:cubicBezTo>
                  <a:cubicBezTo>
                    <a:pt x="107" y="483"/>
                    <a:pt x="107" y="483"/>
                    <a:pt x="107" y="483"/>
                  </a:cubicBezTo>
                  <a:lnTo>
                    <a:pt x="110" y="414"/>
                  </a:lnTo>
                  <a:close/>
                </a:path>
              </a:pathLst>
            </a:cu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63" name="a3da4d50-1465-4d34-8c50-62831e8779e9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id="{571E30DB-6E17-4DFD-A689-439F05793073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1977884" y="3688308"/>
            <a:ext cx="2951879" cy="1772295"/>
            <a:chOff x="2281238" y="1138634"/>
            <a:chExt cx="7629525" cy="4580732"/>
          </a:xfrm>
        </p:grpSpPr>
        <p:sp>
          <p:nvSpPr>
            <p:cNvPr id="164" name="î$lïḋe">
              <a:extLst>
                <a:ext uri="{FF2B5EF4-FFF2-40B4-BE49-F238E27FC236}">
                  <a16:creationId xmlns:a16="http://schemas.microsoft.com/office/drawing/2014/main" id="{60DF15AD-6C65-41DE-9BAB-A56A8474D5B5}"/>
                </a:ext>
              </a:extLst>
            </p:cNvPr>
            <p:cNvSpPr/>
            <p:nvPr/>
          </p:nvSpPr>
          <p:spPr bwMode="auto">
            <a:xfrm>
              <a:off x="2700338" y="2694384"/>
              <a:ext cx="6943725" cy="2184400"/>
            </a:xfrm>
            <a:custGeom>
              <a:avLst/>
              <a:gdLst>
                <a:gd name="T0" fmla="*/ 1326 w 1326"/>
                <a:gd name="T1" fmla="*/ 402 h 417"/>
                <a:gd name="T2" fmla="*/ 980 w 1326"/>
                <a:gd name="T3" fmla="*/ 154 h 417"/>
                <a:gd name="T4" fmla="*/ 683 w 1326"/>
                <a:gd name="T5" fmla="*/ 8 h 417"/>
                <a:gd name="T6" fmla="*/ 347 w 1326"/>
                <a:gd name="T7" fmla="*/ 82 h 417"/>
                <a:gd name="T8" fmla="*/ 133 w 1326"/>
                <a:gd name="T9" fmla="*/ 264 h 417"/>
                <a:gd name="T10" fmla="*/ 39 w 1326"/>
                <a:gd name="T11" fmla="*/ 386 h 417"/>
                <a:gd name="T12" fmla="*/ 656 w 1326"/>
                <a:gd name="T13" fmla="*/ 417 h 417"/>
                <a:gd name="T14" fmla="*/ 1326 w 1326"/>
                <a:gd name="T15" fmla="*/ 402 h 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26" h="417">
                  <a:moveTo>
                    <a:pt x="1326" y="402"/>
                  </a:moveTo>
                  <a:cubicBezTo>
                    <a:pt x="1182" y="348"/>
                    <a:pt x="1196" y="168"/>
                    <a:pt x="980" y="154"/>
                  </a:cubicBezTo>
                  <a:cubicBezTo>
                    <a:pt x="822" y="144"/>
                    <a:pt x="912" y="23"/>
                    <a:pt x="683" y="8"/>
                  </a:cubicBezTo>
                  <a:cubicBezTo>
                    <a:pt x="569" y="0"/>
                    <a:pt x="502" y="72"/>
                    <a:pt x="347" y="82"/>
                  </a:cubicBezTo>
                  <a:cubicBezTo>
                    <a:pt x="150" y="94"/>
                    <a:pt x="226" y="234"/>
                    <a:pt x="133" y="264"/>
                  </a:cubicBezTo>
                  <a:cubicBezTo>
                    <a:pt x="0" y="307"/>
                    <a:pt x="39" y="386"/>
                    <a:pt x="39" y="386"/>
                  </a:cubicBezTo>
                  <a:cubicBezTo>
                    <a:pt x="656" y="417"/>
                    <a:pt x="656" y="417"/>
                    <a:pt x="656" y="417"/>
                  </a:cubicBezTo>
                  <a:cubicBezTo>
                    <a:pt x="1326" y="402"/>
                    <a:pt x="1326" y="402"/>
                    <a:pt x="1326" y="402"/>
                  </a:cubicBezTo>
                </a:path>
              </a:pathLst>
            </a:custGeom>
            <a:gradFill>
              <a:gsLst>
                <a:gs pos="0">
                  <a:srgbClr val="EAF2FA"/>
                </a:gs>
                <a:gs pos="84000">
                  <a:srgbClr val="D6E6F5"/>
                </a:gs>
              </a:gsLst>
              <a:lin ang="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5" name="ïṡļïḋè">
              <a:extLst>
                <a:ext uri="{FF2B5EF4-FFF2-40B4-BE49-F238E27FC236}">
                  <a16:creationId xmlns:a16="http://schemas.microsoft.com/office/drawing/2014/main" id="{09E1D180-4C2D-4C67-9B0C-AD91CA8B2147}"/>
                </a:ext>
              </a:extLst>
            </p:cNvPr>
            <p:cNvSpPr/>
            <p:nvPr/>
          </p:nvSpPr>
          <p:spPr bwMode="auto">
            <a:xfrm>
              <a:off x="6962775" y="2726134"/>
              <a:ext cx="917575" cy="1697038"/>
            </a:xfrm>
            <a:custGeom>
              <a:avLst/>
              <a:gdLst>
                <a:gd name="T0" fmla="*/ 86 w 175"/>
                <a:gd name="T1" fmla="*/ 90 h 324"/>
                <a:gd name="T2" fmla="*/ 141 w 175"/>
                <a:gd name="T3" fmla="*/ 31 h 324"/>
                <a:gd name="T4" fmla="*/ 165 w 175"/>
                <a:gd name="T5" fmla="*/ 0 h 324"/>
                <a:gd name="T6" fmla="*/ 159 w 175"/>
                <a:gd name="T7" fmla="*/ 73 h 324"/>
                <a:gd name="T8" fmla="*/ 157 w 175"/>
                <a:gd name="T9" fmla="*/ 81 h 324"/>
                <a:gd name="T10" fmla="*/ 126 w 175"/>
                <a:gd name="T11" fmla="*/ 94 h 324"/>
                <a:gd name="T12" fmla="*/ 147 w 175"/>
                <a:gd name="T13" fmla="*/ 99 h 324"/>
                <a:gd name="T14" fmla="*/ 89 w 175"/>
                <a:gd name="T15" fmla="*/ 123 h 324"/>
                <a:gd name="T16" fmla="*/ 54 w 175"/>
                <a:gd name="T17" fmla="*/ 157 h 324"/>
                <a:gd name="T18" fmla="*/ 38 w 175"/>
                <a:gd name="T19" fmla="*/ 257 h 324"/>
                <a:gd name="T20" fmla="*/ 0 w 175"/>
                <a:gd name="T21" fmla="*/ 324 h 324"/>
                <a:gd name="T22" fmla="*/ 8 w 175"/>
                <a:gd name="T23" fmla="*/ 285 h 324"/>
                <a:gd name="T24" fmla="*/ 41 w 175"/>
                <a:gd name="T25" fmla="*/ 187 h 324"/>
                <a:gd name="T26" fmla="*/ 86 w 175"/>
                <a:gd name="T27" fmla="*/ 90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5" h="324">
                  <a:moveTo>
                    <a:pt x="86" y="90"/>
                  </a:moveTo>
                  <a:cubicBezTo>
                    <a:pt x="108" y="62"/>
                    <a:pt x="124" y="48"/>
                    <a:pt x="141" y="31"/>
                  </a:cubicBezTo>
                  <a:cubicBezTo>
                    <a:pt x="158" y="13"/>
                    <a:pt x="165" y="0"/>
                    <a:pt x="165" y="0"/>
                  </a:cubicBezTo>
                  <a:cubicBezTo>
                    <a:pt x="165" y="0"/>
                    <a:pt x="175" y="28"/>
                    <a:pt x="159" y="73"/>
                  </a:cubicBezTo>
                  <a:cubicBezTo>
                    <a:pt x="159" y="76"/>
                    <a:pt x="158" y="78"/>
                    <a:pt x="157" y="81"/>
                  </a:cubicBezTo>
                  <a:cubicBezTo>
                    <a:pt x="148" y="82"/>
                    <a:pt x="122" y="95"/>
                    <a:pt x="126" y="94"/>
                  </a:cubicBezTo>
                  <a:cubicBezTo>
                    <a:pt x="138" y="93"/>
                    <a:pt x="143" y="99"/>
                    <a:pt x="147" y="99"/>
                  </a:cubicBezTo>
                  <a:cubicBezTo>
                    <a:pt x="131" y="122"/>
                    <a:pt x="108" y="125"/>
                    <a:pt x="89" y="123"/>
                  </a:cubicBezTo>
                  <a:cubicBezTo>
                    <a:pt x="65" y="120"/>
                    <a:pt x="67" y="127"/>
                    <a:pt x="54" y="157"/>
                  </a:cubicBezTo>
                  <a:cubicBezTo>
                    <a:pt x="41" y="187"/>
                    <a:pt x="51" y="230"/>
                    <a:pt x="38" y="257"/>
                  </a:cubicBezTo>
                  <a:cubicBezTo>
                    <a:pt x="25" y="283"/>
                    <a:pt x="0" y="324"/>
                    <a:pt x="0" y="324"/>
                  </a:cubicBezTo>
                  <a:cubicBezTo>
                    <a:pt x="8" y="285"/>
                    <a:pt x="8" y="285"/>
                    <a:pt x="8" y="285"/>
                  </a:cubicBezTo>
                  <a:cubicBezTo>
                    <a:pt x="31" y="248"/>
                    <a:pt x="39" y="219"/>
                    <a:pt x="41" y="187"/>
                  </a:cubicBezTo>
                  <a:cubicBezTo>
                    <a:pt x="44" y="155"/>
                    <a:pt x="63" y="117"/>
                    <a:pt x="86" y="90"/>
                  </a:cubicBezTo>
                  <a:close/>
                </a:path>
              </a:pathLst>
            </a:custGeom>
            <a:solidFill>
              <a:srgbClr val="28B9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6" name="îṩļïḑè">
              <a:extLst>
                <a:ext uri="{FF2B5EF4-FFF2-40B4-BE49-F238E27FC236}">
                  <a16:creationId xmlns:a16="http://schemas.microsoft.com/office/drawing/2014/main" id="{948CADBC-9E06-425F-BA8D-A94645FE76D1}"/>
                </a:ext>
              </a:extLst>
            </p:cNvPr>
            <p:cNvSpPr/>
            <p:nvPr/>
          </p:nvSpPr>
          <p:spPr bwMode="auto">
            <a:xfrm>
              <a:off x="6654800" y="3721496"/>
              <a:ext cx="396875" cy="1701800"/>
            </a:xfrm>
            <a:custGeom>
              <a:avLst/>
              <a:gdLst>
                <a:gd name="T0" fmla="*/ 59 w 76"/>
                <a:gd name="T1" fmla="*/ 100 h 325"/>
                <a:gd name="T2" fmla="*/ 28 w 76"/>
                <a:gd name="T3" fmla="*/ 34 h 325"/>
                <a:gd name="T4" fmla="*/ 16 w 76"/>
                <a:gd name="T5" fmla="*/ 0 h 325"/>
                <a:gd name="T6" fmla="*/ 0 w 76"/>
                <a:gd name="T7" fmla="*/ 65 h 325"/>
                <a:gd name="T8" fmla="*/ 1 w 76"/>
                <a:gd name="T9" fmla="*/ 72 h 325"/>
                <a:gd name="T10" fmla="*/ 23 w 76"/>
                <a:gd name="T11" fmla="*/ 92 h 325"/>
                <a:gd name="T12" fmla="*/ 4 w 76"/>
                <a:gd name="T13" fmla="*/ 90 h 325"/>
                <a:gd name="T14" fmla="*/ 47 w 76"/>
                <a:gd name="T15" fmla="*/ 127 h 325"/>
                <a:gd name="T16" fmla="*/ 67 w 76"/>
                <a:gd name="T17" fmla="*/ 166 h 325"/>
                <a:gd name="T18" fmla="*/ 53 w 76"/>
                <a:gd name="T19" fmla="*/ 257 h 325"/>
                <a:gd name="T20" fmla="*/ 67 w 76"/>
                <a:gd name="T21" fmla="*/ 325 h 325"/>
                <a:gd name="T22" fmla="*/ 71 w 76"/>
                <a:gd name="T23" fmla="*/ 290 h 325"/>
                <a:gd name="T24" fmla="*/ 70 w 76"/>
                <a:gd name="T25" fmla="*/ 196 h 325"/>
                <a:gd name="T26" fmla="*/ 59 w 76"/>
                <a:gd name="T27" fmla="*/ 100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6" h="325">
                  <a:moveTo>
                    <a:pt x="59" y="100"/>
                  </a:moveTo>
                  <a:cubicBezTo>
                    <a:pt x="47" y="70"/>
                    <a:pt x="38" y="54"/>
                    <a:pt x="28" y="34"/>
                  </a:cubicBezTo>
                  <a:cubicBezTo>
                    <a:pt x="18" y="14"/>
                    <a:pt x="16" y="0"/>
                    <a:pt x="16" y="0"/>
                  </a:cubicBezTo>
                  <a:cubicBezTo>
                    <a:pt x="16" y="0"/>
                    <a:pt x="0" y="22"/>
                    <a:pt x="0" y="65"/>
                  </a:cubicBezTo>
                  <a:cubicBezTo>
                    <a:pt x="0" y="68"/>
                    <a:pt x="0" y="70"/>
                    <a:pt x="1" y="72"/>
                  </a:cubicBezTo>
                  <a:cubicBezTo>
                    <a:pt x="7" y="75"/>
                    <a:pt x="27" y="94"/>
                    <a:pt x="23" y="92"/>
                  </a:cubicBezTo>
                  <a:cubicBezTo>
                    <a:pt x="13" y="88"/>
                    <a:pt x="7" y="92"/>
                    <a:pt x="4" y="90"/>
                  </a:cubicBezTo>
                  <a:cubicBezTo>
                    <a:pt x="11" y="115"/>
                    <a:pt x="30" y="124"/>
                    <a:pt x="47" y="127"/>
                  </a:cubicBezTo>
                  <a:cubicBezTo>
                    <a:pt x="68" y="131"/>
                    <a:pt x="65" y="137"/>
                    <a:pt x="67" y="166"/>
                  </a:cubicBezTo>
                  <a:cubicBezTo>
                    <a:pt x="70" y="196"/>
                    <a:pt x="49" y="230"/>
                    <a:pt x="53" y="257"/>
                  </a:cubicBezTo>
                  <a:cubicBezTo>
                    <a:pt x="57" y="283"/>
                    <a:pt x="67" y="325"/>
                    <a:pt x="67" y="325"/>
                  </a:cubicBezTo>
                  <a:cubicBezTo>
                    <a:pt x="71" y="290"/>
                    <a:pt x="71" y="290"/>
                    <a:pt x="71" y="290"/>
                  </a:cubicBezTo>
                  <a:cubicBezTo>
                    <a:pt x="62" y="251"/>
                    <a:pt x="63" y="224"/>
                    <a:pt x="70" y="196"/>
                  </a:cubicBezTo>
                  <a:cubicBezTo>
                    <a:pt x="76" y="168"/>
                    <a:pt x="71" y="130"/>
                    <a:pt x="59" y="100"/>
                  </a:cubicBezTo>
                  <a:close/>
                </a:path>
              </a:pathLst>
            </a:custGeom>
            <a:solidFill>
              <a:srgbClr val="4DC1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7" name="î$ḻîḍe">
              <a:extLst>
                <a:ext uri="{FF2B5EF4-FFF2-40B4-BE49-F238E27FC236}">
                  <a16:creationId xmlns:a16="http://schemas.microsoft.com/office/drawing/2014/main" id="{EF5FD191-0FEE-478D-97E8-3BF91605F1E3}"/>
                </a:ext>
              </a:extLst>
            </p:cNvPr>
            <p:cNvSpPr/>
            <p:nvPr/>
          </p:nvSpPr>
          <p:spPr bwMode="auto">
            <a:xfrm>
              <a:off x="7051675" y="3956446"/>
              <a:ext cx="1163638" cy="1252538"/>
            </a:xfrm>
            <a:custGeom>
              <a:avLst/>
              <a:gdLst>
                <a:gd name="T0" fmla="*/ 21 w 222"/>
                <a:gd name="T1" fmla="*/ 199 h 239"/>
                <a:gd name="T2" fmla="*/ 18 w 222"/>
                <a:gd name="T3" fmla="*/ 59 h 239"/>
                <a:gd name="T4" fmla="*/ 105 w 222"/>
                <a:gd name="T5" fmla="*/ 18 h 239"/>
                <a:gd name="T6" fmla="*/ 208 w 222"/>
                <a:gd name="T7" fmla="*/ 33 h 239"/>
                <a:gd name="T8" fmla="*/ 189 w 222"/>
                <a:gd name="T9" fmla="*/ 69 h 239"/>
                <a:gd name="T10" fmla="*/ 111 w 222"/>
                <a:gd name="T11" fmla="*/ 62 h 239"/>
                <a:gd name="T12" fmla="*/ 78 w 222"/>
                <a:gd name="T13" fmla="*/ 30 h 239"/>
                <a:gd name="T14" fmla="*/ 93 w 222"/>
                <a:gd name="T15" fmla="*/ 52 h 239"/>
                <a:gd name="T16" fmla="*/ 63 w 222"/>
                <a:gd name="T17" fmla="*/ 33 h 239"/>
                <a:gd name="T18" fmla="*/ 18 w 222"/>
                <a:gd name="T19" fmla="*/ 88 h 239"/>
                <a:gd name="T20" fmla="*/ 26 w 222"/>
                <a:gd name="T21" fmla="*/ 190 h 239"/>
                <a:gd name="T22" fmla="*/ 28 w 222"/>
                <a:gd name="T23" fmla="*/ 239 h 239"/>
                <a:gd name="T24" fmla="*/ 21 w 222"/>
                <a:gd name="T25" fmla="*/ 199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2" h="239">
                  <a:moveTo>
                    <a:pt x="21" y="199"/>
                  </a:moveTo>
                  <a:cubicBezTo>
                    <a:pt x="21" y="196"/>
                    <a:pt x="0" y="96"/>
                    <a:pt x="18" y="59"/>
                  </a:cubicBezTo>
                  <a:cubicBezTo>
                    <a:pt x="37" y="21"/>
                    <a:pt x="63" y="0"/>
                    <a:pt x="105" y="18"/>
                  </a:cubicBezTo>
                  <a:cubicBezTo>
                    <a:pt x="148" y="37"/>
                    <a:pt x="192" y="55"/>
                    <a:pt x="208" y="33"/>
                  </a:cubicBezTo>
                  <a:cubicBezTo>
                    <a:pt x="208" y="33"/>
                    <a:pt x="222" y="51"/>
                    <a:pt x="189" y="69"/>
                  </a:cubicBezTo>
                  <a:cubicBezTo>
                    <a:pt x="156" y="87"/>
                    <a:pt x="126" y="90"/>
                    <a:pt x="111" y="62"/>
                  </a:cubicBezTo>
                  <a:cubicBezTo>
                    <a:pt x="96" y="34"/>
                    <a:pt x="81" y="30"/>
                    <a:pt x="78" y="30"/>
                  </a:cubicBezTo>
                  <a:cubicBezTo>
                    <a:pt x="78" y="30"/>
                    <a:pt x="93" y="35"/>
                    <a:pt x="93" y="52"/>
                  </a:cubicBezTo>
                  <a:cubicBezTo>
                    <a:pt x="93" y="52"/>
                    <a:pt x="83" y="33"/>
                    <a:pt x="63" y="33"/>
                  </a:cubicBezTo>
                  <a:cubicBezTo>
                    <a:pt x="43" y="34"/>
                    <a:pt x="21" y="51"/>
                    <a:pt x="18" y="88"/>
                  </a:cubicBezTo>
                  <a:cubicBezTo>
                    <a:pt x="15" y="126"/>
                    <a:pt x="20" y="165"/>
                    <a:pt x="26" y="190"/>
                  </a:cubicBezTo>
                  <a:cubicBezTo>
                    <a:pt x="32" y="215"/>
                    <a:pt x="28" y="239"/>
                    <a:pt x="28" y="239"/>
                  </a:cubicBezTo>
                  <a:lnTo>
                    <a:pt x="21" y="199"/>
                  </a:lnTo>
                  <a:close/>
                </a:path>
              </a:pathLst>
            </a:custGeom>
            <a:solidFill>
              <a:srgbClr val="2388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8" name="íṣļïḓè">
              <a:extLst>
                <a:ext uri="{FF2B5EF4-FFF2-40B4-BE49-F238E27FC236}">
                  <a16:creationId xmlns:a16="http://schemas.microsoft.com/office/drawing/2014/main" id="{D663A154-27EE-44C7-BB71-5A177AAAF2C1}"/>
                </a:ext>
              </a:extLst>
            </p:cNvPr>
            <p:cNvSpPr/>
            <p:nvPr/>
          </p:nvSpPr>
          <p:spPr bwMode="auto">
            <a:xfrm>
              <a:off x="5821363" y="3505596"/>
              <a:ext cx="1262063" cy="1309688"/>
            </a:xfrm>
            <a:custGeom>
              <a:avLst/>
              <a:gdLst>
                <a:gd name="T0" fmla="*/ 233 w 241"/>
                <a:gd name="T1" fmla="*/ 206 h 250"/>
                <a:gd name="T2" fmla="*/ 217 w 241"/>
                <a:gd name="T3" fmla="*/ 57 h 250"/>
                <a:gd name="T4" fmla="*/ 119 w 241"/>
                <a:gd name="T5" fmla="*/ 25 h 250"/>
                <a:gd name="T6" fmla="*/ 12 w 241"/>
                <a:gd name="T7" fmla="*/ 54 h 250"/>
                <a:gd name="T8" fmla="*/ 37 w 241"/>
                <a:gd name="T9" fmla="*/ 91 h 250"/>
                <a:gd name="T10" fmla="*/ 119 w 241"/>
                <a:gd name="T11" fmla="*/ 73 h 250"/>
                <a:gd name="T12" fmla="*/ 150 w 241"/>
                <a:gd name="T13" fmla="*/ 34 h 250"/>
                <a:gd name="T14" fmla="*/ 137 w 241"/>
                <a:gd name="T15" fmla="*/ 60 h 250"/>
                <a:gd name="T16" fmla="*/ 166 w 241"/>
                <a:gd name="T17" fmla="*/ 36 h 250"/>
                <a:gd name="T18" fmla="*/ 221 w 241"/>
                <a:gd name="T19" fmla="*/ 88 h 250"/>
                <a:gd name="T20" fmla="*/ 226 w 241"/>
                <a:gd name="T21" fmla="*/ 197 h 250"/>
                <a:gd name="T22" fmla="*/ 231 w 241"/>
                <a:gd name="T23" fmla="*/ 250 h 250"/>
                <a:gd name="T24" fmla="*/ 233 w 241"/>
                <a:gd name="T25" fmla="*/ 206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1" h="250">
                  <a:moveTo>
                    <a:pt x="233" y="206"/>
                  </a:moveTo>
                  <a:cubicBezTo>
                    <a:pt x="232" y="203"/>
                    <a:pt x="241" y="94"/>
                    <a:pt x="217" y="57"/>
                  </a:cubicBezTo>
                  <a:cubicBezTo>
                    <a:pt x="193" y="19"/>
                    <a:pt x="162" y="0"/>
                    <a:pt x="119" y="25"/>
                  </a:cubicBezTo>
                  <a:cubicBezTo>
                    <a:pt x="77" y="50"/>
                    <a:pt x="33" y="76"/>
                    <a:pt x="12" y="54"/>
                  </a:cubicBezTo>
                  <a:cubicBezTo>
                    <a:pt x="12" y="54"/>
                    <a:pt x="0" y="76"/>
                    <a:pt x="37" y="91"/>
                  </a:cubicBezTo>
                  <a:cubicBezTo>
                    <a:pt x="74" y="105"/>
                    <a:pt x="107" y="104"/>
                    <a:pt x="119" y="73"/>
                  </a:cubicBezTo>
                  <a:cubicBezTo>
                    <a:pt x="131" y="41"/>
                    <a:pt x="146" y="35"/>
                    <a:pt x="150" y="34"/>
                  </a:cubicBezTo>
                  <a:cubicBezTo>
                    <a:pt x="150" y="34"/>
                    <a:pt x="134" y="41"/>
                    <a:pt x="137" y="60"/>
                  </a:cubicBezTo>
                  <a:cubicBezTo>
                    <a:pt x="137" y="60"/>
                    <a:pt x="145" y="38"/>
                    <a:pt x="166" y="36"/>
                  </a:cubicBezTo>
                  <a:cubicBezTo>
                    <a:pt x="187" y="34"/>
                    <a:pt x="213" y="49"/>
                    <a:pt x="221" y="88"/>
                  </a:cubicBezTo>
                  <a:cubicBezTo>
                    <a:pt x="229" y="128"/>
                    <a:pt x="229" y="170"/>
                    <a:pt x="226" y="197"/>
                  </a:cubicBezTo>
                  <a:cubicBezTo>
                    <a:pt x="223" y="225"/>
                    <a:pt x="231" y="250"/>
                    <a:pt x="231" y="250"/>
                  </a:cubicBezTo>
                  <a:cubicBezTo>
                    <a:pt x="233" y="206"/>
                    <a:pt x="233" y="206"/>
                    <a:pt x="233" y="206"/>
                  </a:cubicBezTo>
                </a:path>
              </a:pathLst>
            </a:custGeom>
            <a:solidFill>
              <a:srgbClr val="28B9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9" name="ísļiḑe">
              <a:extLst>
                <a:ext uri="{FF2B5EF4-FFF2-40B4-BE49-F238E27FC236}">
                  <a16:creationId xmlns:a16="http://schemas.microsoft.com/office/drawing/2014/main" id="{5661F462-7A84-4C5D-BC37-A0D01A113D0A}"/>
                </a:ext>
              </a:extLst>
            </p:cNvPr>
            <p:cNvSpPr/>
            <p:nvPr/>
          </p:nvSpPr>
          <p:spPr bwMode="auto">
            <a:xfrm>
              <a:off x="6884988" y="2826146"/>
              <a:ext cx="314325" cy="2266950"/>
            </a:xfrm>
            <a:custGeom>
              <a:avLst/>
              <a:gdLst>
                <a:gd name="T0" fmla="*/ 41 w 60"/>
                <a:gd name="T1" fmla="*/ 377 h 433"/>
                <a:gd name="T2" fmla="*/ 37 w 60"/>
                <a:gd name="T3" fmla="*/ 210 h 433"/>
                <a:gd name="T4" fmla="*/ 50 w 60"/>
                <a:gd name="T5" fmla="*/ 102 h 433"/>
                <a:gd name="T6" fmla="*/ 36 w 60"/>
                <a:gd name="T7" fmla="*/ 0 h 433"/>
                <a:gd name="T8" fmla="*/ 16 w 60"/>
                <a:gd name="T9" fmla="*/ 78 h 433"/>
                <a:gd name="T10" fmla="*/ 27 w 60"/>
                <a:gd name="T11" fmla="*/ 123 h 433"/>
                <a:gd name="T12" fmla="*/ 5 w 60"/>
                <a:gd name="T13" fmla="*/ 108 h 433"/>
                <a:gd name="T14" fmla="*/ 15 w 60"/>
                <a:gd name="T15" fmla="*/ 155 h 433"/>
                <a:gd name="T16" fmla="*/ 25 w 60"/>
                <a:gd name="T17" fmla="*/ 261 h 433"/>
                <a:gd name="T18" fmla="*/ 29 w 60"/>
                <a:gd name="T19" fmla="*/ 433 h 433"/>
                <a:gd name="T20" fmla="*/ 41 w 60"/>
                <a:gd name="T21" fmla="*/ 377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" h="433">
                  <a:moveTo>
                    <a:pt x="41" y="377"/>
                  </a:moveTo>
                  <a:cubicBezTo>
                    <a:pt x="34" y="335"/>
                    <a:pt x="36" y="255"/>
                    <a:pt x="37" y="210"/>
                  </a:cubicBezTo>
                  <a:cubicBezTo>
                    <a:pt x="37" y="165"/>
                    <a:pt x="40" y="150"/>
                    <a:pt x="50" y="102"/>
                  </a:cubicBezTo>
                  <a:cubicBezTo>
                    <a:pt x="60" y="54"/>
                    <a:pt x="36" y="0"/>
                    <a:pt x="36" y="0"/>
                  </a:cubicBezTo>
                  <a:cubicBezTo>
                    <a:pt x="36" y="0"/>
                    <a:pt x="26" y="58"/>
                    <a:pt x="16" y="78"/>
                  </a:cubicBezTo>
                  <a:cubicBezTo>
                    <a:pt x="5" y="99"/>
                    <a:pt x="27" y="123"/>
                    <a:pt x="27" y="123"/>
                  </a:cubicBezTo>
                  <a:cubicBezTo>
                    <a:pt x="27" y="123"/>
                    <a:pt x="10" y="120"/>
                    <a:pt x="5" y="108"/>
                  </a:cubicBezTo>
                  <a:cubicBezTo>
                    <a:pt x="5" y="108"/>
                    <a:pt x="0" y="132"/>
                    <a:pt x="15" y="155"/>
                  </a:cubicBezTo>
                  <a:cubicBezTo>
                    <a:pt x="30" y="178"/>
                    <a:pt x="34" y="219"/>
                    <a:pt x="25" y="261"/>
                  </a:cubicBezTo>
                  <a:cubicBezTo>
                    <a:pt x="19" y="292"/>
                    <a:pt x="33" y="346"/>
                    <a:pt x="29" y="433"/>
                  </a:cubicBezTo>
                  <a:cubicBezTo>
                    <a:pt x="29" y="433"/>
                    <a:pt x="50" y="428"/>
                    <a:pt x="41" y="377"/>
                  </a:cubicBezTo>
                  <a:close/>
                </a:path>
              </a:pathLst>
            </a:custGeom>
            <a:solidFill>
              <a:srgbClr val="2388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0" name="ï$1íďè">
              <a:extLst>
                <a:ext uri="{FF2B5EF4-FFF2-40B4-BE49-F238E27FC236}">
                  <a16:creationId xmlns:a16="http://schemas.microsoft.com/office/drawing/2014/main" id="{E0DCF3EF-BC07-4523-AC3C-941527414CA6}"/>
                </a:ext>
              </a:extLst>
            </p:cNvPr>
            <p:cNvSpPr/>
            <p:nvPr/>
          </p:nvSpPr>
          <p:spPr bwMode="auto">
            <a:xfrm>
              <a:off x="4962525" y="3202384"/>
              <a:ext cx="1052513" cy="890588"/>
            </a:xfrm>
            <a:custGeom>
              <a:avLst/>
              <a:gdLst>
                <a:gd name="T0" fmla="*/ 49 w 201"/>
                <a:gd name="T1" fmla="*/ 48 h 170"/>
                <a:gd name="T2" fmla="*/ 49 w 201"/>
                <a:gd name="T3" fmla="*/ 77 h 170"/>
                <a:gd name="T4" fmla="*/ 2 w 201"/>
                <a:gd name="T5" fmla="*/ 107 h 170"/>
                <a:gd name="T6" fmla="*/ 29 w 201"/>
                <a:gd name="T7" fmla="*/ 138 h 170"/>
                <a:gd name="T8" fmla="*/ 134 w 201"/>
                <a:gd name="T9" fmla="*/ 153 h 170"/>
                <a:gd name="T10" fmla="*/ 201 w 201"/>
                <a:gd name="T11" fmla="*/ 95 h 170"/>
                <a:gd name="T12" fmla="*/ 133 w 201"/>
                <a:gd name="T13" fmla="*/ 65 h 170"/>
                <a:gd name="T14" fmla="*/ 113 w 201"/>
                <a:gd name="T15" fmla="*/ 0 h 170"/>
                <a:gd name="T16" fmla="*/ 49 w 201"/>
                <a:gd name="T17" fmla="*/ 48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1" h="170">
                  <a:moveTo>
                    <a:pt x="49" y="48"/>
                  </a:moveTo>
                  <a:cubicBezTo>
                    <a:pt x="47" y="59"/>
                    <a:pt x="61" y="68"/>
                    <a:pt x="49" y="77"/>
                  </a:cubicBezTo>
                  <a:cubicBezTo>
                    <a:pt x="31" y="92"/>
                    <a:pt x="2" y="107"/>
                    <a:pt x="2" y="107"/>
                  </a:cubicBezTo>
                  <a:cubicBezTo>
                    <a:pt x="2" y="107"/>
                    <a:pt x="0" y="117"/>
                    <a:pt x="29" y="138"/>
                  </a:cubicBezTo>
                  <a:cubicBezTo>
                    <a:pt x="57" y="159"/>
                    <a:pt x="97" y="170"/>
                    <a:pt x="134" y="153"/>
                  </a:cubicBezTo>
                  <a:cubicBezTo>
                    <a:pt x="170" y="136"/>
                    <a:pt x="201" y="95"/>
                    <a:pt x="201" y="95"/>
                  </a:cubicBezTo>
                  <a:cubicBezTo>
                    <a:pt x="201" y="95"/>
                    <a:pt x="141" y="78"/>
                    <a:pt x="133" y="65"/>
                  </a:cubicBezTo>
                  <a:cubicBezTo>
                    <a:pt x="125" y="50"/>
                    <a:pt x="113" y="0"/>
                    <a:pt x="113" y="0"/>
                  </a:cubicBezTo>
                  <a:cubicBezTo>
                    <a:pt x="49" y="48"/>
                    <a:pt x="49" y="48"/>
                    <a:pt x="49" y="48"/>
                  </a:cubicBezTo>
                </a:path>
              </a:pathLst>
            </a:custGeom>
            <a:solidFill>
              <a:srgbClr val="FFCA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1" name="iślîdè">
              <a:extLst>
                <a:ext uri="{FF2B5EF4-FFF2-40B4-BE49-F238E27FC236}">
                  <a16:creationId xmlns:a16="http://schemas.microsoft.com/office/drawing/2014/main" id="{C3C3E045-EFA1-47B7-BC0A-085B4F02F2B5}"/>
                </a:ext>
              </a:extLst>
            </p:cNvPr>
            <p:cNvSpPr/>
            <p:nvPr/>
          </p:nvSpPr>
          <p:spPr bwMode="auto">
            <a:xfrm>
              <a:off x="4973638" y="3202384"/>
              <a:ext cx="1041400" cy="849313"/>
            </a:xfrm>
            <a:custGeom>
              <a:avLst/>
              <a:gdLst>
                <a:gd name="T0" fmla="*/ 111 w 199"/>
                <a:gd name="T1" fmla="*/ 0 h 162"/>
                <a:gd name="T2" fmla="*/ 47 w 199"/>
                <a:gd name="T3" fmla="*/ 48 h 162"/>
                <a:gd name="T4" fmla="*/ 49 w 199"/>
                <a:gd name="T5" fmla="*/ 76 h 162"/>
                <a:gd name="T6" fmla="*/ 47 w 199"/>
                <a:gd name="T7" fmla="*/ 77 h 162"/>
                <a:gd name="T8" fmla="*/ 47 w 199"/>
                <a:gd name="T9" fmla="*/ 77 h 162"/>
                <a:gd name="T10" fmla="*/ 0 w 199"/>
                <a:gd name="T11" fmla="*/ 107 h 162"/>
                <a:gd name="T12" fmla="*/ 0 w 199"/>
                <a:gd name="T13" fmla="*/ 107 h 162"/>
                <a:gd name="T14" fmla="*/ 27 w 199"/>
                <a:gd name="T15" fmla="*/ 138 h 162"/>
                <a:gd name="T16" fmla="*/ 94 w 199"/>
                <a:gd name="T17" fmla="*/ 162 h 162"/>
                <a:gd name="T18" fmla="*/ 132 w 199"/>
                <a:gd name="T19" fmla="*/ 153 h 162"/>
                <a:gd name="T20" fmla="*/ 199 w 199"/>
                <a:gd name="T21" fmla="*/ 95 h 162"/>
                <a:gd name="T22" fmla="*/ 131 w 199"/>
                <a:gd name="T23" fmla="*/ 65 h 162"/>
                <a:gd name="T24" fmla="*/ 111 w 199"/>
                <a:gd name="T25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9" h="162">
                  <a:moveTo>
                    <a:pt x="111" y="0"/>
                  </a:moveTo>
                  <a:cubicBezTo>
                    <a:pt x="47" y="48"/>
                    <a:pt x="47" y="48"/>
                    <a:pt x="47" y="48"/>
                  </a:cubicBezTo>
                  <a:cubicBezTo>
                    <a:pt x="45" y="58"/>
                    <a:pt x="57" y="67"/>
                    <a:pt x="49" y="76"/>
                  </a:cubicBezTo>
                  <a:cubicBezTo>
                    <a:pt x="49" y="76"/>
                    <a:pt x="48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29" y="92"/>
                    <a:pt x="0" y="107"/>
                    <a:pt x="0" y="107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09"/>
                    <a:pt x="2" y="119"/>
                    <a:pt x="27" y="138"/>
                  </a:cubicBezTo>
                  <a:cubicBezTo>
                    <a:pt x="46" y="152"/>
                    <a:pt x="70" y="162"/>
                    <a:pt x="94" y="162"/>
                  </a:cubicBezTo>
                  <a:cubicBezTo>
                    <a:pt x="107" y="162"/>
                    <a:pt x="120" y="159"/>
                    <a:pt x="132" y="153"/>
                  </a:cubicBezTo>
                  <a:cubicBezTo>
                    <a:pt x="168" y="136"/>
                    <a:pt x="199" y="95"/>
                    <a:pt x="199" y="95"/>
                  </a:cubicBezTo>
                  <a:cubicBezTo>
                    <a:pt x="199" y="95"/>
                    <a:pt x="139" y="78"/>
                    <a:pt x="131" y="65"/>
                  </a:cubicBezTo>
                  <a:cubicBezTo>
                    <a:pt x="123" y="50"/>
                    <a:pt x="111" y="0"/>
                    <a:pt x="111" y="0"/>
                  </a:cubicBezTo>
                </a:path>
              </a:pathLst>
            </a:custGeom>
            <a:gradFill>
              <a:gsLst>
                <a:gs pos="0">
                  <a:srgbClr val="FFCAD4">
                    <a:alpha val="0"/>
                  </a:srgbClr>
                </a:gs>
                <a:gs pos="83000">
                  <a:srgbClr val="E6AEB9"/>
                </a:gs>
              </a:gsLst>
              <a:lin ang="162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2" name="ïṩlíḓé">
              <a:extLst>
                <a:ext uri="{FF2B5EF4-FFF2-40B4-BE49-F238E27FC236}">
                  <a16:creationId xmlns:a16="http://schemas.microsoft.com/office/drawing/2014/main" id="{65EC13C2-1202-4455-80D3-21518DB74F74}"/>
                </a:ext>
              </a:extLst>
            </p:cNvPr>
            <p:cNvSpPr/>
            <p:nvPr/>
          </p:nvSpPr>
          <p:spPr bwMode="auto">
            <a:xfrm>
              <a:off x="4529138" y="3689746"/>
              <a:ext cx="649288" cy="842963"/>
            </a:xfrm>
            <a:custGeom>
              <a:avLst/>
              <a:gdLst>
                <a:gd name="T0" fmla="*/ 81 w 124"/>
                <a:gd name="T1" fmla="*/ 10 h 161"/>
                <a:gd name="T2" fmla="*/ 28 w 124"/>
                <a:gd name="T3" fmla="*/ 64 h 161"/>
                <a:gd name="T4" fmla="*/ 0 w 124"/>
                <a:gd name="T5" fmla="*/ 109 h 161"/>
                <a:gd name="T6" fmla="*/ 30 w 124"/>
                <a:gd name="T7" fmla="*/ 141 h 161"/>
                <a:gd name="T8" fmla="*/ 46 w 124"/>
                <a:gd name="T9" fmla="*/ 161 h 161"/>
                <a:gd name="T10" fmla="*/ 88 w 124"/>
                <a:gd name="T11" fmla="*/ 125 h 161"/>
                <a:gd name="T12" fmla="*/ 112 w 124"/>
                <a:gd name="T13" fmla="*/ 45 h 161"/>
                <a:gd name="T14" fmla="*/ 81 w 124"/>
                <a:gd name="T15" fmla="*/ 1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4" h="161">
                  <a:moveTo>
                    <a:pt x="81" y="10"/>
                  </a:moveTo>
                  <a:cubicBezTo>
                    <a:pt x="81" y="10"/>
                    <a:pt x="47" y="34"/>
                    <a:pt x="28" y="64"/>
                  </a:cubicBezTo>
                  <a:cubicBezTo>
                    <a:pt x="9" y="94"/>
                    <a:pt x="0" y="109"/>
                    <a:pt x="0" y="109"/>
                  </a:cubicBezTo>
                  <a:cubicBezTo>
                    <a:pt x="0" y="109"/>
                    <a:pt x="18" y="128"/>
                    <a:pt x="30" y="141"/>
                  </a:cubicBezTo>
                  <a:cubicBezTo>
                    <a:pt x="42" y="155"/>
                    <a:pt x="46" y="161"/>
                    <a:pt x="46" y="161"/>
                  </a:cubicBezTo>
                  <a:cubicBezTo>
                    <a:pt x="46" y="161"/>
                    <a:pt x="69" y="152"/>
                    <a:pt x="88" y="125"/>
                  </a:cubicBezTo>
                  <a:cubicBezTo>
                    <a:pt x="107" y="97"/>
                    <a:pt x="124" y="69"/>
                    <a:pt x="112" y="45"/>
                  </a:cubicBezTo>
                  <a:cubicBezTo>
                    <a:pt x="99" y="21"/>
                    <a:pt x="93" y="0"/>
                    <a:pt x="81" y="10"/>
                  </a:cubicBezTo>
                  <a:close/>
                </a:path>
              </a:pathLst>
            </a:custGeom>
            <a:gradFill>
              <a:gsLst>
                <a:gs pos="53000">
                  <a:srgbClr val="F32F58"/>
                </a:gs>
                <a:gs pos="100000">
                  <a:srgbClr val="FF9CB0"/>
                </a:gs>
              </a:gsLst>
              <a:lin ang="162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3" name="ïšḻïḍé">
              <a:extLst>
                <a:ext uri="{FF2B5EF4-FFF2-40B4-BE49-F238E27FC236}">
                  <a16:creationId xmlns:a16="http://schemas.microsoft.com/office/drawing/2014/main" id="{16750AB7-28A2-4C03-8D91-10A03C588D46}"/>
                </a:ext>
              </a:extLst>
            </p:cNvPr>
            <p:cNvSpPr/>
            <p:nvPr/>
          </p:nvSpPr>
          <p:spPr bwMode="auto">
            <a:xfrm>
              <a:off x="4932363" y="3537346"/>
              <a:ext cx="1141413" cy="1450975"/>
            </a:xfrm>
            <a:custGeom>
              <a:avLst/>
              <a:gdLst>
                <a:gd name="T0" fmla="*/ 49 w 218"/>
                <a:gd name="T1" fmla="*/ 17 h 277"/>
                <a:gd name="T2" fmla="*/ 79 w 218"/>
                <a:gd name="T3" fmla="*/ 42 h 277"/>
                <a:gd name="T4" fmla="*/ 128 w 218"/>
                <a:gd name="T5" fmla="*/ 29 h 277"/>
                <a:gd name="T6" fmla="*/ 137 w 218"/>
                <a:gd name="T7" fmla="*/ 0 h 277"/>
                <a:gd name="T8" fmla="*/ 207 w 218"/>
                <a:gd name="T9" fmla="*/ 17 h 277"/>
                <a:gd name="T10" fmla="*/ 217 w 218"/>
                <a:gd name="T11" fmla="*/ 96 h 277"/>
                <a:gd name="T12" fmla="*/ 204 w 218"/>
                <a:gd name="T13" fmla="*/ 254 h 277"/>
                <a:gd name="T14" fmla="*/ 115 w 218"/>
                <a:gd name="T15" fmla="*/ 276 h 277"/>
                <a:gd name="T16" fmla="*/ 5 w 218"/>
                <a:gd name="T17" fmla="*/ 248 h 277"/>
                <a:gd name="T18" fmla="*/ 4 w 218"/>
                <a:gd name="T19" fmla="*/ 122 h 277"/>
                <a:gd name="T20" fmla="*/ 4 w 218"/>
                <a:gd name="T21" fmla="*/ 39 h 277"/>
                <a:gd name="T22" fmla="*/ 49 w 218"/>
                <a:gd name="T23" fmla="*/ 17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8" h="277">
                  <a:moveTo>
                    <a:pt x="49" y="17"/>
                  </a:moveTo>
                  <a:cubicBezTo>
                    <a:pt x="49" y="17"/>
                    <a:pt x="51" y="36"/>
                    <a:pt x="79" y="42"/>
                  </a:cubicBezTo>
                  <a:cubicBezTo>
                    <a:pt x="98" y="46"/>
                    <a:pt x="114" y="42"/>
                    <a:pt x="128" y="29"/>
                  </a:cubicBezTo>
                  <a:cubicBezTo>
                    <a:pt x="142" y="17"/>
                    <a:pt x="137" y="0"/>
                    <a:pt x="137" y="0"/>
                  </a:cubicBezTo>
                  <a:cubicBezTo>
                    <a:pt x="207" y="17"/>
                    <a:pt x="207" y="17"/>
                    <a:pt x="207" y="17"/>
                  </a:cubicBezTo>
                  <a:cubicBezTo>
                    <a:pt x="207" y="17"/>
                    <a:pt x="215" y="53"/>
                    <a:pt x="217" y="96"/>
                  </a:cubicBezTo>
                  <a:cubicBezTo>
                    <a:pt x="218" y="139"/>
                    <a:pt x="204" y="254"/>
                    <a:pt x="204" y="254"/>
                  </a:cubicBezTo>
                  <a:cubicBezTo>
                    <a:pt x="204" y="254"/>
                    <a:pt x="168" y="277"/>
                    <a:pt x="115" y="276"/>
                  </a:cubicBezTo>
                  <a:cubicBezTo>
                    <a:pt x="62" y="276"/>
                    <a:pt x="5" y="248"/>
                    <a:pt x="5" y="248"/>
                  </a:cubicBezTo>
                  <a:cubicBezTo>
                    <a:pt x="5" y="248"/>
                    <a:pt x="8" y="190"/>
                    <a:pt x="4" y="122"/>
                  </a:cubicBezTo>
                  <a:cubicBezTo>
                    <a:pt x="0" y="67"/>
                    <a:pt x="4" y="39"/>
                    <a:pt x="4" y="39"/>
                  </a:cubicBezTo>
                  <a:cubicBezTo>
                    <a:pt x="4" y="39"/>
                    <a:pt x="27" y="24"/>
                    <a:pt x="49" y="17"/>
                  </a:cubicBezTo>
                  <a:close/>
                </a:path>
              </a:pathLst>
            </a:custGeom>
            <a:gradFill>
              <a:gsLst>
                <a:gs pos="41000">
                  <a:srgbClr val="F32F58"/>
                </a:gs>
                <a:gs pos="100000">
                  <a:srgbClr val="FF9CB0"/>
                </a:gs>
              </a:gsLst>
              <a:lin ang="162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4" name="îşļíḑe">
              <a:extLst>
                <a:ext uri="{FF2B5EF4-FFF2-40B4-BE49-F238E27FC236}">
                  <a16:creationId xmlns:a16="http://schemas.microsoft.com/office/drawing/2014/main" id="{5ED0B748-E51B-4A52-B896-4B1145BA1516}"/>
                </a:ext>
              </a:extLst>
            </p:cNvPr>
            <p:cNvSpPr/>
            <p:nvPr/>
          </p:nvSpPr>
          <p:spPr bwMode="auto">
            <a:xfrm>
              <a:off x="4984750" y="2715021"/>
              <a:ext cx="663575" cy="874713"/>
            </a:xfrm>
            <a:custGeom>
              <a:avLst/>
              <a:gdLst>
                <a:gd name="T0" fmla="*/ 9 w 127"/>
                <a:gd name="T1" fmla="*/ 26 h 167"/>
                <a:gd name="T2" fmla="*/ 3 w 127"/>
                <a:gd name="T3" fmla="*/ 73 h 167"/>
                <a:gd name="T4" fmla="*/ 9 w 127"/>
                <a:gd name="T5" fmla="*/ 101 h 167"/>
                <a:gd name="T6" fmla="*/ 23 w 127"/>
                <a:gd name="T7" fmla="*/ 143 h 167"/>
                <a:gd name="T8" fmla="*/ 53 w 127"/>
                <a:gd name="T9" fmla="*/ 166 h 167"/>
                <a:gd name="T10" fmla="*/ 89 w 127"/>
                <a:gd name="T11" fmla="*/ 146 h 167"/>
                <a:gd name="T12" fmla="*/ 109 w 127"/>
                <a:gd name="T13" fmla="*/ 108 h 167"/>
                <a:gd name="T14" fmla="*/ 126 w 127"/>
                <a:gd name="T15" fmla="*/ 75 h 167"/>
                <a:gd name="T16" fmla="*/ 96 w 127"/>
                <a:gd name="T17" fmla="*/ 38 h 167"/>
                <a:gd name="T18" fmla="*/ 9 w 127"/>
                <a:gd name="T19" fmla="*/ 26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" h="167">
                  <a:moveTo>
                    <a:pt x="9" y="26"/>
                  </a:moveTo>
                  <a:cubicBezTo>
                    <a:pt x="1" y="37"/>
                    <a:pt x="0" y="61"/>
                    <a:pt x="3" y="73"/>
                  </a:cubicBezTo>
                  <a:cubicBezTo>
                    <a:pt x="6" y="85"/>
                    <a:pt x="8" y="87"/>
                    <a:pt x="9" y="101"/>
                  </a:cubicBezTo>
                  <a:cubicBezTo>
                    <a:pt x="10" y="115"/>
                    <a:pt x="14" y="127"/>
                    <a:pt x="23" y="143"/>
                  </a:cubicBezTo>
                  <a:cubicBezTo>
                    <a:pt x="27" y="150"/>
                    <a:pt x="38" y="165"/>
                    <a:pt x="53" y="166"/>
                  </a:cubicBezTo>
                  <a:cubicBezTo>
                    <a:pt x="62" y="167"/>
                    <a:pt x="75" y="162"/>
                    <a:pt x="89" y="146"/>
                  </a:cubicBezTo>
                  <a:cubicBezTo>
                    <a:pt x="101" y="131"/>
                    <a:pt x="107" y="123"/>
                    <a:pt x="109" y="108"/>
                  </a:cubicBezTo>
                  <a:cubicBezTo>
                    <a:pt x="110" y="94"/>
                    <a:pt x="127" y="103"/>
                    <a:pt x="126" y="75"/>
                  </a:cubicBezTo>
                  <a:cubicBezTo>
                    <a:pt x="125" y="46"/>
                    <a:pt x="119" y="53"/>
                    <a:pt x="96" y="38"/>
                  </a:cubicBezTo>
                  <a:cubicBezTo>
                    <a:pt x="73" y="24"/>
                    <a:pt x="30" y="0"/>
                    <a:pt x="9" y="26"/>
                  </a:cubicBezTo>
                  <a:close/>
                </a:path>
              </a:pathLst>
            </a:custGeom>
            <a:solidFill>
              <a:srgbClr val="FFCA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5" name="ïṩḻíďè">
              <a:extLst>
                <a:ext uri="{FF2B5EF4-FFF2-40B4-BE49-F238E27FC236}">
                  <a16:creationId xmlns:a16="http://schemas.microsoft.com/office/drawing/2014/main" id="{ADCD00E3-35EF-4F77-914D-75547F6207D9}"/>
                </a:ext>
              </a:extLst>
            </p:cNvPr>
            <p:cNvSpPr/>
            <p:nvPr/>
          </p:nvSpPr>
          <p:spPr bwMode="auto">
            <a:xfrm>
              <a:off x="4953000" y="2630884"/>
              <a:ext cx="774700" cy="728663"/>
            </a:xfrm>
            <a:custGeom>
              <a:avLst/>
              <a:gdLst>
                <a:gd name="T0" fmla="*/ 23 w 148"/>
                <a:gd name="T1" fmla="*/ 45 h 139"/>
                <a:gd name="T2" fmla="*/ 45 w 148"/>
                <a:gd name="T3" fmla="*/ 74 h 139"/>
                <a:gd name="T4" fmla="*/ 86 w 148"/>
                <a:gd name="T5" fmla="*/ 86 h 139"/>
                <a:gd name="T6" fmla="*/ 90 w 148"/>
                <a:gd name="T7" fmla="*/ 96 h 139"/>
                <a:gd name="T8" fmla="*/ 96 w 148"/>
                <a:gd name="T9" fmla="*/ 111 h 139"/>
                <a:gd name="T10" fmla="*/ 102 w 148"/>
                <a:gd name="T11" fmla="*/ 95 h 139"/>
                <a:gd name="T12" fmla="*/ 117 w 148"/>
                <a:gd name="T13" fmla="*/ 92 h 139"/>
                <a:gd name="T14" fmla="*/ 110 w 148"/>
                <a:gd name="T15" fmla="*/ 119 h 139"/>
                <a:gd name="T16" fmla="*/ 124 w 148"/>
                <a:gd name="T17" fmla="*/ 139 h 139"/>
                <a:gd name="T18" fmla="*/ 135 w 148"/>
                <a:gd name="T19" fmla="*/ 107 h 139"/>
                <a:gd name="T20" fmla="*/ 139 w 148"/>
                <a:gd name="T21" fmla="*/ 38 h 139"/>
                <a:gd name="T22" fmla="*/ 79 w 148"/>
                <a:gd name="T23" fmla="*/ 0 h 139"/>
                <a:gd name="T24" fmla="*/ 30 w 148"/>
                <a:gd name="T25" fmla="*/ 19 h 139"/>
                <a:gd name="T26" fmla="*/ 7 w 148"/>
                <a:gd name="T27" fmla="*/ 40 h 139"/>
                <a:gd name="T28" fmla="*/ 10 w 148"/>
                <a:gd name="T29" fmla="*/ 92 h 139"/>
                <a:gd name="T30" fmla="*/ 17 w 148"/>
                <a:gd name="T31" fmla="*/ 60 h 139"/>
                <a:gd name="T32" fmla="*/ 23 w 148"/>
                <a:gd name="T33" fmla="*/ 45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48" h="139">
                  <a:moveTo>
                    <a:pt x="23" y="45"/>
                  </a:moveTo>
                  <a:cubicBezTo>
                    <a:pt x="24" y="59"/>
                    <a:pt x="35" y="65"/>
                    <a:pt x="45" y="74"/>
                  </a:cubicBezTo>
                  <a:cubicBezTo>
                    <a:pt x="56" y="84"/>
                    <a:pt x="86" y="86"/>
                    <a:pt x="86" y="86"/>
                  </a:cubicBezTo>
                  <a:cubicBezTo>
                    <a:pt x="86" y="86"/>
                    <a:pt x="86" y="90"/>
                    <a:pt x="90" y="96"/>
                  </a:cubicBezTo>
                  <a:cubicBezTo>
                    <a:pt x="94" y="102"/>
                    <a:pt x="96" y="111"/>
                    <a:pt x="96" y="111"/>
                  </a:cubicBezTo>
                  <a:cubicBezTo>
                    <a:pt x="96" y="111"/>
                    <a:pt x="102" y="103"/>
                    <a:pt x="102" y="95"/>
                  </a:cubicBezTo>
                  <a:cubicBezTo>
                    <a:pt x="102" y="87"/>
                    <a:pt x="113" y="83"/>
                    <a:pt x="117" y="92"/>
                  </a:cubicBezTo>
                  <a:cubicBezTo>
                    <a:pt x="120" y="100"/>
                    <a:pt x="115" y="114"/>
                    <a:pt x="110" y="119"/>
                  </a:cubicBezTo>
                  <a:cubicBezTo>
                    <a:pt x="104" y="124"/>
                    <a:pt x="124" y="139"/>
                    <a:pt x="124" y="139"/>
                  </a:cubicBezTo>
                  <a:cubicBezTo>
                    <a:pt x="124" y="139"/>
                    <a:pt x="122" y="122"/>
                    <a:pt x="135" y="107"/>
                  </a:cubicBezTo>
                  <a:cubicBezTo>
                    <a:pt x="148" y="92"/>
                    <a:pt x="148" y="60"/>
                    <a:pt x="139" y="38"/>
                  </a:cubicBezTo>
                  <a:cubicBezTo>
                    <a:pt x="129" y="15"/>
                    <a:pt x="106" y="0"/>
                    <a:pt x="79" y="0"/>
                  </a:cubicBezTo>
                  <a:cubicBezTo>
                    <a:pt x="51" y="0"/>
                    <a:pt x="38" y="18"/>
                    <a:pt x="30" y="19"/>
                  </a:cubicBezTo>
                  <a:cubicBezTo>
                    <a:pt x="23" y="19"/>
                    <a:pt x="14" y="25"/>
                    <a:pt x="7" y="40"/>
                  </a:cubicBezTo>
                  <a:cubicBezTo>
                    <a:pt x="0" y="56"/>
                    <a:pt x="10" y="92"/>
                    <a:pt x="10" y="92"/>
                  </a:cubicBezTo>
                  <a:cubicBezTo>
                    <a:pt x="10" y="92"/>
                    <a:pt x="13" y="69"/>
                    <a:pt x="17" y="60"/>
                  </a:cubicBezTo>
                  <a:cubicBezTo>
                    <a:pt x="21" y="51"/>
                    <a:pt x="23" y="45"/>
                    <a:pt x="23" y="4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6" name="i$lîḑe">
              <a:extLst>
                <a:ext uri="{FF2B5EF4-FFF2-40B4-BE49-F238E27FC236}">
                  <a16:creationId xmlns:a16="http://schemas.microsoft.com/office/drawing/2014/main" id="{3A415ED7-5667-42C4-ABD0-594B94A68BC1}"/>
                </a:ext>
              </a:extLst>
            </p:cNvPr>
            <p:cNvSpPr/>
            <p:nvPr/>
          </p:nvSpPr>
          <p:spPr bwMode="auto">
            <a:xfrm>
              <a:off x="5748338" y="3580209"/>
              <a:ext cx="496888" cy="795338"/>
            </a:xfrm>
            <a:custGeom>
              <a:avLst/>
              <a:gdLst>
                <a:gd name="T0" fmla="*/ 31 w 95"/>
                <a:gd name="T1" fmla="*/ 5 h 152"/>
                <a:gd name="T2" fmla="*/ 84 w 95"/>
                <a:gd name="T3" fmla="*/ 57 h 152"/>
                <a:gd name="T4" fmla="*/ 95 w 95"/>
                <a:gd name="T5" fmla="*/ 139 h 152"/>
                <a:gd name="T6" fmla="*/ 30 w 95"/>
                <a:gd name="T7" fmla="*/ 146 h 152"/>
                <a:gd name="T8" fmla="*/ 13 w 95"/>
                <a:gd name="T9" fmla="*/ 100 h 152"/>
                <a:gd name="T10" fmla="*/ 31 w 95"/>
                <a:gd name="T11" fmla="*/ 5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5" h="152">
                  <a:moveTo>
                    <a:pt x="31" y="5"/>
                  </a:moveTo>
                  <a:cubicBezTo>
                    <a:pt x="52" y="0"/>
                    <a:pt x="71" y="10"/>
                    <a:pt x="84" y="57"/>
                  </a:cubicBezTo>
                  <a:cubicBezTo>
                    <a:pt x="95" y="98"/>
                    <a:pt x="95" y="139"/>
                    <a:pt x="95" y="139"/>
                  </a:cubicBezTo>
                  <a:cubicBezTo>
                    <a:pt x="95" y="139"/>
                    <a:pt x="56" y="152"/>
                    <a:pt x="30" y="146"/>
                  </a:cubicBezTo>
                  <a:cubicBezTo>
                    <a:pt x="13" y="142"/>
                    <a:pt x="17" y="124"/>
                    <a:pt x="13" y="100"/>
                  </a:cubicBezTo>
                  <a:cubicBezTo>
                    <a:pt x="5" y="60"/>
                    <a:pt x="0" y="7"/>
                    <a:pt x="31" y="5"/>
                  </a:cubicBezTo>
                  <a:close/>
                </a:path>
              </a:pathLst>
            </a:custGeom>
            <a:gradFill>
              <a:gsLst>
                <a:gs pos="21000">
                  <a:srgbClr val="F32F58"/>
                </a:gs>
                <a:gs pos="100000">
                  <a:srgbClr val="FF9CB0"/>
                </a:gs>
              </a:gsLst>
              <a:lin ang="162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7" name="iṧļíďè">
              <a:extLst>
                <a:ext uri="{FF2B5EF4-FFF2-40B4-BE49-F238E27FC236}">
                  <a16:creationId xmlns:a16="http://schemas.microsoft.com/office/drawing/2014/main" id="{E2996D0A-82D3-40B1-8E3F-9C911FC6E82F}"/>
                </a:ext>
              </a:extLst>
            </p:cNvPr>
            <p:cNvSpPr/>
            <p:nvPr/>
          </p:nvSpPr>
          <p:spPr>
            <a:xfrm>
              <a:off x="2281238" y="4755754"/>
              <a:ext cx="7629525" cy="963612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8" name="işľïḍé">
              <a:extLst>
                <a:ext uri="{FF2B5EF4-FFF2-40B4-BE49-F238E27FC236}">
                  <a16:creationId xmlns:a16="http://schemas.microsoft.com/office/drawing/2014/main" id="{0955FA6F-B381-4526-B9D5-DA2895537A9D}"/>
                </a:ext>
              </a:extLst>
            </p:cNvPr>
            <p:cNvSpPr/>
            <p:nvPr/>
          </p:nvSpPr>
          <p:spPr bwMode="auto">
            <a:xfrm>
              <a:off x="4073525" y="1138634"/>
              <a:ext cx="1588" cy="1350963"/>
            </a:xfrm>
            <a:prstGeom prst="rect">
              <a:avLst/>
            </a:pr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9" name="íšḷíďê">
              <a:extLst>
                <a:ext uri="{FF2B5EF4-FFF2-40B4-BE49-F238E27FC236}">
                  <a16:creationId xmlns:a16="http://schemas.microsoft.com/office/drawing/2014/main" id="{B7BCC2C1-3173-4B27-A8BF-8AC77F5D9FA2}"/>
                </a:ext>
              </a:extLst>
            </p:cNvPr>
            <p:cNvSpPr/>
            <p:nvPr/>
          </p:nvSpPr>
          <p:spPr bwMode="auto">
            <a:xfrm>
              <a:off x="4073525" y="1138634"/>
              <a:ext cx="0" cy="1350963"/>
            </a:xfrm>
            <a:custGeom>
              <a:avLst/>
              <a:gdLst>
                <a:gd name="T0" fmla="*/ 851 h 851"/>
                <a:gd name="T1" fmla="*/ 0 h 851"/>
                <a:gd name="T2" fmla="*/ 0 h 851"/>
                <a:gd name="T3" fmla="*/ 851 h 85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851">
                  <a:moveTo>
                    <a:pt x="0" y="851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85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0" name="îṧḷiďé">
              <a:extLst>
                <a:ext uri="{FF2B5EF4-FFF2-40B4-BE49-F238E27FC236}">
                  <a16:creationId xmlns:a16="http://schemas.microsoft.com/office/drawing/2014/main" id="{BDAA1766-96FF-41B8-9B16-C746E8911D88}"/>
                </a:ext>
              </a:extLst>
            </p:cNvPr>
            <p:cNvSpPr/>
            <p:nvPr/>
          </p:nvSpPr>
          <p:spPr bwMode="auto">
            <a:xfrm>
              <a:off x="3910013" y="1138634"/>
              <a:ext cx="6350" cy="1350963"/>
            </a:xfrm>
            <a:prstGeom prst="rect">
              <a:avLst/>
            </a:pr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1" name="íṣļîḋé">
              <a:extLst>
                <a:ext uri="{FF2B5EF4-FFF2-40B4-BE49-F238E27FC236}">
                  <a16:creationId xmlns:a16="http://schemas.microsoft.com/office/drawing/2014/main" id="{71BC10E9-3C21-471A-970E-5D553AE1C590}"/>
                </a:ext>
              </a:extLst>
            </p:cNvPr>
            <p:cNvSpPr/>
            <p:nvPr/>
          </p:nvSpPr>
          <p:spPr bwMode="auto">
            <a:xfrm>
              <a:off x="3910013" y="1138634"/>
              <a:ext cx="6350" cy="1350963"/>
            </a:xfrm>
            <a:custGeom>
              <a:avLst/>
              <a:gdLst>
                <a:gd name="T0" fmla="*/ 4 w 4"/>
                <a:gd name="T1" fmla="*/ 851 h 851"/>
                <a:gd name="T2" fmla="*/ 4 w 4"/>
                <a:gd name="T3" fmla="*/ 0 h 851"/>
                <a:gd name="T4" fmla="*/ 0 w 4"/>
                <a:gd name="T5" fmla="*/ 0 h 851"/>
                <a:gd name="T6" fmla="*/ 0 w 4"/>
                <a:gd name="T7" fmla="*/ 851 h 8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851">
                  <a:moveTo>
                    <a:pt x="4" y="851"/>
                  </a:moveTo>
                  <a:lnTo>
                    <a:pt x="4" y="0"/>
                  </a:lnTo>
                  <a:lnTo>
                    <a:pt x="0" y="0"/>
                  </a:lnTo>
                  <a:lnTo>
                    <a:pt x="0" y="85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2" name="í$lïďé">
              <a:extLst>
                <a:ext uri="{FF2B5EF4-FFF2-40B4-BE49-F238E27FC236}">
                  <a16:creationId xmlns:a16="http://schemas.microsoft.com/office/drawing/2014/main" id="{91A5E7FD-B944-4341-A86F-0ACEAEA16169}"/>
                </a:ext>
              </a:extLst>
            </p:cNvPr>
            <p:cNvSpPr/>
            <p:nvPr/>
          </p:nvSpPr>
          <p:spPr bwMode="auto">
            <a:xfrm>
              <a:off x="3752850" y="1138634"/>
              <a:ext cx="6350" cy="1350963"/>
            </a:xfrm>
            <a:prstGeom prst="rect">
              <a:avLst/>
            </a:pr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3" name="iśḻídé">
              <a:extLst>
                <a:ext uri="{FF2B5EF4-FFF2-40B4-BE49-F238E27FC236}">
                  <a16:creationId xmlns:a16="http://schemas.microsoft.com/office/drawing/2014/main" id="{929D534E-4ABB-4E71-BA1E-DD750A3892FA}"/>
                </a:ext>
              </a:extLst>
            </p:cNvPr>
            <p:cNvSpPr/>
            <p:nvPr/>
          </p:nvSpPr>
          <p:spPr bwMode="auto">
            <a:xfrm>
              <a:off x="3752850" y="1138634"/>
              <a:ext cx="6350" cy="1350963"/>
            </a:xfrm>
            <a:custGeom>
              <a:avLst/>
              <a:gdLst>
                <a:gd name="T0" fmla="*/ 4 w 4"/>
                <a:gd name="T1" fmla="*/ 851 h 851"/>
                <a:gd name="T2" fmla="*/ 4 w 4"/>
                <a:gd name="T3" fmla="*/ 0 h 851"/>
                <a:gd name="T4" fmla="*/ 0 w 4"/>
                <a:gd name="T5" fmla="*/ 0 h 851"/>
                <a:gd name="T6" fmla="*/ 0 w 4"/>
                <a:gd name="T7" fmla="*/ 851 h 8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851">
                  <a:moveTo>
                    <a:pt x="4" y="851"/>
                  </a:moveTo>
                  <a:lnTo>
                    <a:pt x="4" y="0"/>
                  </a:lnTo>
                  <a:lnTo>
                    <a:pt x="0" y="0"/>
                  </a:lnTo>
                  <a:lnTo>
                    <a:pt x="0" y="85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4" name="ïš1íde">
              <a:extLst>
                <a:ext uri="{FF2B5EF4-FFF2-40B4-BE49-F238E27FC236}">
                  <a16:creationId xmlns:a16="http://schemas.microsoft.com/office/drawing/2014/main" id="{8ED58ADD-50DB-4CA0-BDED-701BE5C352F6}"/>
                </a:ext>
              </a:extLst>
            </p:cNvPr>
            <p:cNvSpPr/>
            <p:nvPr/>
          </p:nvSpPr>
          <p:spPr bwMode="auto">
            <a:xfrm>
              <a:off x="3595688" y="1138634"/>
              <a:ext cx="6350" cy="1350963"/>
            </a:xfrm>
            <a:prstGeom prst="rect">
              <a:avLst/>
            </a:pr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5" name="îṧľíďê">
              <a:extLst>
                <a:ext uri="{FF2B5EF4-FFF2-40B4-BE49-F238E27FC236}">
                  <a16:creationId xmlns:a16="http://schemas.microsoft.com/office/drawing/2014/main" id="{59A679C1-230C-4D4F-BDDA-19E8CFCF53DF}"/>
                </a:ext>
              </a:extLst>
            </p:cNvPr>
            <p:cNvSpPr/>
            <p:nvPr/>
          </p:nvSpPr>
          <p:spPr bwMode="auto">
            <a:xfrm>
              <a:off x="3595688" y="1138634"/>
              <a:ext cx="6350" cy="1350963"/>
            </a:xfrm>
            <a:custGeom>
              <a:avLst/>
              <a:gdLst>
                <a:gd name="T0" fmla="*/ 4 w 4"/>
                <a:gd name="T1" fmla="*/ 851 h 851"/>
                <a:gd name="T2" fmla="*/ 4 w 4"/>
                <a:gd name="T3" fmla="*/ 0 h 851"/>
                <a:gd name="T4" fmla="*/ 0 w 4"/>
                <a:gd name="T5" fmla="*/ 0 h 851"/>
                <a:gd name="T6" fmla="*/ 0 w 4"/>
                <a:gd name="T7" fmla="*/ 851 h 8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851">
                  <a:moveTo>
                    <a:pt x="4" y="851"/>
                  </a:moveTo>
                  <a:lnTo>
                    <a:pt x="4" y="0"/>
                  </a:lnTo>
                  <a:lnTo>
                    <a:pt x="0" y="0"/>
                  </a:lnTo>
                  <a:lnTo>
                    <a:pt x="0" y="85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6" name="íSḻïďè">
              <a:extLst>
                <a:ext uri="{FF2B5EF4-FFF2-40B4-BE49-F238E27FC236}">
                  <a16:creationId xmlns:a16="http://schemas.microsoft.com/office/drawing/2014/main" id="{7A9A5D4E-0208-4D6F-929E-A88D09DB7C0E}"/>
                </a:ext>
              </a:extLst>
            </p:cNvPr>
            <p:cNvSpPr/>
            <p:nvPr/>
          </p:nvSpPr>
          <p:spPr bwMode="auto">
            <a:xfrm>
              <a:off x="3438525" y="1138634"/>
              <a:ext cx="6350" cy="1350963"/>
            </a:xfrm>
            <a:prstGeom prst="rect">
              <a:avLst/>
            </a:pr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7" name="ïṡḷîḑe">
              <a:extLst>
                <a:ext uri="{FF2B5EF4-FFF2-40B4-BE49-F238E27FC236}">
                  <a16:creationId xmlns:a16="http://schemas.microsoft.com/office/drawing/2014/main" id="{02DEE7BF-96D0-4DA9-91F3-2EC13AF2CE70}"/>
                </a:ext>
              </a:extLst>
            </p:cNvPr>
            <p:cNvSpPr/>
            <p:nvPr/>
          </p:nvSpPr>
          <p:spPr bwMode="auto">
            <a:xfrm>
              <a:off x="3438525" y="1138634"/>
              <a:ext cx="6350" cy="1350963"/>
            </a:xfrm>
            <a:custGeom>
              <a:avLst/>
              <a:gdLst>
                <a:gd name="T0" fmla="*/ 4 w 4"/>
                <a:gd name="T1" fmla="*/ 851 h 851"/>
                <a:gd name="T2" fmla="*/ 4 w 4"/>
                <a:gd name="T3" fmla="*/ 0 h 851"/>
                <a:gd name="T4" fmla="*/ 0 w 4"/>
                <a:gd name="T5" fmla="*/ 0 h 851"/>
                <a:gd name="T6" fmla="*/ 0 w 4"/>
                <a:gd name="T7" fmla="*/ 851 h 8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851">
                  <a:moveTo>
                    <a:pt x="4" y="851"/>
                  </a:moveTo>
                  <a:lnTo>
                    <a:pt x="4" y="0"/>
                  </a:lnTo>
                  <a:lnTo>
                    <a:pt x="0" y="0"/>
                  </a:lnTo>
                  <a:lnTo>
                    <a:pt x="0" y="85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8" name="íṩḻïḋé">
              <a:extLst>
                <a:ext uri="{FF2B5EF4-FFF2-40B4-BE49-F238E27FC236}">
                  <a16:creationId xmlns:a16="http://schemas.microsoft.com/office/drawing/2014/main" id="{2E4E2331-FDBB-4579-937E-5E12072C46A2}"/>
                </a:ext>
              </a:extLst>
            </p:cNvPr>
            <p:cNvSpPr/>
            <p:nvPr/>
          </p:nvSpPr>
          <p:spPr bwMode="auto">
            <a:xfrm>
              <a:off x="3281363" y="1138634"/>
              <a:ext cx="6350" cy="1350963"/>
            </a:xfrm>
            <a:prstGeom prst="rect">
              <a:avLst/>
            </a:pr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9" name="iṡļiḋê">
              <a:extLst>
                <a:ext uri="{FF2B5EF4-FFF2-40B4-BE49-F238E27FC236}">
                  <a16:creationId xmlns:a16="http://schemas.microsoft.com/office/drawing/2014/main" id="{5A218D77-CBA7-41B4-9931-B7A4FF3C7B99}"/>
                </a:ext>
              </a:extLst>
            </p:cNvPr>
            <p:cNvSpPr/>
            <p:nvPr/>
          </p:nvSpPr>
          <p:spPr bwMode="auto">
            <a:xfrm>
              <a:off x="3281363" y="1138634"/>
              <a:ext cx="6350" cy="1350963"/>
            </a:xfrm>
            <a:custGeom>
              <a:avLst/>
              <a:gdLst>
                <a:gd name="T0" fmla="*/ 4 w 4"/>
                <a:gd name="T1" fmla="*/ 851 h 851"/>
                <a:gd name="T2" fmla="*/ 4 w 4"/>
                <a:gd name="T3" fmla="*/ 0 h 851"/>
                <a:gd name="T4" fmla="*/ 0 w 4"/>
                <a:gd name="T5" fmla="*/ 0 h 851"/>
                <a:gd name="T6" fmla="*/ 0 w 4"/>
                <a:gd name="T7" fmla="*/ 851 h 8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851">
                  <a:moveTo>
                    <a:pt x="4" y="851"/>
                  </a:moveTo>
                  <a:lnTo>
                    <a:pt x="4" y="0"/>
                  </a:lnTo>
                  <a:lnTo>
                    <a:pt x="0" y="0"/>
                  </a:lnTo>
                  <a:lnTo>
                    <a:pt x="0" y="85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0" name="ísļídè">
              <a:extLst>
                <a:ext uri="{FF2B5EF4-FFF2-40B4-BE49-F238E27FC236}">
                  <a16:creationId xmlns:a16="http://schemas.microsoft.com/office/drawing/2014/main" id="{B472F32E-7EEF-4F47-8713-8ADB6EDB6B98}"/>
                </a:ext>
              </a:extLst>
            </p:cNvPr>
            <p:cNvSpPr/>
            <p:nvPr/>
          </p:nvSpPr>
          <p:spPr bwMode="auto">
            <a:xfrm>
              <a:off x="3125788" y="1138634"/>
              <a:ext cx="1588" cy="1350963"/>
            </a:xfrm>
            <a:prstGeom prst="rect">
              <a:avLst/>
            </a:pr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1" name="iSlíḑê">
              <a:extLst>
                <a:ext uri="{FF2B5EF4-FFF2-40B4-BE49-F238E27FC236}">
                  <a16:creationId xmlns:a16="http://schemas.microsoft.com/office/drawing/2014/main" id="{CDC15203-9304-4BA9-BC7F-F769803CCA23}"/>
                </a:ext>
              </a:extLst>
            </p:cNvPr>
            <p:cNvSpPr/>
            <p:nvPr/>
          </p:nvSpPr>
          <p:spPr bwMode="auto">
            <a:xfrm>
              <a:off x="3125788" y="1138634"/>
              <a:ext cx="0" cy="1350963"/>
            </a:xfrm>
            <a:custGeom>
              <a:avLst/>
              <a:gdLst>
                <a:gd name="T0" fmla="*/ 851 h 851"/>
                <a:gd name="T1" fmla="*/ 0 h 851"/>
                <a:gd name="T2" fmla="*/ 0 h 851"/>
                <a:gd name="T3" fmla="*/ 851 h 85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851">
                  <a:moveTo>
                    <a:pt x="0" y="851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85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2" name="ïsľîḑé">
              <a:extLst>
                <a:ext uri="{FF2B5EF4-FFF2-40B4-BE49-F238E27FC236}">
                  <a16:creationId xmlns:a16="http://schemas.microsoft.com/office/drawing/2014/main" id="{BCD2F91E-EB7E-4F9B-A301-9208311AD51A}"/>
                </a:ext>
              </a:extLst>
            </p:cNvPr>
            <p:cNvSpPr/>
            <p:nvPr/>
          </p:nvSpPr>
          <p:spPr bwMode="auto">
            <a:xfrm>
              <a:off x="2968625" y="1138634"/>
              <a:ext cx="1588" cy="1350963"/>
            </a:xfrm>
            <a:prstGeom prst="rect">
              <a:avLst/>
            </a:pr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3" name="ïSlïḓé">
              <a:extLst>
                <a:ext uri="{FF2B5EF4-FFF2-40B4-BE49-F238E27FC236}">
                  <a16:creationId xmlns:a16="http://schemas.microsoft.com/office/drawing/2014/main" id="{58C800C6-8597-4C81-9471-7EA19B109AF6}"/>
                </a:ext>
              </a:extLst>
            </p:cNvPr>
            <p:cNvSpPr/>
            <p:nvPr/>
          </p:nvSpPr>
          <p:spPr bwMode="auto">
            <a:xfrm>
              <a:off x="2968625" y="1138634"/>
              <a:ext cx="0" cy="1350963"/>
            </a:xfrm>
            <a:custGeom>
              <a:avLst/>
              <a:gdLst>
                <a:gd name="T0" fmla="*/ 851 h 851"/>
                <a:gd name="T1" fmla="*/ 0 h 851"/>
                <a:gd name="T2" fmla="*/ 0 h 851"/>
                <a:gd name="T3" fmla="*/ 851 h 85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851">
                  <a:moveTo>
                    <a:pt x="0" y="851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85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4" name="iŝľïḋé">
              <a:extLst>
                <a:ext uri="{FF2B5EF4-FFF2-40B4-BE49-F238E27FC236}">
                  <a16:creationId xmlns:a16="http://schemas.microsoft.com/office/drawing/2014/main" id="{5B5D6BB6-CDB8-4D80-8CBB-8A0F9E339498}"/>
                </a:ext>
              </a:extLst>
            </p:cNvPr>
            <p:cNvSpPr/>
            <p:nvPr/>
          </p:nvSpPr>
          <p:spPr bwMode="auto">
            <a:xfrm>
              <a:off x="2811463" y="1138634"/>
              <a:ext cx="1588" cy="1350963"/>
            </a:xfrm>
            <a:prstGeom prst="rect">
              <a:avLst/>
            </a:pr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5" name="iSḷïḑé">
              <a:extLst>
                <a:ext uri="{FF2B5EF4-FFF2-40B4-BE49-F238E27FC236}">
                  <a16:creationId xmlns:a16="http://schemas.microsoft.com/office/drawing/2014/main" id="{9F3F3FDF-F4A2-479B-B55A-00C8321A5DEC}"/>
                </a:ext>
              </a:extLst>
            </p:cNvPr>
            <p:cNvSpPr/>
            <p:nvPr/>
          </p:nvSpPr>
          <p:spPr bwMode="auto">
            <a:xfrm>
              <a:off x="2811463" y="1138634"/>
              <a:ext cx="0" cy="1350963"/>
            </a:xfrm>
            <a:custGeom>
              <a:avLst/>
              <a:gdLst>
                <a:gd name="T0" fmla="*/ 851 h 851"/>
                <a:gd name="T1" fmla="*/ 0 h 851"/>
                <a:gd name="T2" fmla="*/ 0 h 851"/>
                <a:gd name="T3" fmla="*/ 851 h 85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851">
                  <a:moveTo>
                    <a:pt x="0" y="851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85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6" name="ïśľíḑé">
              <a:extLst>
                <a:ext uri="{FF2B5EF4-FFF2-40B4-BE49-F238E27FC236}">
                  <a16:creationId xmlns:a16="http://schemas.microsoft.com/office/drawing/2014/main" id="{BA5A29F8-3925-408A-9426-F4D8AB1B5768}"/>
                </a:ext>
              </a:extLst>
            </p:cNvPr>
            <p:cNvSpPr/>
            <p:nvPr/>
          </p:nvSpPr>
          <p:spPr bwMode="auto">
            <a:xfrm>
              <a:off x="2654300" y="1138634"/>
              <a:ext cx="1588" cy="1350963"/>
            </a:xfrm>
            <a:prstGeom prst="rect">
              <a:avLst/>
            </a:pr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7" name="ïsḻide">
              <a:extLst>
                <a:ext uri="{FF2B5EF4-FFF2-40B4-BE49-F238E27FC236}">
                  <a16:creationId xmlns:a16="http://schemas.microsoft.com/office/drawing/2014/main" id="{3593CDAD-D67B-4AA3-A5A9-FDCCDE098BF0}"/>
                </a:ext>
              </a:extLst>
            </p:cNvPr>
            <p:cNvSpPr/>
            <p:nvPr/>
          </p:nvSpPr>
          <p:spPr bwMode="auto">
            <a:xfrm>
              <a:off x="2654300" y="1138634"/>
              <a:ext cx="0" cy="1350963"/>
            </a:xfrm>
            <a:custGeom>
              <a:avLst/>
              <a:gdLst>
                <a:gd name="T0" fmla="*/ 851 h 851"/>
                <a:gd name="T1" fmla="*/ 0 h 851"/>
                <a:gd name="T2" fmla="*/ 0 h 851"/>
                <a:gd name="T3" fmla="*/ 851 h 85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851">
                  <a:moveTo>
                    <a:pt x="0" y="851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85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8" name="iṩḻïḍe">
              <a:extLst>
                <a:ext uri="{FF2B5EF4-FFF2-40B4-BE49-F238E27FC236}">
                  <a16:creationId xmlns:a16="http://schemas.microsoft.com/office/drawing/2014/main" id="{8D6E3D90-B0CC-4B21-9298-34F5955B576C}"/>
                </a:ext>
              </a:extLst>
            </p:cNvPr>
            <p:cNvSpPr/>
            <p:nvPr/>
          </p:nvSpPr>
          <p:spPr bwMode="auto">
            <a:xfrm>
              <a:off x="4857750" y="1138634"/>
              <a:ext cx="6350" cy="1350963"/>
            </a:xfrm>
            <a:prstGeom prst="rect">
              <a:avLst/>
            </a:pr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9" name="îṩliḍè">
              <a:extLst>
                <a:ext uri="{FF2B5EF4-FFF2-40B4-BE49-F238E27FC236}">
                  <a16:creationId xmlns:a16="http://schemas.microsoft.com/office/drawing/2014/main" id="{AF6878F9-A98A-4BB1-9034-0F34BDB1D320}"/>
                </a:ext>
              </a:extLst>
            </p:cNvPr>
            <p:cNvSpPr/>
            <p:nvPr/>
          </p:nvSpPr>
          <p:spPr bwMode="auto">
            <a:xfrm>
              <a:off x="4857750" y="1138634"/>
              <a:ext cx="6350" cy="1350963"/>
            </a:xfrm>
            <a:custGeom>
              <a:avLst/>
              <a:gdLst>
                <a:gd name="T0" fmla="*/ 4 w 4"/>
                <a:gd name="T1" fmla="*/ 851 h 851"/>
                <a:gd name="T2" fmla="*/ 4 w 4"/>
                <a:gd name="T3" fmla="*/ 0 h 851"/>
                <a:gd name="T4" fmla="*/ 0 w 4"/>
                <a:gd name="T5" fmla="*/ 0 h 851"/>
                <a:gd name="T6" fmla="*/ 0 w 4"/>
                <a:gd name="T7" fmla="*/ 851 h 8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851">
                  <a:moveTo>
                    <a:pt x="4" y="851"/>
                  </a:moveTo>
                  <a:lnTo>
                    <a:pt x="4" y="0"/>
                  </a:lnTo>
                  <a:lnTo>
                    <a:pt x="0" y="0"/>
                  </a:lnTo>
                  <a:lnTo>
                    <a:pt x="0" y="85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0" name="iṩḷîdè">
              <a:extLst>
                <a:ext uri="{FF2B5EF4-FFF2-40B4-BE49-F238E27FC236}">
                  <a16:creationId xmlns:a16="http://schemas.microsoft.com/office/drawing/2014/main" id="{53ED5F90-FE01-456A-8BB0-71C8F7C90D45}"/>
                </a:ext>
              </a:extLst>
            </p:cNvPr>
            <p:cNvSpPr/>
            <p:nvPr/>
          </p:nvSpPr>
          <p:spPr bwMode="auto">
            <a:xfrm>
              <a:off x="4700588" y="1138634"/>
              <a:ext cx="6350" cy="1350963"/>
            </a:xfrm>
            <a:prstGeom prst="rect">
              <a:avLst/>
            </a:pr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1" name="işļîḓè">
              <a:extLst>
                <a:ext uri="{FF2B5EF4-FFF2-40B4-BE49-F238E27FC236}">
                  <a16:creationId xmlns:a16="http://schemas.microsoft.com/office/drawing/2014/main" id="{0290FE3C-594A-43A6-A030-4850866B5108}"/>
                </a:ext>
              </a:extLst>
            </p:cNvPr>
            <p:cNvSpPr/>
            <p:nvPr/>
          </p:nvSpPr>
          <p:spPr bwMode="auto">
            <a:xfrm>
              <a:off x="4700588" y="1138634"/>
              <a:ext cx="6350" cy="1350963"/>
            </a:xfrm>
            <a:custGeom>
              <a:avLst/>
              <a:gdLst>
                <a:gd name="T0" fmla="*/ 4 w 4"/>
                <a:gd name="T1" fmla="*/ 851 h 851"/>
                <a:gd name="T2" fmla="*/ 4 w 4"/>
                <a:gd name="T3" fmla="*/ 0 h 851"/>
                <a:gd name="T4" fmla="*/ 0 w 4"/>
                <a:gd name="T5" fmla="*/ 0 h 851"/>
                <a:gd name="T6" fmla="*/ 0 w 4"/>
                <a:gd name="T7" fmla="*/ 851 h 8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851">
                  <a:moveTo>
                    <a:pt x="4" y="851"/>
                  </a:moveTo>
                  <a:lnTo>
                    <a:pt x="4" y="0"/>
                  </a:lnTo>
                  <a:lnTo>
                    <a:pt x="0" y="0"/>
                  </a:lnTo>
                  <a:lnTo>
                    <a:pt x="0" y="85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2" name="íṩļîdé">
              <a:extLst>
                <a:ext uri="{FF2B5EF4-FFF2-40B4-BE49-F238E27FC236}">
                  <a16:creationId xmlns:a16="http://schemas.microsoft.com/office/drawing/2014/main" id="{C9DAE728-DE50-4D8B-84D5-588C38545826}"/>
                </a:ext>
              </a:extLst>
            </p:cNvPr>
            <p:cNvSpPr/>
            <p:nvPr/>
          </p:nvSpPr>
          <p:spPr bwMode="auto">
            <a:xfrm>
              <a:off x="4543425" y="1138634"/>
              <a:ext cx="1588" cy="1350963"/>
            </a:xfrm>
            <a:prstGeom prst="rect">
              <a:avLst/>
            </a:pr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3" name="îşļiḓê">
              <a:extLst>
                <a:ext uri="{FF2B5EF4-FFF2-40B4-BE49-F238E27FC236}">
                  <a16:creationId xmlns:a16="http://schemas.microsoft.com/office/drawing/2014/main" id="{446DF075-014E-4A46-B3A9-0D1A6671E31D}"/>
                </a:ext>
              </a:extLst>
            </p:cNvPr>
            <p:cNvSpPr/>
            <p:nvPr/>
          </p:nvSpPr>
          <p:spPr bwMode="auto">
            <a:xfrm>
              <a:off x="4543425" y="1138634"/>
              <a:ext cx="0" cy="1350963"/>
            </a:xfrm>
            <a:custGeom>
              <a:avLst/>
              <a:gdLst>
                <a:gd name="T0" fmla="*/ 851 h 851"/>
                <a:gd name="T1" fmla="*/ 0 h 851"/>
                <a:gd name="T2" fmla="*/ 0 h 851"/>
                <a:gd name="T3" fmla="*/ 851 h 85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851">
                  <a:moveTo>
                    <a:pt x="0" y="851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85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4" name="îṡļîḋe">
              <a:extLst>
                <a:ext uri="{FF2B5EF4-FFF2-40B4-BE49-F238E27FC236}">
                  <a16:creationId xmlns:a16="http://schemas.microsoft.com/office/drawing/2014/main" id="{733C3036-7C67-4CA9-A41B-5A40E1F68F5E}"/>
                </a:ext>
              </a:extLst>
            </p:cNvPr>
            <p:cNvSpPr/>
            <p:nvPr/>
          </p:nvSpPr>
          <p:spPr bwMode="auto">
            <a:xfrm>
              <a:off x="4386263" y="1138634"/>
              <a:ext cx="1588" cy="1350963"/>
            </a:xfrm>
            <a:prstGeom prst="rect">
              <a:avLst/>
            </a:pr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5" name="íŝḻiḋe">
              <a:extLst>
                <a:ext uri="{FF2B5EF4-FFF2-40B4-BE49-F238E27FC236}">
                  <a16:creationId xmlns:a16="http://schemas.microsoft.com/office/drawing/2014/main" id="{B3DC1400-E89C-4664-86BD-D0239FA43884}"/>
                </a:ext>
              </a:extLst>
            </p:cNvPr>
            <p:cNvSpPr/>
            <p:nvPr/>
          </p:nvSpPr>
          <p:spPr bwMode="auto">
            <a:xfrm>
              <a:off x="4386263" y="1138634"/>
              <a:ext cx="0" cy="1350963"/>
            </a:xfrm>
            <a:custGeom>
              <a:avLst/>
              <a:gdLst>
                <a:gd name="T0" fmla="*/ 851 h 851"/>
                <a:gd name="T1" fmla="*/ 0 h 851"/>
                <a:gd name="T2" fmla="*/ 0 h 851"/>
                <a:gd name="T3" fmla="*/ 851 h 85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851">
                  <a:moveTo>
                    <a:pt x="0" y="851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85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6" name="ïsḻíďe">
              <a:extLst>
                <a:ext uri="{FF2B5EF4-FFF2-40B4-BE49-F238E27FC236}">
                  <a16:creationId xmlns:a16="http://schemas.microsoft.com/office/drawing/2014/main" id="{96CED680-3F91-42EC-BCDB-CECCF0E4517D}"/>
                </a:ext>
              </a:extLst>
            </p:cNvPr>
            <p:cNvSpPr/>
            <p:nvPr/>
          </p:nvSpPr>
          <p:spPr bwMode="auto">
            <a:xfrm>
              <a:off x="4230688" y="1138634"/>
              <a:ext cx="1588" cy="1350963"/>
            </a:xfrm>
            <a:prstGeom prst="rect">
              <a:avLst/>
            </a:pr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7" name="îṡļîḑê">
              <a:extLst>
                <a:ext uri="{FF2B5EF4-FFF2-40B4-BE49-F238E27FC236}">
                  <a16:creationId xmlns:a16="http://schemas.microsoft.com/office/drawing/2014/main" id="{5538F181-E238-4E9B-AB71-8D1B9B143C80}"/>
                </a:ext>
              </a:extLst>
            </p:cNvPr>
            <p:cNvSpPr/>
            <p:nvPr/>
          </p:nvSpPr>
          <p:spPr bwMode="auto">
            <a:xfrm>
              <a:off x="4230688" y="1138634"/>
              <a:ext cx="0" cy="1350963"/>
            </a:xfrm>
            <a:custGeom>
              <a:avLst/>
              <a:gdLst>
                <a:gd name="T0" fmla="*/ 851 h 851"/>
                <a:gd name="T1" fmla="*/ 0 h 851"/>
                <a:gd name="T2" fmla="*/ 0 h 851"/>
                <a:gd name="T3" fmla="*/ 851 h 85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851">
                  <a:moveTo>
                    <a:pt x="0" y="851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85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8" name="îSľîḍè">
              <a:extLst>
                <a:ext uri="{FF2B5EF4-FFF2-40B4-BE49-F238E27FC236}">
                  <a16:creationId xmlns:a16="http://schemas.microsoft.com/office/drawing/2014/main" id="{05E0A188-6B40-45D3-AC25-202EFC6B1FA1}"/>
                </a:ext>
              </a:extLst>
            </p:cNvPr>
            <p:cNvSpPr/>
            <p:nvPr/>
          </p:nvSpPr>
          <p:spPr bwMode="auto">
            <a:xfrm>
              <a:off x="2497138" y="1751409"/>
              <a:ext cx="2524125" cy="6350"/>
            </a:xfrm>
            <a:custGeom>
              <a:avLst/>
              <a:gdLst>
                <a:gd name="T0" fmla="*/ 0 w 482"/>
                <a:gd name="T1" fmla="*/ 1 h 1"/>
                <a:gd name="T2" fmla="*/ 240 w 482"/>
                <a:gd name="T3" fmla="*/ 1 h 1"/>
                <a:gd name="T4" fmla="*/ 482 w 482"/>
                <a:gd name="T5" fmla="*/ 1 h 1"/>
                <a:gd name="T6" fmla="*/ 482 w 482"/>
                <a:gd name="T7" fmla="*/ 0 h 1"/>
                <a:gd name="T8" fmla="*/ 240 w 482"/>
                <a:gd name="T9" fmla="*/ 1 h 1"/>
                <a:gd name="T10" fmla="*/ 0 w 482"/>
                <a:gd name="T11" fmla="*/ 0 h 1"/>
                <a:gd name="T12" fmla="*/ 0 w 482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2" h="1">
                  <a:moveTo>
                    <a:pt x="0" y="1"/>
                  </a:moveTo>
                  <a:cubicBezTo>
                    <a:pt x="83" y="1"/>
                    <a:pt x="161" y="1"/>
                    <a:pt x="240" y="1"/>
                  </a:cubicBezTo>
                  <a:cubicBezTo>
                    <a:pt x="319" y="1"/>
                    <a:pt x="399" y="1"/>
                    <a:pt x="482" y="1"/>
                  </a:cubicBezTo>
                  <a:cubicBezTo>
                    <a:pt x="482" y="0"/>
                    <a:pt x="482" y="0"/>
                    <a:pt x="482" y="0"/>
                  </a:cubicBezTo>
                  <a:cubicBezTo>
                    <a:pt x="399" y="1"/>
                    <a:pt x="319" y="1"/>
                    <a:pt x="240" y="1"/>
                  </a:cubicBezTo>
                  <a:cubicBezTo>
                    <a:pt x="161" y="1"/>
                    <a:pt x="83" y="1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9" name="îṧḷïdê">
              <a:extLst>
                <a:ext uri="{FF2B5EF4-FFF2-40B4-BE49-F238E27FC236}">
                  <a16:creationId xmlns:a16="http://schemas.microsoft.com/office/drawing/2014/main" id="{430A03A6-1091-4FAA-A701-B950312B9DEC}"/>
                </a:ext>
              </a:extLst>
            </p:cNvPr>
            <p:cNvSpPr/>
            <p:nvPr/>
          </p:nvSpPr>
          <p:spPr bwMode="auto">
            <a:xfrm>
              <a:off x="2497138" y="1872059"/>
              <a:ext cx="2524125" cy="4763"/>
            </a:xfrm>
            <a:custGeom>
              <a:avLst/>
              <a:gdLst>
                <a:gd name="T0" fmla="*/ 0 w 482"/>
                <a:gd name="T1" fmla="*/ 1 h 1"/>
                <a:gd name="T2" fmla="*/ 241 w 482"/>
                <a:gd name="T3" fmla="*/ 1 h 1"/>
                <a:gd name="T4" fmla="*/ 482 w 482"/>
                <a:gd name="T5" fmla="*/ 1 h 1"/>
                <a:gd name="T6" fmla="*/ 482 w 482"/>
                <a:gd name="T7" fmla="*/ 1 h 1"/>
                <a:gd name="T8" fmla="*/ 241 w 482"/>
                <a:gd name="T9" fmla="*/ 0 h 1"/>
                <a:gd name="T10" fmla="*/ 0 w 482"/>
                <a:gd name="T11" fmla="*/ 1 h 1"/>
                <a:gd name="T12" fmla="*/ 0 w 482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2" h="1">
                  <a:moveTo>
                    <a:pt x="0" y="1"/>
                  </a:moveTo>
                  <a:cubicBezTo>
                    <a:pt x="83" y="1"/>
                    <a:pt x="162" y="1"/>
                    <a:pt x="241" y="1"/>
                  </a:cubicBezTo>
                  <a:cubicBezTo>
                    <a:pt x="320" y="1"/>
                    <a:pt x="399" y="1"/>
                    <a:pt x="482" y="1"/>
                  </a:cubicBezTo>
                  <a:cubicBezTo>
                    <a:pt x="482" y="1"/>
                    <a:pt x="482" y="1"/>
                    <a:pt x="482" y="1"/>
                  </a:cubicBezTo>
                  <a:cubicBezTo>
                    <a:pt x="399" y="0"/>
                    <a:pt x="320" y="0"/>
                    <a:pt x="241" y="0"/>
                  </a:cubicBezTo>
                  <a:cubicBezTo>
                    <a:pt x="162" y="0"/>
                    <a:pt x="83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0" name="ïṩḷíḋe">
              <a:extLst>
                <a:ext uri="{FF2B5EF4-FFF2-40B4-BE49-F238E27FC236}">
                  <a16:creationId xmlns:a16="http://schemas.microsoft.com/office/drawing/2014/main" id="{BB242E60-9F4B-4FD0-8279-FCF97CA0EEE3}"/>
                </a:ext>
              </a:extLst>
            </p:cNvPr>
            <p:cNvSpPr/>
            <p:nvPr/>
          </p:nvSpPr>
          <p:spPr bwMode="auto">
            <a:xfrm>
              <a:off x="2497138" y="1997471"/>
              <a:ext cx="2524125" cy="6350"/>
            </a:xfrm>
            <a:custGeom>
              <a:avLst/>
              <a:gdLst>
                <a:gd name="T0" fmla="*/ 0 w 482"/>
                <a:gd name="T1" fmla="*/ 1 h 1"/>
                <a:gd name="T2" fmla="*/ 241 w 482"/>
                <a:gd name="T3" fmla="*/ 1 h 1"/>
                <a:gd name="T4" fmla="*/ 482 w 482"/>
                <a:gd name="T5" fmla="*/ 1 h 1"/>
                <a:gd name="T6" fmla="*/ 482 w 482"/>
                <a:gd name="T7" fmla="*/ 0 h 1"/>
                <a:gd name="T8" fmla="*/ 241 w 482"/>
                <a:gd name="T9" fmla="*/ 0 h 1"/>
                <a:gd name="T10" fmla="*/ 0 w 482"/>
                <a:gd name="T11" fmla="*/ 0 h 1"/>
                <a:gd name="T12" fmla="*/ 0 w 482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2" h="1">
                  <a:moveTo>
                    <a:pt x="0" y="1"/>
                  </a:moveTo>
                  <a:cubicBezTo>
                    <a:pt x="83" y="1"/>
                    <a:pt x="162" y="1"/>
                    <a:pt x="241" y="1"/>
                  </a:cubicBezTo>
                  <a:cubicBezTo>
                    <a:pt x="320" y="1"/>
                    <a:pt x="398" y="1"/>
                    <a:pt x="482" y="1"/>
                  </a:cubicBezTo>
                  <a:cubicBezTo>
                    <a:pt x="482" y="0"/>
                    <a:pt x="482" y="0"/>
                    <a:pt x="482" y="0"/>
                  </a:cubicBezTo>
                  <a:cubicBezTo>
                    <a:pt x="398" y="0"/>
                    <a:pt x="320" y="0"/>
                    <a:pt x="241" y="0"/>
                  </a:cubicBezTo>
                  <a:cubicBezTo>
                    <a:pt x="162" y="0"/>
                    <a:pt x="83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1" name="íślíďê">
              <a:extLst>
                <a:ext uri="{FF2B5EF4-FFF2-40B4-BE49-F238E27FC236}">
                  <a16:creationId xmlns:a16="http://schemas.microsoft.com/office/drawing/2014/main" id="{4ACED090-EA38-4A81-8301-B1F220AF6FA6}"/>
                </a:ext>
              </a:extLst>
            </p:cNvPr>
            <p:cNvSpPr/>
            <p:nvPr/>
          </p:nvSpPr>
          <p:spPr bwMode="auto">
            <a:xfrm>
              <a:off x="2497138" y="2122884"/>
              <a:ext cx="2524125" cy="6350"/>
            </a:xfrm>
            <a:custGeom>
              <a:avLst/>
              <a:gdLst>
                <a:gd name="T0" fmla="*/ 0 w 482"/>
                <a:gd name="T1" fmla="*/ 0 h 1"/>
                <a:gd name="T2" fmla="*/ 241 w 482"/>
                <a:gd name="T3" fmla="*/ 1 h 1"/>
                <a:gd name="T4" fmla="*/ 482 w 482"/>
                <a:gd name="T5" fmla="*/ 0 h 1"/>
                <a:gd name="T6" fmla="*/ 482 w 482"/>
                <a:gd name="T7" fmla="*/ 0 h 1"/>
                <a:gd name="T8" fmla="*/ 241 w 482"/>
                <a:gd name="T9" fmla="*/ 0 h 1"/>
                <a:gd name="T10" fmla="*/ 0 w 482"/>
                <a:gd name="T11" fmla="*/ 0 h 1"/>
                <a:gd name="T12" fmla="*/ 0 w 482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2" h="1">
                  <a:moveTo>
                    <a:pt x="0" y="0"/>
                  </a:moveTo>
                  <a:cubicBezTo>
                    <a:pt x="83" y="0"/>
                    <a:pt x="162" y="1"/>
                    <a:pt x="241" y="1"/>
                  </a:cubicBezTo>
                  <a:cubicBezTo>
                    <a:pt x="319" y="1"/>
                    <a:pt x="398" y="0"/>
                    <a:pt x="482" y="0"/>
                  </a:cubicBezTo>
                  <a:cubicBezTo>
                    <a:pt x="482" y="0"/>
                    <a:pt x="482" y="0"/>
                    <a:pt x="482" y="0"/>
                  </a:cubicBezTo>
                  <a:cubicBezTo>
                    <a:pt x="398" y="0"/>
                    <a:pt x="319" y="0"/>
                    <a:pt x="241" y="0"/>
                  </a:cubicBezTo>
                  <a:cubicBezTo>
                    <a:pt x="162" y="0"/>
                    <a:pt x="83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2" name="îs1íḑè">
              <a:extLst>
                <a:ext uri="{FF2B5EF4-FFF2-40B4-BE49-F238E27FC236}">
                  <a16:creationId xmlns:a16="http://schemas.microsoft.com/office/drawing/2014/main" id="{DF81A900-FB57-498F-9DE6-014C37B342C9}"/>
                </a:ext>
              </a:extLst>
            </p:cNvPr>
            <p:cNvSpPr/>
            <p:nvPr/>
          </p:nvSpPr>
          <p:spPr bwMode="auto">
            <a:xfrm>
              <a:off x="2497138" y="2243534"/>
              <a:ext cx="2524125" cy="6350"/>
            </a:xfrm>
            <a:custGeom>
              <a:avLst/>
              <a:gdLst>
                <a:gd name="T0" fmla="*/ 0 w 482"/>
                <a:gd name="T1" fmla="*/ 1 h 1"/>
                <a:gd name="T2" fmla="*/ 241 w 482"/>
                <a:gd name="T3" fmla="*/ 0 h 1"/>
                <a:gd name="T4" fmla="*/ 482 w 482"/>
                <a:gd name="T5" fmla="*/ 1 h 1"/>
                <a:gd name="T6" fmla="*/ 482 w 482"/>
                <a:gd name="T7" fmla="*/ 0 h 1"/>
                <a:gd name="T8" fmla="*/ 241 w 482"/>
                <a:gd name="T9" fmla="*/ 0 h 1"/>
                <a:gd name="T10" fmla="*/ 0 w 482"/>
                <a:gd name="T11" fmla="*/ 0 h 1"/>
                <a:gd name="T12" fmla="*/ 0 w 482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2" h="1">
                  <a:moveTo>
                    <a:pt x="0" y="1"/>
                  </a:moveTo>
                  <a:cubicBezTo>
                    <a:pt x="83" y="0"/>
                    <a:pt x="162" y="0"/>
                    <a:pt x="241" y="0"/>
                  </a:cubicBezTo>
                  <a:cubicBezTo>
                    <a:pt x="319" y="0"/>
                    <a:pt x="398" y="0"/>
                    <a:pt x="482" y="1"/>
                  </a:cubicBezTo>
                  <a:cubicBezTo>
                    <a:pt x="482" y="0"/>
                    <a:pt x="482" y="0"/>
                    <a:pt x="482" y="0"/>
                  </a:cubicBezTo>
                  <a:cubicBezTo>
                    <a:pt x="398" y="0"/>
                    <a:pt x="319" y="0"/>
                    <a:pt x="241" y="0"/>
                  </a:cubicBezTo>
                  <a:cubicBezTo>
                    <a:pt x="162" y="0"/>
                    <a:pt x="83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3" name="isḷîde">
              <a:extLst>
                <a:ext uri="{FF2B5EF4-FFF2-40B4-BE49-F238E27FC236}">
                  <a16:creationId xmlns:a16="http://schemas.microsoft.com/office/drawing/2014/main" id="{D84FFFCA-6945-4125-ACEC-31C962801976}"/>
                </a:ext>
              </a:extLst>
            </p:cNvPr>
            <p:cNvSpPr/>
            <p:nvPr/>
          </p:nvSpPr>
          <p:spPr bwMode="auto">
            <a:xfrm>
              <a:off x="2497138" y="2370534"/>
              <a:ext cx="2524125" cy="0"/>
            </a:xfrm>
            <a:custGeom>
              <a:avLst/>
              <a:gdLst>
                <a:gd name="T0" fmla="*/ 482 w 482"/>
                <a:gd name="T1" fmla="*/ 241 w 482"/>
                <a:gd name="T2" fmla="*/ 0 w 482"/>
                <a:gd name="T3" fmla="*/ 0 w 482"/>
                <a:gd name="T4" fmla="*/ 241 w 482"/>
                <a:gd name="T5" fmla="*/ 482 w 482"/>
                <a:gd name="T6" fmla="*/ 482 w 48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482">
                  <a:moveTo>
                    <a:pt x="482" y="0"/>
                  </a:moveTo>
                  <a:cubicBezTo>
                    <a:pt x="398" y="0"/>
                    <a:pt x="320" y="0"/>
                    <a:pt x="241" y="0"/>
                  </a:cubicBezTo>
                  <a:cubicBezTo>
                    <a:pt x="162" y="0"/>
                    <a:pt x="83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3" y="0"/>
                    <a:pt x="162" y="0"/>
                    <a:pt x="241" y="0"/>
                  </a:cubicBezTo>
                  <a:cubicBezTo>
                    <a:pt x="320" y="0"/>
                    <a:pt x="398" y="0"/>
                    <a:pt x="482" y="0"/>
                  </a:cubicBezTo>
                  <a:cubicBezTo>
                    <a:pt x="482" y="0"/>
                    <a:pt x="482" y="0"/>
                    <a:pt x="482" y="0"/>
                  </a:cubicBez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4" name="îṧlíḋè">
              <a:extLst>
                <a:ext uri="{FF2B5EF4-FFF2-40B4-BE49-F238E27FC236}">
                  <a16:creationId xmlns:a16="http://schemas.microsoft.com/office/drawing/2014/main" id="{A235D9DE-DB38-49DB-8E0B-3F77592A522C}"/>
                </a:ext>
              </a:extLst>
            </p:cNvPr>
            <p:cNvSpPr/>
            <p:nvPr/>
          </p:nvSpPr>
          <p:spPr bwMode="auto">
            <a:xfrm>
              <a:off x="2497138" y="1259284"/>
              <a:ext cx="2524125" cy="4763"/>
            </a:xfrm>
            <a:custGeom>
              <a:avLst/>
              <a:gdLst>
                <a:gd name="T0" fmla="*/ 0 w 482"/>
                <a:gd name="T1" fmla="*/ 1 h 1"/>
                <a:gd name="T2" fmla="*/ 198 w 482"/>
                <a:gd name="T3" fmla="*/ 1 h 1"/>
                <a:gd name="T4" fmla="*/ 482 w 482"/>
                <a:gd name="T5" fmla="*/ 1 h 1"/>
                <a:gd name="T6" fmla="*/ 482 w 482"/>
                <a:gd name="T7" fmla="*/ 0 h 1"/>
                <a:gd name="T8" fmla="*/ 198 w 482"/>
                <a:gd name="T9" fmla="*/ 0 h 1"/>
                <a:gd name="T10" fmla="*/ 0 w 482"/>
                <a:gd name="T11" fmla="*/ 0 h 1"/>
                <a:gd name="T12" fmla="*/ 0 w 482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2" h="1">
                  <a:moveTo>
                    <a:pt x="0" y="1"/>
                  </a:moveTo>
                  <a:cubicBezTo>
                    <a:pt x="55" y="1"/>
                    <a:pt x="127" y="1"/>
                    <a:pt x="198" y="1"/>
                  </a:cubicBezTo>
                  <a:cubicBezTo>
                    <a:pt x="341" y="1"/>
                    <a:pt x="482" y="1"/>
                    <a:pt x="482" y="1"/>
                  </a:cubicBezTo>
                  <a:cubicBezTo>
                    <a:pt x="482" y="0"/>
                    <a:pt x="482" y="0"/>
                    <a:pt x="482" y="0"/>
                  </a:cubicBezTo>
                  <a:cubicBezTo>
                    <a:pt x="482" y="0"/>
                    <a:pt x="341" y="0"/>
                    <a:pt x="198" y="0"/>
                  </a:cubicBezTo>
                  <a:cubicBezTo>
                    <a:pt x="127" y="0"/>
                    <a:pt x="55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5" name="íš1iḑè">
              <a:extLst>
                <a:ext uri="{FF2B5EF4-FFF2-40B4-BE49-F238E27FC236}">
                  <a16:creationId xmlns:a16="http://schemas.microsoft.com/office/drawing/2014/main" id="{77701DDF-08F6-44A3-8ACE-7E6ABD3DD0B2}"/>
                </a:ext>
              </a:extLst>
            </p:cNvPr>
            <p:cNvSpPr/>
            <p:nvPr/>
          </p:nvSpPr>
          <p:spPr bwMode="auto">
            <a:xfrm>
              <a:off x="2497138" y="1384696"/>
              <a:ext cx="2524125" cy="6350"/>
            </a:xfrm>
            <a:custGeom>
              <a:avLst/>
              <a:gdLst>
                <a:gd name="T0" fmla="*/ 0 w 482"/>
                <a:gd name="T1" fmla="*/ 0 h 1"/>
                <a:gd name="T2" fmla="*/ 241 w 482"/>
                <a:gd name="T3" fmla="*/ 1 h 1"/>
                <a:gd name="T4" fmla="*/ 482 w 482"/>
                <a:gd name="T5" fmla="*/ 0 h 1"/>
                <a:gd name="T6" fmla="*/ 482 w 482"/>
                <a:gd name="T7" fmla="*/ 0 h 1"/>
                <a:gd name="T8" fmla="*/ 241 w 482"/>
                <a:gd name="T9" fmla="*/ 0 h 1"/>
                <a:gd name="T10" fmla="*/ 0 w 482"/>
                <a:gd name="T11" fmla="*/ 0 h 1"/>
                <a:gd name="T12" fmla="*/ 0 w 482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2" h="1">
                  <a:moveTo>
                    <a:pt x="0" y="0"/>
                  </a:moveTo>
                  <a:cubicBezTo>
                    <a:pt x="83" y="1"/>
                    <a:pt x="162" y="1"/>
                    <a:pt x="241" y="1"/>
                  </a:cubicBezTo>
                  <a:cubicBezTo>
                    <a:pt x="320" y="1"/>
                    <a:pt x="399" y="1"/>
                    <a:pt x="482" y="0"/>
                  </a:cubicBezTo>
                  <a:cubicBezTo>
                    <a:pt x="482" y="0"/>
                    <a:pt x="482" y="0"/>
                    <a:pt x="482" y="0"/>
                  </a:cubicBezTo>
                  <a:cubicBezTo>
                    <a:pt x="399" y="0"/>
                    <a:pt x="320" y="0"/>
                    <a:pt x="241" y="0"/>
                  </a:cubicBezTo>
                  <a:cubicBezTo>
                    <a:pt x="162" y="0"/>
                    <a:pt x="83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6" name="ís1íḋe">
              <a:extLst>
                <a:ext uri="{FF2B5EF4-FFF2-40B4-BE49-F238E27FC236}">
                  <a16:creationId xmlns:a16="http://schemas.microsoft.com/office/drawing/2014/main" id="{6D59B183-7C44-4262-9D79-3ABBD83EEE54}"/>
                </a:ext>
              </a:extLst>
            </p:cNvPr>
            <p:cNvSpPr/>
            <p:nvPr/>
          </p:nvSpPr>
          <p:spPr bwMode="auto">
            <a:xfrm>
              <a:off x="2497138" y="1505346"/>
              <a:ext cx="2524125" cy="4763"/>
            </a:xfrm>
            <a:custGeom>
              <a:avLst/>
              <a:gdLst>
                <a:gd name="T0" fmla="*/ 0 w 482"/>
                <a:gd name="T1" fmla="*/ 1 h 1"/>
                <a:gd name="T2" fmla="*/ 241 w 482"/>
                <a:gd name="T3" fmla="*/ 0 h 1"/>
                <a:gd name="T4" fmla="*/ 482 w 482"/>
                <a:gd name="T5" fmla="*/ 1 h 1"/>
                <a:gd name="T6" fmla="*/ 482 w 482"/>
                <a:gd name="T7" fmla="*/ 0 h 1"/>
                <a:gd name="T8" fmla="*/ 241 w 482"/>
                <a:gd name="T9" fmla="*/ 0 h 1"/>
                <a:gd name="T10" fmla="*/ 0 w 482"/>
                <a:gd name="T11" fmla="*/ 0 h 1"/>
                <a:gd name="T12" fmla="*/ 0 w 482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2" h="1">
                  <a:moveTo>
                    <a:pt x="0" y="1"/>
                  </a:moveTo>
                  <a:cubicBezTo>
                    <a:pt x="83" y="0"/>
                    <a:pt x="162" y="0"/>
                    <a:pt x="241" y="0"/>
                  </a:cubicBezTo>
                  <a:cubicBezTo>
                    <a:pt x="320" y="0"/>
                    <a:pt x="399" y="0"/>
                    <a:pt x="482" y="1"/>
                  </a:cubicBezTo>
                  <a:cubicBezTo>
                    <a:pt x="482" y="0"/>
                    <a:pt x="482" y="0"/>
                    <a:pt x="482" y="0"/>
                  </a:cubicBezTo>
                  <a:cubicBezTo>
                    <a:pt x="399" y="0"/>
                    <a:pt x="320" y="0"/>
                    <a:pt x="241" y="0"/>
                  </a:cubicBezTo>
                  <a:cubicBezTo>
                    <a:pt x="162" y="0"/>
                    <a:pt x="83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7" name="îs1íďè">
              <a:extLst>
                <a:ext uri="{FF2B5EF4-FFF2-40B4-BE49-F238E27FC236}">
                  <a16:creationId xmlns:a16="http://schemas.microsoft.com/office/drawing/2014/main" id="{C31F9B47-A17F-45BD-90CF-3D71744E1DAC}"/>
                </a:ext>
              </a:extLst>
            </p:cNvPr>
            <p:cNvSpPr/>
            <p:nvPr/>
          </p:nvSpPr>
          <p:spPr bwMode="auto">
            <a:xfrm>
              <a:off x="2497138" y="1630759"/>
              <a:ext cx="2524125" cy="0"/>
            </a:xfrm>
            <a:custGeom>
              <a:avLst/>
              <a:gdLst>
                <a:gd name="T0" fmla="*/ 0 w 482"/>
                <a:gd name="T1" fmla="*/ 241 w 482"/>
                <a:gd name="T2" fmla="*/ 482 w 482"/>
                <a:gd name="T3" fmla="*/ 482 w 482"/>
                <a:gd name="T4" fmla="*/ 241 w 482"/>
                <a:gd name="T5" fmla="*/ 0 w 482"/>
                <a:gd name="T6" fmla="*/ 0 w 48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482">
                  <a:moveTo>
                    <a:pt x="0" y="0"/>
                  </a:moveTo>
                  <a:cubicBezTo>
                    <a:pt x="83" y="0"/>
                    <a:pt x="162" y="0"/>
                    <a:pt x="241" y="0"/>
                  </a:cubicBezTo>
                  <a:cubicBezTo>
                    <a:pt x="320" y="0"/>
                    <a:pt x="399" y="0"/>
                    <a:pt x="482" y="0"/>
                  </a:cubicBezTo>
                  <a:cubicBezTo>
                    <a:pt x="482" y="0"/>
                    <a:pt x="482" y="0"/>
                    <a:pt x="482" y="0"/>
                  </a:cubicBezTo>
                  <a:cubicBezTo>
                    <a:pt x="399" y="0"/>
                    <a:pt x="320" y="0"/>
                    <a:pt x="241" y="0"/>
                  </a:cubicBezTo>
                  <a:cubicBezTo>
                    <a:pt x="162" y="0"/>
                    <a:pt x="83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8" name="íṡlíḓê">
              <a:extLst>
                <a:ext uri="{FF2B5EF4-FFF2-40B4-BE49-F238E27FC236}">
                  <a16:creationId xmlns:a16="http://schemas.microsoft.com/office/drawing/2014/main" id="{E9982CC6-28C7-4CC4-82F1-3F95A7D68C9B}"/>
                </a:ext>
              </a:extLst>
            </p:cNvPr>
            <p:cNvSpPr/>
            <p:nvPr/>
          </p:nvSpPr>
          <p:spPr bwMode="auto">
            <a:xfrm>
              <a:off x="2497138" y="1694259"/>
              <a:ext cx="2524125" cy="795338"/>
            </a:xfrm>
            <a:custGeom>
              <a:avLst/>
              <a:gdLst>
                <a:gd name="T0" fmla="*/ 1487 w 1590"/>
                <a:gd name="T1" fmla="*/ 155 h 501"/>
                <a:gd name="T2" fmla="*/ 1388 w 1590"/>
                <a:gd name="T3" fmla="*/ 231 h 501"/>
                <a:gd name="T4" fmla="*/ 1190 w 1590"/>
                <a:gd name="T5" fmla="*/ 40 h 501"/>
                <a:gd name="T6" fmla="*/ 1105 w 1590"/>
                <a:gd name="T7" fmla="*/ 211 h 501"/>
                <a:gd name="T8" fmla="*/ 986 w 1590"/>
                <a:gd name="T9" fmla="*/ 231 h 501"/>
                <a:gd name="T10" fmla="*/ 894 w 1590"/>
                <a:gd name="T11" fmla="*/ 155 h 501"/>
                <a:gd name="T12" fmla="*/ 795 w 1590"/>
                <a:gd name="T13" fmla="*/ 82 h 501"/>
                <a:gd name="T14" fmla="*/ 696 w 1590"/>
                <a:gd name="T15" fmla="*/ 155 h 501"/>
                <a:gd name="T16" fmla="*/ 593 w 1590"/>
                <a:gd name="T17" fmla="*/ 119 h 501"/>
                <a:gd name="T18" fmla="*/ 494 w 1590"/>
                <a:gd name="T19" fmla="*/ 76 h 501"/>
                <a:gd name="T20" fmla="*/ 396 w 1590"/>
                <a:gd name="T21" fmla="*/ 0 h 501"/>
                <a:gd name="T22" fmla="*/ 297 w 1590"/>
                <a:gd name="T23" fmla="*/ 76 h 501"/>
                <a:gd name="T24" fmla="*/ 198 w 1590"/>
                <a:gd name="T25" fmla="*/ 155 h 501"/>
                <a:gd name="T26" fmla="*/ 99 w 1590"/>
                <a:gd name="T27" fmla="*/ 76 h 501"/>
                <a:gd name="T28" fmla="*/ 0 w 1590"/>
                <a:gd name="T29" fmla="*/ 155 h 501"/>
                <a:gd name="T30" fmla="*/ 0 w 1590"/>
                <a:gd name="T31" fmla="*/ 501 h 501"/>
                <a:gd name="T32" fmla="*/ 1590 w 1590"/>
                <a:gd name="T33" fmla="*/ 501 h 501"/>
                <a:gd name="T34" fmla="*/ 1590 w 1590"/>
                <a:gd name="T35" fmla="*/ 231 h 501"/>
                <a:gd name="T36" fmla="*/ 1487 w 1590"/>
                <a:gd name="T37" fmla="*/ 155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90" h="501">
                  <a:moveTo>
                    <a:pt x="1487" y="155"/>
                  </a:moveTo>
                  <a:lnTo>
                    <a:pt x="1388" y="231"/>
                  </a:lnTo>
                  <a:lnTo>
                    <a:pt x="1190" y="40"/>
                  </a:lnTo>
                  <a:lnTo>
                    <a:pt x="1105" y="211"/>
                  </a:lnTo>
                  <a:lnTo>
                    <a:pt x="986" y="231"/>
                  </a:lnTo>
                  <a:lnTo>
                    <a:pt x="894" y="155"/>
                  </a:lnTo>
                  <a:lnTo>
                    <a:pt x="795" y="82"/>
                  </a:lnTo>
                  <a:lnTo>
                    <a:pt x="696" y="155"/>
                  </a:lnTo>
                  <a:lnTo>
                    <a:pt x="593" y="119"/>
                  </a:lnTo>
                  <a:lnTo>
                    <a:pt x="494" y="76"/>
                  </a:lnTo>
                  <a:lnTo>
                    <a:pt x="396" y="0"/>
                  </a:lnTo>
                  <a:lnTo>
                    <a:pt x="297" y="76"/>
                  </a:lnTo>
                  <a:lnTo>
                    <a:pt x="198" y="155"/>
                  </a:lnTo>
                  <a:lnTo>
                    <a:pt x="99" y="76"/>
                  </a:lnTo>
                  <a:lnTo>
                    <a:pt x="0" y="155"/>
                  </a:lnTo>
                  <a:lnTo>
                    <a:pt x="0" y="501"/>
                  </a:lnTo>
                  <a:lnTo>
                    <a:pt x="1590" y="501"/>
                  </a:lnTo>
                  <a:lnTo>
                    <a:pt x="1590" y="231"/>
                  </a:lnTo>
                  <a:lnTo>
                    <a:pt x="1487" y="155"/>
                  </a:lnTo>
                  <a:close/>
                </a:path>
              </a:pathLst>
            </a:custGeom>
            <a:gradFill>
              <a:gsLst>
                <a:gs pos="0">
                  <a:srgbClr val="FD879F"/>
                </a:gs>
                <a:gs pos="100000">
                  <a:srgbClr val="F32F58"/>
                </a:gs>
              </a:gsLst>
              <a:lin ang="162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9" name="ïsľîḓé">
              <a:extLst>
                <a:ext uri="{FF2B5EF4-FFF2-40B4-BE49-F238E27FC236}">
                  <a16:creationId xmlns:a16="http://schemas.microsoft.com/office/drawing/2014/main" id="{0F14DAF8-3199-499B-BACB-2AF4A472A992}"/>
                </a:ext>
              </a:extLst>
            </p:cNvPr>
            <p:cNvSpPr/>
            <p:nvPr/>
          </p:nvSpPr>
          <p:spPr bwMode="auto">
            <a:xfrm>
              <a:off x="2497138" y="1940321"/>
              <a:ext cx="2524125" cy="549275"/>
            </a:xfrm>
            <a:custGeom>
              <a:avLst/>
              <a:gdLst>
                <a:gd name="T0" fmla="*/ 0 w 1590"/>
                <a:gd name="T1" fmla="*/ 346 h 346"/>
                <a:gd name="T2" fmla="*/ 1590 w 1590"/>
                <a:gd name="T3" fmla="*/ 346 h 346"/>
                <a:gd name="T4" fmla="*/ 1590 w 1590"/>
                <a:gd name="T5" fmla="*/ 115 h 346"/>
                <a:gd name="T6" fmla="*/ 1487 w 1590"/>
                <a:gd name="T7" fmla="*/ 241 h 346"/>
                <a:gd name="T8" fmla="*/ 1388 w 1590"/>
                <a:gd name="T9" fmla="*/ 155 h 346"/>
                <a:gd name="T10" fmla="*/ 1217 w 1590"/>
                <a:gd name="T11" fmla="*/ 46 h 346"/>
                <a:gd name="T12" fmla="*/ 1092 w 1590"/>
                <a:gd name="T13" fmla="*/ 175 h 346"/>
                <a:gd name="T14" fmla="*/ 940 w 1590"/>
                <a:gd name="T15" fmla="*/ 99 h 346"/>
                <a:gd name="T16" fmla="*/ 795 w 1590"/>
                <a:gd name="T17" fmla="*/ 145 h 346"/>
                <a:gd name="T18" fmla="*/ 643 w 1590"/>
                <a:gd name="T19" fmla="*/ 0 h 346"/>
                <a:gd name="T20" fmla="*/ 494 w 1590"/>
                <a:gd name="T21" fmla="*/ 56 h 346"/>
                <a:gd name="T22" fmla="*/ 297 w 1590"/>
                <a:gd name="T23" fmla="*/ 40 h 346"/>
                <a:gd name="T24" fmla="*/ 198 w 1590"/>
                <a:gd name="T25" fmla="*/ 119 h 346"/>
                <a:gd name="T26" fmla="*/ 99 w 1590"/>
                <a:gd name="T27" fmla="*/ 0 h 346"/>
                <a:gd name="T28" fmla="*/ 0 w 1590"/>
                <a:gd name="T29" fmla="*/ 79 h 346"/>
                <a:gd name="T30" fmla="*/ 0 w 1590"/>
                <a:gd name="T31" fmla="*/ 346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90" h="346">
                  <a:moveTo>
                    <a:pt x="0" y="346"/>
                  </a:moveTo>
                  <a:lnTo>
                    <a:pt x="1590" y="346"/>
                  </a:lnTo>
                  <a:lnTo>
                    <a:pt x="1590" y="115"/>
                  </a:lnTo>
                  <a:lnTo>
                    <a:pt x="1487" y="241"/>
                  </a:lnTo>
                  <a:lnTo>
                    <a:pt x="1388" y="155"/>
                  </a:lnTo>
                  <a:lnTo>
                    <a:pt x="1217" y="46"/>
                  </a:lnTo>
                  <a:lnTo>
                    <a:pt x="1092" y="175"/>
                  </a:lnTo>
                  <a:lnTo>
                    <a:pt x="940" y="99"/>
                  </a:lnTo>
                  <a:lnTo>
                    <a:pt x="795" y="145"/>
                  </a:lnTo>
                  <a:lnTo>
                    <a:pt x="643" y="0"/>
                  </a:lnTo>
                  <a:lnTo>
                    <a:pt x="494" y="56"/>
                  </a:lnTo>
                  <a:lnTo>
                    <a:pt x="297" y="40"/>
                  </a:lnTo>
                  <a:lnTo>
                    <a:pt x="198" y="119"/>
                  </a:lnTo>
                  <a:lnTo>
                    <a:pt x="99" y="0"/>
                  </a:lnTo>
                  <a:lnTo>
                    <a:pt x="0" y="79"/>
                  </a:lnTo>
                  <a:lnTo>
                    <a:pt x="0" y="346"/>
                  </a:lnTo>
                  <a:close/>
                </a:path>
              </a:pathLst>
            </a:custGeom>
            <a:gradFill>
              <a:gsLst>
                <a:gs pos="0">
                  <a:srgbClr val="F895B0"/>
                </a:gs>
                <a:gs pos="100000">
                  <a:srgbClr val="F36A90"/>
                </a:gs>
              </a:gsLst>
              <a:lin ang="162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0" name="ïšḻîdê">
              <a:extLst>
                <a:ext uri="{FF2B5EF4-FFF2-40B4-BE49-F238E27FC236}">
                  <a16:creationId xmlns:a16="http://schemas.microsoft.com/office/drawing/2014/main" id="{09C1C5F2-3E0D-4092-8FD8-B6E3684DC140}"/>
                </a:ext>
              </a:extLst>
            </p:cNvPr>
            <p:cNvSpPr/>
            <p:nvPr/>
          </p:nvSpPr>
          <p:spPr bwMode="auto">
            <a:xfrm>
              <a:off x="2497138" y="2122884"/>
              <a:ext cx="2524125" cy="366713"/>
            </a:xfrm>
            <a:custGeom>
              <a:avLst/>
              <a:gdLst>
                <a:gd name="T0" fmla="*/ 1590 w 1590"/>
                <a:gd name="T1" fmla="*/ 231 h 231"/>
                <a:gd name="T2" fmla="*/ 1395 w 1590"/>
                <a:gd name="T3" fmla="*/ 99 h 231"/>
                <a:gd name="T4" fmla="*/ 1289 w 1590"/>
                <a:gd name="T5" fmla="*/ 156 h 231"/>
                <a:gd name="T6" fmla="*/ 1190 w 1590"/>
                <a:gd name="T7" fmla="*/ 76 h 231"/>
                <a:gd name="T8" fmla="*/ 1092 w 1590"/>
                <a:gd name="T9" fmla="*/ 156 h 231"/>
                <a:gd name="T10" fmla="*/ 993 w 1590"/>
                <a:gd name="T11" fmla="*/ 109 h 231"/>
                <a:gd name="T12" fmla="*/ 956 w 1590"/>
                <a:gd name="T13" fmla="*/ 156 h 231"/>
                <a:gd name="T14" fmla="*/ 795 w 1590"/>
                <a:gd name="T15" fmla="*/ 76 h 231"/>
                <a:gd name="T16" fmla="*/ 669 w 1590"/>
                <a:gd name="T17" fmla="*/ 136 h 231"/>
                <a:gd name="T18" fmla="*/ 593 w 1590"/>
                <a:gd name="T19" fmla="*/ 0 h 231"/>
                <a:gd name="T20" fmla="*/ 386 w 1590"/>
                <a:gd name="T21" fmla="*/ 139 h 231"/>
                <a:gd name="T22" fmla="*/ 297 w 1590"/>
                <a:gd name="T23" fmla="*/ 76 h 231"/>
                <a:gd name="T24" fmla="*/ 198 w 1590"/>
                <a:gd name="T25" fmla="*/ 156 h 231"/>
                <a:gd name="T26" fmla="*/ 112 w 1590"/>
                <a:gd name="T27" fmla="*/ 76 h 231"/>
                <a:gd name="T28" fmla="*/ 0 w 1590"/>
                <a:gd name="T29" fmla="*/ 156 h 231"/>
                <a:gd name="T30" fmla="*/ 0 w 1590"/>
                <a:gd name="T31" fmla="*/ 231 h 231"/>
                <a:gd name="T32" fmla="*/ 1590 w 1590"/>
                <a:gd name="T33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590" h="231">
                  <a:moveTo>
                    <a:pt x="1590" y="231"/>
                  </a:moveTo>
                  <a:lnTo>
                    <a:pt x="1395" y="99"/>
                  </a:lnTo>
                  <a:lnTo>
                    <a:pt x="1289" y="156"/>
                  </a:lnTo>
                  <a:lnTo>
                    <a:pt x="1190" y="76"/>
                  </a:lnTo>
                  <a:lnTo>
                    <a:pt x="1092" y="156"/>
                  </a:lnTo>
                  <a:lnTo>
                    <a:pt x="993" y="109"/>
                  </a:lnTo>
                  <a:lnTo>
                    <a:pt x="956" y="156"/>
                  </a:lnTo>
                  <a:lnTo>
                    <a:pt x="795" y="76"/>
                  </a:lnTo>
                  <a:lnTo>
                    <a:pt x="669" y="136"/>
                  </a:lnTo>
                  <a:lnTo>
                    <a:pt x="593" y="0"/>
                  </a:lnTo>
                  <a:lnTo>
                    <a:pt x="386" y="139"/>
                  </a:lnTo>
                  <a:lnTo>
                    <a:pt x="297" y="76"/>
                  </a:lnTo>
                  <a:lnTo>
                    <a:pt x="198" y="156"/>
                  </a:lnTo>
                  <a:lnTo>
                    <a:pt x="112" y="76"/>
                  </a:lnTo>
                  <a:lnTo>
                    <a:pt x="0" y="156"/>
                  </a:lnTo>
                  <a:lnTo>
                    <a:pt x="0" y="231"/>
                  </a:lnTo>
                  <a:lnTo>
                    <a:pt x="1590" y="231"/>
                  </a:lnTo>
                  <a:close/>
                </a:path>
              </a:pathLst>
            </a:custGeom>
            <a:gradFill>
              <a:gsLst>
                <a:gs pos="100000">
                  <a:srgbClr val="F4AEC4"/>
                </a:gs>
                <a:gs pos="0">
                  <a:srgbClr val="FED5E1"/>
                </a:gs>
              </a:gsLst>
              <a:lin ang="162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1" name="ïṥļîďè">
              <a:extLst>
                <a:ext uri="{FF2B5EF4-FFF2-40B4-BE49-F238E27FC236}">
                  <a16:creationId xmlns:a16="http://schemas.microsoft.com/office/drawing/2014/main" id="{F124E8CE-A850-4323-AA72-2CD5CC933523}"/>
                </a:ext>
              </a:extLst>
            </p:cNvPr>
            <p:cNvSpPr/>
            <p:nvPr/>
          </p:nvSpPr>
          <p:spPr bwMode="auto">
            <a:xfrm>
              <a:off x="4087813" y="4972446"/>
              <a:ext cx="635000" cy="104775"/>
            </a:xfrm>
            <a:custGeom>
              <a:avLst/>
              <a:gdLst>
                <a:gd name="T0" fmla="*/ 4 w 400"/>
                <a:gd name="T1" fmla="*/ 40 h 66"/>
                <a:gd name="T2" fmla="*/ 0 w 400"/>
                <a:gd name="T3" fmla="*/ 0 h 66"/>
                <a:gd name="T4" fmla="*/ 396 w 400"/>
                <a:gd name="T5" fmla="*/ 30 h 66"/>
                <a:gd name="T6" fmla="*/ 400 w 400"/>
                <a:gd name="T7" fmla="*/ 66 h 66"/>
                <a:gd name="T8" fmla="*/ 4 w 400"/>
                <a:gd name="T9" fmla="*/ 4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66">
                  <a:moveTo>
                    <a:pt x="4" y="40"/>
                  </a:moveTo>
                  <a:lnTo>
                    <a:pt x="0" y="0"/>
                  </a:lnTo>
                  <a:lnTo>
                    <a:pt x="396" y="30"/>
                  </a:lnTo>
                  <a:lnTo>
                    <a:pt x="400" y="66"/>
                  </a:lnTo>
                  <a:lnTo>
                    <a:pt x="4" y="40"/>
                  </a:lnTo>
                  <a:close/>
                </a:path>
              </a:pathLst>
            </a:custGeom>
            <a:gradFill>
              <a:gsLst>
                <a:gs pos="0">
                  <a:srgbClr val="E6F0F9"/>
                </a:gs>
                <a:gs pos="83000">
                  <a:srgbClr val="CCE1F4"/>
                </a:gs>
              </a:gsLst>
              <a:lin ang="162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2" name="iŝḻîďê">
              <a:extLst>
                <a:ext uri="{FF2B5EF4-FFF2-40B4-BE49-F238E27FC236}">
                  <a16:creationId xmlns:a16="http://schemas.microsoft.com/office/drawing/2014/main" id="{EA285A49-AB04-448D-861E-9D82E1E40172}"/>
                </a:ext>
              </a:extLst>
            </p:cNvPr>
            <p:cNvSpPr/>
            <p:nvPr/>
          </p:nvSpPr>
          <p:spPr bwMode="auto">
            <a:xfrm>
              <a:off x="4087813" y="4926409"/>
              <a:ext cx="1231900" cy="93663"/>
            </a:xfrm>
            <a:custGeom>
              <a:avLst/>
              <a:gdLst>
                <a:gd name="T0" fmla="*/ 380 w 776"/>
                <a:gd name="T1" fmla="*/ 0 h 59"/>
                <a:gd name="T2" fmla="*/ 0 w 776"/>
                <a:gd name="T3" fmla="*/ 29 h 59"/>
                <a:gd name="T4" fmla="*/ 396 w 776"/>
                <a:gd name="T5" fmla="*/ 59 h 59"/>
                <a:gd name="T6" fmla="*/ 776 w 776"/>
                <a:gd name="T7" fmla="*/ 29 h 59"/>
                <a:gd name="T8" fmla="*/ 380 w 776"/>
                <a:gd name="T9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6" h="59">
                  <a:moveTo>
                    <a:pt x="380" y="0"/>
                  </a:moveTo>
                  <a:lnTo>
                    <a:pt x="0" y="29"/>
                  </a:lnTo>
                  <a:lnTo>
                    <a:pt x="396" y="59"/>
                  </a:lnTo>
                  <a:lnTo>
                    <a:pt x="776" y="29"/>
                  </a:lnTo>
                  <a:lnTo>
                    <a:pt x="380" y="0"/>
                  </a:lnTo>
                  <a:close/>
                </a:path>
              </a:pathLst>
            </a:custGeom>
            <a:gradFill>
              <a:gsLst>
                <a:gs pos="0">
                  <a:srgbClr val="E6F0F9"/>
                </a:gs>
                <a:gs pos="83000">
                  <a:srgbClr val="CCE1F4"/>
                </a:gs>
              </a:gsLst>
              <a:lin ang="162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3" name="iśḻïdê">
              <a:extLst>
                <a:ext uri="{FF2B5EF4-FFF2-40B4-BE49-F238E27FC236}">
                  <a16:creationId xmlns:a16="http://schemas.microsoft.com/office/drawing/2014/main" id="{8CF960FF-68EC-4519-A40E-948C17B4EDBA}"/>
                </a:ext>
              </a:extLst>
            </p:cNvPr>
            <p:cNvSpPr/>
            <p:nvPr/>
          </p:nvSpPr>
          <p:spPr bwMode="auto">
            <a:xfrm>
              <a:off x="4716463" y="4972446"/>
              <a:ext cx="608013" cy="104775"/>
            </a:xfrm>
            <a:custGeom>
              <a:avLst/>
              <a:gdLst>
                <a:gd name="T0" fmla="*/ 383 w 383"/>
                <a:gd name="T1" fmla="*/ 37 h 66"/>
                <a:gd name="T2" fmla="*/ 4 w 383"/>
                <a:gd name="T3" fmla="*/ 66 h 66"/>
                <a:gd name="T4" fmla="*/ 0 w 383"/>
                <a:gd name="T5" fmla="*/ 30 h 66"/>
                <a:gd name="T6" fmla="*/ 380 w 383"/>
                <a:gd name="T7" fmla="*/ 0 h 66"/>
                <a:gd name="T8" fmla="*/ 383 w 383"/>
                <a:gd name="T9" fmla="*/ 3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3" h="66">
                  <a:moveTo>
                    <a:pt x="383" y="37"/>
                  </a:moveTo>
                  <a:lnTo>
                    <a:pt x="4" y="66"/>
                  </a:lnTo>
                  <a:lnTo>
                    <a:pt x="0" y="30"/>
                  </a:lnTo>
                  <a:lnTo>
                    <a:pt x="380" y="0"/>
                  </a:lnTo>
                  <a:lnTo>
                    <a:pt x="383" y="37"/>
                  </a:lnTo>
                  <a:close/>
                </a:path>
              </a:pathLst>
            </a:custGeom>
            <a:gradFill>
              <a:gsLst>
                <a:gs pos="0">
                  <a:srgbClr val="E6F0F9"/>
                </a:gs>
                <a:gs pos="83000">
                  <a:srgbClr val="CCE1F4"/>
                </a:gs>
              </a:gsLst>
              <a:lin ang="162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4" name="íš1iḋè">
              <a:extLst>
                <a:ext uri="{FF2B5EF4-FFF2-40B4-BE49-F238E27FC236}">
                  <a16:creationId xmlns:a16="http://schemas.microsoft.com/office/drawing/2014/main" id="{733A7497-83A8-4814-8BFA-CAEC25F54A43}"/>
                </a:ext>
              </a:extLst>
            </p:cNvPr>
            <p:cNvSpPr/>
            <p:nvPr/>
          </p:nvSpPr>
          <p:spPr bwMode="auto">
            <a:xfrm>
              <a:off x="5057775" y="4234259"/>
              <a:ext cx="1130300" cy="701675"/>
            </a:xfrm>
            <a:custGeom>
              <a:avLst/>
              <a:gdLst>
                <a:gd name="T0" fmla="*/ 159 w 216"/>
                <a:gd name="T1" fmla="*/ 0 h 134"/>
                <a:gd name="T2" fmla="*/ 159 w 216"/>
                <a:gd name="T3" fmla="*/ 54 h 134"/>
                <a:gd name="T4" fmla="*/ 104 w 216"/>
                <a:gd name="T5" fmla="*/ 77 h 134"/>
                <a:gd name="T6" fmla="*/ 0 w 216"/>
                <a:gd name="T7" fmla="*/ 106 h 134"/>
                <a:gd name="T8" fmla="*/ 44 w 216"/>
                <a:gd name="T9" fmla="*/ 134 h 134"/>
                <a:gd name="T10" fmla="*/ 133 w 216"/>
                <a:gd name="T11" fmla="*/ 118 h 134"/>
                <a:gd name="T12" fmla="*/ 215 w 216"/>
                <a:gd name="T13" fmla="*/ 77 h 134"/>
                <a:gd name="T14" fmla="*/ 213 w 216"/>
                <a:gd name="T15" fmla="*/ 6 h 134"/>
                <a:gd name="T16" fmla="*/ 159 w 216"/>
                <a:gd name="T17" fmla="*/ 0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6" h="134">
                  <a:moveTo>
                    <a:pt x="159" y="0"/>
                  </a:moveTo>
                  <a:cubicBezTo>
                    <a:pt x="162" y="17"/>
                    <a:pt x="159" y="54"/>
                    <a:pt x="159" y="54"/>
                  </a:cubicBezTo>
                  <a:cubicBezTo>
                    <a:pt x="159" y="54"/>
                    <a:pt x="143" y="57"/>
                    <a:pt x="104" y="77"/>
                  </a:cubicBezTo>
                  <a:cubicBezTo>
                    <a:pt x="55" y="103"/>
                    <a:pt x="0" y="106"/>
                    <a:pt x="0" y="106"/>
                  </a:cubicBezTo>
                  <a:cubicBezTo>
                    <a:pt x="44" y="134"/>
                    <a:pt x="44" y="134"/>
                    <a:pt x="44" y="134"/>
                  </a:cubicBezTo>
                  <a:cubicBezTo>
                    <a:pt x="44" y="134"/>
                    <a:pt x="80" y="125"/>
                    <a:pt x="133" y="118"/>
                  </a:cubicBezTo>
                  <a:cubicBezTo>
                    <a:pt x="200" y="109"/>
                    <a:pt x="214" y="91"/>
                    <a:pt x="215" y="77"/>
                  </a:cubicBezTo>
                  <a:cubicBezTo>
                    <a:pt x="216" y="63"/>
                    <a:pt x="213" y="6"/>
                    <a:pt x="213" y="6"/>
                  </a:cubicBezTo>
                  <a:lnTo>
                    <a:pt x="159" y="0"/>
                  </a:lnTo>
                  <a:close/>
                </a:path>
              </a:pathLst>
            </a:custGeom>
            <a:solidFill>
              <a:srgbClr val="FFCA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5" name="ïšľîḑè">
              <a:extLst>
                <a:ext uri="{FF2B5EF4-FFF2-40B4-BE49-F238E27FC236}">
                  <a16:creationId xmlns:a16="http://schemas.microsoft.com/office/drawing/2014/main" id="{F5CE0430-35D3-4F8E-8947-CB16BF21B3DF}"/>
                </a:ext>
              </a:extLst>
            </p:cNvPr>
            <p:cNvSpPr/>
            <p:nvPr/>
          </p:nvSpPr>
          <p:spPr bwMode="auto">
            <a:xfrm>
              <a:off x="4570413" y="4783534"/>
              <a:ext cx="738188" cy="247650"/>
            </a:xfrm>
            <a:custGeom>
              <a:avLst/>
              <a:gdLst>
                <a:gd name="T0" fmla="*/ 124 w 141"/>
                <a:gd name="T1" fmla="*/ 0 h 47"/>
                <a:gd name="T2" fmla="*/ 96 w 141"/>
                <a:gd name="T3" fmla="*/ 1 h 47"/>
                <a:gd name="T4" fmla="*/ 73 w 141"/>
                <a:gd name="T5" fmla="*/ 1 h 47"/>
                <a:gd name="T6" fmla="*/ 73 w 141"/>
                <a:gd name="T7" fmla="*/ 1 h 47"/>
                <a:gd name="T8" fmla="*/ 31 w 141"/>
                <a:gd name="T9" fmla="*/ 4 h 47"/>
                <a:gd name="T10" fmla="*/ 6 w 141"/>
                <a:gd name="T11" fmla="*/ 31 h 47"/>
                <a:gd name="T12" fmla="*/ 6 w 141"/>
                <a:gd name="T13" fmla="*/ 31 h 47"/>
                <a:gd name="T14" fmla="*/ 5 w 141"/>
                <a:gd name="T15" fmla="*/ 33 h 47"/>
                <a:gd name="T16" fmla="*/ 4 w 141"/>
                <a:gd name="T17" fmla="*/ 33 h 47"/>
                <a:gd name="T18" fmla="*/ 3 w 141"/>
                <a:gd name="T19" fmla="*/ 34 h 47"/>
                <a:gd name="T20" fmla="*/ 3 w 141"/>
                <a:gd name="T21" fmla="*/ 34 h 47"/>
                <a:gd name="T22" fmla="*/ 3 w 141"/>
                <a:gd name="T23" fmla="*/ 35 h 47"/>
                <a:gd name="T24" fmla="*/ 10 w 141"/>
                <a:gd name="T25" fmla="*/ 40 h 47"/>
                <a:gd name="T26" fmla="*/ 15 w 141"/>
                <a:gd name="T27" fmla="*/ 38 h 47"/>
                <a:gd name="T28" fmla="*/ 15 w 141"/>
                <a:gd name="T29" fmla="*/ 42 h 47"/>
                <a:gd name="T30" fmla="*/ 26 w 141"/>
                <a:gd name="T31" fmla="*/ 41 h 47"/>
                <a:gd name="T32" fmla="*/ 31 w 141"/>
                <a:gd name="T33" fmla="*/ 34 h 47"/>
                <a:gd name="T34" fmla="*/ 38 w 141"/>
                <a:gd name="T35" fmla="*/ 25 h 47"/>
                <a:gd name="T36" fmla="*/ 40 w 141"/>
                <a:gd name="T37" fmla="*/ 25 h 47"/>
                <a:gd name="T38" fmla="*/ 35 w 141"/>
                <a:gd name="T39" fmla="*/ 34 h 47"/>
                <a:gd name="T40" fmla="*/ 35 w 141"/>
                <a:gd name="T41" fmla="*/ 45 h 47"/>
                <a:gd name="T42" fmla="*/ 38 w 141"/>
                <a:gd name="T43" fmla="*/ 46 h 47"/>
                <a:gd name="T44" fmla="*/ 51 w 141"/>
                <a:gd name="T45" fmla="*/ 31 h 47"/>
                <a:gd name="T46" fmla="*/ 52 w 141"/>
                <a:gd name="T47" fmla="*/ 29 h 47"/>
                <a:gd name="T48" fmla="*/ 58 w 141"/>
                <a:gd name="T49" fmla="*/ 30 h 47"/>
                <a:gd name="T50" fmla="*/ 51 w 141"/>
                <a:gd name="T51" fmla="*/ 38 h 47"/>
                <a:gd name="T52" fmla="*/ 57 w 141"/>
                <a:gd name="T53" fmla="*/ 45 h 47"/>
                <a:gd name="T54" fmla="*/ 80 w 141"/>
                <a:gd name="T55" fmla="*/ 36 h 47"/>
                <a:gd name="T56" fmla="*/ 99 w 141"/>
                <a:gd name="T57" fmla="*/ 44 h 47"/>
                <a:gd name="T58" fmla="*/ 116 w 141"/>
                <a:gd name="T59" fmla="*/ 37 h 47"/>
                <a:gd name="T60" fmla="*/ 141 w 141"/>
                <a:gd name="T61" fmla="*/ 29 h 47"/>
                <a:gd name="T62" fmla="*/ 124 w 141"/>
                <a:gd name="T63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1" h="47">
                  <a:moveTo>
                    <a:pt x="124" y="0"/>
                  </a:moveTo>
                  <a:cubicBezTo>
                    <a:pt x="114" y="0"/>
                    <a:pt x="96" y="1"/>
                    <a:pt x="96" y="1"/>
                  </a:cubicBezTo>
                  <a:cubicBezTo>
                    <a:pt x="96" y="1"/>
                    <a:pt x="80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55" y="0"/>
                    <a:pt x="35" y="0"/>
                    <a:pt x="31" y="4"/>
                  </a:cubicBezTo>
                  <a:cubicBezTo>
                    <a:pt x="27" y="6"/>
                    <a:pt x="12" y="23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5" y="32"/>
                    <a:pt x="5" y="32"/>
                    <a:pt x="5" y="33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3" y="34"/>
                    <a:pt x="3" y="34"/>
                    <a:pt x="3" y="34"/>
                  </a:cubicBezTo>
                  <a:cubicBezTo>
                    <a:pt x="3" y="34"/>
                    <a:pt x="3" y="34"/>
                    <a:pt x="3" y="34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0" y="39"/>
                    <a:pt x="1" y="44"/>
                    <a:pt x="10" y="40"/>
                  </a:cubicBezTo>
                  <a:cubicBezTo>
                    <a:pt x="11" y="40"/>
                    <a:pt x="13" y="39"/>
                    <a:pt x="15" y="38"/>
                  </a:cubicBezTo>
                  <a:cubicBezTo>
                    <a:pt x="14" y="40"/>
                    <a:pt x="14" y="41"/>
                    <a:pt x="15" y="42"/>
                  </a:cubicBezTo>
                  <a:cubicBezTo>
                    <a:pt x="16" y="46"/>
                    <a:pt x="21" y="45"/>
                    <a:pt x="26" y="41"/>
                  </a:cubicBezTo>
                  <a:cubicBezTo>
                    <a:pt x="27" y="39"/>
                    <a:pt x="29" y="37"/>
                    <a:pt x="31" y="34"/>
                  </a:cubicBezTo>
                  <a:cubicBezTo>
                    <a:pt x="33" y="31"/>
                    <a:pt x="36" y="27"/>
                    <a:pt x="38" y="25"/>
                  </a:cubicBezTo>
                  <a:cubicBezTo>
                    <a:pt x="39" y="25"/>
                    <a:pt x="39" y="25"/>
                    <a:pt x="40" y="25"/>
                  </a:cubicBezTo>
                  <a:cubicBezTo>
                    <a:pt x="38" y="29"/>
                    <a:pt x="36" y="32"/>
                    <a:pt x="35" y="34"/>
                  </a:cubicBezTo>
                  <a:cubicBezTo>
                    <a:pt x="32" y="39"/>
                    <a:pt x="33" y="44"/>
                    <a:pt x="35" y="45"/>
                  </a:cubicBezTo>
                  <a:cubicBezTo>
                    <a:pt x="36" y="46"/>
                    <a:pt x="37" y="47"/>
                    <a:pt x="38" y="46"/>
                  </a:cubicBezTo>
                  <a:cubicBezTo>
                    <a:pt x="41" y="45"/>
                    <a:pt x="46" y="37"/>
                    <a:pt x="51" y="31"/>
                  </a:cubicBezTo>
                  <a:cubicBezTo>
                    <a:pt x="51" y="30"/>
                    <a:pt x="52" y="30"/>
                    <a:pt x="52" y="29"/>
                  </a:cubicBezTo>
                  <a:cubicBezTo>
                    <a:pt x="54" y="29"/>
                    <a:pt x="56" y="30"/>
                    <a:pt x="58" y="30"/>
                  </a:cubicBezTo>
                  <a:cubicBezTo>
                    <a:pt x="55" y="32"/>
                    <a:pt x="52" y="35"/>
                    <a:pt x="51" y="38"/>
                  </a:cubicBezTo>
                  <a:cubicBezTo>
                    <a:pt x="49" y="43"/>
                    <a:pt x="53" y="47"/>
                    <a:pt x="57" y="45"/>
                  </a:cubicBezTo>
                  <a:cubicBezTo>
                    <a:pt x="62" y="43"/>
                    <a:pt x="76" y="34"/>
                    <a:pt x="80" y="36"/>
                  </a:cubicBezTo>
                  <a:cubicBezTo>
                    <a:pt x="84" y="39"/>
                    <a:pt x="94" y="44"/>
                    <a:pt x="99" y="44"/>
                  </a:cubicBezTo>
                  <a:cubicBezTo>
                    <a:pt x="104" y="45"/>
                    <a:pt x="110" y="43"/>
                    <a:pt x="116" y="37"/>
                  </a:cubicBezTo>
                  <a:cubicBezTo>
                    <a:pt x="121" y="32"/>
                    <a:pt x="141" y="29"/>
                    <a:pt x="141" y="29"/>
                  </a:cubicBezTo>
                  <a:cubicBezTo>
                    <a:pt x="141" y="29"/>
                    <a:pt x="130" y="0"/>
                    <a:pt x="124" y="0"/>
                  </a:cubicBezTo>
                  <a:close/>
                </a:path>
              </a:pathLst>
            </a:custGeom>
            <a:solidFill>
              <a:srgbClr val="FFCA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6" name="iş1iḍè">
              <a:extLst>
                <a:ext uri="{FF2B5EF4-FFF2-40B4-BE49-F238E27FC236}">
                  <a16:creationId xmlns:a16="http://schemas.microsoft.com/office/drawing/2014/main" id="{4602E677-D780-4E57-9189-E557D2C20CD9}"/>
                </a:ext>
              </a:extLst>
            </p:cNvPr>
            <p:cNvSpPr/>
            <p:nvPr/>
          </p:nvSpPr>
          <p:spPr bwMode="auto">
            <a:xfrm>
              <a:off x="3848100" y="4261246"/>
              <a:ext cx="947738" cy="654050"/>
            </a:xfrm>
            <a:custGeom>
              <a:avLst/>
              <a:gdLst>
                <a:gd name="T0" fmla="*/ 130 w 181"/>
                <a:gd name="T1" fmla="*/ 0 h 125"/>
                <a:gd name="T2" fmla="*/ 126 w 181"/>
                <a:gd name="T3" fmla="*/ 9 h 125"/>
                <a:gd name="T4" fmla="*/ 90 w 181"/>
                <a:gd name="T5" fmla="*/ 63 h 125"/>
                <a:gd name="T6" fmla="*/ 0 w 181"/>
                <a:gd name="T7" fmla="*/ 95 h 125"/>
                <a:gd name="T8" fmla="*/ 31 w 181"/>
                <a:gd name="T9" fmla="*/ 125 h 125"/>
                <a:gd name="T10" fmla="*/ 91 w 181"/>
                <a:gd name="T11" fmla="*/ 115 h 125"/>
                <a:gd name="T12" fmla="*/ 146 w 181"/>
                <a:gd name="T13" fmla="*/ 88 h 125"/>
                <a:gd name="T14" fmla="*/ 181 w 181"/>
                <a:gd name="T15" fmla="*/ 48 h 125"/>
                <a:gd name="T16" fmla="*/ 130 w 181"/>
                <a:gd name="T17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1" h="125">
                  <a:moveTo>
                    <a:pt x="130" y="0"/>
                  </a:moveTo>
                  <a:cubicBezTo>
                    <a:pt x="129" y="3"/>
                    <a:pt x="127" y="6"/>
                    <a:pt x="126" y="9"/>
                  </a:cubicBezTo>
                  <a:cubicBezTo>
                    <a:pt x="115" y="32"/>
                    <a:pt x="94" y="58"/>
                    <a:pt x="90" y="63"/>
                  </a:cubicBezTo>
                  <a:cubicBezTo>
                    <a:pt x="87" y="68"/>
                    <a:pt x="43" y="93"/>
                    <a:pt x="0" y="95"/>
                  </a:cubicBezTo>
                  <a:cubicBezTo>
                    <a:pt x="4" y="109"/>
                    <a:pt x="27" y="112"/>
                    <a:pt x="31" y="125"/>
                  </a:cubicBezTo>
                  <a:cubicBezTo>
                    <a:pt x="57" y="123"/>
                    <a:pt x="77" y="118"/>
                    <a:pt x="91" y="115"/>
                  </a:cubicBezTo>
                  <a:cubicBezTo>
                    <a:pt x="113" y="112"/>
                    <a:pt x="137" y="98"/>
                    <a:pt x="146" y="88"/>
                  </a:cubicBezTo>
                  <a:cubicBezTo>
                    <a:pt x="152" y="81"/>
                    <a:pt x="168" y="65"/>
                    <a:pt x="181" y="48"/>
                  </a:cubicBezTo>
                  <a:cubicBezTo>
                    <a:pt x="166" y="31"/>
                    <a:pt x="147" y="15"/>
                    <a:pt x="130" y="0"/>
                  </a:cubicBezTo>
                </a:path>
              </a:pathLst>
            </a:custGeom>
            <a:solidFill>
              <a:srgbClr val="FFCA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7" name="ïṧľïḋe">
              <a:extLst>
                <a:ext uri="{FF2B5EF4-FFF2-40B4-BE49-F238E27FC236}">
                  <a16:creationId xmlns:a16="http://schemas.microsoft.com/office/drawing/2014/main" id="{A58589BE-F896-419F-AC1A-A6F677D43D46}"/>
                </a:ext>
              </a:extLst>
            </p:cNvPr>
            <p:cNvSpPr/>
            <p:nvPr/>
          </p:nvSpPr>
          <p:spPr bwMode="auto">
            <a:xfrm>
              <a:off x="3490913" y="4789884"/>
              <a:ext cx="288925" cy="130175"/>
            </a:xfrm>
            <a:custGeom>
              <a:avLst/>
              <a:gdLst>
                <a:gd name="T0" fmla="*/ 55 w 55"/>
                <a:gd name="T1" fmla="*/ 25 h 25"/>
                <a:gd name="T2" fmla="*/ 0 w 55"/>
                <a:gd name="T3" fmla="*/ 25 h 25"/>
                <a:gd name="T4" fmla="*/ 0 w 55"/>
                <a:gd name="T5" fmla="*/ 23 h 25"/>
                <a:gd name="T6" fmla="*/ 27 w 55"/>
                <a:gd name="T7" fmla="*/ 0 h 25"/>
                <a:gd name="T8" fmla="*/ 55 w 55"/>
                <a:gd name="T9" fmla="*/ 23 h 25"/>
                <a:gd name="T10" fmla="*/ 55 w 55"/>
                <a:gd name="T11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5" h="25">
                  <a:moveTo>
                    <a:pt x="55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8"/>
                    <a:pt x="12" y="0"/>
                    <a:pt x="27" y="0"/>
                  </a:cubicBezTo>
                  <a:cubicBezTo>
                    <a:pt x="44" y="0"/>
                    <a:pt x="55" y="8"/>
                    <a:pt x="55" y="23"/>
                  </a:cubicBezTo>
                  <a:lnTo>
                    <a:pt x="55" y="25"/>
                  </a:lnTo>
                  <a:close/>
                </a:path>
              </a:pathLst>
            </a:custGeom>
            <a:gradFill>
              <a:gsLst>
                <a:gs pos="0">
                  <a:srgbClr val="E6F0F9"/>
                </a:gs>
                <a:gs pos="83000">
                  <a:srgbClr val="CCE1F4"/>
                </a:gs>
              </a:gsLst>
              <a:lin ang="162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8" name="iś1îḑè">
              <a:extLst>
                <a:ext uri="{FF2B5EF4-FFF2-40B4-BE49-F238E27FC236}">
                  <a16:creationId xmlns:a16="http://schemas.microsoft.com/office/drawing/2014/main" id="{B58A2AE0-CB96-4413-9571-03963DC94D3F}"/>
                </a:ext>
              </a:extLst>
            </p:cNvPr>
            <p:cNvSpPr/>
            <p:nvPr/>
          </p:nvSpPr>
          <p:spPr bwMode="auto">
            <a:xfrm>
              <a:off x="3486150" y="4694634"/>
              <a:ext cx="587375" cy="241300"/>
            </a:xfrm>
            <a:custGeom>
              <a:avLst/>
              <a:gdLst>
                <a:gd name="T0" fmla="*/ 64 w 112"/>
                <a:gd name="T1" fmla="*/ 9 h 46"/>
                <a:gd name="T2" fmla="*/ 36 w 112"/>
                <a:gd name="T3" fmla="*/ 0 h 46"/>
                <a:gd name="T4" fmla="*/ 7 w 112"/>
                <a:gd name="T5" fmla="*/ 20 h 46"/>
                <a:gd name="T6" fmla="*/ 16 w 112"/>
                <a:gd name="T7" fmla="*/ 25 h 46"/>
                <a:gd name="T8" fmla="*/ 34 w 112"/>
                <a:gd name="T9" fmla="*/ 19 h 46"/>
                <a:gd name="T10" fmla="*/ 45 w 112"/>
                <a:gd name="T11" fmla="*/ 26 h 46"/>
                <a:gd name="T12" fmla="*/ 45 w 112"/>
                <a:gd name="T13" fmla="*/ 33 h 46"/>
                <a:gd name="T14" fmla="*/ 33 w 112"/>
                <a:gd name="T15" fmla="*/ 36 h 46"/>
                <a:gd name="T16" fmla="*/ 38 w 112"/>
                <a:gd name="T17" fmla="*/ 45 h 46"/>
                <a:gd name="T18" fmla="*/ 58 w 112"/>
                <a:gd name="T19" fmla="*/ 44 h 46"/>
                <a:gd name="T20" fmla="*/ 81 w 112"/>
                <a:gd name="T21" fmla="*/ 42 h 46"/>
                <a:gd name="T22" fmla="*/ 112 w 112"/>
                <a:gd name="T23" fmla="*/ 40 h 46"/>
                <a:gd name="T24" fmla="*/ 91 w 112"/>
                <a:gd name="T25" fmla="*/ 13 h 46"/>
                <a:gd name="T26" fmla="*/ 64 w 112"/>
                <a:gd name="T27" fmla="*/ 9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" h="46">
                  <a:moveTo>
                    <a:pt x="64" y="9"/>
                  </a:moveTo>
                  <a:cubicBezTo>
                    <a:pt x="59" y="7"/>
                    <a:pt x="44" y="0"/>
                    <a:pt x="36" y="0"/>
                  </a:cubicBezTo>
                  <a:cubicBezTo>
                    <a:pt x="28" y="0"/>
                    <a:pt x="15" y="13"/>
                    <a:pt x="7" y="20"/>
                  </a:cubicBezTo>
                  <a:cubicBezTo>
                    <a:pt x="0" y="27"/>
                    <a:pt x="10" y="28"/>
                    <a:pt x="16" y="25"/>
                  </a:cubicBezTo>
                  <a:cubicBezTo>
                    <a:pt x="22" y="22"/>
                    <a:pt x="28" y="19"/>
                    <a:pt x="34" y="19"/>
                  </a:cubicBezTo>
                  <a:cubicBezTo>
                    <a:pt x="40" y="20"/>
                    <a:pt x="42" y="25"/>
                    <a:pt x="45" y="26"/>
                  </a:cubicBezTo>
                  <a:cubicBezTo>
                    <a:pt x="47" y="26"/>
                    <a:pt x="48" y="31"/>
                    <a:pt x="45" y="33"/>
                  </a:cubicBezTo>
                  <a:cubicBezTo>
                    <a:pt x="42" y="35"/>
                    <a:pt x="35" y="35"/>
                    <a:pt x="33" y="36"/>
                  </a:cubicBezTo>
                  <a:cubicBezTo>
                    <a:pt x="29" y="38"/>
                    <a:pt x="32" y="45"/>
                    <a:pt x="38" y="45"/>
                  </a:cubicBezTo>
                  <a:cubicBezTo>
                    <a:pt x="45" y="45"/>
                    <a:pt x="50" y="46"/>
                    <a:pt x="58" y="44"/>
                  </a:cubicBezTo>
                  <a:cubicBezTo>
                    <a:pt x="65" y="43"/>
                    <a:pt x="74" y="43"/>
                    <a:pt x="81" y="42"/>
                  </a:cubicBezTo>
                  <a:cubicBezTo>
                    <a:pt x="100" y="42"/>
                    <a:pt x="112" y="40"/>
                    <a:pt x="112" y="40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73" y="12"/>
                    <a:pt x="64" y="9"/>
                  </a:cubicBezTo>
                  <a:close/>
                </a:path>
              </a:pathLst>
            </a:custGeom>
            <a:solidFill>
              <a:srgbClr val="FFCA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9" name="îSḷiḍe">
              <a:extLst>
                <a:ext uri="{FF2B5EF4-FFF2-40B4-BE49-F238E27FC236}">
                  <a16:creationId xmlns:a16="http://schemas.microsoft.com/office/drawing/2014/main" id="{7B532FBA-DF7F-48D0-BD46-FACDDFE3E251}"/>
                </a:ext>
              </a:extLst>
            </p:cNvPr>
            <p:cNvSpPr/>
            <p:nvPr/>
          </p:nvSpPr>
          <p:spPr bwMode="auto">
            <a:xfrm>
              <a:off x="2417763" y="3250009"/>
              <a:ext cx="2220913" cy="1649413"/>
            </a:xfrm>
            <a:custGeom>
              <a:avLst/>
              <a:gdLst>
                <a:gd name="T0" fmla="*/ 377 w 424"/>
                <a:gd name="T1" fmla="*/ 0 h 315"/>
                <a:gd name="T2" fmla="*/ 8 w 424"/>
                <a:gd name="T3" fmla="*/ 25 h 315"/>
                <a:gd name="T4" fmla="*/ 0 w 424"/>
                <a:gd name="T5" fmla="*/ 37 h 315"/>
                <a:gd name="T6" fmla="*/ 22 w 424"/>
                <a:gd name="T7" fmla="*/ 277 h 315"/>
                <a:gd name="T8" fmla="*/ 32 w 424"/>
                <a:gd name="T9" fmla="*/ 289 h 315"/>
                <a:gd name="T10" fmla="*/ 411 w 424"/>
                <a:gd name="T11" fmla="*/ 315 h 315"/>
                <a:gd name="T12" fmla="*/ 423 w 424"/>
                <a:gd name="T13" fmla="*/ 303 h 315"/>
                <a:gd name="T14" fmla="*/ 391 w 424"/>
                <a:gd name="T15" fmla="*/ 12 h 315"/>
                <a:gd name="T16" fmla="*/ 377 w 424"/>
                <a:gd name="T17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4" h="315">
                  <a:moveTo>
                    <a:pt x="377" y="0"/>
                  </a:moveTo>
                  <a:cubicBezTo>
                    <a:pt x="8" y="25"/>
                    <a:pt x="8" y="25"/>
                    <a:pt x="8" y="25"/>
                  </a:cubicBezTo>
                  <a:cubicBezTo>
                    <a:pt x="3" y="26"/>
                    <a:pt x="0" y="31"/>
                    <a:pt x="0" y="37"/>
                  </a:cubicBezTo>
                  <a:cubicBezTo>
                    <a:pt x="22" y="277"/>
                    <a:pt x="22" y="277"/>
                    <a:pt x="22" y="277"/>
                  </a:cubicBezTo>
                  <a:cubicBezTo>
                    <a:pt x="22" y="283"/>
                    <a:pt x="27" y="288"/>
                    <a:pt x="32" y="289"/>
                  </a:cubicBezTo>
                  <a:cubicBezTo>
                    <a:pt x="411" y="315"/>
                    <a:pt x="411" y="315"/>
                    <a:pt x="411" y="315"/>
                  </a:cubicBezTo>
                  <a:cubicBezTo>
                    <a:pt x="418" y="315"/>
                    <a:pt x="424" y="310"/>
                    <a:pt x="423" y="303"/>
                  </a:cubicBezTo>
                  <a:cubicBezTo>
                    <a:pt x="391" y="12"/>
                    <a:pt x="391" y="12"/>
                    <a:pt x="391" y="12"/>
                  </a:cubicBezTo>
                  <a:cubicBezTo>
                    <a:pt x="390" y="5"/>
                    <a:pt x="384" y="0"/>
                    <a:pt x="377" y="0"/>
                  </a:cubicBezTo>
                </a:path>
              </a:pathLst>
            </a:custGeom>
            <a:gradFill>
              <a:gsLst>
                <a:gs pos="0">
                  <a:srgbClr val="849FBA"/>
                </a:gs>
                <a:gs pos="100000">
                  <a:srgbClr val="849FBA"/>
                </a:gs>
              </a:gsLst>
              <a:lin ang="54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0" name="ïṧliḑe">
              <a:extLst>
                <a:ext uri="{FF2B5EF4-FFF2-40B4-BE49-F238E27FC236}">
                  <a16:creationId xmlns:a16="http://schemas.microsoft.com/office/drawing/2014/main" id="{E29FCF1D-3A39-47DE-AD53-BEAAF828A167}"/>
                </a:ext>
              </a:extLst>
            </p:cNvPr>
            <p:cNvSpPr/>
            <p:nvPr/>
          </p:nvSpPr>
          <p:spPr bwMode="auto">
            <a:xfrm>
              <a:off x="2386013" y="3250009"/>
              <a:ext cx="2179638" cy="1644650"/>
            </a:xfrm>
            <a:custGeom>
              <a:avLst/>
              <a:gdLst>
                <a:gd name="T0" fmla="*/ 375 w 416"/>
                <a:gd name="T1" fmla="*/ 1 h 314"/>
                <a:gd name="T2" fmla="*/ 8 w 416"/>
                <a:gd name="T3" fmla="*/ 26 h 314"/>
                <a:gd name="T4" fmla="*/ 0 w 416"/>
                <a:gd name="T5" fmla="*/ 37 h 314"/>
                <a:gd name="T6" fmla="*/ 19 w 416"/>
                <a:gd name="T7" fmla="*/ 277 h 314"/>
                <a:gd name="T8" fmla="*/ 29 w 416"/>
                <a:gd name="T9" fmla="*/ 288 h 314"/>
                <a:gd name="T10" fmla="*/ 404 w 416"/>
                <a:gd name="T11" fmla="*/ 314 h 314"/>
                <a:gd name="T12" fmla="*/ 416 w 416"/>
                <a:gd name="T13" fmla="*/ 302 h 314"/>
                <a:gd name="T14" fmla="*/ 389 w 416"/>
                <a:gd name="T15" fmla="*/ 12 h 314"/>
                <a:gd name="T16" fmla="*/ 375 w 416"/>
                <a:gd name="T17" fmla="*/ 1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6" h="314">
                  <a:moveTo>
                    <a:pt x="375" y="1"/>
                  </a:moveTo>
                  <a:cubicBezTo>
                    <a:pt x="8" y="26"/>
                    <a:pt x="8" y="26"/>
                    <a:pt x="8" y="26"/>
                  </a:cubicBezTo>
                  <a:cubicBezTo>
                    <a:pt x="3" y="26"/>
                    <a:pt x="0" y="31"/>
                    <a:pt x="0" y="37"/>
                  </a:cubicBezTo>
                  <a:cubicBezTo>
                    <a:pt x="19" y="277"/>
                    <a:pt x="19" y="277"/>
                    <a:pt x="19" y="277"/>
                  </a:cubicBezTo>
                  <a:cubicBezTo>
                    <a:pt x="19" y="283"/>
                    <a:pt x="24" y="288"/>
                    <a:pt x="29" y="288"/>
                  </a:cubicBezTo>
                  <a:cubicBezTo>
                    <a:pt x="404" y="314"/>
                    <a:pt x="404" y="314"/>
                    <a:pt x="404" y="314"/>
                  </a:cubicBezTo>
                  <a:cubicBezTo>
                    <a:pt x="411" y="314"/>
                    <a:pt x="416" y="309"/>
                    <a:pt x="416" y="302"/>
                  </a:cubicBezTo>
                  <a:cubicBezTo>
                    <a:pt x="389" y="12"/>
                    <a:pt x="389" y="12"/>
                    <a:pt x="389" y="12"/>
                  </a:cubicBezTo>
                  <a:cubicBezTo>
                    <a:pt x="388" y="6"/>
                    <a:pt x="382" y="0"/>
                    <a:pt x="375" y="1"/>
                  </a:cubicBezTo>
                </a:path>
              </a:pathLst>
            </a:custGeom>
            <a:gradFill>
              <a:gsLst>
                <a:gs pos="0">
                  <a:srgbClr val="E6F0F9"/>
                </a:gs>
                <a:gs pos="100000">
                  <a:srgbClr val="CCE1F4"/>
                </a:gs>
              </a:gsLst>
              <a:lin ang="54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1" name="iṥ1îḍe">
              <a:extLst>
                <a:ext uri="{FF2B5EF4-FFF2-40B4-BE49-F238E27FC236}">
                  <a16:creationId xmlns:a16="http://schemas.microsoft.com/office/drawing/2014/main" id="{741F89E0-C1CD-4477-8235-DC36D206C2A6}"/>
                </a:ext>
              </a:extLst>
            </p:cNvPr>
            <p:cNvSpPr/>
            <p:nvPr/>
          </p:nvSpPr>
          <p:spPr bwMode="auto">
            <a:xfrm>
              <a:off x="3240088" y="4983559"/>
              <a:ext cx="633413" cy="61913"/>
            </a:xfrm>
            <a:custGeom>
              <a:avLst/>
              <a:gdLst>
                <a:gd name="T0" fmla="*/ 399 w 399"/>
                <a:gd name="T1" fmla="*/ 39 h 39"/>
                <a:gd name="T2" fmla="*/ 234 w 399"/>
                <a:gd name="T3" fmla="*/ 39 h 39"/>
                <a:gd name="T4" fmla="*/ 0 w 399"/>
                <a:gd name="T5" fmla="*/ 0 h 39"/>
                <a:gd name="T6" fmla="*/ 165 w 399"/>
                <a:gd name="T7" fmla="*/ 3 h 39"/>
                <a:gd name="T8" fmla="*/ 399 w 399"/>
                <a:gd name="T9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9" h="39">
                  <a:moveTo>
                    <a:pt x="399" y="39"/>
                  </a:moveTo>
                  <a:lnTo>
                    <a:pt x="234" y="39"/>
                  </a:lnTo>
                  <a:lnTo>
                    <a:pt x="0" y="0"/>
                  </a:lnTo>
                  <a:lnTo>
                    <a:pt x="165" y="3"/>
                  </a:lnTo>
                  <a:lnTo>
                    <a:pt x="399" y="39"/>
                  </a:lnTo>
                  <a:close/>
                </a:path>
              </a:pathLst>
            </a:custGeom>
            <a:gradFill>
              <a:gsLst>
                <a:gs pos="0">
                  <a:srgbClr val="849FBA"/>
                </a:gs>
                <a:gs pos="100000">
                  <a:srgbClr val="BACAD9"/>
                </a:gs>
              </a:gsLst>
              <a:lin ang="108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2" name="ïšḻîdè">
              <a:extLst>
                <a:ext uri="{FF2B5EF4-FFF2-40B4-BE49-F238E27FC236}">
                  <a16:creationId xmlns:a16="http://schemas.microsoft.com/office/drawing/2014/main" id="{86781B4D-9675-4BA5-96B8-61FAEA649531}"/>
                </a:ext>
              </a:extLst>
            </p:cNvPr>
            <p:cNvSpPr/>
            <p:nvPr/>
          </p:nvSpPr>
          <p:spPr bwMode="auto">
            <a:xfrm>
              <a:off x="3611563" y="5045471"/>
              <a:ext cx="261938" cy="95250"/>
            </a:xfrm>
            <a:custGeom>
              <a:avLst/>
              <a:gdLst>
                <a:gd name="T0" fmla="*/ 165 w 165"/>
                <a:gd name="T1" fmla="*/ 0 h 60"/>
                <a:gd name="T2" fmla="*/ 0 w 165"/>
                <a:gd name="T3" fmla="*/ 0 h 60"/>
                <a:gd name="T4" fmla="*/ 27 w 165"/>
                <a:gd name="T5" fmla="*/ 60 h 60"/>
                <a:gd name="T6" fmla="*/ 165 w 165"/>
                <a:gd name="T7" fmla="*/ 50 h 60"/>
                <a:gd name="T8" fmla="*/ 165 w 165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5" h="60">
                  <a:moveTo>
                    <a:pt x="165" y="0"/>
                  </a:moveTo>
                  <a:lnTo>
                    <a:pt x="0" y="0"/>
                  </a:lnTo>
                  <a:lnTo>
                    <a:pt x="27" y="60"/>
                  </a:lnTo>
                  <a:lnTo>
                    <a:pt x="165" y="50"/>
                  </a:lnTo>
                  <a:lnTo>
                    <a:pt x="165" y="0"/>
                  </a:lnTo>
                  <a:close/>
                </a:path>
              </a:pathLst>
            </a:custGeom>
            <a:gradFill>
              <a:gsLst>
                <a:gs pos="0">
                  <a:srgbClr val="849FBA"/>
                </a:gs>
                <a:gs pos="100000">
                  <a:srgbClr val="BACAD9"/>
                </a:gs>
              </a:gsLst>
              <a:lin ang="108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3" name="îṥļidê">
              <a:extLst>
                <a:ext uri="{FF2B5EF4-FFF2-40B4-BE49-F238E27FC236}">
                  <a16:creationId xmlns:a16="http://schemas.microsoft.com/office/drawing/2014/main" id="{6384A709-7783-488B-9863-215DA7BC2EAB}"/>
                </a:ext>
              </a:extLst>
            </p:cNvPr>
            <p:cNvSpPr/>
            <p:nvPr/>
          </p:nvSpPr>
          <p:spPr bwMode="auto">
            <a:xfrm>
              <a:off x="3151188" y="4040584"/>
              <a:ext cx="503238" cy="1100138"/>
            </a:xfrm>
            <a:custGeom>
              <a:avLst/>
              <a:gdLst>
                <a:gd name="T0" fmla="*/ 69 w 96"/>
                <a:gd name="T1" fmla="*/ 150 h 210"/>
                <a:gd name="T2" fmla="*/ 82 w 96"/>
                <a:gd name="T3" fmla="*/ 0 h 210"/>
                <a:gd name="T4" fmla="*/ 27 w 96"/>
                <a:gd name="T5" fmla="*/ 0 h 210"/>
                <a:gd name="T6" fmla="*/ 3 w 96"/>
                <a:gd name="T7" fmla="*/ 149 h 210"/>
                <a:gd name="T8" fmla="*/ 16 w 96"/>
                <a:gd name="T9" fmla="*/ 192 h 210"/>
                <a:gd name="T10" fmla="*/ 28 w 96"/>
                <a:gd name="T11" fmla="*/ 202 h 210"/>
                <a:gd name="T12" fmla="*/ 96 w 96"/>
                <a:gd name="T13" fmla="*/ 210 h 210"/>
                <a:gd name="T14" fmla="*/ 95 w 96"/>
                <a:gd name="T15" fmla="*/ 192 h 210"/>
                <a:gd name="T16" fmla="*/ 69 w 96"/>
                <a:gd name="T17" fmla="*/ 15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6" h="210">
                  <a:moveTo>
                    <a:pt x="69" y="15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3" y="149"/>
                    <a:pt x="3" y="149"/>
                    <a:pt x="3" y="149"/>
                  </a:cubicBezTo>
                  <a:cubicBezTo>
                    <a:pt x="0" y="166"/>
                    <a:pt x="5" y="184"/>
                    <a:pt x="16" y="192"/>
                  </a:cubicBezTo>
                  <a:cubicBezTo>
                    <a:pt x="28" y="202"/>
                    <a:pt x="28" y="202"/>
                    <a:pt x="28" y="202"/>
                  </a:cubicBezTo>
                  <a:cubicBezTo>
                    <a:pt x="96" y="210"/>
                    <a:pt x="96" y="210"/>
                    <a:pt x="96" y="210"/>
                  </a:cubicBezTo>
                  <a:cubicBezTo>
                    <a:pt x="95" y="192"/>
                    <a:pt x="95" y="192"/>
                    <a:pt x="95" y="192"/>
                  </a:cubicBezTo>
                  <a:cubicBezTo>
                    <a:pt x="75" y="185"/>
                    <a:pt x="67" y="167"/>
                    <a:pt x="69" y="150"/>
                  </a:cubicBezTo>
                  <a:close/>
                </a:path>
              </a:pathLst>
            </a:custGeom>
            <a:gradFill>
              <a:gsLst>
                <a:gs pos="0">
                  <a:srgbClr val="849FBA"/>
                </a:gs>
                <a:gs pos="100000">
                  <a:srgbClr val="BACAD9"/>
                </a:gs>
              </a:gsLst>
              <a:lin ang="54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4" name="iṡlïďé">
              <a:extLst>
                <a:ext uri="{FF2B5EF4-FFF2-40B4-BE49-F238E27FC236}">
                  <a16:creationId xmlns:a16="http://schemas.microsoft.com/office/drawing/2014/main" id="{649E59BB-D487-4096-B06A-92F8D13E8D09}"/>
                </a:ext>
              </a:extLst>
            </p:cNvPr>
            <p:cNvSpPr/>
            <p:nvPr/>
          </p:nvSpPr>
          <p:spPr bwMode="auto">
            <a:xfrm>
              <a:off x="3109913" y="4040584"/>
              <a:ext cx="460375" cy="1073150"/>
            </a:xfrm>
            <a:custGeom>
              <a:avLst/>
              <a:gdLst>
                <a:gd name="T0" fmla="*/ 69 w 88"/>
                <a:gd name="T1" fmla="*/ 150 h 205"/>
                <a:gd name="T2" fmla="*/ 82 w 88"/>
                <a:gd name="T3" fmla="*/ 0 h 205"/>
                <a:gd name="T4" fmla="*/ 27 w 88"/>
                <a:gd name="T5" fmla="*/ 0 h 205"/>
                <a:gd name="T6" fmla="*/ 3 w 88"/>
                <a:gd name="T7" fmla="*/ 149 h 205"/>
                <a:gd name="T8" fmla="*/ 16 w 88"/>
                <a:gd name="T9" fmla="*/ 192 h 205"/>
                <a:gd name="T10" fmla="*/ 34 w 88"/>
                <a:gd name="T11" fmla="*/ 205 h 205"/>
                <a:gd name="T12" fmla="*/ 88 w 88"/>
                <a:gd name="T13" fmla="*/ 202 h 205"/>
                <a:gd name="T14" fmla="*/ 83 w 88"/>
                <a:gd name="T15" fmla="*/ 191 h 205"/>
                <a:gd name="T16" fmla="*/ 69 w 88"/>
                <a:gd name="T17" fmla="*/ 15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8" h="205">
                  <a:moveTo>
                    <a:pt x="69" y="15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3" y="149"/>
                    <a:pt x="3" y="149"/>
                    <a:pt x="3" y="149"/>
                  </a:cubicBezTo>
                  <a:cubicBezTo>
                    <a:pt x="0" y="166"/>
                    <a:pt x="5" y="184"/>
                    <a:pt x="16" y="192"/>
                  </a:cubicBezTo>
                  <a:cubicBezTo>
                    <a:pt x="34" y="205"/>
                    <a:pt x="34" y="205"/>
                    <a:pt x="34" y="205"/>
                  </a:cubicBezTo>
                  <a:cubicBezTo>
                    <a:pt x="88" y="202"/>
                    <a:pt x="88" y="202"/>
                    <a:pt x="88" y="202"/>
                  </a:cubicBezTo>
                  <a:cubicBezTo>
                    <a:pt x="83" y="191"/>
                    <a:pt x="83" y="191"/>
                    <a:pt x="83" y="191"/>
                  </a:cubicBezTo>
                  <a:cubicBezTo>
                    <a:pt x="72" y="184"/>
                    <a:pt x="67" y="167"/>
                    <a:pt x="69" y="150"/>
                  </a:cubicBezTo>
                  <a:close/>
                </a:path>
              </a:pathLst>
            </a:custGeom>
            <a:gradFill>
              <a:gsLst>
                <a:gs pos="0">
                  <a:srgbClr val="F5F9FD"/>
                </a:gs>
                <a:gs pos="100000">
                  <a:srgbClr val="D1E2F4"/>
                </a:gs>
              </a:gsLst>
              <a:lin ang="54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5" name="í$ļïḋé">
              <a:extLst>
                <a:ext uri="{FF2B5EF4-FFF2-40B4-BE49-F238E27FC236}">
                  <a16:creationId xmlns:a16="http://schemas.microsoft.com/office/drawing/2014/main" id="{DADBE439-1805-43DD-9302-4B8FEFE28E17}"/>
                </a:ext>
              </a:extLst>
            </p:cNvPr>
            <p:cNvSpPr/>
            <p:nvPr/>
          </p:nvSpPr>
          <p:spPr bwMode="auto">
            <a:xfrm>
              <a:off x="3125788" y="4935934"/>
              <a:ext cx="528638" cy="204788"/>
            </a:xfrm>
            <a:custGeom>
              <a:avLst/>
              <a:gdLst>
                <a:gd name="T0" fmla="*/ 67 w 101"/>
                <a:gd name="T1" fmla="*/ 0 h 39"/>
                <a:gd name="T2" fmla="*/ 0 w 101"/>
                <a:gd name="T3" fmla="*/ 0 h 39"/>
                <a:gd name="T4" fmla="*/ 13 w 101"/>
                <a:gd name="T5" fmla="*/ 21 h 39"/>
                <a:gd name="T6" fmla="*/ 31 w 101"/>
                <a:gd name="T7" fmla="*/ 34 h 39"/>
                <a:gd name="T8" fmla="*/ 101 w 101"/>
                <a:gd name="T9" fmla="*/ 39 h 39"/>
                <a:gd name="T10" fmla="*/ 80 w 101"/>
                <a:gd name="T11" fmla="*/ 20 h 39"/>
                <a:gd name="T12" fmla="*/ 67 w 101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1" h="39">
                  <a:moveTo>
                    <a:pt x="6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9"/>
                    <a:pt x="7" y="17"/>
                    <a:pt x="13" y="21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74" y="16"/>
                    <a:pt x="70" y="9"/>
                    <a:pt x="67" y="0"/>
                  </a:cubicBezTo>
                  <a:close/>
                </a:path>
              </a:pathLst>
            </a:custGeom>
            <a:gradFill>
              <a:gsLst>
                <a:gs pos="0">
                  <a:srgbClr val="F5F9FD"/>
                </a:gs>
                <a:gs pos="100000">
                  <a:srgbClr val="D1E2F4"/>
                </a:gs>
              </a:gsLst>
              <a:lin ang="54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6" name="iṣ1íḓé">
              <a:extLst>
                <a:ext uri="{FF2B5EF4-FFF2-40B4-BE49-F238E27FC236}">
                  <a16:creationId xmlns:a16="http://schemas.microsoft.com/office/drawing/2014/main" id="{0A6CABB9-E8AE-4660-A414-ACE252430293}"/>
                </a:ext>
              </a:extLst>
            </p:cNvPr>
            <p:cNvSpPr/>
            <p:nvPr/>
          </p:nvSpPr>
          <p:spPr bwMode="auto">
            <a:xfrm>
              <a:off x="5607050" y="1610121"/>
              <a:ext cx="136525" cy="854075"/>
            </a:xfrm>
            <a:prstGeom prst="rect">
              <a:avLst/>
            </a:prstGeom>
            <a:gradFill>
              <a:gsLst>
                <a:gs pos="0">
                  <a:srgbClr val="FD879F"/>
                </a:gs>
                <a:gs pos="100000">
                  <a:srgbClr val="F32F58"/>
                </a:gs>
              </a:gsLst>
              <a:lin ang="54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7" name="ïṡḻiḓé">
              <a:extLst>
                <a:ext uri="{FF2B5EF4-FFF2-40B4-BE49-F238E27FC236}">
                  <a16:creationId xmlns:a16="http://schemas.microsoft.com/office/drawing/2014/main" id="{9182C3EB-5B8E-471B-BA62-599277E90E01}"/>
                </a:ext>
              </a:extLst>
            </p:cNvPr>
            <p:cNvSpPr/>
            <p:nvPr/>
          </p:nvSpPr>
          <p:spPr bwMode="auto">
            <a:xfrm>
              <a:off x="5827713" y="1248171"/>
              <a:ext cx="141288" cy="1216025"/>
            </a:xfrm>
            <a:prstGeom prst="rect">
              <a:avLst/>
            </a:prstGeom>
            <a:gradFill>
              <a:gsLst>
                <a:gs pos="0">
                  <a:srgbClr val="FD879F"/>
                </a:gs>
                <a:gs pos="100000">
                  <a:srgbClr val="F32F58"/>
                </a:gs>
              </a:gsLst>
              <a:lin ang="54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8" name="îsḻíḑê">
              <a:extLst>
                <a:ext uri="{FF2B5EF4-FFF2-40B4-BE49-F238E27FC236}">
                  <a16:creationId xmlns:a16="http://schemas.microsoft.com/office/drawing/2014/main" id="{E90AAC72-F07E-4588-80D5-CA91BD728077}"/>
                </a:ext>
              </a:extLst>
            </p:cNvPr>
            <p:cNvSpPr/>
            <p:nvPr/>
          </p:nvSpPr>
          <p:spPr bwMode="auto">
            <a:xfrm>
              <a:off x="6051550" y="1960959"/>
              <a:ext cx="141288" cy="503238"/>
            </a:xfrm>
            <a:prstGeom prst="rect">
              <a:avLst/>
            </a:prstGeom>
            <a:gradFill>
              <a:gsLst>
                <a:gs pos="0">
                  <a:srgbClr val="FD879F"/>
                </a:gs>
                <a:gs pos="100000">
                  <a:srgbClr val="F32F58"/>
                </a:gs>
              </a:gsLst>
              <a:lin ang="54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9" name="îŝḷíďe">
              <a:extLst>
                <a:ext uri="{FF2B5EF4-FFF2-40B4-BE49-F238E27FC236}">
                  <a16:creationId xmlns:a16="http://schemas.microsoft.com/office/drawing/2014/main" id="{BFAFB837-3D26-4BAF-9012-F16C2D827F70}"/>
                </a:ext>
              </a:extLst>
            </p:cNvPr>
            <p:cNvSpPr/>
            <p:nvPr/>
          </p:nvSpPr>
          <p:spPr bwMode="auto">
            <a:xfrm>
              <a:off x="6276975" y="1667271"/>
              <a:ext cx="136525" cy="796925"/>
            </a:xfrm>
            <a:prstGeom prst="rect">
              <a:avLst/>
            </a:prstGeom>
            <a:gradFill>
              <a:gsLst>
                <a:gs pos="0">
                  <a:srgbClr val="FD879F"/>
                </a:gs>
                <a:gs pos="100000">
                  <a:srgbClr val="F32F58"/>
                </a:gs>
              </a:gsLst>
              <a:lin ang="54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40" name="ed4341d2-371d-491b-82fc-17c8840b4100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id="{B0761812-076C-4180-9555-8BF2868B7FD2}"/>
              </a:ext>
            </a:extLst>
          </p:cNvPr>
          <p:cNvGrpSpPr>
            <a:grpSpLocks noChangeAspect="1"/>
          </p:cNvGrpSpPr>
          <p:nvPr>
            <p:custDataLst>
              <p:tags r:id="rId3"/>
            </p:custDataLst>
          </p:nvPr>
        </p:nvGrpSpPr>
        <p:grpSpPr>
          <a:xfrm>
            <a:off x="7230899" y="1018711"/>
            <a:ext cx="1923631" cy="1888251"/>
            <a:chOff x="4003277" y="1374767"/>
            <a:chExt cx="4185447" cy="4108467"/>
          </a:xfrm>
        </p:grpSpPr>
        <p:sp>
          <p:nvSpPr>
            <p:cNvPr id="241" name="ïsḻîḓê">
              <a:extLst>
                <a:ext uri="{FF2B5EF4-FFF2-40B4-BE49-F238E27FC236}">
                  <a16:creationId xmlns:a16="http://schemas.microsoft.com/office/drawing/2014/main" id="{EDF91C9B-C3CF-469D-A014-7B23B12E42BF}"/>
                </a:ext>
              </a:extLst>
            </p:cNvPr>
            <p:cNvSpPr/>
            <p:nvPr/>
          </p:nvSpPr>
          <p:spPr>
            <a:xfrm>
              <a:off x="4405303" y="1802381"/>
              <a:ext cx="3444716" cy="3447727"/>
            </a:xfrm>
            <a:prstGeom prst="ellipse">
              <a:avLst/>
            </a:prstGeom>
            <a:solidFill>
              <a:schemeClr val="bg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42" name="íṣḷíḍè">
              <a:extLst>
                <a:ext uri="{FF2B5EF4-FFF2-40B4-BE49-F238E27FC236}">
                  <a16:creationId xmlns:a16="http://schemas.microsoft.com/office/drawing/2014/main" id="{C23E9BCE-E74C-4DDC-AAE1-D3014242FC35}"/>
                </a:ext>
              </a:extLst>
            </p:cNvPr>
            <p:cNvGrpSpPr/>
            <p:nvPr/>
          </p:nvGrpSpPr>
          <p:grpSpPr>
            <a:xfrm>
              <a:off x="4113752" y="1464815"/>
              <a:ext cx="4002716" cy="3942145"/>
              <a:chOff x="8809631" y="1360739"/>
              <a:chExt cx="4002716" cy="3942145"/>
            </a:xfrm>
          </p:grpSpPr>
          <p:sp>
            <p:nvSpPr>
              <p:cNvPr id="324" name="îSľíḓé">
                <a:extLst>
                  <a:ext uri="{FF2B5EF4-FFF2-40B4-BE49-F238E27FC236}">
                    <a16:creationId xmlns:a16="http://schemas.microsoft.com/office/drawing/2014/main" id="{1BC15449-549E-4C5E-AF49-FF6C1BA3A556}"/>
                  </a:ext>
                </a:extLst>
              </p:cNvPr>
              <p:cNvSpPr/>
              <p:nvPr/>
            </p:nvSpPr>
            <p:spPr bwMode="auto">
              <a:xfrm>
                <a:off x="11732169" y="2341648"/>
                <a:ext cx="482883" cy="1179447"/>
              </a:xfrm>
              <a:custGeom>
                <a:avLst/>
                <a:gdLst>
                  <a:gd name="T0" fmla="*/ 7 w 287"/>
                  <a:gd name="T1" fmla="*/ 417 h 701"/>
                  <a:gd name="T2" fmla="*/ 230 w 287"/>
                  <a:gd name="T3" fmla="*/ 701 h 701"/>
                  <a:gd name="T4" fmla="*/ 287 w 287"/>
                  <a:gd name="T5" fmla="*/ 310 h 701"/>
                  <a:gd name="T6" fmla="*/ 0 w 287"/>
                  <a:gd name="T7" fmla="*/ 0 h 7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7" h="701">
                    <a:moveTo>
                      <a:pt x="7" y="417"/>
                    </a:moveTo>
                    <a:lnTo>
                      <a:pt x="230" y="701"/>
                    </a:lnTo>
                    <a:lnTo>
                      <a:pt x="287" y="31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flat" cmpd="sng" algn="ctr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dk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5" name="î$ļîḋe">
                <a:extLst>
                  <a:ext uri="{FF2B5EF4-FFF2-40B4-BE49-F238E27FC236}">
                    <a16:creationId xmlns:a16="http://schemas.microsoft.com/office/drawing/2014/main" id="{AF9EC3AA-EA8B-4D60-ACDA-5D644D3E9EF9}"/>
                  </a:ext>
                </a:extLst>
              </p:cNvPr>
              <p:cNvSpPr/>
              <p:nvPr/>
            </p:nvSpPr>
            <p:spPr bwMode="auto">
              <a:xfrm>
                <a:off x="10424851" y="1360739"/>
                <a:ext cx="1467158" cy="3428976"/>
              </a:xfrm>
              <a:custGeom>
                <a:avLst/>
                <a:gdLst>
                  <a:gd name="T0" fmla="*/ 853 w 872"/>
                  <a:gd name="T1" fmla="*/ 2038 h 2038"/>
                  <a:gd name="T2" fmla="*/ 500 w 872"/>
                  <a:gd name="T3" fmla="*/ 1597 h 2038"/>
                  <a:gd name="T4" fmla="*/ 265 w 872"/>
                  <a:gd name="T5" fmla="*/ 1723 h 2038"/>
                  <a:gd name="T6" fmla="*/ 225 w 872"/>
                  <a:gd name="T7" fmla="*/ 1758 h 2038"/>
                  <a:gd name="T8" fmla="*/ 242 w 872"/>
                  <a:gd name="T9" fmla="*/ 2023 h 2038"/>
                  <a:gd name="T10" fmla="*/ 872 w 872"/>
                  <a:gd name="T11" fmla="*/ 2023 h 2038"/>
                  <a:gd name="T12" fmla="*/ 493 w 872"/>
                  <a:gd name="T13" fmla="*/ 1173 h 2038"/>
                  <a:gd name="T14" fmla="*/ 749 w 872"/>
                  <a:gd name="T15" fmla="*/ 533 h 2038"/>
                  <a:gd name="T16" fmla="*/ 772 w 872"/>
                  <a:gd name="T17" fmla="*/ 986 h 2038"/>
                  <a:gd name="T18" fmla="*/ 498 w 872"/>
                  <a:gd name="T19" fmla="*/ 1133 h 2038"/>
                  <a:gd name="T20" fmla="*/ 443 w 872"/>
                  <a:gd name="T21" fmla="*/ 796 h 2038"/>
                  <a:gd name="T22" fmla="*/ 725 w 872"/>
                  <a:gd name="T23" fmla="*/ 536 h 2038"/>
                  <a:gd name="T24" fmla="*/ 0 w 872"/>
                  <a:gd name="T25" fmla="*/ 0 h 20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72" h="2038">
                    <a:moveTo>
                      <a:pt x="853" y="2038"/>
                    </a:moveTo>
                    <a:lnTo>
                      <a:pt x="500" y="1597"/>
                    </a:lnTo>
                    <a:lnTo>
                      <a:pt x="265" y="1723"/>
                    </a:lnTo>
                    <a:lnTo>
                      <a:pt x="225" y="1758"/>
                    </a:lnTo>
                    <a:lnTo>
                      <a:pt x="242" y="2023"/>
                    </a:lnTo>
                    <a:lnTo>
                      <a:pt x="872" y="2023"/>
                    </a:lnTo>
                    <a:lnTo>
                      <a:pt x="493" y="1173"/>
                    </a:lnTo>
                    <a:lnTo>
                      <a:pt x="749" y="533"/>
                    </a:lnTo>
                    <a:lnTo>
                      <a:pt x="772" y="986"/>
                    </a:lnTo>
                    <a:lnTo>
                      <a:pt x="498" y="1133"/>
                    </a:lnTo>
                    <a:lnTo>
                      <a:pt x="443" y="796"/>
                    </a:lnTo>
                    <a:lnTo>
                      <a:pt x="725" y="536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flat" cmpd="sng" algn="ctr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dk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6" name="íṩľîḍè">
                <a:extLst>
                  <a:ext uri="{FF2B5EF4-FFF2-40B4-BE49-F238E27FC236}">
                    <a16:creationId xmlns:a16="http://schemas.microsoft.com/office/drawing/2014/main" id="{229AFDBF-A405-4D0A-92DA-009760F82156}"/>
                  </a:ext>
                </a:extLst>
              </p:cNvPr>
              <p:cNvSpPr/>
              <p:nvPr/>
            </p:nvSpPr>
            <p:spPr bwMode="auto">
              <a:xfrm flipH="1">
                <a:off x="9798953" y="2074128"/>
                <a:ext cx="1033068" cy="713389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dk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7" name="ï$lîḑê">
                <a:extLst>
                  <a:ext uri="{FF2B5EF4-FFF2-40B4-BE49-F238E27FC236}">
                    <a16:creationId xmlns:a16="http://schemas.microsoft.com/office/drawing/2014/main" id="{FEB4691E-2159-432E-B32F-B906DE7E3E6D}"/>
                  </a:ext>
                </a:extLst>
              </p:cNvPr>
              <p:cNvSpPr/>
              <p:nvPr/>
            </p:nvSpPr>
            <p:spPr bwMode="auto">
              <a:xfrm>
                <a:off x="8809631" y="1392707"/>
                <a:ext cx="3923638" cy="3834464"/>
              </a:xfrm>
              <a:custGeom>
                <a:avLst/>
                <a:gdLst>
                  <a:gd name="T0" fmla="*/ 974 w 2332"/>
                  <a:gd name="T1" fmla="*/ 0 h 2279"/>
                  <a:gd name="T2" fmla="*/ 1581 w 2332"/>
                  <a:gd name="T3" fmla="*/ 81 h 2279"/>
                  <a:gd name="T4" fmla="*/ 2059 w 2332"/>
                  <a:gd name="T5" fmla="*/ 360 h 2279"/>
                  <a:gd name="T6" fmla="*/ 2332 w 2332"/>
                  <a:gd name="T7" fmla="*/ 820 h 2279"/>
                  <a:gd name="T8" fmla="*/ 2249 w 2332"/>
                  <a:gd name="T9" fmla="*/ 1718 h 2279"/>
                  <a:gd name="T10" fmla="*/ 1652 w 2332"/>
                  <a:gd name="T11" fmla="*/ 2279 h 2279"/>
                  <a:gd name="T12" fmla="*/ 714 w 2332"/>
                  <a:gd name="T13" fmla="*/ 2279 h 2279"/>
                  <a:gd name="T14" fmla="*/ 57 w 2332"/>
                  <a:gd name="T15" fmla="*/ 1649 h 2279"/>
                  <a:gd name="T16" fmla="*/ 0 w 2332"/>
                  <a:gd name="T17" fmla="*/ 967 h 2279"/>
                  <a:gd name="T18" fmla="*/ 221 w 2332"/>
                  <a:gd name="T19" fmla="*/ 448 h 2279"/>
                  <a:gd name="T20" fmla="*/ 974 w 2332"/>
                  <a:gd name="T21" fmla="*/ 0 h 2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32" h="2279">
                    <a:moveTo>
                      <a:pt x="974" y="0"/>
                    </a:moveTo>
                    <a:lnTo>
                      <a:pt x="1581" y="81"/>
                    </a:lnTo>
                    <a:lnTo>
                      <a:pt x="2059" y="360"/>
                    </a:lnTo>
                    <a:lnTo>
                      <a:pt x="2332" y="820"/>
                    </a:lnTo>
                    <a:lnTo>
                      <a:pt x="2249" y="1718"/>
                    </a:lnTo>
                    <a:lnTo>
                      <a:pt x="1652" y="2279"/>
                    </a:lnTo>
                    <a:lnTo>
                      <a:pt x="714" y="2279"/>
                    </a:lnTo>
                    <a:lnTo>
                      <a:pt x="57" y="1649"/>
                    </a:lnTo>
                    <a:lnTo>
                      <a:pt x="0" y="967"/>
                    </a:lnTo>
                    <a:lnTo>
                      <a:pt x="221" y="448"/>
                    </a:lnTo>
                    <a:lnTo>
                      <a:pt x="974" y="0"/>
                    </a:lnTo>
                    <a:close/>
                  </a:path>
                </a:pathLst>
              </a:custGeom>
              <a:noFill/>
              <a:ln w="12700" cap="flat" cmpd="sng" algn="ctr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dk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8" name="íŝ1íḓe">
                <a:extLst>
                  <a:ext uri="{FF2B5EF4-FFF2-40B4-BE49-F238E27FC236}">
                    <a16:creationId xmlns:a16="http://schemas.microsoft.com/office/drawing/2014/main" id="{21944D2B-B043-4CC8-8BBC-4FCB8145C940}"/>
                  </a:ext>
                </a:extLst>
              </p:cNvPr>
              <p:cNvSpPr/>
              <p:nvPr/>
            </p:nvSpPr>
            <p:spPr bwMode="auto">
              <a:xfrm>
                <a:off x="9181468" y="1820067"/>
                <a:ext cx="3630879" cy="3407104"/>
              </a:xfrm>
              <a:custGeom>
                <a:avLst/>
                <a:gdLst>
                  <a:gd name="T0" fmla="*/ 0 w 2158"/>
                  <a:gd name="T1" fmla="*/ 194 h 2025"/>
                  <a:gd name="T2" fmla="*/ 651 w 2158"/>
                  <a:gd name="T3" fmla="*/ 0 h 2025"/>
                  <a:gd name="T4" fmla="*/ 981 w 2158"/>
                  <a:gd name="T5" fmla="*/ 151 h 2025"/>
                  <a:gd name="T6" fmla="*/ 1452 w 2158"/>
                  <a:gd name="T7" fmla="*/ 284 h 2025"/>
                  <a:gd name="T8" fmla="*/ 2158 w 2158"/>
                  <a:gd name="T9" fmla="*/ 578 h 2025"/>
                  <a:gd name="T10" fmla="*/ 1746 w 2158"/>
                  <a:gd name="T11" fmla="*/ 966 h 2025"/>
                  <a:gd name="T12" fmla="*/ 2059 w 2158"/>
                  <a:gd name="T13" fmla="*/ 1464 h 2025"/>
                  <a:gd name="T14" fmla="*/ 1618 w 2158"/>
                  <a:gd name="T15" fmla="*/ 1724 h 2025"/>
                  <a:gd name="T16" fmla="*/ 528 w 2158"/>
                  <a:gd name="T17" fmla="*/ 2025 h 20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58" h="2025">
                    <a:moveTo>
                      <a:pt x="0" y="194"/>
                    </a:moveTo>
                    <a:lnTo>
                      <a:pt x="651" y="0"/>
                    </a:lnTo>
                    <a:lnTo>
                      <a:pt x="981" y="151"/>
                    </a:lnTo>
                    <a:lnTo>
                      <a:pt x="1452" y="284"/>
                    </a:lnTo>
                    <a:lnTo>
                      <a:pt x="2158" y="578"/>
                    </a:lnTo>
                    <a:lnTo>
                      <a:pt x="1746" y="966"/>
                    </a:lnTo>
                    <a:lnTo>
                      <a:pt x="2059" y="1464"/>
                    </a:lnTo>
                    <a:lnTo>
                      <a:pt x="1618" y="1724"/>
                    </a:lnTo>
                    <a:lnTo>
                      <a:pt x="528" y="2025"/>
                    </a:lnTo>
                  </a:path>
                </a:pathLst>
              </a:custGeom>
              <a:noFill/>
              <a:ln w="12700" cap="flat" cmpd="sng" algn="ctr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dk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9" name="ïṥľîḓé">
                <a:extLst>
                  <a:ext uri="{FF2B5EF4-FFF2-40B4-BE49-F238E27FC236}">
                    <a16:creationId xmlns:a16="http://schemas.microsoft.com/office/drawing/2014/main" id="{2A286D3D-8DCB-4D15-BD42-D7416D08B4DE}"/>
                  </a:ext>
                </a:extLst>
              </p:cNvPr>
              <p:cNvSpPr/>
              <p:nvPr/>
            </p:nvSpPr>
            <p:spPr bwMode="auto">
              <a:xfrm>
                <a:off x="9181468" y="1397754"/>
                <a:ext cx="2937681" cy="3873162"/>
              </a:xfrm>
              <a:custGeom>
                <a:avLst/>
                <a:gdLst>
                  <a:gd name="T0" fmla="*/ 0 w 1746"/>
                  <a:gd name="T1" fmla="*/ 469 h 2302"/>
                  <a:gd name="T2" fmla="*/ 192 w 1746"/>
                  <a:gd name="T3" fmla="*/ 739 h 2302"/>
                  <a:gd name="T4" fmla="*/ 945 w 1746"/>
                  <a:gd name="T5" fmla="*/ 417 h 2302"/>
                  <a:gd name="T6" fmla="*/ 888 w 1746"/>
                  <a:gd name="T7" fmla="*/ 739 h 2302"/>
                  <a:gd name="T8" fmla="*/ 981 w 1746"/>
                  <a:gd name="T9" fmla="*/ 1729 h 2302"/>
                  <a:gd name="T10" fmla="*/ 1618 w 1746"/>
                  <a:gd name="T11" fmla="*/ 1975 h 2302"/>
                  <a:gd name="T12" fmla="*/ 1746 w 1746"/>
                  <a:gd name="T13" fmla="*/ 1236 h 2302"/>
                  <a:gd name="T14" fmla="*/ 1452 w 1746"/>
                  <a:gd name="T15" fmla="*/ 535 h 2302"/>
                  <a:gd name="T16" fmla="*/ 898 w 1746"/>
                  <a:gd name="T17" fmla="*/ 753 h 2302"/>
                  <a:gd name="T18" fmla="*/ 1220 w 1746"/>
                  <a:gd name="T19" fmla="*/ 1137 h 2302"/>
                  <a:gd name="T20" fmla="*/ 950 w 1746"/>
                  <a:gd name="T21" fmla="*/ 1717 h 2302"/>
                  <a:gd name="T22" fmla="*/ 945 w 1746"/>
                  <a:gd name="T23" fmla="*/ 1729 h 2302"/>
                  <a:gd name="T24" fmla="*/ 481 w 1746"/>
                  <a:gd name="T25" fmla="*/ 2302 h 2302"/>
                  <a:gd name="T26" fmla="*/ 239 w 1746"/>
                  <a:gd name="T27" fmla="*/ 1137 h 2302"/>
                  <a:gd name="T28" fmla="*/ 945 w 1746"/>
                  <a:gd name="T29" fmla="*/ 398 h 2302"/>
                  <a:gd name="T30" fmla="*/ 774 w 1746"/>
                  <a:gd name="T31" fmla="*/ 0 h 2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46" h="2302">
                    <a:moveTo>
                      <a:pt x="0" y="469"/>
                    </a:moveTo>
                    <a:lnTo>
                      <a:pt x="192" y="739"/>
                    </a:lnTo>
                    <a:lnTo>
                      <a:pt x="945" y="417"/>
                    </a:lnTo>
                    <a:lnTo>
                      <a:pt x="888" y="739"/>
                    </a:lnTo>
                    <a:lnTo>
                      <a:pt x="981" y="1729"/>
                    </a:lnTo>
                    <a:lnTo>
                      <a:pt x="1618" y="1975"/>
                    </a:lnTo>
                    <a:lnTo>
                      <a:pt x="1746" y="1236"/>
                    </a:lnTo>
                    <a:lnTo>
                      <a:pt x="1452" y="535"/>
                    </a:lnTo>
                    <a:lnTo>
                      <a:pt x="898" y="753"/>
                    </a:lnTo>
                    <a:lnTo>
                      <a:pt x="1220" y="1137"/>
                    </a:lnTo>
                    <a:lnTo>
                      <a:pt x="950" y="1717"/>
                    </a:lnTo>
                    <a:lnTo>
                      <a:pt x="945" y="1729"/>
                    </a:lnTo>
                    <a:lnTo>
                      <a:pt x="481" y="2302"/>
                    </a:lnTo>
                    <a:lnTo>
                      <a:pt x="239" y="1137"/>
                    </a:lnTo>
                    <a:lnTo>
                      <a:pt x="945" y="398"/>
                    </a:lnTo>
                    <a:lnTo>
                      <a:pt x="774" y="0"/>
                    </a:lnTo>
                  </a:path>
                </a:pathLst>
              </a:custGeom>
              <a:noFill/>
              <a:ln w="12700" cap="flat" cmpd="sng" algn="ctr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dk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0" name="îsliďé">
                <a:extLst>
                  <a:ext uri="{FF2B5EF4-FFF2-40B4-BE49-F238E27FC236}">
                    <a16:creationId xmlns:a16="http://schemas.microsoft.com/office/drawing/2014/main" id="{FABBA8DF-C129-44CF-9CE4-40CC07C498E8}"/>
                  </a:ext>
                </a:extLst>
              </p:cNvPr>
              <p:cNvSpPr/>
              <p:nvPr/>
            </p:nvSpPr>
            <p:spPr bwMode="auto">
              <a:xfrm>
                <a:off x="8809631" y="2664692"/>
                <a:ext cx="1918073" cy="1845725"/>
              </a:xfrm>
              <a:custGeom>
                <a:avLst/>
                <a:gdLst>
                  <a:gd name="T0" fmla="*/ 469 w 1140"/>
                  <a:gd name="T1" fmla="*/ 327 h 1097"/>
                  <a:gd name="T2" fmla="*/ 588 w 1140"/>
                  <a:gd name="T3" fmla="*/ 52 h 1097"/>
                  <a:gd name="T4" fmla="*/ 389 w 1140"/>
                  <a:gd name="T5" fmla="*/ 0 h 1097"/>
                  <a:gd name="T6" fmla="*/ 0 w 1140"/>
                  <a:gd name="T7" fmla="*/ 211 h 1097"/>
                  <a:gd name="T8" fmla="*/ 263 w 1140"/>
                  <a:gd name="T9" fmla="*/ 453 h 1097"/>
                  <a:gd name="T10" fmla="*/ 71 w 1140"/>
                  <a:gd name="T11" fmla="*/ 905 h 1097"/>
                  <a:gd name="T12" fmla="*/ 541 w 1140"/>
                  <a:gd name="T13" fmla="*/ 948 h 1097"/>
                  <a:gd name="T14" fmla="*/ 770 w 1140"/>
                  <a:gd name="T15" fmla="*/ 1097 h 1097"/>
                  <a:gd name="T16" fmla="*/ 1140 w 1140"/>
                  <a:gd name="T17" fmla="*/ 983 h 1097"/>
                  <a:gd name="T18" fmla="*/ 541 w 1140"/>
                  <a:gd name="T19" fmla="*/ 917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0" h="1097">
                    <a:moveTo>
                      <a:pt x="469" y="327"/>
                    </a:moveTo>
                    <a:lnTo>
                      <a:pt x="588" y="52"/>
                    </a:lnTo>
                    <a:lnTo>
                      <a:pt x="389" y="0"/>
                    </a:lnTo>
                    <a:lnTo>
                      <a:pt x="0" y="211"/>
                    </a:lnTo>
                    <a:lnTo>
                      <a:pt x="263" y="453"/>
                    </a:lnTo>
                    <a:lnTo>
                      <a:pt x="71" y="905"/>
                    </a:lnTo>
                    <a:lnTo>
                      <a:pt x="541" y="948"/>
                    </a:lnTo>
                    <a:lnTo>
                      <a:pt x="770" y="1097"/>
                    </a:lnTo>
                    <a:lnTo>
                      <a:pt x="1140" y="983"/>
                    </a:lnTo>
                    <a:lnTo>
                      <a:pt x="541" y="917"/>
                    </a:lnTo>
                  </a:path>
                </a:pathLst>
              </a:custGeom>
              <a:noFill/>
              <a:ln w="12700" cap="flat" cmpd="sng" algn="ctr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dk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1" name="iṩľiḍè">
                <a:extLst>
                  <a:ext uri="{FF2B5EF4-FFF2-40B4-BE49-F238E27FC236}">
                    <a16:creationId xmlns:a16="http://schemas.microsoft.com/office/drawing/2014/main" id="{48BC5F20-6E39-4EDD-8A6D-6F1A1FAEBE7A}"/>
                  </a:ext>
                </a:extLst>
              </p:cNvPr>
              <p:cNvSpPr/>
              <p:nvPr/>
            </p:nvSpPr>
            <p:spPr bwMode="auto">
              <a:xfrm>
                <a:off x="8841599" y="2592344"/>
                <a:ext cx="686468" cy="718436"/>
              </a:xfrm>
              <a:custGeom>
                <a:avLst/>
                <a:gdLst>
                  <a:gd name="T0" fmla="*/ 375 w 408"/>
                  <a:gd name="T1" fmla="*/ 0 h 427"/>
                  <a:gd name="T2" fmla="*/ 408 w 408"/>
                  <a:gd name="T3" fmla="*/ 427 h 427"/>
                  <a:gd name="T4" fmla="*/ 0 w 408"/>
                  <a:gd name="T5" fmla="*/ 275 h 4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8" h="427">
                    <a:moveTo>
                      <a:pt x="375" y="0"/>
                    </a:moveTo>
                    <a:lnTo>
                      <a:pt x="408" y="427"/>
                    </a:lnTo>
                    <a:lnTo>
                      <a:pt x="0" y="275"/>
                    </a:lnTo>
                  </a:path>
                </a:pathLst>
              </a:custGeom>
              <a:noFill/>
              <a:ln w="12700" cap="flat" cmpd="sng" algn="ctr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dk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2" name="í$ļîḓé">
                <a:extLst>
                  <a:ext uri="{FF2B5EF4-FFF2-40B4-BE49-F238E27FC236}">
                    <a16:creationId xmlns:a16="http://schemas.microsoft.com/office/drawing/2014/main" id="{B7CDD797-D4F3-4F53-9510-C14FA311F35F}"/>
                  </a:ext>
                </a:extLst>
              </p:cNvPr>
              <p:cNvSpPr/>
              <p:nvPr/>
            </p:nvSpPr>
            <p:spPr bwMode="auto">
              <a:xfrm>
                <a:off x="9528067" y="1392707"/>
                <a:ext cx="2686985" cy="1199637"/>
              </a:xfrm>
              <a:custGeom>
                <a:avLst/>
                <a:gdLst>
                  <a:gd name="T0" fmla="*/ 0 w 1597"/>
                  <a:gd name="T1" fmla="*/ 713 h 713"/>
                  <a:gd name="T2" fmla="*/ 424 w 1597"/>
                  <a:gd name="T3" fmla="*/ 261 h 713"/>
                  <a:gd name="T4" fmla="*/ 547 w 1597"/>
                  <a:gd name="T5" fmla="*/ 0 h 713"/>
                  <a:gd name="T6" fmla="*/ 566 w 1597"/>
                  <a:gd name="T7" fmla="*/ 10 h 713"/>
                  <a:gd name="T8" fmla="*/ 1057 w 1597"/>
                  <a:gd name="T9" fmla="*/ 254 h 713"/>
                  <a:gd name="T10" fmla="*/ 1154 w 1597"/>
                  <a:gd name="T11" fmla="*/ 81 h 713"/>
                  <a:gd name="T12" fmla="*/ 1265 w 1597"/>
                  <a:gd name="T13" fmla="*/ 500 h 713"/>
                  <a:gd name="T14" fmla="*/ 1597 w 1597"/>
                  <a:gd name="T15" fmla="*/ 358 h 7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97" h="713">
                    <a:moveTo>
                      <a:pt x="0" y="713"/>
                    </a:moveTo>
                    <a:lnTo>
                      <a:pt x="424" y="261"/>
                    </a:lnTo>
                    <a:lnTo>
                      <a:pt x="547" y="0"/>
                    </a:lnTo>
                    <a:lnTo>
                      <a:pt x="566" y="10"/>
                    </a:lnTo>
                    <a:lnTo>
                      <a:pt x="1057" y="254"/>
                    </a:lnTo>
                    <a:lnTo>
                      <a:pt x="1154" y="81"/>
                    </a:lnTo>
                    <a:lnTo>
                      <a:pt x="1265" y="500"/>
                    </a:lnTo>
                    <a:lnTo>
                      <a:pt x="1597" y="358"/>
                    </a:lnTo>
                  </a:path>
                </a:pathLst>
              </a:custGeom>
              <a:noFill/>
              <a:ln w="12700" cap="flat" cmpd="sng" algn="ctr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dk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3" name="îşľíde">
                <a:extLst>
                  <a:ext uri="{FF2B5EF4-FFF2-40B4-BE49-F238E27FC236}">
                    <a16:creationId xmlns:a16="http://schemas.microsoft.com/office/drawing/2014/main" id="{04A78DB4-6D7B-4054-8262-A98A7B829A3F}"/>
                  </a:ext>
                </a:extLst>
              </p:cNvPr>
              <p:cNvSpPr/>
              <p:nvPr/>
            </p:nvSpPr>
            <p:spPr bwMode="auto">
              <a:xfrm>
                <a:off x="9554988" y="2664692"/>
                <a:ext cx="1277033" cy="1653917"/>
              </a:xfrm>
              <a:custGeom>
                <a:avLst/>
                <a:gdLst>
                  <a:gd name="T0" fmla="*/ 0 w 759"/>
                  <a:gd name="T1" fmla="*/ 398 h 983"/>
                  <a:gd name="T2" fmla="*/ 759 w 759"/>
                  <a:gd name="T3" fmla="*/ 983 h 983"/>
                  <a:gd name="T4" fmla="*/ 552 w 759"/>
                  <a:gd name="T5" fmla="*/ 512 h 983"/>
                  <a:gd name="T6" fmla="*/ 759 w 759"/>
                  <a:gd name="T7" fmla="*/ 448 h 983"/>
                  <a:gd name="T8" fmla="*/ 652 w 759"/>
                  <a:gd name="T9" fmla="*/ 0 h 983"/>
                  <a:gd name="T10" fmla="*/ 34 w 759"/>
                  <a:gd name="T11" fmla="*/ 384 h 983"/>
                  <a:gd name="T12" fmla="*/ 541 w 759"/>
                  <a:gd name="T13" fmla="*/ 512 h 9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9" h="983">
                    <a:moveTo>
                      <a:pt x="0" y="398"/>
                    </a:moveTo>
                    <a:lnTo>
                      <a:pt x="759" y="983"/>
                    </a:lnTo>
                    <a:lnTo>
                      <a:pt x="552" y="512"/>
                    </a:lnTo>
                    <a:lnTo>
                      <a:pt x="759" y="448"/>
                    </a:lnTo>
                    <a:lnTo>
                      <a:pt x="652" y="0"/>
                    </a:lnTo>
                    <a:lnTo>
                      <a:pt x="34" y="384"/>
                    </a:lnTo>
                    <a:lnTo>
                      <a:pt x="541" y="512"/>
                    </a:lnTo>
                  </a:path>
                </a:pathLst>
              </a:custGeom>
              <a:noFill/>
              <a:ln w="12700" cap="flat" cmpd="sng" algn="ctr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dk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4" name="îsľîḓé">
                <a:extLst>
                  <a:ext uri="{FF2B5EF4-FFF2-40B4-BE49-F238E27FC236}">
                    <a16:creationId xmlns:a16="http://schemas.microsoft.com/office/drawing/2014/main" id="{E405014B-F526-4F75-9853-67117B68DB5F}"/>
                  </a:ext>
                </a:extLst>
              </p:cNvPr>
              <p:cNvSpPr/>
              <p:nvPr/>
            </p:nvSpPr>
            <p:spPr bwMode="auto">
              <a:xfrm>
                <a:off x="11309856" y="3334335"/>
                <a:ext cx="780689" cy="489613"/>
              </a:xfrm>
              <a:custGeom>
                <a:avLst/>
                <a:gdLst>
                  <a:gd name="T0" fmla="*/ 0 w 464"/>
                  <a:gd name="T1" fmla="*/ 0 h 291"/>
                  <a:gd name="T2" fmla="*/ 296 w 464"/>
                  <a:gd name="T3" fmla="*/ 291 h 291"/>
                  <a:gd name="T4" fmla="*/ 464 w 464"/>
                  <a:gd name="T5" fmla="*/ 95 h 291"/>
                  <a:gd name="T6" fmla="*/ 0 w 464"/>
                  <a:gd name="T7" fmla="*/ 0 h 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64" h="291">
                    <a:moveTo>
                      <a:pt x="0" y="0"/>
                    </a:moveTo>
                    <a:lnTo>
                      <a:pt x="296" y="291"/>
                    </a:lnTo>
                    <a:lnTo>
                      <a:pt x="464" y="95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 algn="ctr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dk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5" name="îṥḷïďè">
                <a:extLst>
                  <a:ext uri="{FF2B5EF4-FFF2-40B4-BE49-F238E27FC236}">
                    <a16:creationId xmlns:a16="http://schemas.microsoft.com/office/drawing/2014/main" id="{5AEB758B-B0E4-47A1-B05F-3B581BD66E30}"/>
                  </a:ext>
                </a:extLst>
              </p:cNvPr>
              <p:cNvSpPr/>
              <p:nvPr/>
            </p:nvSpPr>
            <p:spPr bwMode="auto">
              <a:xfrm>
                <a:off x="8949280" y="3374716"/>
                <a:ext cx="1196272" cy="1928168"/>
              </a:xfrm>
              <a:custGeom>
                <a:avLst/>
                <a:gdLst>
                  <a:gd name="T0" fmla="*/ 711 w 711"/>
                  <a:gd name="T1" fmla="*/ 689 h 1146"/>
                  <a:gd name="T2" fmla="*/ 628 w 711"/>
                  <a:gd name="T3" fmla="*/ 1146 h 1146"/>
                  <a:gd name="T4" fmla="*/ 469 w 711"/>
                  <a:gd name="T5" fmla="*/ 533 h 1146"/>
                  <a:gd name="T6" fmla="*/ 280 w 711"/>
                  <a:gd name="T7" fmla="*/ 303 h 1146"/>
                  <a:gd name="T8" fmla="*/ 0 w 711"/>
                  <a:gd name="T9" fmla="*/ 452 h 1146"/>
                  <a:gd name="T10" fmla="*/ 344 w 711"/>
                  <a:gd name="T11" fmla="*/ 0 h 1146"/>
                  <a:gd name="T12" fmla="*/ 299 w 711"/>
                  <a:gd name="T13" fmla="*/ 291 h 1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11" h="1146">
                    <a:moveTo>
                      <a:pt x="711" y="689"/>
                    </a:moveTo>
                    <a:lnTo>
                      <a:pt x="628" y="1146"/>
                    </a:lnTo>
                    <a:lnTo>
                      <a:pt x="469" y="533"/>
                    </a:lnTo>
                    <a:lnTo>
                      <a:pt x="280" y="303"/>
                    </a:lnTo>
                    <a:lnTo>
                      <a:pt x="0" y="452"/>
                    </a:lnTo>
                    <a:lnTo>
                      <a:pt x="344" y="0"/>
                    </a:lnTo>
                    <a:lnTo>
                      <a:pt x="299" y="291"/>
                    </a:lnTo>
                  </a:path>
                </a:pathLst>
              </a:custGeom>
              <a:noFill/>
              <a:ln w="12700" cap="flat" cmpd="sng" algn="ctr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dk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6" name="iṥlîḍe">
                <a:extLst>
                  <a:ext uri="{FF2B5EF4-FFF2-40B4-BE49-F238E27FC236}">
                    <a16:creationId xmlns:a16="http://schemas.microsoft.com/office/drawing/2014/main" id="{BF0893C7-ED8D-402A-82E2-5BE6681636BB}"/>
                  </a:ext>
                </a:extLst>
              </p:cNvPr>
              <p:cNvSpPr/>
              <p:nvPr/>
            </p:nvSpPr>
            <p:spPr bwMode="auto">
              <a:xfrm flipH="1" flipV="1">
                <a:off x="9607146" y="3374716"/>
                <a:ext cx="1224875" cy="75713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dk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7" name="î$ľîdé">
                <a:extLst>
                  <a:ext uri="{FF2B5EF4-FFF2-40B4-BE49-F238E27FC236}">
                    <a16:creationId xmlns:a16="http://schemas.microsoft.com/office/drawing/2014/main" id="{4373540A-CD5A-454A-9B49-B276ED8F1400}"/>
                  </a:ext>
                </a:extLst>
              </p:cNvPr>
              <p:cNvSpPr/>
              <p:nvPr/>
            </p:nvSpPr>
            <p:spPr bwMode="auto">
              <a:xfrm flipH="1">
                <a:off x="12171307" y="2787516"/>
                <a:ext cx="498026" cy="80761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dk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8" name="í$ḷïdê">
                <a:extLst>
                  <a:ext uri="{FF2B5EF4-FFF2-40B4-BE49-F238E27FC236}">
                    <a16:creationId xmlns:a16="http://schemas.microsoft.com/office/drawing/2014/main" id="{8EC8D4D4-A017-4BE9-9BA5-4F527CEB8CE7}"/>
                  </a:ext>
                </a:extLst>
              </p:cNvPr>
              <p:cNvSpPr/>
              <p:nvPr/>
            </p:nvSpPr>
            <p:spPr bwMode="auto">
              <a:xfrm>
                <a:off x="11923976" y="3521095"/>
                <a:ext cx="291076" cy="1268620"/>
              </a:xfrm>
              <a:custGeom>
                <a:avLst/>
                <a:gdLst>
                  <a:gd name="T0" fmla="*/ 0 w 173"/>
                  <a:gd name="T1" fmla="*/ 754 h 754"/>
                  <a:gd name="T2" fmla="*/ 173 w 173"/>
                  <a:gd name="T3" fmla="*/ 308 h 754"/>
                  <a:gd name="T4" fmla="*/ 116 w 173"/>
                  <a:gd name="T5" fmla="*/ 0 h 7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3" h="754">
                    <a:moveTo>
                      <a:pt x="0" y="754"/>
                    </a:moveTo>
                    <a:lnTo>
                      <a:pt x="173" y="308"/>
                    </a:lnTo>
                    <a:lnTo>
                      <a:pt x="116" y="0"/>
                    </a:lnTo>
                  </a:path>
                </a:pathLst>
              </a:custGeom>
              <a:noFill/>
              <a:ln w="12700" cap="flat" cmpd="sng" algn="ctr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dk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9" name="í$ḻiḑê">
                <a:extLst>
                  <a:ext uri="{FF2B5EF4-FFF2-40B4-BE49-F238E27FC236}">
                    <a16:creationId xmlns:a16="http://schemas.microsoft.com/office/drawing/2014/main" id="{6C21486D-1EBA-4365-B6F7-9B7852A2DB0B}"/>
                  </a:ext>
                </a:extLst>
              </p:cNvPr>
              <p:cNvSpPr/>
              <p:nvPr/>
            </p:nvSpPr>
            <p:spPr bwMode="auto">
              <a:xfrm flipH="1" flipV="1">
                <a:off x="12215052" y="4039311"/>
                <a:ext cx="454281" cy="279298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dk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0" name="iṩḷîḍê">
                <a:extLst>
                  <a:ext uri="{FF2B5EF4-FFF2-40B4-BE49-F238E27FC236}">
                    <a16:creationId xmlns:a16="http://schemas.microsoft.com/office/drawing/2014/main" id="{DDA63C20-A9C2-4A24-9158-C4E432CCF175}"/>
                  </a:ext>
                </a:extLst>
              </p:cNvPr>
              <p:cNvSpPr/>
              <p:nvPr/>
            </p:nvSpPr>
            <p:spPr bwMode="auto">
              <a:xfrm>
                <a:off x="11819660" y="3852552"/>
                <a:ext cx="72348" cy="937164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dk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1" name="îṩlíḓe">
                <a:extLst>
                  <a:ext uri="{FF2B5EF4-FFF2-40B4-BE49-F238E27FC236}">
                    <a16:creationId xmlns:a16="http://schemas.microsoft.com/office/drawing/2014/main" id="{81E81975-5E63-4F4E-B046-04B91C9ABB7A}"/>
                  </a:ext>
                </a:extLst>
              </p:cNvPr>
              <p:cNvSpPr/>
              <p:nvPr/>
            </p:nvSpPr>
            <p:spPr bwMode="auto">
              <a:xfrm flipH="1">
                <a:off x="9962157" y="4789715"/>
                <a:ext cx="844625" cy="513169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dk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2" name="íşľiďê">
                <a:extLst>
                  <a:ext uri="{FF2B5EF4-FFF2-40B4-BE49-F238E27FC236}">
                    <a16:creationId xmlns:a16="http://schemas.microsoft.com/office/drawing/2014/main" id="{AFF46898-3DE5-4072-B58C-4CFA4889CC57}"/>
                  </a:ext>
                </a:extLst>
              </p:cNvPr>
              <p:cNvSpPr/>
              <p:nvPr/>
            </p:nvSpPr>
            <p:spPr bwMode="auto">
              <a:xfrm flipH="1">
                <a:off x="10727704" y="2684882"/>
                <a:ext cx="457646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dk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3" name="îš1ïḋé">
                <a:extLst>
                  <a:ext uri="{FF2B5EF4-FFF2-40B4-BE49-F238E27FC236}">
                    <a16:creationId xmlns:a16="http://schemas.microsoft.com/office/drawing/2014/main" id="{8EF45C82-B24B-42C8-B112-FB5058B78F8E}"/>
                  </a:ext>
                </a:extLst>
              </p:cNvPr>
              <p:cNvSpPr/>
              <p:nvPr/>
            </p:nvSpPr>
            <p:spPr bwMode="auto">
              <a:xfrm flipH="1">
                <a:off x="10870718" y="3310780"/>
                <a:ext cx="314631" cy="99269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dk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43" name="ïṧļïḑê">
              <a:extLst>
                <a:ext uri="{FF2B5EF4-FFF2-40B4-BE49-F238E27FC236}">
                  <a16:creationId xmlns:a16="http://schemas.microsoft.com/office/drawing/2014/main" id="{FAD114FE-98B1-4333-A91B-1BD1A6F2F310}"/>
                </a:ext>
              </a:extLst>
            </p:cNvPr>
            <p:cNvSpPr/>
            <p:nvPr/>
          </p:nvSpPr>
          <p:spPr bwMode="auto">
            <a:xfrm>
              <a:off x="6545472" y="1903170"/>
              <a:ext cx="136284" cy="136284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9525">
              <a:solidFill>
                <a:schemeClr val="accent6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4" name="íṧḻîḑe">
              <a:extLst>
                <a:ext uri="{FF2B5EF4-FFF2-40B4-BE49-F238E27FC236}">
                  <a16:creationId xmlns:a16="http://schemas.microsoft.com/office/drawing/2014/main" id="{A2DA710C-2D26-4B7E-AE7D-14A09C273BD7}"/>
                </a:ext>
              </a:extLst>
            </p:cNvPr>
            <p:cNvSpPr/>
            <p:nvPr/>
          </p:nvSpPr>
          <p:spPr bwMode="auto">
            <a:xfrm>
              <a:off x="7455715" y="2895857"/>
              <a:ext cx="134602" cy="136284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9525">
              <a:solidFill>
                <a:schemeClr val="accent6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5" name="íşḷîďé">
              <a:extLst>
                <a:ext uri="{FF2B5EF4-FFF2-40B4-BE49-F238E27FC236}">
                  <a16:creationId xmlns:a16="http://schemas.microsoft.com/office/drawing/2014/main" id="{DC3C2035-854D-48D5-9333-921BF3A65026}"/>
                </a:ext>
              </a:extLst>
            </p:cNvPr>
            <p:cNvSpPr/>
            <p:nvPr/>
          </p:nvSpPr>
          <p:spPr bwMode="auto">
            <a:xfrm>
              <a:off x="6972832" y="3075886"/>
              <a:ext cx="134602" cy="134602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9525">
              <a:solidFill>
                <a:schemeClr val="accent6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6" name="íSľîḑe">
              <a:extLst>
                <a:ext uri="{FF2B5EF4-FFF2-40B4-BE49-F238E27FC236}">
                  <a16:creationId xmlns:a16="http://schemas.microsoft.com/office/drawing/2014/main" id="{14DE9F0B-F15A-4EB1-9342-ED741A730AAC}"/>
                </a:ext>
              </a:extLst>
            </p:cNvPr>
            <p:cNvSpPr/>
            <p:nvPr/>
          </p:nvSpPr>
          <p:spPr bwMode="auto">
            <a:xfrm>
              <a:off x="6426013" y="2741065"/>
              <a:ext cx="136284" cy="134602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9525">
              <a:solidFill>
                <a:schemeClr val="accent6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7" name="íSliḑé">
              <a:extLst>
                <a:ext uri="{FF2B5EF4-FFF2-40B4-BE49-F238E27FC236}">
                  <a16:creationId xmlns:a16="http://schemas.microsoft.com/office/drawing/2014/main" id="{D191A8CD-B7FC-464C-BF3F-16E53D02C0B3}"/>
                </a:ext>
              </a:extLst>
            </p:cNvPr>
            <p:cNvSpPr/>
            <p:nvPr/>
          </p:nvSpPr>
          <p:spPr bwMode="auto">
            <a:xfrm>
              <a:off x="5709259" y="3577278"/>
              <a:ext cx="134602" cy="136284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9525">
              <a:solidFill>
                <a:schemeClr val="accent6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8" name="ïṡliḓé">
              <a:extLst>
                <a:ext uri="{FF2B5EF4-FFF2-40B4-BE49-F238E27FC236}">
                  <a16:creationId xmlns:a16="http://schemas.microsoft.com/office/drawing/2014/main" id="{97EAEC62-DFDE-4B3F-9E53-80D0F4B624FA}"/>
                </a:ext>
              </a:extLst>
            </p:cNvPr>
            <p:cNvSpPr/>
            <p:nvPr/>
          </p:nvSpPr>
          <p:spPr bwMode="auto">
            <a:xfrm>
              <a:off x="5039616" y="2820143"/>
              <a:ext cx="134602" cy="136284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9525">
              <a:solidFill>
                <a:schemeClr val="accent6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9" name="iŝḻíďê">
              <a:extLst>
                <a:ext uri="{FF2B5EF4-FFF2-40B4-BE49-F238E27FC236}">
                  <a16:creationId xmlns:a16="http://schemas.microsoft.com/office/drawing/2014/main" id="{66BFE51E-7745-4754-9226-7872960D7A83}"/>
                </a:ext>
              </a:extLst>
            </p:cNvPr>
            <p:cNvSpPr/>
            <p:nvPr/>
          </p:nvSpPr>
          <p:spPr bwMode="auto">
            <a:xfrm>
              <a:off x="4452417" y="3481374"/>
              <a:ext cx="136284" cy="136284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9525">
              <a:solidFill>
                <a:schemeClr val="accent6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0" name="iṧľíḓê">
              <a:extLst>
                <a:ext uri="{FF2B5EF4-FFF2-40B4-BE49-F238E27FC236}">
                  <a16:creationId xmlns:a16="http://schemas.microsoft.com/office/drawing/2014/main" id="{D28B3B98-C2C5-4A26-9B85-5B208DBD1D08}"/>
                </a:ext>
              </a:extLst>
            </p:cNvPr>
            <p:cNvSpPr/>
            <p:nvPr/>
          </p:nvSpPr>
          <p:spPr bwMode="auto">
            <a:xfrm>
              <a:off x="4684604" y="3923877"/>
              <a:ext cx="134602" cy="136284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9525">
              <a:solidFill>
                <a:schemeClr val="accent6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1" name="iSḻíḑe">
              <a:extLst>
                <a:ext uri="{FF2B5EF4-FFF2-40B4-BE49-F238E27FC236}">
                  <a16:creationId xmlns:a16="http://schemas.microsoft.com/office/drawing/2014/main" id="{DFCAF410-C0B8-43E5-A794-0198AA9B0AEF}"/>
                </a:ext>
              </a:extLst>
            </p:cNvPr>
            <p:cNvSpPr/>
            <p:nvPr/>
          </p:nvSpPr>
          <p:spPr bwMode="auto">
            <a:xfrm>
              <a:off x="5369390" y="4543044"/>
              <a:ext cx="136284" cy="134602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9525">
              <a:solidFill>
                <a:schemeClr val="accent6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2" name="i$líḓé">
              <a:extLst>
                <a:ext uri="{FF2B5EF4-FFF2-40B4-BE49-F238E27FC236}">
                  <a16:creationId xmlns:a16="http://schemas.microsoft.com/office/drawing/2014/main" id="{4B17071F-0B47-4D9C-B743-882B45AE1ADB}"/>
                </a:ext>
              </a:extLst>
            </p:cNvPr>
            <p:cNvSpPr/>
            <p:nvPr/>
          </p:nvSpPr>
          <p:spPr bwMode="auto">
            <a:xfrm>
              <a:off x="6493314" y="4080351"/>
              <a:ext cx="136284" cy="134602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9525">
              <a:solidFill>
                <a:schemeClr val="accent6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3" name="íṡliḓe">
              <a:extLst>
                <a:ext uri="{FF2B5EF4-FFF2-40B4-BE49-F238E27FC236}">
                  <a16:creationId xmlns:a16="http://schemas.microsoft.com/office/drawing/2014/main" id="{4F3C4082-4F50-46B6-B4B9-110FF552B892}"/>
                </a:ext>
              </a:extLst>
            </p:cNvPr>
            <p:cNvSpPr/>
            <p:nvPr/>
          </p:nvSpPr>
          <p:spPr bwMode="auto">
            <a:xfrm>
              <a:off x="7040133" y="3885179"/>
              <a:ext cx="136284" cy="134602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9525">
              <a:solidFill>
                <a:schemeClr val="accent6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4" name="ï$liḍè">
              <a:extLst>
                <a:ext uri="{FF2B5EF4-FFF2-40B4-BE49-F238E27FC236}">
                  <a16:creationId xmlns:a16="http://schemas.microsoft.com/office/drawing/2014/main" id="{3BAC569B-CABB-4D87-ACBF-1C3C349FE3C3}"/>
                </a:ext>
              </a:extLst>
            </p:cNvPr>
            <p:cNvSpPr/>
            <p:nvPr/>
          </p:nvSpPr>
          <p:spPr bwMode="auto">
            <a:xfrm>
              <a:off x="7455715" y="4080351"/>
              <a:ext cx="134602" cy="134602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9525">
              <a:solidFill>
                <a:schemeClr val="accent6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55" name="ïṩļíḑê">
              <a:extLst>
                <a:ext uri="{FF2B5EF4-FFF2-40B4-BE49-F238E27FC236}">
                  <a16:creationId xmlns:a16="http://schemas.microsoft.com/office/drawing/2014/main" id="{D1E7B9E1-CF58-4360-8308-2C99EB75C160}"/>
                </a:ext>
              </a:extLst>
            </p:cNvPr>
            <p:cNvGrpSpPr/>
            <p:nvPr/>
          </p:nvGrpSpPr>
          <p:grpSpPr>
            <a:xfrm>
              <a:off x="4719446" y="2059398"/>
              <a:ext cx="2414023" cy="2901694"/>
              <a:chOff x="4707152" y="2248023"/>
              <a:chExt cx="2414023" cy="2901694"/>
            </a:xfrm>
          </p:grpSpPr>
          <p:sp>
            <p:nvSpPr>
              <p:cNvPr id="307" name="ïš1îḍé">
                <a:extLst>
                  <a:ext uri="{FF2B5EF4-FFF2-40B4-BE49-F238E27FC236}">
                    <a16:creationId xmlns:a16="http://schemas.microsoft.com/office/drawing/2014/main" id="{86678704-AE1B-4E61-9203-1775AD189650}"/>
                  </a:ext>
                </a:extLst>
              </p:cNvPr>
              <p:cNvSpPr/>
              <p:nvPr/>
            </p:nvSpPr>
            <p:spPr bwMode="auto">
              <a:xfrm>
                <a:off x="6054864" y="5013433"/>
                <a:ext cx="136284" cy="136284"/>
              </a:xfrm>
              <a:prstGeom prst="ellipse">
                <a:avLst/>
              </a:prstGeom>
              <a:solidFill>
                <a:schemeClr val="accent2">
                  <a:lumMod val="100000"/>
                </a:schemeClr>
              </a:solidFill>
              <a:ln w="12700" cap="flat" cmpd="sng" algn="ctr">
                <a:solidFill>
                  <a:schemeClr val="bg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08" name="íSḷiḋè">
                <a:extLst>
                  <a:ext uri="{FF2B5EF4-FFF2-40B4-BE49-F238E27FC236}">
                    <a16:creationId xmlns:a16="http://schemas.microsoft.com/office/drawing/2014/main" id="{286CCDAF-4CF3-4E21-AE8F-327311304E26}"/>
                  </a:ext>
                </a:extLst>
              </p:cNvPr>
              <p:cNvGrpSpPr/>
              <p:nvPr/>
            </p:nvGrpSpPr>
            <p:grpSpPr>
              <a:xfrm>
                <a:off x="4707152" y="2248023"/>
                <a:ext cx="2414023" cy="2522443"/>
                <a:chOff x="4707152" y="2248023"/>
                <a:chExt cx="2414023" cy="2522443"/>
              </a:xfrm>
            </p:grpSpPr>
            <p:grpSp>
              <p:nvGrpSpPr>
                <p:cNvPr id="309" name="ï$1ïḍê">
                  <a:extLst>
                    <a:ext uri="{FF2B5EF4-FFF2-40B4-BE49-F238E27FC236}">
                      <a16:creationId xmlns:a16="http://schemas.microsoft.com/office/drawing/2014/main" id="{541ADD72-0B4F-40C7-86AD-769FCDF56FA1}"/>
                    </a:ext>
                  </a:extLst>
                </p:cNvPr>
                <p:cNvGrpSpPr/>
                <p:nvPr/>
              </p:nvGrpSpPr>
              <p:grpSpPr>
                <a:xfrm>
                  <a:off x="6792726" y="2408141"/>
                  <a:ext cx="328449" cy="330554"/>
                  <a:chOff x="4149281" y="1887719"/>
                  <a:chExt cx="224837" cy="226650"/>
                </a:xfrm>
              </p:grpSpPr>
              <p:sp>
                <p:nvSpPr>
                  <p:cNvPr id="322" name="îṧlíďé">
                    <a:extLst>
                      <a:ext uri="{FF2B5EF4-FFF2-40B4-BE49-F238E27FC236}">
                        <a16:creationId xmlns:a16="http://schemas.microsoft.com/office/drawing/2014/main" id="{35BE3821-4E15-456B-97FC-98F53D4309FB}"/>
                      </a:ext>
                    </a:extLst>
                  </p:cNvPr>
                  <p:cNvSpPr/>
                  <p:nvPr/>
                </p:nvSpPr>
                <p:spPr>
                  <a:xfrm>
                    <a:off x="4149281" y="1887719"/>
                    <a:ext cx="224837" cy="226650"/>
                  </a:xfrm>
                  <a:prstGeom prst="ellipse">
                    <a:avLst/>
                  </a:prstGeom>
                  <a:solidFill>
                    <a:schemeClr val="accent2">
                      <a:lumMod val="100000"/>
                    </a:schemeClr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323" name="ïṩḻïdè">
                    <a:extLst>
                      <a:ext uri="{FF2B5EF4-FFF2-40B4-BE49-F238E27FC236}">
                        <a16:creationId xmlns:a16="http://schemas.microsoft.com/office/drawing/2014/main" id="{9AA7F1FB-3DE4-4DFD-8A6B-770BFC22C441}"/>
                      </a:ext>
                    </a:extLst>
                  </p:cNvPr>
                  <p:cNvSpPr/>
                  <p:nvPr/>
                </p:nvSpPr>
                <p:spPr>
                  <a:xfrm>
                    <a:off x="4209256" y="1948177"/>
                    <a:ext cx="104887" cy="105734"/>
                  </a:xfrm>
                  <a:prstGeom prst="ellipse">
                    <a:avLst/>
                  </a:prstGeom>
                  <a:solidFill>
                    <a:schemeClr val="accent2">
                      <a:lumMod val="10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  <p:grpSp>
              <p:nvGrpSpPr>
                <p:cNvPr id="310" name="ïṥľïḑé">
                  <a:extLst>
                    <a:ext uri="{FF2B5EF4-FFF2-40B4-BE49-F238E27FC236}">
                      <a16:creationId xmlns:a16="http://schemas.microsoft.com/office/drawing/2014/main" id="{C082550A-8BF6-4DDC-B719-AAAAD3FD9A23}"/>
                    </a:ext>
                  </a:extLst>
                </p:cNvPr>
                <p:cNvGrpSpPr/>
                <p:nvPr/>
              </p:nvGrpSpPr>
              <p:grpSpPr>
                <a:xfrm>
                  <a:off x="5832354" y="2796766"/>
                  <a:ext cx="328449" cy="330554"/>
                  <a:chOff x="4149281" y="1887719"/>
                  <a:chExt cx="224837" cy="226650"/>
                </a:xfrm>
              </p:grpSpPr>
              <p:sp>
                <p:nvSpPr>
                  <p:cNvPr id="320" name="íŝḻíďè">
                    <a:extLst>
                      <a:ext uri="{FF2B5EF4-FFF2-40B4-BE49-F238E27FC236}">
                        <a16:creationId xmlns:a16="http://schemas.microsoft.com/office/drawing/2014/main" id="{663901A2-DD80-4423-AF84-DF63779F9132}"/>
                      </a:ext>
                    </a:extLst>
                  </p:cNvPr>
                  <p:cNvSpPr/>
                  <p:nvPr/>
                </p:nvSpPr>
                <p:spPr>
                  <a:xfrm>
                    <a:off x="4149281" y="1887719"/>
                    <a:ext cx="224837" cy="226650"/>
                  </a:xfrm>
                  <a:prstGeom prst="ellipse">
                    <a:avLst/>
                  </a:prstGeom>
                  <a:solidFill>
                    <a:schemeClr val="accent2">
                      <a:lumMod val="100000"/>
                    </a:schemeClr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321" name="îs1íḑé">
                    <a:extLst>
                      <a:ext uri="{FF2B5EF4-FFF2-40B4-BE49-F238E27FC236}">
                        <a16:creationId xmlns:a16="http://schemas.microsoft.com/office/drawing/2014/main" id="{862C0A01-39FD-4E11-AAB4-7EA76FF8AACA}"/>
                      </a:ext>
                    </a:extLst>
                  </p:cNvPr>
                  <p:cNvSpPr/>
                  <p:nvPr/>
                </p:nvSpPr>
                <p:spPr>
                  <a:xfrm>
                    <a:off x="4209256" y="1948177"/>
                    <a:ext cx="104887" cy="105734"/>
                  </a:xfrm>
                  <a:prstGeom prst="ellipse">
                    <a:avLst/>
                  </a:prstGeom>
                  <a:solidFill>
                    <a:schemeClr val="accent2">
                      <a:lumMod val="10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  <p:grpSp>
              <p:nvGrpSpPr>
                <p:cNvPr id="311" name="ïŝḻïďè">
                  <a:extLst>
                    <a:ext uri="{FF2B5EF4-FFF2-40B4-BE49-F238E27FC236}">
                      <a16:creationId xmlns:a16="http://schemas.microsoft.com/office/drawing/2014/main" id="{8967994C-DA29-42FC-8F2F-9DBFB01DA387}"/>
                    </a:ext>
                  </a:extLst>
                </p:cNvPr>
                <p:cNvGrpSpPr/>
                <p:nvPr/>
              </p:nvGrpSpPr>
              <p:grpSpPr>
                <a:xfrm>
                  <a:off x="4707152" y="3462362"/>
                  <a:ext cx="328449" cy="330554"/>
                  <a:chOff x="4149281" y="1887719"/>
                  <a:chExt cx="224837" cy="226650"/>
                </a:xfrm>
              </p:grpSpPr>
              <p:sp>
                <p:nvSpPr>
                  <p:cNvPr id="318" name="îSļîḍé">
                    <a:extLst>
                      <a:ext uri="{FF2B5EF4-FFF2-40B4-BE49-F238E27FC236}">
                        <a16:creationId xmlns:a16="http://schemas.microsoft.com/office/drawing/2014/main" id="{3D396799-5477-4744-9A67-DCA88DC63674}"/>
                      </a:ext>
                    </a:extLst>
                  </p:cNvPr>
                  <p:cNvSpPr/>
                  <p:nvPr/>
                </p:nvSpPr>
                <p:spPr>
                  <a:xfrm>
                    <a:off x="4149281" y="1887719"/>
                    <a:ext cx="224837" cy="226650"/>
                  </a:xfrm>
                  <a:prstGeom prst="ellipse">
                    <a:avLst/>
                  </a:prstGeom>
                  <a:solidFill>
                    <a:schemeClr val="accent2">
                      <a:lumMod val="100000"/>
                    </a:schemeClr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319" name="iṩḷíďê">
                    <a:extLst>
                      <a:ext uri="{FF2B5EF4-FFF2-40B4-BE49-F238E27FC236}">
                        <a16:creationId xmlns:a16="http://schemas.microsoft.com/office/drawing/2014/main" id="{CE4CFF53-A2A7-4074-86D9-75B94A76D43E}"/>
                      </a:ext>
                    </a:extLst>
                  </p:cNvPr>
                  <p:cNvSpPr/>
                  <p:nvPr/>
                </p:nvSpPr>
                <p:spPr>
                  <a:xfrm>
                    <a:off x="4209256" y="1948177"/>
                    <a:ext cx="104887" cy="105734"/>
                  </a:xfrm>
                  <a:prstGeom prst="ellipse">
                    <a:avLst/>
                  </a:prstGeom>
                  <a:solidFill>
                    <a:schemeClr val="accent2">
                      <a:lumMod val="10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  <p:grpSp>
              <p:nvGrpSpPr>
                <p:cNvPr id="312" name="í$ḷîḓê">
                  <a:extLst>
                    <a:ext uri="{FF2B5EF4-FFF2-40B4-BE49-F238E27FC236}">
                      <a16:creationId xmlns:a16="http://schemas.microsoft.com/office/drawing/2014/main" id="{65DCA33B-CA5E-4D39-9E46-0D777220ECB8}"/>
                    </a:ext>
                  </a:extLst>
                </p:cNvPr>
                <p:cNvGrpSpPr/>
                <p:nvPr/>
              </p:nvGrpSpPr>
              <p:grpSpPr>
                <a:xfrm>
                  <a:off x="5940643" y="4439912"/>
                  <a:ext cx="328449" cy="330554"/>
                  <a:chOff x="4149281" y="1887719"/>
                  <a:chExt cx="224837" cy="226650"/>
                </a:xfrm>
              </p:grpSpPr>
              <p:sp>
                <p:nvSpPr>
                  <p:cNvPr id="316" name="íSļîḋè">
                    <a:extLst>
                      <a:ext uri="{FF2B5EF4-FFF2-40B4-BE49-F238E27FC236}">
                        <a16:creationId xmlns:a16="http://schemas.microsoft.com/office/drawing/2014/main" id="{1D3BDD62-7B55-4CB7-83A2-610C0BCC1A3F}"/>
                      </a:ext>
                    </a:extLst>
                  </p:cNvPr>
                  <p:cNvSpPr/>
                  <p:nvPr/>
                </p:nvSpPr>
                <p:spPr>
                  <a:xfrm>
                    <a:off x="4149281" y="1887719"/>
                    <a:ext cx="224837" cy="226650"/>
                  </a:xfrm>
                  <a:prstGeom prst="ellipse">
                    <a:avLst/>
                  </a:prstGeom>
                  <a:solidFill>
                    <a:schemeClr val="accent2">
                      <a:lumMod val="100000"/>
                    </a:schemeClr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317" name="íş1ïḑé">
                    <a:extLst>
                      <a:ext uri="{FF2B5EF4-FFF2-40B4-BE49-F238E27FC236}">
                        <a16:creationId xmlns:a16="http://schemas.microsoft.com/office/drawing/2014/main" id="{9EB534AD-A934-42C8-A74A-708A14691694}"/>
                      </a:ext>
                    </a:extLst>
                  </p:cNvPr>
                  <p:cNvSpPr/>
                  <p:nvPr/>
                </p:nvSpPr>
                <p:spPr>
                  <a:xfrm>
                    <a:off x="4209256" y="1948177"/>
                    <a:ext cx="104887" cy="105734"/>
                  </a:xfrm>
                  <a:prstGeom prst="ellipse">
                    <a:avLst/>
                  </a:prstGeom>
                  <a:solidFill>
                    <a:schemeClr val="accent2">
                      <a:lumMod val="10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  <p:grpSp>
              <p:nvGrpSpPr>
                <p:cNvPr id="313" name="îŝḻïďê">
                  <a:extLst>
                    <a:ext uri="{FF2B5EF4-FFF2-40B4-BE49-F238E27FC236}">
                      <a16:creationId xmlns:a16="http://schemas.microsoft.com/office/drawing/2014/main" id="{9DF863E2-D968-4433-BECC-A56DB810612B}"/>
                    </a:ext>
                  </a:extLst>
                </p:cNvPr>
                <p:cNvGrpSpPr/>
                <p:nvPr/>
              </p:nvGrpSpPr>
              <p:grpSpPr>
                <a:xfrm>
                  <a:off x="5995533" y="2248023"/>
                  <a:ext cx="206943" cy="208270"/>
                  <a:chOff x="4149281" y="1887719"/>
                  <a:chExt cx="224837" cy="226650"/>
                </a:xfrm>
              </p:grpSpPr>
              <p:sp>
                <p:nvSpPr>
                  <p:cNvPr id="314" name="íṥḻîďè">
                    <a:extLst>
                      <a:ext uri="{FF2B5EF4-FFF2-40B4-BE49-F238E27FC236}">
                        <a16:creationId xmlns:a16="http://schemas.microsoft.com/office/drawing/2014/main" id="{0A70DF47-C7D0-468D-8A87-76FF03B58387}"/>
                      </a:ext>
                    </a:extLst>
                  </p:cNvPr>
                  <p:cNvSpPr/>
                  <p:nvPr/>
                </p:nvSpPr>
                <p:spPr>
                  <a:xfrm>
                    <a:off x="4149281" y="1887719"/>
                    <a:ext cx="224837" cy="226650"/>
                  </a:xfrm>
                  <a:prstGeom prst="ellipse">
                    <a:avLst/>
                  </a:prstGeom>
                  <a:solidFill>
                    <a:schemeClr val="accent2">
                      <a:lumMod val="100000"/>
                    </a:schemeClr>
                  </a:solidFill>
                  <a:ln w="1905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315" name="îślîďê">
                    <a:extLst>
                      <a:ext uri="{FF2B5EF4-FFF2-40B4-BE49-F238E27FC236}">
                        <a16:creationId xmlns:a16="http://schemas.microsoft.com/office/drawing/2014/main" id="{33580C91-C1A6-49ED-BCCB-B4E622B42FB4}"/>
                      </a:ext>
                    </a:extLst>
                  </p:cNvPr>
                  <p:cNvSpPr/>
                  <p:nvPr/>
                </p:nvSpPr>
                <p:spPr>
                  <a:xfrm>
                    <a:off x="4209256" y="1948177"/>
                    <a:ext cx="104887" cy="105734"/>
                  </a:xfrm>
                  <a:prstGeom prst="ellipse">
                    <a:avLst/>
                  </a:prstGeom>
                  <a:solidFill>
                    <a:schemeClr val="accent2">
                      <a:lumMod val="10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</p:grpSp>
        <p:grpSp>
          <p:nvGrpSpPr>
            <p:cNvPr id="256" name="ïṩḻïḍè">
              <a:extLst>
                <a:ext uri="{FF2B5EF4-FFF2-40B4-BE49-F238E27FC236}">
                  <a16:creationId xmlns:a16="http://schemas.microsoft.com/office/drawing/2014/main" id="{F06B565E-71B8-4317-BF72-D77242C2B676}"/>
                </a:ext>
              </a:extLst>
            </p:cNvPr>
            <p:cNvGrpSpPr/>
            <p:nvPr/>
          </p:nvGrpSpPr>
          <p:grpSpPr>
            <a:xfrm>
              <a:off x="5996130" y="3221148"/>
              <a:ext cx="1547693" cy="469425"/>
              <a:chOff x="5983836" y="3409773"/>
              <a:chExt cx="1547693" cy="469425"/>
            </a:xfrm>
          </p:grpSpPr>
          <p:grpSp>
            <p:nvGrpSpPr>
              <p:cNvPr id="298" name="îṥlïḋê">
                <a:extLst>
                  <a:ext uri="{FF2B5EF4-FFF2-40B4-BE49-F238E27FC236}">
                    <a16:creationId xmlns:a16="http://schemas.microsoft.com/office/drawing/2014/main" id="{97514842-E826-4FE2-8702-087D750619B1}"/>
                  </a:ext>
                </a:extLst>
              </p:cNvPr>
              <p:cNvGrpSpPr/>
              <p:nvPr/>
            </p:nvGrpSpPr>
            <p:grpSpPr>
              <a:xfrm>
                <a:off x="6383629" y="3409773"/>
                <a:ext cx="328449" cy="330554"/>
                <a:chOff x="4149281" y="1887719"/>
                <a:chExt cx="224837" cy="226650"/>
              </a:xfrm>
            </p:grpSpPr>
            <p:sp>
              <p:nvSpPr>
                <p:cNvPr id="305" name="ï$1íďé">
                  <a:extLst>
                    <a:ext uri="{FF2B5EF4-FFF2-40B4-BE49-F238E27FC236}">
                      <a16:creationId xmlns:a16="http://schemas.microsoft.com/office/drawing/2014/main" id="{637AEFB4-CCA7-4B66-98DA-C25B77E6BE86}"/>
                    </a:ext>
                  </a:extLst>
                </p:cNvPr>
                <p:cNvSpPr/>
                <p:nvPr/>
              </p:nvSpPr>
              <p:spPr>
                <a:xfrm>
                  <a:off x="4149281" y="1887719"/>
                  <a:ext cx="224837" cy="226650"/>
                </a:xfrm>
                <a:prstGeom prst="ellipse">
                  <a:avLst/>
                </a:prstGeom>
                <a:solidFill>
                  <a:schemeClr val="accent3">
                    <a:lumMod val="100000"/>
                  </a:schemeClr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06" name="îSḻidê">
                  <a:extLst>
                    <a:ext uri="{FF2B5EF4-FFF2-40B4-BE49-F238E27FC236}">
                      <a16:creationId xmlns:a16="http://schemas.microsoft.com/office/drawing/2014/main" id="{02B638E4-DCD3-4153-8F1F-3E1586544822}"/>
                    </a:ext>
                  </a:extLst>
                </p:cNvPr>
                <p:cNvSpPr/>
                <p:nvPr/>
              </p:nvSpPr>
              <p:spPr>
                <a:xfrm>
                  <a:off x="4209256" y="1948177"/>
                  <a:ext cx="104887" cy="105734"/>
                </a:xfrm>
                <a:prstGeom prst="ellipse">
                  <a:avLst/>
                </a:prstGeom>
                <a:solidFill>
                  <a:schemeClr val="accent3">
                    <a:lumMod val="10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99" name="isḻiḍê">
                <a:extLst>
                  <a:ext uri="{FF2B5EF4-FFF2-40B4-BE49-F238E27FC236}">
                    <a16:creationId xmlns:a16="http://schemas.microsoft.com/office/drawing/2014/main" id="{4117FA68-379D-453F-AC5F-7F443A550E04}"/>
                  </a:ext>
                </a:extLst>
              </p:cNvPr>
              <p:cNvGrpSpPr/>
              <p:nvPr/>
            </p:nvGrpSpPr>
            <p:grpSpPr>
              <a:xfrm>
                <a:off x="5983836" y="3624513"/>
                <a:ext cx="206943" cy="208270"/>
                <a:chOff x="4149281" y="1887719"/>
                <a:chExt cx="224837" cy="226650"/>
              </a:xfrm>
            </p:grpSpPr>
            <p:sp>
              <p:nvSpPr>
                <p:cNvPr id="303" name="ïšḷïdé">
                  <a:extLst>
                    <a:ext uri="{FF2B5EF4-FFF2-40B4-BE49-F238E27FC236}">
                      <a16:creationId xmlns:a16="http://schemas.microsoft.com/office/drawing/2014/main" id="{D1944888-2954-40B2-9361-BEA56AF00E76}"/>
                    </a:ext>
                  </a:extLst>
                </p:cNvPr>
                <p:cNvSpPr/>
                <p:nvPr/>
              </p:nvSpPr>
              <p:spPr>
                <a:xfrm>
                  <a:off x="4149281" y="1887719"/>
                  <a:ext cx="224837" cy="226650"/>
                </a:xfrm>
                <a:prstGeom prst="ellipse">
                  <a:avLst/>
                </a:prstGeom>
                <a:solidFill>
                  <a:schemeClr val="accent3">
                    <a:lumMod val="100000"/>
                  </a:schemeClr>
                </a:solidFill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04" name="îšľïḋê">
                  <a:extLst>
                    <a:ext uri="{FF2B5EF4-FFF2-40B4-BE49-F238E27FC236}">
                      <a16:creationId xmlns:a16="http://schemas.microsoft.com/office/drawing/2014/main" id="{F1E1F8D4-2EA4-4EBA-A03D-01FF5AFBFCE1}"/>
                    </a:ext>
                  </a:extLst>
                </p:cNvPr>
                <p:cNvSpPr/>
                <p:nvPr/>
              </p:nvSpPr>
              <p:spPr>
                <a:xfrm>
                  <a:off x="4209256" y="1948177"/>
                  <a:ext cx="104887" cy="105734"/>
                </a:xfrm>
                <a:prstGeom prst="ellipse">
                  <a:avLst/>
                </a:prstGeom>
                <a:solidFill>
                  <a:schemeClr val="accent3">
                    <a:lumMod val="10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00" name="iṥ1íďê">
                <a:extLst>
                  <a:ext uri="{FF2B5EF4-FFF2-40B4-BE49-F238E27FC236}">
                    <a16:creationId xmlns:a16="http://schemas.microsoft.com/office/drawing/2014/main" id="{0E38C27F-C781-4C0E-BC3B-6CEDE9B82780}"/>
                  </a:ext>
                </a:extLst>
              </p:cNvPr>
              <p:cNvGrpSpPr/>
              <p:nvPr/>
            </p:nvGrpSpPr>
            <p:grpSpPr>
              <a:xfrm>
                <a:off x="7303891" y="3650101"/>
                <a:ext cx="227638" cy="229097"/>
                <a:chOff x="4149281" y="1887719"/>
                <a:chExt cx="224837" cy="226650"/>
              </a:xfrm>
            </p:grpSpPr>
            <p:sp>
              <p:nvSpPr>
                <p:cNvPr id="301" name="îṡľíḓé">
                  <a:extLst>
                    <a:ext uri="{FF2B5EF4-FFF2-40B4-BE49-F238E27FC236}">
                      <a16:creationId xmlns:a16="http://schemas.microsoft.com/office/drawing/2014/main" id="{71BC8AD2-069D-48D6-B974-19BA531FB222}"/>
                    </a:ext>
                  </a:extLst>
                </p:cNvPr>
                <p:cNvSpPr/>
                <p:nvPr/>
              </p:nvSpPr>
              <p:spPr>
                <a:xfrm>
                  <a:off x="4149281" y="1887719"/>
                  <a:ext cx="224837" cy="226650"/>
                </a:xfrm>
                <a:prstGeom prst="ellipse">
                  <a:avLst/>
                </a:prstGeom>
                <a:solidFill>
                  <a:schemeClr val="accent3">
                    <a:lumMod val="100000"/>
                  </a:schemeClr>
                </a:solidFill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02" name="îṣlîďe">
                  <a:extLst>
                    <a:ext uri="{FF2B5EF4-FFF2-40B4-BE49-F238E27FC236}">
                      <a16:creationId xmlns:a16="http://schemas.microsoft.com/office/drawing/2014/main" id="{EDEC403B-F823-471C-824C-4011B5508680}"/>
                    </a:ext>
                  </a:extLst>
                </p:cNvPr>
                <p:cNvSpPr/>
                <p:nvPr/>
              </p:nvSpPr>
              <p:spPr>
                <a:xfrm>
                  <a:off x="4209256" y="1948177"/>
                  <a:ext cx="104887" cy="105734"/>
                </a:xfrm>
                <a:prstGeom prst="ellipse">
                  <a:avLst/>
                </a:prstGeom>
                <a:solidFill>
                  <a:schemeClr val="accent3">
                    <a:lumMod val="10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257" name="î$ľíḋé">
              <a:extLst>
                <a:ext uri="{FF2B5EF4-FFF2-40B4-BE49-F238E27FC236}">
                  <a16:creationId xmlns:a16="http://schemas.microsoft.com/office/drawing/2014/main" id="{18E44470-3342-4AD1-AB1F-93EA78CC5A1F}"/>
                </a:ext>
              </a:extLst>
            </p:cNvPr>
            <p:cNvGrpSpPr/>
            <p:nvPr/>
          </p:nvGrpSpPr>
          <p:grpSpPr>
            <a:xfrm>
              <a:off x="4003277" y="1374767"/>
              <a:ext cx="4185447" cy="4108467"/>
              <a:chOff x="3990983" y="1563392"/>
              <a:chExt cx="4185447" cy="4108467"/>
            </a:xfrm>
          </p:grpSpPr>
          <p:grpSp>
            <p:nvGrpSpPr>
              <p:cNvPr id="258" name="ïSļîďe">
                <a:extLst>
                  <a:ext uri="{FF2B5EF4-FFF2-40B4-BE49-F238E27FC236}">
                    <a16:creationId xmlns:a16="http://schemas.microsoft.com/office/drawing/2014/main" id="{2229218C-9D32-4A9C-96A8-E46C7754EAD2}"/>
                  </a:ext>
                </a:extLst>
              </p:cNvPr>
              <p:cNvGrpSpPr/>
              <p:nvPr/>
            </p:nvGrpSpPr>
            <p:grpSpPr>
              <a:xfrm>
                <a:off x="4085983" y="4338917"/>
                <a:ext cx="250401" cy="252007"/>
                <a:chOff x="4149281" y="1887719"/>
                <a:chExt cx="224837" cy="226650"/>
              </a:xfrm>
            </p:grpSpPr>
            <p:sp>
              <p:nvSpPr>
                <p:cNvPr id="296" name="iS1ídé">
                  <a:extLst>
                    <a:ext uri="{FF2B5EF4-FFF2-40B4-BE49-F238E27FC236}">
                      <a16:creationId xmlns:a16="http://schemas.microsoft.com/office/drawing/2014/main" id="{ECA2A88E-098A-483B-92F3-C0A1152DEE30}"/>
                    </a:ext>
                  </a:extLst>
                </p:cNvPr>
                <p:cNvSpPr/>
                <p:nvPr/>
              </p:nvSpPr>
              <p:spPr>
                <a:xfrm>
                  <a:off x="4149281" y="1887719"/>
                  <a:ext cx="224837" cy="226650"/>
                </a:xfrm>
                <a:prstGeom prst="ellipse">
                  <a:avLst/>
                </a:prstGeom>
                <a:solidFill>
                  <a:schemeClr val="accent4">
                    <a:lumMod val="100000"/>
                  </a:schemeClr>
                </a:solidFill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97" name="ï$ļiḓe">
                  <a:extLst>
                    <a:ext uri="{FF2B5EF4-FFF2-40B4-BE49-F238E27FC236}">
                      <a16:creationId xmlns:a16="http://schemas.microsoft.com/office/drawing/2014/main" id="{E87B9D74-E297-4611-A72A-2B2C988E8C17}"/>
                    </a:ext>
                  </a:extLst>
                </p:cNvPr>
                <p:cNvSpPr/>
                <p:nvPr/>
              </p:nvSpPr>
              <p:spPr>
                <a:xfrm>
                  <a:off x="4209256" y="1948177"/>
                  <a:ext cx="104887" cy="105734"/>
                </a:xfrm>
                <a:prstGeom prst="ellipse">
                  <a:avLst/>
                </a:prstGeom>
                <a:solidFill>
                  <a:schemeClr val="accent4">
                    <a:lumMod val="10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59" name="îSlîḋè">
                <a:extLst>
                  <a:ext uri="{FF2B5EF4-FFF2-40B4-BE49-F238E27FC236}">
                    <a16:creationId xmlns:a16="http://schemas.microsoft.com/office/drawing/2014/main" id="{2A859C08-91AE-490C-8CB6-45D57CF16A06}"/>
                  </a:ext>
                </a:extLst>
              </p:cNvPr>
              <p:cNvGrpSpPr/>
              <p:nvPr/>
            </p:nvGrpSpPr>
            <p:grpSpPr>
              <a:xfrm>
                <a:off x="5165128" y="5419852"/>
                <a:ext cx="250401" cy="252007"/>
                <a:chOff x="4149281" y="1887719"/>
                <a:chExt cx="224837" cy="226650"/>
              </a:xfrm>
            </p:grpSpPr>
            <p:sp>
              <p:nvSpPr>
                <p:cNvPr id="294" name="îšlîdê">
                  <a:extLst>
                    <a:ext uri="{FF2B5EF4-FFF2-40B4-BE49-F238E27FC236}">
                      <a16:creationId xmlns:a16="http://schemas.microsoft.com/office/drawing/2014/main" id="{8AB6308F-2FA4-4D28-8BDF-E5B0A54BC554}"/>
                    </a:ext>
                  </a:extLst>
                </p:cNvPr>
                <p:cNvSpPr/>
                <p:nvPr/>
              </p:nvSpPr>
              <p:spPr>
                <a:xfrm>
                  <a:off x="4149281" y="1887719"/>
                  <a:ext cx="224837" cy="226650"/>
                </a:xfrm>
                <a:prstGeom prst="ellipse">
                  <a:avLst/>
                </a:prstGeom>
                <a:solidFill>
                  <a:schemeClr val="accent4">
                    <a:lumMod val="100000"/>
                  </a:schemeClr>
                </a:solidFill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95" name="íşḻiḑè">
                  <a:extLst>
                    <a:ext uri="{FF2B5EF4-FFF2-40B4-BE49-F238E27FC236}">
                      <a16:creationId xmlns:a16="http://schemas.microsoft.com/office/drawing/2014/main" id="{E4B15894-10B1-4787-B36F-B1881D8C4ECB}"/>
                    </a:ext>
                  </a:extLst>
                </p:cNvPr>
                <p:cNvSpPr/>
                <p:nvPr/>
              </p:nvSpPr>
              <p:spPr>
                <a:xfrm>
                  <a:off x="4209256" y="1948177"/>
                  <a:ext cx="104887" cy="105734"/>
                </a:xfrm>
                <a:prstGeom prst="ellipse">
                  <a:avLst/>
                </a:prstGeom>
                <a:solidFill>
                  <a:schemeClr val="accent4">
                    <a:lumMod val="10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60" name="iṣḻïḑé">
                <a:extLst>
                  <a:ext uri="{FF2B5EF4-FFF2-40B4-BE49-F238E27FC236}">
                    <a16:creationId xmlns:a16="http://schemas.microsoft.com/office/drawing/2014/main" id="{EB8E6444-F868-4644-8F3F-6984D1A3609C}"/>
                  </a:ext>
                </a:extLst>
              </p:cNvPr>
              <p:cNvGrpSpPr/>
              <p:nvPr/>
            </p:nvGrpSpPr>
            <p:grpSpPr>
              <a:xfrm>
                <a:off x="6786047" y="5374409"/>
                <a:ext cx="250401" cy="252007"/>
                <a:chOff x="4149281" y="1887719"/>
                <a:chExt cx="224837" cy="226650"/>
              </a:xfrm>
            </p:grpSpPr>
            <p:sp>
              <p:nvSpPr>
                <p:cNvPr id="292" name="i$líḍè">
                  <a:extLst>
                    <a:ext uri="{FF2B5EF4-FFF2-40B4-BE49-F238E27FC236}">
                      <a16:creationId xmlns:a16="http://schemas.microsoft.com/office/drawing/2014/main" id="{BEA284B6-A29D-4882-B14C-44127E72E58A}"/>
                    </a:ext>
                  </a:extLst>
                </p:cNvPr>
                <p:cNvSpPr/>
                <p:nvPr/>
              </p:nvSpPr>
              <p:spPr>
                <a:xfrm>
                  <a:off x="4149281" y="1887719"/>
                  <a:ext cx="224837" cy="226650"/>
                </a:xfrm>
                <a:prstGeom prst="ellipse">
                  <a:avLst/>
                </a:prstGeom>
                <a:solidFill>
                  <a:schemeClr val="accent4">
                    <a:lumMod val="100000"/>
                  </a:schemeClr>
                </a:solidFill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93" name="îś1îḑe">
                  <a:extLst>
                    <a:ext uri="{FF2B5EF4-FFF2-40B4-BE49-F238E27FC236}">
                      <a16:creationId xmlns:a16="http://schemas.microsoft.com/office/drawing/2014/main" id="{297B34AF-FF4E-4CAC-B254-274EE9E1BBAC}"/>
                    </a:ext>
                  </a:extLst>
                </p:cNvPr>
                <p:cNvSpPr/>
                <p:nvPr/>
              </p:nvSpPr>
              <p:spPr>
                <a:xfrm>
                  <a:off x="4209256" y="1948177"/>
                  <a:ext cx="104887" cy="105734"/>
                </a:xfrm>
                <a:prstGeom prst="ellipse">
                  <a:avLst/>
                </a:prstGeom>
                <a:solidFill>
                  <a:schemeClr val="accent4">
                    <a:lumMod val="10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61" name="ïṣliďè">
                <a:extLst>
                  <a:ext uri="{FF2B5EF4-FFF2-40B4-BE49-F238E27FC236}">
                    <a16:creationId xmlns:a16="http://schemas.microsoft.com/office/drawing/2014/main" id="{730197CD-CE7C-45AB-A47C-1A5C5A944313}"/>
                  </a:ext>
                </a:extLst>
              </p:cNvPr>
              <p:cNvGrpSpPr/>
              <p:nvPr/>
            </p:nvGrpSpPr>
            <p:grpSpPr>
              <a:xfrm>
                <a:off x="7853773" y="4463088"/>
                <a:ext cx="250401" cy="252007"/>
                <a:chOff x="4149281" y="1887719"/>
                <a:chExt cx="224837" cy="226650"/>
              </a:xfrm>
            </p:grpSpPr>
            <p:sp>
              <p:nvSpPr>
                <p:cNvPr id="290" name="îsḷïde">
                  <a:extLst>
                    <a:ext uri="{FF2B5EF4-FFF2-40B4-BE49-F238E27FC236}">
                      <a16:creationId xmlns:a16="http://schemas.microsoft.com/office/drawing/2014/main" id="{11A1BA3E-7FF7-4A71-9FD2-EC936067A1F1}"/>
                    </a:ext>
                  </a:extLst>
                </p:cNvPr>
                <p:cNvSpPr/>
                <p:nvPr/>
              </p:nvSpPr>
              <p:spPr>
                <a:xfrm>
                  <a:off x="4149281" y="1887719"/>
                  <a:ext cx="224837" cy="226650"/>
                </a:xfrm>
                <a:prstGeom prst="ellipse">
                  <a:avLst/>
                </a:prstGeom>
                <a:solidFill>
                  <a:schemeClr val="accent4">
                    <a:lumMod val="100000"/>
                  </a:schemeClr>
                </a:solidFill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91" name="íṥḷíďê">
                  <a:extLst>
                    <a:ext uri="{FF2B5EF4-FFF2-40B4-BE49-F238E27FC236}">
                      <a16:creationId xmlns:a16="http://schemas.microsoft.com/office/drawing/2014/main" id="{C95D37A7-6CE8-4F6E-B41C-89A9B0C2EC20}"/>
                    </a:ext>
                  </a:extLst>
                </p:cNvPr>
                <p:cNvSpPr/>
                <p:nvPr/>
              </p:nvSpPr>
              <p:spPr>
                <a:xfrm>
                  <a:off x="4209256" y="1948177"/>
                  <a:ext cx="104887" cy="105734"/>
                </a:xfrm>
                <a:prstGeom prst="ellipse">
                  <a:avLst/>
                </a:prstGeom>
                <a:solidFill>
                  <a:schemeClr val="accent4">
                    <a:lumMod val="10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262" name="isľiḋê">
                <a:extLst>
                  <a:ext uri="{FF2B5EF4-FFF2-40B4-BE49-F238E27FC236}">
                    <a16:creationId xmlns:a16="http://schemas.microsoft.com/office/drawing/2014/main" id="{E4D1F93D-C647-43E2-99E2-6F36C1F306EB}"/>
                  </a:ext>
                </a:extLst>
              </p:cNvPr>
              <p:cNvSpPr/>
              <p:nvPr/>
            </p:nvSpPr>
            <p:spPr>
              <a:xfrm>
                <a:off x="7900989" y="2960836"/>
                <a:ext cx="275441" cy="277207"/>
              </a:xfrm>
              <a:prstGeom prst="ellipse">
                <a:avLst/>
              </a:prstGeom>
              <a:solidFill>
                <a:schemeClr val="accent4">
                  <a:lumMod val="100000"/>
                </a:schemeClr>
              </a:solidFill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263" name="ïṥļïḋe">
                <a:extLst>
                  <a:ext uri="{FF2B5EF4-FFF2-40B4-BE49-F238E27FC236}">
                    <a16:creationId xmlns:a16="http://schemas.microsoft.com/office/drawing/2014/main" id="{673185ED-4677-4C7F-ADA4-EBDDF7750DA1}"/>
                  </a:ext>
                </a:extLst>
              </p:cNvPr>
              <p:cNvGrpSpPr/>
              <p:nvPr/>
            </p:nvGrpSpPr>
            <p:grpSpPr>
              <a:xfrm>
                <a:off x="7460264" y="2178046"/>
                <a:ext cx="206943" cy="208270"/>
                <a:chOff x="4149281" y="1887719"/>
                <a:chExt cx="224837" cy="226650"/>
              </a:xfrm>
            </p:grpSpPr>
            <p:sp>
              <p:nvSpPr>
                <p:cNvPr id="288" name="iSľîdê">
                  <a:extLst>
                    <a:ext uri="{FF2B5EF4-FFF2-40B4-BE49-F238E27FC236}">
                      <a16:creationId xmlns:a16="http://schemas.microsoft.com/office/drawing/2014/main" id="{136DB0E2-BE5B-4CA0-A6AD-0DE968FF002E}"/>
                    </a:ext>
                  </a:extLst>
                </p:cNvPr>
                <p:cNvSpPr/>
                <p:nvPr/>
              </p:nvSpPr>
              <p:spPr>
                <a:xfrm>
                  <a:off x="4149281" y="1887719"/>
                  <a:ext cx="224837" cy="226650"/>
                </a:xfrm>
                <a:prstGeom prst="ellipse">
                  <a:avLst/>
                </a:prstGeom>
                <a:solidFill>
                  <a:schemeClr val="accent4">
                    <a:lumMod val="100000"/>
                  </a:schemeClr>
                </a:solidFill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89" name="íṥḻiḍè">
                  <a:extLst>
                    <a:ext uri="{FF2B5EF4-FFF2-40B4-BE49-F238E27FC236}">
                      <a16:creationId xmlns:a16="http://schemas.microsoft.com/office/drawing/2014/main" id="{11DCE378-EE39-49E6-ADBC-7F4D6EAE3FB0}"/>
                    </a:ext>
                  </a:extLst>
                </p:cNvPr>
                <p:cNvSpPr/>
                <p:nvPr/>
              </p:nvSpPr>
              <p:spPr>
                <a:xfrm>
                  <a:off x="4209256" y="1948177"/>
                  <a:ext cx="104887" cy="105734"/>
                </a:xfrm>
                <a:prstGeom prst="ellipse">
                  <a:avLst/>
                </a:prstGeom>
                <a:solidFill>
                  <a:schemeClr val="accent4">
                    <a:lumMod val="10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64" name="ïslîḓe">
                <a:extLst>
                  <a:ext uri="{FF2B5EF4-FFF2-40B4-BE49-F238E27FC236}">
                    <a16:creationId xmlns:a16="http://schemas.microsoft.com/office/drawing/2014/main" id="{2139BCF9-A4EA-4FBD-91EA-7ED0398D8288}"/>
                  </a:ext>
                </a:extLst>
              </p:cNvPr>
              <p:cNvGrpSpPr/>
              <p:nvPr/>
            </p:nvGrpSpPr>
            <p:grpSpPr>
              <a:xfrm>
                <a:off x="6673055" y="1696133"/>
                <a:ext cx="206943" cy="208270"/>
                <a:chOff x="4149281" y="1887719"/>
                <a:chExt cx="224837" cy="226650"/>
              </a:xfrm>
            </p:grpSpPr>
            <p:sp>
              <p:nvSpPr>
                <p:cNvPr id="286" name="išlíďê">
                  <a:extLst>
                    <a:ext uri="{FF2B5EF4-FFF2-40B4-BE49-F238E27FC236}">
                      <a16:creationId xmlns:a16="http://schemas.microsoft.com/office/drawing/2014/main" id="{5CE4FFC3-6FCC-4615-BE96-43058CBEA81E}"/>
                    </a:ext>
                  </a:extLst>
                </p:cNvPr>
                <p:cNvSpPr/>
                <p:nvPr/>
              </p:nvSpPr>
              <p:spPr>
                <a:xfrm>
                  <a:off x="4149281" y="1887719"/>
                  <a:ext cx="224837" cy="226650"/>
                </a:xfrm>
                <a:prstGeom prst="ellipse">
                  <a:avLst/>
                </a:prstGeom>
                <a:solidFill>
                  <a:schemeClr val="accent4">
                    <a:lumMod val="100000"/>
                  </a:schemeClr>
                </a:solidFill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87" name="iṣḻïďe">
                  <a:extLst>
                    <a:ext uri="{FF2B5EF4-FFF2-40B4-BE49-F238E27FC236}">
                      <a16:creationId xmlns:a16="http://schemas.microsoft.com/office/drawing/2014/main" id="{1A4C9429-C9D2-42FB-94FB-A49D96D41BCE}"/>
                    </a:ext>
                  </a:extLst>
                </p:cNvPr>
                <p:cNvSpPr/>
                <p:nvPr/>
              </p:nvSpPr>
              <p:spPr>
                <a:xfrm>
                  <a:off x="4209256" y="1948177"/>
                  <a:ext cx="104887" cy="105734"/>
                </a:xfrm>
                <a:prstGeom prst="ellipse">
                  <a:avLst/>
                </a:prstGeom>
                <a:solidFill>
                  <a:schemeClr val="accent4">
                    <a:lumMod val="10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65" name="íṩlïḍè">
                <a:extLst>
                  <a:ext uri="{FF2B5EF4-FFF2-40B4-BE49-F238E27FC236}">
                    <a16:creationId xmlns:a16="http://schemas.microsoft.com/office/drawing/2014/main" id="{F112F987-95AE-4A3E-8F80-C8FBB8ED7216}"/>
                  </a:ext>
                </a:extLst>
              </p:cNvPr>
              <p:cNvGrpSpPr/>
              <p:nvPr/>
            </p:nvGrpSpPr>
            <p:grpSpPr>
              <a:xfrm>
                <a:off x="5636903" y="1563392"/>
                <a:ext cx="206943" cy="208270"/>
                <a:chOff x="4149281" y="1887719"/>
                <a:chExt cx="224837" cy="226650"/>
              </a:xfrm>
            </p:grpSpPr>
            <p:sp>
              <p:nvSpPr>
                <p:cNvPr id="284" name="îṧlíde">
                  <a:extLst>
                    <a:ext uri="{FF2B5EF4-FFF2-40B4-BE49-F238E27FC236}">
                      <a16:creationId xmlns:a16="http://schemas.microsoft.com/office/drawing/2014/main" id="{385A4049-2241-4B55-B512-C7EDB8DA7337}"/>
                    </a:ext>
                  </a:extLst>
                </p:cNvPr>
                <p:cNvSpPr/>
                <p:nvPr/>
              </p:nvSpPr>
              <p:spPr>
                <a:xfrm>
                  <a:off x="4149281" y="1887719"/>
                  <a:ext cx="224837" cy="226650"/>
                </a:xfrm>
                <a:prstGeom prst="ellipse">
                  <a:avLst/>
                </a:prstGeom>
                <a:solidFill>
                  <a:schemeClr val="accent4">
                    <a:lumMod val="100000"/>
                  </a:schemeClr>
                </a:solidFill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85" name="ïṩ1iḍé">
                  <a:extLst>
                    <a:ext uri="{FF2B5EF4-FFF2-40B4-BE49-F238E27FC236}">
                      <a16:creationId xmlns:a16="http://schemas.microsoft.com/office/drawing/2014/main" id="{0EA0BA80-699E-41CA-98B3-AE86FC19592E}"/>
                    </a:ext>
                  </a:extLst>
                </p:cNvPr>
                <p:cNvSpPr/>
                <p:nvPr/>
              </p:nvSpPr>
              <p:spPr>
                <a:xfrm>
                  <a:off x="4209256" y="1948177"/>
                  <a:ext cx="104887" cy="105734"/>
                </a:xfrm>
                <a:prstGeom prst="ellipse">
                  <a:avLst/>
                </a:prstGeom>
                <a:solidFill>
                  <a:schemeClr val="accent4">
                    <a:lumMod val="10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66" name="îṥlîde">
                <a:extLst>
                  <a:ext uri="{FF2B5EF4-FFF2-40B4-BE49-F238E27FC236}">
                    <a16:creationId xmlns:a16="http://schemas.microsoft.com/office/drawing/2014/main" id="{66EBCAAC-5DDE-42AA-9CCB-5FE2E8A584F1}"/>
                  </a:ext>
                </a:extLst>
              </p:cNvPr>
              <p:cNvGrpSpPr/>
              <p:nvPr/>
            </p:nvGrpSpPr>
            <p:grpSpPr>
              <a:xfrm>
                <a:off x="4353051" y="2331478"/>
                <a:ext cx="219675" cy="221084"/>
                <a:chOff x="4149281" y="1887719"/>
                <a:chExt cx="224837" cy="226650"/>
              </a:xfrm>
            </p:grpSpPr>
            <p:sp>
              <p:nvSpPr>
                <p:cNvPr id="282" name="îş1ïḍé">
                  <a:extLst>
                    <a:ext uri="{FF2B5EF4-FFF2-40B4-BE49-F238E27FC236}">
                      <a16:creationId xmlns:a16="http://schemas.microsoft.com/office/drawing/2014/main" id="{944D56AB-013F-46D2-83B2-1CDF23925DB3}"/>
                    </a:ext>
                  </a:extLst>
                </p:cNvPr>
                <p:cNvSpPr/>
                <p:nvPr/>
              </p:nvSpPr>
              <p:spPr>
                <a:xfrm>
                  <a:off x="4149281" y="1887719"/>
                  <a:ext cx="224837" cy="226650"/>
                </a:xfrm>
                <a:prstGeom prst="ellipse">
                  <a:avLst/>
                </a:prstGeom>
                <a:solidFill>
                  <a:schemeClr val="accent4">
                    <a:lumMod val="100000"/>
                  </a:schemeClr>
                </a:solidFill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83" name="islíḍe">
                  <a:extLst>
                    <a:ext uri="{FF2B5EF4-FFF2-40B4-BE49-F238E27FC236}">
                      <a16:creationId xmlns:a16="http://schemas.microsoft.com/office/drawing/2014/main" id="{ED1049F9-50A5-4D20-84A7-F10EFE39C5DC}"/>
                    </a:ext>
                  </a:extLst>
                </p:cNvPr>
                <p:cNvSpPr/>
                <p:nvPr/>
              </p:nvSpPr>
              <p:spPr>
                <a:xfrm>
                  <a:off x="4209256" y="1948177"/>
                  <a:ext cx="104887" cy="105734"/>
                </a:xfrm>
                <a:prstGeom prst="ellipse">
                  <a:avLst/>
                </a:prstGeom>
                <a:solidFill>
                  <a:schemeClr val="accent4">
                    <a:lumMod val="10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67" name="iŝļïḍé">
                <a:extLst>
                  <a:ext uri="{FF2B5EF4-FFF2-40B4-BE49-F238E27FC236}">
                    <a16:creationId xmlns:a16="http://schemas.microsoft.com/office/drawing/2014/main" id="{1DF42C0A-6347-4B71-824E-FB2DC684FAC8}"/>
                  </a:ext>
                </a:extLst>
              </p:cNvPr>
              <p:cNvGrpSpPr/>
              <p:nvPr/>
            </p:nvGrpSpPr>
            <p:grpSpPr>
              <a:xfrm>
                <a:off x="3990983" y="3187984"/>
                <a:ext cx="219675" cy="221084"/>
                <a:chOff x="4149281" y="1887719"/>
                <a:chExt cx="224837" cy="226650"/>
              </a:xfrm>
            </p:grpSpPr>
            <p:sp>
              <p:nvSpPr>
                <p:cNvPr id="280" name="îşlídé">
                  <a:extLst>
                    <a:ext uri="{FF2B5EF4-FFF2-40B4-BE49-F238E27FC236}">
                      <a16:creationId xmlns:a16="http://schemas.microsoft.com/office/drawing/2014/main" id="{CF5742BF-48B6-47A1-A96C-4E8832678486}"/>
                    </a:ext>
                  </a:extLst>
                </p:cNvPr>
                <p:cNvSpPr/>
                <p:nvPr/>
              </p:nvSpPr>
              <p:spPr>
                <a:xfrm>
                  <a:off x="4149281" y="1887719"/>
                  <a:ext cx="224837" cy="226650"/>
                </a:xfrm>
                <a:prstGeom prst="ellipse">
                  <a:avLst/>
                </a:prstGeom>
                <a:solidFill>
                  <a:schemeClr val="accent4">
                    <a:lumMod val="100000"/>
                  </a:schemeClr>
                </a:solidFill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81" name="iṡ1íďè">
                  <a:extLst>
                    <a:ext uri="{FF2B5EF4-FFF2-40B4-BE49-F238E27FC236}">
                      <a16:creationId xmlns:a16="http://schemas.microsoft.com/office/drawing/2014/main" id="{71714EB3-4A10-4BFE-AB3F-619989071DCA}"/>
                    </a:ext>
                  </a:extLst>
                </p:cNvPr>
                <p:cNvSpPr/>
                <p:nvPr/>
              </p:nvSpPr>
              <p:spPr>
                <a:xfrm>
                  <a:off x="4209256" y="1948177"/>
                  <a:ext cx="104887" cy="105734"/>
                </a:xfrm>
                <a:prstGeom prst="ellipse">
                  <a:avLst/>
                </a:prstGeom>
                <a:solidFill>
                  <a:schemeClr val="accent4">
                    <a:lumMod val="10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68" name="íšliḓè">
                <a:extLst>
                  <a:ext uri="{FF2B5EF4-FFF2-40B4-BE49-F238E27FC236}">
                    <a16:creationId xmlns:a16="http://schemas.microsoft.com/office/drawing/2014/main" id="{4F154640-D89B-4261-9A61-69E5466DC47E}"/>
                  </a:ext>
                </a:extLst>
              </p:cNvPr>
              <p:cNvGrpSpPr/>
              <p:nvPr/>
            </p:nvGrpSpPr>
            <p:grpSpPr>
              <a:xfrm>
                <a:off x="4705258" y="2828806"/>
                <a:ext cx="199705" cy="200984"/>
                <a:chOff x="4149281" y="1887719"/>
                <a:chExt cx="224837" cy="226650"/>
              </a:xfrm>
            </p:grpSpPr>
            <p:sp>
              <p:nvSpPr>
                <p:cNvPr id="278" name="îsľîḋê">
                  <a:extLst>
                    <a:ext uri="{FF2B5EF4-FFF2-40B4-BE49-F238E27FC236}">
                      <a16:creationId xmlns:a16="http://schemas.microsoft.com/office/drawing/2014/main" id="{D85F55D8-7F85-43B2-96A7-23ECEB8FAF8F}"/>
                    </a:ext>
                  </a:extLst>
                </p:cNvPr>
                <p:cNvSpPr/>
                <p:nvPr/>
              </p:nvSpPr>
              <p:spPr>
                <a:xfrm>
                  <a:off x="4149281" y="1887719"/>
                  <a:ext cx="224837" cy="226650"/>
                </a:xfrm>
                <a:prstGeom prst="ellipse">
                  <a:avLst/>
                </a:prstGeom>
                <a:solidFill>
                  <a:schemeClr val="accent4">
                    <a:lumMod val="100000"/>
                  </a:schemeClr>
                </a:solidFill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79" name="íšľîḓê">
                  <a:extLst>
                    <a:ext uri="{FF2B5EF4-FFF2-40B4-BE49-F238E27FC236}">
                      <a16:creationId xmlns:a16="http://schemas.microsoft.com/office/drawing/2014/main" id="{3757616B-DB97-4E6D-90CC-848A2FFC606D}"/>
                    </a:ext>
                  </a:extLst>
                </p:cNvPr>
                <p:cNvSpPr/>
                <p:nvPr/>
              </p:nvSpPr>
              <p:spPr>
                <a:xfrm>
                  <a:off x="4209256" y="1948177"/>
                  <a:ext cx="104887" cy="105734"/>
                </a:xfrm>
                <a:prstGeom prst="ellipse">
                  <a:avLst/>
                </a:prstGeom>
                <a:solidFill>
                  <a:schemeClr val="accent4">
                    <a:lumMod val="10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69" name="îŝḷiḓe">
                <a:extLst>
                  <a:ext uri="{FF2B5EF4-FFF2-40B4-BE49-F238E27FC236}">
                    <a16:creationId xmlns:a16="http://schemas.microsoft.com/office/drawing/2014/main" id="{4B592DFC-82CB-4F15-A92F-5F6D4CDAEC39}"/>
                  </a:ext>
                </a:extLst>
              </p:cNvPr>
              <p:cNvGrpSpPr/>
              <p:nvPr/>
            </p:nvGrpSpPr>
            <p:grpSpPr>
              <a:xfrm>
                <a:off x="4867553" y="4396697"/>
                <a:ext cx="328449" cy="330554"/>
                <a:chOff x="4149281" y="1887719"/>
                <a:chExt cx="224837" cy="226650"/>
              </a:xfrm>
            </p:grpSpPr>
            <p:sp>
              <p:nvSpPr>
                <p:cNvPr id="276" name="ïṡlíḑê">
                  <a:extLst>
                    <a:ext uri="{FF2B5EF4-FFF2-40B4-BE49-F238E27FC236}">
                      <a16:creationId xmlns:a16="http://schemas.microsoft.com/office/drawing/2014/main" id="{F4B3398C-94BB-4704-AA7C-C005A8A4D07F}"/>
                    </a:ext>
                  </a:extLst>
                </p:cNvPr>
                <p:cNvSpPr/>
                <p:nvPr/>
              </p:nvSpPr>
              <p:spPr>
                <a:xfrm>
                  <a:off x="4149281" y="1887719"/>
                  <a:ext cx="224837" cy="226650"/>
                </a:xfrm>
                <a:prstGeom prst="ellipse">
                  <a:avLst/>
                </a:prstGeom>
                <a:solidFill>
                  <a:schemeClr val="accent4">
                    <a:lumMod val="100000"/>
                  </a:schemeClr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77" name="ïṡľiḑe">
                  <a:extLst>
                    <a:ext uri="{FF2B5EF4-FFF2-40B4-BE49-F238E27FC236}">
                      <a16:creationId xmlns:a16="http://schemas.microsoft.com/office/drawing/2014/main" id="{C853B5EA-6AC7-423E-BC45-902F3227BE98}"/>
                    </a:ext>
                  </a:extLst>
                </p:cNvPr>
                <p:cNvSpPr/>
                <p:nvPr/>
              </p:nvSpPr>
              <p:spPr>
                <a:xfrm>
                  <a:off x="4209256" y="1948177"/>
                  <a:ext cx="104887" cy="105734"/>
                </a:xfrm>
                <a:prstGeom prst="ellipse">
                  <a:avLst/>
                </a:prstGeom>
                <a:solidFill>
                  <a:schemeClr val="accent4">
                    <a:lumMod val="10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70" name="iṩḷîḍe">
                <a:extLst>
                  <a:ext uri="{FF2B5EF4-FFF2-40B4-BE49-F238E27FC236}">
                    <a16:creationId xmlns:a16="http://schemas.microsoft.com/office/drawing/2014/main" id="{AF8603DB-1875-458C-825B-E6B942B87A56}"/>
                  </a:ext>
                </a:extLst>
              </p:cNvPr>
              <p:cNvGrpSpPr/>
              <p:nvPr/>
            </p:nvGrpSpPr>
            <p:grpSpPr>
              <a:xfrm>
                <a:off x="5480832" y="1998704"/>
                <a:ext cx="206943" cy="208270"/>
                <a:chOff x="4149281" y="1887719"/>
                <a:chExt cx="224837" cy="226650"/>
              </a:xfrm>
            </p:grpSpPr>
            <p:sp>
              <p:nvSpPr>
                <p:cNvPr id="274" name="ïṡľíde">
                  <a:extLst>
                    <a:ext uri="{FF2B5EF4-FFF2-40B4-BE49-F238E27FC236}">
                      <a16:creationId xmlns:a16="http://schemas.microsoft.com/office/drawing/2014/main" id="{EA57DC23-BDAC-4952-AF65-117DB278824D}"/>
                    </a:ext>
                  </a:extLst>
                </p:cNvPr>
                <p:cNvSpPr/>
                <p:nvPr/>
              </p:nvSpPr>
              <p:spPr>
                <a:xfrm>
                  <a:off x="4149281" y="1887719"/>
                  <a:ext cx="224837" cy="226650"/>
                </a:xfrm>
                <a:prstGeom prst="ellipse">
                  <a:avLst/>
                </a:prstGeom>
                <a:solidFill>
                  <a:schemeClr val="accent4">
                    <a:lumMod val="100000"/>
                  </a:schemeClr>
                </a:solidFill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75" name="íś1îḋè">
                  <a:extLst>
                    <a:ext uri="{FF2B5EF4-FFF2-40B4-BE49-F238E27FC236}">
                      <a16:creationId xmlns:a16="http://schemas.microsoft.com/office/drawing/2014/main" id="{65C925EC-FB82-415E-9292-03B041EF2739}"/>
                    </a:ext>
                  </a:extLst>
                </p:cNvPr>
                <p:cNvSpPr/>
                <p:nvPr/>
              </p:nvSpPr>
              <p:spPr>
                <a:xfrm>
                  <a:off x="4209256" y="1948177"/>
                  <a:ext cx="104887" cy="105734"/>
                </a:xfrm>
                <a:prstGeom prst="ellipse">
                  <a:avLst/>
                </a:prstGeom>
                <a:solidFill>
                  <a:schemeClr val="accent4">
                    <a:lumMod val="10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71" name="íslïḍè">
                <a:extLst>
                  <a:ext uri="{FF2B5EF4-FFF2-40B4-BE49-F238E27FC236}">
                    <a16:creationId xmlns:a16="http://schemas.microsoft.com/office/drawing/2014/main" id="{5126C184-BE22-48C7-B4AE-B7165832A683}"/>
                  </a:ext>
                </a:extLst>
              </p:cNvPr>
              <p:cNvGrpSpPr/>
              <p:nvPr/>
            </p:nvGrpSpPr>
            <p:grpSpPr>
              <a:xfrm>
                <a:off x="7068613" y="4908628"/>
                <a:ext cx="250402" cy="252007"/>
                <a:chOff x="4149281" y="1887719"/>
                <a:chExt cx="224837" cy="226650"/>
              </a:xfrm>
            </p:grpSpPr>
            <p:sp>
              <p:nvSpPr>
                <p:cNvPr id="272" name="iṣḷíďé">
                  <a:extLst>
                    <a:ext uri="{FF2B5EF4-FFF2-40B4-BE49-F238E27FC236}">
                      <a16:creationId xmlns:a16="http://schemas.microsoft.com/office/drawing/2014/main" id="{7FDC9A6A-3675-44ED-B29D-137337D42595}"/>
                    </a:ext>
                  </a:extLst>
                </p:cNvPr>
                <p:cNvSpPr/>
                <p:nvPr/>
              </p:nvSpPr>
              <p:spPr>
                <a:xfrm>
                  <a:off x="4149281" y="1887719"/>
                  <a:ext cx="224837" cy="226650"/>
                </a:xfrm>
                <a:prstGeom prst="ellipse">
                  <a:avLst/>
                </a:prstGeom>
                <a:solidFill>
                  <a:schemeClr val="accent4">
                    <a:lumMod val="100000"/>
                  </a:schemeClr>
                </a:solidFill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73" name="îSlíḑé">
                  <a:extLst>
                    <a:ext uri="{FF2B5EF4-FFF2-40B4-BE49-F238E27FC236}">
                      <a16:creationId xmlns:a16="http://schemas.microsoft.com/office/drawing/2014/main" id="{60C91B16-9269-4765-9E98-A104B629232B}"/>
                    </a:ext>
                  </a:extLst>
                </p:cNvPr>
                <p:cNvSpPr/>
                <p:nvPr/>
              </p:nvSpPr>
              <p:spPr>
                <a:xfrm>
                  <a:off x="4209256" y="1948177"/>
                  <a:ext cx="104887" cy="105734"/>
                </a:xfrm>
                <a:prstGeom prst="ellipse">
                  <a:avLst/>
                </a:prstGeom>
                <a:solidFill>
                  <a:schemeClr val="accent4">
                    <a:lumMod val="10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</p:grpSp>
      <p:grpSp>
        <p:nvGrpSpPr>
          <p:cNvPr id="344" name="1034a1fe-46c2-4afb-b00b-980de8dd0bc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id="{E5A9D1D2-2E94-49AE-A7EC-40420B444EEE}"/>
              </a:ext>
            </a:extLst>
          </p:cNvPr>
          <p:cNvGrpSpPr>
            <a:grpSpLocks noChangeAspect="1"/>
          </p:cNvGrpSpPr>
          <p:nvPr>
            <p:custDataLst>
              <p:tags r:id="rId4"/>
            </p:custDataLst>
          </p:nvPr>
        </p:nvGrpSpPr>
        <p:grpSpPr>
          <a:xfrm>
            <a:off x="7389645" y="3950173"/>
            <a:ext cx="2027238" cy="1505804"/>
            <a:chOff x="3336925" y="1077913"/>
            <a:chExt cx="5721351" cy="4249738"/>
          </a:xfrm>
        </p:grpSpPr>
        <p:sp>
          <p:nvSpPr>
            <p:cNvPr id="345" name="isľíḓé">
              <a:extLst>
                <a:ext uri="{FF2B5EF4-FFF2-40B4-BE49-F238E27FC236}">
                  <a16:creationId xmlns:a16="http://schemas.microsoft.com/office/drawing/2014/main" id="{8665C72D-A441-4DB7-AFFB-83D4658F04E6}"/>
                </a:ext>
              </a:extLst>
            </p:cNvPr>
            <p:cNvSpPr/>
            <p:nvPr/>
          </p:nvSpPr>
          <p:spPr bwMode="auto">
            <a:xfrm>
              <a:off x="4076700" y="3471863"/>
              <a:ext cx="666750" cy="1677988"/>
            </a:xfrm>
            <a:custGeom>
              <a:avLst/>
              <a:gdLst>
                <a:gd name="T0" fmla="*/ 271 w 420"/>
                <a:gd name="T1" fmla="*/ 30 h 1057"/>
                <a:gd name="T2" fmla="*/ 420 w 420"/>
                <a:gd name="T3" fmla="*/ 536 h 1057"/>
                <a:gd name="T4" fmla="*/ 242 w 420"/>
                <a:gd name="T5" fmla="*/ 1057 h 1057"/>
                <a:gd name="T6" fmla="*/ 155 w 420"/>
                <a:gd name="T7" fmla="*/ 1054 h 1057"/>
                <a:gd name="T8" fmla="*/ 237 w 420"/>
                <a:gd name="T9" fmla="*/ 555 h 1057"/>
                <a:gd name="T10" fmla="*/ 0 w 420"/>
                <a:gd name="T11" fmla="*/ 0 h 1057"/>
                <a:gd name="T12" fmla="*/ 271 w 420"/>
                <a:gd name="T13" fmla="*/ 30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0" h="1057">
                  <a:moveTo>
                    <a:pt x="271" y="30"/>
                  </a:moveTo>
                  <a:lnTo>
                    <a:pt x="420" y="536"/>
                  </a:lnTo>
                  <a:lnTo>
                    <a:pt x="242" y="1057"/>
                  </a:lnTo>
                  <a:lnTo>
                    <a:pt x="155" y="1054"/>
                  </a:lnTo>
                  <a:lnTo>
                    <a:pt x="237" y="555"/>
                  </a:lnTo>
                  <a:lnTo>
                    <a:pt x="0" y="0"/>
                  </a:lnTo>
                  <a:lnTo>
                    <a:pt x="271" y="30"/>
                  </a:lnTo>
                  <a:close/>
                </a:path>
              </a:pathLst>
            </a:custGeom>
            <a:solidFill>
              <a:srgbClr val="59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6" name="îşḷîḋê">
              <a:extLst>
                <a:ext uri="{FF2B5EF4-FFF2-40B4-BE49-F238E27FC236}">
                  <a16:creationId xmlns:a16="http://schemas.microsoft.com/office/drawing/2014/main" id="{078E7754-A620-4FA9-9473-4FADFFBA8B2B}"/>
                </a:ext>
              </a:extLst>
            </p:cNvPr>
            <p:cNvSpPr/>
            <p:nvPr/>
          </p:nvSpPr>
          <p:spPr bwMode="auto">
            <a:xfrm>
              <a:off x="3649663" y="3400425"/>
              <a:ext cx="658813" cy="1795463"/>
            </a:xfrm>
            <a:custGeom>
              <a:avLst/>
              <a:gdLst>
                <a:gd name="T0" fmla="*/ 330 w 415"/>
                <a:gd name="T1" fmla="*/ 0 h 1131"/>
                <a:gd name="T2" fmla="*/ 415 w 415"/>
                <a:gd name="T3" fmla="*/ 644 h 1131"/>
                <a:gd name="T4" fmla="*/ 172 w 415"/>
                <a:gd name="T5" fmla="*/ 1131 h 1131"/>
                <a:gd name="T6" fmla="*/ 90 w 415"/>
                <a:gd name="T7" fmla="*/ 1125 h 1131"/>
                <a:gd name="T8" fmla="*/ 216 w 415"/>
                <a:gd name="T9" fmla="*/ 646 h 1131"/>
                <a:gd name="T10" fmla="*/ 0 w 415"/>
                <a:gd name="T11" fmla="*/ 31 h 1131"/>
                <a:gd name="T12" fmla="*/ 330 w 415"/>
                <a:gd name="T13" fmla="*/ 0 h 1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5" h="1131">
                  <a:moveTo>
                    <a:pt x="330" y="0"/>
                  </a:moveTo>
                  <a:lnTo>
                    <a:pt x="415" y="644"/>
                  </a:lnTo>
                  <a:lnTo>
                    <a:pt x="172" y="1131"/>
                  </a:lnTo>
                  <a:lnTo>
                    <a:pt x="90" y="1125"/>
                  </a:lnTo>
                  <a:lnTo>
                    <a:pt x="216" y="646"/>
                  </a:lnTo>
                  <a:lnTo>
                    <a:pt x="0" y="31"/>
                  </a:lnTo>
                  <a:lnTo>
                    <a:pt x="330" y="0"/>
                  </a:lnTo>
                  <a:close/>
                </a:path>
              </a:pathLst>
            </a:custGeom>
            <a:solidFill>
              <a:srgbClr val="59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7" name="iśḷïḋé">
              <a:extLst>
                <a:ext uri="{FF2B5EF4-FFF2-40B4-BE49-F238E27FC236}">
                  <a16:creationId xmlns:a16="http://schemas.microsoft.com/office/drawing/2014/main" id="{606A8934-A34E-44D8-8188-EE5584BF307A}"/>
                </a:ext>
              </a:extLst>
            </p:cNvPr>
            <p:cNvSpPr/>
            <p:nvPr/>
          </p:nvSpPr>
          <p:spPr bwMode="auto">
            <a:xfrm>
              <a:off x="4327525" y="5145088"/>
              <a:ext cx="207963" cy="104775"/>
            </a:xfrm>
            <a:custGeom>
              <a:avLst/>
              <a:gdLst>
                <a:gd name="T0" fmla="*/ 74 w 131"/>
                <a:gd name="T1" fmla="*/ 2 h 66"/>
                <a:gd name="T2" fmla="*/ 131 w 131"/>
                <a:gd name="T3" fmla="*/ 32 h 66"/>
                <a:gd name="T4" fmla="*/ 124 w 131"/>
                <a:gd name="T5" fmla="*/ 66 h 66"/>
                <a:gd name="T6" fmla="*/ 0 w 131"/>
                <a:gd name="T7" fmla="*/ 55 h 66"/>
                <a:gd name="T8" fmla="*/ 2 w 131"/>
                <a:gd name="T9" fmla="*/ 0 h 66"/>
                <a:gd name="T10" fmla="*/ 74 w 131"/>
                <a:gd name="T11" fmla="*/ 2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1" h="66">
                  <a:moveTo>
                    <a:pt x="74" y="2"/>
                  </a:moveTo>
                  <a:lnTo>
                    <a:pt x="131" y="32"/>
                  </a:lnTo>
                  <a:lnTo>
                    <a:pt x="124" y="66"/>
                  </a:lnTo>
                  <a:lnTo>
                    <a:pt x="0" y="55"/>
                  </a:lnTo>
                  <a:lnTo>
                    <a:pt x="2" y="0"/>
                  </a:lnTo>
                  <a:lnTo>
                    <a:pt x="74" y="2"/>
                  </a:lnTo>
                  <a:close/>
                </a:path>
              </a:pathLst>
            </a:custGeom>
            <a:solidFill>
              <a:srgbClr val="3A3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8" name="îṥḷiḑé">
              <a:extLst>
                <a:ext uri="{FF2B5EF4-FFF2-40B4-BE49-F238E27FC236}">
                  <a16:creationId xmlns:a16="http://schemas.microsoft.com/office/drawing/2014/main" id="{16C6A3FC-65E2-4C51-A311-EBC001FAF86B}"/>
                </a:ext>
              </a:extLst>
            </p:cNvPr>
            <p:cNvSpPr/>
            <p:nvPr/>
          </p:nvSpPr>
          <p:spPr bwMode="auto">
            <a:xfrm>
              <a:off x="3775075" y="5183188"/>
              <a:ext cx="193675" cy="133350"/>
            </a:xfrm>
            <a:custGeom>
              <a:avLst/>
              <a:gdLst>
                <a:gd name="T0" fmla="*/ 76 w 122"/>
                <a:gd name="T1" fmla="*/ 6 h 84"/>
                <a:gd name="T2" fmla="*/ 122 w 122"/>
                <a:gd name="T3" fmla="*/ 53 h 84"/>
                <a:gd name="T4" fmla="*/ 103 w 122"/>
                <a:gd name="T5" fmla="*/ 84 h 84"/>
                <a:gd name="T6" fmla="*/ 0 w 122"/>
                <a:gd name="T7" fmla="*/ 42 h 84"/>
                <a:gd name="T8" fmla="*/ 13 w 122"/>
                <a:gd name="T9" fmla="*/ 0 h 84"/>
                <a:gd name="T10" fmla="*/ 76 w 122"/>
                <a:gd name="T11" fmla="*/ 6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2" h="84">
                  <a:moveTo>
                    <a:pt x="76" y="6"/>
                  </a:moveTo>
                  <a:lnTo>
                    <a:pt x="122" y="53"/>
                  </a:lnTo>
                  <a:lnTo>
                    <a:pt x="103" y="84"/>
                  </a:lnTo>
                  <a:lnTo>
                    <a:pt x="0" y="42"/>
                  </a:lnTo>
                  <a:lnTo>
                    <a:pt x="13" y="0"/>
                  </a:lnTo>
                  <a:lnTo>
                    <a:pt x="76" y="6"/>
                  </a:lnTo>
                  <a:close/>
                </a:path>
              </a:pathLst>
            </a:custGeom>
            <a:solidFill>
              <a:srgbClr val="3A3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9" name="íṡlíḍè">
              <a:extLst>
                <a:ext uri="{FF2B5EF4-FFF2-40B4-BE49-F238E27FC236}">
                  <a16:creationId xmlns:a16="http://schemas.microsoft.com/office/drawing/2014/main" id="{C17E3AF8-4D1A-4062-A11E-2715C9A21853}"/>
                </a:ext>
              </a:extLst>
            </p:cNvPr>
            <p:cNvSpPr/>
            <p:nvPr/>
          </p:nvSpPr>
          <p:spPr bwMode="auto">
            <a:xfrm>
              <a:off x="3463925" y="2420938"/>
              <a:ext cx="1201738" cy="1565275"/>
            </a:xfrm>
            <a:custGeom>
              <a:avLst/>
              <a:gdLst>
                <a:gd name="T0" fmla="*/ 152 w 1016"/>
                <a:gd name="T1" fmla="*/ 68 h 1324"/>
                <a:gd name="T2" fmla="*/ 408 w 1016"/>
                <a:gd name="T3" fmla="*/ 24 h 1324"/>
                <a:gd name="T4" fmla="*/ 980 w 1016"/>
                <a:gd name="T5" fmla="*/ 956 h 1324"/>
                <a:gd name="T6" fmla="*/ 928 w 1016"/>
                <a:gd name="T7" fmla="*/ 1172 h 1324"/>
                <a:gd name="T8" fmla="*/ 582 w 1016"/>
                <a:gd name="T9" fmla="*/ 1151 h 1324"/>
                <a:gd name="T10" fmla="*/ 156 w 1016"/>
                <a:gd name="T11" fmla="*/ 1284 h 1324"/>
                <a:gd name="T12" fmla="*/ 136 w 1016"/>
                <a:gd name="T13" fmla="*/ 768 h 1324"/>
                <a:gd name="T14" fmla="*/ 152 w 1016"/>
                <a:gd name="T15" fmla="*/ 68 h 1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16" h="1324">
                  <a:moveTo>
                    <a:pt x="152" y="68"/>
                  </a:moveTo>
                  <a:cubicBezTo>
                    <a:pt x="152" y="68"/>
                    <a:pt x="236" y="0"/>
                    <a:pt x="408" y="24"/>
                  </a:cubicBezTo>
                  <a:cubicBezTo>
                    <a:pt x="408" y="24"/>
                    <a:pt x="784" y="252"/>
                    <a:pt x="980" y="956"/>
                  </a:cubicBezTo>
                  <a:cubicBezTo>
                    <a:pt x="1016" y="1136"/>
                    <a:pt x="968" y="1172"/>
                    <a:pt x="928" y="1172"/>
                  </a:cubicBezTo>
                  <a:cubicBezTo>
                    <a:pt x="888" y="1172"/>
                    <a:pt x="816" y="1122"/>
                    <a:pt x="582" y="1151"/>
                  </a:cubicBezTo>
                  <a:cubicBezTo>
                    <a:pt x="348" y="1180"/>
                    <a:pt x="200" y="1244"/>
                    <a:pt x="156" y="1284"/>
                  </a:cubicBezTo>
                  <a:cubicBezTo>
                    <a:pt x="112" y="1324"/>
                    <a:pt x="20" y="1168"/>
                    <a:pt x="136" y="768"/>
                  </a:cubicBezTo>
                  <a:cubicBezTo>
                    <a:pt x="225" y="461"/>
                    <a:pt x="0" y="168"/>
                    <a:pt x="152" y="68"/>
                  </a:cubicBezTo>
                  <a:close/>
                </a:path>
              </a:pathLst>
            </a:custGeom>
            <a:solidFill>
              <a:srgbClr val="7486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0" name="íṥľïďé">
              <a:extLst>
                <a:ext uri="{FF2B5EF4-FFF2-40B4-BE49-F238E27FC236}">
                  <a16:creationId xmlns:a16="http://schemas.microsoft.com/office/drawing/2014/main" id="{C0A5FF33-D2B8-42AF-9826-750B4DFD277F}"/>
                </a:ext>
              </a:extLst>
            </p:cNvPr>
            <p:cNvSpPr/>
            <p:nvPr/>
          </p:nvSpPr>
          <p:spPr bwMode="auto">
            <a:xfrm>
              <a:off x="3640138" y="2439988"/>
              <a:ext cx="396875" cy="434975"/>
            </a:xfrm>
            <a:custGeom>
              <a:avLst/>
              <a:gdLst>
                <a:gd name="T0" fmla="*/ 6 w 250"/>
                <a:gd name="T1" fmla="*/ 48 h 274"/>
                <a:gd name="T2" fmla="*/ 250 w 250"/>
                <a:gd name="T3" fmla="*/ 274 h 274"/>
                <a:gd name="T4" fmla="*/ 146 w 250"/>
                <a:gd name="T5" fmla="*/ 3 h 274"/>
                <a:gd name="T6" fmla="*/ 116 w 250"/>
                <a:gd name="T7" fmla="*/ 0 h 274"/>
                <a:gd name="T8" fmla="*/ 29 w 250"/>
                <a:gd name="T9" fmla="*/ 18 h 274"/>
                <a:gd name="T10" fmla="*/ 0 w 250"/>
                <a:gd name="T11" fmla="*/ 40 h 274"/>
                <a:gd name="T12" fmla="*/ 6 w 250"/>
                <a:gd name="T13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0" h="274">
                  <a:moveTo>
                    <a:pt x="6" y="48"/>
                  </a:moveTo>
                  <a:lnTo>
                    <a:pt x="250" y="274"/>
                  </a:lnTo>
                  <a:lnTo>
                    <a:pt x="146" y="3"/>
                  </a:lnTo>
                  <a:lnTo>
                    <a:pt x="116" y="0"/>
                  </a:lnTo>
                  <a:lnTo>
                    <a:pt x="29" y="18"/>
                  </a:lnTo>
                  <a:lnTo>
                    <a:pt x="0" y="40"/>
                  </a:lnTo>
                  <a:lnTo>
                    <a:pt x="6" y="48"/>
                  </a:lnTo>
                  <a:close/>
                </a:path>
              </a:pathLst>
            </a:custGeom>
            <a:solidFill>
              <a:srgbClr val="DEE0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1" name="ïsḻiḍé">
              <a:extLst>
                <a:ext uri="{FF2B5EF4-FFF2-40B4-BE49-F238E27FC236}">
                  <a16:creationId xmlns:a16="http://schemas.microsoft.com/office/drawing/2014/main" id="{F4FA393D-C40E-4C08-A8B9-E4B10A81750A}"/>
                </a:ext>
              </a:extLst>
            </p:cNvPr>
            <p:cNvSpPr/>
            <p:nvPr/>
          </p:nvSpPr>
          <p:spPr bwMode="auto">
            <a:xfrm>
              <a:off x="3527425" y="2135188"/>
              <a:ext cx="334963" cy="385763"/>
            </a:xfrm>
            <a:custGeom>
              <a:avLst/>
              <a:gdLst>
                <a:gd name="T0" fmla="*/ 257 w 283"/>
                <a:gd name="T1" fmla="*/ 297 h 326"/>
                <a:gd name="T2" fmla="*/ 222 w 283"/>
                <a:gd name="T3" fmla="*/ 314 h 326"/>
                <a:gd name="T4" fmla="*/ 161 w 283"/>
                <a:gd name="T5" fmla="*/ 294 h 326"/>
                <a:gd name="T6" fmla="*/ 153 w 283"/>
                <a:gd name="T7" fmla="*/ 276 h 326"/>
                <a:gd name="T8" fmla="*/ 99 w 283"/>
                <a:gd name="T9" fmla="*/ 277 h 326"/>
                <a:gd name="T10" fmla="*/ 56 w 283"/>
                <a:gd name="T11" fmla="*/ 234 h 326"/>
                <a:gd name="T12" fmla="*/ 1 w 283"/>
                <a:gd name="T13" fmla="*/ 134 h 326"/>
                <a:gd name="T14" fmla="*/ 71 w 283"/>
                <a:gd name="T15" fmla="*/ 40 h 326"/>
                <a:gd name="T16" fmla="*/ 216 w 283"/>
                <a:gd name="T17" fmla="*/ 25 h 326"/>
                <a:gd name="T18" fmla="*/ 271 w 283"/>
                <a:gd name="T19" fmla="*/ 155 h 326"/>
                <a:gd name="T20" fmla="*/ 271 w 283"/>
                <a:gd name="T21" fmla="*/ 215 h 326"/>
                <a:gd name="T22" fmla="*/ 248 w 283"/>
                <a:gd name="T23" fmla="*/ 240 h 326"/>
                <a:gd name="T24" fmla="*/ 257 w 283"/>
                <a:gd name="T25" fmla="*/ 297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3" h="326">
                  <a:moveTo>
                    <a:pt x="257" y="297"/>
                  </a:moveTo>
                  <a:cubicBezTo>
                    <a:pt x="222" y="314"/>
                    <a:pt x="222" y="314"/>
                    <a:pt x="222" y="314"/>
                  </a:cubicBezTo>
                  <a:cubicBezTo>
                    <a:pt x="200" y="326"/>
                    <a:pt x="173" y="316"/>
                    <a:pt x="161" y="294"/>
                  </a:cubicBezTo>
                  <a:cubicBezTo>
                    <a:pt x="158" y="288"/>
                    <a:pt x="156" y="282"/>
                    <a:pt x="153" y="276"/>
                  </a:cubicBezTo>
                  <a:cubicBezTo>
                    <a:pt x="154" y="278"/>
                    <a:pt x="105" y="280"/>
                    <a:pt x="99" y="277"/>
                  </a:cubicBezTo>
                  <a:cubicBezTo>
                    <a:pt x="82" y="269"/>
                    <a:pt x="69" y="248"/>
                    <a:pt x="56" y="234"/>
                  </a:cubicBezTo>
                  <a:cubicBezTo>
                    <a:pt x="29" y="206"/>
                    <a:pt x="0" y="173"/>
                    <a:pt x="1" y="134"/>
                  </a:cubicBezTo>
                  <a:cubicBezTo>
                    <a:pt x="3" y="93"/>
                    <a:pt x="36" y="61"/>
                    <a:pt x="71" y="40"/>
                  </a:cubicBezTo>
                  <a:cubicBezTo>
                    <a:pt x="115" y="14"/>
                    <a:pt x="172" y="0"/>
                    <a:pt x="216" y="25"/>
                  </a:cubicBezTo>
                  <a:cubicBezTo>
                    <a:pt x="256" y="48"/>
                    <a:pt x="258" y="114"/>
                    <a:pt x="271" y="155"/>
                  </a:cubicBezTo>
                  <a:cubicBezTo>
                    <a:pt x="278" y="175"/>
                    <a:pt x="283" y="198"/>
                    <a:pt x="271" y="215"/>
                  </a:cubicBezTo>
                  <a:cubicBezTo>
                    <a:pt x="264" y="224"/>
                    <a:pt x="253" y="230"/>
                    <a:pt x="248" y="240"/>
                  </a:cubicBezTo>
                  <a:cubicBezTo>
                    <a:pt x="240" y="258"/>
                    <a:pt x="255" y="277"/>
                    <a:pt x="257" y="297"/>
                  </a:cubicBezTo>
                  <a:close/>
                </a:path>
              </a:pathLst>
            </a:custGeom>
            <a:solidFill>
              <a:srgbClr val="EACD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2" name="íṡlïḓe">
              <a:extLst>
                <a:ext uri="{FF2B5EF4-FFF2-40B4-BE49-F238E27FC236}">
                  <a16:creationId xmlns:a16="http://schemas.microsoft.com/office/drawing/2014/main" id="{468AEF9B-5ABA-493D-B70A-A5D64C1A3BA4}"/>
                </a:ext>
              </a:extLst>
            </p:cNvPr>
            <p:cNvSpPr/>
            <p:nvPr/>
          </p:nvSpPr>
          <p:spPr bwMode="auto">
            <a:xfrm>
              <a:off x="3397250" y="1901825"/>
              <a:ext cx="479425" cy="558800"/>
            </a:xfrm>
            <a:custGeom>
              <a:avLst/>
              <a:gdLst>
                <a:gd name="T0" fmla="*/ 360 w 405"/>
                <a:gd name="T1" fmla="*/ 118 h 473"/>
                <a:gd name="T2" fmla="*/ 327 w 405"/>
                <a:gd name="T3" fmla="*/ 40 h 473"/>
                <a:gd name="T4" fmla="*/ 311 w 405"/>
                <a:gd name="T5" fmla="*/ 13 h 473"/>
                <a:gd name="T6" fmla="*/ 261 w 405"/>
                <a:gd name="T7" fmla="*/ 5 h 473"/>
                <a:gd name="T8" fmla="*/ 212 w 405"/>
                <a:gd name="T9" fmla="*/ 22 h 473"/>
                <a:gd name="T10" fmla="*/ 158 w 405"/>
                <a:gd name="T11" fmla="*/ 39 h 473"/>
                <a:gd name="T12" fmla="*/ 92 w 405"/>
                <a:gd name="T13" fmla="*/ 121 h 473"/>
                <a:gd name="T14" fmla="*/ 6 w 405"/>
                <a:gd name="T15" fmla="*/ 218 h 473"/>
                <a:gd name="T16" fmla="*/ 12 w 405"/>
                <a:gd name="T17" fmla="*/ 253 h 473"/>
                <a:gd name="T18" fmla="*/ 7 w 405"/>
                <a:gd name="T19" fmla="*/ 299 h 473"/>
                <a:gd name="T20" fmla="*/ 115 w 405"/>
                <a:gd name="T21" fmla="*/ 450 h 473"/>
                <a:gd name="T22" fmla="*/ 194 w 405"/>
                <a:gd name="T23" fmla="*/ 464 h 473"/>
                <a:gd name="T24" fmla="*/ 156 w 405"/>
                <a:gd name="T25" fmla="*/ 305 h 473"/>
                <a:gd name="T26" fmla="*/ 208 w 405"/>
                <a:gd name="T27" fmla="*/ 289 h 473"/>
                <a:gd name="T28" fmla="*/ 281 w 405"/>
                <a:gd name="T29" fmla="*/ 269 h 473"/>
                <a:gd name="T30" fmla="*/ 392 w 405"/>
                <a:gd name="T31" fmla="*/ 239 h 473"/>
                <a:gd name="T32" fmla="*/ 403 w 405"/>
                <a:gd name="T33" fmla="*/ 229 h 473"/>
                <a:gd name="T34" fmla="*/ 401 w 405"/>
                <a:gd name="T35" fmla="*/ 216 h 473"/>
                <a:gd name="T36" fmla="*/ 360 w 405"/>
                <a:gd name="T37" fmla="*/ 118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05" h="473">
                  <a:moveTo>
                    <a:pt x="360" y="118"/>
                  </a:moveTo>
                  <a:cubicBezTo>
                    <a:pt x="349" y="92"/>
                    <a:pt x="338" y="66"/>
                    <a:pt x="327" y="40"/>
                  </a:cubicBezTo>
                  <a:cubicBezTo>
                    <a:pt x="323" y="30"/>
                    <a:pt x="318" y="20"/>
                    <a:pt x="311" y="13"/>
                  </a:cubicBezTo>
                  <a:cubicBezTo>
                    <a:pt x="298" y="1"/>
                    <a:pt x="278" y="0"/>
                    <a:pt x="261" y="5"/>
                  </a:cubicBezTo>
                  <a:cubicBezTo>
                    <a:pt x="244" y="9"/>
                    <a:pt x="228" y="17"/>
                    <a:pt x="212" y="22"/>
                  </a:cubicBezTo>
                  <a:cubicBezTo>
                    <a:pt x="194" y="28"/>
                    <a:pt x="174" y="29"/>
                    <a:pt x="158" y="39"/>
                  </a:cubicBezTo>
                  <a:cubicBezTo>
                    <a:pt x="128" y="58"/>
                    <a:pt x="120" y="100"/>
                    <a:pt x="92" y="121"/>
                  </a:cubicBezTo>
                  <a:cubicBezTo>
                    <a:pt x="53" y="152"/>
                    <a:pt x="4" y="154"/>
                    <a:pt x="6" y="218"/>
                  </a:cubicBezTo>
                  <a:cubicBezTo>
                    <a:pt x="6" y="230"/>
                    <a:pt x="11" y="241"/>
                    <a:pt x="12" y="253"/>
                  </a:cubicBezTo>
                  <a:cubicBezTo>
                    <a:pt x="13" y="268"/>
                    <a:pt x="9" y="283"/>
                    <a:pt x="7" y="299"/>
                  </a:cubicBezTo>
                  <a:cubicBezTo>
                    <a:pt x="0" y="365"/>
                    <a:pt x="52" y="432"/>
                    <a:pt x="115" y="450"/>
                  </a:cubicBezTo>
                  <a:cubicBezTo>
                    <a:pt x="146" y="459"/>
                    <a:pt x="164" y="473"/>
                    <a:pt x="194" y="464"/>
                  </a:cubicBezTo>
                  <a:cubicBezTo>
                    <a:pt x="168" y="445"/>
                    <a:pt x="128" y="335"/>
                    <a:pt x="156" y="305"/>
                  </a:cubicBezTo>
                  <a:cubicBezTo>
                    <a:pt x="163" y="297"/>
                    <a:pt x="197" y="293"/>
                    <a:pt x="208" y="289"/>
                  </a:cubicBezTo>
                  <a:cubicBezTo>
                    <a:pt x="232" y="280"/>
                    <a:pt x="255" y="272"/>
                    <a:pt x="281" y="269"/>
                  </a:cubicBezTo>
                  <a:cubicBezTo>
                    <a:pt x="319" y="264"/>
                    <a:pt x="357" y="255"/>
                    <a:pt x="392" y="239"/>
                  </a:cubicBezTo>
                  <a:cubicBezTo>
                    <a:pt x="397" y="237"/>
                    <a:pt x="402" y="234"/>
                    <a:pt x="403" y="229"/>
                  </a:cubicBezTo>
                  <a:cubicBezTo>
                    <a:pt x="405" y="225"/>
                    <a:pt x="403" y="220"/>
                    <a:pt x="401" y="216"/>
                  </a:cubicBezTo>
                  <a:cubicBezTo>
                    <a:pt x="387" y="183"/>
                    <a:pt x="374" y="151"/>
                    <a:pt x="360" y="118"/>
                  </a:cubicBezTo>
                  <a:close/>
                </a:path>
              </a:pathLst>
            </a:custGeom>
            <a:solidFill>
              <a:srgbClr val="3A3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3" name="íŝḷíḋê">
              <a:extLst>
                <a:ext uri="{FF2B5EF4-FFF2-40B4-BE49-F238E27FC236}">
                  <a16:creationId xmlns:a16="http://schemas.microsoft.com/office/drawing/2014/main" id="{67671005-3273-4F4F-85D5-1B859E39D5E6}"/>
                </a:ext>
              </a:extLst>
            </p:cNvPr>
            <p:cNvSpPr/>
            <p:nvPr/>
          </p:nvSpPr>
          <p:spPr bwMode="auto">
            <a:xfrm>
              <a:off x="3336925" y="2530475"/>
              <a:ext cx="719138" cy="1152525"/>
            </a:xfrm>
            <a:custGeom>
              <a:avLst/>
              <a:gdLst>
                <a:gd name="T0" fmla="*/ 174 w 453"/>
                <a:gd name="T1" fmla="*/ 0 h 726"/>
                <a:gd name="T2" fmla="*/ 107 w 453"/>
                <a:gd name="T3" fmla="*/ 80 h 726"/>
                <a:gd name="T4" fmla="*/ 0 w 453"/>
                <a:gd name="T5" fmla="*/ 521 h 726"/>
                <a:gd name="T6" fmla="*/ 429 w 453"/>
                <a:gd name="T7" fmla="*/ 726 h 726"/>
                <a:gd name="T8" fmla="*/ 453 w 453"/>
                <a:gd name="T9" fmla="*/ 634 h 726"/>
                <a:gd name="T10" fmla="*/ 173 w 453"/>
                <a:gd name="T11" fmla="*/ 434 h 726"/>
                <a:gd name="T12" fmla="*/ 238 w 453"/>
                <a:gd name="T13" fmla="*/ 169 h 726"/>
                <a:gd name="T14" fmla="*/ 212 w 453"/>
                <a:gd name="T15" fmla="*/ 36 h 726"/>
                <a:gd name="T16" fmla="*/ 174 w 453"/>
                <a:gd name="T17" fmla="*/ 0 h 7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3" h="726">
                  <a:moveTo>
                    <a:pt x="174" y="0"/>
                  </a:moveTo>
                  <a:lnTo>
                    <a:pt x="107" y="80"/>
                  </a:lnTo>
                  <a:lnTo>
                    <a:pt x="0" y="521"/>
                  </a:lnTo>
                  <a:lnTo>
                    <a:pt x="429" y="726"/>
                  </a:lnTo>
                  <a:lnTo>
                    <a:pt x="453" y="634"/>
                  </a:lnTo>
                  <a:lnTo>
                    <a:pt x="173" y="434"/>
                  </a:lnTo>
                  <a:lnTo>
                    <a:pt x="238" y="169"/>
                  </a:lnTo>
                  <a:lnTo>
                    <a:pt x="212" y="36"/>
                  </a:lnTo>
                  <a:lnTo>
                    <a:pt x="174" y="0"/>
                  </a:lnTo>
                  <a:close/>
                </a:path>
              </a:pathLst>
            </a:custGeom>
            <a:solidFill>
              <a:srgbClr val="7D90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4" name="îSļïdè">
              <a:extLst>
                <a:ext uri="{FF2B5EF4-FFF2-40B4-BE49-F238E27FC236}">
                  <a16:creationId xmlns:a16="http://schemas.microsoft.com/office/drawing/2014/main" id="{52E7F406-A3F9-489A-BA03-443B5C07A11E}"/>
                </a:ext>
              </a:extLst>
            </p:cNvPr>
            <p:cNvSpPr/>
            <p:nvPr/>
          </p:nvSpPr>
          <p:spPr bwMode="auto">
            <a:xfrm>
              <a:off x="3762375" y="1339850"/>
              <a:ext cx="4667250" cy="3270250"/>
            </a:xfrm>
            <a:custGeom>
              <a:avLst/>
              <a:gdLst>
                <a:gd name="T0" fmla="*/ 2940 w 2940"/>
                <a:gd name="T1" fmla="*/ 1252 h 2060"/>
                <a:gd name="T2" fmla="*/ 399 w 2940"/>
                <a:gd name="T3" fmla="*/ 2060 h 2060"/>
                <a:gd name="T4" fmla="*/ 0 w 2940"/>
                <a:gd name="T5" fmla="*/ 808 h 2060"/>
                <a:gd name="T6" fmla="*/ 2541 w 2940"/>
                <a:gd name="T7" fmla="*/ 0 h 2060"/>
                <a:gd name="T8" fmla="*/ 2940 w 2940"/>
                <a:gd name="T9" fmla="*/ 1252 h 2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40" h="2060">
                  <a:moveTo>
                    <a:pt x="2940" y="1252"/>
                  </a:moveTo>
                  <a:lnTo>
                    <a:pt x="399" y="2060"/>
                  </a:lnTo>
                  <a:lnTo>
                    <a:pt x="0" y="808"/>
                  </a:lnTo>
                  <a:lnTo>
                    <a:pt x="2541" y="0"/>
                  </a:lnTo>
                  <a:lnTo>
                    <a:pt x="2940" y="1252"/>
                  </a:lnTo>
                  <a:close/>
                </a:path>
              </a:pathLst>
            </a:custGeom>
            <a:solidFill>
              <a:srgbClr val="CBD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5" name="ísļíḋé">
              <a:extLst>
                <a:ext uri="{FF2B5EF4-FFF2-40B4-BE49-F238E27FC236}">
                  <a16:creationId xmlns:a16="http://schemas.microsoft.com/office/drawing/2014/main" id="{7BD429A9-578F-4931-99EA-B8246D5D6F47}"/>
                </a:ext>
              </a:extLst>
            </p:cNvPr>
            <p:cNvSpPr/>
            <p:nvPr/>
          </p:nvSpPr>
          <p:spPr bwMode="auto">
            <a:xfrm>
              <a:off x="3871913" y="1446213"/>
              <a:ext cx="4437063" cy="3067050"/>
            </a:xfrm>
            <a:custGeom>
              <a:avLst/>
              <a:gdLst>
                <a:gd name="T0" fmla="*/ 2795 w 2795"/>
                <a:gd name="T1" fmla="*/ 1158 h 1932"/>
                <a:gd name="T2" fmla="*/ 361 w 2795"/>
                <a:gd name="T3" fmla="*/ 1932 h 1932"/>
                <a:gd name="T4" fmla="*/ 0 w 2795"/>
                <a:gd name="T5" fmla="*/ 771 h 1932"/>
                <a:gd name="T6" fmla="*/ 8 w 2795"/>
                <a:gd name="T7" fmla="*/ 769 h 1932"/>
                <a:gd name="T8" fmla="*/ 2434 w 2795"/>
                <a:gd name="T9" fmla="*/ 0 h 1932"/>
                <a:gd name="T10" fmla="*/ 2795 w 2795"/>
                <a:gd name="T11" fmla="*/ 1158 h 1932"/>
                <a:gd name="T12" fmla="*/ 374 w 2795"/>
                <a:gd name="T13" fmla="*/ 1909 h 1932"/>
                <a:gd name="T14" fmla="*/ 2771 w 2795"/>
                <a:gd name="T15" fmla="*/ 1146 h 1932"/>
                <a:gd name="T16" fmla="*/ 2422 w 2795"/>
                <a:gd name="T17" fmla="*/ 23 h 1932"/>
                <a:gd name="T18" fmla="*/ 23 w 2795"/>
                <a:gd name="T19" fmla="*/ 784 h 1932"/>
                <a:gd name="T20" fmla="*/ 374 w 2795"/>
                <a:gd name="T21" fmla="*/ 1909 h 1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5" h="1932">
                  <a:moveTo>
                    <a:pt x="2795" y="1158"/>
                  </a:moveTo>
                  <a:lnTo>
                    <a:pt x="361" y="1932"/>
                  </a:lnTo>
                  <a:lnTo>
                    <a:pt x="0" y="771"/>
                  </a:lnTo>
                  <a:lnTo>
                    <a:pt x="8" y="769"/>
                  </a:lnTo>
                  <a:lnTo>
                    <a:pt x="2434" y="0"/>
                  </a:lnTo>
                  <a:lnTo>
                    <a:pt x="2795" y="1158"/>
                  </a:lnTo>
                  <a:close/>
                  <a:moveTo>
                    <a:pt x="374" y="1909"/>
                  </a:moveTo>
                  <a:lnTo>
                    <a:pt x="2771" y="1146"/>
                  </a:lnTo>
                  <a:lnTo>
                    <a:pt x="2422" y="23"/>
                  </a:lnTo>
                  <a:lnTo>
                    <a:pt x="23" y="784"/>
                  </a:lnTo>
                  <a:lnTo>
                    <a:pt x="374" y="1909"/>
                  </a:lnTo>
                  <a:close/>
                </a:path>
              </a:pathLst>
            </a:custGeom>
            <a:solidFill>
              <a:srgbClr val="6A84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6" name="î$liḓe">
              <a:extLst>
                <a:ext uri="{FF2B5EF4-FFF2-40B4-BE49-F238E27FC236}">
                  <a16:creationId xmlns:a16="http://schemas.microsoft.com/office/drawing/2014/main" id="{E31C3D0C-8664-41A7-92E6-87FC811183D5}"/>
                </a:ext>
              </a:extLst>
            </p:cNvPr>
            <p:cNvSpPr/>
            <p:nvPr/>
          </p:nvSpPr>
          <p:spPr bwMode="auto">
            <a:xfrm>
              <a:off x="7188200" y="1463675"/>
              <a:ext cx="1101725" cy="1939925"/>
            </a:xfrm>
            <a:custGeom>
              <a:avLst/>
              <a:gdLst>
                <a:gd name="T0" fmla="*/ 0 w 931"/>
                <a:gd name="T1" fmla="*/ 142 h 1642"/>
                <a:gd name="T2" fmla="*/ 546 w 931"/>
                <a:gd name="T3" fmla="*/ 544 h 1642"/>
                <a:gd name="T4" fmla="*/ 786 w 931"/>
                <a:gd name="T5" fmla="*/ 1328 h 1642"/>
                <a:gd name="T6" fmla="*/ 692 w 931"/>
                <a:gd name="T7" fmla="*/ 1567 h 1642"/>
                <a:gd name="T8" fmla="*/ 559 w 931"/>
                <a:gd name="T9" fmla="*/ 1642 h 1642"/>
                <a:gd name="T10" fmla="*/ 931 w 931"/>
                <a:gd name="T11" fmla="*/ 1534 h 1642"/>
                <a:gd name="T12" fmla="*/ 454 w 931"/>
                <a:gd name="T13" fmla="*/ 0 h 1642"/>
                <a:gd name="T14" fmla="*/ 0 w 931"/>
                <a:gd name="T15" fmla="*/ 142 h 16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1" h="1642">
                  <a:moveTo>
                    <a:pt x="0" y="142"/>
                  </a:moveTo>
                  <a:cubicBezTo>
                    <a:pt x="0" y="142"/>
                    <a:pt x="387" y="104"/>
                    <a:pt x="546" y="544"/>
                  </a:cubicBezTo>
                  <a:cubicBezTo>
                    <a:pt x="786" y="1328"/>
                    <a:pt x="786" y="1328"/>
                    <a:pt x="786" y="1328"/>
                  </a:cubicBezTo>
                  <a:cubicBezTo>
                    <a:pt x="786" y="1328"/>
                    <a:pt x="830" y="1465"/>
                    <a:pt x="692" y="1567"/>
                  </a:cubicBezTo>
                  <a:cubicBezTo>
                    <a:pt x="559" y="1642"/>
                    <a:pt x="559" y="1642"/>
                    <a:pt x="559" y="1642"/>
                  </a:cubicBezTo>
                  <a:cubicBezTo>
                    <a:pt x="931" y="1534"/>
                    <a:pt x="931" y="1534"/>
                    <a:pt x="931" y="1534"/>
                  </a:cubicBezTo>
                  <a:cubicBezTo>
                    <a:pt x="454" y="0"/>
                    <a:pt x="454" y="0"/>
                    <a:pt x="454" y="0"/>
                  </a:cubicBezTo>
                  <a:lnTo>
                    <a:pt x="0" y="142"/>
                  </a:lnTo>
                  <a:close/>
                </a:path>
              </a:pathLst>
            </a:custGeom>
            <a:solidFill>
              <a:srgbClr val="6A84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7" name="ïṡ1iḑe">
              <a:extLst>
                <a:ext uri="{FF2B5EF4-FFF2-40B4-BE49-F238E27FC236}">
                  <a16:creationId xmlns:a16="http://schemas.microsoft.com/office/drawing/2014/main" id="{4C9F30ED-112D-4A1B-A47F-2537600380B1}"/>
                </a:ext>
              </a:extLst>
            </p:cNvPr>
            <p:cNvSpPr/>
            <p:nvPr/>
          </p:nvSpPr>
          <p:spPr bwMode="auto">
            <a:xfrm>
              <a:off x="3881438" y="2517775"/>
              <a:ext cx="1020763" cy="1978025"/>
            </a:xfrm>
            <a:custGeom>
              <a:avLst/>
              <a:gdLst>
                <a:gd name="T0" fmla="*/ 453 w 864"/>
                <a:gd name="T1" fmla="*/ 0 h 1674"/>
                <a:gd name="T2" fmla="*/ 239 w 864"/>
                <a:gd name="T3" fmla="*/ 644 h 1674"/>
                <a:gd name="T4" fmla="*/ 497 w 864"/>
                <a:gd name="T5" fmla="*/ 1422 h 1674"/>
                <a:gd name="T6" fmla="*/ 712 w 864"/>
                <a:gd name="T7" fmla="*/ 1563 h 1674"/>
                <a:gd name="T8" fmla="*/ 864 w 864"/>
                <a:gd name="T9" fmla="*/ 1547 h 1674"/>
                <a:gd name="T10" fmla="*/ 498 w 864"/>
                <a:gd name="T11" fmla="*/ 1674 h 1674"/>
                <a:gd name="T12" fmla="*/ 0 w 864"/>
                <a:gd name="T13" fmla="*/ 147 h 1674"/>
                <a:gd name="T14" fmla="*/ 453 w 864"/>
                <a:gd name="T15" fmla="*/ 0 h 1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64" h="1674">
                  <a:moveTo>
                    <a:pt x="453" y="0"/>
                  </a:moveTo>
                  <a:cubicBezTo>
                    <a:pt x="453" y="0"/>
                    <a:pt x="115" y="192"/>
                    <a:pt x="239" y="644"/>
                  </a:cubicBezTo>
                  <a:cubicBezTo>
                    <a:pt x="497" y="1422"/>
                    <a:pt x="497" y="1422"/>
                    <a:pt x="497" y="1422"/>
                  </a:cubicBezTo>
                  <a:cubicBezTo>
                    <a:pt x="497" y="1422"/>
                    <a:pt x="540" y="1559"/>
                    <a:pt x="712" y="1563"/>
                  </a:cubicBezTo>
                  <a:cubicBezTo>
                    <a:pt x="864" y="1547"/>
                    <a:pt x="864" y="1547"/>
                    <a:pt x="864" y="1547"/>
                  </a:cubicBezTo>
                  <a:cubicBezTo>
                    <a:pt x="498" y="1674"/>
                    <a:pt x="498" y="1674"/>
                    <a:pt x="498" y="1674"/>
                  </a:cubicBezTo>
                  <a:cubicBezTo>
                    <a:pt x="0" y="147"/>
                    <a:pt x="0" y="147"/>
                    <a:pt x="0" y="147"/>
                  </a:cubicBezTo>
                  <a:lnTo>
                    <a:pt x="453" y="0"/>
                  </a:lnTo>
                  <a:close/>
                </a:path>
              </a:pathLst>
            </a:custGeom>
            <a:solidFill>
              <a:srgbClr val="6A84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8" name="íṩḷidé">
              <a:extLst>
                <a:ext uri="{FF2B5EF4-FFF2-40B4-BE49-F238E27FC236}">
                  <a16:creationId xmlns:a16="http://schemas.microsoft.com/office/drawing/2014/main" id="{430A34E0-36BA-41F4-892C-A2E995C24205}"/>
                </a:ext>
              </a:extLst>
            </p:cNvPr>
            <p:cNvSpPr/>
            <p:nvPr/>
          </p:nvSpPr>
          <p:spPr bwMode="auto">
            <a:xfrm>
              <a:off x="4711700" y="3044825"/>
              <a:ext cx="452438" cy="474663"/>
            </a:xfrm>
            <a:custGeom>
              <a:avLst/>
              <a:gdLst>
                <a:gd name="T0" fmla="*/ 353 w 383"/>
                <a:gd name="T1" fmla="*/ 150 h 402"/>
                <a:gd name="T2" fmla="*/ 247 w 383"/>
                <a:gd name="T3" fmla="*/ 373 h 402"/>
                <a:gd name="T4" fmla="*/ 30 w 383"/>
                <a:gd name="T5" fmla="*/ 252 h 402"/>
                <a:gd name="T6" fmla="*/ 137 w 383"/>
                <a:gd name="T7" fmla="*/ 29 h 402"/>
                <a:gd name="T8" fmla="*/ 353 w 383"/>
                <a:gd name="T9" fmla="*/ 150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3" h="402">
                  <a:moveTo>
                    <a:pt x="353" y="150"/>
                  </a:moveTo>
                  <a:cubicBezTo>
                    <a:pt x="383" y="245"/>
                    <a:pt x="336" y="345"/>
                    <a:pt x="247" y="373"/>
                  </a:cubicBezTo>
                  <a:cubicBezTo>
                    <a:pt x="157" y="402"/>
                    <a:pt x="60" y="348"/>
                    <a:pt x="30" y="252"/>
                  </a:cubicBezTo>
                  <a:cubicBezTo>
                    <a:pt x="0" y="157"/>
                    <a:pt x="48" y="57"/>
                    <a:pt x="137" y="29"/>
                  </a:cubicBezTo>
                  <a:cubicBezTo>
                    <a:pt x="226" y="0"/>
                    <a:pt x="323" y="54"/>
                    <a:pt x="353" y="150"/>
                  </a:cubicBezTo>
                  <a:close/>
                </a:path>
              </a:pathLst>
            </a:custGeom>
            <a:solidFill>
              <a:srgbClr val="6A84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9" name="îşlíḋê">
              <a:extLst>
                <a:ext uri="{FF2B5EF4-FFF2-40B4-BE49-F238E27FC236}">
                  <a16:creationId xmlns:a16="http://schemas.microsoft.com/office/drawing/2014/main" id="{04A559E0-9CE2-4950-9FE4-27EA474F4CAF}"/>
                </a:ext>
              </a:extLst>
            </p:cNvPr>
            <p:cNvSpPr/>
            <p:nvPr/>
          </p:nvSpPr>
          <p:spPr bwMode="auto">
            <a:xfrm>
              <a:off x="4738688" y="3749675"/>
              <a:ext cx="104775" cy="176213"/>
            </a:xfrm>
            <a:custGeom>
              <a:avLst/>
              <a:gdLst>
                <a:gd name="T0" fmla="*/ 66 w 66"/>
                <a:gd name="T1" fmla="*/ 99 h 111"/>
                <a:gd name="T2" fmla="*/ 31 w 66"/>
                <a:gd name="T3" fmla="*/ 111 h 111"/>
                <a:gd name="T4" fmla="*/ 0 w 66"/>
                <a:gd name="T5" fmla="*/ 11 h 111"/>
                <a:gd name="T6" fmla="*/ 34 w 66"/>
                <a:gd name="T7" fmla="*/ 0 h 111"/>
                <a:gd name="T8" fmla="*/ 66 w 66"/>
                <a:gd name="T9" fmla="*/ 99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111">
                  <a:moveTo>
                    <a:pt x="66" y="99"/>
                  </a:moveTo>
                  <a:lnTo>
                    <a:pt x="31" y="111"/>
                  </a:lnTo>
                  <a:lnTo>
                    <a:pt x="0" y="11"/>
                  </a:lnTo>
                  <a:lnTo>
                    <a:pt x="34" y="0"/>
                  </a:lnTo>
                  <a:lnTo>
                    <a:pt x="66" y="99"/>
                  </a:lnTo>
                  <a:close/>
                </a:path>
              </a:pathLst>
            </a:custGeom>
            <a:solidFill>
              <a:srgbClr val="6A84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0" name="i$1íďè">
              <a:extLst>
                <a:ext uri="{FF2B5EF4-FFF2-40B4-BE49-F238E27FC236}">
                  <a16:creationId xmlns:a16="http://schemas.microsoft.com/office/drawing/2014/main" id="{9071BEF5-9C8B-41F3-94B8-52925C4B5366}"/>
                </a:ext>
              </a:extLst>
            </p:cNvPr>
            <p:cNvSpPr/>
            <p:nvPr/>
          </p:nvSpPr>
          <p:spPr bwMode="auto">
            <a:xfrm>
              <a:off x="4827588" y="3721100"/>
              <a:ext cx="104775" cy="176213"/>
            </a:xfrm>
            <a:custGeom>
              <a:avLst/>
              <a:gdLst>
                <a:gd name="T0" fmla="*/ 66 w 66"/>
                <a:gd name="T1" fmla="*/ 100 h 111"/>
                <a:gd name="T2" fmla="*/ 32 w 66"/>
                <a:gd name="T3" fmla="*/ 111 h 111"/>
                <a:gd name="T4" fmla="*/ 0 w 66"/>
                <a:gd name="T5" fmla="*/ 11 h 111"/>
                <a:gd name="T6" fmla="*/ 35 w 66"/>
                <a:gd name="T7" fmla="*/ 0 h 111"/>
                <a:gd name="T8" fmla="*/ 66 w 66"/>
                <a:gd name="T9" fmla="*/ 10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111">
                  <a:moveTo>
                    <a:pt x="66" y="100"/>
                  </a:moveTo>
                  <a:lnTo>
                    <a:pt x="32" y="111"/>
                  </a:lnTo>
                  <a:lnTo>
                    <a:pt x="0" y="11"/>
                  </a:lnTo>
                  <a:lnTo>
                    <a:pt x="35" y="0"/>
                  </a:lnTo>
                  <a:lnTo>
                    <a:pt x="66" y="100"/>
                  </a:lnTo>
                  <a:close/>
                </a:path>
              </a:pathLst>
            </a:custGeom>
            <a:solidFill>
              <a:srgbClr val="6A84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1" name="is1íḍè">
              <a:extLst>
                <a:ext uri="{FF2B5EF4-FFF2-40B4-BE49-F238E27FC236}">
                  <a16:creationId xmlns:a16="http://schemas.microsoft.com/office/drawing/2014/main" id="{D7D71E6A-A1E4-4DAF-A644-83E9B5316C99}"/>
                </a:ext>
              </a:extLst>
            </p:cNvPr>
            <p:cNvSpPr/>
            <p:nvPr/>
          </p:nvSpPr>
          <p:spPr bwMode="auto">
            <a:xfrm>
              <a:off x="4916488" y="3692525"/>
              <a:ext cx="106363" cy="176213"/>
            </a:xfrm>
            <a:custGeom>
              <a:avLst/>
              <a:gdLst>
                <a:gd name="T0" fmla="*/ 67 w 67"/>
                <a:gd name="T1" fmla="*/ 100 h 111"/>
                <a:gd name="T2" fmla="*/ 32 w 67"/>
                <a:gd name="T3" fmla="*/ 111 h 111"/>
                <a:gd name="T4" fmla="*/ 0 w 67"/>
                <a:gd name="T5" fmla="*/ 11 h 111"/>
                <a:gd name="T6" fmla="*/ 35 w 67"/>
                <a:gd name="T7" fmla="*/ 0 h 111"/>
                <a:gd name="T8" fmla="*/ 67 w 67"/>
                <a:gd name="T9" fmla="*/ 10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1">
                  <a:moveTo>
                    <a:pt x="67" y="100"/>
                  </a:moveTo>
                  <a:lnTo>
                    <a:pt x="32" y="111"/>
                  </a:lnTo>
                  <a:lnTo>
                    <a:pt x="0" y="11"/>
                  </a:lnTo>
                  <a:lnTo>
                    <a:pt x="35" y="0"/>
                  </a:lnTo>
                  <a:lnTo>
                    <a:pt x="67" y="100"/>
                  </a:lnTo>
                  <a:close/>
                </a:path>
              </a:pathLst>
            </a:custGeom>
            <a:solidFill>
              <a:srgbClr val="6A84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2" name="ïsḻîḓê">
              <a:extLst>
                <a:ext uri="{FF2B5EF4-FFF2-40B4-BE49-F238E27FC236}">
                  <a16:creationId xmlns:a16="http://schemas.microsoft.com/office/drawing/2014/main" id="{0E5B0861-548D-487B-9F2D-521DB8FC11E4}"/>
                </a:ext>
              </a:extLst>
            </p:cNvPr>
            <p:cNvSpPr/>
            <p:nvPr/>
          </p:nvSpPr>
          <p:spPr bwMode="auto">
            <a:xfrm>
              <a:off x="5006975" y="3663950"/>
              <a:ext cx="104775" cy="176213"/>
            </a:xfrm>
            <a:custGeom>
              <a:avLst/>
              <a:gdLst>
                <a:gd name="T0" fmla="*/ 66 w 66"/>
                <a:gd name="T1" fmla="*/ 100 h 111"/>
                <a:gd name="T2" fmla="*/ 31 w 66"/>
                <a:gd name="T3" fmla="*/ 111 h 111"/>
                <a:gd name="T4" fmla="*/ 0 w 66"/>
                <a:gd name="T5" fmla="*/ 11 h 111"/>
                <a:gd name="T6" fmla="*/ 34 w 66"/>
                <a:gd name="T7" fmla="*/ 0 h 111"/>
                <a:gd name="T8" fmla="*/ 66 w 66"/>
                <a:gd name="T9" fmla="*/ 10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111">
                  <a:moveTo>
                    <a:pt x="66" y="100"/>
                  </a:moveTo>
                  <a:lnTo>
                    <a:pt x="31" y="111"/>
                  </a:lnTo>
                  <a:lnTo>
                    <a:pt x="0" y="11"/>
                  </a:lnTo>
                  <a:lnTo>
                    <a:pt x="34" y="0"/>
                  </a:lnTo>
                  <a:lnTo>
                    <a:pt x="66" y="100"/>
                  </a:lnTo>
                  <a:close/>
                </a:path>
              </a:pathLst>
            </a:custGeom>
            <a:solidFill>
              <a:srgbClr val="6A84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3" name="ïṩľíḋé">
              <a:extLst>
                <a:ext uri="{FF2B5EF4-FFF2-40B4-BE49-F238E27FC236}">
                  <a16:creationId xmlns:a16="http://schemas.microsoft.com/office/drawing/2014/main" id="{8F60B3FE-474A-4FFF-9D4D-7AF43991CA9F}"/>
                </a:ext>
              </a:extLst>
            </p:cNvPr>
            <p:cNvSpPr/>
            <p:nvPr/>
          </p:nvSpPr>
          <p:spPr bwMode="auto">
            <a:xfrm>
              <a:off x="5095875" y="3635375"/>
              <a:ext cx="104775" cy="176213"/>
            </a:xfrm>
            <a:custGeom>
              <a:avLst/>
              <a:gdLst>
                <a:gd name="T0" fmla="*/ 66 w 66"/>
                <a:gd name="T1" fmla="*/ 100 h 111"/>
                <a:gd name="T2" fmla="*/ 32 w 66"/>
                <a:gd name="T3" fmla="*/ 111 h 111"/>
                <a:gd name="T4" fmla="*/ 0 w 66"/>
                <a:gd name="T5" fmla="*/ 11 h 111"/>
                <a:gd name="T6" fmla="*/ 35 w 66"/>
                <a:gd name="T7" fmla="*/ 0 h 111"/>
                <a:gd name="T8" fmla="*/ 66 w 66"/>
                <a:gd name="T9" fmla="*/ 10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111">
                  <a:moveTo>
                    <a:pt x="66" y="100"/>
                  </a:moveTo>
                  <a:lnTo>
                    <a:pt x="32" y="111"/>
                  </a:lnTo>
                  <a:lnTo>
                    <a:pt x="0" y="11"/>
                  </a:lnTo>
                  <a:lnTo>
                    <a:pt x="35" y="0"/>
                  </a:lnTo>
                  <a:lnTo>
                    <a:pt x="66" y="100"/>
                  </a:lnTo>
                  <a:close/>
                </a:path>
              </a:pathLst>
            </a:custGeom>
            <a:solidFill>
              <a:srgbClr val="6A84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4" name="ïś1ïḓè">
              <a:extLst>
                <a:ext uri="{FF2B5EF4-FFF2-40B4-BE49-F238E27FC236}">
                  <a16:creationId xmlns:a16="http://schemas.microsoft.com/office/drawing/2014/main" id="{7D395516-53AE-4BCC-A32A-AC314956CDC5}"/>
                </a:ext>
              </a:extLst>
            </p:cNvPr>
            <p:cNvSpPr/>
            <p:nvPr/>
          </p:nvSpPr>
          <p:spPr bwMode="auto">
            <a:xfrm>
              <a:off x="5184775" y="3606800"/>
              <a:ext cx="106363" cy="176213"/>
            </a:xfrm>
            <a:custGeom>
              <a:avLst/>
              <a:gdLst>
                <a:gd name="T0" fmla="*/ 67 w 67"/>
                <a:gd name="T1" fmla="*/ 100 h 111"/>
                <a:gd name="T2" fmla="*/ 32 w 67"/>
                <a:gd name="T3" fmla="*/ 111 h 111"/>
                <a:gd name="T4" fmla="*/ 0 w 67"/>
                <a:gd name="T5" fmla="*/ 12 h 111"/>
                <a:gd name="T6" fmla="*/ 35 w 67"/>
                <a:gd name="T7" fmla="*/ 0 h 111"/>
                <a:gd name="T8" fmla="*/ 67 w 67"/>
                <a:gd name="T9" fmla="*/ 10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1">
                  <a:moveTo>
                    <a:pt x="67" y="100"/>
                  </a:moveTo>
                  <a:lnTo>
                    <a:pt x="32" y="111"/>
                  </a:lnTo>
                  <a:lnTo>
                    <a:pt x="0" y="12"/>
                  </a:lnTo>
                  <a:lnTo>
                    <a:pt x="35" y="0"/>
                  </a:lnTo>
                  <a:lnTo>
                    <a:pt x="67" y="100"/>
                  </a:lnTo>
                  <a:close/>
                </a:path>
              </a:pathLst>
            </a:custGeom>
            <a:solidFill>
              <a:srgbClr val="6A84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5" name="ísḻíḋé">
              <a:extLst>
                <a:ext uri="{FF2B5EF4-FFF2-40B4-BE49-F238E27FC236}">
                  <a16:creationId xmlns:a16="http://schemas.microsoft.com/office/drawing/2014/main" id="{78C9C29E-0620-4C73-A74D-4ACAD595F225}"/>
                </a:ext>
              </a:extLst>
            </p:cNvPr>
            <p:cNvSpPr/>
            <p:nvPr/>
          </p:nvSpPr>
          <p:spPr bwMode="auto">
            <a:xfrm>
              <a:off x="5273675" y="3579813"/>
              <a:ext cx="106363" cy="174625"/>
            </a:xfrm>
            <a:custGeom>
              <a:avLst/>
              <a:gdLst>
                <a:gd name="T0" fmla="*/ 67 w 67"/>
                <a:gd name="T1" fmla="*/ 99 h 110"/>
                <a:gd name="T2" fmla="*/ 32 w 67"/>
                <a:gd name="T3" fmla="*/ 110 h 110"/>
                <a:gd name="T4" fmla="*/ 0 w 67"/>
                <a:gd name="T5" fmla="*/ 11 h 110"/>
                <a:gd name="T6" fmla="*/ 35 w 67"/>
                <a:gd name="T7" fmla="*/ 0 h 110"/>
                <a:gd name="T8" fmla="*/ 67 w 67"/>
                <a:gd name="T9" fmla="*/ 99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0">
                  <a:moveTo>
                    <a:pt x="67" y="99"/>
                  </a:moveTo>
                  <a:lnTo>
                    <a:pt x="32" y="110"/>
                  </a:lnTo>
                  <a:lnTo>
                    <a:pt x="0" y="11"/>
                  </a:lnTo>
                  <a:lnTo>
                    <a:pt x="35" y="0"/>
                  </a:lnTo>
                  <a:lnTo>
                    <a:pt x="67" y="99"/>
                  </a:lnTo>
                  <a:close/>
                </a:path>
              </a:pathLst>
            </a:custGeom>
            <a:solidFill>
              <a:srgbClr val="6A84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6" name="iśļîďé">
              <a:extLst>
                <a:ext uri="{FF2B5EF4-FFF2-40B4-BE49-F238E27FC236}">
                  <a16:creationId xmlns:a16="http://schemas.microsoft.com/office/drawing/2014/main" id="{FF29F2F6-9CA0-423E-805B-BB6531A3DF86}"/>
                </a:ext>
              </a:extLst>
            </p:cNvPr>
            <p:cNvSpPr/>
            <p:nvPr/>
          </p:nvSpPr>
          <p:spPr bwMode="auto">
            <a:xfrm>
              <a:off x="5364163" y="3551238"/>
              <a:ext cx="104775" cy="176213"/>
            </a:xfrm>
            <a:custGeom>
              <a:avLst/>
              <a:gdLst>
                <a:gd name="T0" fmla="*/ 66 w 66"/>
                <a:gd name="T1" fmla="*/ 99 h 111"/>
                <a:gd name="T2" fmla="*/ 31 w 66"/>
                <a:gd name="T3" fmla="*/ 111 h 111"/>
                <a:gd name="T4" fmla="*/ 0 w 66"/>
                <a:gd name="T5" fmla="*/ 11 h 111"/>
                <a:gd name="T6" fmla="*/ 34 w 66"/>
                <a:gd name="T7" fmla="*/ 0 h 111"/>
                <a:gd name="T8" fmla="*/ 66 w 66"/>
                <a:gd name="T9" fmla="*/ 99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111">
                  <a:moveTo>
                    <a:pt x="66" y="99"/>
                  </a:moveTo>
                  <a:lnTo>
                    <a:pt x="31" y="111"/>
                  </a:lnTo>
                  <a:lnTo>
                    <a:pt x="0" y="11"/>
                  </a:lnTo>
                  <a:lnTo>
                    <a:pt x="34" y="0"/>
                  </a:lnTo>
                  <a:lnTo>
                    <a:pt x="66" y="99"/>
                  </a:lnTo>
                  <a:close/>
                </a:path>
              </a:pathLst>
            </a:custGeom>
            <a:solidFill>
              <a:srgbClr val="6A84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7" name="iS1idê">
              <a:extLst>
                <a:ext uri="{FF2B5EF4-FFF2-40B4-BE49-F238E27FC236}">
                  <a16:creationId xmlns:a16="http://schemas.microsoft.com/office/drawing/2014/main" id="{CE3264B3-15F6-4B57-A7B3-A16F0107F3C3}"/>
                </a:ext>
              </a:extLst>
            </p:cNvPr>
            <p:cNvSpPr/>
            <p:nvPr/>
          </p:nvSpPr>
          <p:spPr bwMode="auto">
            <a:xfrm>
              <a:off x="6856413" y="2282825"/>
              <a:ext cx="71438" cy="68263"/>
            </a:xfrm>
            <a:custGeom>
              <a:avLst/>
              <a:gdLst>
                <a:gd name="T0" fmla="*/ 45 w 45"/>
                <a:gd name="T1" fmla="*/ 32 h 43"/>
                <a:gd name="T2" fmla="*/ 11 w 45"/>
                <a:gd name="T3" fmla="*/ 43 h 43"/>
                <a:gd name="T4" fmla="*/ 0 w 45"/>
                <a:gd name="T5" fmla="*/ 11 h 43"/>
                <a:gd name="T6" fmla="*/ 35 w 45"/>
                <a:gd name="T7" fmla="*/ 0 h 43"/>
                <a:gd name="T8" fmla="*/ 45 w 45"/>
                <a:gd name="T9" fmla="*/ 3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43">
                  <a:moveTo>
                    <a:pt x="45" y="32"/>
                  </a:moveTo>
                  <a:lnTo>
                    <a:pt x="11" y="43"/>
                  </a:lnTo>
                  <a:lnTo>
                    <a:pt x="0" y="11"/>
                  </a:lnTo>
                  <a:lnTo>
                    <a:pt x="35" y="0"/>
                  </a:lnTo>
                  <a:lnTo>
                    <a:pt x="45" y="32"/>
                  </a:lnTo>
                  <a:close/>
                </a:path>
              </a:pathLst>
            </a:custGeom>
            <a:solidFill>
              <a:srgbClr val="6A84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8" name="ïšlíḍé">
              <a:extLst>
                <a:ext uri="{FF2B5EF4-FFF2-40B4-BE49-F238E27FC236}">
                  <a16:creationId xmlns:a16="http://schemas.microsoft.com/office/drawing/2014/main" id="{207DAC4F-7F38-47FF-8F27-6A9E9F995DC4}"/>
                </a:ext>
              </a:extLst>
            </p:cNvPr>
            <p:cNvSpPr/>
            <p:nvPr/>
          </p:nvSpPr>
          <p:spPr bwMode="auto">
            <a:xfrm>
              <a:off x="6946900" y="2254250"/>
              <a:ext cx="69850" cy="68263"/>
            </a:xfrm>
            <a:custGeom>
              <a:avLst/>
              <a:gdLst>
                <a:gd name="T0" fmla="*/ 44 w 44"/>
                <a:gd name="T1" fmla="*/ 32 h 43"/>
                <a:gd name="T2" fmla="*/ 9 w 44"/>
                <a:gd name="T3" fmla="*/ 43 h 43"/>
                <a:gd name="T4" fmla="*/ 0 w 44"/>
                <a:gd name="T5" fmla="*/ 12 h 43"/>
                <a:gd name="T6" fmla="*/ 34 w 44"/>
                <a:gd name="T7" fmla="*/ 0 h 43"/>
                <a:gd name="T8" fmla="*/ 44 w 44"/>
                <a:gd name="T9" fmla="*/ 3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3">
                  <a:moveTo>
                    <a:pt x="44" y="32"/>
                  </a:moveTo>
                  <a:lnTo>
                    <a:pt x="9" y="43"/>
                  </a:lnTo>
                  <a:lnTo>
                    <a:pt x="0" y="12"/>
                  </a:lnTo>
                  <a:lnTo>
                    <a:pt x="34" y="0"/>
                  </a:lnTo>
                  <a:lnTo>
                    <a:pt x="44" y="32"/>
                  </a:lnTo>
                  <a:close/>
                </a:path>
              </a:pathLst>
            </a:custGeom>
            <a:solidFill>
              <a:srgbClr val="6A84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9" name="îŝḻîḓé">
              <a:extLst>
                <a:ext uri="{FF2B5EF4-FFF2-40B4-BE49-F238E27FC236}">
                  <a16:creationId xmlns:a16="http://schemas.microsoft.com/office/drawing/2014/main" id="{9AEC1E94-9A57-417B-AB12-962C8149E2EB}"/>
                </a:ext>
              </a:extLst>
            </p:cNvPr>
            <p:cNvSpPr/>
            <p:nvPr/>
          </p:nvSpPr>
          <p:spPr bwMode="auto">
            <a:xfrm>
              <a:off x="7035800" y="2227263"/>
              <a:ext cx="69850" cy="66675"/>
            </a:xfrm>
            <a:custGeom>
              <a:avLst/>
              <a:gdLst>
                <a:gd name="T0" fmla="*/ 44 w 44"/>
                <a:gd name="T1" fmla="*/ 31 h 42"/>
                <a:gd name="T2" fmla="*/ 10 w 44"/>
                <a:gd name="T3" fmla="*/ 42 h 42"/>
                <a:gd name="T4" fmla="*/ 0 w 44"/>
                <a:gd name="T5" fmla="*/ 11 h 42"/>
                <a:gd name="T6" fmla="*/ 35 w 44"/>
                <a:gd name="T7" fmla="*/ 0 h 42"/>
                <a:gd name="T8" fmla="*/ 44 w 44"/>
                <a:gd name="T9" fmla="*/ 3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2">
                  <a:moveTo>
                    <a:pt x="44" y="31"/>
                  </a:moveTo>
                  <a:lnTo>
                    <a:pt x="10" y="42"/>
                  </a:lnTo>
                  <a:lnTo>
                    <a:pt x="0" y="11"/>
                  </a:lnTo>
                  <a:lnTo>
                    <a:pt x="35" y="0"/>
                  </a:lnTo>
                  <a:lnTo>
                    <a:pt x="44" y="31"/>
                  </a:lnTo>
                  <a:close/>
                </a:path>
              </a:pathLst>
            </a:custGeom>
            <a:solidFill>
              <a:srgbClr val="6A84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0" name="iśľïďè">
              <a:extLst>
                <a:ext uri="{FF2B5EF4-FFF2-40B4-BE49-F238E27FC236}">
                  <a16:creationId xmlns:a16="http://schemas.microsoft.com/office/drawing/2014/main" id="{0DA9DE20-AF86-46A7-BE30-702978071C54}"/>
                </a:ext>
              </a:extLst>
            </p:cNvPr>
            <p:cNvSpPr/>
            <p:nvPr/>
          </p:nvSpPr>
          <p:spPr bwMode="auto">
            <a:xfrm>
              <a:off x="7124700" y="2198688"/>
              <a:ext cx="71438" cy="65088"/>
            </a:xfrm>
            <a:custGeom>
              <a:avLst/>
              <a:gdLst>
                <a:gd name="T0" fmla="*/ 45 w 45"/>
                <a:gd name="T1" fmla="*/ 31 h 41"/>
                <a:gd name="T2" fmla="*/ 10 w 45"/>
                <a:gd name="T3" fmla="*/ 41 h 41"/>
                <a:gd name="T4" fmla="*/ 0 w 45"/>
                <a:gd name="T5" fmla="*/ 11 h 41"/>
                <a:gd name="T6" fmla="*/ 35 w 45"/>
                <a:gd name="T7" fmla="*/ 0 h 41"/>
                <a:gd name="T8" fmla="*/ 45 w 45"/>
                <a:gd name="T9" fmla="*/ 3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41">
                  <a:moveTo>
                    <a:pt x="45" y="31"/>
                  </a:moveTo>
                  <a:lnTo>
                    <a:pt x="10" y="41"/>
                  </a:lnTo>
                  <a:lnTo>
                    <a:pt x="0" y="11"/>
                  </a:lnTo>
                  <a:lnTo>
                    <a:pt x="35" y="0"/>
                  </a:lnTo>
                  <a:lnTo>
                    <a:pt x="45" y="31"/>
                  </a:lnTo>
                  <a:close/>
                </a:path>
              </a:pathLst>
            </a:custGeom>
            <a:solidFill>
              <a:srgbClr val="6A84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1" name="îṥḻíḓè">
              <a:extLst>
                <a:ext uri="{FF2B5EF4-FFF2-40B4-BE49-F238E27FC236}">
                  <a16:creationId xmlns:a16="http://schemas.microsoft.com/office/drawing/2014/main" id="{A286B773-7BF2-4C47-BC8F-ABE97089C6A7}"/>
                </a:ext>
              </a:extLst>
            </p:cNvPr>
            <p:cNvSpPr/>
            <p:nvPr/>
          </p:nvSpPr>
          <p:spPr bwMode="auto">
            <a:xfrm>
              <a:off x="7215188" y="2170113"/>
              <a:ext cx="69850" cy="66675"/>
            </a:xfrm>
            <a:custGeom>
              <a:avLst/>
              <a:gdLst>
                <a:gd name="T0" fmla="*/ 44 w 44"/>
                <a:gd name="T1" fmla="*/ 31 h 42"/>
                <a:gd name="T2" fmla="*/ 9 w 44"/>
                <a:gd name="T3" fmla="*/ 42 h 42"/>
                <a:gd name="T4" fmla="*/ 0 w 44"/>
                <a:gd name="T5" fmla="*/ 11 h 42"/>
                <a:gd name="T6" fmla="*/ 34 w 44"/>
                <a:gd name="T7" fmla="*/ 0 h 42"/>
                <a:gd name="T8" fmla="*/ 44 w 44"/>
                <a:gd name="T9" fmla="*/ 3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2">
                  <a:moveTo>
                    <a:pt x="44" y="31"/>
                  </a:moveTo>
                  <a:lnTo>
                    <a:pt x="9" y="42"/>
                  </a:lnTo>
                  <a:lnTo>
                    <a:pt x="0" y="11"/>
                  </a:lnTo>
                  <a:lnTo>
                    <a:pt x="34" y="0"/>
                  </a:lnTo>
                  <a:lnTo>
                    <a:pt x="44" y="31"/>
                  </a:lnTo>
                  <a:close/>
                </a:path>
              </a:pathLst>
            </a:custGeom>
            <a:solidFill>
              <a:srgbClr val="6A84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2" name="í$ļïḋè">
              <a:extLst>
                <a:ext uri="{FF2B5EF4-FFF2-40B4-BE49-F238E27FC236}">
                  <a16:creationId xmlns:a16="http://schemas.microsoft.com/office/drawing/2014/main" id="{F12ECEAB-2A08-4381-8D2A-4579754DBB26}"/>
                </a:ext>
              </a:extLst>
            </p:cNvPr>
            <p:cNvSpPr/>
            <p:nvPr/>
          </p:nvSpPr>
          <p:spPr bwMode="auto">
            <a:xfrm>
              <a:off x="7304088" y="2141538"/>
              <a:ext cx="69850" cy="66675"/>
            </a:xfrm>
            <a:custGeom>
              <a:avLst/>
              <a:gdLst>
                <a:gd name="T0" fmla="*/ 44 w 44"/>
                <a:gd name="T1" fmla="*/ 31 h 42"/>
                <a:gd name="T2" fmla="*/ 10 w 44"/>
                <a:gd name="T3" fmla="*/ 42 h 42"/>
                <a:gd name="T4" fmla="*/ 0 w 44"/>
                <a:gd name="T5" fmla="*/ 11 h 42"/>
                <a:gd name="T6" fmla="*/ 35 w 44"/>
                <a:gd name="T7" fmla="*/ 0 h 42"/>
                <a:gd name="T8" fmla="*/ 44 w 44"/>
                <a:gd name="T9" fmla="*/ 3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2">
                  <a:moveTo>
                    <a:pt x="44" y="31"/>
                  </a:moveTo>
                  <a:lnTo>
                    <a:pt x="10" y="42"/>
                  </a:lnTo>
                  <a:lnTo>
                    <a:pt x="0" y="11"/>
                  </a:lnTo>
                  <a:lnTo>
                    <a:pt x="35" y="0"/>
                  </a:lnTo>
                  <a:lnTo>
                    <a:pt x="44" y="31"/>
                  </a:lnTo>
                  <a:close/>
                </a:path>
              </a:pathLst>
            </a:custGeom>
            <a:solidFill>
              <a:srgbClr val="6A84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3" name="íṥ1idê">
              <a:extLst>
                <a:ext uri="{FF2B5EF4-FFF2-40B4-BE49-F238E27FC236}">
                  <a16:creationId xmlns:a16="http://schemas.microsoft.com/office/drawing/2014/main" id="{E1EBF6F1-C927-4BA4-9D35-0051F33311F8}"/>
                </a:ext>
              </a:extLst>
            </p:cNvPr>
            <p:cNvSpPr/>
            <p:nvPr/>
          </p:nvSpPr>
          <p:spPr bwMode="auto">
            <a:xfrm>
              <a:off x="7392988" y="2112963"/>
              <a:ext cx="71438" cy="66675"/>
            </a:xfrm>
            <a:custGeom>
              <a:avLst/>
              <a:gdLst>
                <a:gd name="T0" fmla="*/ 45 w 45"/>
                <a:gd name="T1" fmla="*/ 31 h 42"/>
                <a:gd name="T2" fmla="*/ 10 w 45"/>
                <a:gd name="T3" fmla="*/ 42 h 42"/>
                <a:gd name="T4" fmla="*/ 0 w 45"/>
                <a:gd name="T5" fmla="*/ 11 h 42"/>
                <a:gd name="T6" fmla="*/ 35 w 45"/>
                <a:gd name="T7" fmla="*/ 0 h 42"/>
                <a:gd name="T8" fmla="*/ 45 w 45"/>
                <a:gd name="T9" fmla="*/ 3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42">
                  <a:moveTo>
                    <a:pt x="45" y="31"/>
                  </a:moveTo>
                  <a:lnTo>
                    <a:pt x="10" y="42"/>
                  </a:lnTo>
                  <a:lnTo>
                    <a:pt x="0" y="11"/>
                  </a:lnTo>
                  <a:lnTo>
                    <a:pt x="35" y="0"/>
                  </a:lnTo>
                  <a:lnTo>
                    <a:pt x="45" y="31"/>
                  </a:lnTo>
                  <a:close/>
                </a:path>
              </a:pathLst>
            </a:custGeom>
            <a:solidFill>
              <a:srgbClr val="6A84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4" name="iSļiḓè">
              <a:extLst>
                <a:ext uri="{FF2B5EF4-FFF2-40B4-BE49-F238E27FC236}">
                  <a16:creationId xmlns:a16="http://schemas.microsoft.com/office/drawing/2014/main" id="{5BB7580B-49F1-4C2E-AFF9-AEA666D4E90A}"/>
                </a:ext>
              </a:extLst>
            </p:cNvPr>
            <p:cNvSpPr/>
            <p:nvPr/>
          </p:nvSpPr>
          <p:spPr bwMode="auto">
            <a:xfrm>
              <a:off x="7481888" y="2084388"/>
              <a:ext cx="71438" cy="66675"/>
            </a:xfrm>
            <a:custGeom>
              <a:avLst/>
              <a:gdLst>
                <a:gd name="T0" fmla="*/ 45 w 45"/>
                <a:gd name="T1" fmla="*/ 31 h 42"/>
                <a:gd name="T2" fmla="*/ 11 w 45"/>
                <a:gd name="T3" fmla="*/ 42 h 42"/>
                <a:gd name="T4" fmla="*/ 0 w 45"/>
                <a:gd name="T5" fmla="*/ 11 h 42"/>
                <a:gd name="T6" fmla="*/ 35 w 45"/>
                <a:gd name="T7" fmla="*/ 0 h 42"/>
                <a:gd name="T8" fmla="*/ 45 w 45"/>
                <a:gd name="T9" fmla="*/ 3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42">
                  <a:moveTo>
                    <a:pt x="45" y="31"/>
                  </a:moveTo>
                  <a:lnTo>
                    <a:pt x="11" y="42"/>
                  </a:lnTo>
                  <a:lnTo>
                    <a:pt x="0" y="11"/>
                  </a:lnTo>
                  <a:lnTo>
                    <a:pt x="35" y="0"/>
                  </a:lnTo>
                  <a:lnTo>
                    <a:pt x="45" y="31"/>
                  </a:lnTo>
                  <a:close/>
                </a:path>
              </a:pathLst>
            </a:custGeom>
            <a:solidFill>
              <a:srgbClr val="6A84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5" name="ïṩļïḍé">
              <a:extLst>
                <a:ext uri="{FF2B5EF4-FFF2-40B4-BE49-F238E27FC236}">
                  <a16:creationId xmlns:a16="http://schemas.microsoft.com/office/drawing/2014/main" id="{DE2C6ACE-B6C0-41D3-8916-42F7422AEC52}"/>
                </a:ext>
              </a:extLst>
            </p:cNvPr>
            <p:cNvSpPr/>
            <p:nvPr/>
          </p:nvSpPr>
          <p:spPr bwMode="auto">
            <a:xfrm>
              <a:off x="5713413" y="3565525"/>
              <a:ext cx="1309688" cy="503238"/>
            </a:xfrm>
            <a:custGeom>
              <a:avLst/>
              <a:gdLst>
                <a:gd name="T0" fmla="*/ 825 w 825"/>
                <a:gd name="T1" fmla="*/ 61 h 317"/>
                <a:gd name="T2" fmla="*/ 20 w 825"/>
                <a:gd name="T3" fmla="*/ 317 h 317"/>
                <a:gd name="T4" fmla="*/ 0 w 825"/>
                <a:gd name="T5" fmla="*/ 256 h 317"/>
                <a:gd name="T6" fmla="*/ 806 w 825"/>
                <a:gd name="T7" fmla="*/ 0 h 317"/>
                <a:gd name="T8" fmla="*/ 825 w 825"/>
                <a:gd name="T9" fmla="*/ 61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5" h="317">
                  <a:moveTo>
                    <a:pt x="825" y="61"/>
                  </a:moveTo>
                  <a:lnTo>
                    <a:pt x="20" y="317"/>
                  </a:lnTo>
                  <a:lnTo>
                    <a:pt x="0" y="256"/>
                  </a:lnTo>
                  <a:lnTo>
                    <a:pt x="806" y="0"/>
                  </a:lnTo>
                  <a:lnTo>
                    <a:pt x="825" y="61"/>
                  </a:lnTo>
                  <a:close/>
                </a:path>
              </a:pathLst>
            </a:custGeom>
            <a:solidFill>
              <a:srgbClr val="6A84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6" name="iś1ïḓé">
              <a:extLst>
                <a:ext uri="{FF2B5EF4-FFF2-40B4-BE49-F238E27FC236}">
                  <a16:creationId xmlns:a16="http://schemas.microsoft.com/office/drawing/2014/main" id="{59FFE42E-2F16-47FD-ADE7-4C38F6E4F2D9}"/>
                </a:ext>
              </a:extLst>
            </p:cNvPr>
            <p:cNvSpPr/>
            <p:nvPr/>
          </p:nvSpPr>
          <p:spPr bwMode="auto">
            <a:xfrm>
              <a:off x="5370513" y="2005013"/>
              <a:ext cx="1454150" cy="1946275"/>
            </a:xfrm>
            <a:custGeom>
              <a:avLst/>
              <a:gdLst>
                <a:gd name="T0" fmla="*/ 861 w 1230"/>
                <a:gd name="T1" fmla="*/ 1599 h 1648"/>
                <a:gd name="T2" fmla="*/ 418 w 1230"/>
                <a:gd name="T3" fmla="*/ 1487 h 1648"/>
                <a:gd name="T4" fmla="*/ 94 w 1230"/>
                <a:gd name="T5" fmla="*/ 990 h 1648"/>
                <a:gd name="T6" fmla="*/ 71 w 1230"/>
                <a:gd name="T7" fmla="*/ 398 h 1648"/>
                <a:gd name="T8" fmla="*/ 368 w 1230"/>
                <a:gd name="T9" fmla="*/ 50 h 1648"/>
                <a:gd name="T10" fmla="*/ 812 w 1230"/>
                <a:gd name="T11" fmla="*/ 162 h 1648"/>
                <a:gd name="T12" fmla="*/ 1136 w 1230"/>
                <a:gd name="T13" fmla="*/ 659 h 1648"/>
                <a:gd name="T14" fmla="*/ 1159 w 1230"/>
                <a:gd name="T15" fmla="*/ 1251 h 1648"/>
                <a:gd name="T16" fmla="*/ 861 w 1230"/>
                <a:gd name="T17" fmla="*/ 1599 h 1648"/>
                <a:gd name="T18" fmla="*/ 379 w 1230"/>
                <a:gd name="T19" fmla="*/ 86 h 1648"/>
                <a:gd name="T20" fmla="*/ 130 w 1230"/>
                <a:gd name="T21" fmla="*/ 979 h 1648"/>
                <a:gd name="T22" fmla="*/ 850 w 1230"/>
                <a:gd name="T23" fmla="*/ 1563 h 1648"/>
                <a:gd name="T24" fmla="*/ 1100 w 1230"/>
                <a:gd name="T25" fmla="*/ 670 h 1648"/>
                <a:gd name="T26" fmla="*/ 379 w 1230"/>
                <a:gd name="T27" fmla="*/ 86 h 1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30" h="1648">
                  <a:moveTo>
                    <a:pt x="861" y="1599"/>
                  </a:moveTo>
                  <a:cubicBezTo>
                    <a:pt x="721" y="1644"/>
                    <a:pt x="563" y="1604"/>
                    <a:pt x="418" y="1487"/>
                  </a:cubicBezTo>
                  <a:cubicBezTo>
                    <a:pt x="274" y="1372"/>
                    <a:pt x="159" y="1196"/>
                    <a:pt x="94" y="990"/>
                  </a:cubicBezTo>
                  <a:cubicBezTo>
                    <a:pt x="28" y="785"/>
                    <a:pt x="20" y="574"/>
                    <a:pt x="71" y="398"/>
                  </a:cubicBezTo>
                  <a:cubicBezTo>
                    <a:pt x="122" y="218"/>
                    <a:pt x="228" y="95"/>
                    <a:pt x="368" y="50"/>
                  </a:cubicBezTo>
                  <a:cubicBezTo>
                    <a:pt x="509" y="5"/>
                    <a:pt x="666" y="45"/>
                    <a:pt x="812" y="162"/>
                  </a:cubicBezTo>
                  <a:cubicBezTo>
                    <a:pt x="955" y="276"/>
                    <a:pt x="1070" y="453"/>
                    <a:pt x="1136" y="659"/>
                  </a:cubicBezTo>
                  <a:cubicBezTo>
                    <a:pt x="1201" y="864"/>
                    <a:pt x="1209" y="1075"/>
                    <a:pt x="1159" y="1251"/>
                  </a:cubicBezTo>
                  <a:cubicBezTo>
                    <a:pt x="1108" y="1431"/>
                    <a:pt x="1002" y="1554"/>
                    <a:pt x="861" y="1599"/>
                  </a:cubicBezTo>
                  <a:close/>
                  <a:moveTo>
                    <a:pt x="379" y="86"/>
                  </a:moveTo>
                  <a:cubicBezTo>
                    <a:pt x="112" y="171"/>
                    <a:pt x="0" y="572"/>
                    <a:pt x="130" y="979"/>
                  </a:cubicBezTo>
                  <a:cubicBezTo>
                    <a:pt x="259" y="1386"/>
                    <a:pt x="582" y="1648"/>
                    <a:pt x="850" y="1563"/>
                  </a:cubicBezTo>
                  <a:cubicBezTo>
                    <a:pt x="1118" y="1478"/>
                    <a:pt x="1230" y="1077"/>
                    <a:pt x="1100" y="670"/>
                  </a:cubicBezTo>
                  <a:cubicBezTo>
                    <a:pt x="970" y="263"/>
                    <a:pt x="647" y="0"/>
                    <a:pt x="379" y="86"/>
                  </a:cubicBezTo>
                  <a:close/>
                </a:path>
              </a:pathLst>
            </a:custGeom>
            <a:solidFill>
              <a:srgbClr val="6A84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7" name="ïṥlïde">
              <a:extLst>
                <a:ext uri="{FF2B5EF4-FFF2-40B4-BE49-F238E27FC236}">
                  <a16:creationId xmlns:a16="http://schemas.microsoft.com/office/drawing/2014/main" id="{1A3979E3-18CC-44FA-AD46-16B998F7CE6B}"/>
                </a:ext>
              </a:extLst>
            </p:cNvPr>
            <p:cNvSpPr/>
            <p:nvPr/>
          </p:nvSpPr>
          <p:spPr bwMode="auto">
            <a:xfrm>
              <a:off x="5341938" y="1982788"/>
              <a:ext cx="1504950" cy="1997075"/>
            </a:xfrm>
            <a:custGeom>
              <a:avLst/>
              <a:gdLst>
                <a:gd name="T0" fmla="*/ 1139 w 1272"/>
                <a:gd name="T1" fmla="*/ 685 h 1690"/>
                <a:gd name="T2" fmla="*/ 877 w 1272"/>
                <a:gd name="T3" fmla="*/ 1602 h 1690"/>
                <a:gd name="T4" fmla="*/ 133 w 1272"/>
                <a:gd name="T5" fmla="*/ 1005 h 1690"/>
                <a:gd name="T6" fmla="*/ 395 w 1272"/>
                <a:gd name="T7" fmla="*/ 88 h 1690"/>
                <a:gd name="T8" fmla="*/ 1139 w 1272"/>
                <a:gd name="T9" fmla="*/ 685 h 1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2" h="1690">
                  <a:moveTo>
                    <a:pt x="1139" y="685"/>
                  </a:moveTo>
                  <a:cubicBezTo>
                    <a:pt x="1272" y="1103"/>
                    <a:pt x="1155" y="1513"/>
                    <a:pt x="877" y="1602"/>
                  </a:cubicBezTo>
                  <a:cubicBezTo>
                    <a:pt x="599" y="1690"/>
                    <a:pt x="266" y="1423"/>
                    <a:pt x="133" y="1005"/>
                  </a:cubicBezTo>
                  <a:cubicBezTo>
                    <a:pt x="0" y="587"/>
                    <a:pt x="118" y="177"/>
                    <a:pt x="395" y="88"/>
                  </a:cubicBezTo>
                  <a:cubicBezTo>
                    <a:pt x="673" y="0"/>
                    <a:pt x="1006" y="267"/>
                    <a:pt x="1139" y="685"/>
                  </a:cubicBezTo>
                  <a:close/>
                </a:path>
              </a:pathLst>
            </a:custGeom>
            <a:solidFill>
              <a:srgbClr val="B7BF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8" name="iṣľîḋe">
              <a:extLst>
                <a:ext uri="{FF2B5EF4-FFF2-40B4-BE49-F238E27FC236}">
                  <a16:creationId xmlns:a16="http://schemas.microsoft.com/office/drawing/2014/main" id="{0A503265-CCC5-4CCF-87F2-304446F88A5D}"/>
                </a:ext>
              </a:extLst>
            </p:cNvPr>
            <p:cNvSpPr/>
            <p:nvPr/>
          </p:nvSpPr>
          <p:spPr bwMode="auto">
            <a:xfrm>
              <a:off x="5759450" y="2360613"/>
              <a:ext cx="658813" cy="1141413"/>
            </a:xfrm>
            <a:custGeom>
              <a:avLst/>
              <a:gdLst>
                <a:gd name="T0" fmla="*/ 165 w 557"/>
                <a:gd name="T1" fmla="*/ 0 h 966"/>
                <a:gd name="T2" fmla="*/ 195 w 557"/>
                <a:gd name="T3" fmla="*/ 93 h 966"/>
                <a:gd name="T4" fmla="*/ 298 w 557"/>
                <a:gd name="T5" fmla="*/ 101 h 966"/>
                <a:gd name="T6" fmla="*/ 393 w 557"/>
                <a:gd name="T7" fmla="*/ 164 h 966"/>
                <a:gd name="T8" fmla="*/ 318 w 557"/>
                <a:gd name="T9" fmla="*/ 246 h 966"/>
                <a:gd name="T10" fmla="*/ 185 w 557"/>
                <a:gd name="T11" fmla="*/ 205 h 966"/>
                <a:gd name="T12" fmla="*/ 124 w 557"/>
                <a:gd name="T13" fmla="*/ 252 h 966"/>
                <a:gd name="T14" fmla="*/ 116 w 557"/>
                <a:gd name="T15" fmla="*/ 322 h 966"/>
                <a:gd name="T16" fmla="*/ 156 w 557"/>
                <a:gd name="T17" fmla="*/ 371 h 966"/>
                <a:gd name="T18" fmla="*/ 261 w 557"/>
                <a:gd name="T19" fmla="*/ 394 h 966"/>
                <a:gd name="T20" fmla="*/ 371 w 557"/>
                <a:gd name="T21" fmla="*/ 413 h 966"/>
                <a:gd name="T22" fmla="*/ 441 w 557"/>
                <a:gd name="T23" fmla="*/ 439 h 966"/>
                <a:gd name="T24" fmla="*/ 540 w 557"/>
                <a:gd name="T25" fmla="*/ 561 h 966"/>
                <a:gd name="T26" fmla="*/ 537 w 557"/>
                <a:gd name="T27" fmla="*/ 718 h 966"/>
                <a:gd name="T28" fmla="*/ 436 w 557"/>
                <a:gd name="T29" fmla="*/ 842 h 966"/>
                <a:gd name="T30" fmla="*/ 468 w 557"/>
                <a:gd name="T31" fmla="*/ 939 h 966"/>
                <a:gd name="T32" fmla="*/ 385 w 557"/>
                <a:gd name="T33" fmla="*/ 966 h 966"/>
                <a:gd name="T34" fmla="*/ 354 w 557"/>
                <a:gd name="T35" fmla="*/ 871 h 966"/>
                <a:gd name="T36" fmla="*/ 192 w 557"/>
                <a:gd name="T37" fmla="*/ 853 h 966"/>
                <a:gd name="T38" fmla="*/ 72 w 557"/>
                <a:gd name="T39" fmla="*/ 726 h 966"/>
                <a:gd name="T40" fmla="*/ 169 w 557"/>
                <a:gd name="T41" fmla="*/ 670 h 966"/>
                <a:gd name="T42" fmla="*/ 254 w 557"/>
                <a:gd name="T43" fmla="*/ 756 h 966"/>
                <a:gd name="T44" fmla="*/ 349 w 557"/>
                <a:gd name="T45" fmla="*/ 758 h 966"/>
                <a:gd name="T46" fmla="*/ 425 w 557"/>
                <a:gd name="T47" fmla="*/ 696 h 966"/>
                <a:gd name="T48" fmla="*/ 432 w 557"/>
                <a:gd name="T49" fmla="*/ 600 h 966"/>
                <a:gd name="T50" fmla="*/ 379 w 557"/>
                <a:gd name="T51" fmla="*/ 534 h 966"/>
                <a:gd name="T52" fmla="*/ 326 w 557"/>
                <a:gd name="T53" fmla="*/ 517 h 966"/>
                <a:gd name="T54" fmla="*/ 241 w 557"/>
                <a:gd name="T55" fmla="*/ 503 h 966"/>
                <a:gd name="T56" fmla="*/ 96 w 557"/>
                <a:gd name="T57" fmla="*/ 466 h 966"/>
                <a:gd name="T58" fmla="*/ 10 w 557"/>
                <a:gd name="T59" fmla="*/ 357 h 966"/>
                <a:gd name="T60" fmla="*/ 1 w 557"/>
                <a:gd name="T61" fmla="*/ 290 h 966"/>
                <a:gd name="T62" fmla="*/ 15 w 557"/>
                <a:gd name="T63" fmla="*/ 227 h 966"/>
                <a:gd name="T64" fmla="*/ 53 w 557"/>
                <a:gd name="T65" fmla="*/ 169 h 966"/>
                <a:gd name="T66" fmla="*/ 112 w 557"/>
                <a:gd name="T67" fmla="*/ 120 h 966"/>
                <a:gd name="T68" fmla="*/ 83 w 557"/>
                <a:gd name="T69" fmla="*/ 27 h 966"/>
                <a:gd name="T70" fmla="*/ 165 w 557"/>
                <a:gd name="T71" fmla="*/ 0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57" h="966">
                  <a:moveTo>
                    <a:pt x="165" y="0"/>
                  </a:moveTo>
                  <a:cubicBezTo>
                    <a:pt x="195" y="93"/>
                    <a:pt x="195" y="93"/>
                    <a:pt x="195" y="93"/>
                  </a:cubicBezTo>
                  <a:cubicBezTo>
                    <a:pt x="234" y="87"/>
                    <a:pt x="269" y="90"/>
                    <a:pt x="298" y="101"/>
                  </a:cubicBezTo>
                  <a:cubicBezTo>
                    <a:pt x="328" y="112"/>
                    <a:pt x="360" y="133"/>
                    <a:pt x="393" y="164"/>
                  </a:cubicBezTo>
                  <a:cubicBezTo>
                    <a:pt x="318" y="246"/>
                    <a:pt x="318" y="246"/>
                    <a:pt x="318" y="246"/>
                  </a:cubicBezTo>
                  <a:cubicBezTo>
                    <a:pt x="274" y="204"/>
                    <a:pt x="229" y="191"/>
                    <a:pt x="185" y="205"/>
                  </a:cubicBezTo>
                  <a:cubicBezTo>
                    <a:pt x="157" y="214"/>
                    <a:pt x="137" y="230"/>
                    <a:pt x="124" y="252"/>
                  </a:cubicBezTo>
                  <a:cubicBezTo>
                    <a:pt x="111" y="274"/>
                    <a:pt x="108" y="298"/>
                    <a:pt x="116" y="322"/>
                  </a:cubicBezTo>
                  <a:cubicBezTo>
                    <a:pt x="123" y="345"/>
                    <a:pt x="137" y="361"/>
                    <a:pt x="156" y="371"/>
                  </a:cubicBezTo>
                  <a:cubicBezTo>
                    <a:pt x="175" y="381"/>
                    <a:pt x="210" y="388"/>
                    <a:pt x="261" y="394"/>
                  </a:cubicBezTo>
                  <a:cubicBezTo>
                    <a:pt x="304" y="399"/>
                    <a:pt x="341" y="405"/>
                    <a:pt x="371" y="413"/>
                  </a:cubicBezTo>
                  <a:cubicBezTo>
                    <a:pt x="401" y="420"/>
                    <a:pt x="424" y="428"/>
                    <a:pt x="441" y="439"/>
                  </a:cubicBezTo>
                  <a:cubicBezTo>
                    <a:pt x="489" y="466"/>
                    <a:pt x="522" y="506"/>
                    <a:pt x="540" y="561"/>
                  </a:cubicBezTo>
                  <a:cubicBezTo>
                    <a:pt x="557" y="614"/>
                    <a:pt x="556" y="667"/>
                    <a:pt x="537" y="718"/>
                  </a:cubicBezTo>
                  <a:cubicBezTo>
                    <a:pt x="518" y="769"/>
                    <a:pt x="485" y="810"/>
                    <a:pt x="436" y="842"/>
                  </a:cubicBezTo>
                  <a:cubicBezTo>
                    <a:pt x="468" y="939"/>
                    <a:pt x="468" y="939"/>
                    <a:pt x="468" y="939"/>
                  </a:cubicBezTo>
                  <a:cubicBezTo>
                    <a:pt x="385" y="966"/>
                    <a:pt x="385" y="966"/>
                    <a:pt x="385" y="966"/>
                  </a:cubicBezTo>
                  <a:cubicBezTo>
                    <a:pt x="354" y="871"/>
                    <a:pt x="354" y="871"/>
                    <a:pt x="354" y="871"/>
                  </a:cubicBezTo>
                  <a:cubicBezTo>
                    <a:pt x="289" y="881"/>
                    <a:pt x="235" y="875"/>
                    <a:pt x="192" y="853"/>
                  </a:cubicBezTo>
                  <a:cubicBezTo>
                    <a:pt x="149" y="831"/>
                    <a:pt x="109" y="788"/>
                    <a:pt x="72" y="726"/>
                  </a:cubicBezTo>
                  <a:cubicBezTo>
                    <a:pt x="169" y="670"/>
                    <a:pt x="169" y="670"/>
                    <a:pt x="169" y="670"/>
                  </a:cubicBezTo>
                  <a:cubicBezTo>
                    <a:pt x="199" y="714"/>
                    <a:pt x="227" y="742"/>
                    <a:pt x="254" y="756"/>
                  </a:cubicBezTo>
                  <a:cubicBezTo>
                    <a:pt x="282" y="769"/>
                    <a:pt x="313" y="769"/>
                    <a:pt x="349" y="758"/>
                  </a:cubicBezTo>
                  <a:cubicBezTo>
                    <a:pt x="384" y="747"/>
                    <a:pt x="409" y="726"/>
                    <a:pt x="425" y="696"/>
                  </a:cubicBezTo>
                  <a:cubicBezTo>
                    <a:pt x="441" y="667"/>
                    <a:pt x="443" y="635"/>
                    <a:pt x="432" y="600"/>
                  </a:cubicBezTo>
                  <a:cubicBezTo>
                    <a:pt x="422" y="568"/>
                    <a:pt x="405" y="547"/>
                    <a:pt x="379" y="534"/>
                  </a:cubicBezTo>
                  <a:cubicBezTo>
                    <a:pt x="366" y="528"/>
                    <a:pt x="349" y="522"/>
                    <a:pt x="326" y="517"/>
                  </a:cubicBezTo>
                  <a:cubicBezTo>
                    <a:pt x="303" y="511"/>
                    <a:pt x="275" y="507"/>
                    <a:pt x="241" y="503"/>
                  </a:cubicBezTo>
                  <a:cubicBezTo>
                    <a:pt x="171" y="495"/>
                    <a:pt x="123" y="483"/>
                    <a:pt x="96" y="466"/>
                  </a:cubicBezTo>
                  <a:cubicBezTo>
                    <a:pt x="54" y="441"/>
                    <a:pt x="26" y="405"/>
                    <a:pt x="10" y="357"/>
                  </a:cubicBezTo>
                  <a:cubicBezTo>
                    <a:pt x="3" y="334"/>
                    <a:pt x="0" y="312"/>
                    <a:pt x="1" y="290"/>
                  </a:cubicBezTo>
                  <a:cubicBezTo>
                    <a:pt x="2" y="268"/>
                    <a:pt x="7" y="247"/>
                    <a:pt x="15" y="227"/>
                  </a:cubicBezTo>
                  <a:cubicBezTo>
                    <a:pt x="24" y="207"/>
                    <a:pt x="36" y="187"/>
                    <a:pt x="53" y="169"/>
                  </a:cubicBezTo>
                  <a:cubicBezTo>
                    <a:pt x="69" y="151"/>
                    <a:pt x="89" y="135"/>
                    <a:pt x="112" y="120"/>
                  </a:cubicBezTo>
                  <a:cubicBezTo>
                    <a:pt x="83" y="27"/>
                    <a:pt x="83" y="27"/>
                    <a:pt x="83" y="27"/>
                  </a:cubicBezTo>
                  <a:lnTo>
                    <a:pt x="165" y="0"/>
                  </a:lnTo>
                  <a:close/>
                </a:path>
              </a:pathLst>
            </a:custGeom>
            <a:solidFill>
              <a:srgbClr val="6A84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9" name="îslíḑê">
              <a:extLst>
                <a:ext uri="{FF2B5EF4-FFF2-40B4-BE49-F238E27FC236}">
                  <a16:creationId xmlns:a16="http://schemas.microsoft.com/office/drawing/2014/main" id="{320749DE-26AF-478C-91F3-075B56B1C6C0}"/>
                </a:ext>
              </a:extLst>
            </p:cNvPr>
            <p:cNvSpPr/>
            <p:nvPr/>
          </p:nvSpPr>
          <p:spPr bwMode="auto">
            <a:xfrm>
              <a:off x="4027488" y="3559175"/>
              <a:ext cx="122238" cy="212725"/>
            </a:xfrm>
            <a:custGeom>
              <a:avLst/>
              <a:gdLst>
                <a:gd name="T0" fmla="*/ 16 w 77"/>
                <a:gd name="T1" fmla="*/ 0 h 134"/>
                <a:gd name="T2" fmla="*/ 69 w 77"/>
                <a:gd name="T3" fmla="*/ 24 h 134"/>
                <a:gd name="T4" fmla="*/ 63 w 77"/>
                <a:gd name="T5" fmla="*/ 90 h 134"/>
                <a:gd name="T6" fmla="*/ 77 w 77"/>
                <a:gd name="T7" fmla="*/ 134 h 134"/>
                <a:gd name="T8" fmla="*/ 27 w 77"/>
                <a:gd name="T9" fmla="*/ 108 h 134"/>
                <a:gd name="T10" fmla="*/ 0 w 77"/>
                <a:gd name="T11" fmla="*/ 61 h 134"/>
                <a:gd name="T12" fmla="*/ 16 w 77"/>
                <a:gd name="T13" fmla="*/ 0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" h="134">
                  <a:moveTo>
                    <a:pt x="16" y="0"/>
                  </a:moveTo>
                  <a:lnTo>
                    <a:pt x="69" y="24"/>
                  </a:lnTo>
                  <a:lnTo>
                    <a:pt x="63" y="90"/>
                  </a:lnTo>
                  <a:lnTo>
                    <a:pt x="77" y="134"/>
                  </a:lnTo>
                  <a:lnTo>
                    <a:pt x="27" y="108"/>
                  </a:lnTo>
                  <a:lnTo>
                    <a:pt x="0" y="61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EACD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0" name="îśḷîḍè">
              <a:extLst>
                <a:ext uri="{FF2B5EF4-FFF2-40B4-BE49-F238E27FC236}">
                  <a16:creationId xmlns:a16="http://schemas.microsoft.com/office/drawing/2014/main" id="{3C386CFB-8742-4C87-95AE-2E7EEF39723B}"/>
                </a:ext>
              </a:extLst>
            </p:cNvPr>
            <p:cNvSpPr/>
            <p:nvPr/>
          </p:nvSpPr>
          <p:spPr bwMode="auto">
            <a:xfrm>
              <a:off x="8124825" y="3986213"/>
              <a:ext cx="461963" cy="1217613"/>
            </a:xfrm>
            <a:custGeom>
              <a:avLst/>
              <a:gdLst>
                <a:gd name="T0" fmla="*/ 37 w 391"/>
                <a:gd name="T1" fmla="*/ 32 h 1031"/>
                <a:gd name="T2" fmla="*/ 0 w 391"/>
                <a:gd name="T3" fmla="*/ 319 h 1031"/>
                <a:gd name="T4" fmla="*/ 145 w 391"/>
                <a:gd name="T5" fmla="*/ 1031 h 1031"/>
                <a:gd name="T6" fmla="*/ 265 w 391"/>
                <a:gd name="T7" fmla="*/ 1021 h 1031"/>
                <a:gd name="T8" fmla="*/ 219 w 391"/>
                <a:gd name="T9" fmla="*/ 339 h 1031"/>
                <a:gd name="T10" fmla="*/ 391 w 391"/>
                <a:gd name="T11" fmla="*/ 0 h 1031"/>
                <a:gd name="T12" fmla="*/ 37 w 391"/>
                <a:gd name="T13" fmla="*/ 32 h 10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1" h="1031">
                  <a:moveTo>
                    <a:pt x="37" y="32"/>
                  </a:moveTo>
                  <a:cubicBezTo>
                    <a:pt x="0" y="319"/>
                    <a:pt x="0" y="319"/>
                    <a:pt x="0" y="319"/>
                  </a:cubicBezTo>
                  <a:cubicBezTo>
                    <a:pt x="145" y="1031"/>
                    <a:pt x="145" y="1031"/>
                    <a:pt x="145" y="1031"/>
                  </a:cubicBezTo>
                  <a:cubicBezTo>
                    <a:pt x="265" y="1021"/>
                    <a:pt x="265" y="1021"/>
                    <a:pt x="265" y="1021"/>
                  </a:cubicBezTo>
                  <a:cubicBezTo>
                    <a:pt x="265" y="1021"/>
                    <a:pt x="202" y="367"/>
                    <a:pt x="219" y="339"/>
                  </a:cubicBezTo>
                  <a:cubicBezTo>
                    <a:pt x="236" y="310"/>
                    <a:pt x="391" y="0"/>
                    <a:pt x="391" y="0"/>
                  </a:cubicBezTo>
                  <a:lnTo>
                    <a:pt x="37" y="32"/>
                  </a:lnTo>
                  <a:close/>
                </a:path>
              </a:pathLst>
            </a:custGeom>
            <a:solidFill>
              <a:srgbClr val="605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1" name="ïṩḷïḓê">
              <a:extLst>
                <a:ext uri="{FF2B5EF4-FFF2-40B4-BE49-F238E27FC236}">
                  <a16:creationId xmlns:a16="http://schemas.microsoft.com/office/drawing/2014/main" id="{6283C196-549C-42AF-842F-2F7081A3A35B}"/>
                </a:ext>
              </a:extLst>
            </p:cNvPr>
            <p:cNvSpPr/>
            <p:nvPr/>
          </p:nvSpPr>
          <p:spPr bwMode="auto">
            <a:xfrm>
              <a:off x="8482013" y="3800475"/>
              <a:ext cx="433388" cy="1416050"/>
            </a:xfrm>
            <a:custGeom>
              <a:avLst/>
              <a:gdLst>
                <a:gd name="T0" fmla="*/ 14 w 273"/>
                <a:gd name="T1" fmla="*/ 99 h 892"/>
                <a:gd name="T2" fmla="*/ 0 w 273"/>
                <a:gd name="T3" fmla="*/ 361 h 892"/>
                <a:gd name="T4" fmla="*/ 179 w 273"/>
                <a:gd name="T5" fmla="*/ 892 h 892"/>
                <a:gd name="T6" fmla="*/ 252 w 273"/>
                <a:gd name="T7" fmla="*/ 871 h 892"/>
                <a:gd name="T8" fmla="*/ 178 w 273"/>
                <a:gd name="T9" fmla="*/ 363 h 892"/>
                <a:gd name="T10" fmla="*/ 273 w 273"/>
                <a:gd name="T11" fmla="*/ 84 h 892"/>
                <a:gd name="T12" fmla="*/ 259 w 273"/>
                <a:gd name="T13" fmla="*/ 0 h 892"/>
                <a:gd name="T14" fmla="*/ 14 w 273"/>
                <a:gd name="T15" fmla="*/ 99 h 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3" h="892">
                  <a:moveTo>
                    <a:pt x="14" y="99"/>
                  </a:moveTo>
                  <a:lnTo>
                    <a:pt x="0" y="361"/>
                  </a:lnTo>
                  <a:lnTo>
                    <a:pt x="179" y="892"/>
                  </a:lnTo>
                  <a:lnTo>
                    <a:pt x="252" y="871"/>
                  </a:lnTo>
                  <a:lnTo>
                    <a:pt x="178" y="363"/>
                  </a:lnTo>
                  <a:lnTo>
                    <a:pt x="273" y="84"/>
                  </a:lnTo>
                  <a:lnTo>
                    <a:pt x="259" y="0"/>
                  </a:lnTo>
                  <a:lnTo>
                    <a:pt x="14" y="99"/>
                  </a:lnTo>
                  <a:close/>
                </a:path>
              </a:pathLst>
            </a:custGeom>
            <a:solidFill>
              <a:srgbClr val="605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2" name="íṥḷîḋè">
              <a:extLst>
                <a:ext uri="{FF2B5EF4-FFF2-40B4-BE49-F238E27FC236}">
                  <a16:creationId xmlns:a16="http://schemas.microsoft.com/office/drawing/2014/main" id="{ACE58DE3-2678-40E4-86CC-BA2CB126CA44}"/>
                </a:ext>
              </a:extLst>
            </p:cNvPr>
            <p:cNvSpPr/>
            <p:nvPr/>
          </p:nvSpPr>
          <p:spPr bwMode="auto">
            <a:xfrm>
              <a:off x="7353300" y="2789238"/>
              <a:ext cx="809625" cy="757238"/>
            </a:xfrm>
            <a:custGeom>
              <a:avLst/>
              <a:gdLst>
                <a:gd name="T0" fmla="*/ 423 w 510"/>
                <a:gd name="T1" fmla="*/ 1 h 477"/>
                <a:gd name="T2" fmla="*/ 304 w 510"/>
                <a:gd name="T3" fmla="*/ 337 h 477"/>
                <a:gd name="T4" fmla="*/ 0 w 510"/>
                <a:gd name="T5" fmla="*/ 390 h 477"/>
                <a:gd name="T6" fmla="*/ 16 w 510"/>
                <a:gd name="T7" fmla="*/ 477 h 477"/>
                <a:gd name="T8" fmla="*/ 390 w 510"/>
                <a:gd name="T9" fmla="*/ 459 h 477"/>
                <a:gd name="T10" fmla="*/ 510 w 510"/>
                <a:gd name="T11" fmla="*/ 230 h 477"/>
                <a:gd name="T12" fmla="*/ 467 w 510"/>
                <a:gd name="T13" fmla="*/ 0 h 477"/>
                <a:gd name="T14" fmla="*/ 423 w 510"/>
                <a:gd name="T15" fmla="*/ 1 h 4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0" h="477">
                  <a:moveTo>
                    <a:pt x="423" y="1"/>
                  </a:moveTo>
                  <a:lnTo>
                    <a:pt x="304" y="337"/>
                  </a:lnTo>
                  <a:lnTo>
                    <a:pt x="0" y="390"/>
                  </a:lnTo>
                  <a:lnTo>
                    <a:pt x="16" y="477"/>
                  </a:lnTo>
                  <a:lnTo>
                    <a:pt x="390" y="459"/>
                  </a:lnTo>
                  <a:lnTo>
                    <a:pt x="510" y="230"/>
                  </a:lnTo>
                  <a:lnTo>
                    <a:pt x="467" y="0"/>
                  </a:lnTo>
                  <a:lnTo>
                    <a:pt x="423" y="1"/>
                  </a:lnTo>
                  <a:close/>
                </a:path>
              </a:pathLst>
            </a:custGeom>
            <a:solidFill>
              <a:srgbClr val="A1B5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3" name="ïśḻíde">
              <a:extLst>
                <a:ext uri="{FF2B5EF4-FFF2-40B4-BE49-F238E27FC236}">
                  <a16:creationId xmlns:a16="http://schemas.microsoft.com/office/drawing/2014/main" id="{B7217C2C-9D09-47F4-B829-3FA366B208DD}"/>
                </a:ext>
              </a:extLst>
            </p:cNvPr>
            <p:cNvSpPr/>
            <p:nvPr/>
          </p:nvSpPr>
          <p:spPr bwMode="auto">
            <a:xfrm>
              <a:off x="7967663" y="2476500"/>
              <a:ext cx="1090613" cy="1638300"/>
            </a:xfrm>
            <a:custGeom>
              <a:avLst/>
              <a:gdLst>
                <a:gd name="T0" fmla="*/ 110 w 923"/>
                <a:gd name="T1" fmla="*/ 180 h 1387"/>
                <a:gd name="T2" fmla="*/ 41 w 923"/>
                <a:gd name="T3" fmla="*/ 413 h 1387"/>
                <a:gd name="T4" fmla="*/ 95 w 923"/>
                <a:gd name="T5" fmla="*/ 1265 h 1387"/>
                <a:gd name="T6" fmla="*/ 655 w 923"/>
                <a:gd name="T7" fmla="*/ 1315 h 1387"/>
                <a:gd name="T8" fmla="*/ 836 w 923"/>
                <a:gd name="T9" fmla="*/ 921 h 1387"/>
                <a:gd name="T10" fmla="*/ 110 w 923"/>
                <a:gd name="T11" fmla="*/ 180 h 13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3" h="1387">
                  <a:moveTo>
                    <a:pt x="110" y="180"/>
                  </a:moveTo>
                  <a:cubicBezTo>
                    <a:pt x="110" y="180"/>
                    <a:pt x="0" y="242"/>
                    <a:pt x="41" y="413"/>
                  </a:cubicBezTo>
                  <a:cubicBezTo>
                    <a:pt x="82" y="588"/>
                    <a:pt x="268" y="759"/>
                    <a:pt x="95" y="1265"/>
                  </a:cubicBezTo>
                  <a:cubicBezTo>
                    <a:pt x="100" y="1387"/>
                    <a:pt x="512" y="1352"/>
                    <a:pt x="655" y="1315"/>
                  </a:cubicBezTo>
                  <a:cubicBezTo>
                    <a:pt x="797" y="1279"/>
                    <a:pt x="923" y="1246"/>
                    <a:pt x="836" y="921"/>
                  </a:cubicBezTo>
                  <a:cubicBezTo>
                    <a:pt x="761" y="640"/>
                    <a:pt x="469" y="0"/>
                    <a:pt x="110" y="180"/>
                  </a:cubicBezTo>
                  <a:close/>
                </a:path>
              </a:pathLst>
            </a:custGeom>
            <a:solidFill>
              <a:srgbClr val="AEC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4" name="ï$líḍè">
              <a:extLst>
                <a:ext uri="{FF2B5EF4-FFF2-40B4-BE49-F238E27FC236}">
                  <a16:creationId xmlns:a16="http://schemas.microsoft.com/office/drawing/2014/main" id="{54BBD4D8-E1CC-441D-9C58-7A3442F8DA9A}"/>
                </a:ext>
              </a:extLst>
            </p:cNvPr>
            <p:cNvSpPr/>
            <p:nvPr/>
          </p:nvSpPr>
          <p:spPr bwMode="auto">
            <a:xfrm>
              <a:off x="8078788" y="2651125"/>
              <a:ext cx="161925" cy="501650"/>
            </a:xfrm>
            <a:custGeom>
              <a:avLst/>
              <a:gdLst>
                <a:gd name="T0" fmla="*/ 0 w 102"/>
                <a:gd name="T1" fmla="*/ 31 h 316"/>
                <a:gd name="T2" fmla="*/ 66 w 102"/>
                <a:gd name="T3" fmla="*/ 316 h 316"/>
                <a:gd name="T4" fmla="*/ 102 w 102"/>
                <a:gd name="T5" fmla="*/ 0 h 316"/>
                <a:gd name="T6" fmla="*/ 56 w 102"/>
                <a:gd name="T7" fmla="*/ 6 h 316"/>
                <a:gd name="T8" fmla="*/ 26 w 102"/>
                <a:gd name="T9" fmla="*/ 17 h 316"/>
                <a:gd name="T10" fmla="*/ 0 w 102"/>
                <a:gd name="T11" fmla="*/ 31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2" h="316">
                  <a:moveTo>
                    <a:pt x="0" y="31"/>
                  </a:moveTo>
                  <a:lnTo>
                    <a:pt x="66" y="316"/>
                  </a:lnTo>
                  <a:lnTo>
                    <a:pt x="102" y="0"/>
                  </a:lnTo>
                  <a:lnTo>
                    <a:pt x="56" y="6"/>
                  </a:lnTo>
                  <a:lnTo>
                    <a:pt x="26" y="17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FFFF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5" name="íŝļiḋè">
              <a:extLst>
                <a:ext uri="{FF2B5EF4-FFF2-40B4-BE49-F238E27FC236}">
                  <a16:creationId xmlns:a16="http://schemas.microsoft.com/office/drawing/2014/main" id="{1CC4A27C-5EB8-4CE0-A8C8-42EAB9926DAD}"/>
                </a:ext>
              </a:extLst>
            </p:cNvPr>
            <p:cNvSpPr/>
            <p:nvPr/>
          </p:nvSpPr>
          <p:spPr bwMode="auto">
            <a:xfrm>
              <a:off x="8220075" y="5191125"/>
              <a:ext cx="211138" cy="131763"/>
            </a:xfrm>
            <a:custGeom>
              <a:avLst/>
              <a:gdLst>
                <a:gd name="T0" fmla="*/ 49 w 133"/>
                <a:gd name="T1" fmla="*/ 8 h 83"/>
                <a:gd name="T2" fmla="*/ 0 w 133"/>
                <a:gd name="T3" fmla="*/ 66 h 83"/>
                <a:gd name="T4" fmla="*/ 23 w 133"/>
                <a:gd name="T5" fmla="*/ 83 h 83"/>
                <a:gd name="T6" fmla="*/ 133 w 133"/>
                <a:gd name="T7" fmla="*/ 46 h 83"/>
                <a:gd name="T8" fmla="*/ 133 w 133"/>
                <a:gd name="T9" fmla="*/ 0 h 83"/>
                <a:gd name="T10" fmla="*/ 49 w 133"/>
                <a:gd name="T11" fmla="*/ 8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3" h="83">
                  <a:moveTo>
                    <a:pt x="49" y="8"/>
                  </a:moveTo>
                  <a:lnTo>
                    <a:pt x="0" y="66"/>
                  </a:lnTo>
                  <a:lnTo>
                    <a:pt x="23" y="83"/>
                  </a:lnTo>
                  <a:lnTo>
                    <a:pt x="133" y="46"/>
                  </a:lnTo>
                  <a:lnTo>
                    <a:pt x="133" y="0"/>
                  </a:lnTo>
                  <a:lnTo>
                    <a:pt x="49" y="8"/>
                  </a:lnTo>
                  <a:close/>
                </a:path>
              </a:pathLst>
            </a:custGeom>
            <a:solidFill>
              <a:srgbClr val="3A3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6" name="ïṩ1ïdé">
              <a:extLst>
                <a:ext uri="{FF2B5EF4-FFF2-40B4-BE49-F238E27FC236}">
                  <a16:creationId xmlns:a16="http://schemas.microsoft.com/office/drawing/2014/main" id="{D2F14BC3-E399-4EE7-BBF9-B6B01291FBC7}"/>
                </a:ext>
              </a:extLst>
            </p:cNvPr>
            <p:cNvSpPr/>
            <p:nvPr/>
          </p:nvSpPr>
          <p:spPr bwMode="auto">
            <a:xfrm>
              <a:off x="8718550" y="5186363"/>
              <a:ext cx="173038" cy="141288"/>
            </a:xfrm>
            <a:custGeom>
              <a:avLst/>
              <a:gdLst>
                <a:gd name="T0" fmla="*/ 42 w 109"/>
                <a:gd name="T1" fmla="*/ 15 h 89"/>
                <a:gd name="T2" fmla="*/ 0 w 109"/>
                <a:gd name="T3" fmla="*/ 72 h 89"/>
                <a:gd name="T4" fmla="*/ 20 w 109"/>
                <a:gd name="T5" fmla="*/ 89 h 89"/>
                <a:gd name="T6" fmla="*/ 109 w 109"/>
                <a:gd name="T7" fmla="*/ 46 h 89"/>
                <a:gd name="T8" fmla="*/ 97 w 109"/>
                <a:gd name="T9" fmla="*/ 0 h 89"/>
                <a:gd name="T10" fmla="*/ 42 w 109"/>
                <a:gd name="T11" fmla="*/ 1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9" h="89">
                  <a:moveTo>
                    <a:pt x="42" y="15"/>
                  </a:moveTo>
                  <a:lnTo>
                    <a:pt x="0" y="72"/>
                  </a:lnTo>
                  <a:lnTo>
                    <a:pt x="20" y="89"/>
                  </a:lnTo>
                  <a:lnTo>
                    <a:pt x="109" y="46"/>
                  </a:lnTo>
                  <a:lnTo>
                    <a:pt x="97" y="0"/>
                  </a:lnTo>
                  <a:lnTo>
                    <a:pt x="42" y="15"/>
                  </a:lnTo>
                  <a:close/>
                </a:path>
              </a:pathLst>
            </a:custGeom>
            <a:solidFill>
              <a:srgbClr val="3A3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7" name="íśḻíḋé">
              <a:extLst>
                <a:ext uri="{FF2B5EF4-FFF2-40B4-BE49-F238E27FC236}">
                  <a16:creationId xmlns:a16="http://schemas.microsoft.com/office/drawing/2014/main" id="{29C96E4A-626B-4DCC-B361-C4B9A164835B}"/>
                </a:ext>
              </a:extLst>
            </p:cNvPr>
            <p:cNvSpPr/>
            <p:nvPr/>
          </p:nvSpPr>
          <p:spPr bwMode="auto">
            <a:xfrm>
              <a:off x="6627813" y="3370263"/>
              <a:ext cx="1701800" cy="1697038"/>
            </a:xfrm>
            <a:custGeom>
              <a:avLst/>
              <a:gdLst>
                <a:gd name="T0" fmla="*/ 146 w 1438"/>
                <a:gd name="T1" fmla="*/ 455 h 1437"/>
                <a:gd name="T2" fmla="*/ 983 w 1438"/>
                <a:gd name="T3" fmla="*/ 145 h 1437"/>
                <a:gd name="T4" fmla="*/ 1293 w 1438"/>
                <a:gd name="T5" fmla="*/ 982 h 1437"/>
                <a:gd name="T6" fmla="*/ 456 w 1438"/>
                <a:gd name="T7" fmla="*/ 1292 h 1437"/>
                <a:gd name="T8" fmla="*/ 146 w 1438"/>
                <a:gd name="T9" fmla="*/ 455 h 1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8" h="1437">
                  <a:moveTo>
                    <a:pt x="146" y="455"/>
                  </a:moveTo>
                  <a:cubicBezTo>
                    <a:pt x="291" y="138"/>
                    <a:pt x="666" y="0"/>
                    <a:pt x="983" y="145"/>
                  </a:cubicBezTo>
                  <a:cubicBezTo>
                    <a:pt x="1299" y="291"/>
                    <a:pt x="1438" y="665"/>
                    <a:pt x="1293" y="982"/>
                  </a:cubicBezTo>
                  <a:cubicBezTo>
                    <a:pt x="1147" y="1299"/>
                    <a:pt x="772" y="1437"/>
                    <a:pt x="456" y="1292"/>
                  </a:cubicBezTo>
                  <a:cubicBezTo>
                    <a:pt x="139" y="1146"/>
                    <a:pt x="0" y="772"/>
                    <a:pt x="146" y="455"/>
                  </a:cubicBez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8" name="íşḻïḓè">
              <a:extLst>
                <a:ext uri="{FF2B5EF4-FFF2-40B4-BE49-F238E27FC236}">
                  <a16:creationId xmlns:a16="http://schemas.microsoft.com/office/drawing/2014/main" id="{84B5BC40-7701-4C71-847C-57D75A4FB300}"/>
                </a:ext>
              </a:extLst>
            </p:cNvPr>
            <p:cNvSpPr/>
            <p:nvPr/>
          </p:nvSpPr>
          <p:spPr bwMode="auto">
            <a:xfrm>
              <a:off x="6567488" y="3394075"/>
              <a:ext cx="1700213" cy="1697038"/>
            </a:xfrm>
            <a:custGeom>
              <a:avLst/>
              <a:gdLst>
                <a:gd name="T0" fmla="*/ 146 w 1438"/>
                <a:gd name="T1" fmla="*/ 455 h 1437"/>
                <a:gd name="T2" fmla="*/ 983 w 1438"/>
                <a:gd name="T3" fmla="*/ 145 h 1437"/>
                <a:gd name="T4" fmla="*/ 1293 w 1438"/>
                <a:gd name="T5" fmla="*/ 982 h 1437"/>
                <a:gd name="T6" fmla="*/ 456 w 1438"/>
                <a:gd name="T7" fmla="*/ 1292 h 1437"/>
                <a:gd name="T8" fmla="*/ 146 w 1438"/>
                <a:gd name="T9" fmla="*/ 455 h 1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8" h="1437">
                  <a:moveTo>
                    <a:pt x="146" y="455"/>
                  </a:moveTo>
                  <a:cubicBezTo>
                    <a:pt x="291" y="138"/>
                    <a:pt x="666" y="0"/>
                    <a:pt x="983" y="145"/>
                  </a:cubicBezTo>
                  <a:cubicBezTo>
                    <a:pt x="1299" y="291"/>
                    <a:pt x="1438" y="665"/>
                    <a:pt x="1293" y="982"/>
                  </a:cubicBezTo>
                  <a:cubicBezTo>
                    <a:pt x="1147" y="1299"/>
                    <a:pt x="772" y="1437"/>
                    <a:pt x="456" y="1292"/>
                  </a:cubicBezTo>
                  <a:cubicBezTo>
                    <a:pt x="139" y="1146"/>
                    <a:pt x="0" y="772"/>
                    <a:pt x="146" y="455"/>
                  </a:cubicBezTo>
                  <a:close/>
                </a:path>
              </a:pathLst>
            </a:custGeom>
            <a:solidFill>
              <a:srgbClr val="F6D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9" name="ïslîḑe">
              <a:extLst>
                <a:ext uri="{FF2B5EF4-FFF2-40B4-BE49-F238E27FC236}">
                  <a16:creationId xmlns:a16="http://schemas.microsoft.com/office/drawing/2014/main" id="{AC797665-794B-4A6F-8E73-F1FD62BAAF51}"/>
                </a:ext>
              </a:extLst>
            </p:cNvPr>
            <p:cNvSpPr/>
            <p:nvPr/>
          </p:nvSpPr>
          <p:spPr bwMode="auto">
            <a:xfrm>
              <a:off x="6696075" y="3521075"/>
              <a:ext cx="1443038" cy="1443038"/>
            </a:xfrm>
            <a:custGeom>
              <a:avLst/>
              <a:gdLst>
                <a:gd name="T0" fmla="*/ 124 w 1220"/>
                <a:gd name="T1" fmla="*/ 387 h 1221"/>
                <a:gd name="T2" fmla="*/ 834 w 1220"/>
                <a:gd name="T3" fmla="*/ 124 h 1221"/>
                <a:gd name="T4" fmla="*/ 1097 w 1220"/>
                <a:gd name="T5" fmla="*/ 834 h 1221"/>
                <a:gd name="T6" fmla="*/ 387 w 1220"/>
                <a:gd name="T7" fmla="*/ 1097 h 1221"/>
                <a:gd name="T8" fmla="*/ 124 w 1220"/>
                <a:gd name="T9" fmla="*/ 387 h 1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0" h="1221">
                  <a:moveTo>
                    <a:pt x="124" y="387"/>
                  </a:moveTo>
                  <a:cubicBezTo>
                    <a:pt x="247" y="118"/>
                    <a:pt x="565" y="0"/>
                    <a:pt x="834" y="124"/>
                  </a:cubicBezTo>
                  <a:cubicBezTo>
                    <a:pt x="1103" y="247"/>
                    <a:pt x="1220" y="565"/>
                    <a:pt x="1097" y="834"/>
                  </a:cubicBezTo>
                  <a:cubicBezTo>
                    <a:pt x="973" y="1103"/>
                    <a:pt x="655" y="1221"/>
                    <a:pt x="387" y="1097"/>
                  </a:cubicBezTo>
                  <a:cubicBezTo>
                    <a:pt x="118" y="974"/>
                    <a:pt x="0" y="656"/>
                    <a:pt x="124" y="387"/>
                  </a:cubicBezTo>
                  <a:close/>
                </a:path>
              </a:pathLst>
            </a:custGeom>
            <a:solidFill>
              <a:srgbClr val="F3CC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0" name="iś1íḍe">
              <a:extLst>
                <a:ext uri="{FF2B5EF4-FFF2-40B4-BE49-F238E27FC236}">
                  <a16:creationId xmlns:a16="http://schemas.microsoft.com/office/drawing/2014/main" id="{76D16579-05E3-4F78-8972-9A288373760E}"/>
                </a:ext>
              </a:extLst>
            </p:cNvPr>
            <p:cNvSpPr/>
            <p:nvPr/>
          </p:nvSpPr>
          <p:spPr bwMode="auto">
            <a:xfrm>
              <a:off x="6789738" y="3889375"/>
              <a:ext cx="1298575" cy="1073150"/>
            </a:xfrm>
            <a:custGeom>
              <a:avLst/>
              <a:gdLst>
                <a:gd name="T0" fmla="*/ 976 w 1098"/>
                <a:gd name="T1" fmla="*/ 0 h 908"/>
                <a:gd name="T2" fmla="*/ 932 w 1098"/>
                <a:gd name="T3" fmla="*/ 297 h 908"/>
                <a:gd name="T4" fmla="*/ 222 w 1098"/>
                <a:gd name="T5" fmla="*/ 560 h 908"/>
                <a:gd name="T6" fmla="*/ 0 w 1098"/>
                <a:gd name="T7" fmla="*/ 372 h 908"/>
                <a:gd name="T8" fmla="*/ 307 w 1098"/>
                <a:gd name="T9" fmla="*/ 784 h 908"/>
                <a:gd name="T10" fmla="*/ 1017 w 1098"/>
                <a:gd name="T11" fmla="*/ 521 h 908"/>
                <a:gd name="T12" fmla="*/ 976 w 1098"/>
                <a:gd name="T13" fmla="*/ 0 h 9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98" h="908">
                  <a:moveTo>
                    <a:pt x="976" y="0"/>
                  </a:moveTo>
                  <a:cubicBezTo>
                    <a:pt x="989" y="98"/>
                    <a:pt x="976" y="201"/>
                    <a:pt x="932" y="297"/>
                  </a:cubicBezTo>
                  <a:cubicBezTo>
                    <a:pt x="808" y="566"/>
                    <a:pt x="490" y="684"/>
                    <a:pt x="222" y="560"/>
                  </a:cubicBezTo>
                  <a:cubicBezTo>
                    <a:pt x="128" y="518"/>
                    <a:pt x="53" y="451"/>
                    <a:pt x="0" y="372"/>
                  </a:cubicBezTo>
                  <a:cubicBezTo>
                    <a:pt x="24" y="546"/>
                    <a:pt x="135" y="705"/>
                    <a:pt x="307" y="784"/>
                  </a:cubicBezTo>
                  <a:cubicBezTo>
                    <a:pt x="576" y="908"/>
                    <a:pt x="894" y="790"/>
                    <a:pt x="1017" y="521"/>
                  </a:cubicBezTo>
                  <a:cubicBezTo>
                    <a:pt x="1098" y="346"/>
                    <a:pt x="1075" y="150"/>
                    <a:pt x="976" y="0"/>
                  </a:cubicBezTo>
                  <a:close/>
                </a:path>
              </a:pathLst>
            </a:custGeom>
            <a:solidFill>
              <a:srgbClr val="EDBD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1" name="í$ľíḓé">
              <a:extLst>
                <a:ext uri="{FF2B5EF4-FFF2-40B4-BE49-F238E27FC236}">
                  <a16:creationId xmlns:a16="http://schemas.microsoft.com/office/drawing/2014/main" id="{0F0D9D91-49C4-4029-8680-A60266DA2162}"/>
                </a:ext>
              </a:extLst>
            </p:cNvPr>
            <p:cNvSpPr/>
            <p:nvPr/>
          </p:nvSpPr>
          <p:spPr bwMode="auto">
            <a:xfrm>
              <a:off x="6843713" y="3600450"/>
              <a:ext cx="1128713" cy="760413"/>
            </a:xfrm>
            <a:custGeom>
              <a:avLst/>
              <a:gdLst>
                <a:gd name="T0" fmla="*/ 63 w 954"/>
                <a:gd name="T1" fmla="*/ 404 h 644"/>
                <a:gd name="T2" fmla="*/ 690 w 954"/>
                <a:gd name="T3" fmla="*/ 171 h 644"/>
                <a:gd name="T4" fmla="*/ 954 w 954"/>
                <a:gd name="T5" fmla="*/ 496 h 644"/>
                <a:gd name="T6" fmla="*/ 680 w 954"/>
                <a:gd name="T7" fmla="*/ 109 h 644"/>
                <a:gd name="T8" fmla="*/ 53 w 954"/>
                <a:gd name="T9" fmla="*/ 341 h 644"/>
                <a:gd name="T10" fmla="*/ 22 w 954"/>
                <a:gd name="T11" fmla="*/ 644 h 644"/>
                <a:gd name="T12" fmla="*/ 63 w 954"/>
                <a:gd name="T13" fmla="*/ 404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4" h="644">
                  <a:moveTo>
                    <a:pt x="63" y="404"/>
                  </a:moveTo>
                  <a:cubicBezTo>
                    <a:pt x="172" y="166"/>
                    <a:pt x="453" y="62"/>
                    <a:pt x="690" y="171"/>
                  </a:cubicBezTo>
                  <a:cubicBezTo>
                    <a:pt x="829" y="235"/>
                    <a:pt x="922" y="357"/>
                    <a:pt x="954" y="496"/>
                  </a:cubicBezTo>
                  <a:cubicBezTo>
                    <a:pt x="939" y="333"/>
                    <a:pt x="840" y="182"/>
                    <a:pt x="680" y="109"/>
                  </a:cubicBezTo>
                  <a:cubicBezTo>
                    <a:pt x="443" y="0"/>
                    <a:pt x="162" y="104"/>
                    <a:pt x="53" y="341"/>
                  </a:cubicBezTo>
                  <a:cubicBezTo>
                    <a:pt x="8" y="440"/>
                    <a:pt x="0" y="546"/>
                    <a:pt x="22" y="644"/>
                  </a:cubicBezTo>
                  <a:cubicBezTo>
                    <a:pt x="15" y="564"/>
                    <a:pt x="28" y="482"/>
                    <a:pt x="63" y="404"/>
                  </a:cubicBezTo>
                  <a:close/>
                </a:path>
              </a:pathLst>
            </a:custGeom>
            <a:solidFill>
              <a:srgbClr val="F7D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2" name="íšlídê">
              <a:extLst>
                <a:ext uri="{FF2B5EF4-FFF2-40B4-BE49-F238E27FC236}">
                  <a16:creationId xmlns:a16="http://schemas.microsoft.com/office/drawing/2014/main" id="{F3EF6B3E-6F5F-4BCD-A0C0-55A125B4D51E}"/>
                </a:ext>
              </a:extLst>
            </p:cNvPr>
            <p:cNvSpPr/>
            <p:nvPr/>
          </p:nvSpPr>
          <p:spPr bwMode="auto">
            <a:xfrm>
              <a:off x="7053263" y="3889375"/>
              <a:ext cx="673100" cy="723900"/>
            </a:xfrm>
            <a:custGeom>
              <a:avLst/>
              <a:gdLst>
                <a:gd name="T0" fmla="*/ 272 w 568"/>
                <a:gd name="T1" fmla="*/ 275 h 613"/>
                <a:gd name="T2" fmla="*/ 374 w 568"/>
                <a:gd name="T3" fmla="*/ 322 h 613"/>
                <a:gd name="T4" fmla="*/ 349 w 568"/>
                <a:gd name="T5" fmla="*/ 377 h 613"/>
                <a:gd name="T6" fmla="*/ 270 w 568"/>
                <a:gd name="T7" fmla="*/ 341 h 613"/>
                <a:gd name="T8" fmla="*/ 256 w 568"/>
                <a:gd name="T9" fmla="*/ 393 h 613"/>
                <a:gd name="T10" fmla="*/ 222 w 568"/>
                <a:gd name="T11" fmla="*/ 442 h 613"/>
                <a:gd name="T12" fmla="*/ 226 w 568"/>
                <a:gd name="T13" fmla="*/ 446 h 613"/>
                <a:gd name="T14" fmla="*/ 243 w 568"/>
                <a:gd name="T15" fmla="*/ 462 h 613"/>
                <a:gd name="T16" fmla="*/ 256 w 568"/>
                <a:gd name="T17" fmla="*/ 476 h 613"/>
                <a:gd name="T18" fmla="*/ 309 w 568"/>
                <a:gd name="T19" fmla="*/ 520 h 613"/>
                <a:gd name="T20" fmla="*/ 339 w 568"/>
                <a:gd name="T21" fmla="*/ 522 h 613"/>
                <a:gd name="T22" fmla="*/ 359 w 568"/>
                <a:gd name="T23" fmla="*/ 512 h 613"/>
                <a:gd name="T24" fmla="*/ 386 w 568"/>
                <a:gd name="T25" fmla="*/ 495 h 613"/>
                <a:gd name="T26" fmla="*/ 431 w 568"/>
                <a:gd name="T27" fmla="*/ 562 h 613"/>
                <a:gd name="T28" fmla="*/ 350 w 568"/>
                <a:gd name="T29" fmla="*/ 607 h 613"/>
                <a:gd name="T30" fmla="*/ 275 w 568"/>
                <a:gd name="T31" fmla="*/ 597 h 613"/>
                <a:gd name="T32" fmla="*/ 197 w 568"/>
                <a:gd name="T33" fmla="*/ 537 h 613"/>
                <a:gd name="T34" fmla="*/ 128 w 568"/>
                <a:gd name="T35" fmla="*/ 479 h 613"/>
                <a:gd name="T36" fmla="*/ 94 w 568"/>
                <a:gd name="T37" fmla="*/ 474 h 613"/>
                <a:gd name="T38" fmla="*/ 53 w 568"/>
                <a:gd name="T39" fmla="*/ 500 h 613"/>
                <a:gd name="T40" fmla="*/ 0 w 568"/>
                <a:gd name="T41" fmla="*/ 435 h 613"/>
                <a:gd name="T42" fmla="*/ 80 w 568"/>
                <a:gd name="T43" fmla="*/ 393 h 613"/>
                <a:gd name="T44" fmla="*/ 148 w 568"/>
                <a:gd name="T45" fmla="*/ 399 h 613"/>
                <a:gd name="T46" fmla="*/ 179 w 568"/>
                <a:gd name="T47" fmla="*/ 354 h 613"/>
                <a:gd name="T48" fmla="*/ 188 w 568"/>
                <a:gd name="T49" fmla="*/ 303 h 613"/>
                <a:gd name="T50" fmla="*/ 98 w 568"/>
                <a:gd name="T51" fmla="*/ 262 h 613"/>
                <a:gd name="T52" fmla="*/ 123 w 568"/>
                <a:gd name="T53" fmla="*/ 207 h 613"/>
                <a:gd name="T54" fmla="*/ 185 w 568"/>
                <a:gd name="T55" fmla="*/ 235 h 613"/>
                <a:gd name="T56" fmla="*/ 203 w 568"/>
                <a:gd name="T57" fmla="*/ 108 h 613"/>
                <a:gd name="T58" fmla="*/ 307 w 568"/>
                <a:gd name="T59" fmla="*/ 16 h 613"/>
                <a:gd name="T60" fmla="*/ 453 w 568"/>
                <a:gd name="T61" fmla="*/ 26 h 613"/>
                <a:gd name="T62" fmla="*/ 551 w 568"/>
                <a:gd name="T63" fmla="*/ 129 h 613"/>
                <a:gd name="T64" fmla="*/ 542 w 568"/>
                <a:gd name="T65" fmla="*/ 272 h 613"/>
                <a:gd name="T66" fmla="*/ 451 w 568"/>
                <a:gd name="T67" fmla="*/ 265 h 613"/>
                <a:gd name="T68" fmla="*/ 476 w 568"/>
                <a:gd name="T69" fmla="*/ 181 h 613"/>
                <a:gd name="T70" fmla="*/ 418 w 568"/>
                <a:gd name="T71" fmla="*/ 100 h 613"/>
                <a:gd name="T72" fmla="*/ 339 w 568"/>
                <a:gd name="T73" fmla="*/ 96 h 613"/>
                <a:gd name="T74" fmla="*/ 281 w 568"/>
                <a:gd name="T75" fmla="*/ 151 h 613"/>
                <a:gd name="T76" fmla="*/ 272 w 568"/>
                <a:gd name="T77" fmla="*/ 267 h 613"/>
                <a:gd name="T78" fmla="*/ 272 w 568"/>
                <a:gd name="T79" fmla="*/ 270 h 613"/>
                <a:gd name="T80" fmla="*/ 272 w 568"/>
                <a:gd name="T81" fmla="*/ 275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68" h="613">
                  <a:moveTo>
                    <a:pt x="272" y="275"/>
                  </a:moveTo>
                  <a:cubicBezTo>
                    <a:pt x="374" y="322"/>
                    <a:pt x="374" y="322"/>
                    <a:pt x="374" y="322"/>
                  </a:cubicBezTo>
                  <a:cubicBezTo>
                    <a:pt x="349" y="377"/>
                    <a:pt x="349" y="377"/>
                    <a:pt x="349" y="377"/>
                  </a:cubicBezTo>
                  <a:cubicBezTo>
                    <a:pt x="270" y="341"/>
                    <a:pt x="270" y="341"/>
                    <a:pt x="270" y="341"/>
                  </a:cubicBezTo>
                  <a:cubicBezTo>
                    <a:pt x="265" y="366"/>
                    <a:pt x="260" y="384"/>
                    <a:pt x="256" y="393"/>
                  </a:cubicBezTo>
                  <a:cubicBezTo>
                    <a:pt x="252" y="403"/>
                    <a:pt x="240" y="420"/>
                    <a:pt x="222" y="442"/>
                  </a:cubicBezTo>
                  <a:cubicBezTo>
                    <a:pt x="226" y="446"/>
                    <a:pt x="226" y="446"/>
                    <a:pt x="226" y="446"/>
                  </a:cubicBezTo>
                  <a:cubicBezTo>
                    <a:pt x="232" y="452"/>
                    <a:pt x="238" y="457"/>
                    <a:pt x="243" y="462"/>
                  </a:cubicBezTo>
                  <a:cubicBezTo>
                    <a:pt x="248" y="467"/>
                    <a:pt x="252" y="472"/>
                    <a:pt x="256" y="476"/>
                  </a:cubicBezTo>
                  <a:cubicBezTo>
                    <a:pt x="279" y="500"/>
                    <a:pt x="296" y="514"/>
                    <a:pt x="309" y="520"/>
                  </a:cubicBezTo>
                  <a:cubicBezTo>
                    <a:pt x="319" y="525"/>
                    <a:pt x="329" y="525"/>
                    <a:pt x="339" y="522"/>
                  </a:cubicBezTo>
                  <a:cubicBezTo>
                    <a:pt x="345" y="520"/>
                    <a:pt x="351" y="517"/>
                    <a:pt x="359" y="512"/>
                  </a:cubicBezTo>
                  <a:cubicBezTo>
                    <a:pt x="367" y="508"/>
                    <a:pt x="375" y="502"/>
                    <a:pt x="386" y="495"/>
                  </a:cubicBezTo>
                  <a:cubicBezTo>
                    <a:pt x="431" y="562"/>
                    <a:pt x="431" y="562"/>
                    <a:pt x="431" y="562"/>
                  </a:cubicBezTo>
                  <a:cubicBezTo>
                    <a:pt x="401" y="587"/>
                    <a:pt x="374" y="602"/>
                    <a:pt x="350" y="607"/>
                  </a:cubicBezTo>
                  <a:cubicBezTo>
                    <a:pt x="326" y="613"/>
                    <a:pt x="301" y="609"/>
                    <a:pt x="275" y="597"/>
                  </a:cubicBezTo>
                  <a:cubicBezTo>
                    <a:pt x="256" y="588"/>
                    <a:pt x="230" y="568"/>
                    <a:pt x="197" y="537"/>
                  </a:cubicBezTo>
                  <a:cubicBezTo>
                    <a:pt x="166" y="505"/>
                    <a:pt x="143" y="486"/>
                    <a:pt x="128" y="479"/>
                  </a:cubicBezTo>
                  <a:cubicBezTo>
                    <a:pt x="115" y="473"/>
                    <a:pt x="104" y="472"/>
                    <a:pt x="94" y="474"/>
                  </a:cubicBezTo>
                  <a:cubicBezTo>
                    <a:pt x="84" y="477"/>
                    <a:pt x="70" y="486"/>
                    <a:pt x="53" y="500"/>
                  </a:cubicBezTo>
                  <a:cubicBezTo>
                    <a:pt x="0" y="435"/>
                    <a:pt x="0" y="435"/>
                    <a:pt x="0" y="435"/>
                  </a:cubicBezTo>
                  <a:cubicBezTo>
                    <a:pt x="37" y="411"/>
                    <a:pt x="64" y="397"/>
                    <a:pt x="80" y="393"/>
                  </a:cubicBezTo>
                  <a:cubicBezTo>
                    <a:pt x="100" y="388"/>
                    <a:pt x="123" y="390"/>
                    <a:pt x="148" y="399"/>
                  </a:cubicBezTo>
                  <a:cubicBezTo>
                    <a:pt x="162" y="383"/>
                    <a:pt x="172" y="368"/>
                    <a:pt x="179" y="354"/>
                  </a:cubicBezTo>
                  <a:cubicBezTo>
                    <a:pt x="186" y="338"/>
                    <a:pt x="189" y="321"/>
                    <a:pt x="188" y="303"/>
                  </a:cubicBezTo>
                  <a:cubicBezTo>
                    <a:pt x="98" y="262"/>
                    <a:pt x="98" y="262"/>
                    <a:pt x="98" y="262"/>
                  </a:cubicBezTo>
                  <a:cubicBezTo>
                    <a:pt x="123" y="207"/>
                    <a:pt x="123" y="207"/>
                    <a:pt x="123" y="207"/>
                  </a:cubicBezTo>
                  <a:cubicBezTo>
                    <a:pt x="185" y="235"/>
                    <a:pt x="185" y="235"/>
                    <a:pt x="185" y="235"/>
                  </a:cubicBezTo>
                  <a:cubicBezTo>
                    <a:pt x="183" y="181"/>
                    <a:pt x="189" y="139"/>
                    <a:pt x="203" y="108"/>
                  </a:cubicBezTo>
                  <a:cubicBezTo>
                    <a:pt x="224" y="63"/>
                    <a:pt x="259" y="32"/>
                    <a:pt x="307" y="16"/>
                  </a:cubicBezTo>
                  <a:cubicBezTo>
                    <a:pt x="356" y="0"/>
                    <a:pt x="404" y="4"/>
                    <a:pt x="453" y="26"/>
                  </a:cubicBezTo>
                  <a:cubicBezTo>
                    <a:pt x="501" y="48"/>
                    <a:pt x="534" y="82"/>
                    <a:pt x="551" y="129"/>
                  </a:cubicBezTo>
                  <a:cubicBezTo>
                    <a:pt x="568" y="174"/>
                    <a:pt x="565" y="222"/>
                    <a:pt x="542" y="272"/>
                  </a:cubicBezTo>
                  <a:cubicBezTo>
                    <a:pt x="451" y="265"/>
                    <a:pt x="451" y="265"/>
                    <a:pt x="451" y="265"/>
                  </a:cubicBezTo>
                  <a:cubicBezTo>
                    <a:pt x="468" y="228"/>
                    <a:pt x="476" y="200"/>
                    <a:pt x="476" y="181"/>
                  </a:cubicBezTo>
                  <a:cubicBezTo>
                    <a:pt x="475" y="144"/>
                    <a:pt x="455" y="117"/>
                    <a:pt x="418" y="100"/>
                  </a:cubicBezTo>
                  <a:cubicBezTo>
                    <a:pt x="391" y="87"/>
                    <a:pt x="364" y="86"/>
                    <a:pt x="339" y="96"/>
                  </a:cubicBezTo>
                  <a:cubicBezTo>
                    <a:pt x="313" y="105"/>
                    <a:pt x="294" y="124"/>
                    <a:pt x="281" y="151"/>
                  </a:cubicBezTo>
                  <a:cubicBezTo>
                    <a:pt x="270" y="174"/>
                    <a:pt x="267" y="213"/>
                    <a:pt x="272" y="267"/>
                  </a:cubicBezTo>
                  <a:cubicBezTo>
                    <a:pt x="272" y="268"/>
                    <a:pt x="272" y="269"/>
                    <a:pt x="272" y="270"/>
                  </a:cubicBezTo>
                  <a:cubicBezTo>
                    <a:pt x="272" y="271"/>
                    <a:pt x="272" y="273"/>
                    <a:pt x="272" y="275"/>
                  </a:cubicBezTo>
                  <a:close/>
                </a:path>
              </a:pathLst>
            </a:custGeom>
            <a:solidFill>
              <a:srgbClr val="D49A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3" name="íṩḻîdè">
              <a:extLst>
                <a:ext uri="{FF2B5EF4-FFF2-40B4-BE49-F238E27FC236}">
                  <a16:creationId xmlns:a16="http://schemas.microsoft.com/office/drawing/2014/main" id="{A42AFE4D-777C-46F4-B045-BAA1100509CF}"/>
                </a:ext>
              </a:extLst>
            </p:cNvPr>
            <p:cNvSpPr/>
            <p:nvPr/>
          </p:nvSpPr>
          <p:spPr bwMode="auto">
            <a:xfrm>
              <a:off x="7624763" y="2768600"/>
              <a:ext cx="896938" cy="977900"/>
            </a:xfrm>
            <a:custGeom>
              <a:avLst/>
              <a:gdLst>
                <a:gd name="T0" fmla="*/ 426 w 565"/>
                <a:gd name="T1" fmla="*/ 20 h 616"/>
                <a:gd name="T2" fmla="*/ 263 w 565"/>
                <a:gd name="T3" fmla="*/ 374 h 616"/>
                <a:gd name="T4" fmla="*/ 0 w 565"/>
                <a:gd name="T5" fmla="*/ 547 h 616"/>
                <a:gd name="T6" fmla="*/ 29 w 565"/>
                <a:gd name="T7" fmla="*/ 616 h 616"/>
                <a:gd name="T8" fmla="*/ 375 w 565"/>
                <a:gd name="T9" fmla="*/ 478 h 616"/>
                <a:gd name="T10" fmla="*/ 565 w 565"/>
                <a:gd name="T11" fmla="*/ 124 h 616"/>
                <a:gd name="T12" fmla="*/ 508 w 565"/>
                <a:gd name="T13" fmla="*/ 0 h 616"/>
                <a:gd name="T14" fmla="*/ 426 w 565"/>
                <a:gd name="T15" fmla="*/ 20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65" h="616">
                  <a:moveTo>
                    <a:pt x="426" y="20"/>
                  </a:moveTo>
                  <a:lnTo>
                    <a:pt x="263" y="374"/>
                  </a:lnTo>
                  <a:lnTo>
                    <a:pt x="0" y="547"/>
                  </a:lnTo>
                  <a:lnTo>
                    <a:pt x="29" y="616"/>
                  </a:lnTo>
                  <a:lnTo>
                    <a:pt x="375" y="478"/>
                  </a:lnTo>
                  <a:lnTo>
                    <a:pt x="565" y="124"/>
                  </a:lnTo>
                  <a:lnTo>
                    <a:pt x="508" y="0"/>
                  </a:lnTo>
                  <a:lnTo>
                    <a:pt x="426" y="20"/>
                  </a:lnTo>
                  <a:close/>
                </a:path>
              </a:pathLst>
            </a:custGeom>
            <a:solidFill>
              <a:srgbClr val="AEC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4" name="íṣ1íde">
              <a:extLst>
                <a:ext uri="{FF2B5EF4-FFF2-40B4-BE49-F238E27FC236}">
                  <a16:creationId xmlns:a16="http://schemas.microsoft.com/office/drawing/2014/main" id="{A4C480BD-7055-4CB9-8115-C5A2746DAF25}"/>
                </a:ext>
              </a:extLst>
            </p:cNvPr>
            <p:cNvSpPr/>
            <p:nvPr/>
          </p:nvSpPr>
          <p:spPr bwMode="auto">
            <a:xfrm>
              <a:off x="7415213" y="3646488"/>
              <a:ext cx="250825" cy="117475"/>
            </a:xfrm>
            <a:custGeom>
              <a:avLst/>
              <a:gdLst>
                <a:gd name="T0" fmla="*/ 138 w 158"/>
                <a:gd name="T1" fmla="*/ 7 h 74"/>
                <a:gd name="T2" fmla="*/ 60 w 158"/>
                <a:gd name="T3" fmla="*/ 0 h 74"/>
                <a:gd name="T4" fmla="*/ 0 w 158"/>
                <a:gd name="T5" fmla="*/ 28 h 74"/>
                <a:gd name="T6" fmla="*/ 11 w 158"/>
                <a:gd name="T7" fmla="*/ 74 h 74"/>
                <a:gd name="T8" fmla="*/ 92 w 158"/>
                <a:gd name="T9" fmla="*/ 74 h 74"/>
                <a:gd name="T10" fmla="*/ 158 w 158"/>
                <a:gd name="T11" fmla="*/ 54 h 74"/>
                <a:gd name="T12" fmla="*/ 138 w 158"/>
                <a:gd name="T13" fmla="*/ 7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8" h="74">
                  <a:moveTo>
                    <a:pt x="138" y="7"/>
                  </a:moveTo>
                  <a:lnTo>
                    <a:pt x="60" y="0"/>
                  </a:lnTo>
                  <a:lnTo>
                    <a:pt x="0" y="28"/>
                  </a:lnTo>
                  <a:lnTo>
                    <a:pt x="11" y="74"/>
                  </a:lnTo>
                  <a:lnTo>
                    <a:pt x="92" y="74"/>
                  </a:lnTo>
                  <a:lnTo>
                    <a:pt x="158" y="54"/>
                  </a:lnTo>
                  <a:lnTo>
                    <a:pt x="138" y="7"/>
                  </a:lnTo>
                  <a:close/>
                </a:path>
              </a:pathLst>
            </a:custGeom>
            <a:solidFill>
              <a:srgbClr val="EACD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5" name="i$ḻïďé">
              <a:extLst>
                <a:ext uri="{FF2B5EF4-FFF2-40B4-BE49-F238E27FC236}">
                  <a16:creationId xmlns:a16="http://schemas.microsoft.com/office/drawing/2014/main" id="{EFE05304-97BE-4139-B2BE-2D10F7DB8A6E}"/>
                </a:ext>
              </a:extLst>
            </p:cNvPr>
            <p:cNvSpPr/>
            <p:nvPr/>
          </p:nvSpPr>
          <p:spPr bwMode="auto">
            <a:xfrm>
              <a:off x="7886700" y="2324100"/>
              <a:ext cx="254000" cy="466725"/>
            </a:xfrm>
            <a:custGeom>
              <a:avLst/>
              <a:gdLst>
                <a:gd name="T0" fmla="*/ 132 w 215"/>
                <a:gd name="T1" fmla="*/ 39 h 394"/>
                <a:gd name="T2" fmla="*/ 94 w 215"/>
                <a:gd name="T3" fmla="*/ 164 h 394"/>
                <a:gd name="T4" fmla="*/ 124 w 215"/>
                <a:gd name="T5" fmla="*/ 218 h 394"/>
                <a:gd name="T6" fmla="*/ 188 w 215"/>
                <a:gd name="T7" fmla="*/ 338 h 394"/>
                <a:gd name="T8" fmla="*/ 115 w 215"/>
                <a:gd name="T9" fmla="*/ 391 h 394"/>
                <a:gd name="T10" fmla="*/ 104 w 215"/>
                <a:gd name="T11" fmla="*/ 393 h 394"/>
                <a:gd name="T12" fmla="*/ 92 w 215"/>
                <a:gd name="T13" fmla="*/ 381 h 394"/>
                <a:gd name="T14" fmla="*/ 91 w 215"/>
                <a:gd name="T15" fmla="*/ 363 h 394"/>
                <a:gd name="T16" fmla="*/ 23 w 215"/>
                <a:gd name="T17" fmla="*/ 181 h 394"/>
                <a:gd name="T18" fmla="*/ 37 w 215"/>
                <a:gd name="T19" fmla="*/ 0 h 394"/>
                <a:gd name="T20" fmla="*/ 123 w 215"/>
                <a:gd name="T21" fmla="*/ 34 h 394"/>
                <a:gd name="T22" fmla="*/ 132 w 215"/>
                <a:gd name="T23" fmla="*/ 39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5" h="394">
                  <a:moveTo>
                    <a:pt x="132" y="39"/>
                  </a:moveTo>
                  <a:cubicBezTo>
                    <a:pt x="102" y="67"/>
                    <a:pt x="79" y="123"/>
                    <a:pt x="94" y="164"/>
                  </a:cubicBezTo>
                  <a:cubicBezTo>
                    <a:pt x="101" y="184"/>
                    <a:pt x="117" y="196"/>
                    <a:pt x="124" y="218"/>
                  </a:cubicBezTo>
                  <a:cubicBezTo>
                    <a:pt x="137" y="260"/>
                    <a:pt x="215" y="285"/>
                    <a:pt x="188" y="338"/>
                  </a:cubicBezTo>
                  <a:cubicBezTo>
                    <a:pt x="174" y="365"/>
                    <a:pt x="143" y="379"/>
                    <a:pt x="115" y="391"/>
                  </a:cubicBezTo>
                  <a:cubicBezTo>
                    <a:pt x="112" y="392"/>
                    <a:pt x="108" y="394"/>
                    <a:pt x="104" y="393"/>
                  </a:cubicBezTo>
                  <a:cubicBezTo>
                    <a:pt x="98" y="393"/>
                    <a:pt x="94" y="387"/>
                    <a:pt x="92" y="381"/>
                  </a:cubicBezTo>
                  <a:cubicBezTo>
                    <a:pt x="91" y="375"/>
                    <a:pt x="91" y="369"/>
                    <a:pt x="91" y="363"/>
                  </a:cubicBezTo>
                  <a:cubicBezTo>
                    <a:pt x="92" y="299"/>
                    <a:pt x="44" y="240"/>
                    <a:pt x="23" y="181"/>
                  </a:cubicBezTo>
                  <a:cubicBezTo>
                    <a:pt x="2" y="123"/>
                    <a:pt x="0" y="53"/>
                    <a:pt x="37" y="0"/>
                  </a:cubicBezTo>
                  <a:cubicBezTo>
                    <a:pt x="73" y="0"/>
                    <a:pt x="98" y="9"/>
                    <a:pt x="123" y="34"/>
                  </a:cubicBezTo>
                  <a:lnTo>
                    <a:pt x="132" y="39"/>
                  </a:lnTo>
                  <a:close/>
                </a:path>
              </a:pathLst>
            </a:custGeom>
            <a:solidFill>
              <a:srgbClr val="5E53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6" name="îSḷïde">
              <a:extLst>
                <a:ext uri="{FF2B5EF4-FFF2-40B4-BE49-F238E27FC236}">
                  <a16:creationId xmlns:a16="http://schemas.microsoft.com/office/drawing/2014/main" id="{6A1A151C-6B8A-423B-9F3D-6ABB38C9E949}"/>
                </a:ext>
              </a:extLst>
            </p:cNvPr>
            <p:cNvSpPr/>
            <p:nvPr/>
          </p:nvSpPr>
          <p:spPr bwMode="auto">
            <a:xfrm>
              <a:off x="7943850" y="2317750"/>
              <a:ext cx="315913" cy="434975"/>
            </a:xfrm>
            <a:custGeom>
              <a:avLst/>
              <a:gdLst>
                <a:gd name="T0" fmla="*/ 2 w 267"/>
                <a:gd name="T1" fmla="*/ 133 h 368"/>
                <a:gd name="T2" fmla="*/ 229 w 267"/>
                <a:gd name="T3" fmla="*/ 113 h 368"/>
                <a:gd name="T4" fmla="*/ 213 w 267"/>
                <a:gd name="T5" fmla="*/ 305 h 368"/>
                <a:gd name="T6" fmla="*/ 230 w 267"/>
                <a:gd name="T7" fmla="*/ 338 h 368"/>
                <a:gd name="T8" fmla="*/ 180 w 267"/>
                <a:gd name="T9" fmla="*/ 364 h 368"/>
                <a:gd name="T10" fmla="*/ 157 w 267"/>
                <a:gd name="T11" fmla="*/ 351 h 368"/>
                <a:gd name="T12" fmla="*/ 154 w 267"/>
                <a:gd name="T13" fmla="*/ 335 h 368"/>
                <a:gd name="T14" fmla="*/ 119 w 267"/>
                <a:gd name="T15" fmla="*/ 332 h 368"/>
                <a:gd name="T16" fmla="*/ 27 w 267"/>
                <a:gd name="T17" fmla="*/ 252 h 368"/>
                <a:gd name="T18" fmla="*/ 2 w 267"/>
                <a:gd name="T19" fmla="*/ 133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7" h="368">
                  <a:moveTo>
                    <a:pt x="2" y="133"/>
                  </a:moveTo>
                  <a:cubicBezTo>
                    <a:pt x="0" y="0"/>
                    <a:pt x="162" y="11"/>
                    <a:pt x="229" y="113"/>
                  </a:cubicBezTo>
                  <a:cubicBezTo>
                    <a:pt x="267" y="171"/>
                    <a:pt x="256" y="259"/>
                    <a:pt x="213" y="305"/>
                  </a:cubicBezTo>
                  <a:cubicBezTo>
                    <a:pt x="219" y="315"/>
                    <a:pt x="223" y="328"/>
                    <a:pt x="230" y="338"/>
                  </a:cubicBezTo>
                  <a:cubicBezTo>
                    <a:pt x="214" y="349"/>
                    <a:pt x="197" y="358"/>
                    <a:pt x="180" y="364"/>
                  </a:cubicBezTo>
                  <a:cubicBezTo>
                    <a:pt x="170" y="368"/>
                    <a:pt x="159" y="362"/>
                    <a:pt x="157" y="351"/>
                  </a:cubicBezTo>
                  <a:cubicBezTo>
                    <a:pt x="156" y="345"/>
                    <a:pt x="155" y="339"/>
                    <a:pt x="154" y="335"/>
                  </a:cubicBezTo>
                  <a:cubicBezTo>
                    <a:pt x="143" y="336"/>
                    <a:pt x="131" y="335"/>
                    <a:pt x="119" y="332"/>
                  </a:cubicBezTo>
                  <a:cubicBezTo>
                    <a:pt x="80" y="322"/>
                    <a:pt x="46" y="289"/>
                    <a:pt x="27" y="252"/>
                  </a:cubicBezTo>
                  <a:cubicBezTo>
                    <a:pt x="9" y="214"/>
                    <a:pt x="3" y="173"/>
                    <a:pt x="2" y="133"/>
                  </a:cubicBezTo>
                  <a:close/>
                </a:path>
              </a:pathLst>
            </a:custGeom>
            <a:solidFill>
              <a:srgbClr val="EACD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7" name="íşliḍê">
              <a:extLst>
                <a:ext uri="{FF2B5EF4-FFF2-40B4-BE49-F238E27FC236}">
                  <a16:creationId xmlns:a16="http://schemas.microsoft.com/office/drawing/2014/main" id="{99240C8C-DA48-4D5F-BB4C-9BE99CD1A6EF}"/>
                </a:ext>
              </a:extLst>
            </p:cNvPr>
            <p:cNvSpPr/>
            <p:nvPr/>
          </p:nvSpPr>
          <p:spPr bwMode="auto">
            <a:xfrm>
              <a:off x="7942263" y="2139950"/>
              <a:ext cx="860425" cy="1435100"/>
            </a:xfrm>
            <a:custGeom>
              <a:avLst/>
              <a:gdLst>
                <a:gd name="T0" fmla="*/ 220 w 727"/>
                <a:gd name="T1" fmla="*/ 427 h 1215"/>
                <a:gd name="T2" fmla="*/ 144 w 727"/>
                <a:gd name="T3" fmla="*/ 230 h 1215"/>
                <a:gd name="T4" fmla="*/ 60 w 727"/>
                <a:gd name="T5" fmla="*/ 229 h 1215"/>
                <a:gd name="T6" fmla="*/ 53 w 727"/>
                <a:gd name="T7" fmla="*/ 233 h 1215"/>
                <a:gd name="T8" fmla="*/ 9 w 727"/>
                <a:gd name="T9" fmla="*/ 205 h 1215"/>
                <a:gd name="T10" fmla="*/ 10 w 727"/>
                <a:gd name="T11" fmla="*/ 150 h 1215"/>
                <a:gd name="T12" fmla="*/ 353 w 727"/>
                <a:gd name="T13" fmla="*/ 202 h 1215"/>
                <a:gd name="T14" fmla="*/ 366 w 727"/>
                <a:gd name="T15" fmla="*/ 223 h 1215"/>
                <a:gd name="T16" fmla="*/ 461 w 727"/>
                <a:gd name="T17" fmla="*/ 508 h 1215"/>
                <a:gd name="T18" fmla="*/ 480 w 727"/>
                <a:gd name="T19" fmla="*/ 693 h 1215"/>
                <a:gd name="T20" fmla="*/ 614 w 727"/>
                <a:gd name="T21" fmla="*/ 795 h 1215"/>
                <a:gd name="T22" fmla="*/ 723 w 727"/>
                <a:gd name="T23" fmla="*/ 916 h 1215"/>
                <a:gd name="T24" fmla="*/ 684 w 727"/>
                <a:gd name="T25" fmla="*/ 1010 h 1215"/>
                <a:gd name="T26" fmla="*/ 591 w 727"/>
                <a:gd name="T27" fmla="*/ 1058 h 1215"/>
                <a:gd name="T28" fmla="*/ 511 w 727"/>
                <a:gd name="T29" fmla="*/ 1082 h 1215"/>
                <a:gd name="T30" fmla="*/ 464 w 727"/>
                <a:gd name="T31" fmla="*/ 1148 h 1215"/>
                <a:gd name="T32" fmla="*/ 460 w 727"/>
                <a:gd name="T33" fmla="*/ 1193 h 1215"/>
                <a:gd name="T34" fmla="*/ 441 w 727"/>
                <a:gd name="T35" fmla="*/ 1203 h 1215"/>
                <a:gd name="T36" fmla="*/ 377 w 727"/>
                <a:gd name="T37" fmla="*/ 1203 h 1215"/>
                <a:gd name="T38" fmla="*/ 313 w 727"/>
                <a:gd name="T39" fmla="*/ 1126 h 1215"/>
                <a:gd name="T40" fmla="*/ 283 w 727"/>
                <a:gd name="T41" fmla="*/ 1128 h 1215"/>
                <a:gd name="T42" fmla="*/ 199 w 727"/>
                <a:gd name="T43" fmla="*/ 1021 h 1215"/>
                <a:gd name="T44" fmla="*/ 252 w 727"/>
                <a:gd name="T45" fmla="*/ 876 h 1215"/>
                <a:gd name="T46" fmla="*/ 238 w 727"/>
                <a:gd name="T47" fmla="*/ 582 h 1215"/>
                <a:gd name="T48" fmla="*/ 216 w 727"/>
                <a:gd name="T49" fmla="*/ 544 h 1215"/>
                <a:gd name="T50" fmla="*/ 218 w 727"/>
                <a:gd name="T51" fmla="*/ 435 h 1215"/>
                <a:gd name="T52" fmla="*/ 220 w 727"/>
                <a:gd name="T53" fmla="*/ 427 h 1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27" h="1215">
                  <a:moveTo>
                    <a:pt x="220" y="427"/>
                  </a:moveTo>
                  <a:cubicBezTo>
                    <a:pt x="231" y="354"/>
                    <a:pt x="210" y="271"/>
                    <a:pt x="144" y="230"/>
                  </a:cubicBezTo>
                  <a:cubicBezTo>
                    <a:pt x="116" y="213"/>
                    <a:pt x="88" y="215"/>
                    <a:pt x="60" y="229"/>
                  </a:cubicBezTo>
                  <a:cubicBezTo>
                    <a:pt x="58" y="230"/>
                    <a:pt x="56" y="231"/>
                    <a:pt x="53" y="233"/>
                  </a:cubicBezTo>
                  <a:cubicBezTo>
                    <a:pt x="35" y="243"/>
                    <a:pt x="17" y="219"/>
                    <a:pt x="9" y="205"/>
                  </a:cubicBezTo>
                  <a:cubicBezTo>
                    <a:pt x="0" y="188"/>
                    <a:pt x="2" y="167"/>
                    <a:pt x="10" y="150"/>
                  </a:cubicBezTo>
                  <a:cubicBezTo>
                    <a:pt x="79" y="0"/>
                    <a:pt x="287" y="105"/>
                    <a:pt x="353" y="202"/>
                  </a:cubicBezTo>
                  <a:cubicBezTo>
                    <a:pt x="357" y="209"/>
                    <a:pt x="362" y="216"/>
                    <a:pt x="366" y="223"/>
                  </a:cubicBezTo>
                  <a:cubicBezTo>
                    <a:pt x="416" y="310"/>
                    <a:pt x="445" y="409"/>
                    <a:pt x="461" y="508"/>
                  </a:cubicBezTo>
                  <a:cubicBezTo>
                    <a:pt x="471" y="570"/>
                    <a:pt x="452" y="637"/>
                    <a:pt x="480" y="693"/>
                  </a:cubicBezTo>
                  <a:cubicBezTo>
                    <a:pt x="506" y="744"/>
                    <a:pt x="563" y="769"/>
                    <a:pt x="614" y="795"/>
                  </a:cubicBezTo>
                  <a:cubicBezTo>
                    <a:pt x="665" y="821"/>
                    <a:pt x="718" y="859"/>
                    <a:pt x="723" y="916"/>
                  </a:cubicBezTo>
                  <a:cubicBezTo>
                    <a:pt x="727" y="951"/>
                    <a:pt x="710" y="986"/>
                    <a:pt x="684" y="1010"/>
                  </a:cubicBezTo>
                  <a:cubicBezTo>
                    <a:pt x="658" y="1034"/>
                    <a:pt x="625" y="1049"/>
                    <a:pt x="591" y="1058"/>
                  </a:cubicBezTo>
                  <a:cubicBezTo>
                    <a:pt x="564" y="1065"/>
                    <a:pt x="536" y="1069"/>
                    <a:pt x="511" y="1082"/>
                  </a:cubicBezTo>
                  <a:cubicBezTo>
                    <a:pt x="486" y="1095"/>
                    <a:pt x="464" y="1120"/>
                    <a:pt x="464" y="1148"/>
                  </a:cubicBezTo>
                  <a:cubicBezTo>
                    <a:pt x="465" y="1163"/>
                    <a:pt x="471" y="1181"/>
                    <a:pt x="460" y="1193"/>
                  </a:cubicBezTo>
                  <a:cubicBezTo>
                    <a:pt x="456" y="1198"/>
                    <a:pt x="448" y="1201"/>
                    <a:pt x="441" y="1203"/>
                  </a:cubicBezTo>
                  <a:cubicBezTo>
                    <a:pt x="420" y="1209"/>
                    <a:pt x="395" y="1215"/>
                    <a:pt x="377" y="1203"/>
                  </a:cubicBezTo>
                  <a:cubicBezTo>
                    <a:pt x="348" y="1184"/>
                    <a:pt x="347" y="1131"/>
                    <a:pt x="313" y="1126"/>
                  </a:cubicBezTo>
                  <a:cubicBezTo>
                    <a:pt x="303" y="1124"/>
                    <a:pt x="293" y="1127"/>
                    <a:pt x="283" y="1128"/>
                  </a:cubicBezTo>
                  <a:cubicBezTo>
                    <a:pt x="232" y="1133"/>
                    <a:pt x="195" y="1073"/>
                    <a:pt x="199" y="1021"/>
                  </a:cubicBezTo>
                  <a:cubicBezTo>
                    <a:pt x="203" y="969"/>
                    <a:pt x="233" y="924"/>
                    <a:pt x="252" y="876"/>
                  </a:cubicBezTo>
                  <a:cubicBezTo>
                    <a:pt x="288" y="781"/>
                    <a:pt x="299" y="666"/>
                    <a:pt x="238" y="582"/>
                  </a:cubicBezTo>
                  <a:cubicBezTo>
                    <a:pt x="230" y="570"/>
                    <a:pt x="220" y="558"/>
                    <a:pt x="216" y="544"/>
                  </a:cubicBezTo>
                  <a:cubicBezTo>
                    <a:pt x="208" y="516"/>
                    <a:pt x="212" y="463"/>
                    <a:pt x="218" y="435"/>
                  </a:cubicBezTo>
                  <a:cubicBezTo>
                    <a:pt x="219" y="433"/>
                    <a:pt x="220" y="430"/>
                    <a:pt x="220" y="427"/>
                  </a:cubicBezTo>
                  <a:close/>
                </a:path>
              </a:pathLst>
            </a:custGeom>
            <a:solidFill>
              <a:srgbClr val="5E53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8" name="iŝ1íḋe">
              <a:extLst>
                <a:ext uri="{FF2B5EF4-FFF2-40B4-BE49-F238E27FC236}">
                  <a16:creationId xmlns:a16="http://schemas.microsoft.com/office/drawing/2014/main" id="{202DB23A-E8FE-442F-8657-23C50361F62E}"/>
                </a:ext>
              </a:extLst>
            </p:cNvPr>
            <p:cNvSpPr/>
            <p:nvPr/>
          </p:nvSpPr>
          <p:spPr bwMode="auto">
            <a:xfrm>
              <a:off x="7226300" y="3427413"/>
              <a:ext cx="144463" cy="142875"/>
            </a:xfrm>
            <a:custGeom>
              <a:avLst/>
              <a:gdLst>
                <a:gd name="T0" fmla="*/ 91 w 91"/>
                <a:gd name="T1" fmla="*/ 47 h 90"/>
                <a:gd name="T2" fmla="*/ 78 w 91"/>
                <a:gd name="T3" fmla="*/ 75 h 90"/>
                <a:gd name="T4" fmla="*/ 31 w 91"/>
                <a:gd name="T5" fmla="*/ 90 h 90"/>
                <a:gd name="T6" fmla="*/ 28 w 91"/>
                <a:gd name="T7" fmla="*/ 75 h 90"/>
                <a:gd name="T8" fmla="*/ 49 w 91"/>
                <a:gd name="T9" fmla="*/ 61 h 90"/>
                <a:gd name="T10" fmla="*/ 54 w 91"/>
                <a:gd name="T11" fmla="*/ 50 h 90"/>
                <a:gd name="T12" fmla="*/ 0 w 91"/>
                <a:gd name="T13" fmla="*/ 59 h 90"/>
                <a:gd name="T14" fmla="*/ 14 w 91"/>
                <a:gd name="T15" fmla="*/ 29 h 90"/>
                <a:gd name="T16" fmla="*/ 82 w 91"/>
                <a:gd name="T17" fmla="*/ 0 h 90"/>
                <a:gd name="T18" fmla="*/ 91 w 91"/>
                <a:gd name="T19" fmla="*/ 47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1" h="90">
                  <a:moveTo>
                    <a:pt x="91" y="47"/>
                  </a:moveTo>
                  <a:lnTo>
                    <a:pt x="78" y="75"/>
                  </a:lnTo>
                  <a:lnTo>
                    <a:pt x="31" y="90"/>
                  </a:lnTo>
                  <a:lnTo>
                    <a:pt x="28" y="75"/>
                  </a:lnTo>
                  <a:lnTo>
                    <a:pt x="49" y="61"/>
                  </a:lnTo>
                  <a:lnTo>
                    <a:pt x="54" y="50"/>
                  </a:lnTo>
                  <a:lnTo>
                    <a:pt x="0" y="59"/>
                  </a:lnTo>
                  <a:lnTo>
                    <a:pt x="14" y="29"/>
                  </a:lnTo>
                  <a:lnTo>
                    <a:pt x="82" y="0"/>
                  </a:lnTo>
                  <a:lnTo>
                    <a:pt x="91" y="47"/>
                  </a:lnTo>
                  <a:close/>
                </a:path>
              </a:pathLst>
            </a:custGeom>
            <a:solidFill>
              <a:srgbClr val="EACD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9" name="íṡlîďê">
              <a:extLst>
                <a:ext uri="{FF2B5EF4-FFF2-40B4-BE49-F238E27FC236}">
                  <a16:creationId xmlns:a16="http://schemas.microsoft.com/office/drawing/2014/main" id="{A32FCD24-5D1D-4515-9692-F56659294566}"/>
                </a:ext>
              </a:extLst>
            </p:cNvPr>
            <p:cNvSpPr/>
            <p:nvPr/>
          </p:nvSpPr>
          <p:spPr bwMode="auto">
            <a:xfrm>
              <a:off x="4246563" y="1098550"/>
              <a:ext cx="2794000" cy="1400175"/>
            </a:xfrm>
            <a:custGeom>
              <a:avLst/>
              <a:gdLst>
                <a:gd name="T0" fmla="*/ 0 w 1760"/>
                <a:gd name="T1" fmla="*/ 863 h 882"/>
                <a:gd name="T2" fmla="*/ 235 w 1760"/>
                <a:gd name="T3" fmla="*/ 787 h 882"/>
                <a:gd name="T4" fmla="*/ 412 w 1760"/>
                <a:gd name="T5" fmla="*/ 882 h 882"/>
                <a:gd name="T6" fmla="*/ 810 w 1760"/>
                <a:gd name="T7" fmla="*/ 446 h 882"/>
                <a:gd name="T8" fmla="*/ 1028 w 1760"/>
                <a:gd name="T9" fmla="*/ 749 h 882"/>
                <a:gd name="T10" fmla="*/ 1576 w 1760"/>
                <a:gd name="T11" fmla="*/ 287 h 882"/>
                <a:gd name="T12" fmla="*/ 1684 w 1760"/>
                <a:gd name="T13" fmla="*/ 504 h 882"/>
                <a:gd name="T14" fmla="*/ 1760 w 1760"/>
                <a:gd name="T15" fmla="*/ 0 h 882"/>
                <a:gd name="T16" fmla="*/ 1253 w 1760"/>
                <a:gd name="T17" fmla="*/ 80 h 882"/>
                <a:gd name="T18" fmla="*/ 1471 w 1760"/>
                <a:gd name="T19" fmla="*/ 187 h 882"/>
                <a:gd name="T20" fmla="*/ 1058 w 1760"/>
                <a:gd name="T21" fmla="*/ 572 h 882"/>
                <a:gd name="T22" fmla="*/ 814 w 1760"/>
                <a:gd name="T23" fmla="*/ 299 h 882"/>
                <a:gd name="T24" fmla="*/ 401 w 1760"/>
                <a:gd name="T25" fmla="*/ 746 h 882"/>
                <a:gd name="T26" fmla="*/ 253 w 1760"/>
                <a:gd name="T27" fmla="*/ 681 h 882"/>
                <a:gd name="T28" fmla="*/ 0 w 1760"/>
                <a:gd name="T29" fmla="*/ 863 h 8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60" h="882">
                  <a:moveTo>
                    <a:pt x="0" y="863"/>
                  </a:moveTo>
                  <a:lnTo>
                    <a:pt x="235" y="787"/>
                  </a:lnTo>
                  <a:lnTo>
                    <a:pt x="412" y="882"/>
                  </a:lnTo>
                  <a:lnTo>
                    <a:pt x="810" y="446"/>
                  </a:lnTo>
                  <a:lnTo>
                    <a:pt x="1028" y="749"/>
                  </a:lnTo>
                  <a:lnTo>
                    <a:pt x="1576" y="287"/>
                  </a:lnTo>
                  <a:lnTo>
                    <a:pt x="1684" y="504"/>
                  </a:lnTo>
                  <a:lnTo>
                    <a:pt x="1760" y="0"/>
                  </a:lnTo>
                  <a:lnTo>
                    <a:pt x="1253" y="80"/>
                  </a:lnTo>
                  <a:lnTo>
                    <a:pt x="1471" y="187"/>
                  </a:lnTo>
                  <a:lnTo>
                    <a:pt x="1058" y="572"/>
                  </a:lnTo>
                  <a:lnTo>
                    <a:pt x="814" y="299"/>
                  </a:lnTo>
                  <a:lnTo>
                    <a:pt x="401" y="746"/>
                  </a:lnTo>
                  <a:lnTo>
                    <a:pt x="253" y="681"/>
                  </a:lnTo>
                  <a:lnTo>
                    <a:pt x="0" y="863"/>
                  </a:ln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0" name="ïS1iḋé">
              <a:extLst>
                <a:ext uri="{FF2B5EF4-FFF2-40B4-BE49-F238E27FC236}">
                  <a16:creationId xmlns:a16="http://schemas.microsoft.com/office/drawing/2014/main" id="{7B590098-CC3E-4083-AC7F-DC91F9709E4A}"/>
                </a:ext>
              </a:extLst>
            </p:cNvPr>
            <p:cNvSpPr/>
            <p:nvPr/>
          </p:nvSpPr>
          <p:spPr bwMode="auto">
            <a:xfrm>
              <a:off x="4311650" y="1077913"/>
              <a:ext cx="2794000" cy="1401763"/>
            </a:xfrm>
            <a:custGeom>
              <a:avLst/>
              <a:gdLst>
                <a:gd name="T0" fmla="*/ 0 w 1760"/>
                <a:gd name="T1" fmla="*/ 863 h 883"/>
                <a:gd name="T2" fmla="*/ 236 w 1760"/>
                <a:gd name="T3" fmla="*/ 788 h 883"/>
                <a:gd name="T4" fmla="*/ 412 w 1760"/>
                <a:gd name="T5" fmla="*/ 883 h 883"/>
                <a:gd name="T6" fmla="*/ 811 w 1760"/>
                <a:gd name="T7" fmla="*/ 447 h 883"/>
                <a:gd name="T8" fmla="*/ 1029 w 1760"/>
                <a:gd name="T9" fmla="*/ 749 h 883"/>
                <a:gd name="T10" fmla="*/ 1576 w 1760"/>
                <a:gd name="T11" fmla="*/ 288 h 883"/>
                <a:gd name="T12" fmla="*/ 1684 w 1760"/>
                <a:gd name="T13" fmla="*/ 504 h 883"/>
                <a:gd name="T14" fmla="*/ 1760 w 1760"/>
                <a:gd name="T15" fmla="*/ 0 h 883"/>
                <a:gd name="T16" fmla="*/ 1254 w 1760"/>
                <a:gd name="T17" fmla="*/ 80 h 883"/>
                <a:gd name="T18" fmla="*/ 1472 w 1760"/>
                <a:gd name="T19" fmla="*/ 187 h 883"/>
                <a:gd name="T20" fmla="*/ 1058 w 1760"/>
                <a:gd name="T21" fmla="*/ 573 h 883"/>
                <a:gd name="T22" fmla="*/ 814 w 1760"/>
                <a:gd name="T23" fmla="*/ 299 h 883"/>
                <a:gd name="T24" fmla="*/ 402 w 1760"/>
                <a:gd name="T25" fmla="*/ 747 h 883"/>
                <a:gd name="T26" fmla="*/ 253 w 1760"/>
                <a:gd name="T27" fmla="*/ 681 h 883"/>
                <a:gd name="T28" fmla="*/ 0 w 1760"/>
                <a:gd name="T29" fmla="*/ 863 h 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60" h="883">
                  <a:moveTo>
                    <a:pt x="0" y="863"/>
                  </a:moveTo>
                  <a:lnTo>
                    <a:pt x="236" y="788"/>
                  </a:lnTo>
                  <a:lnTo>
                    <a:pt x="412" y="883"/>
                  </a:lnTo>
                  <a:lnTo>
                    <a:pt x="811" y="447"/>
                  </a:lnTo>
                  <a:lnTo>
                    <a:pt x="1029" y="749"/>
                  </a:lnTo>
                  <a:lnTo>
                    <a:pt x="1576" y="288"/>
                  </a:lnTo>
                  <a:lnTo>
                    <a:pt x="1684" y="504"/>
                  </a:lnTo>
                  <a:lnTo>
                    <a:pt x="1760" y="0"/>
                  </a:lnTo>
                  <a:lnTo>
                    <a:pt x="1254" y="80"/>
                  </a:lnTo>
                  <a:lnTo>
                    <a:pt x="1472" y="187"/>
                  </a:lnTo>
                  <a:lnTo>
                    <a:pt x="1058" y="573"/>
                  </a:lnTo>
                  <a:lnTo>
                    <a:pt x="814" y="299"/>
                  </a:lnTo>
                  <a:lnTo>
                    <a:pt x="402" y="747"/>
                  </a:lnTo>
                  <a:lnTo>
                    <a:pt x="253" y="681"/>
                  </a:lnTo>
                  <a:lnTo>
                    <a:pt x="0" y="863"/>
                  </a:lnTo>
                  <a:close/>
                </a:path>
              </a:pathLst>
            </a:custGeom>
            <a:solidFill>
              <a:srgbClr val="33A1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1" name="ïṩḻîḓe">
              <a:extLst>
                <a:ext uri="{FF2B5EF4-FFF2-40B4-BE49-F238E27FC236}">
                  <a16:creationId xmlns:a16="http://schemas.microsoft.com/office/drawing/2014/main" id="{AD8A2948-85BF-4BF5-AF2D-C502F258799D}"/>
                </a:ext>
              </a:extLst>
            </p:cNvPr>
            <p:cNvSpPr/>
            <p:nvPr/>
          </p:nvSpPr>
          <p:spPr bwMode="auto">
            <a:xfrm>
              <a:off x="4435475" y="2263775"/>
              <a:ext cx="190500" cy="109538"/>
            </a:xfrm>
            <a:custGeom>
              <a:avLst/>
              <a:gdLst>
                <a:gd name="T0" fmla="*/ 0 w 120"/>
                <a:gd name="T1" fmla="*/ 60 h 69"/>
                <a:gd name="T2" fmla="*/ 22 w 120"/>
                <a:gd name="T3" fmla="*/ 15 h 69"/>
                <a:gd name="T4" fmla="*/ 75 w 120"/>
                <a:gd name="T5" fmla="*/ 0 h 69"/>
                <a:gd name="T6" fmla="*/ 120 w 120"/>
                <a:gd name="T7" fmla="*/ 29 h 69"/>
                <a:gd name="T8" fmla="*/ 69 w 120"/>
                <a:gd name="T9" fmla="*/ 69 h 69"/>
                <a:gd name="T10" fmla="*/ 18 w 120"/>
                <a:gd name="T11" fmla="*/ 46 h 69"/>
                <a:gd name="T12" fmla="*/ 0 w 120"/>
                <a:gd name="T13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" h="69">
                  <a:moveTo>
                    <a:pt x="0" y="60"/>
                  </a:moveTo>
                  <a:lnTo>
                    <a:pt x="22" y="15"/>
                  </a:lnTo>
                  <a:lnTo>
                    <a:pt x="75" y="0"/>
                  </a:lnTo>
                  <a:lnTo>
                    <a:pt x="120" y="29"/>
                  </a:lnTo>
                  <a:lnTo>
                    <a:pt x="69" y="69"/>
                  </a:lnTo>
                  <a:lnTo>
                    <a:pt x="18" y="46"/>
                  </a:lnTo>
                  <a:lnTo>
                    <a:pt x="0" y="60"/>
                  </a:lnTo>
                  <a:close/>
                </a:path>
              </a:pathLst>
            </a:custGeom>
            <a:solidFill>
              <a:srgbClr val="EACD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402" name="文本框 401">
            <a:extLst>
              <a:ext uri="{FF2B5EF4-FFF2-40B4-BE49-F238E27FC236}">
                <a16:creationId xmlns:a16="http://schemas.microsoft.com/office/drawing/2014/main" id="{33AE9519-C903-403F-AFC8-702BE4E3C318}"/>
              </a:ext>
            </a:extLst>
          </p:cNvPr>
          <p:cNvSpPr txBox="1"/>
          <p:nvPr/>
        </p:nvSpPr>
        <p:spPr>
          <a:xfrm>
            <a:off x="1884322" y="2900674"/>
            <a:ext cx="25187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</a:rPr>
              <a:t>Reduce time to market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403" name="文本框 402">
            <a:extLst>
              <a:ext uri="{FF2B5EF4-FFF2-40B4-BE49-F238E27FC236}">
                <a16:creationId xmlns:a16="http://schemas.microsoft.com/office/drawing/2014/main" id="{4DAAA19B-130F-4BBC-B414-15F46CF775B4}"/>
              </a:ext>
            </a:extLst>
          </p:cNvPr>
          <p:cNvSpPr txBox="1"/>
          <p:nvPr/>
        </p:nvSpPr>
        <p:spPr>
          <a:xfrm>
            <a:off x="6962577" y="2900312"/>
            <a:ext cx="25187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</a:rPr>
              <a:t>Improve business reliability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404" name="文本框 403">
            <a:extLst>
              <a:ext uri="{FF2B5EF4-FFF2-40B4-BE49-F238E27FC236}">
                <a16:creationId xmlns:a16="http://schemas.microsoft.com/office/drawing/2014/main" id="{0B0AF7D6-AC8F-44B0-8F92-9615D62847F9}"/>
              </a:ext>
            </a:extLst>
          </p:cNvPr>
          <p:cNvSpPr txBox="1"/>
          <p:nvPr/>
        </p:nvSpPr>
        <p:spPr>
          <a:xfrm>
            <a:off x="2106315" y="5565921"/>
            <a:ext cx="25187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</a:rPr>
              <a:t>Increase user productivity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405" name="文本框 404">
            <a:extLst>
              <a:ext uri="{FF2B5EF4-FFF2-40B4-BE49-F238E27FC236}">
                <a16:creationId xmlns:a16="http://schemas.microsoft.com/office/drawing/2014/main" id="{CD957E6F-28EE-4FA8-BF30-36B655B1F51C}"/>
              </a:ext>
            </a:extLst>
          </p:cNvPr>
          <p:cNvSpPr txBox="1"/>
          <p:nvPr/>
        </p:nvSpPr>
        <p:spPr>
          <a:xfrm>
            <a:off x="6632244" y="5600237"/>
            <a:ext cx="38279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</a:rPr>
              <a:t>Save human &amp; bandwidth costs </a:t>
            </a:r>
          </a:p>
          <a:p>
            <a:pPr algn="ctr"/>
            <a:r>
              <a:rPr lang="en-US" altLang="zh-CN" sz="1600" b="1" dirty="0">
                <a:solidFill>
                  <a:schemeClr val="bg1"/>
                </a:solidFill>
              </a:rPr>
              <a:t>for core business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989078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图片 7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49" name="组合 48"/>
          <p:cNvGrpSpPr/>
          <p:nvPr/>
        </p:nvGrpSpPr>
        <p:grpSpPr>
          <a:xfrm>
            <a:off x="907549" y="6426891"/>
            <a:ext cx="10423265" cy="336695"/>
            <a:chOff x="907549" y="6426891"/>
            <a:chExt cx="10423265" cy="336695"/>
          </a:xfrm>
        </p:grpSpPr>
        <p:sp>
          <p:nvSpPr>
            <p:cNvPr id="50" name="文本框 49"/>
            <p:cNvSpPr txBox="1"/>
            <p:nvPr/>
          </p:nvSpPr>
          <p:spPr>
            <a:xfrm>
              <a:off x="1096673" y="6426891"/>
              <a:ext cx="1836939" cy="33669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 panose="020B0503020204020204" pitchFamily="34" charset="-122"/>
                  <a:cs typeface="+mn-cs"/>
                </a:rPr>
                <a:t>Sangfor</a:t>
              </a: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 panose="020B0503020204020204" pitchFamily="34" charset="-122"/>
                  <a:cs typeface="+mn-cs"/>
                </a:rPr>
                <a:t> Technologies</a:t>
              </a:r>
            </a:p>
          </p:txBody>
        </p:sp>
        <p:sp>
          <p:nvSpPr>
            <p:cNvPr id="52" name="矩形 51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cxnSp>
        <p:nvCxnSpPr>
          <p:cNvPr id="48" name="直接连接符 47"/>
          <p:cNvCxnSpPr/>
          <p:nvPr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5C62BC-63D8-4176-937B-D5EBCAA09FF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cs typeface="+mn-cs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0393108" y="6477062"/>
            <a:ext cx="779336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charset="-122"/>
                <a:cs typeface="+mn-cs"/>
              </a:rPr>
              <a:t>Page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cs typeface="+mn-cs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32067EBD-4AB2-4D73-A746-C49D675BFDD8}"/>
              </a:ext>
            </a:extLst>
          </p:cNvPr>
          <p:cNvGrpSpPr/>
          <p:nvPr/>
        </p:nvGrpSpPr>
        <p:grpSpPr>
          <a:xfrm>
            <a:off x="1" y="311234"/>
            <a:ext cx="459574" cy="326939"/>
            <a:chOff x="1" y="311234"/>
            <a:chExt cx="459574" cy="326939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1BB4B303-34AD-4B94-92D8-678880FC5C33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FF563AA8-AA97-4FC4-BAEA-32A3AD32802A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C69B5F14-E7B4-477F-841F-D490B902D3F7}"/>
              </a:ext>
            </a:extLst>
          </p:cNvPr>
          <p:cNvGrpSpPr/>
          <p:nvPr/>
        </p:nvGrpSpPr>
        <p:grpSpPr>
          <a:xfrm>
            <a:off x="1" y="200326"/>
            <a:ext cx="7875237" cy="523220"/>
            <a:chOff x="1" y="200326"/>
            <a:chExt cx="7875237" cy="523220"/>
          </a:xfrm>
        </p:grpSpPr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D4A265FC-D8C5-4129-BC6B-7CB6BA868215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624DBF4B-A86D-47A4-B1FB-6BB83FD23F23}"/>
                </a:ext>
              </a:extLst>
            </p:cNvPr>
            <p:cNvSpPr/>
            <p:nvPr/>
          </p:nvSpPr>
          <p:spPr>
            <a:xfrm>
              <a:off x="579651" y="200326"/>
              <a:ext cx="729558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zh-CN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/>
                  <a:cs typeface="+mn-cs"/>
                </a:rPr>
                <a:t>Boost Your Business with </a:t>
              </a:r>
              <a:r>
                <a:rPr kumimoji="1" lang="en-US" altLang="zh-CN" sz="2800" b="1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/>
                  <a:cs typeface="+mn-cs"/>
                </a:rPr>
                <a:t>Sangfor</a:t>
              </a:r>
              <a:r>
                <a:rPr kumimoji="1" lang="en-US" altLang="zh-CN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/>
                  <a:cs typeface="+mn-cs"/>
                </a:rPr>
                <a:t> SD-WAN</a:t>
              </a:r>
              <a:endPara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CCCF7D2F-B066-4B37-9CFE-F9E25F56145B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sp>
        <p:nvSpPr>
          <p:cNvPr id="406" name="文本框 67">
            <a:extLst>
              <a:ext uri="{FF2B5EF4-FFF2-40B4-BE49-F238E27FC236}">
                <a16:creationId xmlns:a16="http://schemas.microsoft.com/office/drawing/2014/main" id="{80735F12-E018-4A0B-BC22-FF2F1542CB1C}"/>
              </a:ext>
            </a:extLst>
          </p:cNvPr>
          <p:cNvSpPr txBox="1"/>
          <p:nvPr/>
        </p:nvSpPr>
        <p:spPr>
          <a:xfrm>
            <a:off x="1936162" y="916774"/>
            <a:ext cx="2108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b="1" dirty="0">
                <a:solidFill>
                  <a:schemeClr val="bg1"/>
                </a:solidFill>
              </a:rPr>
              <a:t>Hybrid WAN 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grpSp>
        <p:nvGrpSpPr>
          <p:cNvPr id="407" name="组合 406">
            <a:extLst>
              <a:ext uri="{FF2B5EF4-FFF2-40B4-BE49-F238E27FC236}">
                <a16:creationId xmlns:a16="http://schemas.microsoft.com/office/drawing/2014/main" id="{37230E0A-F3A6-4899-82B8-26F393C01BC6}"/>
              </a:ext>
            </a:extLst>
          </p:cNvPr>
          <p:cNvGrpSpPr/>
          <p:nvPr/>
        </p:nvGrpSpPr>
        <p:grpSpPr>
          <a:xfrm>
            <a:off x="1936162" y="1423174"/>
            <a:ext cx="2339269" cy="1861033"/>
            <a:chOff x="4234097" y="2903989"/>
            <a:chExt cx="4252732" cy="2738366"/>
          </a:xfrm>
        </p:grpSpPr>
        <p:sp>
          <p:nvSpPr>
            <p:cNvPr id="408" name="Can 26">
              <a:extLst>
                <a:ext uri="{FF2B5EF4-FFF2-40B4-BE49-F238E27FC236}">
                  <a16:creationId xmlns:a16="http://schemas.microsoft.com/office/drawing/2014/main" id="{14386FAF-1C36-4B7E-A33B-1F17E9006B34}"/>
                </a:ext>
              </a:extLst>
            </p:cNvPr>
            <p:cNvSpPr/>
            <p:nvPr/>
          </p:nvSpPr>
          <p:spPr bwMode="gray">
            <a:xfrm rot="16200000">
              <a:off x="6284238" y="3609295"/>
              <a:ext cx="2738366" cy="1327754"/>
            </a:xfrm>
            <a:prstGeom prst="can">
              <a:avLst>
                <a:gd name="adj" fmla="val 50000"/>
              </a:avLst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409" name="Can 22">
              <a:extLst>
                <a:ext uri="{FF2B5EF4-FFF2-40B4-BE49-F238E27FC236}">
                  <a16:creationId xmlns:a16="http://schemas.microsoft.com/office/drawing/2014/main" id="{CA925C7A-23F8-4853-8B55-8119F50F88DD}"/>
                </a:ext>
              </a:extLst>
            </p:cNvPr>
            <p:cNvSpPr/>
            <p:nvPr/>
          </p:nvSpPr>
          <p:spPr bwMode="gray">
            <a:xfrm rot="16200000">
              <a:off x="5378295" y="3249268"/>
              <a:ext cx="976263" cy="3264659"/>
            </a:xfrm>
            <a:prstGeom prst="can">
              <a:avLst>
                <a:gd name="adj" fmla="val 36620"/>
              </a:avLst>
            </a:prstGeom>
            <a:gradFill flip="none" rotWithShape="1">
              <a:gsLst>
                <a:gs pos="100000">
                  <a:srgbClr val="7030A0"/>
                </a:gs>
                <a:gs pos="53000">
                  <a:srgbClr val="421C5E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200" b="1" dirty="0">
                  <a:latin typeface="Century Gothic" panose="020B0502020202020204" pitchFamily="34" charset="0"/>
                </a:rPr>
                <a:t>Internet </a:t>
              </a:r>
            </a:p>
            <a:p>
              <a:r>
                <a:rPr lang="en-US" sz="1200" b="1" dirty="0">
                  <a:latin typeface="Century Gothic" panose="020B0502020202020204" pitchFamily="34" charset="0"/>
                </a:rPr>
                <a:t>                                    </a:t>
              </a:r>
            </a:p>
          </p:txBody>
        </p:sp>
        <p:sp>
          <p:nvSpPr>
            <p:cNvPr id="410" name="Can 23">
              <a:extLst>
                <a:ext uri="{FF2B5EF4-FFF2-40B4-BE49-F238E27FC236}">
                  <a16:creationId xmlns:a16="http://schemas.microsoft.com/office/drawing/2014/main" id="{790CC5AC-8719-4377-9780-91378E2645F4}"/>
                </a:ext>
              </a:extLst>
            </p:cNvPr>
            <p:cNvSpPr/>
            <p:nvPr/>
          </p:nvSpPr>
          <p:spPr bwMode="gray">
            <a:xfrm rot="16200000">
              <a:off x="5608138" y="2455940"/>
              <a:ext cx="480108" cy="3228187"/>
            </a:xfrm>
            <a:prstGeom prst="can">
              <a:avLst>
                <a:gd name="adj" fmla="val 51981"/>
              </a:avLst>
            </a:prstGeom>
            <a:gradFill flip="none" rotWithShape="1">
              <a:gsLst>
                <a:gs pos="19000">
                  <a:schemeClr val="tx1">
                    <a:lumMod val="85000"/>
                    <a:lumOff val="15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200" b="1" dirty="0">
                  <a:latin typeface="Century Gothic" panose="020B0502020202020204" pitchFamily="34" charset="0"/>
                </a:rPr>
                <a:t>Internet</a:t>
              </a:r>
            </a:p>
          </p:txBody>
        </p:sp>
        <p:sp>
          <p:nvSpPr>
            <p:cNvPr id="411" name="Can 27">
              <a:extLst>
                <a:ext uri="{FF2B5EF4-FFF2-40B4-BE49-F238E27FC236}">
                  <a16:creationId xmlns:a16="http://schemas.microsoft.com/office/drawing/2014/main" id="{239E8631-7444-4C6B-B517-A0B1F354505A}"/>
                </a:ext>
              </a:extLst>
            </p:cNvPr>
            <p:cNvSpPr/>
            <p:nvPr/>
          </p:nvSpPr>
          <p:spPr bwMode="gray">
            <a:xfrm rot="16200000">
              <a:off x="5573870" y="1845270"/>
              <a:ext cx="525800" cy="3205340"/>
            </a:xfrm>
            <a:prstGeom prst="can">
              <a:avLst>
                <a:gd name="adj" fmla="val 41304"/>
              </a:avLst>
            </a:prstGeom>
            <a:gradFill flip="none" rotWithShape="1">
              <a:gsLst>
                <a:gs pos="14000">
                  <a:srgbClr val="0E2438"/>
                </a:gs>
                <a:gs pos="100000">
                  <a:schemeClr val="accent5">
                    <a:lumMod val="75000"/>
                  </a:schemeClr>
                </a:gs>
              </a:gsLst>
              <a:lin ang="0" scaled="0"/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2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MPLS</a:t>
              </a:r>
            </a:p>
          </p:txBody>
        </p:sp>
        <p:sp>
          <p:nvSpPr>
            <p:cNvPr id="412" name="文本框 447">
              <a:extLst>
                <a:ext uri="{FF2B5EF4-FFF2-40B4-BE49-F238E27FC236}">
                  <a16:creationId xmlns:a16="http://schemas.microsoft.com/office/drawing/2014/main" id="{1E8FDF9D-C4D7-4C5C-9B06-ED2E87AC5595}"/>
                </a:ext>
              </a:extLst>
            </p:cNvPr>
            <p:cNvSpPr txBox="1"/>
            <p:nvPr/>
          </p:nvSpPr>
          <p:spPr>
            <a:xfrm>
              <a:off x="7367769" y="3436416"/>
              <a:ext cx="1119060" cy="1607843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WAN</a:t>
              </a:r>
              <a:endParaRPr lang="zh-CN" altLang="en-US" sz="28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413" name="文本框 412">
            <a:extLst>
              <a:ext uri="{FF2B5EF4-FFF2-40B4-BE49-F238E27FC236}">
                <a16:creationId xmlns:a16="http://schemas.microsoft.com/office/drawing/2014/main" id="{14F300A0-0AA2-4FFC-A146-AB93DDFCDBD0}"/>
              </a:ext>
            </a:extLst>
          </p:cNvPr>
          <p:cNvSpPr txBox="1"/>
          <p:nvPr/>
        </p:nvSpPr>
        <p:spPr>
          <a:xfrm>
            <a:off x="7010854" y="915331"/>
            <a:ext cx="29857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</a:rPr>
              <a:t>WAN Acceleration 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grpSp>
        <p:nvGrpSpPr>
          <p:cNvPr id="414" name="07ce0f22-4db1-4288-ad21-90323ee1974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id="{17F8EAFD-1912-4EF6-BDAD-EB92FE91EC6B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7516565" y="1550817"/>
            <a:ext cx="1735993" cy="1733391"/>
            <a:chOff x="4006850" y="1281113"/>
            <a:chExt cx="4237038" cy="4230687"/>
          </a:xfrm>
        </p:grpSpPr>
        <p:sp>
          <p:nvSpPr>
            <p:cNvPr id="415" name="íṡļïde">
              <a:extLst>
                <a:ext uri="{FF2B5EF4-FFF2-40B4-BE49-F238E27FC236}">
                  <a16:creationId xmlns:a16="http://schemas.microsoft.com/office/drawing/2014/main" id="{284E1E5D-D40B-4A28-8850-463FB6718AE7}"/>
                </a:ext>
              </a:extLst>
            </p:cNvPr>
            <p:cNvSpPr/>
            <p:nvPr/>
          </p:nvSpPr>
          <p:spPr bwMode="auto">
            <a:xfrm>
              <a:off x="4006850" y="3949700"/>
              <a:ext cx="1563688" cy="1562100"/>
            </a:xfrm>
            <a:custGeom>
              <a:avLst/>
              <a:gdLst>
                <a:gd name="T0" fmla="*/ 319 w 404"/>
                <a:gd name="T1" fmla="*/ 292 h 404"/>
                <a:gd name="T2" fmla="*/ 0 w 404"/>
                <a:gd name="T3" fmla="*/ 404 h 404"/>
                <a:gd name="T4" fmla="*/ 112 w 404"/>
                <a:gd name="T5" fmla="*/ 85 h 404"/>
                <a:gd name="T6" fmla="*/ 346 w 404"/>
                <a:gd name="T7" fmla="*/ 58 h 404"/>
                <a:gd name="T8" fmla="*/ 319 w 404"/>
                <a:gd name="T9" fmla="*/ 292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4" h="404">
                  <a:moveTo>
                    <a:pt x="319" y="292"/>
                  </a:moveTo>
                  <a:cubicBezTo>
                    <a:pt x="262" y="349"/>
                    <a:pt x="0" y="404"/>
                    <a:pt x="0" y="404"/>
                  </a:cubicBezTo>
                  <a:cubicBezTo>
                    <a:pt x="0" y="404"/>
                    <a:pt x="55" y="142"/>
                    <a:pt x="112" y="85"/>
                  </a:cubicBezTo>
                  <a:cubicBezTo>
                    <a:pt x="170" y="27"/>
                    <a:pt x="289" y="0"/>
                    <a:pt x="346" y="58"/>
                  </a:cubicBezTo>
                  <a:cubicBezTo>
                    <a:pt x="404" y="115"/>
                    <a:pt x="377" y="234"/>
                    <a:pt x="319" y="292"/>
                  </a:cubicBezTo>
                  <a:close/>
                </a:path>
              </a:pathLst>
            </a:custGeom>
            <a:solidFill>
              <a:srgbClr val="ED57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6" name="išḻiḍé">
              <a:extLst>
                <a:ext uri="{FF2B5EF4-FFF2-40B4-BE49-F238E27FC236}">
                  <a16:creationId xmlns:a16="http://schemas.microsoft.com/office/drawing/2014/main" id="{1B10E851-6F80-4A55-A07C-3A96EDA20230}"/>
                </a:ext>
              </a:extLst>
            </p:cNvPr>
            <p:cNvSpPr/>
            <p:nvPr/>
          </p:nvSpPr>
          <p:spPr bwMode="auto">
            <a:xfrm>
              <a:off x="4265613" y="4051300"/>
              <a:ext cx="1203325" cy="1201738"/>
            </a:xfrm>
            <a:custGeom>
              <a:avLst/>
              <a:gdLst>
                <a:gd name="T0" fmla="*/ 246 w 311"/>
                <a:gd name="T1" fmla="*/ 224 h 311"/>
                <a:gd name="T2" fmla="*/ 0 w 311"/>
                <a:gd name="T3" fmla="*/ 311 h 311"/>
                <a:gd name="T4" fmla="*/ 87 w 311"/>
                <a:gd name="T5" fmla="*/ 65 h 311"/>
                <a:gd name="T6" fmla="*/ 267 w 311"/>
                <a:gd name="T7" fmla="*/ 44 h 311"/>
                <a:gd name="T8" fmla="*/ 246 w 311"/>
                <a:gd name="T9" fmla="*/ 224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1" h="311">
                  <a:moveTo>
                    <a:pt x="246" y="224"/>
                  </a:moveTo>
                  <a:cubicBezTo>
                    <a:pt x="202" y="268"/>
                    <a:pt x="0" y="311"/>
                    <a:pt x="0" y="311"/>
                  </a:cubicBezTo>
                  <a:cubicBezTo>
                    <a:pt x="0" y="311"/>
                    <a:pt x="43" y="109"/>
                    <a:pt x="87" y="65"/>
                  </a:cubicBezTo>
                  <a:cubicBezTo>
                    <a:pt x="131" y="21"/>
                    <a:pt x="223" y="0"/>
                    <a:pt x="267" y="44"/>
                  </a:cubicBezTo>
                  <a:cubicBezTo>
                    <a:pt x="311" y="88"/>
                    <a:pt x="290" y="180"/>
                    <a:pt x="246" y="224"/>
                  </a:cubicBezTo>
                  <a:close/>
                </a:path>
              </a:pathLst>
            </a:custGeom>
            <a:solidFill>
              <a:srgbClr val="EA90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7" name="îṣ1ïḓe">
              <a:extLst>
                <a:ext uri="{FF2B5EF4-FFF2-40B4-BE49-F238E27FC236}">
                  <a16:creationId xmlns:a16="http://schemas.microsoft.com/office/drawing/2014/main" id="{131A9904-BBB6-4AFA-B6F9-6127C4C48F25}"/>
                </a:ext>
              </a:extLst>
            </p:cNvPr>
            <p:cNvSpPr/>
            <p:nvPr/>
          </p:nvSpPr>
          <p:spPr bwMode="auto">
            <a:xfrm>
              <a:off x="4491038" y="4094163"/>
              <a:ext cx="935038" cy="933450"/>
            </a:xfrm>
            <a:custGeom>
              <a:avLst/>
              <a:gdLst>
                <a:gd name="T0" fmla="*/ 192 w 242"/>
                <a:gd name="T1" fmla="*/ 175 h 242"/>
                <a:gd name="T2" fmla="*/ 0 w 242"/>
                <a:gd name="T3" fmla="*/ 242 h 242"/>
                <a:gd name="T4" fmla="*/ 67 w 242"/>
                <a:gd name="T5" fmla="*/ 50 h 242"/>
                <a:gd name="T6" fmla="*/ 208 w 242"/>
                <a:gd name="T7" fmla="*/ 34 h 242"/>
                <a:gd name="T8" fmla="*/ 192 w 242"/>
                <a:gd name="T9" fmla="*/ 175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2" h="242">
                  <a:moveTo>
                    <a:pt x="192" y="175"/>
                  </a:moveTo>
                  <a:cubicBezTo>
                    <a:pt x="157" y="209"/>
                    <a:pt x="0" y="242"/>
                    <a:pt x="0" y="242"/>
                  </a:cubicBezTo>
                  <a:cubicBezTo>
                    <a:pt x="0" y="242"/>
                    <a:pt x="33" y="85"/>
                    <a:pt x="67" y="50"/>
                  </a:cubicBezTo>
                  <a:cubicBezTo>
                    <a:pt x="102" y="16"/>
                    <a:pt x="173" y="0"/>
                    <a:pt x="208" y="34"/>
                  </a:cubicBezTo>
                  <a:cubicBezTo>
                    <a:pt x="242" y="68"/>
                    <a:pt x="226" y="140"/>
                    <a:pt x="192" y="175"/>
                  </a:cubicBezTo>
                  <a:close/>
                </a:path>
              </a:pathLst>
            </a:custGeom>
            <a:solidFill>
              <a:srgbClr val="F4BD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8" name="iSľiḑe">
              <a:extLst>
                <a:ext uri="{FF2B5EF4-FFF2-40B4-BE49-F238E27FC236}">
                  <a16:creationId xmlns:a16="http://schemas.microsoft.com/office/drawing/2014/main" id="{3ECE0625-3C62-407F-ADA6-D629E632E513}"/>
                </a:ext>
              </a:extLst>
            </p:cNvPr>
            <p:cNvSpPr/>
            <p:nvPr/>
          </p:nvSpPr>
          <p:spPr bwMode="auto">
            <a:xfrm>
              <a:off x="4733925" y="4175125"/>
              <a:ext cx="611188" cy="609600"/>
            </a:xfrm>
            <a:custGeom>
              <a:avLst/>
              <a:gdLst>
                <a:gd name="T0" fmla="*/ 125 w 158"/>
                <a:gd name="T1" fmla="*/ 114 h 158"/>
                <a:gd name="T2" fmla="*/ 0 w 158"/>
                <a:gd name="T3" fmla="*/ 158 h 158"/>
                <a:gd name="T4" fmla="*/ 44 w 158"/>
                <a:gd name="T5" fmla="*/ 33 h 158"/>
                <a:gd name="T6" fmla="*/ 136 w 158"/>
                <a:gd name="T7" fmla="*/ 22 h 158"/>
                <a:gd name="T8" fmla="*/ 125 w 158"/>
                <a:gd name="T9" fmla="*/ 11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8" h="158">
                  <a:moveTo>
                    <a:pt x="125" y="114"/>
                  </a:moveTo>
                  <a:cubicBezTo>
                    <a:pt x="103" y="137"/>
                    <a:pt x="0" y="158"/>
                    <a:pt x="0" y="158"/>
                  </a:cubicBezTo>
                  <a:cubicBezTo>
                    <a:pt x="0" y="158"/>
                    <a:pt x="21" y="55"/>
                    <a:pt x="44" y="33"/>
                  </a:cubicBezTo>
                  <a:cubicBezTo>
                    <a:pt x="66" y="10"/>
                    <a:pt x="113" y="0"/>
                    <a:pt x="136" y="22"/>
                  </a:cubicBezTo>
                  <a:cubicBezTo>
                    <a:pt x="158" y="45"/>
                    <a:pt x="148" y="92"/>
                    <a:pt x="125" y="114"/>
                  </a:cubicBezTo>
                  <a:close/>
                </a:path>
              </a:pathLst>
            </a:custGeom>
            <a:solidFill>
              <a:srgbClr val="FFE2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9" name="íṣľïḓé">
              <a:extLst>
                <a:ext uri="{FF2B5EF4-FFF2-40B4-BE49-F238E27FC236}">
                  <a16:creationId xmlns:a16="http://schemas.microsoft.com/office/drawing/2014/main" id="{BC8B96B4-8458-42DF-91CF-6DC900634FDD}"/>
                </a:ext>
              </a:extLst>
            </p:cNvPr>
            <p:cNvSpPr/>
            <p:nvPr/>
          </p:nvSpPr>
          <p:spPr bwMode="auto">
            <a:xfrm>
              <a:off x="4127500" y="2733675"/>
              <a:ext cx="1524000" cy="1522413"/>
            </a:xfrm>
            <a:custGeom>
              <a:avLst/>
              <a:gdLst>
                <a:gd name="T0" fmla="*/ 394 w 394"/>
                <a:gd name="T1" fmla="*/ 0 h 394"/>
                <a:gd name="T2" fmla="*/ 0 w 394"/>
                <a:gd name="T3" fmla="*/ 394 h 394"/>
                <a:gd name="T4" fmla="*/ 185 w 394"/>
                <a:gd name="T5" fmla="*/ 323 h 394"/>
                <a:gd name="T6" fmla="*/ 394 w 394"/>
                <a:gd name="T7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4" h="394">
                  <a:moveTo>
                    <a:pt x="394" y="0"/>
                  </a:moveTo>
                  <a:cubicBezTo>
                    <a:pt x="58" y="0"/>
                    <a:pt x="85" y="108"/>
                    <a:pt x="0" y="394"/>
                  </a:cubicBezTo>
                  <a:cubicBezTo>
                    <a:pt x="185" y="323"/>
                    <a:pt x="185" y="323"/>
                    <a:pt x="185" y="323"/>
                  </a:cubicBezTo>
                  <a:lnTo>
                    <a:pt x="394" y="0"/>
                  </a:lnTo>
                  <a:close/>
                </a:path>
              </a:pathLst>
            </a:custGeom>
            <a:solidFill>
              <a:srgbClr val="EA34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0" name="îŝḻíde">
              <a:extLst>
                <a:ext uri="{FF2B5EF4-FFF2-40B4-BE49-F238E27FC236}">
                  <a16:creationId xmlns:a16="http://schemas.microsoft.com/office/drawing/2014/main" id="{B0A3C39A-7BE2-4898-AB02-D4E0AD37A996}"/>
                </a:ext>
              </a:extLst>
            </p:cNvPr>
            <p:cNvSpPr/>
            <p:nvPr/>
          </p:nvSpPr>
          <p:spPr bwMode="auto">
            <a:xfrm>
              <a:off x="5264150" y="3868738"/>
              <a:ext cx="1524000" cy="1522413"/>
            </a:xfrm>
            <a:custGeom>
              <a:avLst/>
              <a:gdLst>
                <a:gd name="T0" fmla="*/ 394 w 394"/>
                <a:gd name="T1" fmla="*/ 0 h 394"/>
                <a:gd name="T2" fmla="*/ 0 w 394"/>
                <a:gd name="T3" fmla="*/ 394 h 394"/>
                <a:gd name="T4" fmla="*/ 71 w 394"/>
                <a:gd name="T5" fmla="*/ 209 h 394"/>
                <a:gd name="T6" fmla="*/ 394 w 394"/>
                <a:gd name="T7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4" h="394">
                  <a:moveTo>
                    <a:pt x="394" y="0"/>
                  </a:moveTo>
                  <a:cubicBezTo>
                    <a:pt x="394" y="336"/>
                    <a:pt x="286" y="308"/>
                    <a:pt x="0" y="394"/>
                  </a:cubicBezTo>
                  <a:cubicBezTo>
                    <a:pt x="71" y="209"/>
                    <a:pt x="71" y="209"/>
                    <a:pt x="71" y="209"/>
                  </a:cubicBezTo>
                  <a:lnTo>
                    <a:pt x="394" y="0"/>
                  </a:lnTo>
                  <a:close/>
                </a:path>
              </a:pathLst>
            </a:custGeom>
            <a:solidFill>
              <a:srgbClr val="EA34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1" name="íśḻiḋê">
              <a:extLst>
                <a:ext uri="{FF2B5EF4-FFF2-40B4-BE49-F238E27FC236}">
                  <a16:creationId xmlns:a16="http://schemas.microsoft.com/office/drawing/2014/main" id="{B84C942A-6C71-4905-B807-0D2E2F0965E3}"/>
                </a:ext>
              </a:extLst>
            </p:cNvPr>
            <p:cNvSpPr/>
            <p:nvPr/>
          </p:nvSpPr>
          <p:spPr bwMode="auto">
            <a:xfrm>
              <a:off x="5264150" y="4216400"/>
              <a:ext cx="987425" cy="1174750"/>
            </a:xfrm>
            <a:custGeom>
              <a:avLst/>
              <a:gdLst>
                <a:gd name="T0" fmla="*/ 0 w 255"/>
                <a:gd name="T1" fmla="*/ 304 h 304"/>
                <a:gd name="T2" fmla="*/ 219 w 255"/>
                <a:gd name="T3" fmla="*/ 242 h 304"/>
                <a:gd name="T4" fmla="*/ 255 w 255"/>
                <a:gd name="T5" fmla="*/ 0 h 304"/>
                <a:gd name="T6" fmla="*/ 71 w 255"/>
                <a:gd name="T7" fmla="*/ 119 h 304"/>
                <a:gd name="T8" fmla="*/ 0 w 255"/>
                <a:gd name="T9" fmla="*/ 304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304">
                  <a:moveTo>
                    <a:pt x="0" y="304"/>
                  </a:moveTo>
                  <a:cubicBezTo>
                    <a:pt x="90" y="277"/>
                    <a:pt x="162" y="262"/>
                    <a:pt x="219" y="242"/>
                  </a:cubicBezTo>
                  <a:cubicBezTo>
                    <a:pt x="175" y="207"/>
                    <a:pt x="136" y="134"/>
                    <a:pt x="255" y="0"/>
                  </a:cubicBezTo>
                  <a:cubicBezTo>
                    <a:pt x="71" y="119"/>
                    <a:pt x="71" y="119"/>
                    <a:pt x="71" y="119"/>
                  </a:cubicBezTo>
                  <a:lnTo>
                    <a:pt x="0" y="304"/>
                  </a:lnTo>
                  <a:close/>
                </a:path>
              </a:pathLst>
            </a:custGeom>
            <a:solidFill>
              <a:srgbClr val="AA2B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2" name="iṥļíďê">
              <a:extLst>
                <a:ext uri="{FF2B5EF4-FFF2-40B4-BE49-F238E27FC236}">
                  <a16:creationId xmlns:a16="http://schemas.microsoft.com/office/drawing/2014/main" id="{3ADEB738-265F-4CED-A359-58FDA11C9CE6}"/>
                </a:ext>
              </a:extLst>
            </p:cNvPr>
            <p:cNvSpPr/>
            <p:nvPr/>
          </p:nvSpPr>
          <p:spPr bwMode="auto">
            <a:xfrm>
              <a:off x="4127500" y="2752725"/>
              <a:ext cx="1511300" cy="1503363"/>
            </a:xfrm>
            <a:custGeom>
              <a:avLst/>
              <a:gdLst>
                <a:gd name="T0" fmla="*/ 0 w 391"/>
                <a:gd name="T1" fmla="*/ 389 h 389"/>
                <a:gd name="T2" fmla="*/ 185 w 391"/>
                <a:gd name="T3" fmla="*/ 318 h 389"/>
                <a:gd name="T4" fmla="*/ 391 w 391"/>
                <a:gd name="T5" fmla="*/ 0 h 389"/>
                <a:gd name="T6" fmla="*/ 46 w 391"/>
                <a:gd name="T7" fmla="*/ 223 h 389"/>
                <a:gd name="T8" fmla="*/ 0 w 391"/>
                <a:gd name="T9" fmla="*/ 389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1" h="389">
                  <a:moveTo>
                    <a:pt x="0" y="389"/>
                  </a:moveTo>
                  <a:cubicBezTo>
                    <a:pt x="185" y="318"/>
                    <a:pt x="185" y="318"/>
                    <a:pt x="185" y="318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256" y="165"/>
                    <a:pt x="148" y="304"/>
                    <a:pt x="46" y="223"/>
                  </a:cubicBezTo>
                  <a:cubicBezTo>
                    <a:pt x="32" y="270"/>
                    <a:pt x="19" y="325"/>
                    <a:pt x="0" y="389"/>
                  </a:cubicBezTo>
                  <a:close/>
                </a:path>
              </a:pathLst>
            </a:custGeom>
            <a:solidFill>
              <a:srgbClr val="AA2B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3" name="íšľïḍê">
              <a:extLst>
                <a:ext uri="{FF2B5EF4-FFF2-40B4-BE49-F238E27FC236}">
                  <a16:creationId xmlns:a16="http://schemas.microsoft.com/office/drawing/2014/main" id="{B68CB19B-4E20-4C5E-9869-4A74F4AACB25}"/>
                </a:ext>
              </a:extLst>
            </p:cNvPr>
            <p:cNvSpPr/>
            <p:nvPr/>
          </p:nvSpPr>
          <p:spPr bwMode="auto">
            <a:xfrm>
              <a:off x="4841875" y="1281113"/>
              <a:ext cx="3402013" cy="3395663"/>
            </a:xfrm>
            <a:custGeom>
              <a:avLst/>
              <a:gdLst>
                <a:gd name="T0" fmla="*/ 710 w 879"/>
                <a:gd name="T1" fmla="*/ 494 h 879"/>
                <a:gd name="T2" fmla="*/ 864 w 879"/>
                <a:gd name="T3" fmla="*/ 15 h 879"/>
                <a:gd name="T4" fmla="*/ 385 w 879"/>
                <a:gd name="T5" fmla="*/ 169 h 879"/>
                <a:gd name="T6" fmla="*/ 0 w 879"/>
                <a:gd name="T7" fmla="*/ 699 h 879"/>
                <a:gd name="T8" fmla="*/ 180 w 879"/>
                <a:gd name="T9" fmla="*/ 879 h 879"/>
                <a:gd name="T10" fmla="*/ 710 w 879"/>
                <a:gd name="T11" fmla="*/ 494 h 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79" h="879">
                  <a:moveTo>
                    <a:pt x="710" y="494"/>
                  </a:moveTo>
                  <a:cubicBezTo>
                    <a:pt x="879" y="313"/>
                    <a:pt x="864" y="15"/>
                    <a:pt x="864" y="15"/>
                  </a:cubicBezTo>
                  <a:cubicBezTo>
                    <a:pt x="864" y="15"/>
                    <a:pt x="566" y="0"/>
                    <a:pt x="385" y="169"/>
                  </a:cubicBezTo>
                  <a:cubicBezTo>
                    <a:pt x="203" y="339"/>
                    <a:pt x="0" y="699"/>
                    <a:pt x="0" y="699"/>
                  </a:cubicBezTo>
                  <a:cubicBezTo>
                    <a:pt x="180" y="879"/>
                    <a:pt x="180" y="879"/>
                    <a:pt x="180" y="879"/>
                  </a:cubicBezTo>
                  <a:cubicBezTo>
                    <a:pt x="180" y="879"/>
                    <a:pt x="540" y="676"/>
                    <a:pt x="710" y="4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4" name="î$ḷîḍè">
              <a:extLst>
                <a:ext uri="{FF2B5EF4-FFF2-40B4-BE49-F238E27FC236}">
                  <a16:creationId xmlns:a16="http://schemas.microsoft.com/office/drawing/2014/main" id="{BFB1B165-7F7F-42F5-874E-B47D74CC6FAE}"/>
                </a:ext>
              </a:extLst>
            </p:cNvPr>
            <p:cNvSpPr/>
            <p:nvPr/>
          </p:nvSpPr>
          <p:spPr bwMode="auto">
            <a:xfrm>
              <a:off x="4841875" y="1393825"/>
              <a:ext cx="2673350" cy="3282950"/>
            </a:xfrm>
            <a:custGeom>
              <a:avLst/>
              <a:gdLst>
                <a:gd name="T0" fmla="*/ 691 w 691"/>
                <a:gd name="T1" fmla="*/ 0 h 850"/>
                <a:gd name="T2" fmla="*/ 385 w 691"/>
                <a:gd name="T3" fmla="*/ 140 h 850"/>
                <a:gd name="T4" fmla="*/ 0 w 691"/>
                <a:gd name="T5" fmla="*/ 670 h 850"/>
                <a:gd name="T6" fmla="*/ 180 w 691"/>
                <a:gd name="T7" fmla="*/ 850 h 850"/>
                <a:gd name="T8" fmla="*/ 235 w 691"/>
                <a:gd name="T9" fmla="*/ 818 h 850"/>
                <a:gd name="T10" fmla="*/ 691 w 691"/>
                <a:gd name="T11" fmla="*/ 0 h 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91" h="850">
                  <a:moveTo>
                    <a:pt x="691" y="0"/>
                  </a:moveTo>
                  <a:cubicBezTo>
                    <a:pt x="594" y="17"/>
                    <a:pt x="475" y="56"/>
                    <a:pt x="385" y="140"/>
                  </a:cubicBezTo>
                  <a:cubicBezTo>
                    <a:pt x="203" y="310"/>
                    <a:pt x="0" y="670"/>
                    <a:pt x="0" y="670"/>
                  </a:cubicBezTo>
                  <a:cubicBezTo>
                    <a:pt x="180" y="850"/>
                    <a:pt x="180" y="850"/>
                    <a:pt x="180" y="850"/>
                  </a:cubicBezTo>
                  <a:cubicBezTo>
                    <a:pt x="180" y="850"/>
                    <a:pt x="201" y="839"/>
                    <a:pt x="235" y="818"/>
                  </a:cubicBezTo>
                  <a:cubicBezTo>
                    <a:pt x="23" y="674"/>
                    <a:pt x="103" y="372"/>
                    <a:pt x="691" y="0"/>
                  </a:cubicBezTo>
                  <a:close/>
                </a:path>
              </a:pathLst>
            </a:custGeom>
            <a:solidFill>
              <a:srgbClr val="DAD5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5" name="îś1íḍé">
              <a:extLst>
                <a:ext uri="{FF2B5EF4-FFF2-40B4-BE49-F238E27FC236}">
                  <a16:creationId xmlns:a16="http://schemas.microsoft.com/office/drawing/2014/main" id="{D4EA6787-B9E6-408F-A8BD-BEE79ED26CA7}"/>
                </a:ext>
              </a:extLst>
            </p:cNvPr>
            <p:cNvSpPr/>
            <p:nvPr/>
          </p:nvSpPr>
          <p:spPr bwMode="auto">
            <a:xfrm>
              <a:off x="7186613" y="1316038"/>
              <a:ext cx="1022350" cy="1019175"/>
            </a:xfrm>
            <a:custGeom>
              <a:avLst/>
              <a:gdLst>
                <a:gd name="T0" fmla="*/ 224 w 264"/>
                <a:gd name="T1" fmla="*/ 264 h 264"/>
                <a:gd name="T2" fmla="*/ 258 w 264"/>
                <a:gd name="T3" fmla="*/ 6 h 264"/>
                <a:gd name="T4" fmla="*/ 0 w 264"/>
                <a:gd name="T5" fmla="*/ 40 h 264"/>
                <a:gd name="T6" fmla="*/ 224 w 264"/>
                <a:gd name="T7" fmla="*/ 264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4" h="264">
                  <a:moveTo>
                    <a:pt x="224" y="264"/>
                  </a:moveTo>
                  <a:cubicBezTo>
                    <a:pt x="264" y="129"/>
                    <a:pt x="258" y="6"/>
                    <a:pt x="258" y="6"/>
                  </a:cubicBezTo>
                  <a:cubicBezTo>
                    <a:pt x="258" y="6"/>
                    <a:pt x="136" y="0"/>
                    <a:pt x="0" y="40"/>
                  </a:cubicBezTo>
                  <a:lnTo>
                    <a:pt x="224" y="264"/>
                  </a:lnTo>
                  <a:close/>
                </a:path>
              </a:pathLst>
            </a:custGeom>
            <a:solidFill>
              <a:srgbClr val="EA34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6" name="ïṩļïḍè">
              <a:extLst>
                <a:ext uri="{FF2B5EF4-FFF2-40B4-BE49-F238E27FC236}">
                  <a16:creationId xmlns:a16="http://schemas.microsoft.com/office/drawing/2014/main" id="{4FBBC653-D91D-4525-8B6D-C749D1BDAB9B}"/>
                </a:ext>
              </a:extLst>
            </p:cNvPr>
            <p:cNvSpPr/>
            <p:nvPr/>
          </p:nvSpPr>
          <p:spPr bwMode="auto">
            <a:xfrm>
              <a:off x="7186613" y="1316038"/>
              <a:ext cx="998538" cy="1019175"/>
            </a:xfrm>
            <a:custGeom>
              <a:avLst/>
              <a:gdLst>
                <a:gd name="T0" fmla="*/ 0 w 258"/>
                <a:gd name="T1" fmla="*/ 40 h 264"/>
                <a:gd name="T2" fmla="*/ 224 w 258"/>
                <a:gd name="T3" fmla="*/ 264 h 264"/>
                <a:gd name="T4" fmla="*/ 227 w 258"/>
                <a:gd name="T5" fmla="*/ 254 h 264"/>
                <a:gd name="T6" fmla="*/ 258 w 258"/>
                <a:gd name="T7" fmla="*/ 6 h 264"/>
                <a:gd name="T8" fmla="*/ 0 w 258"/>
                <a:gd name="T9" fmla="*/ 4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8" h="264">
                  <a:moveTo>
                    <a:pt x="0" y="40"/>
                  </a:moveTo>
                  <a:cubicBezTo>
                    <a:pt x="224" y="264"/>
                    <a:pt x="224" y="264"/>
                    <a:pt x="224" y="264"/>
                  </a:cubicBezTo>
                  <a:cubicBezTo>
                    <a:pt x="225" y="261"/>
                    <a:pt x="226" y="257"/>
                    <a:pt x="227" y="254"/>
                  </a:cubicBezTo>
                  <a:cubicBezTo>
                    <a:pt x="132" y="175"/>
                    <a:pt x="11" y="39"/>
                    <a:pt x="258" y="6"/>
                  </a:cubicBezTo>
                  <a:cubicBezTo>
                    <a:pt x="258" y="6"/>
                    <a:pt x="136" y="0"/>
                    <a:pt x="0" y="40"/>
                  </a:cubicBezTo>
                  <a:close/>
                </a:path>
              </a:pathLst>
            </a:custGeom>
            <a:solidFill>
              <a:srgbClr val="AA2B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7" name="íṧḻíde">
              <a:extLst>
                <a:ext uri="{FF2B5EF4-FFF2-40B4-BE49-F238E27FC236}">
                  <a16:creationId xmlns:a16="http://schemas.microsoft.com/office/drawing/2014/main" id="{D487F67E-1DF1-4E24-A1BE-CFA3847BBDE8}"/>
                </a:ext>
              </a:extLst>
            </p:cNvPr>
            <p:cNvSpPr/>
            <p:nvPr/>
          </p:nvSpPr>
          <p:spPr bwMode="auto">
            <a:xfrm>
              <a:off x="6389688" y="2049463"/>
              <a:ext cx="1044575" cy="1042988"/>
            </a:xfrm>
            <a:prstGeom prst="ellipse">
              <a:avLst/>
            </a:prstGeom>
            <a:solidFill>
              <a:srgbClr val="E0DE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8" name="îşḷîḍê">
              <a:extLst>
                <a:ext uri="{FF2B5EF4-FFF2-40B4-BE49-F238E27FC236}">
                  <a16:creationId xmlns:a16="http://schemas.microsoft.com/office/drawing/2014/main" id="{DDBAD3A3-E87A-45D0-AE44-8C0C0C25F9BB}"/>
                </a:ext>
              </a:extLst>
            </p:cNvPr>
            <p:cNvSpPr/>
            <p:nvPr/>
          </p:nvSpPr>
          <p:spPr bwMode="auto">
            <a:xfrm>
              <a:off x="6424613" y="2084388"/>
              <a:ext cx="974725" cy="969963"/>
            </a:xfrm>
            <a:prstGeom prst="ellipse">
              <a:avLst/>
            </a:prstGeom>
            <a:solidFill>
              <a:srgbClr val="AA2B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9" name="iṧlïḓê">
              <a:extLst>
                <a:ext uri="{FF2B5EF4-FFF2-40B4-BE49-F238E27FC236}">
                  <a16:creationId xmlns:a16="http://schemas.microsoft.com/office/drawing/2014/main" id="{C3967F00-9759-4B92-A3C2-0CB330EA7BA1}"/>
                </a:ext>
              </a:extLst>
            </p:cNvPr>
            <p:cNvSpPr/>
            <p:nvPr/>
          </p:nvSpPr>
          <p:spPr bwMode="auto">
            <a:xfrm>
              <a:off x="6456363" y="2116138"/>
              <a:ext cx="912813" cy="911225"/>
            </a:xfrm>
            <a:prstGeom prst="ellipse">
              <a:avLst/>
            </a:prstGeom>
            <a:solidFill>
              <a:srgbClr val="EA34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0" name="íṧḻíḑê">
              <a:extLst>
                <a:ext uri="{FF2B5EF4-FFF2-40B4-BE49-F238E27FC236}">
                  <a16:creationId xmlns:a16="http://schemas.microsoft.com/office/drawing/2014/main" id="{4DF54FC0-EB0F-42D7-8F5C-1802B627BC1E}"/>
                </a:ext>
              </a:extLst>
            </p:cNvPr>
            <p:cNvSpPr/>
            <p:nvPr/>
          </p:nvSpPr>
          <p:spPr bwMode="auto">
            <a:xfrm>
              <a:off x="6529388" y="2184400"/>
              <a:ext cx="766763" cy="769938"/>
            </a:xfrm>
            <a:prstGeom prst="ellipse">
              <a:avLst/>
            </a:prstGeom>
            <a:solidFill>
              <a:srgbClr val="3844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1" name="ïŝlïḑé">
              <a:extLst>
                <a:ext uri="{FF2B5EF4-FFF2-40B4-BE49-F238E27FC236}">
                  <a16:creationId xmlns:a16="http://schemas.microsoft.com/office/drawing/2014/main" id="{B0EA3346-08C0-4DE0-97CB-E65D0E09EE1E}"/>
                </a:ext>
              </a:extLst>
            </p:cNvPr>
            <p:cNvSpPr/>
            <p:nvPr/>
          </p:nvSpPr>
          <p:spPr bwMode="auto">
            <a:xfrm>
              <a:off x="6553200" y="2211388"/>
              <a:ext cx="719138" cy="719138"/>
            </a:xfrm>
            <a:prstGeom prst="ellipse">
              <a:avLst/>
            </a:prstGeom>
            <a:solidFill>
              <a:srgbClr val="89BB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2" name="íṩľiḑé">
              <a:extLst>
                <a:ext uri="{FF2B5EF4-FFF2-40B4-BE49-F238E27FC236}">
                  <a16:creationId xmlns:a16="http://schemas.microsoft.com/office/drawing/2014/main" id="{D3C46E18-C103-4ED7-BE33-F14CC12878DC}"/>
                </a:ext>
              </a:extLst>
            </p:cNvPr>
            <p:cNvSpPr/>
            <p:nvPr/>
          </p:nvSpPr>
          <p:spPr bwMode="auto">
            <a:xfrm>
              <a:off x="6553200" y="2211388"/>
              <a:ext cx="646113" cy="646113"/>
            </a:xfrm>
            <a:custGeom>
              <a:avLst/>
              <a:gdLst>
                <a:gd name="T0" fmla="*/ 0 w 167"/>
                <a:gd name="T1" fmla="*/ 93 h 167"/>
                <a:gd name="T2" fmla="*/ 37 w 167"/>
                <a:gd name="T3" fmla="*/ 167 h 167"/>
                <a:gd name="T4" fmla="*/ 167 w 167"/>
                <a:gd name="T5" fmla="*/ 37 h 167"/>
                <a:gd name="T6" fmla="*/ 93 w 167"/>
                <a:gd name="T7" fmla="*/ 0 h 167"/>
                <a:gd name="T8" fmla="*/ 90 w 167"/>
                <a:gd name="T9" fmla="*/ 0 h 167"/>
                <a:gd name="T10" fmla="*/ 0 w 167"/>
                <a:gd name="T11" fmla="*/ 90 h 167"/>
                <a:gd name="T12" fmla="*/ 0 w 167"/>
                <a:gd name="T13" fmla="*/ 93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167">
                  <a:moveTo>
                    <a:pt x="0" y="93"/>
                  </a:moveTo>
                  <a:cubicBezTo>
                    <a:pt x="0" y="123"/>
                    <a:pt x="14" y="150"/>
                    <a:pt x="37" y="167"/>
                  </a:cubicBezTo>
                  <a:cubicBezTo>
                    <a:pt x="167" y="37"/>
                    <a:pt x="167" y="37"/>
                    <a:pt x="167" y="37"/>
                  </a:cubicBezTo>
                  <a:cubicBezTo>
                    <a:pt x="150" y="14"/>
                    <a:pt x="123" y="0"/>
                    <a:pt x="93" y="0"/>
                  </a:cubicBezTo>
                  <a:cubicBezTo>
                    <a:pt x="92" y="0"/>
                    <a:pt x="91" y="0"/>
                    <a:pt x="90" y="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2"/>
                    <a:pt x="0" y="93"/>
                  </a:cubicBezTo>
                  <a:close/>
                </a:path>
              </a:pathLst>
            </a:custGeom>
            <a:solidFill>
              <a:srgbClr val="BBE2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3" name="iS1îďé">
              <a:extLst>
                <a:ext uri="{FF2B5EF4-FFF2-40B4-BE49-F238E27FC236}">
                  <a16:creationId xmlns:a16="http://schemas.microsoft.com/office/drawing/2014/main" id="{404190F0-C9DE-4C4B-94F4-4F0C842A5D58}"/>
                </a:ext>
              </a:extLst>
            </p:cNvPr>
            <p:cNvSpPr/>
            <p:nvPr/>
          </p:nvSpPr>
          <p:spPr bwMode="auto">
            <a:xfrm>
              <a:off x="6777038" y="2436813"/>
              <a:ext cx="490538" cy="490538"/>
            </a:xfrm>
            <a:custGeom>
              <a:avLst/>
              <a:gdLst>
                <a:gd name="T0" fmla="*/ 121 w 127"/>
                <a:gd name="T1" fmla="*/ 0 h 127"/>
                <a:gd name="T2" fmla="*/ 0 w 127"/>
                <a:gd name="T3" fmla="*/ 121 h 127"/>
                <a:gd name="T4" fmla="*/ 23 w 127"/>
                <a:gd name="T5" fmla="*/ 127 h 127"/>
                <a:gd name="T6" fmla="*/ 127 w 127"/>
                <a:gd name="T7" fmla="*/ 23 h 127"/>
                <a:gd name="T8" fmla="*/ 121 w 127"/>
                <a:gd name="T9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7">
                  <a:moveTo>
                    <a:pt x="121" y="0"/>
                  </a:moveTo>
                  <a:cubicBezTo>
                    <a:pt x="0" y="121"/>
                    <a:pt x="0" y="121"/>
                    <a:pt x="0" y="121"/>
                  </a:cubicBezTo>
                  <a:cubicBezTo>
                    <a:pt x="7" y="124"/>
                    <a:pt x="15" y="126"/>
                    <a:pt x="23" y="127"/>
                  </a:cubicBezTo>
                  <a:cubicBezTo>
                    <a:pt x="127" y="23"/>
                    <a:pt x="127" y="23"/>
                    <a:pt x="127" y="23"/>
                  </a:cubicBezTo>
                  <a:cubicBezTo>
                    <a:pt x="126" y="15"/>
                    <a:pt x="124" y="7"/>
                    <a:pt x="121" y="0"/>
                  </a:cubicBezTo>
                  <a:close/>
                </a:path>
              </a:pathLst>
            </a:custGeom>
            <a:solidFill>
              <a:srgbClr val="BBE2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4" name="ïsḻiḍé">
              <a:extLst>
                <a:ext uri="{FF2B5EF4-FFF2-40B4-BE49-F238E27FC236}">
                  <a16:creationId xmlns:a16="http://schemas.microsoft.com/office/drawing/2014/main" id="{C40D9C6D-37B6-42B6-A72B-CD5F0E603110}"/>
                </a:ext>
              </a:extLst>
            </p:cNvPr>
            <p:cNvSpPr/>
            <p:nvPr/>
          </p:nvSpPr>
          <p:spPr bwMode="auto">
            <a:xfrm>
              <a:off x="7151688" y="1520825"/>
              <a:ext cx="47625" cy="46038"/>
            </a:xfrm>
            <a:custGeom>
              <a:avLst/>
              <a:gdLst>
                <a:gd name="T0" fmla="*/ 10 w 12"/>
                <a:gd name="T1" fmla="*/ 10 h 12"/>
                <a:gd name="T2" fmla="*/ 2 w 12"/>
                <a:gd name="T3" fmla="*/ 10 h 12"/>
                <a:gd name="T4" fmla="*/ 2 w 12"/>
                <a:gd name="T5" fmla="*/ 2 h 12"/>
                <a:gd name="T6" fmla="*/ 10 w 12"/>
                <a:gd name="T7" fmla="*/ 2 h 12"/>
                <a:gd name="T8" fmla="*/ 10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10"/>
                  </a:moveTo>
                  <a:cubicBezTo>
                    <a:pt x="7" y="12"/>
                    <a:pt x="4" y="12"/>
                    <a:pt x="2" y="10"/>
                  </a:cubicBezTo>
                  <a:cubicBezTo>
                    <a:pt x="0" y="8"/>
                    <a:pt x="0" y="4"/>
                    <a:pt x="2" y="2"/>
                  </a:cubicBezTo>
                  <a:cubicBezTo>
                    <a:pt x="4" y="0"/>
                    <a:pt x="7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lose/>
                </a:path>
              </a:pathLst>
            </a:custGeom>
            <a:solidFill>
              <a:srgbClr val="B3B0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5" name="íşḷîḑé">
              <a:extLst>
                <a:ext uri="{FF2B5EF4-FFF2-40B4-BE49-F238E27FC236}">
                  <a16:creationId xmlns:a16="http://schemas.microsoft.com/office/drawing/2014/main" id="{63BCCA80-C503-461F-BB9E-4FA06F903D3E}"/>
                </a:ext>
              </a:extLst>
            </p:cNvPr>
            <p:cNvSpPr/>
            <p:nvPr/>
          </p:nvSpPr>
          <p:spPr bwMode="auto">
            <a:xfrm>
              <a:off x="7264400" y="1631950"/>
              <a:ext cx="42863" cy="47625"/>
            </a:xfrm>
            <a:custGeom>
              <a:avLst/>
              <a:gdLst>
                <a:gd name="T0" fmla="*/ 9 w 11"/>
                <a:gd name="T1" fmla="*/ 9 h 12"/>
                <a:gd name="T2" fmla="*/ 2 w 11"/>
                <a:gd name="T3" fmla="*/ 9 h 12"/>
                <a:gd name="T4" fmla="*/ 2 w 11"/>
                <a:gd name="T5" fmla="*/ 2 h 12"/>
                <a:gd name="T6" fmla="*/ 9 w 11"/>
                <a:gd name="T7" fmla="*/ 2 h 12"/>
                <a:gd name="T8" fmla="*/ 9 w 11"/>
                <a:gd name="T9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2">
                  <a:moveTo>
                    <a:pt x="9" y="9"/>
                  </a:moveTo>
                  <a:cubicBezTo>
                    <a:pt x="7" y="12"/>
                    <a:pt x="4" y="12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4" y="0"/>
                    <a:pt x="7" y="0"/>
                    <a:pt x="9" y="2"/>
                  </a:cubicBezTo>
                  <a:cubicBezTo>
                    <a:pt x="11" y="4"/>
                    <a:pt x="11" y="7"/>
                    <a:pt x="9" y="9"/>
                  </a:cubicBezTo>
                  <a:close/>
                </a:path>
              </a:pathLst>
            </a:custGeom>
            <a:solidFill>
              <a:srgbClr val="B3B0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6" name="îšlïḑè">
              <a:extLst>
                <a:ext uri="{FF2B5EF4-FFF2-40B4-BE49-F238E27FC236}">
                  <a16:creationId xmlns:a16="http://schemas.microsoft.com/office/drawing/2014/main" id="{001F6C51-1801-4006-989B-2AE0E659859D}"/>
                </a:ext>
              </a:extLst>
            </p:cNvPr>
            <p:cNvSpPr/>
            <p:nvPr/>
          </p:nvSpPr>
          <p:spPr bwMode="auto">
            <a:xfrm>
              <a:off x="7372350" y="1744663"/>
              <a:ext cx="46038" cy="42863"/>
            </a:xfrm>
            <a:custGeom>
              <a:avLst/>
              <a:gdLst>
                <a:gd name="T0" fmla="*/ 10 w 12"/>
                <a:gd name="T1" fmla="*/ 9 h 11"/>
                <a:gd name="T2" fmla="*/ 2 w 12"/>
                <a:gd name="T3" fmla="*/ 9 h 11"/>
                <a:gd name="T4" fmla="*/ 2 w 12"/>
                <a:gd name="T5" fmla="*/ 2 h 11"/>
                <a:gd name="T6" fmla="*/ 10 w 12"/>
                <a:gd name="T7" fmla="*/ 2 h 11"/>
                <a:gd name="T8" fmla="*/ 10 w 12"/>
                <a:gd name="T9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1">
                  <a:moveTo>
                    <a:pt x="10" y="9"/>
                  </a:moveTo>
                  <a:cubicBezTo>
                    <a:pt x="8" y="11"/>
                    <a:pt x="5" y="11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5" y="0"/>
                    <a:pt x="8" y="0"/>
                    <a:pt x="10" y="2"/>
                  </a:cubicBezTo>
                  <a:cubicBezTo>
                    <a:pt x="12" y="4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B3B0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7" name="ïṧľidê">
              <a:extLst>
                <a:ext uri="{FF2B5EF4-FFF2-40B4-BE49-F238E27FC236}">
                  <a16:creationId xmlns:a16="http://schemas.microsoft.com/office/drawing/2014/main" id="{FEC8E6C9-285E-4A3C-AEDB-C07E8E29EA17}"/>
                </a:ext>
              </a:extLst>
            </p:cNvPr>
            <p:cNvSpPr/>
            <p:nvPr/>
          </p:nvSpPr>
          <p:spPr bwMode="auto">
            <a:xfrm>
              <a:off x="7485063" y="1852613"/>
              <a:ext cx="46038" cy="46038"/>
            </a:xfrm>
            <a:custGeom>
              <a:avLst/>
              <a:gdLst>
                <a:gd name="T0" fmla="*/ 10 w 12"/>
                <a:gd name="T1" fmla="*/ 10 h 12"/>
                <a:gd name="T2" fmla="*/ 2 w 12"/>
                <a:gd name="T3" fmla="*/ 10 h 12"/>
                <a:gd name="T4" fmla="*/ 2 w 12"/>
                <a:gd name="T5" fmla="*/ 2 h 12"/>
                <a:gd name="T6" fmla="*/ 10 w 12"/>
                <a:gd name="T7" fmla="*/ 2 h 12"/>
                <a:gd name="T8" fmla="*/ 10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10"/>
                  </a:move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2"/>
                  </a:cubicBezTo>
                  <a:cubicBezTo>
                    <a:pt x="4" y="0"/>
                    <a:pt x="8" y="0"/>
                    <a:pt x="10" y="2"/>
                  </a:cubicBezTo>
                  <a:cubicBezTo>
                    <a:pt x="12" y="5"/>
                    <a:pt x="12" y="8"/>
                    <a:pt x="10" y="10"/>
                  </a:cubicBezTo>
                  <a:close/>
                </a:path>
              </a:pathLst>
            </a:custGeom>
            <a:solidFill>
              <a:srgbClr val="B3B0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8" name="îşlîďé">
              <a:extLst>
                <a:ext uri="{FF2B5EF4-FFF2-40B4-BE49-F238E27FC236}">
                  <a16:creationId xmlns:a16="http://schemas.microsoft.com/office/drawing/2014/main" id="{ABA9EAF1-BE1A-44BB-AF5B-17238023487D}"/>
                </a:ext>
              </a:extLst>
            </p:cNvPr>
            <p:cNvSpPr/>
            <p:nvPr/>
          </p:nvSpPr>
          <p:spPr bwMode="auto">
            <a:xfrm>
              <a:off x="7597775" y="1965325"/>
              <a:ext cx="46038" cy="46038"/>
            </a:xfrm>
            <a:custGeom>
              <a:avLst/>
              <a:gdLst>
                <a:gd name="T0" fmla="*/ 10 w 12"/>
                <a:gd name="T1" fmla="*/ 10 h 12"/>
                <a:gd name="T2" fmla="*/ 2 w 12"/>
                <a:gd name="T3" fmla="*/ 10 h 12"/>
                <a:gd name="T4" fmla="*/ 2 w 12"/>
                <a:gd name="T5" fmla="*/ 2 h 12"/>
                <a:gd name="T6" fmla="*/ 10 w 12"/>
                <a:gd name="T7" fmla="*/ 2 h 12"/>
                <a:gd name="T8" fmla="*/ 10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10"/>
                  </a:moveTo>
                  <a:cubicBezTo>
                    <a:pt x="7" y="12"/>
                    <a:pt x="4" y="12"/>
                    <a:pt x="2" y="10"/>
                  </a:cubicBezTo>
                  <a:cubicBezTo>
                    <a:pt x="0" y="8"/>
                    <a:pt x="0" y="4"/>
                    <a:pt x="2" y="2"/>
                  </a:cubicBezTo>
                  <a:cubicBezTo>
                    <a:pt x="4" y="0"/>
                    <a:pt x="7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lose/>
                </a:path>
              </a:pathLst>
            </a:custGeom>
            <a:solidFill>
              <a:srgbClr val="B3B0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9" name="îṣḷíḑè">
              <a:extLst>
                <a:ext uri="{FF2B5EF4-FFF2-40B4-BE49-F238E27FC236}">
                  <a16:creationId xmlns:a16="http://schemas.microsoft.com/office/drawing/2014/main" id="{E578DC19-0DA3-46BC-9A44-5BEE189CC18B}"/>
                </a:ext>
              </a:extLst>
            </p:cNvPr>
            <p:cNvSpPr/>
            <p:nvPr/>
          </p:nvSpPr>
          <p:spPr bwMode="auto">
            <a:xfrm>
              <a:off x="7708900" y="2076450"/>
              <a:ext cx="42863" cy="47625"/>
            </a:xfrm>
            <a:custGeom>
              <a:avLst/>
              <a:gdLst>
                <a:gd name="T0" fmla="*/ 9 w 11"/>
                <a:gd name="T1" fmla="*/ 9 h 12"/>
                <a:gd name="T2" fmla="*/ 2 w 11"/>
                <a:gd name="T3" fmla="*/ 9 h 12"/>
                <a:gd name="T4" fmla="*/ 2 w 11"/>
                <a:gd name="T5" fmla="*/ 2 h 12"/>
                <a:gd name="T6" fmla="*/ 9 w 11"/>
                <a:gd name="T7" fmla="*/ 2 h 12"/>
                <a:gd name="T8" fmla="*/ 9 w 11"/>
                <a:gd name="T9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2">
                  <a:moveTo>
                    <a:pt x="9" y="9"/>
                  </a:moveTo>
                  <a:cubicBezTo>
                    <a:pt x="7" y="12"/>
                    <a:pt x="4" y="12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4" y="0"/>
                    <a:pt x="7" y="0"/>
                    <a:pt x="9" y="2"/>
                  </a:cubicBezTo>
                  <a:cubicBezTo>
                    <a:pt x="11" y="4"/>
                    <a:pt x="11" y="7"/>
                    <a:pt x="9" y="9"/>
                  </a:cubicBezTo>
                  <a:close/>
                </a:path>
              </a:pathLst>
            </a:custGeom>
            <a:solidFill>
              <a:srgbClr val="B3B0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0" name="iŝlîḋé">
              <a:extLst>
                <a:ext uri="{FF2B5EF4-FFF2-40B4-BE49-F238E27FC236}">
                  <a16:creationId xmlns:a16="http://schemas.microsoft.com/office/drawing/2014/main" id="{CD65CF41-F1EF-4ACE-A7F9-F8077EBA336F}"/>
                </a:ext>
              </a:extLst>
            </p:cNvPr>
            <p:cNvSpPr/>
            <p:nvPr/>
          </p:nvSpPr>
          <p:spPr bwMode="auto">
            <a:xfrm>
              <a:off x="7818438" y="2189163"/>
              <a:ext cx="46038" cy="42863"/>
            </a:xfrm>
            <a:custGeom>
              <a:avLst/>
              <a:gdLst>
                <a:gd name="T0" fmla="*/ 10 w 12"/>
                <a:gd name="T1" fmla="*/ 9 h 11"/>
                <a:gd name="T2" fmla="*/ 2 w 12"/>
                <a:gd name="T3" fmla="*/ 9 h 11"/>
                <a:gd name="T4" fmla="*/ 2 w 12"/>
                <a:gd name="T5" fmla="*/ 2 h 11"/>
                <a:gd name="T6" fmla="*/ 10 w 12"/>
                <a:gd name="T7" fmla="*/ 2 h 11"/>
                <a:gd name="T8" fmla="*/ 10 w 12"/>
                <a:gd name="T9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1">
                  <a:moveTo>
                    <a:pt x="10" y="9"/>
                  </a:moveTo>
                  <a:cubicBezTo>
                    <a:pt x="8" y="11"/>
                    <a:pt x="5" y="11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5" y="0"/>
                    <a:pt x="8" y="0"/>
                    <a:pt x="10" y="2"/>
                  </a:cubicBezTo>
                  <a:cubicBezTo>
                    <a:pt x="12" y="4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B3B0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1" name="ïŝḻîḑé">
              <a:extLst>
                <a:ext uri="{FF2B5EF4-FFF2-40B4-BE49-F238E27FC236}">
                  <a16:creationId xmlns:a16="http://schemas.microsoft.com/office/drawing/2014/main" id="{2CE35BFC-4F4D-4B80-B0CF-A526DCA71EE6}"/>
                </a:ext>
              </a:extLst>
            </p:cNvPr>
            <p:cNvSpPr/>
            <p:nvPr/>
          </p:nvSpPr>
          <p:spPr bwMode="auto">
            <a:xfrm>
              <a:off x="7929563" y="2297113"/>
              <a:ext cx="46038" cy="46038"/>
            </a:xfrm>
            <a:custGeom>
              <a:avLst/>
              <a:gdLst>
                <a:gd name="T0" fmla="*/ 10 w 12"/>
                <a:gd name="T1" fmla="*/ 10 h 12"/>
                <a:gd name="T2" fmla="*/ 2 w 12"/>
                <a:gd name="T3" fmla="*/ 10 h 12"/>
                <a:gd name="T4" fmla="*/ 2 w 12"/>
                <a:gd name="T5" fmla="*/ 2 h 12"/>
                <a:gd name="T6" fmla="*/ 10 w 12"/>
                <a:gd name="T7" fmla="*/ 2 h 12"/>
                <a:gd name="T8" fmla="*/ 10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10"/>
                  </a:move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2"/>
                  </a:cubicBezTo>
                  <a:cubicBezTo>
                    <a:pt x="4" y="0"/>
                    <a:pt x="8" y="0"/>
                    <a:pt x="10" y="2"/>
                  </a:cubicBezTo>
                  <a:cubicBezTo>
                    <a:pt x="12" y="5"/>
                    <a:pt x="12" y="8"/>
                    <a:pt x="10" y="10"/>
                  </a:cubicBezTo>
                  <a:close/>
                </a:path>
              </a:pathLst>
            </a:custGeom>
            <a:solidFill>
              <a:srgbClr val="B3B0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2" name="í$ľîďe">
              <a:extLst>
                <a:ext uri="{FF2B5EF4-FFF2-40B4-BE49-F238E27FC236}">
                  <a16:creationId xmlns:a16="http://schemas.microsoft.com/office/drawing/2014/main" id="{0FFA4D2A-DD11-4C06-8E52-31AF029B92FB}"/>
                </a:ext>
              </a:extLst>
            </p:cNvPr>
            <p:cNvSpPr/>
            <p:nvPr/>
          </p:nvSpPr>
          <p:spPr bwMode="auto">
            <a:xfrm>
              <a:off x="4900613" y="3954463"/>
              <a:ext cx="50800" cy="50800"/>
            </a:xfrm>
            <a:custGeom>
              <a:avLst/>
              <a:gdLst>
                <a:gd name="T0" fmla="*/ 11 w 13"/>
                <a:gd name="T1" fmla="*/ 11 h 13"/>
                <a:gd name="T2" fmla="*/ 3 w 13"/>
                <a:gd name="T3" fmla="*/ 11 h 13"/>
                <a:gd name="T4" fmla="*/ 3 w 13"/>
                <a:gd name="T5" fmla="*/ 3 h 13"/>
                <a:gd name="T6" fmla="*/ 11 w 13"/>
                <a:gd name="T7" fmla="*/ 3 h 13"/>
                <a:gd name="T8" fmla="*/ 11 w 13"/>
                <a:gd name="T9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11" y="11"/>
                  </a:moveTo>
                  <a:cubicBezTo>
                    <a:pt x="9" y="13"/>
                    <a:pt x="5" y="13"/>
                    <a:pt x="3" y="11"/>
                  </a:cubicBezTo>
                  <a:cubicBezTo>
                    <a:pt x="0" y="9"/>
                    <a:pt x="0" y="5"/>
                    <a:pt x="3" y="3"/>
                  </a:cubicBezTo>
                  <a:cubicBezTo>
                    <a:pt x="5" y="0"/>
                    <a:pt x="9" y="0"/>
                    <a:pt x="11" y="3"/>
                  </a:cubicBezTo>
                  <a:cubicBezTo>
                    <a:pt x="13" y="5"/>
                    <a:pt x="13" y="9"/>
                    <a:pt x="11" y="11"/>
                  </a:cubicBezTo>
                  <a:close/>
                </a:path>
              </a:pathLst>
            </a:custGeom>
            <a:solidFill>
              <a:srgbClr val="B3B0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3" name="iṣḻïḑè">
              <a:extLst>
                <a:ext uri="{FF2B5EF4-FFF2-40B4-BE49-F238E27FC236}">
                  <a16:creationId xmlns:a16="http://schemas.microsoft.com/office/drawing/2014/main" id="{89A62832-8A3B-4F80-AE0C-A30A0BA12187}"/>
                </a:ext>
              </a:extLst>
            </p:cNvPr>
            <p:cNvSpPr/>
            <p:nvPr/>
          </p:nvSpPr>
          <p:spPr bwMode="auto">
            <a:xfrm>
              <a:off x="5024438" y="4078288"/>
              <a:ext cx="50800" cy="49213"/>
            </a:xfrm>
            <a:custGeom>
              <a:avLst/>
              <a:gdLst>
                <a:gd name="T0" fmla="*/ 11 w 13"/>
                <a:gd name="T1" fmla="*/ 11 h 13"/>
                <a:gd name="T2" fmla="*/ 2 w 13"/>
                <a:gd name="T3" fmla="*/ 11 h 13"/>
                <a:gd name="T4" fmla="*/ 2 w 13"/>
                <a:gd name="T5" fmla="*/ 2 h 13"/>
                <a:gd name="T6" fmla="*/ 11 w 13"/>
                <a:gd name="T7" fmla="*/ 2 h 13"/>
                <a:gd name="T8" fmla="*/ 11 w 13"/>
                <a:gd name="T9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11" y="11"/>
                  </a:moveTo>
                  <a:cubicBezTo>
                    <a:pt x="8" y="13"/>
                    <a:pt x="5" y="13"/>
                    <a:pt x="2" y="11"/>
                  </a:cubicBezTo>
                  <a:cubicBezTo>
                    <a:pt x="0" y="8"/>
                    <a:pt x="0" y="5"/>
                    <a:pt x="2" y="2"/>
                  </a:cubicBezTo>
                  <a:cubicBezTo>
                    <a:pt x="5" y="0"/>
                    <a:pt x="8" y="0"/>
                    <a:pt x="11" y="2"/>
                  </a:cubicBezTo>
                  <a:cubicBezTo>
                    <a:pt x="13" y="5"/>
                    <a:pt x="13" y="8"/>
                    <a:pt x="11" y="11"/>
                  </a:cubicBezTo>
                  <a:close/>
                </a:path>
              </a:pathLst>
            </a:custGeom>
            <a:solidFill>
              <a:srgbClr val="B3B0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4" name="íṧ1ïďe">
              <a:extLst>
                <a:ext uri="{FF2B5EF4-FFF2-40B4-BE49-F238E27FC236}">
                  <a16:creationId xmlns:a16="http://schemas.microsoft.com/office/drawing/2014/main" id="{BBE68F02-563B-474C-8314-DB8D0D0A7D98}"/>
                </a:ext>
              </a:extLst>
            </p:cNvPr>
            <p:cNvSpPr/>
            <p:nvPr/>
          </p:nvSpPr>
          <p:spPr bwMode="auto">
            <a:xfrm>
              <a:off x="5148263" y="4202113"/>
              <a:ext cx="50800" cy="49213"/>
            </a:xfrm>
            <a:custGeom>
              <a:avLst/>
              <a:gdLst>
                <a:gd name="T0" fmla="*/ 11 w 13"/>
                <a:gd name="T1" fmla="*/ 11 h 13"/>
                <a:gd name="T2" fmla="*/ 2 w 13"/>
                <a:gd name="T3" fmla="*/ 11 h 13"/>
                <a:gd name="T4" fmla="*/ 2 w 13"/>
                <a:gd name="T5" fmla="*/ 2 h 13"/>
                <a:gd name="T6" fmla="*/ 11 w 13"/>
                <a:gd name="T7" fmla="*/ 2 h 13"/>
                <a:gd name="T8" fmla="*/ 11 w 13"/>
                <a:gd name="T9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11" y="11"/>
                  </a:moveTo>
                  <a:cubicBezTo>
                    <a:pt x="8" y="13"/>
                    <a:pt x="4" y="13"/>
                    <a:pt x="2" y="11"/>
                  </a:cubicBezTo>
                  <a:cubicBezTo>
                    <a:pt x="0" y="8"/>
                    <a:pt x="0" y="4"/>
                    <a:pt x="2" y="2"/>
                  </a:cubicBezTo>
                  <a:cubicBezTo>
                    <a:pt x="4" y="0"/>
                    <a:pt x="8" y="0"/>
                    <a:pt x="11" y="2"/>
                  </a:cubicBezTo>
                  <a:cubicBezTo>
                    <a:pt x="13" y="4"/>
                    <a:pt x="13" y="8"/>
                    <a:pt x="11" y="11"/>
                  </a:cubicBezTo>
                  <a:close/>
                </a:path>
              </a:pathLst>
            </a:custGeom>
            <a:solidFill>
              <a:srgbClr val="B3B0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5" name="ï$lïďê">
              <a:extLst>
                <a:ext uri="{FF2B5EF4-FFF2-40B4-BE49-F238E27FC236}">
                  <a16:creationId xmlns:a16="http://schemas.microsoft.com/office/drawing/2014/main" id="{AF37D285-E134-4386-BF1F-B191C9A51421}"/>
                </a:ext>
              </a:extLst>
            </p:cNvPr>
            <p:cNvSpPr/>
            <p:nvPr/>
          </p:nvSpPr>
          <p:spPr bwMode="auto">
            <a:xfrm>
              <a:off x="5272088" y="4325938"/>
              <a:ext cx="50800" cy="49213"/>
            </a:xfrm>
            <a:custGeom>
              <a:avLst/>
              <a:gdLst>
                <a:gd name="T0" fmla="*/ 10 w 13"/>
                <a:gd name="T1" fmla="*/ 10 h 13"/>
                <a:gd name="T2" fmla="*/ 2 w 13"/>
                <a:gd name="T3" fmla="*/ 10 h 13"/>
                <a:gd name="T4" fmla="*/ 2 w 13"/>
                <a:gd name="T5" fmla="*/ 2 h 13"/>
                <a:gd name="T6" fmla="*/ 10 w 13"/>
                <a:gd name="T7" fmla="*/ 2 h 13"/>
                <a:gd name="T8" fmla="*/ 10 w 13"/>
                <a:gd name="T9" fmla="*/ 1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10" y="10"/>
                  </a:moveTo>
                  <a:cubicBezTo>
                    <a:pt x="8" y="13"/>
                    <a:pt x="4" y="13"/>
                    <a:pt x="2" y="10"/>
                  </a:cubicBezTo>
                  <a:cubicBezTo>
                    <a:pt x="0" y="8"/>
                    <a:pt x="0" y="4"/>
                    <a:pt x="2" y="2"/>
                  </a:cubicBezTo>
                  <a:cubicBezTo>
                    <a:pt x="4" y="0"/>
                    <a:pt x="8" y="0"/>
                    <a:pt x="10" y="2"/>
                  </a:cubicBezTo>
                  <a:cubicBezTo>
                    <a:pt x="13" y="4"/>
                    <a:pt x="13" y="8"/>
                    <a:pt x="10" y="10"/>
                  </a:cubicBezTo>
                  <a:close/>
                </a:path>
              </a:pathLst>
            </a:custGeom>
            <a:solidFill>
              <a:srgbClr val="B3B0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6" name="i$ľïḋè">
              <a:extLst>
                <a:ext uri="{FF2B5EF4-FFF2-40B4-BE49-F238E27FC236}">
                  <a16:creationId xmlns:a16="http://schemas.microsoft.com/office/drawing/2014/main" id="{488B69EA-1F33-48E7-BD95-66F93264497A}"/>
                </a:ext>
              </a:extLst>
            </p:cNvPr>
            <p:cNvSpPr/>
            <p:nvPr/>
          </p:nvSpPr>
          <p:spPr bwMode="auto">
            <a:xfrm>
              <a:off x="5391150" y="4445000"/>
              <a:ext cx="50800" cy="50800"/>
            </a:xfrm>
            <a:custGeom>
              <a:avLst/>
              <a:gdLst>
                <a:gd name="T0" fmla="*/ 11 w 13"/>
                <a:gd name="T1" fmla="*/ 11 h 13"/>
                <a:gd name="T2" fmla="*/ 3 w 13"/>
                <a:gd name="T3" fmla="*/ 11 h 13"/>
                <a:gd name="T4" fmla="*/ 3 w 13"/>
                <a:gd name="T5" fmla="*/ 3 h 13"/>
                <a:gd name="T6" fmla="*/ 11 w 13"/>
                <a:gd name="T7" fmla="*/ 3 h 13"/>
                <a:gd name="T8" fmla="*/ 11 w 13"/>
                <a:gd name="T9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11" y="11"/>
                  </a:moveTo>
                  <a:cubicBezTo>
                    <a:pt x="9" y="13"/>
                    <a:pt x="5" y="13"/>
                    <a:pt x="3" y="11"/>
                  </a:cubicBezTo>
                  <a:cubicBezTo>
                    <a:pt x="0" y="9"/>
                    <a:pt x="0" y="5"/>
                    <a:pt x="3" y="3"/>
                  </a:cubicBezTo>
                  <a:cubicBezTo>
                    <a:pt x="5" y="0"/>
                    <a:pt x="9" y="0"/>
                    <a:pt x="11" y="3"/>
                  </a:cubicBezTo>
                  <a:cubicBezTo>
                    <a:pt x="13" y="5"/>
                    <a:pt x="13" y="9"/>
                    <a:pt x="11" y="11"/>
                  </a:cubicBezTo>
                  <a:close/>
                </a:path>
              </a:pathLst>
            </a:custGeom>
            <a:solidFill>
              <a:srgbClr val="B3B0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7" name="išľîḋé">
              <a:extLst>
                <a:ext uri="{FF2B5EF4-FFF2-40B4-BE49-F238E27FC236}">
                  <a16:creationId xmlns:a16="http://schemas.microsoft.com/office/drawing/2014/main" id="{B05145FF-7E9B-4C0A-B942-B8996DE1A6D1}"/>
                </a:ext>
              </a:extLst>
            </p:cNvPr>
            <p:cNvSpPr/>
            <p:nvPr/>
          </p:nvSpPr>
          <p:spPr bwMode="auto">
            <a:xfrm>
              <a:off x="5514975" y="4568825"/>
              <a:ext cx="50800" cy="49213"/>
            </a:xfrm>
            <a:custGeom>
              <a:avLst/>
              <a:gdLst>
                <a:gd name="T0" fmla="*/ 11 w 13"/>
                <a:gd name="T1" fmla="*/ 11 h 13"/>
                <a:gd name="T2" fmla="*/ 2 w 13"/>
                <a:gd name="T3" fmla="*/ 11 h 13"/>
                <a:gd name="T4" fmla="*/ 2 w 13"/>
                <a:gd name="T5" fmla="*/ 2 h 13"/>
                <a:gd name="T6" fmla="*/ 11 w 13"/>
                <a:gd name="T7" fmla="*/ 2 h 13"/>
                <a:gd name="T8" fmla="*/ 11 w 13"/>
                <a:gd name="T9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11" y="11"/>
                  </a:moveTo>
                  <a:cubicBezTo>
                    <a:pt x="8" y="13"/>
                    <a:pt x="5" y="13"/>
                    <a:pt x="2" y="11"/>
                  </a:cubicBezTo>
                  <a:cubicBezTo>
                    <a:pt x="0" y="8"/>
                    <a:pt x="0" y="5"/>
                    <a:pt x="2" y="2"/>
                  </a:cubicBezTo>
                  <a:cubicBezTo>
                    <a:pt x="5" y="0"/>
                    <a:pt x="8" y="0"/>
                    <a:pt x="11" y="2"/>
                  </a:cubicBezTo>
                  <a:cubicBezTo>
                    <a:pt x="13" y="5"/>
                    <a:pt x="13" y="8"/>
                    <a:pt x="11" y="11"/>
                  </a:cubicBezTo>
                  <a:close/>
                </a:path>
              </a:pathLst>
            </a:custGeom>
            <a:solidFill>
              <a:srgbClr val="B3B0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8" name="íşḷîḋê">
              <a:extLst>
                <a:ext uri="{FF2B5EF4-FFF2-40B4-BE49-F238E27FC236}">
                  <a16:creationId xmlns:a16="http://schemas.microsoft.com/office/drawing/2014/main" id="{7D06D8D9-18DC-4D2A-93D7-ECF69554E42E}"/>
                </a:ext>
              </a:extLst>
            </p:cNvPr>
            <p:cNvSpPr/>
            <p:nvPr/>
          </p:nvSpPr>
          <p:spPr bwMode="auto">
            <a:xfrm>
              <a:off x="4695825" y="3200400"/>
              <a:ext cx="1566863" cy="1622425"/>
            </a:xfrm>
            <a:custGeom>
              <a:avLst/>
              <a:gdLst>
                <a:gd name="T0" fmla="*/ 405 w 405"/>
                <a:gd name="T1" fmla="*/ 15 h 420"/>
                <a:gd name="T2" fmla="*/ 0 w 405"/>
                <a:gd name="T3" fmla="*/ 420 h 420"/>
                <a:gd name="T4" fmla="*/ 237 w 405"/>
                <a:gd name="T5" fmla="*/ 142 h 420"/>
                <a:gd name="T6" fmla="*/ 405 w 405"/>
                <a:gd name="T7" fmla="*/ 15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5" h="420">
                  <a:moveTo>
                    <a:pt x="405" y="15"/>
                  </a:moveTo>
                  <a:cubicBezTo>
                    <a:pt x="0" y="420"/>
                    <a:pt x="0" y="420"/>
                    <a:pt x="0" y="420"/>
                  </a:cubicBezTo>
                  <a:cubicBezTo>
                    <a:pt x="0" y="420"/>
                    <a:pt x="94" y="285"/>
                    <a:pt x="237" y="142"/>
                  </a:cubicBezTo>
                  <a:cubicBezTo>
                    <a:pt x="379" y="0"/>
                    <a:pt x="405" y="15"/>
                    <a:pt x="405" y="15"/>
                  </a:cubicBezTo>
                  <a:close/>
                </a:path>
              </a:pathLst>
            </a:custGeom>
            <a:solidFill>
              <a:srgbClr val="EA34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9" name="íS1ïḍé">
              <a:extLst>
                <a:ext uri="{FF2B5EF4-FFF2-40B4-BE49-F238E27FC236}">
                  <a16:creationId xmlns:a16="http://schemas.microsoft.com/office/drawing/2014/main" id="{E151E2FA-4832-4AB1-99F8-F05E4C0FE0B4}"/>
                </a:ext>
              </a:extLst>
            </p:cNvPr>
            <p:cNvSpPr/>
            <p:nvPr/>
          </p:nvSpPr>
          <p:spPr bwMode="auto">
            <a:xfrm>
              <a:off x="4695825" y="3259138"/>
              <a:ext cx="1624013" cy="1563688"/>
            </a:xfrm>
            <a:custGeom>
              <a:avLst/>
              <a:gdLst>
                <a:gd name="T0" fmla="*/ 405 w 420"/>
                <a:gd name="T1" fmla="*/ 0 h 405"/>
                <a:gd name="T2" fmla="*/ 0 w 420"/>
                <a:gd name="T3" fmla="*/ 405 h 405"/>
                <a:gd name="T4" fmla="*/ 278 w 420"/>
                <a:gd name="T5" fmla="*/ 168 h 405"/>
                <a:gd name="T6" fmla="*/ 405 w 420"/>
                <a:gd name="T7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0" h="405">
                  <a:moveTo>
                    <a:pt x="405" y="0"/>
                  </a:moveTo>
                  <a:cubicBezTo>
                    <a:pt x="0" y="405"/>
                    <a:pt x="0" y="405"/>
                    <a:pt x="0" y="405"/>
                  </a:cubicBezTo>
                  <a:cubicBezTo>
                    <a:pt x="0" y="405"/>
                    <a:pt x="135" y="311"/>
                    <a:pt x="278" y="168"/>
                  </a:cubicBezTo>
                  <a:cubicBezTo>
                    <a:pt x="420" y="26"/>
                    <a:pt x="405" y="0"/>
                    <a:pt x="405" y="0"/>
                  </a:cubicBezTo>
                  <a:close/>
                </a:path>
              </a:pathLst>
            </a:custGeom>
            <a:solidFill>
              <a:srgbClr val="AA2B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0" name="îšḷïḓè">
              <a:extLst>
                <a:ext uri="{FF2B5EF4-FFF2-40B4-BE49-F238E27FC236}">
                  <a16:creationId xmlns:a16="http://schemas.microsoft.com/office/drawing/2014/main" id="{39D1B38C-8CF5-49B6-ACDB-5F93668FADE9}"/>
                </a:ext>
              </a:extLst>
            </p:cNvPr>
            <p:cNvSpPr/>
            <p:nvPr/>
          </p:nvSpPr>
          <p:spPr bwMode="auto">
            <a:xfrm>
              <a:off x="8045450" y="1404938"/>
              <a:ext cx="115888" cy="822325"/>
            </a:xfrm>
            <a:custGeom>
              <a:avLst/>
              <a:gdLst>
                <a:gd name="T0" fmla="*/ 25 w 30"/>
                <a:gd name="T1" fmla="*/ 0 h 213"/>
                <a:gd name="T2" fmla="*/ 0 w 30"/>
                <a:gd name="T3" fmla="*/ 213 h 213"/>
                <a:gd name="T4" fmla="*/ 25 w 30"/>
                <a:gd name="T5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13">
                  <a:moveTo>
                    <a:pt x="25" y="0"/>
                  </a:moveTo>
                  <a:cubicBezTo>
                    <a:pt x="25" y="0"/>
                    <a:pt x="30" y="77"/>
                    <a:pt x="0" y="213"/>
                  </a:cubicBezTo>
                  <a:cubicBezTo>
                    <a:pt x="0" y="213"/>
                    <a:pt x="7" y="123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51" name="9e13b50a-925d-4303-bf68-268abe228af0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id="{228C7A67-E0CB-4DF2-88DC-A9F4E823D89A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1684981" y="4325879"/>
            <a:ext cx="2736558" cy="1840233"/>
            <a:chOff x="2519364" y="1333316"/>
            <a:chExt cx="7153273" cy="4810309"/>
          </a:xfrm>
        </p:grpSpPr>
        <p:sp>
          <p:nvSpPr>
            <p:cNvPr id="452" name="ïslîḍé">
              <a:extLst>
                <a:ext uri="{FF2B5EF4-FFF2-40B4-BE49-F238E27FC236}">
                  <a16:creationId xmlns:a16="http://schemas.microsoft.com/office/drawing/2014/main" id="{80CE84DC-0BD9-4EA6-9025-B55F1BB118FC}"/>
                </a:ext>
              </a:extLst>
            </p:cNvPr>
            <p:cNvSpPr/>
            <p:nvPr/>
          </p:nvSpPr>
          <p:spPr bwMode="auto">
            <a:xfrm>
              <a:off x="7692527" y="2276714"/>
              <a:ext cx="1503225" cy="570191"/>
            </a:xfrm>
            <a:custGeom>
              <a:avLst/>
              <a:gdLst>
                <a:gd name="T0" fmla="*/ 51 w 61"/>
                <a:gd name="T1" fmla="*/ 23 h 23"/>
                <a:gd name="T2" fmla="*/ 61 w 61"/>
                <a:gd name="T3" fmla="*/ 23 h 23"/>
                <a:gd name="T4" fmla="*/ 52 w 61"/>
                <a:gd name="T5" fmla="*/ 15 h 23"/>
                <a:gd name="T6" fmla="*/ 51 w 61"/>
                <a:gd name="T7" fmla="*/ 16 h 23"/>
                <a:gd name="T8" fmla="*/ 43 w 61"/>
                <a:gd name="T9" fmla="*/ 10 h 23"/>
                <a:gd name="T10" fmla="*/ 41 w 61"/>
                <a:gd name="T11" fmla="*/ 10 h 23"/>
                <a:gd name="T12" fmla="*/ 41 w 61"/>
                <a:gd name="T13" fmla="*/ 10 h 23"/>
                <a:gd name="T14" fmla="*/ 32 w 61"/>
                <a:gd name="T15" fmla="*/ 0 h 23"/>
                <a:gd name="T16" fmla="*/ 23 w 61"/>
                <a:gd name="T17" fmla="*/ 10 h 23"/>
                <a:gd name="T18" fmla="*/ 23 w 61"/>
                <a:gd name="T19" fmla="*/ 10 h 23"/>
                <a:gd name="T20" fmla="*/ 20 w 61"/>
                <a:gd name="T21" fmla="*/ 10 h 23"/>
                <a:gd name="T22" fmla="*/ 12 w 61"/>
                <a:gd name="T23" fmla="*/ 16 h 23"/>
                <a:gd name="T24" fmla="*/ 9 w 61"/>
                <a:gd name="T25" fmla="*/ 15 h 23"/>
                <a:gd name="T26" fmla="*/ 0 w 61"/>
                <a:gd name="T27" fmla="*/ 23 h 23"/>
                <a:gd name="T28" fmla="*/ 51 w 61"/>
                <a:gd name="T2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1" h="23">
                  <a:moveTo>
                    <a:pt x="51" y="23"/>
                  </a:moveTo>
                  <a:cubicBezTo>
                    <a:pt x="61" y="23"/>
                    <a:pt x="61" y="23"/>
                    <a:pt x="61" y="23"/>
                  </a:cubicBezTo>
                  <a:cubicBezTo>
                    <a:pt x="61" y="19"/>
                    <a:pt x="57" y="15"/>
                    <a:pt x="52" y="15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0" y="12"/>
                    <a:pt x="47" y="10"/>
                    <a:pt x="43" y="10"/>
                  </a:cubicBezTo>
                  <a:cubicBezTo>
                    <a:pt x="42" y="10"/>
                    <a:pt x="42" y="10"/>
                    <a:pt x="41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4"/>
                    <a:pt x="37" y="0"/>
                    <a:pt x="32" y="0"/>
                  </a:cubicBezTo>
                  <a:cubicBezTo>
                    <a:pt x="27" y="0"/>
                    <a:pt x="23" y="4"/>
                    <a:pt x="23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2" y="10"/>
                    <a:pt x="21" y="10"/>
                    <a:pt x="20" y="10"/>
                  </a:cubicBezTo>
                  <a:cubicBezTo>
                    <a:pt x="16" y="10"/>
                    <a:pt x="13" y="12"/>
                    <a:pt x="12" y="16"/>
                  </a:cubicBezTo>
                  <a:cubicBezTo>
                    <a:pt x="11" y="16"/>
                    <a:pt x="10" y="15"/>
                    <a:pt x="9" y="15"/>
                  </a:cubicBezTo>
                  <a:cubicBezTo>
                    <a:pt x="4" y="15"/>
                    <a:pt x="0" y="19"/>
                    <a:pt x="0" y="23"/>
                  </a:cubicBezTo>
                  <a:cubicBezTo>
                    <a:pt x="51" y="23"/>
                    <a:pt x="51" y="23"/>
                    <a:pt x="51" y="2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3" name="ïŝľídé">
              <a:extLst>
                <a:ext uri="{FF2B5EF4-FFF2-40B4-BE49-F238E27FC236}">
                  <a16:creationId xmlns:a16="http://schemas.microsoft.com/office/drawing/2014/main" id="{D040597C-190E-486F-9BC5-AD8375053BBA}"/>
                </a:ext>
              </a:extLst>
            </p:cNvPr>
            <p:cNvSpPr/>
            <p:nvPr/>
          </p:nvSpPr>
          <p:spPr bwMode="auto">
            <a:xfrm>
              <a:off x="7661422" y="2255979"/>
              <a:ext cx="1565428" cy="611658"/>
            </a:xfrm>
            <a:custGeom>
              <a:avLst/>
              <a:gdLst>
                <a:gd name="T0" fmla="*/ 52 w 63"/>
                <a:gd name="T1" fmla="*/ 25 h 25"/>
                <a:gd name="T2" fmla="*/ 63 w 63"/>
                <a:gd name="T3" fmla="*/ 24 h 25"/>
                <a:gd name="T4" fmla="*/ 53 w 63"/>
                <a:gd name="T5" fmla="*/ 15 h 25"/>
                <a:gd name="T6" fmla="*/ 52 w 63"/>
                <a:gd name="T7" fmla="*/ 15 h 25"/>
                <a:gd name="T8" fmla="*/ 53 w 63"/>
                <a:gd name="T9" fmla="*/ 16 h 25"/>
                <a:gd name="T10" fmla="*/ 42 w 63"/>
                <a:gd name="T11" fmla="*/ 10 h 25"/>
                <a:gd name="T12" fmla="*/ 43 w 63"/>
                <a:gd name="T13" fmla="*/ 11 h 25"/>
                <a:gd name="T14" fmla="*/ 43 w 63"/>
                <a:gd name="T15" fmla="*/ 11 h 25"/>
                <a:gd name="T16" fmla="*/ 33 w 63"/>
                <a:gd name="T17" fmla="*/ 0 h 25"/>
                <a:gd name="T18" fmla="*/ 23 w 63"/>
                <a:gd name="T19" fmla="*/ 11 h 25"/>
                <a:gd name="T20" fmla="*/ 24 w 63"/>
                <a:gd name="T21" fmla="*/ 11 h 25"/>
                <a:gd name="T22" fmla="*/ 21 w 63"/>
                <a:gd name="T23" fmla="*/ 9 h 25"/>
                <a:gd name="T24" fmla="*/ 13 w 63"/>
                <a:gd name="T25" fmla="*/ 17 h 25"/>
                <a:gd name="T26" fmla="*/ 10 w 63"/>
                <a:gd name="T27" fmla="*/ 15 h 25"/>
                <a:gd name="T28" fmla="*/ 0 w 63"/>
                <a:gd name="T29" fmla="*/ 24 h 25"/>
                <a:gd name="T30" fmla="*/ 52 w 63"/>
                <a:gd name="T31" fmla="*/ 25 h 25"/>
                <a:gd name="T32" fmla="*/ 52 w 63"/>
                <a:gd name="T33" fmla="*/ 23 h 25"/>
                <a:gd name="T34" fmla="*/ 1 w 63"/>
                <a:gd name="T35" fmla="*/ 24 h 25"/>
                <a:gd name="T36" fmla="*/ 4 w 63"/>
                <a:gd name="T37" fmla="*/ 19 h 25"/>
                <a:gd name="T38" fmla="*/ 12 w 63"/>
                <a:gd name="T39" fmla="*/ 18 h 25"/>
                <a:gd name="T40" fmla="*/ 14 w 63"/>
                <a:gd name="T41" fmla="*/ 17 h 25"/>
                <a:gd name="T42" fmla="*/ 24 w 63"/>
                <a:gd name="T43" fmla="*/ 12 h 25"/>
                <a:gd name="T44" fmla="*/ 25 w 63"/>
                <a:gd name="T45" fmla="*/ 10 h 25"/>
                <a:gd name="T46" fmla="*/ 25 w 63"/>
                <a:gd name="T47" fmla="*/ 11 h 25"/>
                <a:gd name="T48" fmla="*/ 41 w 63"/>
                <a:gd name="T49" fmla="*/ 11 h 25"/>
                <a:gd name="T50" fmla="*/ 41 w 63"/>
                <a:gd name="T51" fmla="*/ 10 h 25"/>
                <a:gd name="T52" fmla="*/ 41 w 63"/>
                <a:gd name="T53" fmla="*/ 12 h 25"/>
                <a:gd name="T54" fmla="*/ 44 w 63"/>
                <a:gd name="T55" fmla="*/ 12 h 25"/>
                <a:gd name="T56" fmla="*/ 52 w 63"/>
                <a:gd name="T57" fmla="*/ 18 h 25"/>
                <a:gd name="T58" fmla="*/ 53 w 63"/>
                <a:gd name="T59" fmla="*/ 16 h 25"/>
                <a:gd name="T60" fmla="*/ 59 w 63"/>
                <a:gd name="T61" fmla="*/ 19 h 25"/>
                <a:gd name="T62" fmla="*/ 62 w 63"/>
                <a:gd name="T63" fmla="*/ 24 h 25"/>
                <a:gd name="T64" fmla="*/ 52 w 63"/>
                <a:gd name="T65" fmla="*/ 2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3" h="25">
                  <a:moveTo>
                    <a:pt x="52" y="24"/>
                  </a:moveTo>
                  <a:cubicBezTo>
                    <a:pt x="52" y="25"/>
                    <a:pt x="52" y="25"/>
                    <a:pt x="52" y="25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3" y="24"/>
                    <a:pt x="63" y="24"/>
                    <a:pt x="63" y="24"/>
                  </a:cubicBezTo>
                  <a:cubicBezTo>
                    <a:pt x="63" y="21"/>
                    <a:pt x="62" y="19"/>
                    <a:pt x="60" y="18"/>
                  </a:cubicBezTo>
                  <a:cubicBezTo>
                    <a:pt x="58" y="16"/>
                    <a:pt x="56" y="15"/>
                    <a:pt x="53" y="15"/>
                  </a:cubicBezTo>
                  <a:cubicBezTo>
                    <a:pt x="53" y="15"/>
                    <a:pt x="53" y="15"/>
                    <a:pt x="53" y="15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2" y="12"/>
                    <a:pt x="48" y="9"/>
                    <a:pt x="44" y="9"/>
                  </a:cubicBezTo>
                  <a:cubicBezTo>
                    <a:pt x="43" y="9"/>
                    <a:pt x="42" y="10"/>
                    <a:pt x="42" y="10"/>
                  </a:cubicBezTo>
                  <a:cubicBezTo>
                    <a:pt x="42" y="11"/>
                    <a:pt x="42" y="11"/>
                    <a:pt x="42" y="11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5"/>
                    <a:pt x="38" y="0"/>
                    <a:pt x="33" y="0"/>
                  </a:cubicBezTo>
                  <a:cubicBezTo>
                    <a:pt x="27" y="0"/>
                    <a:pt x="23" y="5"/>
                    <a:pt x="23" y="11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3" y="10"/>
                    <a:pt x="22" y="9"/>
                    <a:pt x="21" y="9"/>
                  </a:cubicBezTo>
                  <a:cubicBezTo>
                    <a:pt x="17" y="9"/>
                    <a:pt x="13" y="12"/>
                    <a:pt x="12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2" y="16"/>
                    <a:pt x="11" y="15"/>
                    <a:pt x="10" y="15"/>
                  </a:cubicBezTo>
                  <a:cubicBezTo>
                    <a:pt x="7" y="15"/>
                    <a:pt x="5" y="16"/>
                    <a:pt x="3" y="18"/>
                  </a:cubicBezTo>
                  <a:cubicBezTo>
                    <a:pt x="1" y="19"/>
                    <a:pt x="0" y="21"/>
                    <a:pt x="0" y="24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2"/>
                    <a:pt x="3" y="20"/>
                    <a:pt x="4" y="19"/>
                  </a:cubicBezTo>
                  <a:cubicBezTo>
                    <a:pt x="6" y="18"/>
                    <a:pt x="8" y="18"/>
                    <a:pt x="10" y="18"/>
                  </a:cubicBezTo>
                  <a:cubicBezTo>
                    <a:pt x="11" y="18"/>
                    <a:pt x="12" y="18"/>
                    <a:pt x="12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5" y="14"/>
                    <a:pt x="18" y="12"/>
                    <a:pt x="21" y="12"/>
                  </a:cubicBezTo>
                  <a:cubicBezTo>
                    <a:pt x="22" y="12"/>
                    <a:pt x="23" y="12"/>
                    <a:pt x="24" y="12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5" y="6"/>
                    <a:pt x="28" y="2"/>
                    <a:pt x="33" y="2"/>
                  </a:cubicBezTo>
                  <a:cubicBezTo>
                    <a:pt x="37" y="2"/>
                    <a:pt x="41" y="6"/>
                    <a:pt x="41" y="11"/>
                  </a:cubicBezTo>
                  <a:cubicBezTo>
                    <a:pt x="42" y="11"/>
                    <a:pt x="42" y="11"/>
                    <a:pt x="42" y="11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3" y="12"/>
                    <a:pt x="43" y="12"/>
                    <a:pt x="44" y="12"/>
                  </a:cubicBezTo>
                  <a:cubicBezTo>
                    <a:pt x="47" y="12"/>
                    <a:pt x="50" y="14"/>
                    <a:pt x="51" y="17"/>
                  </a:cubicBezTo>
                  <a:cubicBezTo>
                    <a:pt x="52" y="18"/>
                    <a:pt x="52" y="18"/>
                    <a:pt x="52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5" y="18"/>
                    <a:pt x="57" y="18"/>
                    <a:pt x="59" y="19"/>
                  </a:cubicBezTo>
                  <a:cubicBezTo>
                    <a:pt x="60" y="20"/>
                    <a:pt x="61" y="22"/>
                    <a:pt x="61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52" y="24"/>
                    <a:pt x="52" y="24"/>
                    <a:pt x="52" y="24"/>
                  </a:cubicBezTo>
                </a:path>
              </a:pathLst>
            </a:custGeom>
            <a:solidFill>
              <a:srgbClr val="5E6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4" name="íşḷîďê">
              <a:extLst>
                <a:ext uri="{FF2B5EF4-FFF2-40B4-BE49-F238E27FC236}">
                  <a16:creationId xmlns:a16="http://schemas.microsoft.com/office/drawing/2014/main" id="{CB1667A1-FCBD-4F8A-9DD5-199B8CDA2DD9}"/>
                </a:ext>
              </a:extLst>
            </p:cNvPr>
            <p:cNvSpPr/>
            <p:nvPr/>
          </p:nvSpPr>
          <p:spPr bwMode="auto">
            <a:xfrm>
              <a:off x="3265792" y="1364414"/>
              <a:ext cx="1503225" cy="539087"/>
            </a:xfrm>
            <a:custGeom>
              <a:avLst/>
              <a:gdLst>
                <a:gd name="T0" fmla="*/ 51 w 61"/>
                <a:gd name="T1" fmla="*/ 22 h 22"/>
                <a:gd name="T2" fmla="*/ 61 w 61"/>
                <a:gd name="T3" fmla="*/ 22 h 22"/>
                <a:gd name="T4" fmla="*/ 52 w 61"/>
                <a:gd name="T5" fmla="*/ 15 h 22"/>
                <a:gd name="T6" fmla="*/ 52 w 61"/>
                <a:gd name="T7" fmla="*/ 15 h 22"/>
                <a:gd name="T8" fmla="*/ 43 w 61"/>
                <a:gd name="T9" fmla="*/ 9 h 22"/>
                <a:gd name="T10" fmla="*/ 41 w 61"/>
                <a:gd name="T11" fmla="*/ 9 h 22"/>
                <a:gd name="T12" fmla="*/ 41 w 61"/>
                <a:gd name="T13" fmla="*/ 9 h 22"/>
                <a:gd name="T14" fmla="*/ 32 w 61"/>
                <a:gd name="T15" fmla="*/ 0 h 22"/>
                <a:gd name="T16" fmla="*/ 23 w 61"/>
                <a:gd name="T17" fmla="*/ 9 h 22"/>
                <a:gd name="T18" fmla="*/ 23 w 61"/>
                <a:gd name="T19" fmla="*/ 9 h 22"/>
                <a:gd name="T20" fmla="*/ 21 w 61"/>
                <a:gd name="T21" fmla="*/ 9 h 22"/>
                <a:gd name="T22" fmla="*/ 12 w 61"/>
                <a:gd name="T23" fmla="*/ 15 h 22"/>
                <a:gd name="T24" fmla="*/ 9 w 61"/>
                <a:gd name="T25" fmla="*/ 15 h 22"/>
                <a:gd name="T26" fmla="*/ 0 w 61"/>
                <a:gd name="T27" fmla="*/ 22 h 22"/>
                <a:gd name="T28" fmla="*/ 51 w 61"/>
                <a:gd name="T2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1" h="22">
                  <a:moveTo>
                    <a:pt x="51" y="22"/>
                  </a:moveTo>
                  <a:cubicBezTo>
                    <a:pt x="61" y="22"/>
                    <a:pt x="61" y="22"/>
                    <a:pt x="61" y="22"/>
                  </a:cubicBezTo>
                  <a:cubicBezTo>
                    <a:pt x="61" y="18"/>
                    <a:pt x="57" y="15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1" y="11"/>
                    <a:pt x="47" y="9"/>
                    <a:pt x="43" y="9"/>
                  </a:cubicBezTo>
                  <a:cubicBezTo>
                    <a:pt x="43" y="9"/>
                    <a:pt x="42" y="9"/>
                    <a:pt x="41" y="9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1" y="4"/>
                    <a:pt x="37" y="0"/>
                    <a:pt x="32" y="0"/>
                  </a:cubicBezTo>
                  <a:cubicBezTo>
                    <a:pt x="27" y="0"/>
                    <a:pt x="23" y="4"/>
                    <a:pt x="23" y="9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2" y="9"/>
                    <a:pt x="22" y="9"/>
                    <a:pt x="21" y="9"/>
                  </a:cubicBezTo>
                  <a:cubicBezTo>
                    <a:pt x="17" y="9"/>
                    <a:pt x="13" y="12"/>
                    <a:pt x="12" y="15"/>
                  </a:cubicBezTo>
                  <a:cubicBezTo>
                    <a:pt x="11" y="15"/>
                    <a:pt x="10" y="15"/>
                    <a:pt x="9" y="15"/>
                  </a:cubicBezTo>
                  <a:cubicBezTo>
                    <a:pt x="4" y="15"/>
                    <a:pt x="0" y="18"/>
                    <a:pt x="0" y="22"/>
                  </a:cubicBezTo>
                  <a:cubicBezTo>
                    <a:pt x="51" y="22"/>
                    <a:pt x="51" y="22"/>
                    <a:pt x="51" y="2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5" name="îṥ1iḋé">
              <a:extLst>
                <a:ext uri="{FF2B5EF4-FFF2-40B4-BE49-F238E27FC236}">
                  <a16:creationId xmlns:a16="http://schemas.microsoft.com/office/drawing/2014/main" id="{8A73580E-4773-4230-A7BA-E3377FAE79ED}"/>
                </a:ext>
              </a:extLst>
            </p:cNvPr>
            <p:cNvSpPr/>
            <p:nvPr/>
          </p:nvSpPr>
          <p:spPr bwMode="auto">
            <a:xfrm>
              <a:off x="3234694" y="1333316"/>
              <a:ext cx="1565428" cy="601289"/>
            </a:xfrm>
            <a:custGeom>
              <a:avLst/>
              <a:gdLst>
                <a:gd name="T0" fmla="*/ 52 w 63"/>
                <a:gd name="T1" fmla="*/ 24 h 24"/>
                <a:gd name="T2" fmla="*/ 63 w 63"/>
                <a:gd name="T3" fmla="*/ 23 h 24"/>
                <a:gd name="T4" fmla="*/ 53 w 63"/>
                <a:gd name="T5" fmla="*/ 15 h 24"/>
                <a:gd name="T6" fmla="*/ 53 w 63"/>
                <a:gd name="T7" fmla="*/ 15 h 24"/>
                <a:gd name="T8" fmla="*/ 54 w 63"/>
                <a:gd name="T9" fmla="*/ 16 h 24"/>
                <a:gd name="T10" fmla="*/ 42 w 63"/>
                <a:gd name="T11" fmla="*/ 9 h 24"/>
                <a:gd name="T12" fmla="*/ 43 w 63"/>
                <a:gd name="T13" fmla="*/ 10 h 24"/>
                <a:gd name="T14" fmla="*/ 43 w 63"/>
                <a:gd name="T15" fmla="*/ 10 h 24"/>
                <a:gd name="T16" fmla="*/ 33 w 63"/>
                <a:gd name="T17" fmla="*/ 0 h 24"/>
                <a:gd name="T18" fmla="*/ 23 w 63"/>
                <a:gd name="T19" fmla="*/ 10 h 24"/>
                <a:gd name="T20" fmla="*/ 24 w 63"/>
                <a:gd name="T21" fmla="*/ 10 h 24"/>
                <a:gd name="T22" fmla="*/ 22 w 63"/>
                <a:gd name="T23" fmla="*/ 9 h 24"/>
                <a:gd name="T24" fmla="*/ 13 w 63"/>
                <a:gd name="T25" fmla="*/ 16 h 24"/>
                <a:gd name="T26" fmla="*/ 10 w 63"/>
                <a:gd name="T27" fmla="*/ 15 h 24"/>
                <a:gd name="T28" fmla="*/ 0 w 63"/>
                <a:gd name="T29" fmla="*/ 23 h 24"/>
                <a:gd name="T30" fmla="*/ 52 w 63"/>
                <a:gd name="T31" fmla="*/ 24 h 24"/>
                <a:gd name="T32" fmla="*/ 52 w 63"/>
                <a:gd name="T33" fmla="*/ 22 h 24"/>
                <a:gd name="T34" fmla="*/ 1 w 63"/>
                <a:gd name="T35" fmla="*/ 23 h 24"/>
                <a:gd name="T36" fmla="*/ 5 w 63"/>
                <a:gd name="T37" fmla="*/ 19 h 24"/>
                <a:gd name="T38" fmla="*/ 13 w 63"/>
                <a:gd name="T39" fmla="*/ 17 h 24"/>
                <a:gd name="T40" fmla="*/ 14 w 63"/>
                <a:gd name="T41" fmla="*/ 17 h 24"/>
                <a:gd name="T42" fmla="*/ 24 w 63"/>
                <a:gd name="T43" fmla="*/ 11 h 24"/>
                <a:gd name="T44" fmla="*/ 25 w 63"/>
                <a:gd name="T45" fmla="*/ 10 h 24"/>
                <a:gd name="T46" fmla="*/ 25 w 63"/>
                <a:gd name="T47" fmla="*/ 10 h 24"/>
                <a:gd name="T48" fmla="*/ 41 w 63"/>
                <a:gd name="T49" fmla="*/ 10 h 24"/>
                <a:gd name="T50" fmla="*/ 41 w 63"/>
                <a:gd name="T51" fmla="*/ 10 h 24"/>
                <a:gd name="T52" fmla="*/ 41 w 63"/>
                <a:gd name="T53" fmla="*/ 11 h 24"/>
                <a:gd name="T54" fmla="*/ 44 w 63"/>
                <a:gd name="T55" fmla="*/ 11 h 24"/>
                <a:gd name="T56" fmla="*/ 52 w 63"/>
                <a:gd name="T57" fmla="*/ 17 h 24"/>
                <a:gd name="T58" fmla="*/ 53 w 63"/>
                <a:gd name="T59" fmla="*/ 16 h 24"/>
                <a:gd name="T60" fmla="*/ 59 w 63"/>
                <a:gd name="T61" fmla="*/ 19 h 24"/>
                <a:gd name="T62" fmla="*/ 62 w 63"/>
                <a:gd name="T63" fmla="*/ 23 h 24"/>
                <a:gd name="T64" fmla="*/ 52 w 63"/>
                <a:gd name="T65" fmla="*/ 2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3" h="24">
                  <a:moveTo>
                    <a:pt x="52" y="23"/>
                  </a:moveTo>
                  <a:cubicBezTo>
                    <a:pt x="52" y="24"/>
                    <a:pt x="52" y="24"/>
                    <a:pt x="52" y="24"/>
                  </a:cubicBezTo>
                  <a:cubicBezTo>
                    <a:pt x="63" y="24"/>
                    <a:pt x="63" y="24"/>
                    <a:pt x="63" y="24"/>
                  </a:cubicBezTo>
                  <a:cubicBezTo>
                    <a:pt x="63" y="23"/>
                    <a:pt x="63" y="23"/>
                    <a:pt x="63" y="23"/>
                  </a:cubicBezTo>
                  <a:cubicBezTo>
                    <a:pt x="63" y="21"/>
                    <a:pt x="62" y="19"/>
                    <a:pt x="60" y="17"/>
                  </a:cubicBezTo>
                  <a:cubicBezTo>
                    <a:pt x="59" y="16"/>
                    <a:pt x="56" y="15"/>
                    <a:pt x="53" y="15"/>
                  </a:cubicBezTo>
                  <a:cubicBezTo>
                    <a:pt x="53" y="15"/>
                    <a:pt x="53" y="15"/>
                    <a:pt x="53" y="15"/>
                  </a:cubicBezTo>
                  <a:cubicBezTo>
                    <a:pt x="53" y="15"/>
                    <a:pt x="53" y="15"/>
                    <a:pt x="53" y="15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4" y="16"/>
                    <a:pt x="54" y="16"/>
                    <a:pt x="54" y="16"/>
                  </a:cubicBezTo>
                  <a:cubicBezTo>
                    <a:pt x="52" y="12"/>
                    <a:pt x="49" y="9"/>
                    <a:pt x="44" y="9"/>
                  </a:cubicBezTo>
                  <a:cubicBezTo>
                    <a:pt x="44" y="9"/>
                    <a:pt x="43" y="9"/>
                    <a:pt x="42" y="9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4"/>
                    <a:pt x="39" y="0"/>
                    <a:pt x="33" y="0"/>
                  </a:cubicBezTo>
                  <a:cubicBezTo>
                    <a:pt x="28" y="0"/>
                    <a:pt x="23" y="4"/>
                    <a:pt x="23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4" y="9"/>
                    <a:pt x="23" y="9"/>
                    <a:pt x="22" y="9"/>
                  </a:cubicBezTo>
                  <a:cubicBezTo>
                    <a:pt x="17" y="9"/>
                    <a:pt x="14" y="12"/>
                    <a:pt x="12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2" y="15"/>
                    <a:pt x="10" y="15"/>
                  </a:cubicBezTo>
                  <a:cubicBezTo>
                    <a:pt x="8" y="15"/>
                    <a:pt x="5" y="16"/>
                    <a:pt x="3" y="17"/>
                  </a:cubicBezTo>
                  <a:cubicBezTo>
                    <a:pt x="2" y="19"/>
                    <a:pt x="0" y="21"/>
                    <a:pt x="0" y="2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52" y="22"/>
                    <a:pt x="52" y="22"/>
                    <a:pt x="52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2" y="21"/>
                    <a:pt x="3" y="20"/>
                    <a:pt x="5" y="19"/>
                  </a:cubicBezTo>
                  <a:cubicBezTo>
                    <a:pt x="6" y="18"/>
                    <a:pt x="8" y="17"/>
                    <a:pt x="10" y="17"/>
                  </a:cubicBezTo>
                  <a:cubicBezTo>
                    <a:pt x="11" y="17"/>
                    <a:pt x="12" y="17"/>
                    <a:pt x="13" y="17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5" y="13"/>
                    <a:pt x="18" y="11"/>
                    <a:pt x="22" y="11"/>
                  </a:cubicBezTo>
                  <a:cubicBezTo>
                    <a:pt x="23" y="11"/>
                    <a:pt x="23" y="11"/>
                    <a:pt x="24" y="11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25" y="6"/>
                    <a:pt x="29" y="2"/>
                    <a:pt x="33" y="2"/>
                  </a:cubicBezTo>
                  <a:cubicBezTo>
                    <a:pt x="38" y="2"/>
                    <a:pt x="41" y="6"/>
                    <a:pt x="41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11"/>
                    <a:pt x="44" y="11"/>
                    <a:pt x="44" y="11"/>
                  </a:cubicBezTo>
                  <a:cubicBezTo>
                    <a:pt x="48" y="11"/>
                    <a:pt x="51" y="13"/>
                    <a:pt x="52" y="16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56" y="17"/>
                    <a:pt x="58" y="18"/>
                    <a:pt x="59" y="19"/>
                  </a:cubicBezTo>
                  <a:cubicBezTo>
                    <a:pt x="61" y="20"/>
                    <a:pt x="61" y="21"/>
                    <a:pt x="61" y="23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52" y="22"/>
                    <a:pt x="52" y="22"/>
                    <a:pt x="52" y="22"/>
                  </a:cubicBezTo>
                  <a:cubicBezTo>
                    <a:pt x="52" y="23"/>
                    <a:pt x="52" y="23"/>
                    <a:pt x="52" y="23"/>
                  </a:cubicBezTo>
                </a:path>
              </a:pathLst>
            </a:custGeom>
            <a:solidFill>
              <a:srgbClr val="5E6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6" name="íṩľîďè">
              <a:extLst>
                <a:ext uri="{FF2B5EF4-FFF2-40B4-BE49-F238E27FC236}">
                  <a16:creationId xmlns:a16="http://schemas.microsoft.com/office/drawing/2014/main" id="{7421A098-E8BF-426E-9A51-BAB0F3ACA08F}"/>
                </a:ext>
              </a:extLst>
            </p:cNvPr>
            <p:cNvSpPr/>
            <p:nvPr/>
          </p:nvSpPr>
          <p:spPr bwMode="auto">
            <a:xfrm>
              <a:off x="4250665" y="3665898"/>
              <a:ext cx="3887648" cy="201120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7" name="íŝḷîdè">
              <a:extLst>
                <a:ext uri="{FF2B5EF4-FFF2-40B4-BE49-F238E27FC236}">
                  <a16:creationId xmlns:a16="http://schemas.microsoft.com/office/drawing/2014/main" id="{5555E586-80BF-4101-9D0B-1E4D53F33D78}"/>
                </a:ext>
              </a:extLst>
            </p:cNvPr>
            <p:cNvSpPr/>
            <p:nvPr/>
          </p:nvSpPr>
          <p:spPr bwMode="auto">
            <a:xfrm>
              <a:off x="4250665" y="3665898"/>
              <a:ext cx="3887648" cy="20112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8" name="íş1ïďê">
              <a:extLst>
                <a:ext uri="{FF2B5EF4-FFF2-40B4-BE49-F238E27FC236}">
                  <a16:creationId xmlns:a16="http://schemas.microsoft.com/office/drawing/2014/main" id="{357D3C35-B7C5-44AE-832A-28D895257F53}"/>
                </a:ext>
              </a:extLst>
            </p:cNvPr>
            <p:cNvSpPr/>
            <p:nvPr/>
          </p:nvSpPr>
          <p:spPr bwMode="auto">
            <a:xfrm>
              <a:off x="4178092" y="3665898"/>
              <a:ext cx="4001683" cy="2052676"/>
            </a:xfrm>
            <a:custGeom>
              <a:avLst/>
              <a:gdLst>
                <a:gd name="T0" fmla="*/ 375 w 386"/>
                <a:gd name="T1" fmla="*/ 0 h 198"/>
                <a:gd name="T2" fmla="*/ 375 w 386"/>
                <a:gd name="T3" fmla="*/ 187 h 198"/>
                <a:gd name="T4" fmla="*/ 12 w 386"/>
                <a:gd name="T5" fmla="*/ 187 h 198"/>
                <a:gd name="T6" fmla="*/ 12 w 386"/>
                <a:gd name="T7" fmla="*/ 0 h 198"/>
                <a:gd name="T8" fmla="*/ 0 w 386"/>
                <a:gd name="T9" fmla="*/ 0 h 198"/>
                <a:gd name="T10" fmla="*/ 0 w 386"/>
                <a:gd name="T11" fmla="*/ 198 h 198"/>
                <a:gd name="T12" fmla="*/ 386 w 386"/>
                <a:gd name="T13" fmla="*/ 198 h 198"/>
                <a:gd name="T14" fmla="*/ 386 w 386"/>
                <a:gd name="T15" fmla="*/ 0 h 198"/>
                <a:gd name="T16" fmla="*/ 375 w 386"/>
                <a:gd name="T17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6" h="198">
                  <a:moveTo>
                    <a:pt x="375" y="0"/>
                  </a:moveTo>
                  <a:lnTo>
                    <a:pt x="375" y="187"/>
                  </a:lnTo>
                  <a:lnTo>
                    <a:pt x="12" y="187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198"/>
                  </a:lnTo>
                  <a:lnTo>
                    <a:pt x="386" y="198"/>
                  </a:lnTo>
                  <a:lnTo>
                    <a:pt x="386" y="0"/>
                  </a:lnTo>
                  <a:lnTo>
                    <a:pt x="375" y="0"/>
                  </a:lnTo>
                  <a:close/>
                </a:path>
              </a:pathLst>
            </a:custGeom>
            <a:solidFill>
              <a:srgbClr val="5E6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9" name="islîḓê">
              <a:extLst>
                <a:ext uri="{FF2B5EF4-FFF2-40B4-BE49-F238E27FC236}">
                  <a16:creationId xmlns:a16="http://schemas.microsoft.com/office/drawing/2014/main" id="{3E36203A-759C-47EB-BB8F-1D62AA367B5F}"/>
                </a:ext>
              </a:extLst>
            </p:cNvPr>
            <p:cNvSpPr/>
            <p:nvPr/>
          </p:nvSpPr>
          <p:spPr bwMode="auto">
            <a:xfrm>
              <a:off x="4178092" y="3665898"/>
              <a:ext cx="4001683" cy="2052676"/>
            </a:xfrm>
            <a:custGeom>
              <a:avLst/>
              <a:gdLst>
                <a:gd name="T0" fmla="*/ 375 w 386"/>
                <a:gd name="T1" fmla="*/ 0 h 198"/>
                <a:gd name="T2" fmla="*/ 375 w 386"/>
                <a:gd name="T3" fmla="*/ 187 h 198"/>
                <a:gd name="T4" fmla="*/ 12 w 386"/>
                <a:gd name="T5" fmla="*/ 187 h 198"/>
                <a:gd name="T6" fmla="*/ 12 w 386"/>
                <a:gd name="T7" fmla="*/ 0 h 198"/>
                <a:gd name="T8" fmla="*/ 0 w 386"/>
                <a:gd name="T9" fmla="*/ 0 h 198"/>
                <a:gd name="T10" fmla="*/ 0 w 386"/>
                <a:gd name="T11" fmla="*/ 198 h 198"/>
                <a:gd name="T12" fmla="*/ 386 w 386"/>
                <a:gd name="T13" fmla="*/ 198 h 198"/>
                <a:gd name="T14" fmla="*/ 386 w 386"/>
                <a:gd name="T15" fmla="*/ 0 h 198"/>
                <a:gd name="T16" fmla="*/ 375 w 386"/>
                <a:gd name="T17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6" h="198">
                  <a:moveTo>
                    <a:pt x="375" y="0"/>
                  </a:moveTo>
                  <a:lnTo>
                    <a:pt x="375" y="187"/>
                  </a:lnTo>
                  <a:lnTo>
                    <a:pt x="12" y="187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198"/>
                  </a:lnTo>
                  <a:lnTo>
                    <a:pt x="386" y="198"/>
                  </a:lnTo>
                  <a:lnTo>
                    <a:pt x="386" y="0"/>
                  </a:lnTo>
                  <a:lnTo>
                    <a:pt x="37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0" name="ïṡlídè">
              <a:extLst>
                <a:ext uri="{FF2B5EF4-FFF2-40B4-BE49-F238E27FC236}">
                  <a16:creationId xmlns:a16="http://schemas.microsoft.com/office/drawing/2014/main" id="{6F2C2B16-2284-43B1-B9C7-425257ABAD29}"/>
                </a:ext>
              </a:extLst>
            </p:cNvPr>
            <p:cNvSpPr/>
            <p:nvPr/>
          </p:nvSpPr>
          <p:spPr bwMode="auto">
            <a:xfrm>
              <a:off x="5961226" y="3489661"/>
              <a:ext cx="1855706" cy="1814236"/>
            </a:xfrm>
            <a:prstGeom prst="rect">
              <a:avLst/>
            </a:prstGeom>
            <a:solidFill>
              <a:srgbClr val="81C4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1" name="iŝḻîḋê">
              <a:extLst>
                <a:ext uri="{FF2B5EF4-FFF2-40B4-BE49-F238E27FC236}">
                  <a16:creationId xmlns:a16="http://schemas.microsoft.com/office/drawing/2014/main" id="{A421660B-246C-4436-9528-021AB2E19AC0}"/>
                </a:ext>
              </a:extLst>
            </p:cNvPr>
            <p:cNvSpPr/>
            <p:nvPr/>
          </p:nvSpPr>
          <p:spPr bwMode="auto">
            <a:xfrm>
              <a:off x="5961226" y="3489661"/>
              <a:ext cx="1855706" cy="18142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2" name="iṡḷïdè">
              <a:extLst>
                <a:ext uri="{FF2B5EF4-FFF2-40B4-BE49-F238E27FC236}">
                  <a16:creationId xmlns:a16="http://schemas.microsoft.com/office/drawing/2014/main" id="{E3274ABA-4FA6-49E7-B59A-F7733B8D20DF}"/>
                </a:ext>
              </a:extLst>
            </p:cNvPr>
            <p:cNvSpPr/>
            <p:nvPr/>
          </p:nvSpPr>
          <p:spPr bwMode="auto">
            <a:xfrm>
              <a:off x="5909394" y="3468928"/>
              <a:ext cx="1949006" cy="1855704"/>
            </a:xfrm>
            <a:custGeom>
              <a:avLst/>
              <a:gdLst>
                <a:gd name="T0" fmla="*/ 5 w 188"/>
                <a:gd name="T1" fmla="*/ 177 h 179"/>
                <a:gd name="T2" fmla="*/ 7 w 188"/>
                <a:gd name="T3" fmla="*/ 177 h 179"/>
                <a:gd name="T4" fmla="*/ 7 w 188"/>
                <a:gd name="T5" fmla="*/ 7 h 179"/>
                <a:gd name="T6" fmla="*/ 181 w 188"/>
                <a:gd name="T7" fmla="*/ 7 h 179"/>
                <a:gd name="T8" fmla="*/ 181 w 188"/>
                <a:gd name="T9" fmla="*/ 172 h 179"/>
                <a:gd name="T10" fmla="*/ 5 w 188"/>
                <a:gd name="T11" fmla="*/ 172 h 179"/>
                <a:gd name="T12" fmla="*/ 5 w 188"/>
                <a:gd name="T13" fmla="*/ 177 h 179"/>
                <a:gd name="T14" fmla="*/ 7 w 188"/>
                <a:gd name="T15" fmla="*/ 177 h 179"/>
                <a:gd name="T16" fmla="*/ 5 w 188"/>
                <a:gd name="T17" fmla="*/ 177 h 179"/>
                <a:gd name="T18" fmla="*/ 5 w 188"/>
                <a:gd name="T19" fmla="*/ 179 h 179"/>
                <a:gd name="T20" fmla="*/ 188 w 188"/>
                <a:gd name="T21" fmla="*/ 179 h 179"/>
                <a:gd name="T22" fmla="*/ 188 w 188"/>
                <a:gd name="T23" fmla="*/ 0 h 179"/>
                <a:gd name="T24" fmla="*/ 0 w 188"/>
                <a:gd name="T25" fmla="*/ 0 h 179"/>
                <a:gd name="T26" fmla="*/ 0 w 188"/>
                <a:gd name="T27" fmla="*/ 179 h 179"/>
                <a:gd name="T28" fmla="*/ 5 w 188"/>
                <a:gd name="T29" fmla="*/ 179 h 179"/>
                <a:gd name="T30" fmla="*/ 5 w 188"/>
                <a:gd name="T31" fmla="*/ 177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8" h="179">
                  <a:moveTo>
                    <a:pt x="5" y="177"/>
                  </a:moveTo>
                  <a:lnTo>
                    <a:pt x="7" y="177"/>
                  </a:lnTo>
                  <a:lnTo>
                    <a:pt x="7" y="7"/>
                  </a:lnTo>
                  <a:lnTo>
                    <a:pt x="181" y="7"/>
                  </a:lnTo>
                  <a:lnTo>
                    <a:pt x="181" y="172"/>
                  </a:lnTo>
                  <a:lnTo>
                    <a:pt x="5" y="172"/>
                  </a:lnTo>
                  <a:lnTo>
                    <a:pt x="5" y="177"/>
                  </a:lnTo>
                  <a:lnTo>
                    <a:pt x="7" y="177"/>
                  </a:lnTo>
                  <a:lnTo>
                    <a:pt x="5" y="177"/>
                  </a:lnTo>
                  <a:lnTo>
                    <a:pt x="5" y="179"/>
                  </a:lnTo>
                  <a:lnTo>
                    <a:pt x="188" y="179"/>
                  </a:lnTo>
                  <a:lnTo>
                    <a:pt x="188" y="0"/>
                  </a:lnTo>
                  <a:lnTo>
                    <a:pt x="0" y="0"/>
                  </a:lnTo>
                  <a:lnTo>
                    <a:pt x="0" y="179"/>
                  </a:lnTo>
                  <a:lnTo>
                    <a:pt x="5" y="179"/>
                  </a:lnTo>
                  <a:lnTo>
                    <a:pt x="5" y="177"/>
                  </a:lnTo>
                  <a:close/>
                </a:path>
              </a:pathLst>
            </a:custGeom>
            <a:solidFill>
              <a:srgbClr val="5E6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3" name="ïṧḻíḋê">
              <a:extLst>
                <a:ext uri="{FF2B5EF4-FFF2-40B4-BE49-F238E27FC236}">
                  <a16:creationId xmlns:a16="http://schemas.microsoft.com/office/drawing/2014/main" id="{86680A7B-0341-42AD-BE13-B5A5A37A2FFC}"/>
                </a:ext>
              </a:extLst>
            </p:cNvPr>
            <p:cNvSpPr/>
            <p:nvPr/>
          </p:nvSpPr>
          <p:spPr bwMode="auto">
            <a:xfrm>
              <a:off x="5909394" y="3468928"/>
              <a:ext cx="1949006" cy="1855704"/>
            </a:xfrm>
            <a:custGeom>
              <a:avLst/>
              <a:gdLst>
                <a:gd name="T0" fmla="*/ 5 w 188"/>
                <a:gd name="T1" fmla="*/ 177 h 179"/>
                <a:gd name="T2" fmla="*/ 7 w 188"/>
                <a:gd name="T3" fmla="*/ 177 h 179"/>
                <a:gd name="T4" fmla="*/ 7 w 188"/>
                <a:gd name="T5" fmla="*/ 7 h 179"/>
                <a:gd name="T6" fmla="*/ 181 w 188"/>
                <a:gd name="T7" fmla="*/ 7 h 179"/>
                <a:gd name="T8" fmla="*/ 181 w 188"/>
                <a:gd name="T9" fmla="*/ 172 h 179"/>
                <a:gd name="T10" fmla="*/ 5 w 188"/>
                <a:gd name="T11" fmla="*/ 172 h 179"/>
                <a:gd name="T12" fmla="*/ 5 w 188"/>
                <a:gd name="T13" fmla="*/ 177 h 179"/>
                <a:gd name="T14" fmla="*/ 7 w 188"/>
                <a:gd name="T15" fmla="*/ 177 h 179"/>
                <a:gd name="T16" fmla="*/ 5 w 188"/>
                <a:gd name="T17" fmla="*/ 177 h 179"/>
                <a:gd name="T18" fmla="*/ 5 w 188"/>
                <a:gd name="T19" fmla="*/ 179 h 179"/>
                <a:gd name="T20" fmla="*/ 188 w 188"/>
                <a:gd name="T21" fmla="*/ 179 h 179"/>
                <a:gd name="T22" fmla="*/ 188 w 188"/>
                <a:gd name="T23" fmla="*/ 0 h 179"/>
                <a:gd name="T24" fmla="*/ 0 w 188"/>
                <a:gd name="T25" fmla="*/ 0 h 179"/>
                <a:gd name="T26" fmla="*/ 0 w 188"/>
                <a:gd name="T27" fmla="*/ 179 h 179"/>
                <a:gd name="T28" fmla="*/ 5 w 188"/>
                <a:gd name="T29" fmla="*/ 179 h 179"/>
                <a:gd name="T30" fmla="*/ 5 w 188"/>
                <a:gd name="T31" fmla="*/ 177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8" h="179">
                  <a:moveTo>
                    <a:pt x="5" y="177"/>
                  </a:moveTo>
                  <a:lnTo>
                    <a:pt x="7" y="177"/>
                  </a:lnTo>
                  <a:lnTo>
                    <a:pt x="7" y="7"/>
                  </a:lnTo>
                  <a:lnTo>
                    <a:pt x="181" y="7"/>
                  </a:lnTo>
                  <a:lnTo>
                    <a:pt x="181" y="172"/>
                  </a:lnTo>
                  <a:lnTo>
                    <a:pt x="5" y="172"/>
                  </a:lnTo>
                  <a:lnTo>
                    <a:pt x="5" y="177"/>
                  </a:lnTo>
                  <a:lnTo>
                    <a:pt x="7" y="177"/>
                  </a:lnTo>
                  <a:lnTo>
                    <a:pt x="5" y="177"/>
                  </a:lnTo>
                  <a:lnTo>
                    <a:pt x="5" y="179"/>
                  </a:lnTo>
                  <a:lnTo>
                    <a:pt x="188" y="179"/>
                  </a:lnTo>
                  <a:lnTo>
                    <a:pt x="188" y="0"/>
                  </a:lnTo>
                  <a:lnTo>
                    <a:pt x="0" y="0"/>
                  </a:lnTo>
                  <a:lnTo>
                    <a:pt x="0" y="179"/>
                  </a:lnTo>
                  <a:lnTo>
                    <a:pt x="5" y="179"/>
                  </a:lnTo>
                  <a:lnTo>
                    <a:pt x="5" y="17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4" name="ïṣļiďe">
              <a:extLst>
                <a:ext uri="{FF2B5EF4-FFF2-40B4-BE49-F238E27FC236}">
                  <a16:creationId xmlns:a16="http://schemas.microsoft.com/office/drawing/2014/main" id="{DF951EC3-E2D6-4FEF-96B6-EE2CC3EA9593}"/>
                </a:ext>
              </a:extLst>
            </p:cNvPr>
            <p:cNvSpPr/>
            <p:nvPr/>
          </p:nvSpPr>
          <p:spPr bwMode="auto">
            <a:xfrm>
              <a:off x="6085631" y="4111684"/>
              <a:ext cx="1606896" cy="1067809"/>
            </a:xfrm>
            <a:custGeom>
              <a:avLst/>
              <a:gdLst>
                <a:gd name="T0" fmla="*/ 34 w 65"/>
                <a:gd name="T1" fmla="*/ 6 h 43"/>
                <a:gd name="T2" fmla="*/ 25 w 65"/>
                <a:gd name="T3" fmla="*/ 13 h 43"/>
                <a:gd name="T4" fmla="*/ 25 w 65"/>
                <a:gd name="T5" fmla="*/ 13 h 43"/>
                <a:gd name="T6" fmla="*/ 25 w 65"/>
                <a:gd name="T7" fmla="*/ 14 h 43"/>
                <a:gd name="T8" fmla="*/ 34 w 65"/>
                <a:gd name="T9" fmla="*/ 23 h 43"/>
                <a:gd name="T10" fmla="*/ 42 w 65"/>
                <a:gd name="T11" fmla="*/ 14 h 43"/>
                <a:gd name="T12" fmla="*/ 34 w 65"/>
                <a:gd name="T13" fmla="*/ 6 h 43"/>
                <a:gd name="T14" fmla="*/ 34 w 65"/>
                <a:gd name="T15" fmla="*/ 6 h 43"/>
                <a:gd name="T16" fmla="*/ 18 w 65"/>
                <a:gd name="T17" fmla="*/ 28 h 43"/>
                <a:gd name="T18" fmla="*/ 17 w 65"/>
                <a:gd name="T19" fmla="*/ 27 h 43"/>
                <a:gd name="T20" fmla="*/ 17 w 65"/>
                <a:gd name="T21" fmla="*/ 26 h 43"/>
                <a:gd name="T22" fmla="*/ 18 w 65"/>
                <a:gd name="T23" fmla="*/ 25 h 43"/>
                <a:gd name="T24" fmla="*/ 19 w 65"/>
                <a:gd name="T25" fmla="*/ 26 h 43"/>
                <a:gd name="T26" fmla="*/ 19 w 65"/>
                <a:gd name="T27" fmla="*/ 27 h 43"/>
                <a:gd name="T28" fmla="*/ 18 w 65"/>
                <a:gd name="T29" fmla="*/ 28 h 43"/>
                <a:gd name="T30" fmla="*/ 23 w 65"/>
                <a:gd name="T31" fmla="*/ 13 h 43"/>
                <a:gd name="T32" fmla="*/ 23 w 65"/>
                <a:gd name="T33" fmla="*/ 12 h 43"/>
                <a:gd name="T34" fmla="*/ 34 w 65"/>
                <a:gd name="T35" fmla="*/ 3 h 43"/>
                <a:gd name="T36" fmla="*/ 45 w 65"/>
                <a:gd name="T37" fmla="*/ 14 h 43"/>
                <a:gd name="T38" fmla="*/ 34 w 65"/>
                <a:gd name="T39" fmla="*/ 25 h 43"/>
                <a:gd name="T40" fmla="*/ 23 w 65"/>
                <a:gd name="T41" fmla="*/ 14 h 43"/>
                <a:gd name="T42" fmla="*/ 23 w 65"/>
                <a:gd name="T43" fmla="*/ 13 h 43"/>
                <a:gd name="T44" fmla="*/ 0 w 65"/>
                <a:gd name="T45" fmla="*/ 0 h 43"/>
                <a:gd name="T46" fmla="*/ 0 w 65"/>
                <a:gd name="T47" fmla="*/ 43 h 43"/>
                <a:gd name="T48" fmla="*/ 65 w 65"/>
                <a:gd name="T49" fmla="*/ 43 h 43"/>
                <a:gd name="T50" fmla="*/ 65 w 65"/>
                <a:gd name="T51" fmla="*/ 5 h 43"/>
                <a:gd name="T52" fmla="*/ 52 w 65"/>
                <a:gd name="T53" fmla="*/ 4 h 43"/>
                <a:gd name="T54" fmla="*/ 55 w 65"/>
                <a:gd name="T55" fmla="*/ 14 h 43"/>
                <a:gd name="T56" fmla="*/ 49 w 65"/>
                <a:gd name="T57" fmla="*/ 28 h 43"/>
                <a:gd name="T58" fmla="*/ 48 w 65"/>
                <a:gd name="T59" fmla="*/ 29 h 43"/>
                <a:gd name="T60" fmla="*/ 47 w 65"/>
                <a:gd name="T61" fmla="*/ 29 h 43"/>
                <a:gd name="T62" fmla="*/ 47 w 65"/>
                <a:gd name="T63" fmla="*/ 27 h 43"/>
                <a:gd name="T64" fmla="*/ 52 w 65"/>
                <a:gd name="T65" fmla="*/ 14 h 43"/>
                <a:gd name="T66" fmla="*/ 49 w 65"/>
                <a:gd name="T67" fmla="*/ 4 h 43"/>
                <a:gd name="T68" fmla="*/ 0 w 65"/>
                <a:gd name="T69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5" h="43">
                  <a:moveTo>
                    <a:pt x="34" y="6"/>
                  </a:moveTo>
                  <a:cubicBezTo>
                    <a:pt x="29" y="6"/>
                    <a:pt x="26" y="9"/>
                    <a:pt x="25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5" y="19"/>
                    <a:pt x="29" y="23"/>
                    <a:pt x="34" y="23"/>
                  </a:cubicBezTo>
                  <a:cubicBezTo>
                    <a:pt x="38" y="23"/>
                    <a:pt x="42" y="19"/>
                    <a:pt x="42" y="14"/>
                  </a:cubicBezTo>
                  <a:cubicBezTo>
                    <a:pt x="42" y="9"/>
                    <a:pt x="38" y="6"/>
                    <a:pt x="34" y="6"/>
                  </a:cubicBezTo>
                  <a:cubicBezTo>
                    <a:pt x="34" y="6"/>
                    <a:pt x="34" y="6"/>
                    <a:pt x="34" y="6"/>
                  </a:cubicBezTo>
                  <a:moveTo>
                    <a:pt x="18" y="28"/>
                  </a:moveTo>
                  <a:cubicBezTo>
                    <a:pt x="18" y="28"/>
                    <a:pt x="17" y="28"/>
                    <a:pt x="17" y="27"/>
                  </a:cubicBezTo>
                  <a:cubicBezTo>
                    <a:pt x="17" y="27"/>
                    <a:pt x="17" y="26"/>
                    <a:pt x="17" y="26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5"/>
                    <a:pt x="19" y="25"/>
                    <a:pt x="19" y="26"/>
                  </a:cubicBezTo>
                  <a:cubicBezTo>
                    <a:pt x="20" y="26"/>
                    <a:pt x="19" y="27"/>
                    <a:pt x="19" y="27"/>
                  </a:cubicBezTo>
                  <a:cubicBezTo>
                    <a:pt x="19" y="28"/>
                    <a:pt x="18" y="28"/>
                    <a:pt x="18" y="28"/>
                  </a:cubicBezTo>
                  <a:moveTo>
                    <a:pt x="23" y="13"/>
                  </a:moveTo>
                  <a:cubicBezTo>
                    <a:pt x="23" y="13"/>
                    <a:pt x="23" y="12"/>
                    <a:pt x="23" y="12"/>
                  </a:cubicBezTo>
                  <a:cubicBezTo>
                    <a:pt x="24" y="7"/>
                    <a:pt x="28" y="3"/>
                    <a:pt x="34" y="3"/>
                  </a:cubicBezTo>
                  <a:cubicBezTo>
                    <a:pt x="40" y="3"/>
                    <a:pt x="45" y="8"/>
                    <a:pt x="45" y="14"/>
                  </a:cubicBezTo>
                  <a:cubicBezTo>
                    <a:pt x="45" y="20"/>
                    <a:pt x="40" y="25"/>
                    <a:pt x="34" y="25"/>
                  </a:cubicBezTo>
                  <a:cubicBezTo>
                    <a:pt x="28" y="25"/>
                    <a:pt x="23" y="20"/>
                    <a:pt x="23" y="14"/>
                  </a:cubicBezTo>
                  <a:cubicBezTo>
                    <a:pt x="23" y="14"/>
                    <a:pt x="23" y="13"/>
                    <a:pt x="23" y="13"/>
                  </a:cubicBezTo>
                  <a:moveTo>
                    <a:pt x="0" y="0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65" y="5"/>
                    <a:pt x="65" y="5"/>
                    <a:pt x="65" y="5"/>
                  </a:cubicBezTo>
                  <a:cubicBezTo>
                    <a:pt x="52" y="4"/>
                    <a:pt x="52" y="4"/>
                    <a:pt x="52" y="4"/>
                  </a:cubicBezTo>
                  <a:cubicBezTo>
                    <a:pt x="54" y="7"/>
                    <a:pt x="55" y="11"/>
                    <a:pt x="55" y="14"/>
                  </a:cubicBezTo>
                  <a:cubicBezTo>
                    <a:pt x="55" y="20"/>
                    <a:pt x="53" y="25"/>
                    <a:pt x="49" y="28"/>
                  </a:cubicBezTo>
                  <a:cubicBezTo>
                    <a:pt x="49" y="29"/>
                    <a:pt x="49" y="29"/>
                    <a:pt x="48" y="29"/>
                  </a:cubicBezTo>
                  <a:cubicBezTo>
                    <a:pt x="48" y="29"/>
                    <a:pt x="48" y="29"/>
                    <a:pt x="47" y="29"/>
                  </a:cubicBezTo>
                  <a:cubicBezTo>
                    <a:pt x="47" y="28"/>
                    <a:pt x="47" y="27"/>
                    <a:pt x="47" y="27"/>
                  </a:cubicBezTo>
                  <a:cubicBezTo>
                    <a:pt x="50" y="23"/>
                    <a:pt x="52" y="19"/>
                    <a:pt x="52" y="14"/>
                  </a:cubicBezTo>
                  <a:cubicBezTo>
                    <a:pt x="52" y="11"/>
                    <a:pt x="51" y="7"/>
                    <a:pt x="49" y="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C1F1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5" name="íṣḷíḓé">
              <a:extLst>
                <a:ext uri="{FF2B5EF4-FFF2-40B4-BE49-F238E27FC236}">
                  <a16:creationId xmlns:a16="http://schemas.microsoft.com/office/drawing/2014/main" id="{B4262472-401F-4CDA-BCDC-5300363A4030}"/>
                </a:ext>
              </a:extLst>
            </p:cNvPr>
            <p:cNvSpPr/>
            <p:nvPr/>
          </p:nvSpPr>
          <p:spPr bwMode="auto">
            <a:xfrm>
              <a:off x="5784989" y="5272794"/>
              <a:ext cx="2280752" cy="124405"/>
            </a:xfrm>
            <a:custGeom>
              <a:avLst/>
              <a:gdLst>
                <a:gd name="T0" fmla="*/ 220 w 220"/>
                <a:gd name="T1" fmla="*/ 0 h 12"/>
                <a:gd name="T2" fmla="*/ 200 w 220"/>
                <a:gd name="T3" fmla="*/ 0 h 12"/>
                <a:gd name="T4" fmla="*/ 200 w 220"/>
                <a:gd name="T5" fmla="*/ 5 h 12"/>
                <a:gd name="T6" fmla="*/ 17 w 220"/>
                <a:gd name="T7" fmla="*/ 5 h 12"/>
                <a:gd name="T8" fmla="*/ 12 w 220"/>
                <a:gd name="T9" fmla="*/ 5 h 12"/>
                <a:gd name="T10" fmla="*/ 12 w 220"/>
                <a:gd name="T11" fmla="*/ 0 h 12"/>
                <a:gd name="T12" fmla="*/ 0 w 220"/>
                <a:gd name="T13" fmla="*/ 0 h 12"/>
                <a:gd name="T14" fmla="*/ 0 w 220"/>
                <a:gd name="T15" fmla="*/ 12 h 12"/>
                <a:gd name="T16" fmla="*/ 220 w 220"/>
                <a:gd name="T17" fmla="*/ 12 h 12"/>
                <a:gd name="T18" fmla="*/ 220 w 220"/>
                <a:gd name="T1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0" h="12">
                  <a:moveTo>
                    <a:pt x="220" y="0"/>
                  </a:moveTo>
                  <a:lnTo>
                    <a:pt x="200" y="0"/>
                  </a:lnTo>
                  <a:lnTo>
                    <a:pt x="200" y="5"/>
                  </a:lnTo>
                  <a:lnTo>
                    <a:pt x="17" y="5"/>
                  </a:lnTo>
                  <a:lnTo>
                    <a:pt x="12" y="5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0" y="12"/>
                  </a:lnTo>
                  <a:lnTo>
                    <a:pt x="220" y="0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6" name="íSļíḑè">
              <a:extLst>
                <a:ext uri="{FF2B5EF4-FFF2-40B4-BE49-F238E27FC236}">
                  <a16:creationId xmlns:a16="http://schemas.microsoft.com/office/drawing/2014/main" id="{0CF7EF7B-0C1E-4A40-B441-127E45C69CD6}"/>
                </a:ext>
              </a:extLst>
            </p:cNvPr>
            <p:cNvSpPr/>
            <p:nvPr/>
          </p:nvSpPr>
          <p:spPr bwMode="auto">
            <a:xfrm>
              <a:off x="5784989" y="5272794"/>
              <a:ext cx="2280752" cy="124405"/>
            </a:xfrm>
            <a:custGeom>
              <a:avLst/>
              <a:gdLst>
                <a:gd name="T0" fmla="*/ 220 w 220"/>
                <a:gd name="T1" fmla="*/ 0 h 12"/>
                <a:gd name="T2" fmla="*/ 200 w 220"/>
                <a:gd name="T3" fmla="*/ 0 h 12"/>
                <a:gd name="T4" fmla="*/ 200 w 220"/>
                <a:gd name="T5" fmla="*/ 5 h 12"/>
                <a:gd name="T6" fmla="*/ 17 w 220"/>
                <a:gd name="T7" fmla="*/ 5 h 12"/>
                <a:gd name="T8" fmla="*/ 12 w 220"/>
                <a:gd name="T9" fmla="*/ 5 h 12"/>
                <a:gd name="T10" fmla="*/ 12 w 220"/>
                <a:gd name="T11" fmla="*/ 0 h 12"/>
                <a:gd name="T12" fmla="*/ 0 w 220"/>
                <a:gd name="T13" fmla="*/ 0 h 12"/>
                <a:gd name="T14" fmla="*/ 0 w 220"/>
                <a:gd name="T15" fmla="*/ 12 h 12"/>
                <a:gd name="T16" fmla="*/ 220 w 220"/>
                <a:gd name="T17" fmla="*/ 12 h 12"/>
                <a:gd name="T18" fmla="*/ 220 w 220"/>
                <a:gd name="T1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0" h="12">
                  <a:moveTo>
                    <a:pt x="220" y="0"/>
                  </a:moveTo>
                  <a:lnTo>
                    <a:pt x="200" y="0"/>
                  </a:lnTo>
                  <a:lnTo>
                    <a:pt x="200" y="5"/>
                  </a:lnTo>
                  <a:lnTo>
                    <a:pt x="17" y="5"/>
                  </a:lnTo>
                  <a:lnTo>
                    <a:pt x="12" y="5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0" y="12"/>
                  </a:lnTo>
                  <a:lnTo>
                    <a:pt x="22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7" name="îŝḷiḓé">
              <a:extLst>
                <a:ext uri="{FF2B5EF4-FFF2-40B4-BE49-F238E27FC236}">
                  <a16:creationId xmlns:a16="http://schemas.microsoft.com/office/drawing/2014/main" id="{016F27C4-EAF5-4A8B-B7C6-0DCE39217218}"/>
                </a:ext>
              </a:extLst>
            </p:cNvPr>
            <p:cNvSpPr/>
            <p:nvPr/>
          </p:nvSpPr>
          <p:spPr bwMode="auto">
            <a:xfrm>
              <a:off x="5909394" y="5272794"/>
              <a:ext cx="1949006" cy="51838"/>
            </a:xfrm>
            <a:custGeom>
              <a:avLst/>
              <a:gdLst>
                <a:gd name="T0" fmla="*/ 188 w 188"/>
                <a:gd name="T1" fmla="*/ 0 h 5"/>
                <a:gd name="T2" fmla="*/ 0 w 188"/>
                <a:gd name="T3" fmla="*/ 0 h 5"/>
                <a:gd name="T4" fmla="*/ 0 w 188"/>
                <a:gd name="T5" fmla="*/ 5 h 5"/>
                <a:gd name="T6" fmla="*/ 5 w 188"/>
                <a:gd name="T7" fmla="*/ 5 h 5"/>
                <a:gd name="T8" fmla="*/ 188 w 188"/>
                <a:gd name="T9" fmla="*/ 5 h 5"/>
                <a:gd name="T10" fmla="*/ 188 w 188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8" h="5">
                  <a:moveTo>
                    <a:pt x="188" y="0"/>
                  </a:moveTo>
                  <a:lnTo>
                    <a:pt x="0" y="0"/>
                  </a:lnTo>
                  <a:lnTo>
                    <a:pt x="0" y="5"/>
                  </a:lnTo>
                  <a:lnTo>
                    <a:pt x="5" y="5"/>
                  </a:lnTo>
                  <a:lnTo>
                    <a:pt x="188" y="5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5052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8" name="i$1ïḓê">
              <a:extLst>
                <a:ext uri="{FF2B5EF4-FFF2-40B4-BE49-F238E27FC236}">
                  <a16:creationId xmlns:a16="http://schemas.microsoft.com/office/drawing/2014/main" id="{A5DCB383-32BC-467F-AFD6-74CFE3CEFBAB}"/>
                </a:ext>
              </a:extLst>
            </p:cNvPr>
            <p:cNvSpPr/>
            <p:nvPr/>
          </p:nvSpPr>
          <p:spPr bwMode="auto">
            <a:xfrm>
              <a:off x="5909394" y="5272794"/>
              <a:ext cx="1949006" cy="51838"/>
            </a:xfrm>
            <a:custGeom>
              <a:avLst/>
              <a:gdLst>
                <a:gd name="T0" fmla="*/ 188 w 188"/>
                <a:gd name="T1" fmla="*/ 0 h 5"/>
                <a:gd name="T2" fmla="*/ 0 w 188"/>
                <a:gd name="T3" fmla="*/ 0 h 5"/>
                <a:gd name="T4" fmla="*/ 0 w 188"/>
                <a:gd name="T5" fmla="*/ 5 h 5"/>
                <a:gd name="T6" fmla="*/ 5 w 188"/>
                <a:gd name="T7" fmla="*/ 5 h 5"/>
                <a:gd name="T8" fmla="*/ 188 w 188"/>
                <a:gd name="T9" fmla="*/ 5 h 5"/>
                <a:gd name="T10" fmla="*/ 188 w 188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8" h="5">
                  <a:moveTo>
                    <a:pt x="188" y="0"/>
                  </a:moveTo>
                  <a:lnTo>
                    <a:pt x="0" y="0"/>
                  </a:lnTo>
                  <a:lnTo>
                    <a:pt x="0" y="5"/>
                  </a:lnTo>
                  <a:lnTo>
                    <a:pt x="5" y="5"/>
                  </a:lnTo>
                  <a:lnTo>
                    <a:pt x="188" y="5"/>
                  </a:lnTo>
                  <a:lnTo>
                    <a:pt x="18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9" name="iṥ1iḋé">
              <a:extLst>
                <a:ext uri="{FF2B5EF4-FFF2-40B4-BE49-F238E27FC236}">
                  <a16:creationId xmlns:a16="http://schemas.microsoft.com/office/drawing/2014/main" id="{3C284087-02F8-457E-8940-121862DA592E}"/>
                </a:ext>
              </a:extLst>
            </p:cNvPr>
            <p:cNvSpPr/>
            <p:nvPr/>
          </p:nvSpPr>
          <p:spPr bwMode="auto">
            <a:xfrm>
              <a:off x="4302497" y="5272794"/>
              <a:ext cx="196978" cy="124405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0" name="îşḷîḋé">
              <a:extLst>
                <a:ext uri="{FF2B5EF4-FFF2-40B4-BE49-F238E27FC236}">
                  <a16:creationId xmlns:a16="http://schemas.microsoft.com/office/drawing/2014/main" id="{CA820A55-20DB-49AB-9207-974B5E2B26A8}"/>
                </a:ext>
              </a:extLst>
            </p:cNvPr>
            <p:cNvSpPr/>
            <p:nvPr/>
          </p:nvSpPr>
          <p:spPr bwMode="auto">
            <a:xfrm>
              <a:off x="4302497" y="5272794"/>
              <a:ext cx="196978" cy="124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1" name="iṧḷiḓe">
              <a:extLst>
                <a:ext uri="{FF2B5EF4-FFF2-40B4-BE49-F238E27FC236}">
                  <a16:creationId xmlns:a16="http://schemas.microsoft.com/office/drawing/2014/main" id="{F034C0A0-19D5-473A-B106-AA9793634F03}"/>
                </a:ext>
              </a:extLst>
            </p:cNvPr>
            <p:cNvSpPr/>
            <p:nvPr/>
          </p:nvSpPr>
          <p:spPr bwMode="auto">
            <a:xfrm>
              <a:off x="4520209" y="3562227"/>
              <a:ext cx="1212948" cy="2239282"/>
            </a:xfrm>
            <a:prstGeom prst="rect">
              <a:avLst/>
            </a:pr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2" name="ïṩlîḓé">
              <a:extLst>
                <a:ext uri="{FF2B5EF4-FFF2-40B4-BE49-F238E27FC236}">
                  <a16:creationId xmlns:a16="http://schemas.microsoft.com/office/drawing/2014/main" id="{8269CB91-E16B-43B9-80DB-968B7269C2CD}"/>
                </a:ext>
              </a:extLst>
            </p:cNvPr>
            <p:cNvSpPr/>
            <p:nvPr/>
          </p:nvSpPr>
          <p:spPr bwMode="auto">
            <a:xfrm>
              <a:off x="4520209" y="3562227"/>
              <a:ext cx="1212948" cy="2239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3" name="išḻiďê">
              <a:extLst>
                <a:ext uri="{FF2B5EF4-FFF2-40B4-BE49-F238E27FC236}">
                  <a16:creationId xmlns:a16="http://schemas.microsoft.com/office/drawing/2014/main" id="{8EE42F48-6CA8-4F42-9297-3E640A516DA7}"/>
                </a:ext>
              </a:extLst>
            </p:cNvPr>
            <p:cNvSpPr/>
            <p:nvPr/>
          </p:nvSpPr>
          <p:spPr bwMode="auto">
            <a:xfrm>
              <a:off x="4499474" y="3520760"/>
              <a:ext cx="1285515" cy="2322218"/>
            </a:xfrm>
            <a:custGeom>
              <a:avLst/>
              <a:gdLst>
                <a:gd name="T0" fmla="*/ 2 w 124"/>
                <a:gd name="T1" fmla="*/ 220 h 224"/>
                <a:gd name="T2" fmla="*/ 7 w 124"/>
                <a:gd name="T3" fmla="*/ 220 h 224"/>
                <a:gd name="T4" fmla="*/ 7 w 124"/>
                <a:gd name="T5" fmla="*/ 7 h 224"/>
                <a:gd name="T6" fmla="*/ 117 w 124"/>
                <a:gd name="T7" fmla="*/ 7 h 224"/>
                <a:gd name="T8" fmla="*/ 117 w 124"/>
                <a:gd name="T9" fmla="*/ 217 h 224"/>
                <a:gd name="T10" fmla="*/ 2 w 124"/>
                <a:gd name="T11" fmla="*/ 217 h 224"/>
                <a:gd name="T12" fmla="*/ 2 w 124"/>
                <a:gd name="T13" fmla="*/ 220 h 224"/>
                <a:gd name="T14" fmla="*/ 7 w 124"/>
                <a:gd name="T15" fmla="*/ 220 h 224"/>
                <a:gd name="T16" fmla="*/ 2 w 124"/>
                <a:gd name="T17" fmla="*/ 220 h 224"/>
                <a:gd name="T18" fmla="*/ 2 w 124"/>
                <a:gd name="T19" fmla="*/ 224 h 224"/>
                <a:gd name="T20" fmla="*/ 124 w 124"/>
                <a:gd name="T21" fmla="*/ 224 h 224"/>
                <a:gd name="T22" fmla="*/ 124 w 124"/>
                <a:gd name="T23" fmla="*/ 0 h 224"/>
                <a:gd name="T24" fmla="*/ 0 w 124"/>
                <a:gd name="T25" fmla="*/ 0 h 224"/>
                <a:gd name="T26" fmla="*/ 0 w 124"/>
                <a:gd name="T27" fmla="*/ 224 h 224"/>
                <a:gd name="T28" fmla="*/ 2 w 124"/>
                <a:gd name="T29" fmla="*/ 224 h 224"/>
                <a:gd name="T30" fmla="*/ 2 w 124"/>
                <a:gd name="T31" fmla="*/ 22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4" h="224">
                  <a:moveTo>
                    <a:pt x="2" y="220"/>
                  </a:moveTo>
                  <a:lnTo>
                    <a:pt x="7" y="220"/>
                  </a:lnTo>
                  <a:lnTo>
                    <a:pt x="7" y="7"/>
                  </a:lnTo>
                  <a:lnTo>
                    <a:pt x="117" y="7"/>
                  </a:lnTo>
                  <a:lnTo>
                    <a:pt x="117" y="217"/>
                  </a:lnTo>
                  <a:lnTo>
                    <a:pt x="2" y="217"/>
                  </a:lnTo>
                  <a:lnTo>
                    <a:pt x="2" y="220"/>
                  </a:lnTo>
                  <a:lnTo>
                    <a:pt x="7" y="220"/>
                  </a:lnTo>
                  <a:lnTo>
                    <a:pt x="2" y="220"/>
                  </a:lnTo>
                  <a:lnTo>
                    <a:pt x="2" y="224"/>
                  </a:lnTo>
                  <a:lnTo>
                    <a:pt x="124" y="224"/>
                  </a:lnTo>
                  <a:lnTo>
                    <a:pt x="124" y="0"/>
                  </a:lnTo>
                  <a:lnTo>
                    <a:pt x="0" y="0"/>
                  </a:lnTo>
                  <a:lnTo>
                    <a:pt x="0" y="224"/>
                  </a:lnTo>
                  <a:lnTo>
                    <a:pt x="2" y="224"/>
                  </a:lnTo>
                  <a:lnTo>
                    <a:pt x="2" y="220"/>
                  </a:lnTo>
                  <a:close/>
                </a:path>
              </a:pathLst>
            </a:custGeom>
            <a:solidFill>
              <a:srgbClr val="5E6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4" name="iṣḷïḍe">
              <a:extLst>
                <a:ext uri="{FF2B5EF4-FFF2-40B4-BE49-F238E27FC236}">
                  <a16:creationId xmlns:a16="http://schemas.microsoft.com/office/drawing/2014/main" id="{AD4488AA-6C42-4615-9A71-57964AA4F610}"/>
                </a:ext>
              </a:extLst>
            </p:cNvPr>
            <p:cNvSpPr/>
            <p:nvPr/>
          </p:nvSpPr>
          <p:spPr bwMode="auto">
            <a:xfrm>
              <a:off x="4499474" y="3520760"/>
              <a:ext cx="1285515" cy="2322218"/>
            </a:xfrm>
            <a:custGeom>
              <a:avLst/>
              <a:gdLst>
                <a:gd name="T0" fmla="*/ 2 w 124"/>
                <a:gd name="T1" fmla="*/ 220 h 224"/>
                <a:gd name="T2" fmla="*/ 7 w 124"/>
                <a:gd name="T3" fmla="*/ 220 h 224"/>
                <a:gd name="T4" fmla="*/ 7 w 124"/>
                <a:gd name="T5" fmla="*/ 7 h 224"/>
                <a:gd name="T6" fmla="*/ 117 w 124"/>
                <a:gd name="T7" fmla="*/ 7 h 224"/>
                <a:gd name="T8" fmla="*/ 117 w 124"/>
                <a:gd name="T9" fmla="*/ 217 h 224"/>
                <a:gd name="T10" fmla="*/ 2 w 124"/>
                <a:gd name="T11" fmla="*/ 217 h 224"/>
                <a:gd name="T12" fmla="*/ 2 w 124"/>
                <a:gd name="T13" fmla="*/ 220 h 224"/>
                <a:gd name="T14" fmla="*/ 7 w 124"/>
                <a:gd name="T15" fmla="*/ 220 h 224"/>
                <a:gd name="T16" fmla="*/ 2 w 124"/>
                <a:gd name="T17" fmla="*/ 220 h 224"/>
                <a:gd name="T18" fmla="*/ 2 w 124"/>
                <a:gd name="T19" fmla="*/ 224 h 224"/>
                <a:gd name="T20" fmla="*/ 124 w 124"/>
                <a:gd name="T21" fmla="*/ 224 h 224"/>
                <a:gd name="T22" fmla="*/ 124 w 124"/>
                <a:gd name="T23" fmla="*/ 0 h 224"/>
                <a:gd name="T24" fmla="*/ 0 w 124"/>
                <a:gd name="T25" fmla="*/ 0 h 224"/>
                <a:gd name="T26" fmla="*/ 0 w 124"/>
                <a:gd name="T27" fmla="*/ 224 h 224"/>
                <a:gd name="T28" fmla="*/ 2 w 124"/>
                <a:gd name="T29" fmla="*/ 224 h 224"/>
                <a:gd name="T30" fmla="*/ 2 w 124"/>
                <a:gd name="T31" fmla="*/ 22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4" h="224">
                  <a:moveTo>
                    <a:pt x="2" y="220"/>
                  </a:moveTo>
                  <a:lnTo>
                    <a:pt x="7" y="220"/>
                  </a:lnTo>
                  <a:lnTo>
                    <a:pt x="7" y="7"/>
                  </a:lnTo>
                  <a:lnTo>
                    <a:pt x="117" y="7"/>
                  </a:lnTo>
                  <a:lnTo>
                    <a:pt x="117" y="217"/>
                  </a:lnTo>
                  <a:lnTo>
                    <a:pt x="2" y="217"/>
                  </a:lnTo>
                  <a:lnTo>
                    <a:pt x="2" y="220"/>
                  </a:lnTo>
                  <a:lnTo>
                    <a:pt x="7" y="220"/>
                  </a:lnTo>
                  <a:lnTo>
                    <a:pt x="2" y="220"/>
                  </a:lnTo>
                  <a:lnTo>
                    <a:pt x="2" y="224"/>
                  </a:lnTo>
                  <a:lnTo>
                    <a:pt x="124" y="224"/>
                  </a:lnTo>
                  <a:lnTo>
                    <a:pt x="124" y="0"/>
                  </a:lnTo>
                  <a:lnTo>
                    <a:pt x="0" y="0"/>
                  </a:lnTo>
                  <a:lnTo>
                    <a:pt x="0" y="224"/>
                  </a:lnTo>
                  <a:lnTo>
                    <a:pt x="2" y="224"/>
                  </a:lnTo>
                  <a:lnTo>
                    <a:pt x="2" y="22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5" name="ísḷiḓé">
              <a:extLst>
                <a:ext uri="{FF2B5EF4-FFF2-40B4-BE49-F238E27FC236}">
                  <a16:creationId xmlns:a16="http://schemas.microsoft.com/office/drawing/2014/main" id="{8C78F958-85C7-499A-A17F-A47067D97519}"/>
                </a:ext>
              </a:extLst>
            </p:cNvPr>
            <p:cNvSpPr/>
            <p:nvPr/>
          </p:nvSpPr>
          <p:spPr bwMode="auto">
            <a:xfrm>
              <a:off x="4644614" y="3686632"/>
              <a:ext cx="964139" cy="1990473"/>
            </a:xfrm>
            <a:prstGeom prst="rect">
              <a:avLst/>
            </a:prstGeom>
            <a:solidFill>
              <a:srgbClr val="81C4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6" name="îšľiďê">
              <a:extLst>
                <a:ext uri="{FF2B5EF4-FFF2-40B4-BE49-F238E27FC236}">
                  <a16:creationId xmlns:a16="http://schemas.microsoft.com/office/drawing/2014/main" id="{8C47586E-2F76-48F0-B918-FCEC5E899BA8}"/>
                </a:ext>
              </a:extLst>
            </p:cNvPr>
            <p:cNvSpPr/>
            <p:nvPr/>
          </p:nvSpPr>
          <p:spPr bwMode="auto">
            <a:xfrm>
              <a:off x="4644614" y="3686632"/>
              <a:ext cx="964139" cy="19904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7" name="ïSľïďè">
              <a:extLst>
                <a:ext uri="{FF2B5EF4-FFF2-40B4-BE49-F238E27FC236}">
                  <a16:creationId xmlns:a16="http://schemas.microsoft.com/office/drawing/2014/main" id="{A5C91294-2E0D-435C-B106-006B96CA9A8E}"/>
                </a:ext>
              </a:extLst>
            </p:cNvPr>
            <p:cNvSpPr/>
            <p:nvPr/>
          </p:nvSpPr>
          <p:spPr bwMode="auto">
            <a:xfrm>
              <a:off x="4623879" y="3645163"/>
              <a:ext cx="1036705" cy="2073409"/>
            </a:xfrm>
            <a:custGeom>
              <a:avLst/>
              <a:gdLst>
                <a:gd name="T0" fmla="*/ 2 w 100"/>
                <a:gd name="T1" fmla="*/ 196 h 200"/>
                <a:gd name="T2" fmla="*/ 7 w 100"/>
                <a:gd name="T3" fmla="*/ 196 h 200"/>
                <a:gd name="T4" fmla="*/ 7 w 100"/>
                <a:gd name="T5" fmla="*/ 7 h 200"/>
                <a:gd name="T6" fmla="*/ 93 w 100"/>
                <a:gd name="T7" fmla="*/ 7 h 200"/>
                <a:gd name="T8" fmla="*/ 93 w 100"/>
                <a:gd name="T9" fmla="*/ 193 h 200"/>
                <a:gd name="T10" fmla="*/ 2 w 100"/>
                <a:gd name="T11" fmla="*/ 193 h 200"/>
                <a:gd name="T12" fmla="*/ 2 w 100"/>
                <a:gd name="T13" fmla="*/ 196 h 200"/>
                <a:gd name="T14" fmla="*/ 7 w 100"/>
                <a:gd name="T15" fmla="*/ 196 h 200"/>
                <a:gd name="T16" fmla="*/ 2 w 100"/>
                <a:gd name="T17" fmla="*/ 196 h 200"/>
                <a:gd name="T18" fmla="*/ 2 w 100"/>
                <a:gd name="T19" fmla="*/ 200 h 200"/>
                <a:gd name="T20" fmla="*/ 100 w 100"/>
                <a:gd name="T21" fmla="*/ 200 h 200"/>
                <a:gd name="T22" fmla="*/ 100 w 100"/>
                <a:gd name="T23" fmla="*/ 0 h 200"/>
                <a:gd name="T24" fmla="*/ 0 w 100"/>
                <a:gd name="T25" fmla="*/ 0 h 200"/>
                <a:gd name="T26" fmla="*/ 0 w 100"/>
                <a:gd name="T27" fmla="*/ 200 h 200"/>
                <a:gd name="T28" fmla="*/ 2 w 100"/>
                <a:gd name="T29" fmla="*/ 200 h 200"/>
                <a:gd name="T30" fmla="*/ 2 w 100"/>
                <a:gd name="T31" fmla="*/ 196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0" h="200">
                  <a:moveTo>
                    <a:pt x="2" y="196"/>
                  </a:moveTo>
                  <a:lnTo>
                    <a:pt x="7" y="196"/>
                  </a:lnTo>
                  <a:lnTo>
                    <a:pt x="7" y="7"/>
                  </a:lnTo>
                  <a:lnTo>
                    <a:pt x="93" y="7"/>
                  </a:lnTo>
                  <a:lnTo>
                    <a:pt x="93" y="193"/>
                  </a:lnTo>
                  <a:lnTo>
                    <a:pt x="2" y="193"/>
                  </a:lnTo>
                  <a:lnTo>
                    <a:pt x="2" y="196"/>
                  </a:lnTo>
                  <a:lnTo>
                    <a:pt x="7" y="196"/>
                  </a:lnTo>
                  <a:lnTo>
                    <a:pt x="2" y="196"/>
                  </a:lnTo>
                  <a:lnTo>
                    <a:pt x="2" y="200"/>
                  </a:lnTo>
                  <a:lnTo>
                    <a:pt x="100" y="200"/>
                  </a:lnTo>
                  <a:lnTo>
                    <a:pt x="100" y="0"/>
                  </a:lnTo>
                  <a:lnTo>
                    <a:pt x="0" y="0"/>
                  </a:lnTo>
                  <a:lnTo>
                    <a:pt x="0" y="200"/>
                  </a:lnTo>
                  <a:lnTo>
                    <a:pt x="2" y="200"/>
                  </a:lnTo>
                  <a:lnTo>
                    <a:pt x="2" y="196"/>
                  </a:lnTo>
                  <a:close/>
                </a:path>
              </a:pathLst>
            </a:custGeom>
            <a:solidFill>
              <a:srgbClr val="5E6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8" name="îṡḻîďè">
              <a:extLst>
                <a:ext uri="{FF2B5EF4-FFF2-40B4-BE49-F238E27FC236}">
                  <a16:creationId xmlns:a16="http://schemas.microsoft.com/office/drawing/2014/main" id="{6750263C-8149-4E78-83CC-DA2EB9475318}"/>
                </a:ext>
              </a:extLst>
            </p:cNvPr>
            <p:cNvSpPr/>
            <p:nvPr/>
          </p:nvSpPr>
          <p:spPr bwMode="auto">
            <a:xfrm>
              <a:off x="4623879" y="3645163"/>
              <a:ext cx="1036705" cy="2073409"/>
            </a:xfrm>
            <a:custGeom>
              <a:avLst/>
              <a:gdLst>
                <a:gd name="T0" fmla="*/ 2 w 100"/>
                <a:gd name="T1" fmla="*/ 196 h 200"/>
                <a:gd name="T2" fmla="*/ 7 w 100"/>
                <a:gd name="T3" fmla="*/ 196 h 200"/>
                <a:gd name="T4" fmla="*/ 7 w 100"/>
                <a:gd name="T5" fmla="*/ 7 h 200"/>
                <a:gd name="T6" fmla="*/ 93 w 100"/>
                <a:gd name="T7" fmla="*/ 7 h 200"/>
                <a:gd name="T8" fmla="*/ 93 w 100"/>
                <a:gd name="T9" fmla="*/ 193 h 200"/>
                <a:gd name="T10" fmla="*/ 2 w 100"/>
                <a:gd name="T11" fmla="*/ 193 h 200"/>
                <a:gd name="T12" fmla="*/ 2 w 100"/>
                <a:gd name="T13" fmla="*/ 196 h 200"/>
                <a:gd name="T14" fmla="*/ 7 w 100"/>
                <a:gd name="T15" fmla="*/ 196 h 200"/>
                <a:gd name="T16" fmla="*/ 2 w 100"/>
                <a:gd name="T17" fmla="*/ 196 h 200"/>
                <a:gd name="T18" fmla="*/ 2 w 100"/>
                <a:gd name="T19" fmla="*/ 200 h 200"/>
                <a:gd name="T20" fmla="*/ 100 w 100"/>
                <a:gd name="T21" fmla="*/ 200 h 200"/>
                <a:gd name="T22" fmla="*/ 100 w 100"/>
                <a:gd name="T23" fmla="*/ 0 h 200"/>
                <a:gd name="T24" fmla="*/ 0 w 100"/>
                <a:gd name="T25" fmla="*/ 0 h 200"/>
                <a:gd name="T26" fmla="*/ 0 w 100"/>
                <a:gd name="T27" fmla="*/ 200 h 200"/>
                <a:gd name="T28" fmla="*/ 2 w 100"/>
                <a:gd name="T29" fmla="*/ 200 h 200"/>
                <a:gd name="T30" fmla="*/ 2 w 100"/>
                <a:gd name="T31" fmla="*/ 196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0" h="200">
                  <a:moveTo>
                    <a:pt x="2" y="196"/>
                  </a:moveTo>
                  <a:lnTo>
                    <a:pt x="7" y="196"/>
                  </a:lnTo>
                  <a:lnTo>
                    <a:pt x="7" y="7"/>
                  </a:lnTo>
                  <a:lnTo>
                    <a:pt x="93" y="7"/>
                  </a:lnTo>
                  <a:lnTo>
                    <a:pt x="93" y="193"/>
                  </a:lnTo>
                  <a:lnTo>
                    <a:pt x="2" y="193"/>
                  </a:lnTo>
                  <a:lnTo>
                    <a:pt x="2" y="196"/>
                  </a:lnTo>
                  <a:lnTo>
                    <a:pt x="7" y="196"/>
                  </a:lnTo>
                  <a:lnTo>
                    <a:pt x="2" y="196"/>
                  </a:lnTo>
                  <a:lnTo>
                    <a:pt x="2" y="200"/>
                  </a:lnTo>
                  <a:lnTo>
                    <a:pt x="100" y="200"/>
                  </a:lnTo>
                  <a:lnTo>
                    <a:pt x="100" y="0"/>
                  </a:lnTo>
                  <a:lnTo>
                    <a:pt x="0" y="0"/>
                  </a:lnTo>
                  <a:lnTo>
                    <a:pt x="0" y="200"/>
                  </a:lnTo>
                  <a:lnTo>
                    <a:pt x="2" y="200"/>
                  </a:lnTo>
                  <a:lnTo>
                    <a:pt x="2" y="19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9" name="îŝ1ïḓé">
              <a:extLst>
                <a:ext uri="{FF2B5EF4-FFF2-40B4-BE49-F238E27FC236}">
                  <a16:creationId xmlns:a16="http://schemas.microsoft.com/office/drawing/2014/main" id="{DA0F9D96-B698-4DC6-9B06-6965092A122B}"/>
                </a:ext>
              </a:extLst>
            </p:cNvPr>
            <p:cNvSpPr/>
            <p:nvPr/>
          </p:nvSpPr>
          <p:spPr bwMode="auto">
            <a:xfrm>
              <a:off x="4769017" y="4008013"/>
              <a:ext cx="715330" cy="1389184"/>
            </a:xfrm>
            <a:custGeom>
              <a:avLst/>
              <a:gdLst>
                <a:gd name="T0" fmla="*/ 0 w 69"/>
                <a:gd name="T1" fmla="*/ 0 h 134"/>
                <a:gd name="T2" fmla="*/ 0 w 69"/>
                <a:gd name="T3" fmla="*/ 134 h 134"/>
                <a:gd name="T4" fmla="*/ 48 w 69"/>
                <a:gd name="T5" fmla="*/ 134 h 134"/>
                <a:gd name="T6" fmla="*/ 0 w 69"/>
                <a:gd name="T7" fmla="*/ 84 h 134"/>
                <a:gd name="T8" fmla="*/ 69 w 69"/>
                <a:gd name="T9" fmla="*/ 84 h 134"/>
                <a:gd name="T10" fmla="*/ 69 w 69"/>
                <a:gd name="T11" fmla="*/ 5 h 134"/>
                <a:gd name="T12" fmla="*/ 0 w 69"/>
                <a:gd name="T13" fmla="*/ 0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" h="134">
                  <a:moveTo>
                    <a:pt x="0" y="0"/>
                  </a:moveTo>
                  <a:lnTo>
                    <a:pt x="0" y="134"/>
                  </a:lnTo>
                  <a:lnTo>
                    <a:pt x="48" y="134"/>
                  </a:lnTo>
                  <a:lnTo>
                    <a:pt x="0" y="84"/>
                  </a:lnTo>
                  <a:lnTo>
                    <a:pt x="69" y="84"/>
                  </a:lnTo>
                  <a:lnTo>
                    <a:pt x="69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F1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0" name="ïṡlîḑé">
              <a:extLst>
                <a:ext uri="{FF2B5EF4-FFF2-40B4-BE49-F238E27FC236}">
                  <a16:creationId xmlns:a16="http://schemas.microsoft.com/office/drawing/2014/main" id="{B12CCB0B-3EF0-4A5F-B3BD-A69CB35F384E}"/>
                </a:ext>
              </a:extLst>
            </p:cNvPr>
            <p:cNvSpPr/>
            <p:nvPr/>
          </p:nvSpPr>
          <p:spPr bwMode="auto">
            <a:xfrm>
              <a:off x="4769017" y="4008013"/>
              <a:ext cx="715330" cy="1389184"/>
            </a:xfrm>
            <a:custGeom>
              <a:avLst/>
              <a:gdLst>
                <a:gd name="T0" fmla="*/ 0 w 69"/>
                <a:gd name="T1" fmla="*/ 0 h 134"/>
                <a:gd name="T2" fmla="*/ 0 w 69"/>
                <a:gd name="T3" fmla="*/ 134 h 134"/>
                <a:gd name="T4" fmla="*/ 48 w 69"/>
                <a:gd name="T5" fmla="*/ 134 h 134"/>
                <a:gd name="T6" fmla="*/ 0 w 69"/>
                <a:gd name="T7" fmla="*/ 84 h 134"/>
                <a:gd name="T8" fmla="*/ 69 w 69"/>
                <a:gd name="T9" fmla="*/ 84 h 134"/>
                <a:gd name="T10" fmla="*/ 69 w 69"/>
                <a:gd name="T11" fmla="*/ 5 h 134"/>
                <a:gd name="T12" fmla="*/ 0 w 69"/>
                <a:gd name="T13" fmla="*/ 0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" h="134">
                  <a:moveTo>
                    <a:pt x="0" y="0"/>
                  </a:moveTo>
                  <a:lnTo>
                    <a:pt x="0" y="134"/>
                  </a:lnTo>
                  <a:lnTo>
                    <a:pt x="48" y="134"/>
                  </a:lnTo>
                  <a:lnTo>
                    <a:pt x="0" y="84"/>
                  </a:lnTo>
                  <a:lnTo>
                    <a:pt x="69" y="84"/>
                  </a:lnTo>
                  <a:lnTo>
                    <a:pt x="69" y="5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1" name="íşḷîḋê">
              <a:extLst>
                <a:ext uri="{FF2B5EF4-FFF2-40B4-BE49-F238E27FC236}">
                  <a16:creationId xmlns:a16="http://schemas.microsoft.com/office/drawing/2014/main" id="{4132FFEF-DC5C-40AB-82B0-E749A665DDD9}"/>
                </a:ext>
              </a:extLst>
            </p:cNvPr>
            <p:cNvSpPr/>
            <p:nvPr/>
          </p:nvSpPr>
          <p:spPr bwMode="auto">
            <a:xfrm>
              <a:off x="4769017" y="4878846"/>
              <a:ext cx="715330" cy="518352"/>
            </a:xfrm>
            <a:custGeom>
              <a:avLst/>
              <a:gdLst>
                <a:gd name="T0" fmla="*/ 69 w 69"/>
                <a:gd name="T1" fmla="*/ 0 h 50"/>
                <a:gd name="T2" fmla="*/ 0 w 69"/>
                <a:gd name="T3" fmla="*/ 0 h 50"/>
                <a:gd name="T4" fmla="*/ 48 w 69"/>
                <a:gd name="T5" fmla="*/ 50 h 50"/>
                <a:gd name="T6" fmla="*/ 69 w 69"/>
                <a:gd name="T7" fmla="*/ 50 h 50"/>
                <a:gd name="T8" fmla="*/ 69 w 69"/>
                <a:gd name="T9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50">
                  <a:moveTo>
                    <a:pt x="69" y="0"/>
                  </a:moveTo>
                  <a:lnTo>
                    <a:pt x="0" y="0"/>
                  </a:lnTo>
                  <a:lnTo>
                    <a:pt x="48" y="50"/>
                  </a:lnTo>
                  <a:lnTo>
                    <a:pt x="69" y="50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DEF8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2" name="isḻïdê">
              <a:extLst>
                <a:ext uri="{FF2B5EF4-FFF2-40B4-BE49-F238E27FC236}">
                  <a16:creationId xmlns:a16="http://schemas.microsoft.com/office/drawing/2014/main" id="{B2B0384A-8BE9-43C2-A97D-066F61F25D9F}"/>
                </a:ext>
              </a:extLst>
            </p:cNvPr>
            <p:cNvSpPr/>
            <p:nvPr/>
          </p:nvSpPr>
          <p:spPr bwMode="auto">
            <a:xfrm>
              <a:off x="4769017" y="4878846"/>
              <a:ext cx="715330" cy="518352"/>
            </a:xfrm>
            <a:custGeom>
              <a:avLst/>
              <a:gdLst>
                <a:gd name="T0" fmla="*/ 69 w 69"/>
                <a:gd name="T1" fmla="*/ 0 h 50"/>
                <a:gd name="T2" fmla="*/ 0 w 69"/>
                <a:gd name="T3" fmla="*/ 0 h 50"/>
                <a:gd name="T4" fmla="*/ 48 w 69"/>
                <a:gd name="T5" fmla="*/ 50 h 50"/>
                <a:gd name="T6" fmla="*/ 69 w 69"/>
                <a:gd name="T7" fmla="*/ 50 h 50"/>
                <a:gd name="T8" fmla="*/ 69 w 69"/>
                <a:gd name="T9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50">
                  <a:moveTo>
                    <a:pt x="69" y="0"/>
                  </a:moveTo>
                  <a:lnTo>
                    <a:pt x="0" y="0"/>
                  </a:lnTo>
                  <a:lnTo>
                    <a:pt x="48" y="50"/>
                  </a:lnTo>
                  <a:lnTo>
                    <a:pt x="69" y="50"/>
                  </a:lnTo>
                  <a:lnTo>
                    <a:pt x="6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3" name="ísḷîde">
              <a:extLst>
                <a:ext uri="{FF2B5EF4-FFF2-40B4-BE49-F238E27FC236}">
                  <a16:creationId xmlns:a16="http://schemas.microsoft.com/office/drawing/2014/main" id="{CA1546EC-5627-4B01-97F6-DA586D32D22F}"/>
                </a:ext>
              </a:extLst>
            </p:cNvPr>
            <p:cNvSpPr/>
            <p:nvPr/>
          </p:nvSpPr>
          <p:spPr bwMode="auto">
            <a:xfrm>
              <a:off x="6500313" y="3935442"/>
              <a:ext cx="943405" cy="891566"/>
            </a:xfrm>
            <a:custGeom>
              <a:avLst/>
              <a:gdLst>
                <a:gd name="T0" fmla="*/ 0 w 38"/>
                <a:gd name="T1" fmla="*/ 34 h 36"/>
                <a:gd name="T2" fmla="*/ 2 w 38"/>
                <a:gd name="T3" fmla="*/ 34 h 36"/>
                <a:gd name="T4" fmla="*/ 2 w 38"/>
                <a:gd name="T5" fmla="*/ 33 h 36"/>
                <a:gd name="T6" fmla="*/ 0 w 38"/>
                <a:gd name="T7" fmla="*/ 33 h 36"/>
                <a:gd name="T8" fmla="*/ 0 w 38"/>
                <a:gd name="T9" fmla="*/ 34 h 36"/>
                <a:gd name="T10" fmla="*/ 32 w 38"/>
                <a:gd name="T11" fmla="*/ 35 h 36"/>
                <a:gd name="T12" fmla="*/ 38 w 38"/>
                <a:gd name="T13" fmla="*/ 21 h 36"/>
                <a:gd name="T14" fmla="*/ 17 w 38"/>
                <a:gd name="T15" fmla="*/ 0 h 36"/>
                <a:gd name="T16" fmla="*/ 3 w 38"/>
                <a:gd name="T17" fmla="*/ 5 h 36"/>
                <a:gd name="T18" fmla="*/ 3 w 38"/>
                <a:gd name="T19" fmla="*/ 7 h 36"/>
                <a:gd name="T20" fmla="*/ 4 w 38"/>
                <a:gd name="T21" fmla="*/ 7 h 36"/>
                <a:gd name="T22" fmla="*/ 17 w 38"/>
                <a:gd name="T23" fmla="*/ 3 h 36"/>
                <a:gd name="T24" fmla="*/ 30 w 38"/>
                <a:gd name="T25" fmla="*/ 8 h 36"/>
                <a:gd name="T26" fmla="*/ 35 w 38"/>
                <a:gd name="T27" fmla="*/ 21 h 36"/>
                <a:gd name="T28" fmla="*/ 30 w 38"/>
                <a:gd name="T29" fmla="*/ 34 h 36"/>
                <a:gd name="T30" fmla="*/ 30 w 38"/>
                <a:gd name="T31" fmla="*/ 36 h 36"/>
                <a:gd name="T32" fmla="*/ 32 w 38"/>
                <a:gd name="T33" fmla="*/ 3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8" h="36">
                  <a:moveTo>
                    <a:pt x="0" y="34"/>
                  </a:moveTo>
                  <a:cubicBezTo>
                    <a:pt x="1" y="35"/>
                    <a:pt x="1" y="35"/>
                    <a:pt x="2" y="34"/>
                  </a:cubicBezTo>
                  <a:cubicBezTo>
                    <a:pt x="2" y="34"/>
                    <a:pt x="3" y="33"/>
                    <a:pt x="2" y="33"/>
                  </a:cubicBezTo>
                  <a:cubicBezTo>
                    <a:pt x="2" y="32"/>
                    <a:pt x="1" y="32"/>
                    <a:pt x="0" y="33"/>
                  </a:cubicBezTo>
                  <a:cubicBezTo>
                    <a:pt x="0" y="33"/>
                    <a:pt x="0" y="34"/>
                    <a:pt x="0" y="34"/>
                  </a:cubicBezTo>
                  <a:moveTo>
                    <a:pt x="32" y="35"/>
                  </a:moveTo>
                  <a:cubicBezTo>
                    <a:pt x="36" y="32"/>
                    <a:pt x="38" y="27"/>
                    <a:pt x="38" y="21"/>
                  </a:cubicBezTo>
                  <a:cubicBezTo>
                    <a:pt x="38" y="10"/>
                    <a:pt x="28" y="0"/>
                    <a:pt x="17" y="0"/>
                  </a:cubicBezTo>
                  <a:cubicBezTo>
                    <a:pt x="11" y="0"/>
                    <a:pt x="6" y="2"/>
                    <a:pt x="3" y="5"/>
                  </a:cubicBezTo>
                  <a:cubicBezTo>
                    <a:pt x="2" y="6"/>
                    <a:pt x="2" y="7"/>
                    <a:pt x="3" y="7"/>
                  </a:cubicBezTo>
                  <a:cubicBezTo>
                    <a:pt x="3" y="8"/>
                    <a:pt x="4" y="8"/>
                    <a:pt x="4" y="7"/>
                  </a:cubicBezTo>
                  <a:cubicBezTo>
                    <a:pt x="8" y="4"/>
                    <a:pt x="12" y="3"/>
                    <a:pt x="17" y="3"/>
                  </a:cubicBezTo>
                  <a:cubicBezTo>
                    <a:pt x="22" y="3"/>
                    <a:pt x="26" y="5"/>
                    <a:pt x="30" y="8"/>
                  </a:cubicBezTo>
                  <a:cubicBezTo>
                    <a:pt x="33" y="12"/>
                    <a:pt x="35" y="16"/>
                    <a:pt x="35" y="21"/>
                  </a:cubicBezTo>
                  <a:cubicBezTo>
                    <a:pt x="35" y="26"/>
                    <a:pt x="33" y="30"/>
                    <a:pt x="30" y="34"/>
                  </a:cubicBezTo>
                  <a:cubicBezTo>
                    <a:pt x="30" y="34"/>
                    <a:pt x="30" y="35"/>
                    <a:pt x="30" y="36"/>
                  </a:cubicBezTo>
                  <a:cubicBezTo>
                    <a:pt x="31" y="36"/>
                    <a:pt x="32" y="36"/>
                    <a:pt x="32" y="3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4" name="iş1íḍe">
              <a:extLst>
                <a:ext uri="{FF2B5EF4-FFF2-40B4-BE49-F238E27FC236}">
                  <a16:creationId xmlns:a16="http://schemas.microsoft.com/office/drawing/2014/main" id="{2F2382EA-BBCC-4EDA-94C0-FDE004152E5F}"/>
                </a:ext>
              </a:extLst>
            </p:cNvPr>
            <p:cNvSpPr/>
            <p:nvPr/>
          </p:nvSpPr>
          <p:spPr bwMode="auto">
            <a:xfrm>
              <a:off x="6655822" y="4184250"/>
              <a:ext cx="539087" cy="549457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9 h 22"/>
                <a:gd name="T10" fmla="*/ 1 w 22"/>
                <a:gd name="T11" fmla="*/ 10 h 22"/>
                <a:gd name="T12" fmla="*/ 2 w 22"/>
                <a:gd name="T13" fmla="*/ 10 h 22"/>
                <a:gd name="T14" fmla="*/ 11 w 22"/>
                <a:gd name="T15" fmla="*/ 3 h 22"/>
                <a:gd name="T16" fmla="*/ 19 w 22"/>
                <a:gd name="T17" fmla="*/ 11 h 22"/>
                <a:gd name="T18" fmla="*/ 11 w 22"/>
                <a:gd name="T19" fmla="*/ 20 h 22"/>
                <a:gd name="T20" fmla="*/ 2 w 22"/>
                <a:gd name="T21" fmla="*/ 11 h 22"/>
                <a:gd name="T22" fmla="*/ 1 w 22"/>
                <a:gd name="T23" fmla="*/ 10 h 22"/>
                <a:gd name="T24" fmla="*/ 0 w 22"/>
                <a:gd name="T25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1" y="4"/>
                    <a:pt x="0" y="9"/>
                  </a:cubicBezTo>
                  <a:cubicBezTo>
                    <a:pt x="0" y="10"/>
                    <a:pt x="0" y="10"/>
                    <a:pt x="1" y="10"/>
                  </a:cubicBezTo>
                  <a:cubicBezTo>
                    <a:pt x="1" y="11"/>
                    <a:pt x="2" y="10"/>
                    <a:pt x="2" y="10"/>
                  </a:cubicBezTo>
                  <a:cubicBezTo>
                    <a:pt x="3" y="6"/>
                    <a:pt x="6" y="3"/>
                    <a:pt x="11" y="3"/>
                  </a:cubicBezTo>
                  <a:cubicBezTo>
                    <a:pt x="15" y="3"/>
                    <a:pt x="19" y="6"/>
                    <a:pt x="19" y="11"/>
                  </a:cubicBezTo>
                  <a:cubicBezTo>
                    <a:pt x="19" y="16"/>
                    <a:pt x="15" y="20"/>
                    <a:pt x="11" y="20"/>
                  </a:cubicBezTo>
                  <a:cubicBezTo>
                    <a:pt x="6" y="20"/>
                    <a:pt x="2" y="16"/>
                    <a:pt x="2" y="11"/>
                  </a:cubicBezTo>
                  <a:cubicBezTo>
                    <a:pt x="2" y="11"/>
                    <a:pt x="1" y="10"/>
                    <a:pt x="1" y="10"/>
                  </a:cubicBezTo>
                  <a:cubicBezTo>
                    <a:pt x="0" y="10"/>
                    <a:pt x="0" y="11"/>
                    <a:pt x="0" y="1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5" name="îṣ1ïḍé">
              <a:extLst>
                <a:ext uri="{FF2B5EF4-FFF2-40B4-BE49-F238E27FC236}">
                  <a16:creationId xmlns:a16="http://schemas.microsoft.com/office/drawing/2014/main" id="{CA9B9069-1EF0-476D-8B0F-C91B75169B68}"/>
                </a:ext>
              </a:extLst>
            </p:cNvPr>
            <p:cNvSpPr/>
            <p:nvPr/>
          </p:nvSpPr>
          <p:spPr bwMode="auto">
            <a:xfrm>
              <a:off x="5784989" y="3717736"/>
              <a:ext cx="2249653" cy="570191"/>
            </a:xfrm>
            <a:custGeom>
              <a:avLst/>
              <a:gdLst>
                <a:gd name="T0" fmla="*/ 12 w 217"/>
                <a:gd name="T1" fmla="*/ 0 h 55"/>
                <a:gd name="T2" fmla="*/ 0 w 217"/>
                <a:gd name="T3" fmla="*/ 0 h 55"/>
                <a:gd name="T4" fmla="*/ 0 w 217"/>
                <a:gd name="T5" fmla="*/ 36 h 55"/>
                <a:gd name="T6" fmla="*/ 12 w 217"/>
                <a:gd name="T7" fmla="*/ 36 h 55"/>
                <a:gd name="T8" fmla="*/ 12 w 217"/>
                <a:gd name="T9" fmla="*/ 0 h 55"/>
                <a:gd name="T10" fmla="*/ 217 w 217"/>
                <a:gd name="T11" fmla="*/ 0 h 55"/>
                <a:gd name="T12" fmla="*/ 200 w 217"/>
                <a:gd name="T13" fmla="*/ 0 h 55"/>
                <a:gd name="T14" fmla="*/ 200 w 217"/>
                <a:gd name="T15" fmla="*/ 52 h 55"/>
                <a:gd name="T16" fmla="*/ 215 w 217"/>
                <a:gd name="T17" fmla="*/ 55 h 55"/>
                <a:gd name="T18" fmla="*/ 217 w 217"/>
                <a:gd name="T19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7" h="55">
                  <a:moveTo>
                    <a:pt x="12" y="0"/>
                  </a:moveTo>
                  <a:lnTo>
                    <a:pt x="0" y="0"/>
                  </a:lnTo>
                  <a:lnTo>
                    <a:pt x="0" y="36"/>
                  </a:lnTo>
                  <a:lnTo>
                    <a:pt x="12" y="36"/>
                  </a:lnTo>
                  <a:lnTo>
                    <a:pt x="12" y="0"/>
                  </a:lnTo>
                  <a:close/>
                  <a:moveTo>
                    <a:pt x="217" y="0"/>
                  </a:moveTo>
                  <a:lnTo>
                    <a:pt x="200" y="0"/>
                  </a:lnTo>
                  <a:lnTo>
                    <a:pt x="200" y="52"/>
                  </a:lnTo>
                  <a:lnTo>
                    <a:pt x="215" y="55"/>
                  </a:lnTo>
                  <a:lnTo>
                    <a:pt x="217" y="0"/>
                  </a:lnTo>
                  <a:close/>
                </a:path>
              </a:pathLst>
            </a:custGeom>
            <a:solidFill>
              <a:srgbClr val="D2EA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6" name="îśľïḑê">
              <a:extLst>
                <a:ext uri="{FF2B5EF4-FFF2-40B4-BE49-F238E27FC236}">
                  <a16:creationId xmlns:a16="http://schemas.microsoft.com/office/drawing/2014/main" id="{AFD75B2C-E128-4304-81D6-51FAAC76DAEF}"/>
                </a:ext>
              </a:extLst>
            </p:cNvPr>
            <p:cNvSpPr/>
            <p:nvPr/>
          </p:nvSpPr>
          <p:spPr bwMode="auto">
            <a:xfrm>
              <a:off x="5784989" y="3717736"/>
              <a:ext cx="2249653" cy="570191"/>
            </a:xfrm>
            <a:custGeom>
              <a:avLst/>
              <a:gdLst>
                <a:gd name="T0" fmla="*/ 12 w 217"/>
                <a:gd name="T1" fmla="*/ 0 h 55"/>
                <a:gd name="T2" fmla="*/ 0 w 217"/>
                <a:gd name="T3" fmla="*/ 0 h 55"/>
                <a:gd name="T4" fmla="*/ 0 w 217"/>
                <a:gd name="T5" fmla="*/ 36 h 55"/>
                <a:gd name="T6" fmla="*/ 12 w 217"/>
                <a:gd name="T7" fmla="*/ 36 h 55"/>
                <a:gd name="T8" fmla="*/ 12 w 217"/>
                <a:gd name="T9" fmla="*/ 0 h 55"/>
                <a:gd name="T10" fmla="*/ 217 w 217"/>
                <a:gd name="T11" fmla="*/ 0 h 55"/>
                <a:gd name="T12" fmla="*/ 200 w 217"/>
                <a:gd name="T13" fmla="*/ 0 h 55"/>
                <a:gd name="T14" fmla="*/ 200 w 217"/>
                <a:gd name="T15" fmla="*/ 52 h 55"/>
                <a:gd name="T16" fmla="*/ 215 w 217"/>
                <a:gd name="T17" fmla="*/ 55 h 55"/>
                <a:gd name="T18" fmla="*/ 217 w 217"/>
                <a:gd name="T19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7" h="55">
                  <a:moveTo>
                    <a:pt x="12" y="0"/>
                  </a:moveTo>
                  <a:lnTo>
                    <a:pt x="0" y="0"/>
                  </a:lnTo>
                  <a:lnTo>
                    <a:pt x="0" y="36"/>
                  </a:lnTo>
                  <a:lnTo>
                    <a:pt x="12" y="36"/>
                  </a:lnTo>
                  <a:lnTo>
                    <a:pt x="12" y="0"/>
                  </a:lnTo>
                  <a:moveTo>
                    <a:pt x="217" y="0"/>
                  </a:moveTo>
                  <a:lnTo>
                    <a:pt x="200" y="0"/>
                  </a:lnTo>
                  <a:lnTo>
                    <a:pt x="200" y="52"/>
                  </a:lnTo>
                  <a:lnTo>
                    <a:pt x="215" y="55"/>
                  </a:lnTo>
                  <a:lnTo>
                    <a:pt x="2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7" name="îş1iḑê">
              <a:extLst>
                <a:ext uri="{FF2B5EF4-FFF2-40B4-BE49-F238E27FC236}">
                  <a16:creationId xmlns:a16="http://schemas.microsoft.com/office/drawing/2014/main" id="{47A2CD42-55E8-49CC-B403-7C06E0C2D5D4}"/>
                </a:ext>
              </a:extLst>
            </p:cNvPr>
            <p:cNvSpPr/>
            <p:nvPr/>
          </p:nvSpPr>
          <p:spPr bwMode="auto">
            <a:xfrm>
              <a:off x="5981960" y="3717736"/>
              <a:ext cx="1803867" cy="539087"/>
            </a:xfrm>
            <a:custGeom>
              <a:avLst/>
              <a:gdLst>
                <a:gd name="T0" fmla="*/ 10 w 174"/>
                <a:gd name="T1" fmla="*/ 0 h 52"/>
                <a:gd name="T2" fmla="*/ 0 w 174"/>
                <a:gd name="T3" fmla="*/ 0 h 52"/>
                <a:gd name="T4" fmla="*/ 0 w 174"/>
                <a:gd name="T5" fmla="*/ 38 h 52"/>
                <a:gd name="T6" fmla="*/ 10 w 174"/>
                <a:gd name="T7" fmla="*/ 38 h 52"/>
                <a:gd name="T8" fmla="*/ 10 w 174"/>
                <a:gd name="T9" fmla="*/ 0 h 52"/>
                <a:gd name="T10" fmla="*/ 174 w 174"/>
                <a:gd name="T11" fmla="*/ 0 h 52"/>
                <a:gd name="T12" fmla="*/ 165 w 174"/>
                <a:gd name="T13" fmla="*/ 0 h 52"/>
                <a:gd name="T14" fmla="*/ 165 w 174"/>
                <a:gd name="T15" fmla="*/ 50 h 52"/>
                <a:gd name="T16" fmla="*/ 174 w 174"/>
                <a:gd name="T17" fmla="*/ 52 h 52"/>
                <a:gd name="T18" fmla="*/ 174 w 174"/>
                <a:gd name="T19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4" h="52">
                  <a:moveTo>
                    <a:pt x="10" y="0"/>
                  </a:moveTo>
                  <a:lnTo>
                    <a:pt x="0" y="0"/>
                  </a:lnTo>
                  <a:lnTo>
                    <a:pt x="0" y="38"/>
                  </a:lnTo>
                  <a:lnTo>
                    <a:pt x="10" y="38"/>
                  </a:lnTo>
                  <a:lnTo>
                    <a:pt x="10" y="0"/>
                  </a:lnTo>
                  <a:close/>
                  <a:moveTo>
                    <a:pt x="174" y="0"/>
                  </a:moveTo>
                  <a:lnTo>
                    <a:pt x="165" y="0"/>
                  </a:lnTo>
                  <a:lnTo>
                    <a:pt x="165" y="50"/>
                  </a:lnTo>
                  <a:lnTo>
                    <a:pt x="174" y="52"/>
                  </a:lnTo>
                  <a:lnTo>
                    <a:pt x="174" y="0"/>
                  </a:lnTo>
                  <a:close/>
                </a:path>
              </a:pathLst>
            </a:custGeom>
            <a:solidFill>
              <a:srgbClr val="6AB4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8" name="íṣļiḑé">
              <a:extLst>
                <a:ext uri="{FF2B5EF4-FFF2-40B4-BE49-F238E27FC236}">
                  <a16:creationId xmlns:a16="http://schemas.microsoft.com/office/drawing/2014/main" id="{70810906-CA23-46F2-BA53-FB3EE3A0D23B}"/>
                </a:ext>
              </a:extLst>
            </p:cNvPr>
            <p:cNvSpPr/>
            <p:nvPr/>
          </p:nvSpPr>
          <p:spPr bwMode="auto">
            <a:xfrm>
              <a:off x="5981960" y="3717736"/>
              <a:ext cx="1803867" cy="539087"/>
            </a:xfrm>
            <a:custGeom>
              <a:avLst/>
              <a:gdLst>
                <a:gd name="T0" fmla="*/ 10 w 174"/>
                <a:gd name="T1" fmla="*/ 0 h 52"/>
                <a:gd name="T2" fmla="*/ 0 w 174"/>
                <a:gd name="T3" fmla="*/ 0 h 52"/>
                <a:gd name="T4" fmla="*/ 0 w 174"/>
                <a:gd name="T5" fmla="*/ 38 h 52"/>
                <a:gd name="T6" fmla="*/ 10 w 174"/>
                <a:gd name="T7" fmla="*/ 38 h 52"/>
                <a:gd name="T8" fmla="*/ 10 w 174"/>
                <a:gd name="T9" fmla="*/ 0 h 52"/>
                <a:gd name="T10" fmla="*/ 174 w 174"/>
                <a:gd name="T11" fmla="*/ 0 h 52"/>
                <a:gd name="T12" fmla="*/ 165 w 174"/>
                <a:gd name="T13" fmla="*/ 0 h 52"/>
                <a:gd name="T14" fmla="*/ 165 w 174"/>
                <a:gd name="T15" fmla="*/ 50 h 52"/>
                <a:gd name="T16" fmla="*/ 174 w 174"/>
                <a:gd name="T17" fmla="*/ 52 h 52"/>
                <a:gd name="T18" fmla="*/ 174 w 174"/>
                <a:gd name="T19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4" h="52">
                  <a:moveTo>
                    <a:pt x="10" y="0"/>
                  </a:moveTo>
                  <a:lnTo>
                    <a:pt x="0" y="0"/>
                  </a:lnTo>
                  <a:lnTo>
                    <a:pt x="0" y="38"/>
                  </a:lnTo>
                  <a:lnTo>
                    <a:pt x="10" y="38"/>
                  </a:lnTo>
                  <a:lnTo>
                    <a:pt x="10" y="0"/>
                  </a:lnTo>
                  <a:moveTo>
                    <a:pt x="174" y="0"/>
                  </a:moveTo>
                  <a:lnTo>
                    <a:pt x="165" y="0"/>
                  </a:lnTo>
                  <a:lnTo>
                    <a:pt x="165" y="50"/>
                  </a:lnTo>
                  <a:lnTo>
                    <a:pt x="174" y="52"/>
                  </a:lnTo>
                  <a:lnTo>
                    <a:pt x="17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9" name="ï$liḍé">
              <a:extLst>
                <a:ext uri="{FF2B5EF4-FFF2-40B4-BE49-F238E27FC236}">
                  <a16:creationId xmlns:a16="http://schemas.microsoft.com/office/drawing/2014/main" id="{8927D8A9-C4D2-49DC-B0FF-9D8B8F24B390}"/>
                </a:ext>
              </a:extLst>
            </p:cNvPr>
            <p:cNvSpPr/>
            <p:nvPr/>
          </p:nvSpPr>
          <p:spPr bwMode="auto">
            <a:xfrm>
              <a:off x="5909394" y="3717736"/>
              <a:ext cx="1949006" cy="539087"/>
            </a:xfrm>
            <a:custGeom>
              <a:avLst/>
              <a:gdLst>
                <a:gd name="T0" fmla="*/ 7 w 188"/>
                <a:gd name="T1" fmla="*/ 0 h 52"/>
                <a:gd name="T2" fmla="*/ 0 w 188"/>
                <a:gd name="T3" fmla="*/ 0 h 52"/>
                <a:gd name="T4" fmla="*/ 0 w 188"/>
                <a:gd name="T5" fmla="*/ 36 h 52"/>
                <a:gd name="T6" fmla="*/ 7 w 188"/>
                <a:gd name="T7" fmla="*/ 38 h 52"/>
                <a:gd name="T8" fmla="*/ 7 w 188"/>
                <a:gd name="T9" fmla="*/ 0 h 52"/>
                <a:gd name="T10" fmla="*/ 188 w 188"/>
                <a:gd name="T11" fmla="*/ 0 h 52"/>
                <a:gd name="T12" fmla="*/ 181 w 188"/>
                <a:gd name="T13" fmla="*/ 0 h 52"/>
                <a:gd name="T14" fmla="*/ 181 w 188"/>
                <a:gd name="T15" fmla="*/ 52 h 52"/>
                <a:gd name="T16" fmla="*/ 188 w 188"/>
                <a:gd name="T17" fmla="*/ 52 h 52"/>
                <a:gd name="T18" fmla="*/ 188 w 188"/>
                <a:gd name="T19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8" h="52">
                  <a:moveTo>
                    <a:pt x="7" y="0"/>
                  </a:moveTo>
                  <a:lnTo>
                    <a:pt x="0" y="0"/>
                  </a:lnTo>
                  <a:lnTo>
                    <a:pt x="0" y="36"/>
                  </a:lnTo>
                  <a:lnTo>
                    <a:pt x="7" y="38"/>
                  </a:lnTo>
                  <a:lnTo>
                    <a:pt x="7" y="0"/>
                  </a:lnTo>
                  <a:close/>
                  <a:moveTo>
                    <a:pt x="188" y="0"/>
                  </a:moveTo>
                  <a:lnTo>
                    <a:pt x="181" y="0"/>
                  </a:lnTo>
                  <a:lnTo>
                    <a:pt x="181" y="52"/>
                  </a:lnTo>
                  <a:lnTo>
                    <a:pt x="188" y="52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4D58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0" name="íSļîḋé">
              <a:extLst>
                <a:ext uri="{FF2B5EF4-FFF2-40B4-BE49-F238E27FC236}">
                  <a16:creationId xmlns:a16="http://schemas.microsoft.com/office/drawing/2014/main" id="{E49080CB-0F6C-4A64-B651-C82CE223B9A0}"/>
                </a:ext>
              </a:extLst>
            </p:cNvPr>
            <p:cNvSpPr/>
            <p:nvPr/>
          </p:nvSpPr>
          <p:spPr bwMode="auto">
            <a:xfrm>
              <a:off x="5909394" y="3717736"/>
              <a:ext cx="1949006" cy="539087"/>
            </a:xfrm>
            <a:custGeom>
              <a:avLst/>
              <a:gdLst>
                <a:gd name="T0" fmla="*/ 7 w 188"/>
                <a:gd name="T1" fmla="*/ 0 h 52"/>
                <a:gd name="T2" fmla="*/ 0 w 188"/>
                <a:gd name="T3" fmla="*/ 0 h 52"/>
                <a:gd name="T4" fmla="*/ 0 w 188"/>
                <a:gd name="T5" fmla="*/ 36 h 52"/>
                <a:gd name="T6" fmla="*/ 7 w 188"/>
                <a:gd name="T7" fmla="*/ 38 h 52"/>
                <a:gd name="T8" fmla="*/ 7 w 188"/>
                <a:gd name="T9" fmla="*/ 0 h 52"/>
                <a:gd name="T10" fmla="*/ 188 w 188"/>
                <a:gd name="T11" fmla="*/ 0 h 52"/>
                <a:gd name="T12" fmla="*/ 181 w 188"/>
                <a:gd name="T13" fmla="*/ 0 h 52"/>
                <a:gd name="T14" fmla="*/ 181 w 188"/>
                <a:gd name="T15" fmla="*/ 52 h 52"/>
                <a:gd name="T16" fmla="*/ 188 w 188"/>
                <a:gd name="T17" fmla="*/ 52 h 52"/>
                <a:gd name="T18" fmla="*/ 188 w 188"/>
                <a:gd name="T19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8" h="52">
                  <a:moveTo>
                    <a:pt x="7" y="0"/>
                  </a:moveTo>
                  <a:lnTo>
                    <a:pt x="0" y="0"/>
                  </a:lnTo>
                  <a:lnTo>
                    <a:pt x="0" y="36"/>
                  </a:lnTo>
                  <a:lnTo>
                    <a:pt x="7" y="38"/>
                  </a:lnTo>
                  <a:lnTo>
                    <a:pt x="7" y="0"/>
                  </a:lnTo>
                  <a:moveTo>
                    <a:pt x="188" y="0"/>
                  </a:moveTo>
                  <a:lnTo>
                    <a:pt x="181" y="0"/>
                  </a:lnTo>
                  <a:lnTo>
                    <a:pt x="181" y="52"/>
                  </a:lnTo>
                  <a:lnTo>
                    <a:pt x="188" y="52"/>
                  </a:lnTo>
                  <a:lnTo>
                    <a:pt x="18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1" name="î$ḷíḋê">
              <a:extLst>
                <a:ext uri="{FF2B5EF4-FFF2-40B4-BE49-F238E27FC236}">
                  <a16:creationId xmlns:a16="http://schemas.microsoft.com/office/drawing/2014/main" id="{E9FB36DD-FA04-43D5-BBC9-FE1127C63446}"/>
                </a:ext>
              </a:extLst>
            </p:cNvPr>
            <p:cNvSpPr/>
            <p:nvPr/>
          </p:nvSpPr>
          <p:spPr bwMode="auto">
            <a:xfrm>
              <a:off x="6085631" y="3717736"/>
              <a:ext cx="1606896" cy="518352"/>
            </a:xfrm>
            <a:custGeom>
              <a:avLst/>
              <a:gdLst>
                <a:gd name="T0" fmla="*/ 65 w 65"/>
                <a:gd name="T1" fmla="*/ 0 h 21"/>
                <a:gd name="T2" fmla="*/ 0 w 65"/>
                <a:gd name="T3" fmla="*/ 0 h 21"/>
                <a:gd name="T4" fmla="*/ 0 w 65"/>
                <a:gd name="T5" fmla="*/ 16 h 21"/>
                <a:gd name="T6" fmla="*/ 49 w 65"/>
                <a:gd name="T7" fmla="*/ 20 h 21"/>
                <a:gd name="T8" fmla="*/ 47 w 65"/>
                <a:gd name="T9" fmla="*/ 17 h 21"/>
                <a:gd name="T10" fmla="*/ 34 w 65"/>
                <a:gd name="T11" fmla="*/ 12 h 21"/>
                <a:gd name="T12" fmla="*/ 21 w 65"/>
                <a:gd name="T13" fmla="*/ 16 h 21"/>
                <a:gd name="T14" fmla="*/ 21 w 65"/>
                <a:gd name="T15" fmla="*/ 17 h 21"/>
                <a:gd name="T16" fmla="*/ 20 w 65"/>
                <a:gd name="T17" fmla="*/ 16 h 21"/>
                <a:gd name="T18" fmla="*/ 20 w 65"/>
                <a:gd name="T19" fmla="*/ 14 h 21"/>
                <a:gd name="T20" fmla="*/ 34 w 65"/>
                <a:gd name="T21" fmla="*/ 9 h 21"/>
                <a:gd name="T22" fmla="*/ 52 w 65"/>
                <a:gd name="T23" fmla="*/ 20 h 21"/>
                <a:gd name="T24" fmla="*/ 65 w 65"/>
                <a:gd name="T25" fmla="*/ 21 h 21"/>
                <a:gd name="T26" fmla="*/ 65 w 65"/>
                <a:gd name="T2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21">
                  <a:moveTo>
                    <a:pt x="6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49" y="20"/>
                    <a:pt x="49" y="20"/>
                    <a:pt x="49" y="20"/>
                  </a:cubicBezTo>
                  <a:cubicBezTo>
                    <a:pt x="48" y="19"/>
                    <a:pt x="48" y="18"/>
                    <a:pt x="47" y="17"/>
                  </a:cubicBezTo>
                  <a:cubicBezTo>
                    <a:pt x="43" y="14"/>
                    <a:pt x="39" y="12"/>
                    <a:pt x="34" y="12"/>
                  </a:cubicBezTo>
                  <a:cubicBezTo>
                    <a:pt x="29" y="12"/>
                    <a:pt x="25" y="13"/>
                    <a:pt x="21" y="16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0" y="17"/>
                    <a:pt x="20" y="17"/>
                    <a:pt x="20" y="16"/>
                  </a:cubicBezTo>
                  <a:cubicBezTo>
                    <a:pt x="19" y="16"/>
                    <a:pt x="19" y="15"/>
                    <a:pt x="20" y="14"/>
                  </a:cubicBezTo>
                  <a:cubicBezTo>
                    <a:pt x="23" y="11"/>
                    <a:pt x="28" y="9"/>
                    <a:pt x="34" y="9"/>
                  </a:cubicBezTo>
                  <a:cubicBezTo>
                    <a:pt x="42" y="9"/>
                    <a:pt x="49" y="14"/>
                    <a:pt x="52" y="20"/>
                  </a:cubicBezTo>
                  <a:cubicBezTo>
                    <a:pt x="65" y="21"/>
                    <a:pt x="65" y="21"/>
                    <a:pt x="65" y="21"/>
                  </a:cubicBezTo>
                  <a:cubicBezTo>
                    <a:pt x="65" y="0"/>
                    <a:pt x="65" y="0"/>
                    <a:pt x="65" y="0"/>
                  </a:cubicBezTo>
                </a:path>
              </a:pathLst>
            </a:custGeom>
            <a:solidFill>
              <a:srgbClr val="9FDD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2" name="íṥļïde">
              <a:extLst>
                <a:ext uri="{FF2B5EF4-FFF2-40B4-BE49-F238E27FC236}">
                  <a16:creationId xmlns:a16="http://schemas.microsoft.com/office/drawing/2014/main" id="{8E4E27BF-FE1F-46BA-8875-3A373987D0B9}"/>
                </a:ext>
              </a:extLst>
            </p:cNvPr>
            <p:cNvSpPr/>
            <p:nvPr/>
          </p:nvSpPr>
          <p:spPr bwMode="auto">
            <a:xfrm>
              <a:off x="5660584" y="3717736"/>
              <a:ext cx="51838" cy="373213"/>
            </a:xfrm>
            <a:prstGeom prst="rect">
              <a:avLst/>
            </a:prstGeom>
            <a:solidFill>
              <a:srgbClr val="C2D8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3" name="ï$ľíďê">
              <a:extLst>
                <a:ext uri="{FF2B5EF4-FFF2-40B4-BE49-F238E27FC236}">
                  <a16:creationId xmlns:a16="http://schemas.microsoft.com/office/drawing/2014/main" id="{A82E8E67-3922-4833-9CD0-C139C01E502A}"/>
                </a:ext>
              </a:extLst>
            </p:cNvPr>
            <p:cNvSpPr/>
            <p:nvPr/>
          </p:nvSpPr>
          <p:spPr bwMode="auto">
            <a:xfrm>
              <a:off x="5660584" y="3717736"/>
              <a:ext cx="51838" cy="373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4" name="îṡ1îďe">
              <a:extLst>
                <a:ext uri="{FF2B5EF4-FFF2-40B4-BE49-F238E27FC236}">
                  <a16:creationId xmlns:a16="http://schemas.microsoft.com/office/drawing/2014/main" id="{3CEB3321-EC55-491B-9A85-AE227C9C1A75}"/>
                </a:ext>
              </a:extLst>
            </p:cNvPr>
            <p:cNvSpPr/>
            <p:nvPr/>
          </p:nvSpPr>
          <p:spPr bwMode="auto">
            <a:xfrm>
              <a:off x="5712416" y="3717736"/>
              <a:ext cx="72573" cy="373213"/>
            </a:xfrm>
            <a:prstGeom prst="rect">
              <a:avLst/>
            </a:prstGeom>
            <a:solidFill>
              <a:srgbClr val="4D58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5" name="íṡḻîḍé">
              <a:extLst>
                <a:ext uri="{FF2B5EF4-FFF2-40B4-BE49-F238E27FC236}">
                  <a16:creationId xmlns:a16="http://schemas.microsoft.com/office/drawing/2014/main" id="{C594DC1D-15E3-4E59-BABB-5BDEC8FEA15F}"/>
                </a:ext>
              </a:extLst>
            </p:cNvPr>
            <p:cNvSpPr/>
            <p:nvPr/>
          </p:nvSpPr>
          <p:spPr bwMode="auto">
            <a:xfrm>
              <a:off x="5712416" y="3717736"/>
              <a:ext cx="72573" cy="373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6" name="íşḷîḍè">
              <a:extLst>
                <a:ext uri="{FF2B5EF4-FFF2-40B4-BE49-F238E27FC236}">
                  <a16:creationId xmlns:a16="http://schemas.microsoft.com/office/drawing/2014/main" id="{F8F16F3E-D30D-4B24-866E-2B1844708F8C}"/>
                </a:ext>
              </a:extLst>
            </p:cNvPr>
            <p:cNvSpPr/>
            <p:nvPr/>
          </p:nvSpPr>
          <p:spPr bwMode="auto">
            <a:xfrm>
              <a:off x="4302497" y="3717736"/>
              <a:ext cx="196978" cy="269543"/>
            </a:xfrm>
            <a:custGeom>
              <a:avLst/>
              <a:gdLst>
                <a:gd name="T0" fmla="*/ 19 w 19"/>
                <a:gd name="T1" fmla="*/ 0 h 26"/>
                <a:gd name="T2" fmla="*/ 0 w 19"/>
                <a:gd name="T3" fmla="*/ 0 h 26"/>
                <a:gd name="T4" fmla="*/ 0 w 19"/>
                <a:gd name="T5" fmla="*/ 24 h 26"/>
                <a:gd name="T6" fmla="*/ 19 w 19"/>
                <a:gd name="T7" fmla="*/ 26 h 26"/>
                <a:gd name="T8" fmla="*/ 19 w 19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6">
                  <a:moveTo>
                    <a:pt x="19" y="0"/>
                  </a:moveTo>
                  <a:lnTo>
                    <a:pt x="0" y="0"/>
                  </a:lnTo>
                  <a:lnTo>
                    <a:pt x="0" y="24"/>
                  </a:lnTo>
                  <a:lnTo>
                    <a:pt x="19" y="26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D2EA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7" name="iSlîḓe">
              <a:extLst>
                <a:ext uri="{FF2B5EF4-FFF2-40B4-BE49-F238E27FC236}">
                  <a16:creationId xmlns:a16="http://schemas.microsoft.com/office/drawing/2014/main" id="{E09E1239-9F69-4BFF-B3C2-1B871CC51778}"/>
                </a:ext>
              </a:extLst>
            </p:cNvPr>
            <p:cNvSpPr/>
            <p:nvPr/>
          </p:nvSpPr>
          <p:spPr bwMode="auto">
            <a:xfrm>
              <a:off x="4302497" y="3717736"/>
              <a:ext cx="196978" cy="269543"/>
            </a:xfrm>
            <a:custGeom>
              <a:avLst/>
              <a:gdLst>
                <a:gd name="T0" fmla="*/ 19 w 19"/>
                <a:gd name="T1" fmla="*/ 0 h 26"/>
                <a:gd name="T2" fmla="*/ 0 w 19"/>
                <a:gd name="T3" fmla="*/ 0 h 26"/>
                <a:gd name="T4" fmla="*/ 0 w 19"/>
                <a:gd name="T5" fmla="*/ 24 h 26"/>
                <a:gd name="T6" fmla="*/ 19 w 19"/>
                <a:gd name="T7" fmla="*/ 26 h 26"/>
                <a:gd name="T8" fmla="*/ 19 w 19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6">
                  <a:moveTo>
                    <a:pt x="19" y="0"/>
                  </a:moveTo>
                  <a:lnTo>
                    <a:pt x="0" y="0"/>
                  </a:lnTo>
                  <a:lnTo>
                    <a:pt x="0" y="24"/>
                  </a:lnTo>
                  <a:lnTo>
                    <a:pt x="19" y="26"/>
                  </a:lnTo>
                  <a:lnTo>
                    <a:pt x="1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8" name="iSliḋe">
              <a:extLst>
                <a:ext uri="{FF2B5EF4-FFF2-40B4-BE49-F238E27FC236}">
                  <a16:creationId xmlns:a16="http://schemas.microsoft.com/office/drawing/2014/main" id="{079F42FD-BC2C-43D6-B75D-D74D888B995D}"/>
                </a:ext>
              </a:extLst>
            </p:cNvPr>
            <p:cNvSpPr/>
            <p:nvPr/>
          </p:nvSpPr>
          <p:spPr bwMode="auto">
            <a:xfrm>
              <a:off x="4572041" y="3717736"/>
              <a:ext cx="51838" cy="269543"/>
            </a:xfrm>
            <a:prstGeom prst="rect">
              <a:avLst/>
            </a:prstGeom>
            <a:solidFill>
              <a:srgbClr val="C2D8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9" name="ís1îdê">
              <a:extLst>
                <a:ext uri="{FF2B5EF4-FFF2-40B4-BE49-F238E27FC236}">
                  <a16:creationId xmlns:a16="http://schemas.microsoft.com/office/drawing/2014/main" id="{83DA28FF-8923-474C-9A49-EF3CB9C18200}"/>
                </a:ext>
              </a:extLst>
            </p:cNvPr>
            <p:cNvSpPr/>
            <p:nvPr/>
          </p:nvSpPr>
          <p:spPr bwMode="auto">
            <a:xfrm>
              <a:off x="4572041" y="3717736"/>
              <a:ext cx="51838" cy="2695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0" name="îSlîdê">
              <a:extLst>
                <a:ext uri="{FF2B5EF4-FFF2-40B4-BE49-F238E27FC236}">
                  <a16:creationId xmlns:a16="http://schemas.microsoft.com/office/drawing/2014/main" id="{F5D3B499-463F-45EA-A571-D4B91463D061}"/>
                </a:ext>
              </a:extLst>
            </p:cNvPr>
            <p:cNvSpPr/>
            <p:nvPr/>
          </p:nvSpPr>
          <p:spPr bwMode="auto">
            <a:xfrm>
              <a:off x="4499474" y="3717736"/>
              <a:ext cx="72573" cy="269543"/>
            </a:xfrm>
            <a:prstGeom prst="rect">
              <a:avLst/>
            </a:prstGeom>
            <a:solidFill>
              <a:srgbClr val="4D58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1" name="ïŝlïḍe">
              <a:extLst>
                <a:ext uri="{FF2B5EF4-FFF2-40B4-BE49-F238E27FC236}">
                  <a16:creationId xmlns:a16="http://schemas.microsoft.com/office/drawing/2014/main" id="{94F962C9-DF11-4A95-AE46-AC7E3CC10D3B}"/>
                </a:ext>
              </a:extLst>
            </p:cNvPr>
            <p:cNvSpPr/>
            <p:nvPr/>
          </p:nvSpPr>
          <p:spPr bwMode="auto">
            <a:xfrm>
              <a:off x="4499474" y="3717736"/>
              <a:ext cx="72573" cy="2695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2" name="íṡḷiḋê">
              <a:extLst>
                <a:ext uri="{FF2B5EF4-FFF2-40B4-BE49-F238E27FC236}">
                  <a16:creationId xmlns:a16="http://schemas.microsoft.com/office/drawing/2014/main" id="{6BBF7AF9-9C65-4462-8320-78AE23B00910}"/>
                </a:ext>
              </a:extLst>
            </p:cNvPr>
            <p:cNvSpPr/>
            <p:nvPr/>
          </p:nvSpPr>
          <p:spPr bwMode="auto">
            <a:xfrm>
              <a:off x="4696446" y="3717736"/>
              <a:ext cx="891567" cy="342116"/>
            </a:xfrm>
            <a:custGeom>
              <a:avLst/>
              <a:gdLst>
                <a:gd name="T0" fmla="*/ 86 w 86"/>
                <a:gd name="T1" fmla="*/ 0 h 33"/>
                <a:gd name="T2" fmla="*/ 0 w 86"/>
                <a:gd name="T3" fmla="*/ 0 h 33"/>
                <a:gd name="T4" fmla="*/ 0 w 86"/>
                <a:gd name="T5" fmla="*/ 26 h 33"/>
                <a:gd name="T6" fmla="*/ 7 w 86"/>
                <a:gd name="T7" fmla="*/ 28 h 33"/>
                <a:gd name="T8" fmla="*/ 7 w 86"/>
                <a:gd name="T9" fmla="*/ 9 h 33"/>
                <a:gd name="T10" fmla="*/ 76 w 86"/>
                <a:gd name="T11" fmla="*/ 9 h 33"/>
                <a:gd name="T12" fmla="*/ 76 w 86"/>
                <a:gd name="T13" fmla="*/ 33 h 33"/>
                <a:gd name="T14" fmla="*/ 86 w 86"/>
                <a:gd name="T15" fmla="*/ 33 h 33"/>
                <a:gd name="T16" fmla="*/ 86 w 86"/>
                <a:gd name="T1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" h="33">
                  <a:moveTo>
                    <a:pt x="86" y="0"/>
                  </a:moveTo>
                  <a:lnTo>
                    <a:pt x="0" y="0"/>
                  </a:lnTo>
                  <a:lnTo>
                    <a:pt x="0" y="26"/>
                  </a:lnTo>
                  <a:lnTo>
                    <a:pt x="7" y="28"/>
                  </a:lnTo>
                  <a:lnTo>
                    <a:pt x="7" y="9"/>
                  </a:lnTo>
                  <a:lnTo>
                    <a:pt x="76" y="9"/>
                  </a:lnTo>
                  <a:lnTo>
                    <a:pt x="76" y="33"/>
                  </a:lnTo>
                  <a:lnTo>
                    <a:pt x="86" y="33"/>
                  </a:lnTo>
                  <a:lnTo>
                    <a:pt x="86" y="0"/>
                  </a:lnTo>
                  <a:close/>
                </a:path>
              </a:pathLst>
            </a:custGeom>
            <a:solidFill>
              <a:srgbClr val="6AB4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3" name="îšļïḑê">
              <a:extLst>
                <a:ext uri="{FF2B5EF4-FFF2-40B4-BE49-F238E27FC236}">
                  <a16:creationId xmlns:a16="http://schemas.microsoft.com/office/drawing/2014/main" id="{51E31E0C-0880-43BA-B228-354069D0DD66}"/>
                </a:ext>
              </a:extLst>
            </p:cNvPr>
            <p:cNvSpPr/>
            <p:nvPr/>
          </p:nvSpPr>
          <p:spPr bwMode="auto">
            <a:xfrm>
              <a:off x="4696446" y="3717736"/>
              <a:ext cx="891567" cy="342116"/>
            </a:xfrm>
            <a:custGeom>
              <a:avLst/>
              <a:gdLst>
                <a:gd name="T0" fmla="*/ 86 w 86"/>
                <a:gd name="T1" fmla="*/ 0 h 33"/>
                <a:gd name="T2" fmla="*/ 0 w 86"/>
                <a:gd name="T3" fmla="*/ 0 h 33"/>
                <a:gd name="T4" fmla="*/ 0 w 86"/>
                <a:gd name="T5" fmla="*/ 26 h 33"/>
                <a:gd name="T6" fmla="*/ 7 w 86"/>
                <a:gd name="T7" fmla="*/ 28 h 33"/>
                <a:gd name="T8" fmla="*/ 7 w 86"/>
                <a:gd name="T9" fmla="*/ 9 h 33"/>
                <a:gd name="T10" fmla="*/ 76 w 86"/>
                <a:gd name="T11" fmla="*/ 9 h 33"/>
                <a:gd name="T12" fmla="*/ 76 w 86"/>
                <a:gd name="T13" fmla="*/ 33 h 33"/>
                <a:gd name="T14" fmla="*/ 86 w 86"/>
                <a:gd name="T15" fmla="*/ 33 h 33"/>
                <a:gd name="T16" fmla="*/ 86 w 86"/>
                <a:gd name="T1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" h="33">
                  <a:moveTo>
                    <a:pt x="86" y="0"/>
                  </a:moveTo>
                  <a:lnTo>
                    <a:pt x="0" y="0"/>
                  </a:lnTo>
                  <a:lnTo>
                    <a:pt x="0" y="26"/>
                  </a:lnTo>
                  <a:lnTo>
                    <a:pt x="7" y="28"/>
                  </a:lnTo>
                  <a:lnTo>
                    <a:pt x="7" y="9"/>
                  </a:lnTo>
                  <a:lnTo>
                    <a:pt x="76" y="9"/>
                  </a:lnTo>
                  <a:lnTo>
                    <a:pt x="76" y="33"/>
                  </a:lnTo>
                  <a:lnTo>
                    <a:pt x="86" y="33"/>
                  </a:lnTo>
                  <a:lnTo>
                    <a:pt x="8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4" name="ïś1ïḍe">
              <a:extLst>
                <a:ext uri="{FF2B5EF4-FFF2-40B4-BE49-F238E27FC236}">
                  <a16:creationId xmlns:a16="http://schemas.microsoft.com/office/drawing/2014/main" id="{8C09F06D-8677-43EA-8527-59411B9FA07B}"/>
                </a:ext>
              </a:extLst>
            </p:cNvPr>
            <p:cNvSpPr/>
            <p:nvPr/>
          </p:nvSpPr>
          <p:spPr bwMode="auto">
            <a:xfrm>
              <a:off x="4623879" y="3717736"/>
              <a:ext cx="1036705" cy="373213"/>
            </a:xfrm>
            <a:custGeom>
              <a:avLst/>
              <a:gdLst>
                <a:gd name="T0" fmla="*/ 7 w 100"/>
                <a:gd name="T1" fmla="*/ 0 h 36"/>
                <a:gd name="T2" fmla="*/ 0 w 100"/>
                <a:gd name="T3" fmla="*/ 0 h 36"/>
                <a:gd name="T4" fmla="*/ 0 w 100"/>
                <a:gd name="T5" fmla="*/ 26 h 36"/>
                <a:gd name="T6" fmla="*/ 7 w 100"/>
                <a:gd name="T7" fmla="*/ 26 h 36"/>
                <a:gd name="T8" fmla="*/ 7 w 100"/>
                <a:gd name="T9" fmla="*/ 0 h 36"/>
                <a:gd name="T10" fmla="*/ 100 w 100"/>
                <a:gd name="T11" fmla="*/ 0 h 36"/>
                <a:gd name="T12" fmla="*/ 93 w 100"/>
                <a:gd name="T13" fmla="*/ 0 h 36"/>
                <a:gd name="T14" fmla="*/ 93 w 100"/>
                <a:gd name="T15" fmla="*/ 33 h 36"/>
                <a:gd name="T16" fmla="*/ 100 w 100"/>
                <a:gd name="T17" fmla="*/ 36 h 36"/>
                <a:gd name="T18" fmla="*/ 100 w 100"/>
                <a:gd name="T1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36">
                  <a:moveTo>
                    <a:pt x="7" y="0"/>
                  </a:moveTo>
                  <a:lnTo>
                    <a:pt x="0" y="0"/>
                  </a:lnTo>
                  <a:lnTo>
                    <a:pt x="0" y="26"/>
                  </a:lnTo>
                  <a:lnTo>
                    <a:pt x="7" y="26"/>
                  </a:lnTo>
                  <a:lnTo>
                    <a:pt x="7" y="0"/>
                  </a:lnTo>
                  <a:close/>
                  <a:moveTo>
                    <a:pt x="100" y="0"/>
                  </a:moveTo>
                  <a:lnTo>
                    <a:pt x="93" y="0"/>
                  </a:lnTo>
                  <a:lnTo>
                    <a:pt x="93" y="33"/>
                  </a:lnTo>
                  <a:lnTo>
                    <a:pt x="100" y="36"/>
                  </a:lnTo>
                  <a:lnTo>
                    <a:pt x="100" y="0"/>
                  </a:lnTo>
                  <a:close/>
                </a:path>
              </a:pathLst>
            </a:custGeom>
            <a:solidFill>
              <a:srgbClr val="4D58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5" name="íŝḻïdè">
              <a:extLst>
                <a:ext uri="{FF2B5EF4-FFF2-40B4-BE49-F238E27FC236}">
                  <a16:creationId xmlns:a16="http://schemas.microsoft.com/office/drawing/2014/main" id="{42B996D7-4812-4F1F-9601-A69EB6FB1B43}"/>
                </a:ext>
              </a:extLst>
            </p:cNvPr>
            <p:cNvSpPr/>
            <p:nvPr/>
          </p:nvSpPr>
          <p:spPr bwMode="auto">
            <a:xfrm>
              <a:off x="4623879" y="3717736"/>
              <a:ext cx="1036705" cy="373213"/>
            </a:xfrm>
            <a:custGeom>
              <a:avLst/>
              <a:gdLst>
                <a:gd name="T0" fmla="*/ 7 w 100"/>
                <a:gd name="T1" fmla="*/ 0 h 36"/>
                <a:gd name="T2" fmla="*/ 0 w 100"/>
                <a:gd name="T3" fmla="*/ 0 h 36"/>
                <a:gd name="T4" fmla="*/ 0 w 100"/>
                <a:gd name="T5" fmla="*/ 26 h 36"/>
                <a:gd name="T6" fmla="*/ 7 w 100"/>
                <a:gd name="T7" fmla="*/ 26 h 36"/>
                <a:gd name="T8" fmla="*/ 7 w 100"/>
                <a:gd name="T9" fmla="*/ 0 h 36"/>
                <a:gd name="T10" fmla="*/ 100 w 100"/>
                <a:gd name="T11" fmla="*/ 0 h 36"/>
                <a:gd name="T12" fmla="*/ 93 w 100"/>
                <a:gd name="T13" fmla="*/ 0 h 36"/>
                <a:gd name="T14" fmla="*/ 93 w 100"/>
                <a:gd name="T15" fmla="*/ 33 h 36"/>
                <a:gd name="T16" fmla="*/ 100 w 100"/>
                <a:gd name="T17" fmla="*/ 36 h 36"/>
                <a:gd name="T18" fmla="*/ 100 w 100"/>
                <a:gd name="T1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36">
                  <a:moveTo>
                    <a:pt x="7" y="0"/>
                  </a:moveTo>
                  <a:lnTo>
                    <a:pt x="0" y="0"/>
                  </a:lnTo>
                  <a:lnTo>
                    <a:pt x="0" y="26"/>
                  </a:lnTo>
                  <a:lnTo>
                    <a:pt x="7" y="26"/>
                  </a:lnTo>
                  <a:lnTo>
                    <a:pt x="7" y="0"/>
                  </a:lnTo>
                  <a:moveTo>
                    <a:pt x="100" y="0"/>
                  </a:moveTo>
                  <a:lnTo>
                    <a:pt x="93" y="0"/>
                  </a:lnTo>
                  <a:lnTo>
                    <a:pt x="93" y="33"/>
                  </a:lnTo>
                  <a:lnTo>
                    <a:pt x="100" y="36"/>
                  </a:lnTo>
                  <a:lnTo>
                    <a:pt x="10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6" name="iṩḻíḓê">
              <a:extLst>
                <a:ext uri="{FF2B5EF4-FFF2-40B4-BE49-F238E27FC236}">
                  <a16:creationId xmlns:a16="http://schemas.microsoft.com/office/drawing/2014/main" id="{AB167DE4-7953-43EA-8C9D-B8E0E2C86AB1}"/>
                </a:ext>
              </a:extLst>
            </p:cNvPr>
            <p:cNvSpPr/>
            <p:nvPr/>
          </p:nvSpPr>
          <p:spPr bwMode="auto">
            <a:xfrm>
              <a:off x="4769017" y="3811037"/>
              <a:ext cx="715330" cy="248810"/>
            </a:xfrm>
            <a:custGeom>
              <a:avLst/>
              <a:gdLst>
                <a:gd name="T0" fmla="*/ 69 w 69"/>
                <a:gd name="T1" fmla="*/ 0 h 24"/>
                <a:gd name="T2" fmla="*/ 0 w 69"/>
                <a:gd name="T3" fmla="*/ 0 h 24"/>
                <a:gd name="T4" fmla="*/ 0 w 69"/>
                <a:gd name="T5" fmla="*/ 19 h 24"/>
                <a:gd name="T6" fmla="*/ 69 w 69"/>
                <a:gd name="T7" fmla="*/ 24 h 24"/>
                <a:gd name="T8" fmla="*/ 69 w 69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24">
                  <a:moveTo>
                    <a:pt x="69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69" y="24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9FDD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7" name="ïsḷiḑê">
              <a:extLst>
                <a:ext uri="{FF2B5EF4-FFF2-40B4-BE49-F238E27FC236}">
                  <a16:creationId xmlns:a16="http://schemas.microsoft.com/office/drawing/2014/main" id="{5301FEF5-9292-4395-BF62-67F786EC1013}"/>
                </a:ext>
              </a:extLst>
            </p:cNvPr>
            <p:cNvSpPr/>
            <p:nvPr/>
          </p:nvSpPr>
          <p:spPr bwMode="auto">
            <a:xfrm>
              <a:off x="4769017" y="3811037"/>
              <a:ext cx="715330" cy="248810"/>
            </a:xfrm>
            <a:custGeom>
              <a:avLst/>
              <a:gdLst>
                <a:gd name="T0" fmla="*/ 69 w 69"/>
                <a:gd name="T1" fmla="*/ 0 h 24"/>
                <a:gd name="T2" fmla="*/ 0 w 69"/>
                <a:gd name="T3" fmla="*/ 0 h 24"/>
                <a:gd name="T4" fmla="*/ 0 w 69"/>
                <a:gd name="T5" fmla="*/ 19 h 24"/>
                <a:gd name="T6" fmla="*/ 69 w 69"/>
                <a:gd name="T7" fmla="*/ 24 h 24"/>
                <a:gd name="T8" fmla="*/ 69 w 69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24">
                  <a:moveTo>
                    <a:pt x="69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69" y="24"/>
                  </a:lnTo>
                  <a:lnTo>
                    <a:pt x="6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8" name="í$ḻíḋe">
              <a:extLst>
                <a:ext uri="{FF2B5EF4-FFF2-40B4-BE49-F238E27FC236}">
                  <a16:creationId xmlns:a16="http://schemas.microsoft.com/office/drawing/2014/main" id="{6FAB852E-548E-4A91-BA3D-345B55DC6764}"/>
                </a:ext>
              </a:extLst>
            </p:cNvPr>
            <p:cNvSpPr/>
            <p:nvPr/>
          </p:nvSpPr>
          <p:spPr bwMode="auto">
            <a:xfrm>
              <a:off x="6552151" y="3935442"/>
              <a:ext cx="819001" cy="279914"/>
            </a:xfrm>
            <a:custGeom>
              <a:avLst/>
              <a:gdLst>
                <a:gd name="T0" fmla="*/ 15 w 33"/>
                <a:gd name="T1" fmla="*/ 0 h 11"/>
                <a:gd name="T2" fmla="*/ 1 w 33"/>
                <a:gd name="T3" fmla="*/ 5 h 11"/>
                <a:gd name="T4" fmla="*/ 1 w 33"/>
                <a:gd name="T5" fmla="*/ 7 h 11"/>
                <a:gd name="T6" fmla="*/ 2 w 33"/>
                <a:gd name="T7" fmla="*/ 8 h 11"/>
                <a:gd name="T8" fmla="*/ 2 w 33"/>
                <a:gd name="T9" fmla="*/ 7 h 11"/>
                <a:gd name="T10" fmla="*/ 15 w 33"/>
                <a:gd name="T11" fmla="*/ 3 h 11"/>
                <a:gd name="T12" fmla="*/ 28 w 33"/>
                <a:gd name="T13" fmla="*/ 8 h 11"/>
                <a:gd name="T14" fmla="*/ 30 w 33"/>
                <a:gd name="T15" fmla="*/ 11 h 11"/>
                <a:gd name="T16" fmla="*/ 33 w 33"/>
                <a:gd name="T17" fmla="*/ 11 h 11"/>
                <a:gd name="T18" fmla="*/ 15 w 33"/>
                <a:gd name="T1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11">
                  <a:moveTo>
                    <a:pt x="15" y="0"/>
                  </a:moveTo>
                  <a:cubicBezTo>
                    <a:pt x="9" y="0"/>
                    <a:pt x="4" y="2"/>
                    <a:pt x="1" y="5"/>
                  </a:cubicBezTo>
                  <a:cubicBezTo>
                    <a:pt x="0" y="6"/>
                    <a:pt x="0" y="7"/>
                    <a:pt x="1" y="7"/>
                  </a:cubicBezTo>
                  <a:cubicBezTo>
                    <a:pt x="1" y="8"/>
                    <a:pt x="1" y="8"/>
                    <a:pt x="2" y="8"/>
                  </a:cubicBezTo>
                  <a:cubicBezTo>
                    <a:pt x="2" y="8"/>
                    <a:pt x="2" y="8"/>
                    <a:pt x="2" y="7"/>
                  </a:cubicBezTo>
                  <a:cubicBezTo>
                    <a:pt x="6" y="4"/>
                    <a:pt x="10" y="3"/>
                    <a:pt x="15" y="3"/>
                  </a:cubicBezTo>
                  <a:cubicBezTo>
                    <a:pt x="20" y="3"/>
                    <a:pt x="24" y="5"/>
                    <a:pt x="28" y="8"/>
                  </a:cubicBezTo>
                  <a:cubicBezTo>
                    <a:pt x="29" y="9"/>
                    <a:pt x="29" y="10"/>
                    <a:pt x="30" y="11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0" y="5"/>
                    <a:pt x="23" y="0"/>
                    <a:pt x="15" y="0"/>
                  </a:cubicBezTo>
                </a:path>
              </a:pathLst>
            </a:custGeom>
            <a:solidFill>
              <a:srgbClr val="D2EA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9" name="iṥľíḓê">
              <a:extLst>
                <a:ext uri="{FF2B5EF4-FFF2-40B4-BE49-F238E27FC236}">
                  <a16:creationId xmlns:a16="http://schemas.microsoft.com/office/drawing/2014/main" id="{E2B6FFDD-E8CD-4A4F-B793-BA1C8AE5E5A1}"/>
                </a:ext>
              </a:extLst>
            </p:cNvPr>
            <p:cNvSpPr/>
            <p:nvPr/>
          </p:nvSpPr>
          <p:spPr bwMode="auto">
            <a:xfrm>
              <a:off x="3835983" y="2546257"/>
              <a:ext cx="4717012" cy="1119641"/>
            </a:xfrm>
            <a:custGeom>
              <a:avLst/>
              <a:gdLst>
                <a:gd name="T0" fmla="*/ 174 w 191"/>
                <a:gd name="T1" fmla="*/ 0 h 45"/>
                <a:gd name="T2" fmla="*/ 17 w 191"/>
                <a:gd name="T3" fmla="*/ 0 h 45"/>
                <a:gd name="T4" fmla="*/ 0 w 191"/>
                <a:gd name="T5" fmla="*/ 23 h 45"/>
                <a:gd name="T6" fmla="*/ 0 w 191"/>
                <a:gd name="T7" fmla="*/ 35 h 45"/>
                <a:gd name="T8" fmla="*/ 9 w 191"/>
                <a:gd name="T9" fmla="*/ 45 h 45"/>
                <a:gd name="T10" fmla="*/ 182 w 191"/>
                <a:gd name="T11" fmla="*/ 45 h 45"/>
                <a:gd name="T12" fmla="*/ 191 w 191"/>
                <a:gd name="T13" fmla="*/ 35 h 45"/>
                <a:gd name="T14" fmla="*/ 191 w 191"/>
                <a:gd name="T15" fmla="*/ 23 h 45"/>
                <a:gd name="T16" fmla="*/ 174 w 191"/>
                <a:gd name="T17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1" h="45">
                  <a:moveTo>
                    <a:pt x="174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41"/>
                    <a:pt x="4" y="45"/>
                    <a:pt x="9" y="45"/>
                  </a:cubicBezTo>
                  <a:cubicBezTo>
                    <a:pt x="182" y="45"/>
                    <a:pt x="182" y="45"/>
                    <a:pt x="182" y="45"/>
                  </a:cubicBezTo>
                  <a:cubicBezTo>
                    <a:pt x="187" y="45"/>
                    <a:pt x="191" y="41"/>
                    <a:pt x="191" y="35"/>
                  </a:cubicBezTo>
                  <a:cubicBezTo>
                    <a:pt x="191" y="23"/>
                    <a:pt x="191" y="23"/>
                    <a:pt x="191" y="23"/>
                  </a:cubicBezTo>
                  <a:cubicBezTo>
                    <a:pt x="174" y="0"/>
                    <a:pt x="174" y="0"/>
                    <a:pt x="174" y="0"/>
                  </a:cubicBezTo>
                </a:path>
              </a:pathLst>
            </a:custGeom>
            <a:solidFill>
              <a:srgbClr val="F472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0" name="ïslïḍé">
              <a:extLst>
                <a:ext uri="{FF2B5EF4-FFF2-40B4-BE49-F238E27FC236}">
                  <a16:creationId xmlns:a16="http://schemas.microsoft.com/office/drawing/2014/main" id="{7EDCB7DE-E0AF-48C1-A4E8-0E64DEC97F78}"/>
                </a:ext>
              </a:extLst>
            </p:cNvPr>
            <p:cNvSpPr/>
            <p:nvPr/>
          </p:nvSpPr>
          <p:spPr bwMode="auto">
            <a:xfrm>
              <a:off x="3753047" y="2504789"/>
              <a:ext cx="4851781" cy="1212947"/>
            </a:xfrm>
            <a:custGeom>
              <a:avLst/>
              <a:gdLst>
                <a:gd name="T0" fmla="*/ 177 w 196"/>
                <a:gd name="T1" fmla="*/ 2 h 49"/>
                <a:gd name="T2" fmla="*/ 177 w 196"/>
                <a:gd name="T3" fmla="*/ 0 h 49"/>
                <a:gd name="T4" fmla="*/ 19 w 196"/>
                <a:gd name="T5" fmla="*/ 0 h 49"/>
                <a:gd name="T6" fmla="*/ 0 w 196"/>
                <a:gd name="T7" fmla="*/ 24 h 49"/>
                <a:gd name="T8" fmla="*/ 0 w 196"/>
                <a:gd name="T9" fmla="*/ 37 h 49"/>
                <a:gd name="T10" fmla="*/ 12 w 196"/>
                <a:gd name="T11" fmla="*/ 49 h 49"/>
                <a:gd name="T12" fmla="*/ 185 w 196"/>
                <a:gd name="T13" fmla="*/ 49 h 49"/>
                <a:gd name="T14" fmla="*/ 196 w 196"/>
                <a:gd name="T15" fmla="*/ 37 h 49"/>
                <a:gd name="T16" fmla="*/ 196 w 196"/>
                <a:gd name="T17" fmla="*/ 24 h 49"/>
                <a:gd name="T18" fmla="*/ 178 w 196"/>
                <a:gd name="T19" fmla="*/ 0 h 49"/>
                <a:gd name="T20" fmla="*/ 177 w 196"/>
                <a:gd name="T21" fmla="*/ 0 h 49"/>
                <a:gd name="T22" fmla="*/ 177 w 196"/>
                <a:gd name="T23" fmla="*/ 2 h 49"/>
                <a:gd name="T24" fmla="*/ 175 w 196"/>
                <a:gd name="T25" fmla="*/ 4 h 49"/>
                <a:gd name="T26" fmla="*/ 191 w 196"/>
                <a:gd name="T27" fmla="*/ 25 h 49"/>
                <a:gd name="T28" fmla="*/ 191 w 196"/>
                <a:gd name="T29" fmla="*/ 37 h 49"/>
                <a:gd name="T30" fmla="*/ 185 w 196"/>
                <a:gd name="T31" fmla="*/ 44 h 49"/>
                <a:gd name="T32" fmla="*/ 12 w 196"/>
                <a:gd name="T33" fmla="*/ 44 h 49"/>
                <a:gd name="T34" fmla="*/ 5 w 196"/>
                <a:gd name="T35" fmla="*/ 37 h 49"/>
                <a:gd name="T36" fmla="*/ 5 w 196"/>
                <a:gd name="T37" fmla="*/ 25 h 49"/>
                <a:gd name="T38" fmla="*/ 21 w 196"/>
                <a:gd name="T39" fmla="*/ 5 h 49"/>
                <a:gd name="T40" fmla="*/ 177 w 196"/>
                <a:gd name="T41" fmla="*/ 5 h 49"/>
                <a:gd name="T42" fmla="*/ 177 w 196"/>
                <a:gd name="T43" fmla="*/ 2 h 49"/>
                <a:gd name="T44" fmla="*/ 175 w 196"/>
                <a:gd name="T45" fmla="*/ 4 h 49"/>
                <a:gd name="T46" fmla="*/ 177 w 196"/>
                <a:gd name="T4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96" h="49">
                  <a:moveTo>
                    <a:pt x="177" y="2"/>
                  </a:moveTo>
                  <a:cubicBezTo>
                    <a:pt x="177" y="0"/>
                    <a:pt x="177" y="0"/>
                    <a:pt x="177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44"/>
                    <a:pt x="5" y="49"/>
                    <a:pt x="12" y="49"/>
                  </a:cubicBezTo>
                  <a:cubicBezTo>
                    <a:pt x="185" y="49"/>
                    <a:pt x="185" y="49"/>
                    <a:pt x="185" y="49"/>
                  </a:cubicBezTo>
                  <a:cubicBezTo>
                    <a:pt x="191" y="49"/>
                    <a:pt x="196" y="44"/>
                    <a:pt x="196" y="37"/>
                  </a:cubicBezTo>
                  <a:cubicBezTo>
                    <a:pt x="196" y="24"/>
                    <a:pt x="196" y="24"/>
                    <a:pt x="196" y="24"/>
                  </a:cubicBezTo>
                  <a:cubicBezTo>
                    <a:pt x="178" y="0"/>
                    <a:pt x="178" y="0"/>
                    <a:pt x="178" y="0"/>
                  </a:cubicBezTo>
                  <a:cubicBezTo>
                    <a:pt x="177" y="0"/>
                    <a:pt x="177" y="0"/>
                    <a:pt x="177" y="0"/>
                  </a:cubicBezTo>
                  <a:cubicBezTo>
                    <a:pt x="177" y="2"/>
                    <a:pt x="177" y="2"/>
                    <a:pt x="177" y="2"/>
                  </a:cubicBezTo>
                  <a:cubicBezTo>
                    <a:pt x="175" y="4"/>
                    <a:pt x="175" y="4"/>
                    <a:pt x="175" y="4"/>
                  </a:cubicBezTo>
                  <a:cubicBezTo>
                    <a:pt x="191" y="25"/>
                    <a:pt x="191" y="25"/>
                    <a:pt x="191" y="25"/>
                  </a:cubicBezTo>
                  <a:cubicBezTo>
                    <a:pt x="191" y="37"/>
                    <a:pt x="191" y="37"/>
                    <a:pt x="191" y="37"/>
                  </a:cubicBezTo>
                  <a:cubicBezTo>
                    <a:pt x="191" y="41"/>
                    <a:pt x="188" y="44"/>
                    <a:pt x="185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8" y="44"/>
                    <a:pt x="5" y="41"/>
                    <a:pt x="5" y="37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177" y="5"/>
                    <a:pt x="177" y="5"/>
                    <a:pt x="177" y="5"/>
                  </a:cubicBezTo>
                  <a:cubicBezTo>
                    <a:pt x="177" y="2"/>
                    <a:pt x="177" y="2"/>
                    <a:pt x="177" y="2"/>
                  </a:cubicBezTo>
                  <a:cubicBezTo>
                    <a:pt x="175" y="4"/>
                    <a:pt x="175" y="4"/>
                    <a:pt x="175" y="4"/>
                  </a:cubicBezTo>
                  <a:cubicBezTo>
                    <a:pt x="177" y="2"/>
                    <a:pt x="177" y="2"/>
                    <a:pt x="177" y="2"/>
                  </a:cubicBezTo>
                </a:path>
              </a:pathLst>
            </a:custGeom>
            <a:solidFill>
              <a:srgbClr val="5E6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1" name="iṡľíďé">
              <a:extLst>
                <a:ext uri="{FF2B5EF4-FFF2-40B4-BE49-F238E27FC236}">
                  <a16:creationId xmlns:a16="http://schemas.microsoft.com/office/drawing/2014/main" id="{54C09E4C-1288-4BAA-ADE3-439AD885FE8C}"/>
                </a:ext>
              </a:extLst>
            </p:cNvPr>
            <p:cNvSpPr/>
            <p:nvPr/>
          </p:nvSpPr>
          <p:spPr bwMode="auto">
            <a:xfrm>
              <a:off x="4250665" y="1779096"/>
              <a:ext cx="3887648" cy="1015971"/>
            </a:xfrm>
            <a:custGeom>
              <a:avLst/>
              <a:gdLst>
                <a:gd name="T0" fmla="*/ 0 w 157"/>
                <a:gd name="T1" fmla="*/ 41 h 41"/>
                <a:gd name="T2" fmla="*/ 0 w 157"/>
                <a:gd name="T3" fmla="*/ 22 h 41"/>
                <a:gd name="T4" fmla="*/ 21 w 157"/>
                <a:gd name="T5" fmla="*/ 0 h 41"/>
                <a:gd name="T6" fmla="*/ 136 w 157"/>
                <a:gd name="T7" fmla="*/ 0 h 41"/>
                <a:gd name="T8" fmla="*/ 157 w 157"/>
                <a:gd name="T9" fmla="*/ 22 h 41"/>
                <a:gd name="T10" fmla="*/ 157 w 157"/>
                <a:gd name="T11" fmla="*/ 41 h 41"/>
                <a:gd name="T12" fmla="*/ 0 w 157"/>
                <a:gd name="T13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41">
                  <a:moveTo>
                    <a:pt x="0" y="41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10"/>
                    <a:pt x="9" y="0"/>
                    <a:pt x="21" y="0"/>
                  </a:cubicBezTo>
                  <a:cubicBezTo>
                    <a:pt x="136" y="0"/>
                    <a:pt x="136" y="0"/>
                    <a:pt x="136" y="0"/>
                  </a:cubicBezTo>
                  <a:cubicBezTo>
                    <a:pt x="147" y="0"/>
                    <a:pt x="157" y="10"/>
                    <a:pt x="157" y="22"/>
                  </a:cubicBezTo>
                  <a:cubicBezTo>
                    <a:pt x="157" y="41"/>
                    <a:pt x="157" y="41"/>
                    <a:pt x="157" y="41"/>
                  </a:cubicBezTo>
                  <a:cubicBezTo>
                    <a:pt x="0" y="41"/>
                    <a:pt x="0" y="41"/>
                    <a:pt x="0" y="41"/>
                  </a:cubicBezTo>
                </a:path>
              </a:pathLst>
            </a:custGeom>
            <a:solidFill>
              <a:srgbClr val="F472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2" name="ïs1îdè">
              <a:extLst>
                <a:ext uri="{FF2B5EF4-FFF2-40B4-BE49-F238E27FC236}">
                  <a16:creationId xmlns:a16="http://schemas.microsoft.com/office/drawing/2014/main" id="{F6235CE3-58E9-4DFD-9729-59E0E84E6ED8}"/>
                </a:ext>
              </a:extLst>
            </p:cNvPr>
            <p:cNvSpPr/>
            <p:nvPr/>
          </p:nvSpPr>
          <p:spPr bwMode="auto">
            <a:xfrm>
              <a:off x="4178092" y="1727264"/>
              <a:ext cx="4001683" cy="1067809"/>
            </a:xfrm>
            <a:custGeom>
              <a:avLst/>
              <a:gdLst>
                <a:gd name="T0" fmla="*/ 5 w 162"/>
                <a:gd name="T1" fmla="*/ 43 h 43"/>
                <a:gd name="T2" fmla="*/ 5 w 162"/>
                <a:gd name="T3" fmla="*/ 24 h 43"/>
                <a:gd name="T4" fmla="*/ 11 w 162"/>
                <a:gd name="T5" fmla="*/ 10 h 43"/>
                <a:gd name="T6" fmla="*/ 24 w 162"/>
                <a:gd name="T7" fmla="*/ 5 h 43"/>
                <a:gd name="T8" fmla="*/ 139 w 162"/>
                <a:gd name="T9" fmla="*/ 5 h 43"/>
                <a:gd name="T10" fmla="*/ 152 w 162"/>
                <a:gd name="T11" fmla="*/ 10 h 43"/>
                <a:gd name="T12" fmla="*/ 157 w 162"/>
                <a:gd name="T13" fmla="*/ 24 h 43"/>
                <a:gd name="T14" fmla="*/ 157 w 162"/>
                <a:gd name="T15" fmla="*/ 43 h 43"/>
                <a:gd name="T16" fmla="*/ 162 w 162"/>
                <a:gd name="T17" fmla="*/ 43 h 43"/>
                <a:gd name="T18" fmla="*/ 162 w 162"/>
                <a:gd name="T19" fmla="*/ 24 h 43"/>
                <a:gd name="T20" fmla="*/ 139 w 162"/>
                <a:gd name="T21" fmla="*/ 0 h 43"/>
                <a:gd name="T22" fmla="*/ 24 w 162"/>
                <a:gd name="T23" fmla="*/ 0 h 43"/>
                <a:gd name="T24" fmla="*/ 0 w 162"/>
                <a:gd name="T25" fmla="*/ 24 h 43"/>
                <a:gd name="T26" fmla="*/ 0 w 162"/>
                <a:gd name="T27" fmla="*/ 43 h 43"/>
                <a:gd name="T28" fmla="*/ 5 w 162"/>
                <a:gd name="T29" fmla="*/ 43 h 43"/>
                <a:gd name="T30" fmla="*/ 5 w 162"/>
                <a:gd name="T31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2" h="43">
                  <a:moveTo>
                    <a:pt x="5" y="43"/>
                  </a:moveTo>
                  <a:cubicBezTo>
                    <a:pt x="5" y="24"/>
                    <a:pt x="5" y="24"/>
                    <a:pt x="5" y="24"/>
                  </a:cubicBezTo>
                  <a:cubicBezTo>
                    <a:pt x="5" y="18"/>
                    <a:pt x="7" y="14"/>
                    <a:pt x="11" y="10"/>
                  </a:cubicBezTo>
                  <a:cubicBezTo>
                    <a:pt x="14" y="7"/>
                    <a:pt x="19" y="5"/>
                    <a:pt x="24" y="5"/>
                  </a:cubicBezTo>
                  <a:cubicBezTo>
                    <a:pt x="139" y="5"/>
                    <a:pt x="139" y="5"/>
                    <a:pt x="139" y="5"/>
                  </a:cubicBezTo>
                  <a:cubicBezTo>
                    <a:pt x="144" y="5"/>
                    <a:pt x="148" y="7"/>
                    <a:pt x="152" y="10"/>
                  </a:cubicBezTo>
                  <a:cubicBezTo>
                    <a:pt x="155" y="14"/>
                    <a:pt x="157" y="18"/>
                    <a:pt x="157" y="24"/>
                  </a:cubicBezTo>
                  <a:cubicBezTo>
                    <a:pt x="157" y="43"/>
                    <a:pt x="157" y="43"/>
                    <a:pt x="157" y="43"/>
                  </a:cubicBezTo>
                  <a:cubicBezTo>
                    <a:pt x="162" y="43"/>
                    <a:pt x="162" y="43"/>
                    <a:pt x="162" y="43"/>
                  </a:cubicBezTo>
                  <a:cubicBezTo>
                    <a:pt x="162" y="24"/>
                    <a:pt x="162" y="24"/>
                    <a:pt x="162" y="24"/>
                  </a:cubicBezTo>
                  <a:cubicBezTo>
                    <a:pt x="162" y="11"/>
                    <a:pt x="152" y="0"/>
                    <a:pt x="139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3"/>
                    <a:pt x="5" y="43"/>
                    <a:pt x="5" y="43"/>
                  </a:cubicBezTo>
                </a:path>
              </a:pathLst>
            </a:custGeom>
            <a:solidFill>
              <a:srgbClr val="5E6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3" name="iṧļiḍe">
              <a:extLst>
                <a:ext uri="{FF2B5EF4-FFF2-40B4-BE49-F238E27FC236}">
                  <a16:creationId xmlns:a16="http://schemas.microsoft.com/office/drawing/2014/main" id="{FA01C73F-6A9E-4CCF-919C-0C0C2BEA5DD9}"/>
                </a:ext>
              </a:extLst>
            </p:cNvPr>
            <p:cNvSpPr/>
            <p:nvPr/>
          </p:nvSpPr>
          <p:spPr bwMode="auto">
            <a:xfrm>
              <a:off x="4302497" y="1882766"/>
              <a:ext cx="3763243" cy="912300"/>
            </a:xfrm>
            <a:custGeom>
              <a:avLst/>
              <a:gdLst>
                <a:gd name="T0" fmla="*/ 134 w 152"/>
                <a:gd name="T1" fmla="*/ 0 h 37"/>
                <a:gd name="T2" fmla="*/ 19 w 152"/>
                <a:gd name="T3" fmla="*/ 0 h 37"/>
                <a:gd name="T4" fmla="*/ 1 w 152"/>
                <a:gd name="T5" fmla="*/ 18 h 37"/>
                <a:gd name="T6" fmla="*/ 1 w 152"/>
                <a:gd name="T7" fmla="*/ 37 h 37"/>
                <a:gd name="T8" fmla="*/ 0 w 152"/>
                <a:gd name="T9" fmla="*/ 37 h 37"/>
                <a:gd name="T10" fmla="*/ 0 w 152"/>
                <a:gd name="T11" fmla="*/ 37 h 37"/>
                <a:gd name="T12" fmla="*/ 5 w 152"/>
                <a:gd name="T13" fmla="*/ 37 h 37"/>
                <a:gd name="T14" fmla="*/ 5 w 152"/>
                <a:gd name="T15" fmla="*/ 26 h 37"/>
                <a:gd name="T16" fmla="*/ 24 w 152"/>
                <a:gd name="T17" fmla="*/ 4 h 37"/>
                <a:gd name="T18" fmla="*/ 128 w 152"/>
                <a:gd name="T19" fmla="*/ 4 h 37"/>
                <a:gd name="T20" fmla="*/ 148 w 152"/>
                <a:gd name="T21" fmla="*/ 26 h 37"/>
                <a:gd name="T22" fmla="*/ 148 w 152"/>
                <a:gd name="T23" fmla="*/ 37 h 37"/>
                <a:gd name="T24" fmla="*/ 152 w 152"/>
                <a:gd name="T25" fmla="*/ 37 h 37"/>
                <a:gd name="T26" fmla="*/ 152 w 152"/>
                <a:gd name="T27" fmla="*/ 37 h 37"/>
                <a:gd name="T28" fmla="*/ 151 w 152"/>
                <a:gd name="T29" fmla="*/ 37 h 37"/>
                <a:gd name="T30" fmla="*/ 151 w 152"/>
                <a:gd name="T31" fmla="*/ 18 h 37"/>
                <a:gd name="T32" fmla="*/ 134 w 152"/>
                <a:gd name="T33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52" h="37">
                  <a:moveTo>
                    <a:pt x="134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9" y="0"/>
                    <a:pt x="1" y="8"/>
                    <a:pt x="1" y="18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14"/>
                    <a:pt x="14" y="4"/>
                    <a:pt x="24" y="4"/>
                  </a:cubicBezTo>
                  <a:cubicBezTo>
                    <a:pt x="128" y="4"/>
                    <a:pt x="128" y="4"/>
                    <a:pt x="128" y="4"/>
                  </a:cubicBezTo>
                  <a:cubicBezTo>
                    <a:pt x="139" y="4"/>
                    <a:pt x="148" y="14"/>
                    <a:pt x="148" y="26"/>
                  </a:cubicBezTo>
                  <a:cubicBezTo>
                    <a:pt x="148" y="37"/>
                    <a:pt x="148" y="37"/>
                    <a:pt x="148" y="37"/>
                  </a:cubicBezTo>
                  <a:cubicBezTo>
                    <a:pt x="152" y="37"/>
                    <a:pt x="152" y="37"/>
                    <a:pt x="152" y="37"/>
                  </a:cubicBezTo>
                  <a:cubicBezTo>
                    <a:pt x="152" y="37"/>
                    <a:pt x="152" y="37"/>
                    <a:pt x="152" y="37"/>
                  </a:cubicBezTo>
                  <a:cubicBezTo>
                    <a:pt x="151" y="37"/>
                    <a:pt x="151" y="37"/>
                    <a:pt x="151" y="37"/>
                  </a:cubicBezTo>
                  <a:cubicBezTo>
                    <a:pt x="151" y="18"/>
                    <a:pt x="151" y="18"/>
                    <a:pt x="151" y="18"/>
                  </a:cubicBezTo>
                  <a:cubicBezTo>
                    <a:pt x="151" y="8"/>
                    <a:pt x="143" y="0"/>
                    <a:pt x="134" y="0"/>
                  </a:cubicBezTo>
                </a:path>
              </a:pathLst>
            </a:custGeom>
            <a:solidFill>
              <a:srgbClr val="FFB1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4" name="íSļîďè">
              <a:extLst>
                <a:ext uri="{FF2B5EF4-FFF2-40B4-BE49-F238E27FC236}">
                  <a16:creationId xmlns:a16="http://schemas.microsoft.com/office/drawing/2014/main" id="{E7DD556F-3F58-41E0-9BDB-96755B8D422A}"/>
                </a:ext>
              </a:extLst>
            </p:cNvPr>
            <p:cNvSpPr/>
            <p:nvPr/>
          </p:nvSpPr>
          <p:spPr bwMode="auto">
            <a:xfrm>
              <a:off x="4250665" y="2795066"/>
              <a:ext cx="3887648" cy="0"/>
            </a:xfrm>
            <a:custGeom>
              <a:avLst/>
              <a:gdLst>
                <a:gd name="T0" fmla="*/ 5 w 375"/>
                <a:gd name="T1" fmla="*/ 0 w 375"/>
                <a:gd name="T2" fmla="*/ 0 w 375"/>
                <a:gd name="T3" fmla="*/ 5 w 375"/>
                <a:gd name="T4" fmla="*/ 5 w 375"/>
                <a:gd name="T5" fmla="*/ 375 w 375"/>
                <a:gd name="T6" fmla="*/ 368 w 375"/>
                <a:gd name="T7" fmla="*/ 368 w 375"/>
                <a:gd name="T8" fmla="*/ 375 w 375"/>
                <a:gd name="T9" fmla="*/ 375 w 37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  <a:cxn ang="0">
                  <a:pos x="T9" y="0"/>
                </a:cxn>
              </a:cxnLst>
              <a:rect l="0" t="0" r="r" b="b"/>
              <a:pathLst>
                <a:path w="375">
                  <a:moveTo>
                    <a:pt x="5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5" y="0"/>
                  </a:lnTo>
                  <a:lnTo>
                    <a:pt x="5" y="0"/>
                  </a:lnTo>
                  <a:close/>
                  <a:moveTo>
                    <a:pt x="375" y="0"/>
                  </a:moveTo>
                  <a:lnTo>
                    <a:pt x="368" y="0"/>
                  </a:lnTo>
                  <a:lnTo>
                    <a:pt x="368" y="0"/>
                  </a:lnTo>
                  <a:lnTo>
                    <a:pt x="375" y="0"/>
                  </a:lnTo>
                  <a:lnTo>
                    <a:pt x="375" y="0"/>
                  </a:lnTo>
                  <a:close/>
                </a:path>
              </a:pathLst>
            </a:custGeom>
            <a:solidFill>
              <a:srgbClr val="F8A7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5" name="ïṧḷiḑé">
              <a:extLst>
                <a:ext uri="{FF2B5EF4-FFF2-40B4-BE49-F238E27FC236}">
                  <a16:creationId xmlns:a16="http://schemas.microsoft.com/office/drawing/2014/main" id="{94E257B4-EFE0-4EFD-9FAE-B57111A3D79F}"/>
                </a:ext>
              </a:extLst>
            </p:cNvPr>
            <p:cNvSpPr/>
            <p:nvPr/>
          </p:nvSpPr>
          <p:spPr bwMode="auto">
            <a:xfrm>
              <a:off x="4250665" y="2795066"/>
              <a:ext cx="3887648" cy="0"/>
            </a:xfrm>
            <a:custGeom>
              <a:avLst/>
              <a:gdLst>
                <a:gd name="T0" fmla="*/ 5 w 375"/>
                <a:gd name="T1" fmla="*/ 0 w 375"/>
                <a:gd name="T2" fmla="*/ 0 w 375"/>
                <a:gd name="T3" fmla="*/ 5 w 375"/>
                <a:gd name="T4" fmla="*/ 5 w 375"/>
                <a:gd name="T5" fmla="*/ 375 w 375"/>
                <a:gd name="T6" fmla="*/ 368 w 375"/>
                <a:gd name="T7" fmla="*/ 368 w 375"/>
                <a:gd name="T8" fmla="*/ 375 w 375"/>
                <a:gd name="T9" fmla="*/ 375 w 37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  <a:cxn ang="0">
                  <a:pos x="T9" y="0"/>
                </a:cxn>
              </a:cxnLst>
              <a:rect l="0" t="0" r="r" b="b"/>
              <a:pathLst>
                <a:path w="375">
                  <a:moveTo>
                    <a:pt x="5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5" y="0"/>
                  </a:lnTo>
                  <a:lnTo>
                    <a:pt x="5" y="0"/>
                  </a:lnTo>
                  <a:moveTo>
                    <a:pt x="375" y="0"/>
                  </a:moveTo>
                  <a:lnTo>
                    <a:pt x="368" y="0"/>
                  </a:lnTo>
                  <a:lnTo>
                    <a:pt x="368" y="0"/>
                  </a:lnTo>
                  <a:lnTo>
                    <a:pt x="375" y="0"/>
                  </a:lnTo>
                  <a:lnTo>
                    <a:pt x="37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6" name="îšļiďè">
              <a:extLst>
                <a:ext uri="{FF2B5EF4-FFF2-40B4-BE49-F238E27FC236}">
                  <a16:creationId xmlns:a16="http://schemas.microsoft.com/office/drawing/2014/main" id="{5A3E34D9-46EC-4DB6-9DB4-22A6D7A07D8B}"/>
                </a:ext>
              </a:extLst>
            </p:cNvPr>
            <p:cNvSpPr/>
            <p:nvPr/>
          </p:nvSpPr>
          <p:spPr bwMode="auto">
            <a:xfrm>
              <a:off x="3908549" y="3116448"/>
              <a:ext cx="4571874" cy="445786"/>
            </a:xfrm>
            <a:custGeom>
              <a:avLst/>
              <a:gdLst>
                <a:gd name="T0" fmla="*/ 0 w 441"/>
                <a:gd name="T1" fmla="*/ 43 h 43"/>
                <a:gd name="T2" fmla="*/ 441 w 441"/>
                <a:gd name="T3" fmla="*/ 43 h 43"/>
                <a:gd name="T4" fmla="*/ 441 w 441"/>
                <a:gd name="T5" fmla="*/ 3 h 43"/>
                <a:gd name="T6" fmla="*/ 439 w 441"/>
                <a:gd name="T7" fmla="*/ 0 h 43"/>
                <a:gd name="T8" fmla="*/ 2 w 441"/>
                <a:gd name="T9" fmla="*/ 0 h 43"/>
                <a:gd name="T10" fmla="*/ 0 w 441"/>
                <a:gd name="T11" fmla="*/ 3 h 43"/>
                <a:gd name="T12" fmla="*/ 0 w 441"/>
                <a:gd name="T13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1" h="43">
                  <a:moveTo>
                    <a:pt x="0" y="43"/>
                  </a:moveTo>
                  <a:lnTo>
                    <a:pt x="441" y="43"/>
                  </a:lnTo>
                  <a:lnTo>
                    <a:pt x="441" y="3"/>
                  </a:lnTo>
                  <a:lnTo>
                    <a:pt x="439" y="0"/>
                  </a:lnTo>
                  <a:lnTo>
                    <a:pt x="2" y="0"/>
                  </a:lnTo>
                  <a:lnTo>
                    <a:pt x="0" y="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rgbClr val="E86D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7" name="îšliḑe">
              <a:extLst>
                <a:ext uri="{FF2B5EF4-FFF2-40B4-BE49-F238E27FC236}">
                  <a16:creationId xmlns:a16="http://schemas.microsoft.com/office/drawing/2014/main" id="{318D6A29-A776-4915-AD92-D3363990AFD9}"/>
                </a:ext>
              </a:extLst>
            </p:cNvPr>
            <p:cNvSpPr/>
            <p:nvPr/>
          </p:nvSpPr>
          <p:spPr bwMode="auto">
            <a:xfrm>
              <a:off x="3908549" y="3116448"/>
              <a:ext cx="4571874" cy="445786"/>
            </a:xfrm>
            <a:custGeom>
              <a:avLst/>
              <a:gdLst>
                <a:gd name="T0" fmla="*/ 0 w 441"/>
                <a:gd name="T1" fmla="*/ 43 h 43"/>
                <a:gd name="T2" fmla="*/ 441 w 441"/>
                <a:gd name="T3" fmla="*/ 43 h 43"/>
                <a:gd name="T4" fmla="*/ 441 w 441"/>
                <a:gd name="T5" fmla="*/ 3 h 43"/>
                <a:gd name="T6" fmla="*/ 439 w 441"/>
                <a:gd name="T7" fmla="*/ 0 h 43"/>
                <a:gd name="T8" fmla="*/ 2 w 441"/>
                <a:gd name="T9" fmla="*/ 0 h 43"/>
                <a:gd name="T10" fmla="*/ 0 w 441"/>
                <a:gd name="T11" fmla="*/ 3 h 43"/>
                <a:gd name="T12" fmla="*/ 0 w 441"/>
                <a:gd name="T13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1" h="43">
                  <a:moveTo>
                    <a:pt x="0" y="43"/>
                  </a:moveTo>
                  <a:lnTo>
                    <a:pt x="441" y="43"/>
                  </a:lnTo>
                  <a:lnTo>
                    <a:pt x="441" y="3"/>
                  </a:lnTo>
                  <a:lnTo>
                    <a:pt x="439" y="0"/>
                  </a:lnTo>
                  <a:lnTo>
                    <a:pt x="2" y="0"/>
                  </a:lnTo>
                  <a:lnTo>
                    <a:pt x="0" y="3"/>
                  </a:lnTo>
                  <a:lnTo>
                    <a:pt x="0" y="4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8" name="iṩľidê">
              <a:extLst>
                <a:ext uri="{FF2B5EF4-FFF2-40B4-BE49-F238E27FC236}">
                  <a16:creationId xmlns:a16="http://schemas.microsoft.com/office/drawing/2014/main" id="{F007B263-CEA3-423C-BA8D-2587631B0167}"/>
                </a:ext>
              </a:extLst>
            </p:cNvPr>
            <p:cNvSpPr/>
            <p:nvPr/>
          </p:nvSpPr>
          <p:spPr bwMode="auto">
            <a:xfrm>
              <a:off x="3804879" y="3074980"/>
              <a:ext cx="4779215" cy="72573"/>
            </a:xfrm>
            <a:custGeom>
              <a:avLst/>
              <a:gdLst>
                <a:gd name="T0" fmla="*/ 1 w 193"/>
                <a:gd name="T1" fmla="*/ 3 h 3"/>
                <a:gd name="T2" fmla="*/ 192 w 193"/>
                <a:gd name="T3" fmla="*/ 3 h 3"/>
                <a:gd name="T4" fmla="*/ 193 w 193"/>
                <a:gd name="T5" fmla="*/ 2 h 3"/>
                <a:gd name="T6" fmla="*/ 192 w 193"/>
                <a:gd name="T7" fmla="*/ 0 h 3"/>
                <a:gd name="T8" fmla="*/ 1 w 193"/>
                <a:gd name="T9" fmla="*/ 0 h 3"/>
                <a:gd name="T10" fmla="*/ 0 w 193"/>
                <a:gd name="T11" fmla="*/ 2 h 3"/>
                <a:gd name="T12" fmla="*/ 1 w 193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3" h="3">
                  <a:moveTo>
                    <a:pt x="1" y="3"/>
                  </a:moveTo>
                  <a:cubicBezTo>
                    <a:pt x="192" y="3"/>
                    <a:pt x="192" y="3"/>
                    <a:pt x="192" y="3"/>
                  </a:cubicBezTo>
                  <a:cubicBezTo>
                    <a:pt x="193" y="3"/>
                    <a:pt x="193" y="2"/>
                    <a:pt x="193" y="2"/>
                  </a:cubicBezTo>
                  <a:cubicBezTo>
                    <a:pt x="193" y="1"/>
                    <a:pt x="193" y="0"/>
                    <a:pt x="19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3"/>
                    <a:pt x="1" y="3"/>
                  </a:cubicBezTo>
                </a:path>
              </a:pathLst>
            </a:custGeom>
            <a:solidFill>
              <a:srgbClr val="5E6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9" name="iṣḷiḓè">
              <a:extLst>
                <a:ext uri="{FF2B5EF4-FFF2-40B4-BE49-F238E27FC236}">
                  <a16:creationId xmlns:a16="http://schemas.microsoft.com/office/drawing/2014/main" id="{6758D005-519D-46F5-A312-4C9FC195EA78}"/>
                </a:ext>
              </a:extLst>
            </p:cNvPr>
            <p:cNvSpPr/>
            <p:nvPr/>
          </p:nvSpPr>
          <p:spPr bwMode="auto">
            <a:xfrm>
              <a:off x="3835983" y="5677105"/>
              <a:ext cx="4717012" cy="393948"/>
            </a:xfrm>
            <a:prstGeom prst="rect">
              <a:avLst/>
            </a:pr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0" name="iṥļïḑe">
              <a:extLst>
                <a:ext uri="{FF2B5EF4-FFF2-40B4-BE49-F238E27FC236}">
                  <a16:creationId xmlns:a16="http://schemas.microsoft.com/office/drawing/2014/main" id="{AB1F2234-AD9F-41C5-927B-2E15E6548B38}"/>
                </a:ext>
              </a:extLst>
            </p:cNvPr>
            <p:cNvSpPr/>
            <p:nvPr/>
          </p:nvSpPr>
          <p:spPr bwMode="auto">
            <a:xfrm>
              <a:off x="3732312" y="5573434"/>
              <a:ext cx="4893249" cy="570191"/>
            </a:xfrm>
            <a:custGeom>
              <a:avLst/>
              <a:gdLst>
                <a:gd name="T0" fmla="*/ 10 w 472"/>
                <a:gd name="T1" fmla="*/ 10 h 55"/>
                <a:gd name="T2" fmla="*/ 0 w 472"/>
                <a:gd name="T3" fmla="*/ 10 h 55"/>
                <a:gd name="T4" fmla="*/ 0 w 472"/>
                <a:gd name="T5" fmla="*/ 55 h 55"/>
                <a:gd name="T6" fmla="*/ 472 w 472"/>
                <a:gd name="T7" fmla="*/ 55 h 55"/>
                <a:gd name="T8" fmla="*/ 472 w 472"/>
                <a:gd name="T9" fmla="*/ 0 h 55"/>
                <a:gd name="T10" fmla="*/ 0 w 472"/>
                <a:gd name="T11" fmla="*/ 0 h 55"/>
                <a:gd name="T12" fmla="*/ 0 w 472"/>
                <a:gd name="T13" fmla="*/ 10 h 55"/>
                <a:gd name="T14" fmla="*/ 10 w 472"/>
                <a:gd name="T15" fmla="*/ 10 h 55"/>
                <a:gd name="T16" fmla="*/ 10 w 472"/>
                <a:gd name="T17" fmla="*/ 17 h 55"/>
                <a:gd name="T18" fmla="*/ 458 w 472"/>
                <a:gd name="T19" fmla="*/ 17 h 55"/>
                <a:gd name="T20" fmla="*/ 458 w 472"/>
                <a:gd name="T21" fmla="*/ 38 h 55"/>
                <a:gd name="T22" fmla="*/ 17 w 472"/>
                <a:gd name="T23" fmla="*/ 38 h 55"/>
                <a:gd name="T24" fmla="*/ 17 w 472"/>
                <a:gd name="T25" fmla="*/ 10 h 55"/>
                <a:gd name="T26" fmla="*/ 10 w 472"/>
                <a:gd name="T27" fmla="*/ 10 h 55"/>
                <a:gd name="T28" fmla="*/ 10 w 472"/>
                <a:gd name="T29" fmla="*/ 17 h 55"/>
                <a:gd name="T30" fmla="*/ 10 w 472"/>
                <a:gd name="T31" fmla="*/ 1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72" h="55">
                  <a:moveTo>
                    <a:pt x="10" y="10"/>
                  </a:moveTo>
                  <a:lnTo>
                    <a:pt x="0" y="10"/>
                  </a:lnTo>
                  <a:lnTo>
                    <a:pt x="0" y="55"/>
                  </a:lnTo>
                  <a:lnTo>
                    <a:pt x="472" y="55"/>
                  </a:lnTo>
                  <a:lnTo>
                    <a:pt x="472" y="0"/>
                  </a:lnTo>
                  <a:lnTo>
                    <a:pt x="0" y="0"/>
                  </a:lnTo>
                  <a:lnTo>
                    <a:pt x="0" y="10"/>
                  </a:lnTo>
                  <a:lnTo>
                    <a:pt x="10" y="10"/>
                  </a:lnTo>
                  <a:lnTo>
                    <a:pt x="10" y="17"/>
                  </a:lnTo>
                  <a:lnTo>
                    <a:pt x="458" y="17"/>
                  </a:lnTo>
                  <a:lnTo>
                    <a:pt x="458" y="38"/>
                  </a:lnTo>
                  <a:lnTo>
                    <a:pt x="17" y="38"/>
                  </a:lnTo>
                  <a:lnTo>
                    <a:pt x="17" y="10"/>
                  </a:lnTo>
                  <a:lnTo>
                    <a:pt x="10" y="10"/>
                  </a:lnTo>
                  <a:lnTo>
                    <a:pt x="10" y="17"/>
                  </a:lnTo>
                  <a:lnTo>
                    <a:pt x="10" y="10"/>
                  </a:lnTo>
                  <a:close/>
                </a:path>
              </a:pathLst>
            </a:custGeom>
            <a:solidFill>
              <a:srgbClr val="5E6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1" name="ïṥļîde">
              <a:extLst>
                <a:ext uri="{FF2B5EF4-FFF2-40B4-BE49-F238E27FC236}">
                  <a16:creationId xmlns:a16="http://schemas.microsoft.com/office/drawing/2014/main" id="{E38B6D7A-9BA4-49B6-B890-883F10FE16A5}"/>
                </a:ext>
              </a:extLst>
            </p:cNvPr>
            <p:cNvSpPr/>
            <p:nvPr/>
          </p:nvSpPr>
          <p:spPr bwMode="auto">
            <a:xfrm>
              <a:off x="3835983" y="5677105"/>
              <a:ext cx="4717012" cy="393948"/>
            </a:xfrm>
            <a:prstGeom prst="rect">
              <a:avLst/>
            </a:pr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2" name="ïsḻíḑé">
              <a:extLst>
                <a:ext uri="{FF2B5EF4-FFF2-40B4-BE49-F238E27FC236}">
                  <a16:creationId xmlns:a16="http://schemas.microsoft.com/office/drawing/2014/main" id="{04D47E34-3005-4122-BA1C-36247392F2AD}"/>
                </a:ext>
              </a:extLst>
            </p:cNvPr>
            <p:cNvSpPr/>
            <p:nvPr/>
          </p:nvSpPr>
          <p:spPr bwMode="auto">
            <a:xfrm>
              <a:off x="3753047" y="5604538"/>
              <a:ext cx="4851781" cy="518352"/>
            </a:xfrm>
            <a:custGeom>
              <a:avLst/>
              <a:gdLst>
                <a:gd name="T0" fmla="*/ 8 w 468"/>
                <a:gd name="T1" fmla="*/ 7 h 50"/>
                <a:gd name="T2" fmla="*/ 0 w 468"/>
                <a:gd name="T3" fmla="*/ 7 h 50"/>
                <a:gd name="T4" fmla="*/ 0 w 468"/>
                <a:gd name="T5" fmla="*/ 50 h 50"/>
                <a:gd name="T6" fmla="*/ 468 w 468"/>
                <a:gd name="T7" fmla="*/ 50 h 50"/>
                <a:gd name="T8" fmla="*/ 468 w 468"/>
                <a:gd name="T9" fmla="*/ 0 h 50"/>
                <a:gd name="T10" fmla="*/ 0 w 468"/>
                <a:gd name="T11" fmla="*/ 0 h 50"/>
                <a:gd name="T12" fmla="*/ 0 w 468"/>
                <a:gd name="T13" fmla="*/ 7 h 50"/>
                <a:gd name="T14" fmla="*/ 8 w 468"/>
                <a:gd name="T15" fmla="*/ 7 h 50"/>
                <a:gd name="T16" fmla="*/ 8 w 468"/>
                <a:gd name="T17" fmla="*/ 11 h 50"/>
                <a:gd name="T18" fmla="*/ 456 w 468"/>
                <a:gd name="T19" fmla="*/ 11 h 50"/>
                <a:gd name="T20" fmla="*/ 456 w 468"/>
                <a:gd name="T21" fmla="*/ 38 h 50"/>
                <a:gd name="T22" fmla="*/ 12 w 468"/>
                <a:gd name="T23" fmla="*/ 38 h 50"/>
                <a:gd name="T24" fmla="*/ 12 w 468"/>
                <a:gd name="T25" fmla="*/ 7 h 50"/>
                <a:gd name="T26" fmla="*/ 8 w 468"/>
                <a:gd name="T27" fmla="*/ 7 h 50"/>
                <a:gd name="T28" fmla="*/ 8 w 468"/>
                <a:gd name="T29" fmla="*/ 11 h 50"/>
                <a:gd name="T30" fmla="*/ 8 w 468"/>
                <a:gd name="T31" fmla="*/ 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8" h="50">
                  <a:moveTo>
                    <a:pt x="8" y="7"/>
                  </a:moveTo>
                  <a:lnTo>
                    <a:pt x="0" y="7"/>
                  </a:lnTo>
                  <a:lnTo>
                    <a:pt x="0" y="50"/>
                  </a:lnTo>
                  <a:lnTo>
                    <a:pt x="468" y="50"/>
                  </a:lnTo>
                  <a:lnTo>
                    <a:pt x="468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8" y="7"/>
                  </a:lnTo>
                  <a:lnTo>
                    <a:pt x="8" y="11"/>
                  </a:lnTo>
                  <a:lnTo>
                    <a:pt x="456" y="11"/>
                  </a:lnTo>
                  <a:lnTo>
                    <a:pt x="456" y="38"/>
                  </a:lnTo>
                  <a:lnTo>
                    <a:pt x="12" y="38"/>
                  </a:lnTo>
                  <a:lnTo>
                    <a:pt x="12" y="7"/>
                  </a:lnTo>
                  <a:lnTo>
                    <a:pt x="8" y="7"/>
                  </a:lnTo>
                  <a:lnTo>
                    <a:pt x="8" y="11"/>
                  </a:lnTo>
                  <a:lnTo>
                    <a:pt x="8" y="7"/>
                  </a:lnTo>
                  <a:close/>
                </a:path>
              </a:pathLst>
            </a:custGeom>
            <a:solidFill>
              <a:srgbClr val="5E6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3" name="ïSľíḑè">
              <a:extLst>
                <a:ext uri="{FF2B5EF4-FFF2-40B4-BE49-F238E27FC236}">
                  <a16:creationId xmlns:a16="http://schemas.microsoft.com/office/drawing/2014/main" id="{8FF75C11-E9FC-477A-B570-47D03E0798A2}"/>
                </a:ext>
              </a:extLst>
            </p:cNvPr>
            <p:cNvSpPr/>
            <p:nvPr/>
          </p:nvSpPr>
          <p:spPr bwMode="auto">
            <a:xfrm>
              <a:off x="3908549" y="5749677"/>
              <a:ext cx="4571874" cy="518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4" name="ïṧḷïdê">
              <a:extLst>
                <a:ext uri="{FF2B5EF4-FFF2-40B4-BE49-F238E27FC236}">
                  <a16:creationId xmlns:a16="http://schemas.microsoft.com/office/drawing/2014/main" id="{58EF74F3-2FF4-40F6-B391-BBA3865DB334}"/>
                </a:ext>
              </a:extLst>
            </p:cNvPr>
            <p:cNvSpPr/>
            <p:nvPr/>
          </p:nvSpPr>
          <p:spPr bwMode="auto">
            <a:xfrm>
              <a:off x="3908549" y="3168280"/>
              <a:ext cx="4571874" cy="51838"/>
            </a:xfrm>
            <a:prstGeom prst="rect">
              <a:avLst/>
            </a:prstGeom>
            <a:solidFill>
              <a:srgbClr val="FEAE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5" name="ïṥliďè">
              <a:extLst>
                <a:ext uri="{FF2B5EF4-FFF2-40B4-BE49-F238E27FC236}">
                  <a16:creationId xmlns:a16="http://schemas.microsoft.com/office/drawing/2014/main" id="{E5A3347F-5098-4DD9-932D-24C0A87DFB89}"/>
                </a:ext>
              </a:extLst>
            </p:cNvPr>
            <p:cNvSpPr/>
            <p:nvPr/>
          </p:nvSpPr>
          <p:spPr bwMode="auto">
            <a:xfrm>
              <a:off x="3908549" y="3168280"/>
              <a:ext cx="4571874" cy="51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6" name="îṣliḋe">
              <a:extLst>
                <a:ext uri="{FF2B5EF4-FFF2-40B4-BE49-F238E27FC236}">
                  <a16:creationId xmlns:a16="http://schemas.microsoft.com/office/drawing/2014/main" id="{D1CD6F35-5D09-45BD-B667-560495441065}"/>
                </a:ext>
              </a:extLst>
            </p:cNvPr>
            <p:cNvSpPr/>
            <p:nvPr/>
          </p:nvSpPr>
          <p:spPr bwMode="auto">
            <a:xfrm>
              <a:off x="3514601" y="6122891"/>
              <a:ext cx="5287196" cy="0"/>
            </a:xfrm>
            <a:custGeom>
              <a:avLst/>
              <a:gdLst>
                <a:gd name="T0" fmla="*/ 510 w 510"/>
                <a:gd name="T1" fmla="*/ 0 w 510"/>
                <a:gd name="T2" fmla="*/ 510 w 5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510">
                  <a:moveTo>
                    <a:pt x="510" y="0"/>
                  </a:moveTo>
                  <a:lnTo>
                    <a:pt x="0" y="0"/>
                  </a:lnTo>
                  <a:lnTo>
                    <a:pt x="510" y="0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7" name="îṥľíḋê">
              <a:extLst>
                <a:ext uri="{FF2B5EF4-FFF2-40B4-BE49-F238E27FC236}">
                  <a16:creationId xmlns:a16="http://schemas.microsoft.com/office/drawing/2014/main" id="{642650F3-BA6E-421F-AFEB-2BD376F87DA1}"/>
                </a:ext>
              </a:extLst>
            </p:cNvPr>
            <p:cNvSpPr/>
            <p:nvPr/>
          </p:nvSpPr>
          <p:spPr bwMode="auto">
            <a:xfrm flipH="1">
              <a:off x="3514601" y="6122891"/>
              <a:ext cx="5287196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8" name="ïṧ1íḋé">
              <a:extLst>
                <a:ext uri="{FF2B5EF4-FFF2-40B4-BE49-F238E27FC236}">
                  <a16:creationId xmlns:a16="http://schemas.microsoft.com/office/drawing/2014/main" id="{67A6A159-590C-45DA-9880-D7FB8CD8AC2A}"/>
                </a:ext>
              </a:extLst>
            </p:cNvPr>
            <p:cNvSpPr/>
            <p:nvPr/>
          </p:nvSpPr>
          <p:spPr bwMode="auto">
            <a:xfrm>
              <a:off x="3483503" y="6071052"/>
              <a:ext cx="5339035" cy="72573"/>
            </a:xfrm>
            <a:custGeom>
              <a:avLst/>
              <a:gdLst>
                <a:gd name="T0" fmla="*/ 215 w 216"/>
                <a:gd name="T1" fmla="*/ 0 h 3"/>
                <a:gd name="T2" fmla="*/ 1 w 216"/>
                <a:gd name="T3" fmla="*/ 0 h 3"/>
                <a:gd name="T4" fmla="*/ 0 w 216"/>
                <a:gd name="T5" fmla="*/ 2 h 3"/>
                <a:gd name="T6" fmla="*/ 1 w 216"/>
                <a:gd name="T7" fmla="*/ 3 h 3"/>
                <a:gd name="T8" fmla="*/ 215 w 216"/>
                <a:gd name="T9" fmla="*/ 3 h 3"/>
                <a:gd name="T10" fmla="*/ 216 w 216"/>
                <a:gd name="T11" fmla="*/ 2 h 3"/>
                <a:gd name="T12" fmla="*/ 215 w 216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" h="3">
                  <a:moveTo>
                    <a:pt x="215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215" y="3"/>
                    <a:pt x="215" y="3"/>
                    <a:pt x="215" y="3"/>
                  </a:cubicBezTo>
                  <a:cubicBezTo>
                    <a:pt x="216" y="3"/>
                    <a:pt x="216" y="2"/>
                    <a:pt x="216" y="2"/>
                  </a:cubicBezTo>
                  <a:cubicBezTo>
                    <a:pt x="216" y="1"/>
                    <a:pt x="216" y="0"/>
                    <a:pt x="215" y="0"/>
                  </a:cubicBezTo>
                </a:path>
              </a:pathLst>
            </a:custGeom>
            <a:solidFill>
              <a:srgbClr val="5E6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9" name="ïŝḻiďê">
              <a:extLst>
                <a:ext uri="{FF2B5EF4-FFF2-40B4-BE49-F238E27FC236}">
                  <a16:creationId xmlns:a16="http://schemas.microsoft.com/office/drawing/2014/main" id="{171A63E8-8B02-4457-8F98-A227AD5370C1}"/>
                </a:ext>
              </a:extLst>
            </p:cNvPr>
            <p:cNvSpPr/>
            <p:nvPr/>
          </p:nvSpPr>
          <p:spPr bwMode="auto">
            <a:xfrm>
              <a:off x="3265792" y="6122891"/>
              <a:ext cx="124405" cy="0"/>
            </a:xfrm>
            <a:custGeom>
              <a:avLst/>
              <a:gdLst>
                <a:gd name="T0" fmla="*/ 12 w 12"/>
                <a:gd name="T1" fmla="*/ 0 w 12"/>
                <a:gd name="T2" fmla="*/ 12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2">
                  <a:moveTo>
                    <a:pt x="12" y="0"/>
                  </a:moveTo>
                  <a:lnTo>
                    <a:pt x="0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0" name="íşļîḑè">
              <a:extLst>
                <a:ext uri="{FF2B5EF4-FFF2-40B4-BE49-F238E27FC236}">
                  <a16:creationId xmlns:a16="http://schemas.microsoft.com/office/drawing/2014/main" id="{8923A714-081A-4597-9C9E-54AE9169F185}"/>
                </a:ext>
              </a:extLst>
            </p:cNvPr>
            <p:cNvSpPr/>
            <p:nvPr/>
          </p:nvSpPr>
          <p:spPr bwMode="auto">
            <a:xfrm flipH="1">
              <a:off x="3265792" y="6122891"/>
              <a:ext cx="12440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1" name="ïṥlíḑê">
              <a:extLst>
                <a:ext uri="{FF2B5EF4-FFF2-40B4-BE49-F238E27FC236}">
                  <a16:creationId xmlns:a16="http://schemas.microsoft.com/office/drawing/2014/main" id="{002DCF09-0D26-4630-A98C-F68467BA4361}"/>
                </a:ext>
              </a:extLst>
            </p:cNvPr>
            <p:cNvSpPr/>
            <p:nvPr/>
          </p:nvSpPr>
          <p:spPr bwMode="auto">
            <a:xfrm>
              <a:off x="3234694" y="6071052"/>
              <a:ext cx="176243" cy="72573"/>
            </a:xfrm>
            <a:custGeom>
              <a:avLst/>
              <a:gdLst>
                <a:gd name="T0" fmla="*/ 6 w 7"/>
                <a:gd name="T1" fmla="*/ 0 h 3"/>
                <a:gd name="T2" fmla="*/ 1 w 7"/>
                <a:gd name="T3" fmla="*/ 0 h 3"/>
                <a:gd name="T4" fmla="*/ 0 w 7"/>
                <a:gd name="T5" fmla="*/ 2 h 3"/>
                <a:gd name="T6" fmla="*/ 1 w 7"/>
                <a:gd name="T7" fmla="*/ 3 h 3"/>
                <a:gd name="T8" fmla="*/ 6 w 7"/>
                <a:gd name="T9" fmla="*/ 3 h 3"/>
                <a:gd name="T10" fmla="*/ 7 w 7"/>
                <a:gd name="T11" fmla="*/ 2 h 3"/>
                <a:gd name="T12" fmla="*/ 6 w 7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3">
                  <a:moveTo>
                    <a:pt x="6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7" y="2"/>
                    <a:pt x="7" y="2"/>
                  </a:cubicBezTo>
                  <a:cubicBezTo>
                    <a:pt x="7" y="1"/>
                    <a:pt x="6" y="0"/>
                    <a:pt x="6" y="0"/>
                  </a:cubicBezTo>
                </a:path>
              </a:pathLst>
            </a:custGeom>
            <a:solidFill>
              <a:srgbClr val="5E6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2" name="íŝḷíďe">
              <a:extLst>
                <a:ext uri="{FF2B5EF4-FFF2-40B4-BE49-F238E27FC236}">
                  <a16:creationId xmlns:a16="http://schemas.microsoft.com/office/drawing/2014/main" id="{7737D7A0-C9F9-47C7-BC9B-A59E55ED96AE}"/>
                </a:ext>
              </a:extLst>
            </p:cNvPr>
            <p:cNvSpPr/>
            <p:nvPr/>
          </p:nvSpPr>
          <p:spPr bwMode="auto">
            <a:xfrm>
              <a:off x="8946937" y="6122891"/>
              <a:ext cx="124405" cy="0"/>
            </a:xfrm>
            <a:custGeom>
              <a:avLst/>
              <a:gdLst>
                <a:gd name="T0" fmla="*/ 12 w 12"/>
                <a:gd name="T1" fmla="*/ 0 w 12"/>
                <a:gd name="T2" fmla="*/ 12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2">
                  <a:moveTo>
                    <a:pt x="12" y="0"/>
                  </a:moveTo>
                  <a:lnTo>
                    <a:pt x="0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3" name="ïŝļîde">
              <a:extLst>
                <a:ext uri="{FF2B5EF4-FFF2-40B4-BE49-F238E27FC236}">
                  <a16:creationId xmlns:a16="http://schemas.microsoft.com/office/drawing/2014/main" id="{464A4709-7764-47D4-97AF-B8D7D9D4666E}"/>
                </a:ext>
              </a:extLst>
            </p:cNvPr>
            <p:cNvSpPr/>
            <p:nvPr/>
          </p:nvSpPr>
          <p:spPr bwMode="auto">
            <a:xfrm flipH="1">
              <a:off x="8946937" y="6122891"/>
              <a:ext cx="12440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4" name="ïṣľîḋe">
              <a:extLst>
                <a:ext uri="{FF2B5EF4-FFF2-40B4-BE49-F238E27FC236}">
                  <a16:creationId xmlns:a16="http://schemas.microsoft.com/office/drawing/2014/main" id="{E96BC206-93B5-417B-8490-04D20CCC0D4B}"/>
                </a:ext>
              </a:extLst>
            </p:cNvPr>
            <p:cNvSpPr/>
            <p:nvPr/>
          </p:nvSpPr>
          <p:spPr bwMode="auto">
            <a:xfrm>
              <a:off x="8926203" y="6071052"/>
              <a:ext cx="176243" cy="72573"/>
            </a:xfrm>
            <a:custGeom>
              <a:avLst/>
              <a:gdLst>
                <a:gd name="T0" fmla="*/ 6 w 7"/>
                <a:gd name="T1" fmla="*/ 0 h 3"/>
                <a:gd name="T2" fmla="*/ 1 w 7"/>
                <a:gd name="T3" fmla="*/ 0 h 3"/>
                <a:gd name="T4" fmla="*/ 0 w 7"/>
                <a:gd name="T5" fmla="*/ 2 h 3"/>
                <a:gd name="T6" fmla="*/ 1 w 7"/>
                <a:gd name="T7" fmla="*/ 3 h 3"/>
                <a:gd name="T8" fmla="*/ 6 w 7"/>
                <a:gd name="T9" fmla="*/ 3 h 3"/>
                <a:gd name="T10" fmla="*/ 7 w 7"/>
                <a:gd name="T11" fmla="*/ 2 h 3"/>
                <a:gd name="T12" fmla="*/ 6 w 7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3">
                  <a:moveTo>
                    <a:pt x="6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7" y="2"/>
                    <a:pt x="7" y="2"/>
                  </a:cubicBezTo>
                  <a:cubicBezTo>
                    <a:pt x="7" y="1"/>
                    <a:pt x="6" y="0"/>
                    <a:pt x="6" y="0"/>
                  </a:cubicBezTo>
                </a:path>
              </a:pathLst>
            </a:custGeom>
            <a:solidFill>
              <a:srgbClr val="5E6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5" name="îṥḷíḓè">
              <a:extLst>
                <a:ext uri="{FF2B5EF4-FFF2-40B4-BE49-F238E27FC236}">
                  <a16:creationId xmlns:a16="http://schemas.microsoft.com/office/drawing/2014/main" id="{C5B4114D-6DB6-460C-9717-A5813285DEA7}"/>
                </a:ext>
              </a:extLst>
            </p:cNvPr>
            <p:cNvSpPr/>
            <p:nvPr/>
          </p:nvSpPr>
          <p:spPr bwMode="auto">
            <a:xfrm>
              <a:off x="5515445" y="2131575"/>
              <a:ext cx="217711" cy="321381"/>
            </a:xfrm>
            <a:custGeom>
              <a:avLst/>
              <a:gdLst>
                <a:gd name="T0" fmla="*/ 5 w 9"/>
                <a:gd name="T1" fmla="*/ 0 h 13"/>
                <a:gd name="T2" fmla="*/ 3 w 9"/>
                <a:gd name="T3" fmla="*/ 1 h 13"/>
                <a:gd name="T4" fmla="*/ 2 w 9"/>
                <a:gd name="T5" fmla="*/ 2 h 13"/>
                <a:gd name="T6" fmla="*/ 1 w 9"/>
                <a:gd name="T7" fmla="*/ 3 h 13"/>
                <a:gd name="T8" fmla="*/ 1 w 9"/>
                <a:gd name="T9" fmla="*/ 4 h 13"/>
                <a:gd name="T10" fmla="*/ 1 w 9"/>
                <a:gd name="T11" fmla="*/ 5 h 13"/>
                <a:gd name="T12" fmla="*/ 2 w 9"/>
                <a:gd name="T13" fmla="*/ 6 h 13"/>
                <a:gd name="T14" fmla="*/ 3 w 9"/>
                <a:gd name="T15" fmla="*/ 7 h 13"/>
                <a:gd name="T16" fmla="*/ 3 w 9"/>
                <a:gd name="T17" fmla="*/ 7 h 13"/>
                <a:gd name="T18" fmla="*/ 4 w 9"/>
                <a:gd name="T19" fmla="*/ 8 h 13"/>
                <a:gd name="T20" fmla="*/ 5 w 9"/>
                <a:gd name="T21" fmla="*/ 8 h 13"/>
                <a:gd name="T22" fmla="*/ 6 w 9"/>
                <a:gd name="T23" fmla="*/ 8 h 13"/>
                <a:gd name="T24" fmla="*/ 6 w 9"/>
                <a:gd name="T25" fmla="*/ 9 h 13"/>
                <a:gd name="T26" fmla="*/ 6 w 9"/>
                <a:gd name="T27" fmla="*/ 10 h 13"/>
                <a:gd name="T28" fmla="*/ 5 w 9"/>
                <a:gd name="T29" fmla="*/ 10 h 13"/>
                <a:gd name="T30" fmla="*/ 4 w 9"/>
                <a:gd name="T31" fmla="*/ 10 h 13"/>
                <a:gd name="T32" fmla="*/ 3 w 9"/>
                <a:gd name="T33" fmla="*/ 10 h 13"/>
                <a:gd name="T34" fmla="*/ 2 w 9"/>
                <a:gd name="T35" fmla="*/ 10 h 13"/>
                <a:gd name="T36" fmla="*/ 2 w 9"/>
                <a:gd name="T37" fmla="*/ 9 h 13"/>
                <a:gd name="T38" fmla="*/ 1 w 9"/>
                <a:gd name="T39" fmla="*/ 10 h 13"/>
                <a:gd name="T40" fmla="*/ 1 w 9"/>
                <a:gd name="T41" fmla="*/ 10 h 13"/>
                <a:gd name="T42" fmla="*/ 0 w 9"/>
                <a:gd name="T43" fmla="*/ 11 h 13"/>
                <a:gd name="T44" fmla="*/ 1 w 9"/>
                <a:gd name="T45" fmla="*/ 12 h 13"/>
                <a:gd name="T46" fmla="*/ 2 w 9"/>
                <a:gd name="T47" fmla="*/ 12 h 13"/>
                <a:gd name="T48" fmla="*/ 3 w 9"/>
                <a:gd name="T49" fmla="*/ 12 h 13"/>
                <a:gd name="T50" fmla="*/ 4 w 9"/>
                <a:gd name="T51" fmla="*/ 13 h 13"/>
                <a:gd name="T52" fmla="*/ 6 w 9"/>
                <a:gd name="T53" fmla="*/ 12 h 13"/>
                <a:gd name="T54" fmla="*/ 8 w 9"/>
                <a:gd name="T55" fmla="*/ 11 h 13"/>
                <a:gd name="T56" fmla="*/ 8 w 9"/>
                <a:gd name="T57" fmla="*/ 10 h 13"/>
                <a:gd name="T58" fmla="*/ 9 w 9"/>
                <a:gd name="T59" fmla="*/ 9 h 13"/>
                <a:gd name="T60" fmla="*/ 8 w 9"/>
                <a:gd name="T61" fmla="*/ 7 h 13"/>
                <a:gd name="T62" fmla="*/ 8 w 9"/>
                <a:gd name="T63" fmla="*/ 7 h 13"/>
                <a:gd name="T64" fmla="*/ 7 w 9"/>
                <a:gd name="T65" fmla="*/ 6 h 13"/>
                <a:gd name="T66" fmla="*/ 6 w 9"/>
                <a:gd name="T67" fmla="*/ 5 h 13"/>
                <a:gd name="T68" fmla="*/ 5 w 9"/>
                <a:gd name="T69" fmla="*/ 5 h 13"/>
                <a:gd name="T70" fmla="*/ 4 w 9"/>
                <a:gd name="T71" fmla="*/ 5 h 13"/>
                <a:gd name="T72" fmla="*/ 4 w 9"/>
                <a:gd name="T73" fmla="*/ 4 h 13"/>
                <a:gd name="T74" fmla="*/ 3 w 9"/>
                <a:gd name="T75" fmla="*/ 4 h 13"/>
                <a:gd name="T76" fmla="*/ 4 w 9"/>
                <a:gd name="T77" fmla="*/ 3 h 13"/>
                <a:gd name="T78" fmla="*/ 5 w 9"/>
                <a:gd name="T79" fmla="*/ 3 h 13"/>
                <a:gd name="T80" fmla="*/ 6 w 9"/>
                <a:gd name="T81" fmla="*/ 3 h 13"/>
                <a:gd name="T82" fmla="*/ 6 w 9"/>
                <a:gd name="T83" fmla="*/ 3 h 13"/>
                <a:gd name="T84" fmla="*/ 7 w 9"/>
                <a:gd name="T85" fmla="*/ 3 h 13"/>
                <a:gd name="T86" fmla="*/ 7 w 9"/>
                <a:gd name="T87" fmla="*/ 3 h 13"/>
                <a:gd name="T88" fmla="*/ 8 w 9"/>
                <a:gd name="T89" fmla="*/ 3 h 13"/>
                <a:gd name="T90" fmla="*/ 8 w 9"/>
                <a:gd name="T91" fmla="*/ 3 h 13"/>
                <a:gd name="T92" fmla="*/ 9 w 9"/>
                <a:gd name="T93" fmla="*/ 2 h 13"/>
                <a:gd name="T94" fmla="*/ 8 w 9"/>
                <a:gd name="T95" fmla="*/ 1 h 13"/>
                <a:gd name="T96" fmla="*/ 7 w 9"/>
                <a:gd name="T97" fmla="*/ 1 h 13"/>
                <a:gd name="T98" fmla="*/ 6 w 9"/>
                <a:gd name="T99" fmla="*/ 1 h 13"/>
                <a:gd name="T100" fmla="*/ 5 w 9"/>
                <a:gd name="T10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" h="13">
                  <a:moveTo>
                    <a:pt x="5" y="0"/>
                  </a:moveTo>
                  <a:cubicBezTo>
                    <a:pt x="4" y="0"/>
                    <a:pt x="4" y="1"/>
                    <a:pt x="3" y="1"/>
                  </a:cubicBezTo>
                  <a:cubicBezTo>
                    <a:pt x="3" y="1"/>
                    <a:pt x="2" y="1"/>
                    <a:pt x="2" y="2"/>
                  </a:cubicBezTo>
                  <a:cubicBezTo>
                    <a:pt x="2" y="2"/>
                    <a:pt x="1" y="2"/>
                    <a:pt x="1" y="3"/>
                  </a:cubicBezTo>
                  <a:cubicBezTo>
                    <a:pt x="1" y="3"/>
                    <a:pt x="1" y="4"/>
                    <a:pt x="1" y="4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6"/>
                    <a:pt x="1" y="6"/>
                    <a:pt x="2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5" y="13"/>
                    <a:pt x="6" y="13"/>
                    <a:pt x="6" y="12"/>
                  </a:cubicBezTo>
                  <a:cubicBezTo>
                    <a:pt x="7" y="12"/>
                    <a:pt x="7" y="12"/>
                    <a:pt x="8" y="11"/>
                  </a:cubicBezTo>
                  <a:cubicBezTo>
                    <a:pt x="8" y="11"/>
                    <a:pt x="8" y="11"/>
                    <a:pt x="8" y="10"/>
                  </a:cubicBezTo>
                  <a:cubicBezTo>
                    <a:pt x="9" y="10"/>
                    <a:pt x="9" y="9"/>
                    <a:pt x="9" y="9"/>
                  </a:cubicBezTo>
                  <a:cubicBezTo>
                    <a:pt x="9" y="8"/>
                    <a:pt x="9" y="8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4" y="3"/>
                    <a:pt x="4" y="3"/>
                  </a:cubicBezTo>
                  <a:cubicBezTo>
                    <a:pt x="4" y="3"/>
                    <a:pt x="4" y="3"/>
                    <a:pt x="5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0"/>
                    <a:pt x="5" y="0"/>
                    <a:pt x="5" y="0"/>
                  </a:cubicBezTo>
                </a:path>
              </a:pathLst>
            </a:custGeom>
            <a:solidFill>
              <a:srgbClr val="F9AA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6" name="íşḻïḋé">
              <a:extLst>
                <a:ext uri="{FF2B5EF4-FFF2-40B4-BE49-F238E27FC236}">
                  <a16:creationId xmlns:a16="http://schemas.microsoft.com/office/drawing/2014/main" id="{8E4617F4-8819-429B-B2BC-A6AC7A498202}"/>
                </a:ext>
              </a:extLst>
            </p:cNvPr>
            <p:cNvSpPr/>
            <p:nvPr/>
          </p:nvSpPr>
          <p:spPr bwMode="auto">
            <a:xfrm>
              <a:off x="5836821" y="2152309"/>
              <a:ext cx="269543" cy="269543"/>
            </a:xfrm>
            <a:custGeom>
              <a:avLst/>
              <a:gdLst>
                <a:gd name="T0" fmla="*/ 26 w 26"/>
                <a:gd name="T1" fmla="*/ 0 h 26"/>
                <a:gd name="T2" fmla="*/ 19 w 26"/>
                <a:gd name="T3" fmla="*/ 0 h 26"/>
                <a:gd name="T4" fmla="*/ 19 w 26"/>
                <a:gd name="T5" fmla="*/ 12 h 26"/>
                <a:gd name="T6" fmla="*/ 7 w 26"/>
                <a:gd name="T7" fmla="*/ 12 h 26"/>
                <a:gd name="T8" fmla="*/ 7 w 26"/>
                <a:gd name="T9" fmla="*/ 0 h 26"/>
                <a:gd name="T10" fmla="*/ 0 w 26"/>
                <a:gd name="T11" fmla="*/ 0 h 26"/>
                <a:gd name="T12" fmla="*/ 0 w 26"/>
                <a:gd name="T13" fmla="*/ 26 h 26"/>
                <a:gd name="T14" fmla="*/ 7 w 26"/>
                <a:gd name="T15" fmla="*/ 26 h 26"/>
                <a:gd name="T16" fmla="*/ 7 w 26"/>
                <a:gd name="T17" fmla="*/ 14 h 26"/>
                <a:gd name="T18" fmla="*/ 19 w 26"/>
                <a:gd name="T19" fmla="*/ 14 h 26"/>
                <a:gd name="T20" fmla="*/ 19 w 26"/>
                <a:gd name="T21" fmla="*/ 26 h 26"/>
                <a:gd name="T22" fmla="*/ 26 w 26"/>
                <a:gd name="T23" fmla="*/ 26 h 26"/>
                <a:gd name="T24" fmla="*/ 26 w 26"/>
                <a:gd name="T2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6" h="26">
                  <a:moveTo>
                    <a:pt x="26" y="0"/>
                  </a:moveTo>
                  <a:lnTo>
                    <a:pt x="19" y="0"/>
                  </a:lnTo>
                  <a:lnTo>
                    <a:pt x="19" y="12"/>
                  </a:lnTo>
                  <a:lnTo>
                    <a:pt x="7" y="12"/>
                  </a:lnTo>
                  <a:lnTo>
                    <a:pt x="7" y="0"/>
                  </a:lnTo>
                  <a:lnTo>
                    <a:pt x="0" y="0"/>
                  </a:lnTo>
                  <a:lnTo>
                    <a:pt x="0" y="26"/>
                  </a:lnTo>
                  <a:lnTo>
                    <a:pt x="7" y="26"/>
                  </a:lnTo>
                  <a:lnTo>
                    <a:pt x="7" y="14"/>
                  </a:lnTo>
                  <a:lnTo>
                    <a:pt x="19" y="14"/>
                  </a:lnTo>
                  <a:lnTo>
                    <a:pt x="19" y="26"/>
                  </a:lnTo>
                  <a:lnTo>
                    <a:pt x="26" y="26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F9AA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7" name="îṩliďè">
              <a:extLst>
                <a:ext uri="{FF2B5EF4-FFF2-40B4-BE49-F238E27FC236}">
                  <a16:creationId xmlns:a16="http://schemas.microsoft.com/office/drawing/2014/main" id="{8DBC2AC3-3B74-43FD-A511-1719C177BF1F}"/>
                </a:ext>
              </a:extLst>
            </p:cNvPr>
            <p:cNvSpPr/>
            <p:nvPr/>
          </p:nvSpPr>
          <p:spPr bwMode="auto">
            <a:xfrm>
              <a:off x="5836821" y="2152309"/>
              <a:ext cx="269543" cy="269543"/>
            </a:xfrm>
            <a:custGeom>
              <a:avLst/>
              <a:gdLst>
                <a:gd name="T0" fmla="*/ 26 w 26"/>
                <a:gd name="T1" fmla="*/ 0 h 26"/>
                <a:gd name="T2" fmla="*/ 19 w 26"/>
                <a:gd name="T3" fmla="*/ 0 h 26"/>
                <a:gd name="T4" fmla="*/ 19 w 26"/>
                <a:gd name="T5" fmla="*/ 12 h 26"/>
                <a:gd name="T6" fmla="*/ 7 w 26"/>
                <a:gd name="T7" fmla="*/ 12 h 26"/>
                <a:gd name="T8" fmla="*/ 7 w 26"/>
                <a:gd name="T9" fmla="*/ 0 h 26"/>
                <a:gd name="T10" fmla="*/ 0 w 26"/>
                <a:gd name="T11" fmla="*/ 0 h 26"/>
                <a:gd name="T12" fmla="*/ 0 w 26"/>
                <a:gd name="T13" fmla="*/ 26 h 26"/>
                <a:gd name="T14" fmla="*/ 7 w 26"/>
                <a:gd name="T15" fmla="*/ 26 h 26"/>
                <a:gd name="T16" fmla="*/ 7 w 26"/>
                <a:gd name="T17" fmla="*/ 14 h 26"/>
                <a:gd name="T18" fmla="*/ 19 w 26"/>
                <a:gd name="T19" fmla="*/ 14 h 26"/>
                <a:gd name="T20" fmla="*/ 19 w 26"/>
                <a:gd name="T21" fmla="*/ 26 h 26"/>
                <a:gd name="T22" fmla="*/ 26 w 26"/>
                <a:gd name="T23" fmla="*/ 26 h 26"/>
                <a:gd name="T24" fmla="*/ 26 w 26"/>
                <a:gd name="T2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6" h="26">
                  <a:moveTo>
                    <a:pt x="26" y="0"/>
                  </a:moveTo>
                  <a:lnTo>
                    <a:pt x="19" y="0"/>
                  </a:lnTo>
                  <a:lnTo>
                    <a:pt x="19" y="12"/>
                  </a:lnTo>
                  <a:lnTo>
                    <a:pt x="7" y="12"/>
                  </a:lnTo>
                  <a:lnTo>
                    <a:pt x="7" y="0"/>
                  </a:lnTo>
                  <a:lnTo>
                    <a:pt x="0" y="0"/>
                  </a:lnTo>
                  <a:lnTo>
                    <a:pt x="0" y="26"/>
                  </a:lnTo>
                  <a:lnTo>
                    <a:pt x="7" y="26"/>
                  </a:lnTo>
                  <a:lnTo>
                    <a:pt x="7" y="14"/>
                  </a:lnTo>
                  <a:lnTo>
                    <a:pt x="19" y="14"/>
                  </a:lnTo>
                  <a:lnTo>
                    <a:pt x="19" y="26"/>
                  </a:lnTo>
                  <a:lnTo>
                    <a:pt x="26" y="26"/>
                  </a:lnTo>
                  <a:lnTo>
                    <a:pt x="2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8" name="ïṥḷïḋè">
              <a:extLst>
                <a:ext uri="{FF2B5EF4-FFF2-40B4-BE49-F238E27FC236}">
                  <a16:creationId xmlns:a16="http://schemas.microsoft.com/office/drawing/2014/main" id="{A5357367-D9A6-4BC9-BF8E-13E9F5515198}"/>
                </a:ext>
              </a:extLst>
            </p:cNvPr>
            <p:cNvSpPr/>
            <p:nvPr/>
          </p:nvSpPr>
          <p:spPr bwMode="auto">
            <a:xfrm>
              <a:off x="6210034" y="2131575"/>
              <a:ext cx="321383" cy="321381"/>
            </a:xfrm>
            <a:custGeom>
              <a:avLst/>
              <a:gdLst>
                <a:gd name="T0" fmla="*/ 7 w 13"/>
                <a:gd name="T1" fmla="*/ 10 h 13"/>
                <a:gd name="T2" fmla="*/ 5 w 13"/>
                <a:gd name="T3" fmla="*/ 10 h 13"/>
                <a:gd name="T4" fmla="*/ 4 w 13"/>
                <a:gd name="T5" fmla="*/ 9 h 13"/>
                <a:gd name="T6" fmla="*/ 3 w 13"/>
                <a:gd name="T7" fmla="*/ 8 h 13"/>
                <a:gd name="T8" fmla="*/ 3 w 13"/>
                <a:gd name="T9" fmla="*/ 7 h 13"/>
                <a:gd name="T10" fmla="*/ 3 w 13"/>
                <a:gd name="T11" fmla="*/ 5 h 13"/>
                <a:gd name="T12" fmla="*/ 4 w 13"/>
                <a:gd name="T13" fmla="*/ 4 h 13"/>
                <a:gd name="T14" fmla="*/ 5 w 13"/>
                <a:gd name="T15" fmla="*/ 3 h 13"/>
                <a:gd name="T16" fmla="*/ 7 w 13"/>
                <a:gd name="T17" fmla="*/ 3 h 13"/>
                <a:gd name="T18" fmla="*/ 8 w 13"/>
                <a:gd name="T19" fmla="*/ 3 h 13"/>
                <a:gd name="T20" fmla="*/ 9 w 13"/>
                <a:gd name="T21" fmla="*/ 4 h 13"/>
                <a:gd name="T22" fmla="*/ 10 w 13"/>
                <a:gd name="T23" fmla="*/ 5 h 13"/>
                <a:gd name="T24" fmla="*/ 10 w 13"/>
                <a:gd name="T25" fmla="*/ 7 h 13"/>
                <a:gd name="T26" fmla="*/ 10 w 13"/>
                <a:gd name="T27" fmla="*/ 8 h 13"/>
                <a:gd name="T28" fmla="*/ 9 w 13"/>
                <a:gd name="T29" fmla="*/ 9 h 13"/>
                <a:gd name="T30" fmla="*/ 8 w 13"/>
                <a:gd name="T31" fmla="*/ 10 h 13"/>
                <a:gd name="T32" fmla="*/ 7 w 13"/>
                <a:gd name="T33" fmla="*/ 10 h 13"/>
                <a:gd name="T34" fmla="*/ 7 w 13"/>
                <a:gd name="T35" fmla="*/ 0 h 13"/>
                <a:gd name="T36" fmla="*/ 4 w 13"/>
                <a:gd name="T37" fmla="*/ 1 h 13"/>
                <a:gd name="T38" fmla="*/ 2 w 13"/>
                <a:gd name="T39" fmla="*/ 2 h 13"/>
                <a:gd name="T40" fmla="*/ 1 w 13"/>
                <a:gd name="T41" fmla="*/ 4 h 13"/>
                <a:gd name="T42" fmla="*/ 0 w 13"/>
                <a:gd name="T43" fmla="*/ 7 h 13"/>
                <a:gd name="T44" fmla="*/ 1 w 13"/>
                <a:gd name="T45" fmla="*/ 9 h 13"/>
                <a:gd name="T46" fmla="*/ 2 w 13"/>
                <a:gd name="T47" fmla="*/ 11 h 13"/>
                <a:gd name="T48" fmla="*/ 4 w 13"/>
                <a:gd name="T49" fmla="*/ 12 h 13"/>
                <a:gd name="T50" fmla="*/ 7 w 13"/>
                <a:gd name="T51" fmla="*/ 13 h 13"/>
                <a:gd name="T52" fmla="*/ 9 w 13"/>
                <a:gd name="T53" fmla="*/ 12 h 13"/>
                <a:gd name="T54" fmla="*/ 11 w 13"/>
                <a:gd name="T55" fmla="*/ 11 h 13"/>
                <a:gd name="T56" fmla="*/ 12 w 13"/>
                <a:gd name="T57" fmla="*/ 9 h 13"/>
                <a:gd name="T58" fmla="*/ 13 w 13"/>
                <a:gd name="T59" fmla="*/ 7 h 13"/>
                <a:gd name="T60" fmla="*/ 12 w 13"/>
                <a:gd name="T61" fmla="*/ 4 h 13"/>
                <a:gd name="T62" fmla="*/ 11 w 13"/>
                <a:gd name="T63" fmla="*/ 2 h 13"/>
                <a:gd name="T64" fmla="*/ 9 w 13"/>
                <a:gd name="T65" fmla="*/ 1 h 13"/>
                <a:gd name="T66" fmla="*/ 7 w 13"/>
                <a:gd name="T6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3" h="13">
                  <a:moveTo>
                    <a:pt x="7" y="10"/>
                  </a:moveTo>
                  <a:cubicBezTo>
                    <a:pt x="6" y="10"/>
                    <a:pt x="6" y="10"/>
                    <a:pt x="5" y="10"/>
                  </a:cubicBezTo>
                  <a:cubicBezTo>
                    <a:pt x="5" y="10"/>
                    <a:pt x="4" y="10"/>
                    <a:pt x="4" y="9"/>
                  </a:cubicBezTo>
                  <a:cubicBezTo>
                    <a:pt x="4" y="9"/>
                    <a:pt x="4" y="9"/>
                    <a:pt x="3" y="8"/>
                  </a:cubicBezTo>
                  <a:cubicBezTo>
                    <a:pt x="3" y="8"/>
                    <a:pt x="3" y="7"/>
                    <a:pt x="3" y="7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5" y="3"/>
                    <a:pt x="5" y="3"/>
                  </a:cubicBezTo>
                  <a:cubicBezTo>
                    <a:pt x="6" y="3"/>
                    <a:pt x="6" y="3"/>
                    <a:pt x="7" y="3"/>
                  </a:cubicBezTo>
                  <a:cubicBezTo>
                    <a:pt x="7" y="3"/>
                    <a:pt x="8" y="3"/>
                    <a:pt x="8" y="3"/>
                  </a:cubicBezTo>
                  <a:cubicBezTo>
                    <a:pt x="8" y="3"/>
                    <a:pt x="9" y="3"/>
                    <a:pt x="9" y="4"/>
                  </a:cubicBezTo>
                  <a:cubicBezTo>
                    <a:pt x="9" y="4"/>
                    <a:pt x="9" y="4"/>
                    <a:pt x="10" y="5"/>
                  </a:cubicBezTo>
                  <a:cubicBezTo>
                    <a:pt x="10" y="5"/>
                    <a:pt x="10" y="6"/>
                    <a:pt x="10" y="7"/>
                  </a:cubicBezTo>
                  <a:cubicBezTo>
                    <a:pt x="10" y="7"/>
                    <a:pt x="10" y="8"/>
                    <a:pt x="10" y="8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10"/>
                    <a:pt x="8" y="10"/>
                    <a:pt x="8" y="10"/>
                  </a:cubicBezTo>
                  <a:cubicBezTo>
                    <a:pt x="8" y="10"/>
                    <a:pt x="7" y="10"/>
                    <a:pt x="7" y="10"/>
                  </a:cubicBezTo>
                  <a:moveTo>
                    <a:pt x="7" y="0"/>
                  </a:moveTo>
                  <a:cubicBezTo>
                    <a:pt x="6" y="0"/>
                    <a:pt x="5" y="1"/>
                    <a:pt x="4" y="1"/>
                  </a:cubicBezTo>
                  <a:cubicBezTo>
                    <a:pt x="3" y="1"/>
                    <a:pt x="3" y="2"/>
                    <a:pt x="2" y="2"/>
                  </a:cubicBezTo>
                  <a:cubicBezTo>
                    <a:pt x="1" y="3"/>
                    <a:pt x="1" y="3"/>
                    <a:pt x="1" y="4"/>
                  </a:cubicBezTo>
                  <a:cubicBezTo>
                    <a:pt x="0" y="5"/>
                    <a:pt x="0" y="6"/>
                    <a:pt x="0" y="7"/>
                  </a:cubicBezTo>
                  <a:cubicBezTo>
                    <a:pt x="0" y="7"/>
                    <a:pt x="0" y="8"/>
                    <a:pt x="1" y="9"/>
                  </a:cubicBezTo>
                  <a:cubicBezTo>
                    <a:pt x="1" y="10"/>
                    <a:pt x="1" y="10"/>
                    <a:pt x="2" y="11"/>
                  </a:cubicBezTo>
                  <a:cubicBezTo>
                    <a:pt x="3" y="11"/>
                    <a:pt x="3" y="12"/>
                    <a:pt x="4" y="12"/>
                  </a:cubicBezTo>
                  <a:cubicBezTo>
                    <a:pt x="5" y="12"/>
                    <a:pt x="6" y="13"/>
                    <a:pt x="7" y="13"/>
                  </a:cubicBezTo>
                  <a:cubicBezTo>
                    <a:pt x="7" y="13"/>
                    <a:pt x="8" y="12"/>
                    <a:pt x="9" y="12"/>
                  </a:cubicBezTo>
                  <a:cubicBezTo>
                    <a:pt x="10" y="12"/>
                    <a:pt x="10" y="11"/>
                    <a:pt x="11" y="11"/>
                  </a:cubicBezTo>
                  <a:cubicBezTo>
                    <a:pt x="12" y="10"/>
                    <a:pt x="12" y="10"/>
                    <a:pt x="12" y="9"/>
                  </a:cubicBezTo>
                  <a:cubicBezTo>
                    <a:pt x="13" y="8"/>
                    <a:pt x="13" y="7"/>
                    <a:pt x="13" y="7"/>
                  </a:cubicBezTo>
                  <a:cubicBezTo>
                    <a:pt x="13" y="6"/>
                    <a:pt x="13" y="5"/>
                    <a:pt x="12" y="4"/>
                  </a:cubicBezTo>
                  <a:cubicBezTo>
                    <a:pt x="12" y="3"/>
                    <a:pt x="12" y="3"/>
                    <a:pt x="11" y="2"/>
                  </a:cubicBezTo>
                  <a:cubicBezTo>
                    <a:pt x="10" y="2"/>
                    <a:pt x="10" y="1"/>
                    <a:pt x="9" y="1"/>
                  </a:cubicBezTo>
                  <a:cubicBezTo>
                    <a:pt x="8" y="1"/>
                    <a:pt x="7" y="0"/>
                    <a:pt x="7" y="0"/>
                  </a:cubicBezTo>
                </a:path>
              </a:pathLst>
            </a:custGeom>
            <a:solidFill>
              <a:srgbClr val="F9AA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9" name="íṧḻíḓe">
              <a:extLst>
                <a:ext uri="{FF2B5EF4-FFF2-40B4-BE49-F238E27FC236}">
                  <a16:creationId xmlns:a16="http://schemas.microsoft.com/office/drawing/2014/main" id="{CE385E67-6DF7-4DCA-8CF0-679C3D3B2DBE}"/>
                </a:ext>
              </a:extLst>
            </p:cNvPr>
            <p:cNvSpPr/>
            <p:nvPr/>
          </p:nvSpPr>
          <p:spPr bwMode="auto">
            <a:xfrm>
              <a:off x="6624718" y="2152309"/>
              <a:ext cx="228075" cy="269543"/>
            </a:xfrm>
            <a:custGeom>
              <a:avLst/>
              <a:gdLst>
                <a:gd name="T0" fmla="*/ 3 w 9"/>
                <a:gd name="T1" fmla="*/ 5 h 11"/>
                <a:gd name="T2" fmla="*/ 3 w 9"/>
                <a:gd name="T3" fmla="*/ 2 h 11"/>
                <a:gd name="T4" fmla="*/ 4 w 9"/>
                <a:gd name="T5" fmla="*/ 2 h 11"/>
                <a:gd name="T6" fmla="*/ 5 w 9"/>
                <a:gd name="T7" fmla="*/ 2 h 11"/>
                <a:gd name="T8" fmla="*/ 6 w 9"/>
                <a:gd name="T9" fmla="*/ 2 h 11"/>
                <a:gd name="T10" fmla="*/ 6 w 9"/>
                <a:gd name="T11" fmla="*/ 3 h 11"/>
                <a:gd name="T12" fmla="*/ 7 w 9"/>
                <a:gd name="T13" fmla="*/ 3 h 11"/>
                <a:gd name="T14" fmla="*/ 6 w 9"/>
                <a:gd name="T15" fmla="*/ 5 h 11"/>
                <a:gd name="T16" fmla="*/ 4 w 9"/>
                <a:gd name="T17" fmla="*/ 5 h 11"/>
                <a:gd name="T18" fmla="*/ 3 w 9"/>
                <a:gd name="T19" fmla="*/ 5 h 11"/>
                <a:gd name="T20" fmla="*/ 4 w 9"/>
                <a:gd name="T21" fmla="*/ 0 h 11"/>
                <a:gd name="T22" fmla="*/ 0 w 9"/>
                <a:gd name="T23" fmla="*/ 0 h 11"/>
                <a:gd name="T24" fmla="*/ 0 w 9"/>
                <a:gd name="T25" fmla="*/ 11 h 11"/>
                <a:gd name="T26" fmla="*/ 3 w 9"/>
                <a:gd name="T27" fmla="*/ 11 h 11"/>
                <a:gd name="T28" fmla="*/ 3 w 9"/>
                <a:gd name="T29" fmla="*/ 8 h 11"/>
                <a:gd name="T30" fmla="*/ 4 w 9"/>
                <a:gd name="T31" fmla="*/ 8 h 11"/>
                <a:gd name="T32" fmla="*/ 7 w 9"/>
                <a:gd name="T33" fmla="*/ 7 h 11"/>
                <a:gd name="T34" fmla="*/ 8 w 9"/>
                <a:gd name="T35" fmla="*/ 6 h 11"/>
                <a:gd name="T36" fmla="*/ 9 w 9"/>
                <a:gd name="T37" fmla="*/ 5 h 11"/>
                <a:gd name="T38" fmla="*/ 9 w 9"/>
                <a:gd name="T39" fmla="*/ 3 h 11"/>
                <a:gd name="T40" fmla="*/ 9 w 9"/>
                <a:gd name="T41" fmla="*/ 2 h 11"/>
                <a:gd name="T42" fmla="*/ 8 w 9"/>
                <a:gd name="T43" fmla="*/ 1 h 11"/>
                <a:gd name="T44" fmla="*/ 7 w 9"/>
                <a:gd name="T45" fmla="*/ 0 h 11"/>
                <a:gd name="T46" fmla="*/ 4 w 9"/>
                <a:gd name="T4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" h="11">
                  <a:moveTo>
                    <a:pt x="3" y="5"/>
                  </a:moveTo>
                  <a:cubicBezTo>
                    <a:pt x="3" y="2"/>
                    <a:pt x="3" y="2"/>
                    <a:pt x="3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4"/>
                    <a:pt x="6" y="5"/>
                    <a:pt x="6" y="5"/>
                  </a:cubicBezTo>
                  <a:cubicBezTo>
                    <a:pt x="6" y="5"/>
                    <a:pt x="5" y="5"/>
                    <a:pt x="4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5" y="8"/>
                    <a:pt x="6" y="7"/>
                    <a:pt x="7" y="7"/>
                  </a:cubicBezTo>
                  <a:cubicBezTo>
                    <a:pt x="7" y="7"/>
                    <a:pt x="8" y="7"/>
                    <a:pt x="8" y="6"/>
                  </a:cubicBezTo>
                  <a:cubicBezTo>
                    <a:pt x="8" y="6"/>
                    <a:pt x="9" y="6"/>
                    <a:pt x="9" y="5"/>
                  </a:cubicBezTo>
                  <a:cubicBezTo>
                    <a:pt x="9" y="5"/>
                    <a:pt x="9" y="4"/>
                    <a:pt x="9" y="3"/>
                  </a:cubicBezTo>
                  <a:cubicBezTo>
                    <a:pt x="9" y="3"/>
                    <a:pt x="9" y="2"/>
                    <a:pt x="9" y="2"/>
                  </a:cubicBezTo>
                  <a:cubicBezTo>
                    <a:pt x="9" y="1"/>
                    <a:pt x="9" y="1"/>
                    <a:pt x="8" y="1"/>
                  </a:cubicBezTo>
                  <a:cubicBezTo>
                    <a:pt x="8" y="0"/>
                    <a:pt x="7" y="0"/>
                    <a:pt x="7" y="0"/>
                  </a:cubicBezTo>
                  <a:cubicBezTo>
                    <a:pt x="6" y="0"/>
                    <a:pt x="5" y="0"/>
                    <a:pt x="4" y="0"/>
                  </a:cubicBezTo>
                </a:path>
              </a:pathLst>
            </a:custGeom>
            <a:solidFill>
              <a:srgbClr val="F9AA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0" name="iṡliďe">
              <a:extLst>
                <a:ext uri="{FF2B5EF4-FFF2-40B4-BE49-F238E27FC236}">
                  <a16:creationId xmlns:a16="http://schemas.microsoft.com/office/drawing/2014/main" id="{BDAAEDCF-3D73-4056-BDAC-5094885C77CD}"/>
                </a:ext>
              </a:extLst>
            </p:cNvPr>
            <p:cNvSpPr/>
            <p:nvPr/>
          </p:nvSpPr>
          <p:spPr bwMode="auto">
            <a:xfrm>
              <a:off x="4178092" y="2774332"/>
              <a:ext cx="4084619" cy="72573"/>
            </a:xfrm>
            <a:custGeom>
              <a:avLst/>
              <a:gdLst>
                <a:gd name="T0" fmla="*/ 305 w 394"/>
                <a:gd name="T1" fmla="*/ 7 h 7"/>
                <a:gd name="T2" fmla="*/ 394 w 394"/>
                <a:gd name="T3" fmla="*/ 7 h 7"/>
                <a:gd name="T4" fmla="*/ 394 w 394"/>
                <a:gd name="T5" fmla="*/ 0 h 7"/>
                <a:gd name="T6" fmla="*/ 305 w 394"/>
                <a:gd name="T7" fmla="*/ 0 h 7"/>
                <a:gd name="T8" fmla="*/ 305 w 394"/>
                <a:gd name="T9" fmla="*/ 7 h 7"/>
                <a:gd name="T10" fmla="*/ 179 w 394"/>
                <a:gd name="T11" fmla="*/ 7 h 7"/>
                <a:gd name="T12" fmla="*/ 215 w 394"/>
                <a:gd name="T13" fmla="*/ 7 h 7"/>
                <a:gd name="T14" fmla="*/ 215 w 394"/>
                <a:gd name="T15" fmla="*/ 0 h 7"/>
                <a:gd name="T16" fmla="*/ 179 w 394"/>
                <a:gd name="T17" fmla="*/ 0 h 7"/>
                <a:gd name="T18" fmla="*/ 179 w 394"/>
                <a:gd name="T19" fmla="*/ 7 h 7"/>
                <a:gd name="T20" fmla="*/ 0 w 394"/>
                <a:gd name="T21" fmla="*/ 7 h 7"/>
                <a:gd name="T22" fmla="*/ 88 w 394"/>
                <a:gd name="T23" fmla="*/ 7 h 7"/>
                <a:gd name="T24" fmla="*/ 88 w 394"/>
                <a:gd name="T25" fmla="*/ 0 h 7"/>
                <a:gd name="T26" fmla="*/ 0 w 394"/>
                <a:gd name="T27" fmla="*/ 0 h 7"/>
                <a:gd name="T28" fmla="*/ 0 w 394"/>
                <a:gd name="T2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94" h="7">
                  <a:moveTo>
                    <a:pt x="305" y="7"/>
                  </a:moveTo>
                  <a:lnTo>
                    <a:pt x="394" y="7"/>
                  </a:lnTo>
                  <a:lnTo>
                    <a:pt x="394" y="0"/>
                  </a:lnTo>
                  <a:lnTo>
                    <a:pt x="305" y="0"/>
                  </a:lnTo>
                  <a:lnTo>
                    <a:pt x="305" y="7"/>
                  </a:lnTo>
                  <a:close/>
                  <a:moveTo>
                    <a:pt x="179" y="7"/>
                  </a:moveTo>
                  <a:lnTo>
                    <a:pt x="215" y="7"/>
                  </a:lnTo>
                  <a:lnTo>
                    <a:pt x="215" y="0"/>
                  </a:lnTo>
                  <a:lnTo>
                    <a:pt x="179" y="0"/>
                  </a:lnTo>
                  <a:lnTo>
                    <a:pt x="179" y="7"/>
                  </a:lnTo>
                  <a:close/>
                  <a:moveTo>
                    <a:pt x="0" y="7"/>
                  </a:moveTo>
                  <a:lnTo>
                    <a:pt x="88" y="7"/>
                  </a:lnTo>
                  <a:lnTo>
                    <a:pt x="88" y="0"/>
                  </a:lnTo>
                  <a:lnTo>
                    <a:pt x="0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5E6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1" name="iş1íďê">
              <a:extLst>
                <a:ext uri="{FF2B5EF4-FFF2-40B4-BE49-F238E27FC236}">
                  <a16:creationId xmlns:a16="http://schemas.microsoft.com/office/drawing/2014/main" id="{6C459DB3-9AB9-4CC7-9C34-2F3403E2E07F}"/>
                </a:ext>
              </a:extLst>
            </p:cNvPr>
            <p:cNvSpPr/>
            <p:nvPr/>
          </p:nvSpPr>
          <p:spPr bwMode="auto">
            <a:xfrm>
              <a:off x="3234694" y="2380384"/>
              <a:ext cx="279914" cy="269543"/>
            </a:xfrm>
            <a:prstGeom prst="ellipse">
              <a:avLst/>
            </a:prstGeom>
            <a:solidFill>
              <a:srgbClr val="5E6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2" name="işľïďé">
              <a:extLst>
                <a:ext uri="{FF2B5EF4-FFF2-40B4-BE49-F238E27FC236}">
                  <a16:creationId xmlns:a16="http://schemas.microsoft.com/office/drawing/2014/main" id="{E96D3333-3B22-4AF8-AA07-6FE0A87A85FB}"/>
                </a:ext>
              </a:extLst>
            </p:cNvPr>
            <p:cNvSpPr/>
            <p:nvPr/>
          </p:nvSpPr>
          <p:spPr bwMode="auto">
            <a:xfrm>
              <a:off x="2747439" y="3686632"/>
              <a:ext cx="321383" cy="300648"/>
            </a:xfrm>
            <a:custGeom>
              <a:avLst/>
              <a:gdLst>
                <a:gd name="T0" fmla="*/ 6 w 13"/>
                <a:gd name="T1" fmla="*/ 11 h 12"/>
                <a:gd name="T2" fmla="*/ 6 w 13"/>
                <a:gd name="T3" fmla="*/ 10 h 12"/>
                <a:gd name="T4" fmla="*/ 2 w 13"/>
                <a:gd name="T5" fmla="*/ 6 h 12"/>
                <a:gd name="T6" fmla="*/ 6 w 13"/>
                <a:gd name="T7" fmla="*/ 1 h 12"/>
                <a:gd name="T8" fmla="*/ 11 w 13"/>
                <a:gd name="T9" fmla="*/ 6 h 12"/>
                <a:gd name="T10" fmla="*/ 6 w 13"/>
                <a:gd name="T11" fmla="*/ 10 h 12"/>
                <a:gd name="T12" fmla="*/ 6 w 13"/>
                <a:gd name="T13" fmla="*/ 11 h 12"/>
                <a:gd name="T14" fmla="*/ 6 w 13"/>
                <a:gd name="T15" fmla="*/ 12 h 12"/>
                <a:gd name="T16" fmla="*/ 13 w 13"/>
                <a:gd name="T17" fmla="*/ 6 h 12"/>
                <a:gd name="T18" fmla="*/ 6 w 13"/>
                <a:gd name="T19" fmla="*/ 0 h 12"/>
                <a:gd name="T20" fmla="*/ 0 w 13"/>
                <a:gd name="T21" fmla="*/ 6 h 12"/>
                <a:gd name="T22" fmla="*/ 6 w 13"/>
                <a:gd name="T23" fmla="*/ 12 h 12"/>
                <a:gd name="T24" fmla="*/ 6 w 13"/>
                <a:gd name="T2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" h="12">
                  <a:moveTo>
                    <a:pt x="6" y="11"/>
                  </a:moveTo>
                  <a:cubicBezTo>
                    <a:pt x="6" y="10"/>
                    <a:pt x="6" y="10"/>
                    <a:pt x="6" y="10"/>
                  </a:cubicBezTo>
                  <a:cubicBezTo>
                    <a:pt x="4" y="10"/>
                    <a:pt x="2" y="8"/>
                    <a:pt x="2" y="6"/>
                  </a:cubicBezTo>
                  <a:cubicBezTo>
                    <a:pt x="2" y="3"/>
                    <a:pt x="4" y="1"/>
                    <a:pt x="6" y="1"/>
                  </a:cubicBezTo>
                  <a:cubicBezTo>
                    <a:pt x="9" y="1"/>
                    <a:pt x="11" y="3"/>
                    <a:pt x="11" y="6"/>
                  </a:cubicBezTo>
                  <a:cubicBezTo>
                    <a:pt x="11" y="8"/>
                    <a:pt x="9" y="10"/>
                    <a:pt x="6" y="10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10" y="12"/>
                    <a:pt x="13" y="9"/>
                    <a:pt x="13" y="6"/>
                  </a:cubicBezTo>
                  <a:cubicBezTo>
                    <a:pt x="13" y="2"/>
                    <a:pt x="10" y="0"/>
                    <a:pt x="6" y="0"/>
                  </a:cubicBezTo>
                  <a:cubicBezTo>
                    <a:pt x="3" y="0"/>
                    <a:pt x="0" y="2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lnTo>
                    <a:pt x="6" y="11"/>
                  </a:lnTo>
                  <a:close/>
                </a:path>
              </a:pathLst>
            </a:custGeom>
            <a:solidFill>
              <a:srgbClr val="5E6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3" name="iŝļïḓê">
              <a:extLst>
                <a:ext uri="{FF2B5EF4-FFF2-40B4-BE49-F238E27FC236}">
                  <a16:creationId xmlns:a16="http://schemas.microsoft.com/office/drawing/2014/main" id="{56129577-70D3-494E-A578-7FE5770A8611}"/>
                </a:ext>
              </a:extLst>
            </p:cNvPr>
            <p:cNvSpPr/>
            <p:nvPr/>
          </p:nvSpPr>
          <p:spPr bwMode="auto">
            <a:xfrm>
              <a:off x="2519364" y="2546257"/>
              <a:ext cx="476885" cy="850098"/>
            </a:xfrm>
            <a:custGeom>
              <a:avLst/>
              <a:gdLst>
                <a:gd name="T0" fmla="*/ 0 w 19"/>
                <a:gd name="T1" fmla="*/ 25 h 34"/>
                <a:gd name="T2" fmla="*/ 1 w 19"/>
                <a:gd name="T3" fmla="*/ 24 h 34"/>
                <a:gd name="T4" fmla="*/ 2 w 19"/>
                <a:gd name="T5" fmla="*/ 23 h 34"/>
                <a:gd name="T6" fmla="*/ 4 w 19"/>
                <a:gd name="T7" fmla="*/ 24 h 34"/>
                <a:gd name="T8" fmla="*/ 6 w 19"/>
                <a:gd name="T9" fmla="*/ 26 h 34"/>
                <a:gd name="T10" fmla="*/ 9 w 19"/>
                <a:gd name="T11" fmla="*/ 27 h 34"/>
                <a:gd name="T12" fmla="*/ 12 w 19"/>
                <a:gd name="T13" fmla="*/ 27 h 34"/>
                <a:gd name="T14" fmla="*/ 14 w 19"/>
                <a:gd name="T15" fmla="*/ 25 h 34"/>
                <a:gd name="T16" fmla="*/ 14 w 19"/>
                <a:gd name="T17" fmla="*/ 23 h 34"/>
                <a:gd name="T18" fmla="*/ 13 w 19"/>
                <a:gd name="T19" fmla="*/ 20 h 34"/>
                <a:gd name="T20" fmla="*/ 10 w 19"/>
                <a:gd name="T21" fmla="*/ 18 h 34"/>
                <a:gd name="T22" fmla="*/ 8 w 19"/>
                <a:gd name="T23" fmla="*/ 18 h 34"/>
                <a:gd name="T24" fmla="*/ 2 w 19"/>
                <a:gd name="T25" fmla="*/ 15 h 34"/>
                <a:gd name="T26" fmla="*/ 1 w 19"/>
                <a:gd name="T27" fmla="*/ 10 h 34"/>
                <a:gd name="T28" fmla="*/ 3 w 19"/>
                <a:gd name="T29" fmla="*/ 5 h 34"/>
                <a:gd name="T30" fmla="*/ 8 w 19"/>
                <a:gd name="T31" fmla="*/ 3 h 34"/>
                <a:gd name="T32" fmla="*/ 8 w 19"/>
                <a:gd name="T33" fmla="*/ 1 h 34"/>
                <a:gd name="T34" fmla="*/ 8 w 19"/>
                <a:gd name="T35" fmla="*/ 0 h 34"/>
                <a:gd name="T36" fmla="*/ 10 w 19"/>
                <a:gd name="T37" fmla="*/ 0 h 34"/>
                <a:gd name="T38" fmla="*/ 11 w 19"/>
                <a:gd name="T39" fmla="*/ 0 h 34"/>
                <a:gd name="T40" fmla="*/ 11 w 19"/>
                <a:gd name="T41" fmla="*/ 1 h 34"/>
                <a:gd name="T42" fmla="*/ 11 w 19"/>
                <a:gd name="T43" fmla="*/ 3 h 34"/>
                <a:gd name="T44" fmla="*/ 17 w 19"/>
                <a:gd name="T45" fmla="*/ 7 h 34"/>
                <a:gd name="T46" fmla="*/ 17 w 19"/>
                <a:gd name="T47" fmla="*/ 8 h 34"/>
                <a:gd name="T48" fmla="*/ 17 w 19"/>
                <a:gd name="T49" fmla="*/ 9 h 34"/>
                <a:gd name="T50" fmla="*/ 16 w 19"/>
                <a:gd name="T51" fmla="*/ 10 h 34"/>
                <a:gd name="T52" fmla="*/ 14 w 19"/>
                <a:gd name="T53" fmla="*/ 9 h 34"/>
                <a:gd name="T54" fmla="*/ 12 w 19"/>
                <a:gd name="T55" fmla="*/ 7 h 34"/>
                <a:gd name="T56" fmla="*/ 9 w 19"/>
                <a:gd name="T57" fmla="*/ 7 h 34"/>
                <a:gd name="T58" fmla="*/ 6 w 19"/>
                <a:gd name="T59" fmla="*/ 8 h 34"/>
                <a:gd name="T60" fmla="*/ 5 w 19"/>
                <a:gd name="T61" fmla="*/ 10 h 34"/>
                <a:gd name="T62" fmla="*/ 6 w 19"/>
                <a:gd name="T63" fmla="*/ 12 h 34"/>
                <a:gd name="T64" fmla="*/ 9 w 19"/>
                <a:gd name="T65" fmla="*/ 14 h 34"/>
                <a:gd name="T66" fmla="*/ 11 w 19"/>
                <a:gd name="T67" fmla="*/ 14 h 34"/>
                <a:gd name="T68" fmla="*/ 17 w 19"/>
                <a:gd name="T69" fmla="*/ 18 h 34"/>
                <a:gd name="T70" fmla="*/ 19 w 19"/>
                <a:gd name="T71" fmla="*/ 23 h 34"/>
                <a:gd name="T72" fmla="*/ 18 w 19"/>
                <a:gd name="T73" fmla="*/ 26 h 34"/>
                <a:gd name="T74" fmla="*/ 17 w 19"/>
                <a:gd name="T75" fmla="*/ 28 h 34"/>
                <a:gd name="T76" fmla="*/ 14 w 19"/>
                <a:gd name="T77" fmla="*/ 30 h 34"/>
                <a:gd name="T78" fmla="*/ 11 w 19"/>
                <a:gd name="T79" fmla="*/ 30 h 34"/>
                <a:gd name="T80" fmla="*/ 11 w 19"/>
                <a:gd name="T81" fmla="*/ 31 h 34"/>
                <a:gd name="T82" fmla="*/ 11 w 19"/>
                <a:gd name="T83" fmla="*/ 32 h 34"/>
                <a:gd name="T84" fmla="*/ 11 w 19"/>
                <a:gd name="T85" fmla="*/ 34 h 34"/>
                <a:gd name="T86" fmla="*/ 10 w 19"/>
                <a:gd name="T87" fmla="*/ 34 h 34"/>
                <a:gd name="T88" fmla="*/ 8 w 19"/>
                <a:gd name="T89" fmla="*/ 34 h 34"/>
                <a:gd name="T90" fmla="*/ 8 w 19"/>
                <a:gd name="T91" fmla="*/ 32 h 34"/>
                <a:gd name="T92" fmla="*/ 8 w 19"/>
                <a:gd name="T93" fmla="*/ 31 h 34"/>
                <a:gd name="T94" fmla="*/ 8 w 19"/>
                <a:gd name="T95" fmla="*/ 31 h 34"/>
                <a:gd name="T96" fmla="*/ 4 w 19"/>
                <a:gd name="T97" fmla="*/ 29 h 34"/>
                <a:gd name="T98" fmla="*/ 1 w 19"/>
                <a:gd name="T99" fmla="*/ 26 h 34"/>
                <a:gd name="T100" fmla="*/ 0 w 19"/>
                <a:gd name="T101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9" h="34">
                  <a:moveTo>
                    <a:pt x="0" y="25"/>
                  </a:moveTo>
                  <a:cubicBezTo>
                    <a:pt x="0" y="25"/>
                    <a:pt x="0" y="24"/>
                    <a:pt x="1" y="24"/>
                  </a:cubicBezTo>
                  <a:cubicBezTo>
                    <a:pt x="1" y="23"/>
                    <a:pt x="2" y="23"/>
                    <a:pt x="2" y="23"/>
                  </a:cubicBezTo>
                  <a:cubicBezTo>
                    <a:pt x="3" y="23"/>
                    <a:pt x="4" y="23"/>
                    <a:pt x="4" y="24"/>
                  </a:cubicBezTo>
                  <a:cubicBezTo>
                    <a:pt x="5" y="25"/>
                    <a:pt x="5" y="26"/>
                    <a:pt x="6" y="26"/>
                  </a:cubicBezTo>
                  <a:cubicBezTo>
                    <a:pt x="7" y="27"/>
                    <a:pt x="8" y="27"/>
                    <a:pt x="9" y="27"/>
                  </a:cubicBezTo>
                  <a:cubicBezTo>
                    <a:pt x="10" y="27"/>
                    <a:pt x="11" y="27"/>
                    <a:pt x="12" y="27"/>
                  </a:cubicBezTo>
                  <a:cubicBezTo>
                    <a:pt x="13" y="26"/>
                    <a:pt x="13" y="26"/>
                    <a:pt x="14" y="25"/>
                  </a:cubicBezTo>
                  <a:cubicBezTo>
                    <a:pt x="14" y="25"/>
                    <a:pt x="14" y="24"/>
                    <a:pt x="14" y="23"/>
                  </a:cubicBezTo>
                  <a:cubicBezTo>
                    <a:pt x="14" y="22"/>
                    <a:pt x="14" y="21"/>
                    <a:pt x="13" y="20"/>
                  </a:cubicBezTo>
                  <a:cubicBezTo>
                    <a:pt x="13" y="19"/>
                    <a:pt x="11" y="19"/>
                    <a:pt x="10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5" y="17"/>
                    <a:pt x="4" y="16"/>
                    <a:pt x="2" y="15"/>
                  </a:cubicBezTo>
                  <a:cubicBezTo>
                    <a:pt x="1" y="14"/>
                    <a:pt x="1" y="12"/>
                    <a:pt x="1" y="10"/>
                  </a:cubicBezTo>
                  <a:cubicBezTo>
                    <a:pt x="1" y="8"/>
                    <a:pt x="1" y="7"/>
                    <a:pt x="3" y="5"/>
                  </a:cubicBezTo>
                  <a:cubicBezTo>
                    <a:pt x="4" y="4"/>
                    <a:pt x="6" y="3"/>
                    <a:pt x="8" y="3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0"/>
                  </a:cubicBezTo>
                  <a:cubicBezTo>
                    <a:pt x="9" y="0"/>
                    <a:pt x="9" y="0"/>
                    <a:pt x="10" y="0"/>
                  </a:cubicBezTo>
                  <a:cubicBezTo>
                    <a:pt x="10" y="0"/>
                    <a:pt x="11" y="0"/>
                    <a:pt x="11" y="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4" y="4"/>
                    <a:pt x="16" y="5"/>
                    <a:pt x="17" y="7"/>
                  </a:cubicBezTo>
                  <a:cubicBezTo>
                    <a:pt x="17" y="7"/>
                    <a:pt x="17" y="7"/>
                    <a:pt x="17" y="8"/>
                  </a:cubicBezTo>
                  <a:cubicBezTo>
                    <a:pt x="17" y="8"/>
                    <a:pt x="17" y="9"/>
                    <a:pt x="17" y="9"/>
                  </a:cubicBezTo>
                  <a:cubicBezTo>
                    <a:pt x="16" y="9"/>
                    <a:pt x="16" y="10"/>
                    <a:pt x="16" y="10"/>
                  </a:cubicBezTo>
                  <a:cubicBezTo>
                    <a:pt x="15" y="10"/>
                    <a:pt x="14" y="9"/>
                    <a:pt x="14" y="9"/>
                  </a:cubicBezTo>
                  <a:cubicBezTo>
                    <a:pt x="14" y="8"/>
                    <a:pt x="13" y="8"/>
                    <a:pt x="12" y="7"/>
                  </a:cubicBezTo>
                  <a:cubicBezTo>
                    <a:pt x="11" y="7"/>
                    <a:pt x="10" y="7"/>
                    <a:pt x="9" y="7"/>
                  </a:cubicBezTo>
                  <a:cubicBezTo>
                    <a:pt x="8" y="7"/>
                    <a:pt x="7" y="7"/>
                    <a:pt x="6" y="8"/>
                  </a:cubicBezTo>
                  <a:cubicBezTo>
                    <a:pt x="5" y="8"/>
                    <a:pt x="5" y="9"/>
                    <a:pt x="5" y="10"/>
                  </a:cubicBezTo>
                  <a:cubicBezTo>
                    <a:pt x="5" y="11"/>
                    <a:pt x="5" y="12"/>
                    <a:pt x="6" y="12"/>
                  </a:cubicBezTo>
                  <a:cubicBezTo>
                    <a:pt x="6" y="13"/>
                    <a:pt x="7" y="13"/>
                    <a:pt x="9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3" y="15"/>
                    <a:pt x="15" y="17"/>
                    <a:pt x="17" y="18"/>
                  </a:cubicBezTo>
                  <a:cubicBezTo>
                    <a:pt x="18" y="19"/>
                    <a:pt x="19" y="21"/>
                    <a:pt x="19" y="23"/>
                  </a:cubicBezTo>
                  <a:cubicBezTo>
                    <a:pt x="19" y="24"/>
                    <a:pt x="19" y="25"/>
                    <a:pt x="18" y="26"/>
                  </a:cubicBezTo>
                  <a:cubicBezTo>
                    <a:pt x="18" y="27"/>
                    <a:pt x="17" y="27"/>
                    <a:pt x="17" y="28"/>
                  </a:cubicBezTo>
                  <a:cubicBezTo>
                    <a:pt x="16" y="29"/>
                    <a:pt x="15" y="29"/>
                    <a:pt x="14" y="30"/>
                  </a:cubicBezTo>
                  <a:cubicBezTo>
                    <a:pt x="13" y="30"/>
                    <a:pt x="12" y="30"/>
                    <a:pt x="11" y="30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3"/>
                    <a:pt x="11" y="33"/>
                    <a:pt x="11" y="34"/>
                  </a:cubicBezTo>
                  <a:cubicBezTo>
                    <a:pt x="11" y="34"/>
                    <a:pt x="10" y="34"/>
                    <a:pt x="10" y="34"/>
                  </a:cubicBezTo>
                  <a:cubicBezTo>
                    <a:pt x="9" y="34"/>
                    <a:pt x="9" y="34"/>
                    <a:pt x="8" y="34"/>
                  </a:cubicBezTo>
                  <a:cubicBezTo>
                    <a:pt x="8" y="33"/>
                    <a:pt x="8" y="33"/>
                    <a:pt x="8" y="32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6" y="30"/>
                    <a:pt x="5" y="30"/>
                    <a:pt x="4" y="29"/>
                  </a:cubicBezTo>
                  <a:cubicBezTo>
                    <a:pt x="2" y="28"/>
                    <a:pt x="1" y="27"/>
                    <a:pt x="1" y="26"/>
                  </a:cubicBezTo>
                  <a:cubicBezTo>
                    <a:pt x="0" y="26"/>
                    <a:pt x="0" y="25"/>
                    <a:pt x="0" y="25"/>
                  </a:cubicBezTo>
                  <a:close/>
                </a:path>
              </a:pathLst>
            </a:custGeom>
            <a:solidFill>
              <a:srgbClr val="5E6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4" name="íŝľíďê">
              <a:extLst>
                <a:ext uri="{FF2B5EF4-FFF2-40B4-BE49-F238E27FC236}">
                  <a16:creationId xmlns:a16="http://schemas.microsoft.com/office/drawing/2014/main" id="{514F74D5-0C5E-4727-A2B9-ACDBA1818D1A}"/>
                </a:ext>
              </a:extLst>
            </p:cNvPr>
            <p:cNvSpPr/>
            <p:nvPr/>
          </p:nvSpPr>
          <p:spPr bwMode="auto">
            <a:xfrm>
              <a:off x="8926203" y="5075816"/>
              <a:ext cx="269543" cy="279914"/>
            </a:xfrm>
            <a:prstGeom prst="ellipse">
              <a:avLst/>
            </a:prstGeom>
            <a:solidFill>
              <a:srgbClr val="5E6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5" name="í$lïďê">
              <a:extLst>
                <a:ext uri="{FF2B5EF4-FFF2-40B4-BE49-F238E27FC236}">
                  <a16:creationId xmlns:a16="http://schemas.microsoft.com/office/drawing/2014/main" id="{90822607-B877-4AE4-BCA1-D5BCD5ED39EC}"/>
                </a:ext>
              </a:extLst>
            </p:cNvPr>
            <p:cNvSpPr/>
            <p:nvPr/>
          </p:nvSpPr>
          <p:spPr bwMode="auto">
            <a:xfrm>
              <a:off x="9371989" y="3738471"/>
              <a:ext cx="300648" cy="321381"/>
            </a:xfrm>
            <a:custGeom>
              <a:avLst/>
              <a:gdLst>
                <a:gd name="T0" fmla="*/ 6 w 12"/>
                <a:gd name="T1" fmla="*/ 1 h 13"/>
                <a:gd name="T2" fmla="*/ 6 w 12"/>
                <a:gd name="T3" fmla="*/ 2 h 13"/>
                <a:gd name="T4" fmla="*/ 11 w 12"/>
                <a:gd name="T5" fmla="*/ 7 h 13"/>
                <a:gd name="T6" fmla="*/ 6 w 12"/>
                <a:gd name="T7" fmla="*/ 11 h 13"/>
                <a:gd name="T8" fmla="*/ 2 w 12"/>
                <a:gd name="T9" fmla="*/ 7 h 13"/>
                <a:gd name="T10" fmla="*/ 6 w 12"/>
                <a:gd name="T11" fmla="*/ 2 h 13"/>
                <a:gd name="T12" fmla="*/ 6 w 12"/>
                <a:gd name="T13" fmla="*/ 1 h 13"/>
                <a:gd name="T14" fmla="*/ 6 w 12"/>
                <a:gd name="T15" fmla="*/ 0 h 13"/>
                <a:gd name="T16" fmla="*/ 0 w 12"/>
                <a:gd name="T17" fmla="*/ 7 h 13"/>
                <a:gd name="T18" fmla="*/ 6 w 12"/>
                <a:gd name="T19" fmla="*/ 13 h 13"/>
                <a:gd name="T20" fmla="*/ 12 w 12"/>
                <a:gd name="T21" fmla="*/ 7 h 13"/>
                <a:gd name="T22" fmla="*/ 6 w 12"/>
                <a:gd name="T23" fmla="*/ 0 h 13"/>
                <a:gd name="T24" fmla="*/ 6 w 12"/>
                <a:gd name="T25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" h="13">
                  <a:moveTo>
                    <a:pt x="6" y="1"/>
                  </a:moveTo>
                  <a:cubicBezTo>
                    <a:pt x="6" y="2"/>
                    <a:pt x="6" y="2"/>
                    <a:pt x="6" y="2"/>
                  </a:cubicBezTo>
                  <a:cubicBezTo>
                    <a:pt x="9" y="2"/>
                    <a:pt x="11" y="4"/>
                    <a:pt x="11" y="7"/>
                  </a:cubicBezTo>
                  <a:cubicBezTo>
                    <a:pt x="11" y="9"/>
                    <a:pt x="9" y="11"/>
                    <a:pt x="6" y="11"/>
                  </a:cubicBezTo>
                  <a:cubicBezTo>
                    <a:pt x="4" y="11"/>
                    <a:pt x="2" y="9"/>
                    <a:pt x="2" y="7"/>
                  </a:cubicBezTo>
                  <a:cubicBezTo>
                    <a:pt x="2" y="4"/>
                    <a:pt x="4" y="2"/>
                    <a:pt x="6" y="2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0"/>
                    <a:pt x="3" y="13"/>
                    <a:pt x="6" y="13"/>
                  </a:cubicBezTo>
                  <a:cubicBezTo>
                    <a:pt x="10" y="13"/>
                    <a:pt x="12" y="10"/>
                    <a:pt x="12" y="7"/>
                  </a:cubicBezTo>
                  <a:cubicBezTo>
                    <a:pt x="12" y="3"/>
                    <a:pt x="10" y="0"/>
                    <a:pt x="6" y="0"/>
                  </a:cubicBezTo>
                  <a:lnTo>
                    <a:pt x="6" y="1"/>
                  </a:lnTo>
                  <a:close/>
                </a:path>
              </a:pathLst>
            </a:custGeom>
            <a:solidFill>
              <a:srgbClr val="5E6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6" name="íŝľiďe">
              <a:extLst>
                <a:ext uri="{FF2B5EF4-FFF2-40B4-BE49-F238E27FC236}">
                  <a16:creationId xmlns:a16="http://schemas.microsoft.com/office/drawing/2014/main" id="{6D15AE5D-B20A-4D0B-B4E7-1D185A628196}"/>
                </a:ext>
              </a:extLst>
            </p:cNvPr>
            <p:cNvSpPr/>
            <p:nvPr/>
          </p:nvSpPr>
          <p:spPr bwMode="auto">
            <a:xfrm>
              <a:off x="8905468" y="4661134"/>
              <a:ext cx="145139" cy="145139"/>
            </a:xfrm>
            <a:prstGeom prst="ellipse">
              <a:avLst/>
            </a:prstGeom>
            <a:solidFill>
              <a:srgbClr val="5E6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7" name="íṩļïḑe">
              <a:extLst>
                <a:ext uri="{FF2B5EF4-FFF2-40B4-BE49-F238E27FC236}">
                  <a16:creationId xmlns:a16="http://schemas.microsoft.com/office/drawing/2014/main" id="{A02FE059-F746-49E6-9EF8-E6F173BD5EE9}"/>
                </a:ext>
              </a:extLst>
            </p:cNvPr>
            <p:cNvSpPr/>
            <p:nvPr/>
          </p:nvSpPr>
          <p:spPr bwMode="auto">
            <a:xfrm>
              <a:off x="9123180" y="4661134"/>
              <a:ext cx="145139" cy="145139"/>
            </a:xfrm>
            <a:prstGeom prst="ellipse">
              <a:avLst/>
            </a:prstGeom>
            <a:solidFill>
              <a:srgbClr val="5E6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8" name="ïṥḷíḋê">
              <a:extLst>
                <a:ext uri="{FF2B5EF4-FFF2-40B4-BE49-F238E27FC236}">
                  <a16:creationId xmlns:a16="http://schemas.microsoft.com/office/drawing/2014/main" id="{04FBC9DE-EFCC-4534-9895-B0727920B535}"/>
                </a:ext>
              </a:extLst>
            </p:cNvPr>
            <p:cNvSpPr/>
            <p:nvPr/>
          </p:nvSpPr>
          <p:spPr bwMode="auto">
            <a:xfrm>
              <a:off x="8584094" y="4163516"/>
              <a:ext cx="767162" cy="414682"/>
            </a:xfrm>
            <a:custGeom>
              <a:avLst/>
              <a:gdLst>
                <a:gd name="T0" fmla="*/ 28 w 31"/>
                <a:gd name="T1" fmla="*/ 17 h 17"/>
                <a:gd name="T2" fmla="*/ 12 w 31"/>
                <a:gd name="T3" fmla="*/ 17 h 17"/>
                <a:gd name="T4" fmla="*/ 11 w 31"/>
                <a:gd name="T5" fmla="*/ 16 h 17"/>
                <a:gd name="T6" fmla="*/ 8 w 31"/>
                <a:gd name="T7" fmla="*/ 2 h 17"/>
                <a:gd name="T8" fmla="*/ 1 w 31"/>
                <a:gd name="T9" fmla="*/ 2 h 17"/>
                <a:gd name="T10" fmla="*/ 0 w 31"/>
                <a:gd name="T11" fmla="*/ 1 h 17"/>
                <a:gd name="T12" fmla="*/ 1 w 31"/>
                <a:gd name="T13" fmla="*/ 0 h 17"/>
                <a:gd name="T14" fmla="*/ 9 w 31"/>
                <a:gd name="T15" fmla="*/ 0 h 17"/>
                <a:gd name="T16" fmla="*/ 10 w 31"/>
                <a:gd name="T17" fmla="*/ 1 h 17"/>
                <a:gd name="T18" fmla="*/ 11 w 31"/>
                <a:gd name="T19" fmla="*/ 4 h 17"/>
                <a:gd name="T20" fmla="*/ 11 w 31"/>
                <a:gd name="T21" fmla="*/ 4 h 17"/>
                <a:gd name="T22" fmla="*/ 30 w 31"/>
                <a:gd name="T23" fmla="*/ 4 h 17"/>
                <a:gd name="T24" fmla="*/ 31 w 31"/>
                <a:gd name="T25" fmla="*/ 4 h 17"/>
                <a:gd name="T26" fmla="*/ 31 w 31"/>
                <a:gd name="T27" fmla="*/ 5 h 17"/>
                <a:gd name="T28" fmla="*/ 29 w 31"/>
                <a:gd name="T29" fmla="*/ 16 h 17"/>
                <a:gd name="T30" fmla="*/ 28 w 31"/>
                <a:gd name="T31" fmla="*/ 17 h 17"/>
                <a:gd name="T32" fmla="*/ 13 w 31"/>
                <a:gd name="T33" fmla="*/ 14 h 17"/>
                <a:gd name="T34" fmla="*/ 27 w 31"/>
                <a:gd name="T35" fmla="*/ 14 h 17"/>
                <a:gd name="T36" fmla="*/ 29 w 31"/>
                <a:gd name="T37" fmla="*/ 6 h 17"/>
                <a:gd name="T38" fmla="*/ 11 w 31"/>
                <a:gd name="T39" fmla="*/ 6 h 17"/>
                <a:gd name="T40" fmla="*/ 13 w 31"/>
                <a:gd name="T41" fmla="*/ 1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1" h="17">
                  <a:moveTo>
                    <a:pt x="28" y="17"/>
                  </a:move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1" y="17"/>
                    <a:pt x="11" y="16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0" y="0"/>
                    <a:pt x="10" y="1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30" y="4"/>
                    <a:pt x="30" y="4"/>
                    <a:pt x="30" y="4"/>
                  </a:cubicBezTo>
                  <a:cubicBezTo>
                    <a:pt x="30" y="4"/>
                    <a:pt x="31" y="4"/>
                    <a:pt x="31" y="4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7"/>
                    <a:pt x="28" y="17"/>
                    <a:pt x="28" y="17"/>
                  </a:cubicBezTo>
                  <a:close/>
                  <a:moveTo>
                    <a:pt x="13" y="14"/>
                  </a:moveTo>
                  <a:cubicBezTo>
                    <a:pt x="27" y="14"/>
                    <a:pt x="27" y="14"/>
                    <a:pt x="27" y="14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11" y="6"/>
                    <a:pt x="11" y="6"/>
                    <a:pt x="11" y="6"/>
                  </a:cubicBezTo>
                  <a:lnTo>
                    <a:pt x="13" y="14"/>
                  </a:lnTo>
                  <a:close/>
                </a:path>
              </a:pathLst>
            </a:custGeom>
            <a:solidFill>
              <a:srgbClr val="5E6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9" name="í$ļîḑe">
              <a:extLst>
                <a:ext uri="{FF2B5EF4-FFF2-40B4-BE49-F238E27FC236}">
                  <a16:creationId xmlns:a16="http://schemas.microsoft.com/office/drawing/2014/main" id="{131495A0-9E82-4E5D-AF8B-2579FEBC9AC1}"/>
                </a:ext>
              </a:extLst>
            </p:cNvPr>
            <p:cNvSpPr/>
            <p:nvPr/>
          </p:nvSpPr>
          <p:spPr bwMode="auto">
            <a:xfrm>
              <a:off x="5391041" y="4630036"/>
              <a:ext cx="124405" cy="0"/>
            </a:xfrm>
            <a:custGeom>
              <a:avLst/>
              <a:gdLst>
                <a:gd name="T0" fmla="*/ 12 w 12"/>
                <a:gd name="T1" fmla="*/ 0 w 12"/>
                <a:gd name="T2" fmla="*/ 12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2">
                  <a:moveTo>
                    <a:pt x="12" y="0"/>
                  </a:moveTo>
                  <a:lnTo>
                    <a:pt x="0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0" name="îṧḻiďé">
              <a:extLst>
                <a:ext uri="{FF2B5EF4-FFF2-40B4-BE49-F238E27FC236}">
                  <a16:creationId xmlns:a16="http://schemas.microsoft.com/office/drawing/2014/main" id="{D180E1D8-E85B-461B-85B4-E888B985F87E}"/>
                </a:ext>
              </a:extLst>
            </p:cNvPr>
            <p:cNvSpPr/>
            <p:nvPr/>
          </p:nvSpPr>
          <p:spPr bwMode="auto">
            <a:xfrm flipH="1">
              <a:off x="5391041" y="4630036"/>
              <a:ext cx="12440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1" name="îś1îḍè">
              <a:extLst>
                <a:ext uri="{FF2B5EF4-FFF2-40B4-BE49-F238E27FC236}">
                  <a16:creationId xmlns:a16="http://schemas.microsoft.com/office/drawing/2014/main" id="{5636A369-1B6F-4ACA-B1BF-086E5E5E036F}"/>
                </a:ext>
              </a:extLst>
            </p:cNvPr>
            <p:cNvSpPr/>
            <p:nvPr/>
          </p:nvSpPr>
          <p:spPr bwMode="auto">
            <a:xfrm>
              <a:off x="5391041" y="4609302"/>
              <a:ext cx="145139" cy="51838"/>
            </a:xfrm>
            <a:custGeom>
              <a:avLst/>
              <a:gdLst>
                <a:gd name="T0" fmla="*/ 5 w 6"/>
                <a:gd name="T1" fmla="*/ 0 h 2"/>
                <a:gd name="T2" fmla="*/ 0 w 6"/>
                <a:gd name="T3" fmla="*/ 0 h 2"/>
                <a:gd name="T4" fmla="*/ 0 w 6"/>
                <a:gd name="T5" fmla="*/ 1 h 2"/>
                <a:gd name="T6" fmla="*/ 0 w 6"/>
                <a:gd name="T7" fmla="*/ 2 h 2"/>
                <a:gd name="T8" fmla="*/ 5 w 6"/>
                <a:gd name="T9" fmla="*/ 2 h 2"/>
                <a:gd name="T10" fmla="*/ 6 w 6"/>
                <a:gd name="T11" fmla="*/ 1 h 2"/>
                <a:gd name="T12" fmla="*/ 5 w 6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2">
                  <a:moveTo>
                    <a:pt x="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6" y="2"/>
                    <a:pt x="6" y="1"/>
                    <a:pt x="6" y="1"/>
                  </a:cubicBezTo>
                  <a:cubicBezTo>
                    <a:pt x="6" y="1"/>
                    <a:pt x="6" y="0"/>
                    <a:pt x="5" y="0"/>
                  </a:cubicBezTo>
                  <a:close/>
                </a:path>
              </a:pathLst>
            </a:custGeom>
            <a:solidFill>
              <a:srgbClr val="5E6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2" name="išḷîḍe">
              <a:extLst>
                <a:ext uri="{FF2B5EF4-FFF2-40B4-BE49-F238E27FC236}">
                  <a16:creationId xmlns:a16="http://schemas.microsoft.com/office/drawing/2014/main" id="{A347E5AB-CA6D-4E1D-97A4-7C97541446D9}"/>
                </a:ext>
              </a:extLst>
            </p:cNvPr>
            <p:cNvSpPr/>
            <p:nvPr/>
          </p:nvSpPr>
          <p:spPr bwMode="auto">
            <a:xfrm>
              <a:off x="4623879" y="4785539"/>
              <a:ext cx="1036705" cy="41469"/>
            </a:xfrm>
            <a:custGeom>
              <a:avLst/>
              <a:gdLst>
                <a:gd name="T0" fmla="*/ 1 w 42"/>
                <a:gd name="T1" fmla="*/ 2 h 2"/>
                <a:gd name="T2" fmla="*/ 41 w 42"/>
                <a:gd name="T3" fmla="*/ 2 h 2"/>
                <a:gd name="T4" fmla="*/ 42 w 42"/>
                <a:gd name="T5" fmla="*/ 1 h 2"/>
                <a:gd name="T6" fmla="*/ 41 w 42"/>
                <a:gd name="T7" fmla="*/ 0 h 2"/>
                <a:gd name="T8" fmla="*/ 1 w 42"/>
                <a:gd name="T9" fmla="*/ 0 h 2"/>
                <a:gd name="T10" fmla="*/ 0 w 42"/>
                <a:gd name="T11" fmla="*/ 1 h 2"/>
                <a:gd name="T12" fmla="*/ 1 w 42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2">
                  <a:moveTo>
                    <a:pt x="1" y="2"/>
                  </a:moveTo>
                  <a:cubicBezTo>
                    <a:pt x="41" y="2"/>
                    <a:pt x="41" y="2"/>
                    <a:pt x="41" y="2"/>
                  </a:cubicBezTo>
                  <a:cubicBezTo>
                    <a:pt x="41" y="2"/>
                    <a:pt x="42" y="1"/>
                    <a:pt x="42" y="1"/>
                  </a:cubicBezTo>
                  <a:cubicBezTo>
                    <a:pt x="42" y="1"/>
                    <a:pt x="41" y="0"/>
                    <a:pt x="4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1" y="2"/>
                    <a:pt x="1" y="2"/>
                  </a:cubicBezTo>
                </a:path>
              </a:pathLst>
            </a:custGeom>
            <a:solidFill>
              <a:srgbClr val="5E6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3" name="iṣ1iḑè">
              <a:extLst>
                <a:ext uri="{FF2B5EF4-FFF2-40B4-BE49-F238E27FC236}">
                  <a16:creationId xmlns:a16="http://schemas.microsoft.com/office/drawing/2014/main" id="{B98A82A1-D85A-41C4-B731-783E8F4027F0}"/>
                </a:ext>
              </a:extLst>
            </p:cNvPr>
            <p:cNvSpPr/>
            <p:nvPr/>
          </p:nvSpPr>
          <p:spPr bwMode="auto">
            <a:xfrm>
              <a:off x="3908549" y="2898737"/>
              <a:ext cx="819001" cy="51838"/>
            </a:xfrm>
            <a:custGeom>
              <a:avLst/>
              <a:gdLst>
                <a:gd name="T0" fmla="*/ 1 w 33"/>
                <a:gd name="T1" fmla="*/ 2 h 2"/>
                <a:gd name="T2" fmla="*/ 32 w 33"/>
                <a:gd name="T3" fmla="*/ 2 h 2"/>
                <a:gd name="T4" fmla="*/ 33 w 33"/>
                <a:gd name="T5" fmla="*/ 1 h 2"/>
                <a:gd name="T6" fmla="*/ 32 w 33"/>
                <a:gd name="T7" fmla="*/ 0 h 2"/>
                <a:gd name="T8" fmla="*/ 1 w 33"/>
                <a:gd name="T9" fmla="*/ 0 h 2"/>
                <a:gd name="T10" fmla="*/ 0 w 33"/>
                <a:gd name="T11" fmla="*/ 1 h 2"/>
                <a:gd name="T12" fmla="*/ 1 w 33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2">
                  <a:moveTo>
                    <a:pt x="1" y="2"/>
                  </a:moveTo>
                  <a:cubicBezTo>
                    <a:pt x="32" y="2"/>
                    <a:pt x="32" y="2"/>
                    <a:pt x="32" y="2"/>
                  </a:cubicBezTo>
                  <a:cubicBezTo>
                    <a:pt x="33" y="2"/>
                    <a:pt x="33" y="1"/>
                    <a:pt x="33" y="1"/>
                  </a:cubicBezTo>
                  <a:cubicBezTo>
                    <a:pt x="33" y="1"/>
                    <a:pt x="33" y="0"/>
                    <a:pt x="3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2"/>
                    <a:pt x="1" y="2"/>
                  </a:cubicBezTo>
                  <a:close/>
                </a:path>
              </a:pathLst>
            </a:custGeom>
            <a:solidFill>
              <a:srgbClr val="5E6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4" name="isḻíḍé">
              <a:extLst>
                <a:ext uri="{FF2B5EF4-FFF2-40B4-BE49-F238E27FC236}">
                  <a16:creationId xmlns:a16="http://schemas.microsoft.com/office/drawing/2014/main" id="{024D6D75-CE59-4A3A-B179-78C0CCCE3D16}"/>
                </a:ext>
              </a:extLst>
            </p:cNvPr>
            <p:cNvSpPr/>
            <p:nvPr/>
          </p:nvSpPr>
          <p:spPr bwMode="auto">
            <a:xfrm>
              <a:off x="7661422" y="2898737"/>
              <a:ext cx="725693" cy="51838"/>
            </a:xfrm>
            <a:custGeom>
              <a:avLst/>
              <a:gdLst>
                <a:gd name="T0" fmla="*/ 1 w 29"/>
                <a:gd name="T1" fmla="*/ 2 h 2"/>
                <a:gd name="T2" fmla="*/ 28 w 29"/>
                <a:gd name="T3" fmla="*/ 2 h 2"/>
                <a:gd name="T4" fmla="*/ 29 w 29"/>
                <a:gd name="T5" fmla="*/ 1 h 2"/>
                <a:gd name="T6" fmla="*/ 28 w 29"/>
                <a:gd name="T7" fmla="*/ 0 h 2"/>
                <a:gd name="T8" fmla="*/ 1 w 29"/>
                <a:gd name="T9" fmla="*/ 0 h 2"/>
                <a:gd name="T10" fmla="*/ 0 w 29"/>
                <a:gd name="T11" fmla="*/ 1 h 2"/>
                <a:gd name="T12" fmla="*/ 1 w 29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">
                  <a:moveTo>
                    <a:pt x="1" y="2"/>
                  </a:moveTo>
                  <a:cubicBezTo>
                    <a:pt x="28" y="2"/>
                    <a:pt x="28" y="2"/>
                    <a:pt x="28" y="2"/>
                  </a:cubicBezTo>
                  <a:cubicBezTo>
                    <a:pt x="28" y="2"/>
                    <a:pt x="29" y="1"/>
                    <a:pt x="29" y="1"/>
                  </a:cubicBezTo>
                  <a:cubicBezTo>
                    <a:pt x="29" y="1"/>
                    <a:pt x="28" y="0"/>
                    <a:pt x="28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1" y="2"/>
                    <a:pt x="1" y="2"/>
                  </a:cubicBezTo>
                  <a:close/>
                </a:path>
              </a:pathLst>
            </a:custGeom>
            <a:solidFill>
              <a:srgbClr val="5E6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555" name="文本框 67">
            <a:extLst>
              <a:ext uri="{FF2B5EF4-FFF2-40B4-BE49-F238E27FC236}">
                <a16:creationId xmlns:a16="http://schemas.microsoft.com/office/drawing/2014/main" id="{29801A2B-FB93-470C-92A9-F2CB43FAE5C2}"/>
              </a:ext>
            </a:extLst>
          </p:cNvPr>
          <p:cNvSpPr txBox="1"/>
          <p:nvPr/>
        </p:nvSpPr>
        <p:spPr>
          <a:xfrm>
            <a:off x="914400" y="3496531"/>
            <a:ext cx="44879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b="1" dirty="0">
                <a:solidFill>
                  <a:schemeClr val="bg1"/>
                </a:solidFill>
              </a:rPr>
              <a:t>Large-Scale Small </a:t>
            </a:r>
          </a:p>
          <a:p>
            <a:pPr algn="ctr"/>
            <a:r>
              <a:rPr lang="en-US" altLang="zh-CN" sz="2400" b="1" dirty="0">
                <a:solidFill>
                  <a:schemeClr val="bg1"/>
                </a:solidFill>
              </a:rPr>
              <a:t>Footprint Locations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grpSp>
        <p:nvGrpSpPr>
          <p:cNvPr id="556" name="1eadd34f-12ab-4b0c-ab88-04bcb1ea832c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id="{6A23AB96-0B74-4D8F-8E78-36990B96D208}"/>
              </a:ext>
            </a:extLst>
          </p:cNvPr>
          <p:cNvGrpSpPr>
            <a:grpSpLocks noChangeAspect="1"/>
          </p:cNvGrpSpPr>
          <p:nvPr>
            <p:custDataLst>
              <p:tags r:id="rId3"/>
            </p:custDataLst>
          </p:nvPr>
        </p:nvGrpSpPr>
        <p:grpSpPr>
          <a:xfrm>
            <a:off x="7470093" y="4236868"/>
            <a:ext cx="2027686" cy="1798364"/>
            <a:chOff x="3827463" y="1698625"/>
            <a:chExt cx="4533900" cy="4021138"/>
          </a:xfrm>
        </p:grpSpPr>
        <p:sp>
          <p:nvSpPr>
            <p:cNvPr id="557" name="íš1iḑe">
              <a:extLst>
                <a:ext uri="{FF2B5EF4-FFF2-40B4-BE49-F238E27FC236}">
                  <a16:creationId xmlns:a16="http://schemas.microsoft.com/office/drawing/2014/main" id="{C50D9D30-A8D9-4637-8AE0-4BC701A2181C}"/>
                </a:ext>
              </a:extLst>
            </p:cNvPr>
            <p:cNvSpPr/>
            <p:nvPr/>
          </p:nvSpPr>
          <p:spPr bwMode="auto">
            <a:xfrm>
              <a:off x="4597401" y="2654300"/>
              <a:ext cx="3070225" cy="3065463"/>
            </a:xfrm>
            <a:prstGeom prst="ellipse">
              <a:avLst/>
            </a:prstGeom>
            <a:solidFill>
              <a:srgbClr val="10A2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8" name="iṡļïdè">
              <a:extLst>
                <a:ext uri="{FF2B5EF4-FFF2-40B4-BE49-F238E27FC236}">
                  <a16:creationId xmlns:a16="http://schemas.microsoft.com/office/drawing/2014/main" id="{8E8FC200-7E9B-4175-B939-1898418085BA}"/>
                </a:ext>
              </a:extLst>
            </p:cNvPr>
            <p:cNvSpPr/>
            <p:nvPr/>
          </p:nvSpPr>
          <p:spPr bwMode="auto">
            <a:xfrm>
              <a:off x="5537201" y="2654300"/>
              <a:ext cx="665163" cy="622300"/>
            </a:xfrm>
            <a:custGeom>
              <a:avLst/>
              <a:gdLst>
                <a:gd name="T0" fmla="*/ 180 w 201"/>
                <a:gd name="T1" fmla="*/ 0 h 189"/>
                <a:gd name="T2" fmla="*/ 53 w 201"/>
                <a:gd name="T3" fmla="*/ 17 h 189"/>
                <a:gd name="T4" fmla="*/ 49 w 201"/>
                <a:gd name="T5" fmla="*/ 55 h 189"/>
                <a:gd name="T6" fmla="*/ 35 w 201"/>
                <a:gd name="T7" fmla="*/ 81 h 189"/>
                <a:gd name="T8" fmla="*/ 29 w 201"/>
                <a:gd name="T9" fmla="*/ 164 h 189"/>
                <a:gd name="T10" fmla="*/ 85 w 201"/>
                <a:gd name="T11" fmla="*/ 189 h 189"/>
                <a:gd name="T12" fmla="*/ 85 w 201"/>
                <a:gd name="T13" fmla="*/ 189 h 189"/>
                <a:gd name="T14" fmla="*/ 89 w 201"/>
                <a:gd name="T15" fmla="*/ 188 h 189"/>
                <a:gd name="T16" fmla="*/ 89 w 201"/>
                <a:gd name="T17" fmla="*/ 188 h 189"/>
                <a:gd name="T18" fmla="*/ 90 w 201"/>
                <a:gd name="T19" fmla="*/ 188 h 189"/>
                <a:gd name="T20" fmla="*/ 111 w 201"/>
                <a:gd name="T21" fmla="*/ 149 h 189"/>
                <a:gd name="T22" fmla="*/ 114 w 201"/>
                <a:gd name="T23" fmla="*/ 134 h 189"/>
                <a:gd name="T24" fmla="*/ 114 w 201"/>
                <a:gd name="T25" fmla="*/ 134 h 189"/>
                <a:gd name="T26" fmla="*/ 148 w 201"/>
                <a:gd name="T27" fmla="*/ 110 h 189"/>
                <a:gd name="T28" fmla="*/ 195 w 201"/>
                <a:gd name="T29" fmla="*/ 49 h 189"/>
                <a:gd name="T30" fmla="*/ 187 w 201"/>
                <a:gd name="T31" fmla="*/ 36 h 189"/>
                <a:gd name="T32" fmla="*/ 182 w 201"/>
                <a:gd name="T33" fmla="*/ 30 h 189"/>
                <a:gd name="T34" fmla="*/ 182 w 201"/>
                <a:gd name="T35" fmla="*/ 18 h 189"/>
                <a:gd name="T36" fmla="*/ 182 w 201"/>
                <a:gd name="T37" fmla="*/ 11 h 189"/>
                <a:gd name="T38" fmla="*/ 182 w 201"/>
                <a:gd name="T39" fmla="*/ 10 h 189"/>
                <a:gd name="T40" fmla="*/ 182 w 201"/>
                <a:gd name="T41" fmla="*/ 9 h 189"/>
                <a:gd name="T42" fmla="*/ 181 w 201"/>
                <a:gd name="T43" fmla="*/ 0 h 189"/>
                <a:gd name="T44" fmla="*/ 180 w 201"/>
                <a:gd name="T45" fmla="*/ 0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01" h="189">
                  <a:moveTo>
                    <a:pt x="180" y="0"/>
                  </a:moveTo>
                  <a:cubicBezTo>
                    <a:pt x="136" y="0"/>
                    <a:pt x="94" y="6"/>
                    <a:pt x="53" y="17"/>
                  </a:cubicBezTo>
                  <a:cubicBezTo>
                    <a:pt x="54" y="28"/>
                    <a:pt x="53" y="41"/>
                    <a:pt x="49" y="55"/>
                  </a:cubicBezTo>
                  <a:cubicBezTo>
                    <a:pt x="47" y="62"/>
                    <a:pt x="41" y="71"/>
                    <a:pt x="35" y="81"/>
                  </a:cubicBezTo>
                  <a:cubicBezTo>
                    <a:pt x="20" y="104"/>
                    <a:pt x="0" y="137"/>
                    <a:pt x="29" y="164"/>
                  </a:cubicBezTo>
                  <a:cubicBezTo>
                    <a:pt x="36" y="171"/>
                    <a:pt x="72" y="189"/>
                    <a:pt x="85" y="189"/>
                  </a:cubicBezTo>
                  <a:cubicBezTo>
                    <a:pt x="85" y="189"/>
                    <a:pt x="85" y="189"/>
                    <a:pt x="85" y="189"/>
                  </a:cubicBezTo>
                  <a:cubicBezTo>
                    <a:pt x="86" y="189"/>
                    <a:pt x="87" y="189"/>
                    <a:pt x="89" y="188"/>
                  </a:cubicBezTo>
                  <a:cubicBezTo>
                    <a:pt x="89" y="188"/>
                    <a:pt x="89" y="188"/>
                    <a:pt x="89" y="188"/>
                  </a:cubicBezTo>
                  <a:cubicBezTo>
                    <a:pt x="90" y="188"/>
                    <a:pt x="90" y="188"/>
                    <a:pt x="90" y="188"/>
                  </a:cubicBezTo>
                  <a:cubicBezTo>
                    <a:pt x="106" y="183"/>
                    <a:pt x="108" y="164"/>
                    <a:pt x="111" y="149"/>
                  </a:cubicBezTo>
                  <a:cubicBezTo>
                    <a:pt x="112" y="144"/>
                    <a:pt x="113" y="137"/>
                    <a:pt x="114" y="134"/>
                  </a:cubicBezTo>
                  <a:cubicBezTo>
                    <a:pt x="114" y="134"/>
                    <a:pt x="114" y="134"/>
                    <a:pt x="114" y="134"/>
                  </a:cubicBezTo>
                  <a:cubicBezTo>
                    <a:pt x="119" y="122"/>
                    <a:pt x="133" y="116"/>
                    <a:pt x="148" y="110"/>
                  </a:cubicBezTo>
                  <a:cubicBezTo>
                    <a:pt x="170" y="100"/>
                    <a:pt x="201" y="87"/>
                    <a:pt x="195" y="49"/>
                  </a:cubicBezTo>
                  <a:cubicBezTo>
                    <a:pt x="195" y="44"/>
                    <a:pt x="191" y="40"/>
                    <a:pt x="187" y="36"/>
                  </a:cubicBezTo>
                  <a:cubicBezTo>
                    <a:pt x="185" y="34"/>
                    <a:pt x="183" y="31"/>
                    <a:pt x="182" y="30"/>
                  </a:cubicBezTo>
                  <a:cubicBezTo>
                    <a:pt x="181" y="26"/>
                    <a:pt x="182" y="22"/>
                    <a:pt x="182" y="18"/>
                  </a:cubicBezTo>
                  <a:cubicBezTo>
                    <a:pt x="182" y="16"/>
                    <a:pt x="182" y="13"/>
                    <a:pt x="182" y="11"/>
                  </a:cubicBezTo>
                  <a:cubicBezTo>
                    <a:pt x="182" y="10"/>
                    <a:pt x="182" y="10"/>
                    <a:pt x="182" y="10"/>
                  </a:cubicBezTo>
                  <a:cubicBezTo>
                    <a:pt x="182" y="9"/>
                    <a:pt x="182" y="9"/>
                    <a:pt x="182" y="9"/>
                  </a:cubicBezTo>
                  <a:cubicBezTo>
                    <a:pt x="182" y="6"/>
                    <a:pt x="181" y="3"/>
                    <a:pt x="181" y="0"/>
                  </a:cubicBezTo>
                  <a:cubicBezTo>
                    <a:pt x="181" y="0"/>
                    <a:pt x="180" y="0"/>
                    <a:pt x="180" y="0"/>
                  </a:cubicBezTo>
                </a:path>
              </a:pathLst>
            </a:custGeom>
            <a:solidFill>
              <a:srgbClr val="20B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9" name="iṡ1îḋè">
              <a:extLst>
                <a:ext uri="{FF2B5EF4-FFF2-40B4-BE49-F238E27FC236}">
                  <a16:creationId xmlns:a16="http://schemas.microsoft.com/office/drawing/2014/main" id="{5E1F5135-B099-4781-8DDC-51381836A3B9}"/>
                </a:ext>
              </a:extLst>
            </p:cNvPr>
            <p:cNvSpPr/>
            <p:nvPr/>
          </p:nvSpPr>
          <p:spPr bwMode="auto">
            <a:xfrm>
              <a:off x="6343651" y="2667000"/>
              <a:ext cx="184150" cy="69850"/>
            </a:xfrm>
            <a:custGeom>
              <a:avLst/>
              <a:gdLst>
                <a:gd name="T0" fmla="*/ 0 w 56"/>
                <a:gd name="T1" fmla="*/ 0 h 21"/>
                <a:gd name="T2" fmla="*/ 3 w 56"/>
                <a:gd name="T3" fmla="*/ 5 h 21"/>
                <a:gd name="T4" fmla="*/ 28 w 56"/>
                <a:gd name="T5" fmla="*/ 20 h 21"/>
                <a:gd name="T6" fmla="*/ 29 w 56"/>
                <a:gd name="T7" fmla="*/ 20 h 21"/>
                <a:gd name="T8" fmla="*/ 34 w 56"/>
                <a:gd name="T9" fmla="*/ 20 h 21"/>
                <a:gd name="T10" fmla="*/ 34 w 56"/>
                <a:gd name="T11" fmla="*/ 21 h 21"/>
                <a:gd name="T12" fmla="*/ 56 w 56"/>
                <a:gd name="T13" fmla="*/ 11 h 21"/>
                <a:gd name="T14" fmla="*/ 0 w 56"/>
                <a:gd name="T15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6" h="21">
                  <a:moveTo>
                    <a:pt x="0" y="0"/>
                  </a:moveTo>
                  <a:cubicBezTo>
                    <a:pt x="1" y="2"/>
                    <a:pt x="2" y="3"/>
                    <a:pt x="3" y="5"/>
                  </a:cubicBezTo>
                  <a:cubicBezTo>
                    <a:pt x="7" y="13"/>
                    <a:pt x="16" y="18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30" y="20"/>
                    <a:pt x="32" y="20"/>
                    <a:pt x="34" y="20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43" y="21"/>
                    <a:pt x="50" y="17"/>
                    <a:pt x="56" y="11"/>
                  </a:cubicBezTo>
                  <a:cubicBezTo>
                    <a:pt x="38" y="7"/>
                    <a:pt x="19" y="3"/>
                    <a:pt x="0" y="0"/>
                  </a:cubicBezTo>
                </a:path>
              </a:pathLst>
            </a:custGeom>
            <a:solidFill>
              <a:srgbClr val="20B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0" name="išḷíḋê">
              <a:extLst>
                <a:ext uri="{FF2B5EF4-FFF2-40B4-BE49-F238E27FC236}">
                  <a16:creationId xmlns:a16="http://schemas.microsoft.com/office/drawing/2014/main" id="{256BEAFB-41D3-41CB-AE2F-BE8C68E07E19}"/>
                </a:ext>
              </a:extLst>
            </p:cNvPr>
            <p:cNvSpPr/>
            <p:nvPr/>
          </p:nvSpPr>
          <p:spPr bwMode="auto">
            <a:xfrm>
              <a:off x="6416676" y="3159125"/>
              <a:ext cx="230188" cy="276225"/>
            </a:xfrm>
            <a:custGeom>
              <a:avLst/>
              <a:gdLst>
                <a:gd name="T0" fmla="*/ 19 w 70"/>
                <a:gd name="T1" fmla="*/ 0 h 84"/>
                <a:gd name="T2" fmla="*/ 0 w 70"/>
                <a:gd name="T3" fmla="*/ 5 h 84"/>
                <a:gd name="T4" fmla="*/ 0 w 70"/>
                <a:gd name="T5" fmla="*/ 14 h 84"/>
                <a:gd name="T6" fmla="*/ 6 w 70"/>
                <a:gd name="T7" fmla="*/ 37 h 84"/>
                <a:gd name="T8" fmla="*/ 12 w 70"/>
                <a:gd name="T9" fmla="*/ 38 h 84"/>
                <a:gd name="T10" fmla="*/ 15 w 70"/>
                <a:gd name="T11" fmla="*/ 43 h 84"/>
                <a:gd name="T12" fmla="*/ 19 w 70"/>
                <a:gd name="T13" fmla="*/ 67 h 84"/>
                <a:gd name="T14" fmla="*/ 28 w 70"/>
                <a:gd name="T15" fmla="*/ 80 h 84"/>
                <a:gd name="T16" fmla="*/ 29 w 70"/>
                <a:gd name="T17" fmla="*/ 80 h 84"/>
                <a:gd name="T18" fmla="*/ 30 w 70"/>
                <a:gd name="T19" fmla="*/ 81 h 84"/>
                <a:gd name="T20" fmla="*/ 41 w 70"/>
                <a:gd name="T21" fmla="*/ 84 h 84"/>
                <a:gd name="T22" fmla="*/ 45 w 70"/>
                <a:gd name="T23" fmla="*/ 81 h 84"/>
                <a:gd name="T24" fmla="*/ 69 w 70"/>
                <a:gd name="T25" fmla="*/ 65 h 84"/>
                <a:gd name="T26" fmla="*/ 70 w 70"/>
                <a:gd name="T27" fmla="*/ 59 h 84"/>
                <a:gd name="T28" fmla="*/ 60 w 70"/>
                <a:gd name="T29" fmla="*/ 43 h 84"/>
                <a:gd name="T30" fmla="*/ 58 w 70"/>
                <a:gd name="T31" fmla="*/ 41 h 84"/>
                <a:gd name="T32" fmla="*/ 57 w 70"/>
                <a:gd name="T33" fmla="*/ 41 h 84"/>
                <a:gd name="T34" fmla="*/ 55 w 70"/>
                <a:gd name="T35" fmla="*/ 35 h 84"/>
                <a:gd name="T36" fmla="*/ 22 w 70"/>
                <a:gd name="T37" fmla="*/ 1 h 84"/>
                <a:gd name="T38" fmla="*/ 19 w 70"/>
                <a:gd name="T39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0" h="84">
                  <a:moveTo>
                    <a:pt x="19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8"/>
                    <a:pt x="2" y="27"/>
                    <a:pt x="6" y="37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20" y="50"/>
                    <a:pt x="21" y="59"/>
                    <a:pt x="19" y="67"/>
                  </a:cubicBezTo>
                  <a:cubicBezTo>
                    <a:pt x="22" y="73"/>
                    <a:pt x="25" y="78"/>
                    <a:pt x="28" y="80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30" y="81"/>
                    <a:pt x="30" y="81"/>
                    <a:pt x="30" y="81"/>
                  </a:cubicBezTo>
                  <a:cubicBezTo>
                    <a:pt x="33" y="82"/>
                    <a:pt x="37" y="83"/>
                    <a:pt x="41" y="84"/>
                  </a:cubicBezTo>
                  <a:cubicBezTo>
                    <a:pt x="42" y="83"/>
                    <a:pt x="44" y="82"/>
                    <a:pt x="45" y="81"/>
                  </a:cubicBezTo>
                  <a:cubicBezTo>
                    <a:pt x="54" y="76"/>
                    <a:pt x="62" y="71"/>
                    <a:pt x="69" y="65"/>
                  </a:cubicBezTo>
                  <a:cubicBezTo>
                    <a:pt x="70" y="63"/>
                    <a:pt x="70" y="61"/>
                    <a:pt x="70" y="59"/>
                  </a:cubicBezTo>
                  <a:cubicBezTo>
                    <a:pt x="69" y="51"/>
                    <a:pt x="63" y="46"/>
                    <a:pt x="60" y="43"/>
                  </a:cubicBezTo>
                  <a:cubicBezTo>
                    <a:pt x="59" y="43"/>
                    <a:pt x="58" y="42"/>
                    <a:pt x="58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7" y="39"/>
                    <a:pt x="56" y="37"/>
                    <a:pt x="55" y="35"/>
                  </a:cubicBezTo>
                  <a:cubicBezTo>
                    <a:pt x="50" y="22"/>
                    <a:pt x="43" y="7"/>
                    <a:pt x="22" y="1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20B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1" name="iṩlîďê">
              <a:extLst>
                <a:ext uri="{FF2B5EF4-FFF2-40B4-BE49-F238E27FC236}">
                  <a16:creationId xmlns:a16="http://schemas.microsoft.com/office/drawing/2014/main" id="{6CB6A63B-616F-4160-A860-5CC08668C515}"/>
                </a:ext>
              </a:extLst>
            </p:cNvPr>
            <p:cNvSpPr/>
            <p:nvPr/>
          </p:nvSpPr>
          <p:spPr bwMode="auto">
            <a:xfrm>
              <a:off x="6330951" y="3270250"/>
              <a:ext cx="147638" cy="192088"/>
            </a:xfrm>
            <a:custGeom>
              <a:avLst/>
              <a:gdLst>
                <a:gd name="T0" fmla="*/ 16 w 45"/>
                <a:gd name="T1" fmla="*/ 0 h 58"/>
                <a:gd name="T2" fmla="*/ 12 w 45"/>
                <a:gd name="T3" fmla="*/ 9 h 58"/>
                <a:gd name="T4" fmla="*/ 2 w 45"/>
                <a:gd name="T5" fmla="*/ 45 h 58"/>
                <a:gd name="T6" fmla="*/ 0 w 45"/>
                <a:gd name="T7" fmla="*/ 58 h 58"/>
                <a:gd name="T8" fmla="*/ 13 w 45"/>
                <a:gd name="T9" fmla="*/ 58 h 58"/>
                <a:gd name="T10" fmla="*/ 42 w 45"/>
                <a:gd name="T11" fmla="*/ 42 h 58"/>
                <a:gd name="T12" fmla="*/ 45 w 45"/>
                <a:gd name="T13" fmla="*/ 33 h 58"/>
                <a:gd name="T14" fmla="*/ 32 w 45"/>
                <a:gd name="T15" fmla="*/ 3 h 58"/>
                <a:gd name="T16" fmla="*/ 16 w 45"/>
                <a:gd name="T1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58">
                  <a:moveTo>
                    <a:pt x="16" y="0"/>
                  </a:moveTo>
                  <a:cubicBezTo>
                    <a:pt x="12" y="9"/>
                    <a:pt x="12" y="9"/>
                    <a:pt x="12" y="9"/>
                  </a:cubicBezTo>
                  <a:cubicBezTo>
                    <a:pt x="8" y="18"/>
                    <a:pt x="3" y="33"/>
                    <a:pt x="2" y="4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5" y="58"/>
                    <a:pt x="36" y="52"/>
                    <a:pt x="42" y="42"/>
                  </a:cubicBezTo>
                  <a:cubicBezTo>
                    <a:pt x="43" y="39"/>
                    <a:pt x="44" y="36"/>
                    <a:pt x="45" y="33"/>
                  </a:cubicBezTo>
                  <a:cubicBezTo>
                    <a:pt x="40" y="25"/>
                    <a:pt x="36" y="13"/>
                    <a:pt x="32" y="3"/>
                  </a:cubicBezTo>
                  <a:cubicBezTo>
                    <a:pt x="16" y="0"/>
                    <a:pt x="16" y="0"/>
                    <a:pt x="16" y="0"/>
                  </a:cubicBezTo>
                </a:path>
              </a:pathLst>
            </a:custGeom>
            <a:solidFill>
              <a:srgbClr val="20B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2" name="îṩḻîḋé">
              <a:extLst>
                <a:ext uri="{FF2B5EF4-FFF2-40B4-BE49-F238E27FC236}">
                  <a16:creationId xmlns:a16="http://schemas.microsoft.com/office/drawing/2014/main" id="{15590870-19A7-4512-BC93-84C7FBF2EB98}"/>
                </a:ext>
              </a:extLst>
            </p:cNvPr>
            <p:cNvSpPr/>
            <p:nvPr/>
          </p:nvSpPr>
          <p:spPr bwMode="auto">
            <a:xfrm>
              <a:off x="6435726" y="3281363"/>
              <a:ext cx="49213" cy="98425"/>
            </a:xfrm>
            <a:custGeom>
              <a:avLst/>
              <a:gdLst>
                <a:gd name="T0" fmla="*/ 0 w 15"/>
                <a:gd name="T1" fmla="*/ 0 h 30"/>
                <a:gd name="T2" fmla="*/ 13 w 15"/>
                <a:gd name="T3" fmla="*/ 30 h 30"/>
                <a:gd name="T4" fmla="*/ 9 w 15"/>
                <a:gd name="T5" fmla="*/ 6 h 30"/>
                <a:gd name="T6" fmla="*/ 6 w 15"/>
                <a:gd name="T7" fmla="*/ 1 h 30"/>
                <a:gd name="T8" fmla="*/ 0 w 15"/>
                <a:gd name="T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30">
                  <a:moveTo>
                    <a:pt x="0" y="0"/>
                  </a:moveTo>
                  <a:cubicBezTo>
                    <a:pt x="4" y="10"/>
                    <a:pt x="8" y="22"/>
                    <a:pt x="13" y="30"/>
                  </a:cubicBezTo>
                  <a:cubicBezTo>
                    <a:pt x="15" y="22"/>
                    <a:pt x="14" y="13"/>
                    <a:pt x="9" y="6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28BC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3" name="iṧlîḑe">
              <a:extLst>
                <a:ext uri="{FF2B5EF4-FFF2-40B4-BE49-F238E27FC236}">
                  <a16:creationId xmlns:a16="http://schemas.microsoft.com/office/drawing/2014/main" id="{14103DEB-E25D-4878-9C26-6E740564A521}"/>
                </a:ext>
              </a:extLst>
            </p:cNvPr>
            <p:cNvSpPr/>
            <p:nvPr/>
          </p:nvSpPr>
          <p:spPr bwMode="auto">
            <a:xfrm>
              <a:off x="6169026" y="2789238"/>
              <a:ext cx="1385888" cy="2701925"/>
            </a:xfrm>
            <a:custGeom>
              <a:avLst/>
              <a:gdLst>
                <a:gd name="T0" fmla="*/ 243 w 420"/>
                <a:gd name="T1" fmla="*/ 813 h 820"/>
                <a:gd name="T2" fmla="*/ 367 w 420"/>
                <a:gd name="T3" fmla="*/ 215 h 820"/>
                <a:gd name="T4" fmla="*/ 375 w 420"/>
                <a:gd name="T5" fmla="*/ 237 h 820"/>
                <a:gd name="T6" fmla="*/ 222 w 420"/>
                <a:gd name="T7" fmla="*/ 102 h 820"/>
                <a:gd name="T8" fmla="*/ 244 w 420"/>
                <a:gd name="T9" fmla="*/ 144 h 820"/>
                <a:gd name="T10" fmla="*/ 228 w 420"/>
                <a:gd name="T11" fmla="*/ 144 h 820"/>
                <a:gd name="T12" fmla="*/ 123 w 420"/>
                <a:gd name="T13" fmla="*/ 118 h 820"/>
                <a:gd name="T14" fmla="*/ 176 w 420"/>
                <a:gd name="T15" fmla="*/ 131 h 820"/>
                <a:gd name="T16" fmla="*/ 194 w 420"/>
                <a:gd name="T17" fmla="*/ 152 h 820"/>
                <a:gd name="T18" fmla="*/ 147 w 420"/>
                <a:gd name="T19" fmla="*/ 175 h 820"/>
                <a:gd name="T20" fmla="*/ 116 w 420"/>
                <a:gd name="T21" fmla="*/ 196 h 820"/>
                <a:gd name="T22" fmla="*/ 104 w 420"/>
                <a:gd name="T23" fmla="*/ 226 h 820"/>
                <a:gd name="T24" fmla="*/ 110 w 420"/>
                <a:gd name="T25" fmla="*/ 242 h 820"/>
                <a:gd name="T26" fmla="*/ 114 w 420"/>
                <a:gd name="T27" fmla="*/ 311 h 820"/>
                <a:gd name="T28" fmla="*/ 69 w 420"/>
                <a:gd name="T29" fmla="*/ 361 h 820"/>
                <a:gd name="T30" fmla="*/ 38 w 420"/>
                <a:gd name="T31" fmla="*/ 383 h 820"/>
                <a:gd name="T32" fmla="*/ 6 w 420"/>
                <a:gd name="T33" fmla="*/ 463 h 820"/>
                <a:gd name="T34" fmla="*/ 61 w 420"/>
                <a:gd name="T35" fmla="*/ 562 h 820"/>
                <a:gd name="T36" fmla="*/ 179 w 420"/>
                <a:gd name="T37" fmla="*/ 577 h 820"/>
                <a:gd name="T38" fmla="*/ 221 w 420"/>
                <a:gd name="T39" fmla="*/ 601 h 820"/>
                <a:gd name="T40" fmla="*/ 228 w 420"/>
                <a:gd name="T41" fmla="*/ 761 h 820"/>
                <a:gd name="T42" fmla="*/ 240 w 420"/>
                <a:gd name="T43" fmla="*/ 760 h 820"/>
                <a:gd name="T44" fmla="*/ 205 w 420"/>
                <a:gd name="T45" fmla="*/ 562 h 820"/>
                <a:gd name="T46" fmla="*/ 16 w 420"/>
                <a:gd name="T47" fmla="*/ 519 h 820"/>
                <a:gd name="T48" fmla="*/ 86 w 420"/>
                <a:gd name="T49" fmla="*/ 342 h 820"/>
                <a:gd name="T50" fmla="*/ 206 w 420"/>
                <a:gd name="T51" fmla="*/ 289 h 820"/>
                <a:gd name="T52" fmla="*/ 159 w 420"/>
                <a:gd name="T53" fmla="*/ 302 h 820"/>
                <a:gd name="T54" fmla="*/ 239 w 420"/>
                <a:gd name="T55" fmla="*/ 269 h 820"/>
                <a:gd name="T56" fmla="*/ 280 w 420"/>
                <a:gd name="T57" fmla="*/ 274 h 820"/>
                <a:gd name="T58" fmla="*/ 259 w 420"/>
                <a:gd name="T59" fmla="*/ 235 h 820"/>
                <a:gd name="T60" fmla="*/ 331 w 420"/>
                <a:gd name="T61" fmla="*/ 297 h 820"/>
                <a:gd name="T62" fmla="*/ 338 w 420"/>
                <a:gd name="T63" fmla="*/ 264 h 820"/>
                <a:gd name="T64" fmla="*/ 383 w 420"/>
                <a:gd name="T65" fmla="*/ 304 h 820"/>
                <a:gd name="T66" fmla="*/ 376 w 420"/>
                <a:gd name="T67" fmla="*/ 327 h 820"/>
                <a:gd name="T68" fmla="*/ 309 w 420"/>
                <a:gd name="T69" fmla="*/ 334 h 820"/>
                <a:gd name="T70" fmla="*/ 251 w 420"/>
                <a:gd name="T71" fmla="*/ 315 h 820"/>
                <a:gd name="T72" fmla="*/ 229 w 420"/>
                <a:gd name="T73" fmla="*/ 304 h 820"/>
                <a:gd name="T74" fmla="*/ 293 w 420"/>
                <a:gd name="T75" fmla="*/ 352 h 820"/>
                <a:gd name="T76" fmla="*/ 376 w 420"/>
                <a:gd name="T77" fmla="*/ 339 h 820"/>
                <a:gd name="T78" fmla="*/ 380 w 420"/>
                <a:gd name="T79" fmla="*/ 293 h 820"/>
                <a:gd name="T80" fmla="*/ 369 w 420"/>
                <a:gd name="T81" fmla="*/ 203 h 820"/>
                <a:gd name="T82" fmla="*/ 320 w 420"/>
                <a:gd name="T83" fmla="*/ 292 h 820"/>
                <a:gd name="T84" fmla="*/ 268 w 420"/>
                <a:gd name="T85" fmla="*/ 292 h 820"/>
                <a:gd name="T86" fmla="*/ 127 w 420"/>
                <a:gd name="T87" fmla="*/ 300 h 820"/>
                <a:gd name="T88" fmla="*/ 120 w 420"/>
                <a:gd name="T89" fmla="*/ 255 h 820"/>
                <a:gd name="T90" fmla="*/ 155 w 420"/>
                <a:gd name="T91" fmla="*/ 184 h 820"/>
                <a:gd name="T92" fmla="*/ 238 w 420"/>
                <a:gd name="T93" fmla="*/ 156 h 820"/>
                <a:gd name="T94" fmla="*/ 245 w 420"/>
                <a:gd name="T95" fmla="*/ 93 h 820"/>
                <a:gd name="T96" fmla="*/ 224 w 420"/>
                <a:gd name="T97" fmla="*/ 64 h 820"/>
                <a:gd name="T98" fmla="*/ 209 w 420"/>
                <a:gd name="T99" fmla="*/ 146 h 820"/>
                <a:gd name="T100" fmla="*/ 166 w 420"/>
                <a:gd name="T101" fmla="*/ 131 h 820"/>
                <a:gd name="T102" fmla="*/ 200 w 420"/>
                <a:gd name="T103" fmla="*/ 10 h 8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20" h="820">
                  <a:moveTo>
                    <a:pt x="243" y="813"/>
                  </a:moveTo>
                  <a:cubicBezTo>
                    <a:pt x="240" y="816"/>
                    <a:pt x="236" y="818"/>
                    <a:pt x="233" y="820"/>
                  </a:cubicBezTo>
                  <a:cubicBezTo>
                    <a:pt x="233" y="820"/>
                    <a:pt x="233" y="820"/>
                    <a:pt x="233" y="820"/>
                  </a:cubicBezTo>
                  <a:cubicBezTo>
                    <a:pt x="236" y="818"/>
                    <a:pt x="240" y="816"/>
                    <a:pt x="243" y="813"/>
                  </a:cubicBezTo>
                  <a:cubicBezTo>
                    <a:pt x="243" y="813"/>
                    <a:pt x="243" y="813"/>
                    <a:pt x="243" y="813"/>
                  </a:cubicBezTo>
                  <a:moveTo>
                    <a:pt x="353" y="249"/>
                  </a:moveTo>
                  <a:cubicBezTo>
                    <a:pt x="355" y="244"/>
                    <a:pt x="356" y="239"/>
                    <a:pt x="357" y="234"/>
                  </a:cubicBezTo>
                  <a:cubicBezTo>
                    <a:pt x="360" y="217"/>
                    <a:pt x="362" y="215"/>
                    <a:pt x="367" y="215"/>
                  </a:cubicBezTo>
                  <a:cubicBezTo>
                    <a:pt x="368" y="215"/>
                    <a:pt x="368" y="215"/>
                    <a:pt x="368" y="215"/>
                  </a:cubicBezTo>
                  <a:cubicBezTo>
                    <a:pt x="375" y="215"/>
                    <a:pt x="377" y="221"/>
                    <a:pt x="378" y="223"/>
                  </a:cubicBezTo>
                  <a:cubicBezTo>
                    <a:pt x="379" y="228"/>
                    <a:pt x="379" y="234"/>
                    <a:pt x="375" y="237"/>
                  </a:cubicBezTo>
                  <a:cubicBezTo>
                    <a:pt x="375" y="237"/>
                    <a:pt x="375" y="237"/>
                    <a:pt x="375" y="237"/>
                  </a:cubicBezTo>
                  <a:cubicBezTo>
                    <a:pt x="373" y="239"/>
                    <a:pt x="368" y="241"/>
                    <a:pt x="364" y="243"/>
                  </a:cubicBezTo>
                  <a:cubicBezTo>
                    <a:pt x="360" y="245"/>
                    <a:pt x="356" y="246"/>
                    <a:pt x="353" y="249"/>
                  </a:cubicBezTo>
                  <a:moveTo>
                    <a:pt x="228" y="144"/>
                  </a:moveTo>
                  <a:cubicBezTo>
                    <a:pt x="234" y="132"/>
                    <a:pt x="228" y="115"/>
                    <a:pt x="222" y="102"/>
                  </a:cubicBezTo>
                  <a:cubicBezTo>
                    <a:pt x="226" y="104"/>
                    <a:pt x="230" y="106"/>
                    <a:pt x="236" y="106"/>
                  </a:cubicBezTo>
                  <a:cubicBezTo>
                    <a:pt x="238" y="106"/>
                    <a:pt x="240" y="106"/>
                    <a:pt x="242" y="105"/>
                  </a:cubicBezTo>
                  <a:cubicBezTo>
                    <a:pt x="242" y="105"/>
                    <a:pt x="242" y="105"/>
                    <a:pt x="242" y="105"/>
                  </a:cubicBezTo>
                  <a:cubicBezTo>
                    <a:pt x="242" y="116"/>
                    <a:pt x="243" y="135"/>
                    <a:pt x="244" y="144"/>
                  </a:cubicBezTo>
                  <a:cubicBezTo>
                    <a:pt x="243" y="144"/>
                    <a:pt x="242" y="144"/>
                    <a:pt x="241" y="144"/>
                  </a:cubicBezTo>
                  <a:cubicBezTo>
                    <a:pt x="240" y="144"/>
                    <a:pt x="239" y="144"/>
                    <a:pt x="238" y="144"/>
                  </a:cubicBezTo>
                  <a:cubicBezTo>
                    <a:pt x="237" y="144"/>
                    <a:pt x="236" y="144"/>
                    <a:pt x="235" y="144"/>
                  </a:cubicBezTo>
                  <a:cubicBezTo>
                    <a:pt x="232" y="144"/>
                    <a:pt x="230" y="144"/>
                    <a:pt x="228" y="144"/>
                  </a:cubicBezTo>
                  <a:moveTo>
                    <a:pt x="181" y="0"/>
                  </a:moveTo>
                  <a:cubicBezTo>
                    <a:pt x="171" y="6"/>
                    <a:pt x="165" y="19"/>
                    <a:pt x="159" y="33"/>
                  </a:cubicBezTo>
                  <a:cubicBezTo>
                    <a:pt x="156" y="39"/>
                    <a:pt x="150" y="47"/>
                    <a:pt x="145" y="55"/>
                  </a:cubicBezTo>
                  <a:cubicBezTo>
                    <a:pt x="131" y="75"/>
                    <a:pt x="115" y="98"/>
                    <a:pt x="123" y="118"/>
                  </a:cubicBezTo>
                  <a:cubicBezTo>
                    <a:pt x="128" y="131"/>
                    <a:pt x="141" y="139"/>
                    <a:pt x="161" y="143"/>
                  </a:cubicBezTo>
                  <a:cubicBezTo>
                    <a:pt x="162" y="143"/>
                    <a:pt x="164" y="143"/>
                    <a:pt x="166" y="143"/>
                  </a:cubicBezTo>
                  <a:cubicBezTo>
                    <a:pt x="170" y="143"/>
                    <a:pt x="173" y="142"/>
                    <a:pt x="176" y="141"/>
                  </a:cubicBezTo>
                  <a:cubicBezTo>
                    <a:pt x="176" y="131"/>
                    <a:pt x="176" y="131"/>
                    <a:pt x="176" y="131"/>
                  </a:cubicBezTo>
                  <a:cubicBezTo>
                    <a:pt x="180" y="131"/>
                    <a:pt x="184" y="132"/>
                    <a:pt x="187" y="134"/>
                  </a:cubicBezTo>
                  <a:cubicBezTo>
                    <a:pt x="191" y="137"/>
                    <a:pt x="193" y="142"/>
                    <a:pt x="193" y="146"/>
                  </a:cubicBezTo>
                  <a:cubicBezTo>
                    <a:pt x="193" y="148"/>
                    <a:pt x="193" y="149"/>
                    <a:pt x="193" y="151"/>
                  </a:cubicBezTo>
                  <a:cubicBezTo>
                    <a:pt x="193" y="151"/>
                    <a:pt x="194" y="152"/>
                    <a:pt x="194" y="152"/>
                  </a:cubicBezTo>
                  <a:cubicBezTo>
                    <a:pt x="194" y="153"/>
                    <a:pt x="193" y="153"/>
                    <a:pt x="192" y="153"/>
                  </a:cubicBezTo>
                  <a:cubicBezTo>
                    <a:pt x="190" y="159"/>
                    <a:pt x="184" y="164"/>
                    <a:pt x="175" y="164"/>
                  </a:cubicBezTo>
                  <a:cubicBezTo>
                    <a:pt x="175" y="157"/>
                    <a:pt x="175" y="157"/>
                    <a:pt x="175" y="157"/>
                  </a:cubicBezTo>
                  <a:cubicBezTo>
                    <a:pt x="166" y="160"/>
                    <a:pt x="159" y="164"/>
                    <a:pt x="147" y="175"/>
                  </a:cubicBezTo>
                  <a:cubicBezTo>
                    <a:pt x="146" y="176"/>
                    <a:pt x="145" y="176"/>
                    <a:pt x="144" y="177"/>
                  </a:cubicBezTo>
                  <a:cubicBezTo>
                    <a:pt x="143" y="180"/>
                    <a:pt x="142" y="183"/>
                    <a:pt x="139" y="186"/>
                  </a:cubicBezTo>
                  <a:cubicBezTo>
                    <a:pt x="135" y="192"/>
                    <a:pt x="128" y="196"/>
                    <a:pt x="119" y="196"/>
                  </a:cubicBezTo>
                  <a:cubicBezTo>
                    <a:pt x="118" y="196"/>
                    <a:pt x="117" y="196"/>
                    <a:pt x="116" y="196"/>
                  </a:cubicBezTo>
                  <a:cubicBezTo>
                    <a:pt x="112" y="198"/>
                    <a:pt x="109" y="200"/>
                    <a:pt x="105" y="202"/>
                  </a:cubicBezTo>
                  <a:cubicBezTo>
                    <a:pt x="103" y="204"/>
                    <a:pt x="103" y="204"/>
                    <a:pt x="103" y="204"/>
                  </a:cubicBezTo>
                  <a:cubicBezTo>
                    <a:pt x="95" y="220"/>
                    <a:pt x="95" y="220"/>
                    <a:pt x="95" y="220"/>
                  </a:cubicBezTo>
                  <a:cubicBezTo>
                    <a:pt x="104" y="226"/>
                    <a:pt x="104" y="226"/>
                    <a:pt x="104" y="226"/>
                  </a:cubicBezTo>
                  <a:cubicBezTo>
                    <a:pt x="114" y="232"/>
                    <a:pt x="120" y="238"/>
                    <a:pt x="121" y="241"/>
                  </a:cubicBezTo>
                  <a:cubicBezTo>
                    <a:pt x="121" y="242"/>
                    <a:pt x="121" y="242"/>
                    <a:pt x="120" y="243"/>
                  </a:cubicBezTo>
                  <a:cubicBezTo>
                    <a:pt x="120" y="243"/>
                    <a:pt x="120" y="243"/>
                    <a:pt x="120" y="243"/>
                  </a:cubicBezTo>
                  <a:cubicBezTo>
                    <a:pt x="117" y="243"/>
                    <a:pt x="114" y="242"/>
                    <a:pt x="110" y="242"/>
                  </a:cubicBezTo>
                  <a:cubicBezTo>
                    <a:pt x="106" y="241"/>
                    <a:pt x="101" y="240"/>
                    <a:pt x="97" y="240"/>
                  </a:cubicBezTo>
                  <a:cubicBezTo>
                    <a:pt x="91" y="240"/>
                    <a:pt x="86" y="241"/>
                    <a:pt x="82" y="243"/>
                  </a:cubicBezTo>
                  <a:cubicBezTo>
                    <a:pt x="69" y="251"/>
                    <a:pt x="63" y="263"/>
                    <a:pt x="66" y="275"/>
                  </a:cubicBezTo>
                  <a:cubicBezTo>
                    <a:pt x="71" y="292"/>
                    <a:pt x="91" y="306"/>
                    <a:pt x="114" y="311"/>
                  </a:cubicBezTo>
                  <a:cubicBezTo>
                    <a:pt x="99" y="314"/>
                    <a:pt x="84" y="321"/>
                    <a:pt x="76" y="336"/>
                  </a:cubicBezTo>
                  <a:cubicBezTo>
                    <a:pt x="76" y="336"/>
                    <a:pt x="76" y="336"/>
                    <a:pt x="76" y="336"/>
                  </a:cubicBezTo>
                  <a:cubicBezTo>
                    <a:pt x="73" y="343"/>
                    <a:pt x="72" y="348"/>
                    <a:pt x="71" y="353"/>
                  </a:cubicBezTo>
                  <a:cubicBezTo>
                    <a:pt x="71" y="357"/>
                    <a:pt x="70" y="360"/>
                    <a:pt x="69" y="361"/>
                  </a:cubicBezTo>
                  <a:cubicBezTo>
                    <a:pt x="69" y="362"/>
                    <a:pt x="69" y="362"/>
                    <a:pt x="69" y="362"/>
                  </a:cubicBezTo>
                  <a:cubicBezTo>
                    <a:pt x="68" y="363"/>
                    <a:pt x="68" y="363"/>
                    <a:pt x="68" y="363"/>
                  </a:cubicBezTo>
                  <a:cubicBezTo>
                    <a:pt x="65" y="368"/>
                    <a:pt x="58" y="372"/>
                    <a:pt x="51" y="375"/>
                  </a:cubicBezTo>
                  <a:cubicBezTo>
                    <a:pt x="47" y="378"/>
                    <a:pt x="42" y="380"/>
                    <a:pt x="38" y="383"/>
                  </a:cubicBezTo>
                  <a:cubicBezTo>
                    <a:pt x="37" y="383"/>
                    <a:pt x="37" y="383"/>
                    <a:pt x="37" y="383"/>
                  </a:cubicBezTo>
                  <a:cubicBezTo>
                    <a:pt x="37" y="384"/>
                    <a:pt x="37" y="384"/>
                    <a:pt x="37" y="384"/>
                  </a:cubicBezTo>
                  <a:cubicBezTo>
                    <a:pt x="12" y="405"/>
                    <a:pt x="9" y="424"/>
                    <a:pt x="7" y="449"/>
                  </a:cubicBezTo>
                  <a:cubicBezTo>
                    <a:pt x="7" y="453"/>
                    <a:pt x="6" y="458"/>
                    <a:pt x="6" y="463"/>
                  </a:cubicBezTo>
                  <a:cubicBezTo>
                    <a:pt x="3" y="483"/>
                    <a:pt x="0" y="508"/>
                    <a:pt x="5" y="522"/>
                  </a:cubicBezTo>
                  <a:cubicBezTo>
                    <a:pt x="5" y="523"/>
                    <a:pt x="5" y="523"/>
                    <a:pt x="5" y="523"/>
                  </a:cubicBezTo>
                  <a:cubicBezTo>
                    <a:pt x="5" y="523"/>
                    <a:pt x="5" y="523"/>
                    <a:pt x="5" y="523"/>
                  </a:cubicBezTo>
                  <a:cubicBezTo>
                    <a:pt x="14" y="547"/>
                    <a:pt x="41" y="555"/>
                    <a:pt x="61" y="562"/>
                  </a:cubicBezTo>
                  <a:cubicBezTo>
                    <a:pt x="63" y="562"/>
                    <a:pt x="66" y="563"/>
                    <a:pt x="68" y="564"/>
                  </a:cubicBezTo>
                  <a:cubicBezTo>
                    <a:pt x="96" y="573"/>
                    <a:pt x="127" y="578"/>
                    <a:pt x="161" y="578"/>
                  </a:cubicBezTo>
                  <a:cubicBezTo>
                    <a:pt x="166" y="578"/>
                    <a:pt x="172" y="578"/>
                    <a:pt x="178" y="577"/>
                  </a:cubicBezTo>
                  <a:cubicBezTo>
                    <a:pt x="179" y="577"/>
                    <a:pt x="179" y="577"/>
                    <a:pt x="179" y="577"/>
                  </a:cubicBezTo>
                  <a:cubicBezTo>
                    <a:pt x="182" y="577"/>
                    <a:pt x="185" y="576"/>
                    <a:pt x="189" y="576"/>
                  </a:cubicBezTo>
                  <a:cubicBezTo>
                    <a:pt x="194" y="575"/>
                    <a:pt x="200" y="574"/>
                    <a:pt x="205" y="574"/>
                  </a:cubicBezTo>
                  <a:cubicBezTo>
                    <a:pt x="212" y="574"/>
                    <a:pt x="214" y="576"/>
                    <a:pt x="216" y="577"/>
                  </a:cubicBezTo>
                  <a:cubicBezTo>
                    <a:pt x="219" y="581"/>
                    <a:pt x="220" y="592"/>
                    <a:pt x="221" y="601"/>
                  </a:cubicBezTo>
                  <a:cubicBezTo>
                    <a:pt x="222" y="612"/>
                    <a:pt x="223" y="624"/>
                    <a:pt x="227" y="633"/>
                  </a:cubicBezTo>
                  <a:cubicBezTo>
                    <a:pt x="242" y="661"/>
                    <a:pt x="242" y="663"/>
                    <a:pt x="232" y="694"/>
                  </a:cubicBezTo>
                  <a:cubicBezTo>
                    <a:pt x="223" y="714"/>
                    <a:pt x="225" y="730"/>
                    <a:pt x="227" y="747"/>
                  </a:cubicBezTo>
                  <a:cubicBezTo>
                    <a:pt x="227" y="751"/>
                    <a:pt x="227" y="756"/>
                    <a:pt x="228" y="761"/>
                  </a:cubicBezTo>
                  <a:cubicBezTo>
                    <a:pt x="228" y="764"/>
                    <a:pt x="227" y="769"/>
                    <a:pt x="226" y="774"/>
                  </a:cubicBezTo>
                  <a:cubicBezTo>
                    <a:pt x="226" y="780"/>
                    <a:pt x="225" y="786"/>
                    <a:pt x="225" y="793"/>
                  </a:cubicBezTo>
                  <a:cubicBezTo>
                    <a:pt x="229" y="792"/>
                    <a:pt x="233" y="792"/>
                    <a:pt x="237" y="792"/>
                  </a:cubicBezTo>
                  <a:cubicBezTo>
                    <a:pt x="237" y="781"/>
                    <a:pt x="240" y="769"/>
                    <a:pt x="240" y="760"/>
                  </a:cubicBezTo>
                  <a:cubicBezTo>
                    <a:pt x="238" y="736"/>
                    <a:pt x="233" y="720"/>
                    <a:pt x="243" y="698"/>
                  </a:cubicBezTo>
                  <a:cubicBezTo>
                    <a:pt x="254" y="664"/>
                    <a:pt x="254" y="660"/>
                    <a:pt x="238" y="628"/>
                  </a:cubicBezTo>
                  <a:cubicBezTo>
                    <a:pt x="230" y="612"/>
                    <a:pt x="235" y="583"/>
                    <a:pt x="225" y="570"/>
                  </a:cubicBezTo>
                  <a:cubicBezTo>
                    <a:pt x="220" y="564"/>
                    <a:pt x="213" y="562"/>
                    <a:pt x="205" y="562"/>
                  </a:cubicBezTo>
                  <a:cubicBezTo>
                    <a:pt x="196" y="562"/>
                    <a:pt x="185" y="564"/>
                    <a:pt x="177" y="565"/>
                  </a:cubicBezTo>
                  <a:cubicBezTo>
                    <a:pt x="172" y="566"/>
                    <a:pt x="166" y="566"/>
                    <a:pt x="161" y="566"/>
                  </a:cubicBezTo>
                  <a:cubicBezTo>
                    <a:pt x="131" y="566"/>
                    <a:pt x="100" y="562"/>
                    <a:pt x="72" y="553"/>
                  </a:cubicBezTo>
                  <a:cubicBezTo>
                    <a:pt x="53" y="546"/>
                    <a:pt x="24" y="540"/>
                    <a:pt x="16" y="519"/>
                  </a:cubicBezTo>
                  <a:cubicBezTo>
                    <a:pt x="11" y="503"/>
                    <a:pt x="18" y="468"/>
                    <a:pt x="19" y="450"/>
                  </a:cubicBezTo>
                  <a:cubicBezTo>
                    <a:pt x="21" y="425"/>
                    <a:pt x="24" y="410"/>
                    <a:pt x="45" y="393"/>
                  </a:cubicBezTo>
                  <a:cubicBezTo>
                    <a:pt x="56" y="385"/>
                    <a:pt x="70" y="382"/>
                    <a:pt x="78" y="369"/>
                  </a:cubicBezTo>
                  <a:cubicBezTo>
                    <a:pt x="85" y="361"/>
                    <a:pt x="82" y="351"/>
                    <a:pt x="86" y="342"/>
                  </a:cubicBezTo>
                  <a:cubicBezTo>
                    <a:pt x="102" y="313"/>
                    <a:pt x="149" y="324"/>
                    <a:pt x="179" y="313"/>
                  </a:cubicBezTo>
                  <a:cubicBezTo>
                    <a:pt x="189" y="308"/>
                    <a:pt x="203" y="300"/>
                    <a:pt x="213" y="300"/>
                  </a:cubicBezTo>
                  <a:cubicBezTo>
                    <a:pt x="214" y="300"/>
                    <a:pt x="215" y="301"/>
                    <a:pt x="216" y="301"/>
                  </a:cubicBezTo>
                  <a:cubicBezTo>
                    <a:pt x="212" y="298"/>
                    <a:pt x="209" y="294"/>
                    <a:pt x="206" y="289"/>
                  </a:cubicBezTo>
                  <a:cubicBezTo>
                    <a:pt x="197" y="291"/>
                    <a:pt x="186" y="296"/>
                    <a:pt x="177" y="300"/>
                  </a:cubicBezTo>
                  <a:cubicBezTo>
                    <a:pt x="174" y="302"/>
                    <a:pt x="174" y="302"/>
                    <a:pt x="174" y="302"/>
                  </a:cubicBezTo>
                  <a:cubicBezTo>
                    <a:pt x="168" y="304"/>
                    <a:pt x="160" y="305"/>
                    <a:pt x="152" y="306"/>
                  </a:cubicBezTo>
                  <a:cubicBezTo>
                    <a:pt x="155" y="305"/>
                    <a:pt x="157" y="303"/>
                    <a:pt x="159" y="302"/>
                  </a:cubicBezTo>
                  <a:cubicBezTo>
                    <a:pt x="167" y="296"/>
                    <a:pt x="175" y="288"/>
                    <a:pt x="182" y="280"/>
                  </a:cubicBezTo>
                  <a:cubicBezTo>
                    <a:pt x="194" y="267"/>
                    <a:pt x="207" y="253"/>
                    <a:pt x="216" y="253"/>
                  </a:cubicBezTo>
                  <a:cubicBezTo>
                    <a:pt x="220" y="253"/>
                    <a:pt x="224" y="256"/>
                    <a:pt x="227" y="259"/>
                  </a:cubicBezTo>
                  <a:cubicBezTo>
                    <a:pt x="232" y="261"/>
                    <a:pt x="236" y="264"/>
                    <a:pt x="239" y="269"/>
                  </a:cubicBezTo>
                  <a:cubicBezTo>
                    <a:pt x="241" y="272"/>
                    <a:pt x="242" y="276"/>
                    <a:pt x="242" y="281"/>
                  </a:cubicBezTo>
                  <a:cubicBezTo>
                    <a:pt x="253" y="296"/>
                    <a:pt x="260" y="304"/>
                    <a:pt x="268" y="304"/>
                  </a:cubicBezTo>
                  <a:cubicBezTo>
                    <a:pt x="272" y="304"/>
                    <a:pt x="276" y="302"/>
                    <a:pt x="279" y="298"/>
                  </a:cubicBezTo>
                  <a:cubicBezTo>
                    <a:pt x="283" y="293"/>
                    <a:pt x="283" y="285"/>
                    <a:pt x="280" y="274"/>
                  </a:cubicBezTo>
                  <a:cubicBezTo>
                    <a:pt x="278" y="266"/>
                    <a:pt x="272" y="259"/>
                    <a:pt x="266" y="251"/>
                  </a:cubicBezTo>
                  <a:cubicBezTo>
                    <a:pt x="262" y="247"/>
                    <a:pt x="255" y="240"/>
                    <a:pt x="254" y="236"/>
                  </a:cubicBezTo>
                  <a:cubicBezTo>
                    <a:pt x="255" y="236"/>
                    <a:pt x="255" y="236"/>
                    <a:pt x="255" y="236"/>
                  </a:cubicBezTo>
                  <a:cubicBezTo>
                    <a:pt x="256" y="235"/>
                    <a:pt x="258" y="235"/>
                    <a:pt x="259" y="235"/>
                  </a:cubicBezTo>
                  <a:cubicBezTo>
                    <a:pt x="272" y="235"/>
                    <a:pt x="291" y="269"/>
                    <a:pt x="300" y="283"/>
                  </a:cubicBezTo>
                  <a:cubicBezTo>
                    <a:pt x="304" y="290"/>
                    <a:pt x="307" y="296"/>
                    <a:pt x="310" y="300"/>
                  </a:cubicBezTo>
                  <a:cubicBezTo>
                    <a:pt x="323" y="316"/>
                    <a:pt x="323" y="316"/>
                    <a:pt x="323" y="316"/>
                  </a:cubicBezTo>
                  <a:cubicBezTo>
                    <a:pt x="331" y="297"/>
                    <a:pt x="331" y="297"/>
                    <a:pt x="331" y="297"/>
                  </a:cubicBezTo>
                  <a:cubicBezTo>
                    <a:pt x="334" y="288"/>
                    <a:pt x="331" y="280"/>
                    <a:pt x="328" y="273"/>
                  </a:cubicBezTo>
                  <a:cubicBezTo>
                    <a:pt x="328" y="271"/>
                    <a:pt x="327" y="269"/>
                    <a:pt x="327" y="268"/>
                  </a:cubicBezTo>
                  <a:cubicBezTo>
                    <a:pt x="328" y="268"/>
                    <a:pt x="329" y="267"/>
                    <a:pt x="330" y="267"/>
                  </a:cubicBezTo>
                  <a:cubicBezTo>
                    <a:pt x="333" y="266"/>
                    <a:pt x="335" y="265"/>
                    <a:pt x="338" y="264"/>
                  </a:cubicBezTo>
                  <a:cubicBezTo>
                    <a:pt x="338" y="264"/>
                    <a:pt x="338" y="264"/>
                    <a:pt x="338" y="264"/>
                  </a:cubicBezTo>
                  <a:cubicBezTo>
                    <a:pt x="336" y="272"/>
                    <a:pt x="336" y="280"/>
                    <a:pt x="341" y="289"/>
                  </a:cubicBezTo>
                  <a:cubicBezTo>
                    <a:pt x="347" y="304"/>
                    <a:pt x="358" y="308"/>
                    <a:pt x="366" y="308"/>
                  </a:cubicBezTo>
                  <a:cubicBezTo>
                    <a:pt x="373" y="308"/>
                    <a:pt x="378" y="306"/>
                    <a:pt x="383" y="304"/>
                  </a:cubicBezTo>
                  <a:cubicBezTo>
                    <a:pt x="387" y="303"/>
                    <a:pt x="390" y="302"/>
                    <a:pt x="393" y="302"/>
                  </a:cubicBezTo>
                  <a:cubicBezTo>
                    <a:pt x="396" y="305"/>
                    <a:pt x="396" y="307"/>
                    <a:pt x="395" y="311"/>
                  </a:cubicBezTo>
                  <a:cubicBezTo>
                    <a:pt x="393" y="319"/>
                    <a:pt x="385" y="326"/>
                    <a:pt x="379" y="327"/>
                  </a:cubicBezTo>
                  <a:cubicBezTo>
                    <a:pt x="378" y="327"/>
                    <a:pt x="377" y="327"/>
                    <a:pt x="376" y="327"/>
                  </a:cubicBezTo>
                  <a:cubicBezTo>
                    <a:pt x="372" y="327"/>
                    <a:pt x="368" y="326"/>
                    <a:pt x="363" y="325"/>
                  </a:cubicBezTo>
                  <a:cubicBezTo>
                    <a:pt x="358" y="323"/>
                    <a:pt x="352" y="322"/>
                    <a:pt x="345" y="322"/>
                  </a:cubicBezTo>
                  <a:cubicBezTo>
                    <a:pt x="339" y="322"/>
                    <a:pt x="333" y="323"/>
                    <a:pt x="327" y="326"/>
                  </a:cubicBezTo>
                  <a:cubicBezTo>
                    <a:pt x="319" y="328"/>
                    <a:pt x="314" y="331"/>
                    <a:pt x="309" y="334"/>
                  </a:cubicBezTo>
                  <a:cubicBezTo>
                    <a:pt x="302" y="338"/>
                    <a:pt x="298" y="340"/>
                    <a:pt x="293" y="340"/>
                  </a:cubicBezTo>
                  <a:cubicBezTo>
                    <a:pt x="289" y="340"/>
                    <a:pt x="285" y="339"/>
                    <a:pt x="281" y="337"/>
                  </a:cubicBezTo>
                  <a:cubicBezTo>
                    <a:pt x="280" y="337"/>
                    <a:pt x="280" y="337"/>
                    <a:pt x="280" y="337"/>
                  </a:cubicBezTo>
                  <a:cubicBezTo>
                    <a:pt x="269" y="333"/>
                    <a:pt x="261" y="325"/>
                    <a:pt x="251" y="315"/>
                  </a:cubicBezTo>
                  <a:cubicBezTo>
                    <a:pt x="248" y="312"/>
                    <a:pt x="244" y="308"/>
                    <a:pt x="239" y="304"/>
                  </a:cubicBezTo>
                  <a:cubicBezTo>
                    <a:pt x="238" y="303"/>
                    <a:pt x="238" y="302"/>
                    <a:pt x="237" y="301"/>
                  </a:cubicBezTo>
                  <a:cubicBezTo>
                    <a:pt x="236" y="304"/>
                    <a:pt x="236" y="304"/>
                    <a:pt x="236" y="304"/>
                  </a:cubicBezTo>
                  <a:cubicBezTo>
                    <a:pt x="229" y="304"/>
                    <a:pt x="229" y="304"/>
                    <a:pt x="229" y="304"/>
                  </a:cubicBezTo>
                  <a:cubicBezTo>
                    <a:pt x="227" y="304"/>
                    <a:pt x="225" y="304"/>
                    <a:pt x="224" y="304"/>
                  </a:cubicBezTo>
                  <a:cubicBezTo>
                    <a:pt x="226" y="306"/>
                    <a:pt x="226" y="309"/>
                    <a:pt x="232" y="313"/>
                  </a:cubicBezTo>
                  <a:cubicBezTo>
                    <a:pt x="246" y="326"/>
                    <a:pt x="257" y="342"/>
                    <a:pt x="276" y="348"/>
                  </a:cubicBezTo>
                  <a:cubicBezTo>
                    <a:pt x="283" y="351"/>
                    <a:pt x="288" y="352"/>
                    <a:pt x="293" y="352"/>
                  </a:cubicBezTo>
                  <a:cubicBezTo>
                    <a:pt x="306" y="352"/>
                    <a:pt x="314" y="343"/>
                    <a:pt x="331" y="337"/>
                  </a:cubicBezTo>
                  <a:cubicBezTo>
                    <a:pt x="336" y="335"/>
                    <a:pt x="341" y="334"/>
                    <a:pt x="345" y="334"/>
                  </a:cubicBezTo>
                  <a:cubicBezTo>
                    <a:pt x="351" y="334"/>
                    <a:pt x="356" y="335"/>
                    <a:pt x="361" y="336"/>
                  </a:cubicBezTo>
                  <a:cubicBezTo>
                    <a:pt x="365" y="338"/>
                    <a:pt x="371" y="339"/>
                    <a:pt x="376" y="339"/>
                  </a:cubicBezTo>
                  <a:cubicBezTo>
                    <a:pt x="378" y="339"/>
                    <a:pt x="379" y="339"/>
                    <a:pt x="380" y="339"/>
                  </a:cubicBezTo>
                  <a:cubicBezTo>
                    <a:pt x="398" y="337"/>
                    <a:pt x="420" y="308"/>
                    <a:pt x="399" y="292"/>
                  </a:cubicBezTo>
                  <a:cubicBezTo>
                    <a:pt x="397" y="291"/>
                    <a:pt x="395" y="290"/>
                    <a:pt x="392" y="290"/>
                  </a:cubicBezTo>
                  <a:cubicBezTo>
                    <a:pt x="389" y="290"/>
                    <a:pt x="384" y="291"/>
                    <a:pt x="380" y="293"/>
                  </a:cubicBezTo>
                  <a:cubicBezTo>
                    <a:pt x="375" y="294"/>
                    <a:pt x="371" y="296"/>
                    <a:pt x="366" y="296"/>
                  </a:cubicBezTo>
                  <a:cubicBezTo>
                    <a:pt x="361" y="296"/>
                    <a:pt x="355" y="293"/>
                    <a:pt x="352" y="284"/>
                  </a:cubicBezTo>
                  <a:cubicBezTo>
                    <a:pt x="339" y="257"/>
                    <a:pt x="372" y="257"/>
                    <a:pt x="383" y="246"/>
                  </a:cubicBezTo>
                  <a:cubicBezTo>
                    <a:pt x="398" y="233"/>
                    <a:pt x="390" y="204"/>
                    <a:pt x="369" y="203"/>
                  </a:cubicBezTo>
                  <a:cubicBezTo>
                    <a:pt x="369" y="203"/>
                    <a:pt x="368" y="203"/>
                    <a:pt x="367" y="203"/>
                  </a:cubicBezTo>
                  <a:cubicBezTo>
                    <a:pt x="342" y="203"/>
                    <a:pt x="348" y="238"/>
                    <a:pt x="339" y="249"/>
                  </a:cubicBezTo>
                  <a:cubicBezTo>
                    <a:pt x="332" y="257"/>
                    <a:pt x="318" y="254"/>
                    <a:pt x="315" y="263"/>
                  </a:cubicBezTo>
                  <a:cubicBezTo>
                    <a:pt x="312" y="270"/>
                    <a:pt x="323" y="284"/>
                    <a:pt x="320" y="292"/>
                  </a:cubicBezTo>
                  <a:cubicBezTo>
                    <a:pt x="310" y="279"/>
                    <a:pt x="285" y="223"/>
                    <a:pt x="259" y="223"/>
                  </a:cubicBezTo>
                  <a:cubicBezTo>
                    <a:pt x="256" y="223"/>
                    <a:pt x="252" y="224"/>
                    <a:pt x="249" y="225"/>
                  </a:cubicBezTo>
                  <a:cubicBezTo>
                    <a:pt x="227" y="240"/>
                    <a:pt x="265" y="262"/>
                    <a:pt x="268" y="276"/>
                  </a:cubicBezTo>
                  <a:cubicBezTo>
                    <a:pt x="271" y="287"/>
                    <a:pt x="270" y="292"/>
                    <a:pt x="268" y="292"/>
                  </a:cubicBezTo>
                  <a:cubicBezTo>
                    <a:pt x="264" y="292"/>
                    <a:pt x="252" y="273"/>
                    <a:pt x="246" y="265"/>
                  </a:cubicBezTo>
                  <a:cubicBezTo>
                    <a:pt x="236" y="248"/>
                    <a:pt x="226" y="241"/>
                    <a:pt x="216" y="241"/>
                  </a:cubicBezTo>
                  <a:cubicBezTo>
                    <a:pt x="194" y="241"/>
                    <a:pt x="173" y="276"/>
                    <a:pt x="152" y="292"/>
                  </a:cubicBezTo>
                  <a:cubicBezTo>
                    <a:pt x="145" y="298"/>
                    <a:pt x="136" y="300"/>
                    <a:pt x="127" y="300"/>
                  </a:cubicBezTo>
                  <a:cubicBezTo>
                    <a:pt x="95" y="300"/>
                    <a:pt x="59" y="270"/>
                    <a:pt x="88" y="254"/>
                  </a:cubicBezTo>
                  <a:cubicBezTo>
                    <a:pt x="90" y="253"/>
                    <a:pt x="93" y="252"/>
                    <a:pt x="97" y="252"/>
                  </a:cubicBezTo>
                  <a:cubicBezTo>
                    <a:pt x="100" y="252"/>
                    <a:pt x="104" y="253"/>
                    <a:pt x="108" y="253"/>
                  </a:cubicBezTo>
                  <a:cubicBezTo>
                    <a:pt x="112" y="254"/>
                    <a:pt x="116" y="255"/>
                    <a:pt x="120" y="255"/>
                  </a:cubicBezTo>
                  <a:cubicBezTo>
                    <a:pt x="127" y="255"/>
                    <a:pt x="133" y="252"/>
                    <a:pt x="133" y="240"/>
                  </a:cubicBezTo>
                  <a:cubicBezTo>
                    <a:pt x="131" y="230"/>
                    <a:pt x="118" y="220"/>
                    <a:pt x="110" y="216"/>
                  </a:cubicBezTo>
                  <a:cubicBezTo>
                    <a:pt x="112" y="212"/>
                    <a:pt x="112" y="212"/>
                    <a:pt x="112" y="212"/>
                  </a:cubicBezTo>
                  <a:cubicBezTo>
                    <a:pt x="126" y="203"/>
                    <a:pt x="142" y="195"/>
                    <a:pt x="155" y="184"/>
                  </a:cubicBezTo>
                  <a:cubicBezTo>
                    <a:pt x="174" y="166"/>
                    <a:pt x="181" y="168"/>
                    <a:pt x="203" y="163"/>
                  </a:cubicBezTo>
                  <a:cubicBezTo>
                    <a:pt x="211" y="161"/>
                    <a:pt x="221" y="158"/>
                    <a:pt x="229" y="156"/>
                  </a:cubicBezTo>
                  <a:cubicBezTo>
                    <a:pt x="231" y="156"/>
                    <a:pt x="233" y="156"/>
                    <a:pt x="235" y="156"/>
                  </a:cubicBezTo>
                  <a:cubicBezTo>
                    <a:pt x="236" y="156"/>
                    <a:pt x="237" y="156"/>
                    <a:pt x="238" y="156"/>
                  </a:cubicBezTo>
                  <a:cubicBezTo>
                    <a:pt x="239" y="156"/>
                    <a:pt x="240" y="156"/>
                    <a:pt x="241" y="156"/>
                  </a:cubicBezTo>
                  <a:cubicBezTo>
                    <a:pt x="247" y="156"/>
                    <a:pt x="252" y="155"/>
                    <a:pt x="256" y="148"/>
                  </a:cubicBezTo>
                  <a:cubicBezTo>
                    <a:pt x="256" y="147"/>
                    <a:pt x="254" y="97"/>
                    <a:pt x="253" y="96"/>
                  </a:cubicBezTo>
                  <a:cubicBezTo>
                    <a:pt x="251" y="94"/>
                    <a:pt x="248" y="93"/>
                    <a:pt x="245" y="93"/>
                  </a:cubicBezTo>
                  <a:cubicBezTo>
                    <a:pt x="244" y="93"/>
                    <a:pt x="242" y="93"/>
                    <a:pt x="241" y="93"/>
                  </a:cubicBezTo>
                  <a:cubicBezTo>
                    <a:pt x="239" y="94"/>
                    <a:pt x="237" y="94"/>
                    <a:pt x="236" y="94"/>
                  </a:cubicBezTo>
                  <a:cubicBezTo>
                    <a:pt x="233" y="94"/>
                    <a:pt x="230" y="93"/>
                    <a:pt x="229" y="91"/>
                  </a:cubicBezTo>
                  <a:cubicBezTo>
                    <a:pt x="222" y="85"/>
                    <a:pt x="230" y="69"/>
                    <a:pt x="224" y="64"/>
                  </a:cubicBezTo>
                  <a:cubicBezTo>
                    <a:pt x="219" y="60"/>
                    <a:pt x="215" y="58"/>
                    <a:pt x="212" y="58"/>
                  </a:cubicBezTo>
                  <a:cubicBezTo>
                    <a:pt x="200" y="58"/>
                    <a:pt x="202" y="85"/>
                    <a:pt x="206" y="94"/>
                  </a:cubicBezTo>
                  <a:cubicBezTo>
                    <a:pt x="209" y="104"/>
                    <a:pt x="229" y="139"/>
                    <a:pt x="211" y="145"/>
                  </a:cubicBezTo>
                  <a:cubicBezTo>
                    <a:pt x="210" y="146"/>
                    <a:pt x="209" y="146"/>
                    <a:pt x="209" y="146"/>
                  </a:cubicBezTo>
                  <a:cubicBezTo>
                    <a:pt x="200" y="146"/>
                    <a:pt x="193" y="131"/>
                    <a:pt x="185" y="128"/>
                  </a:cubicBezTo>
                  <a:cubicBezTo>
                    <a:pt x="184" y="128"/>
                    <a:pt x="183" y="127"/>
                    <a:pt x="182" y="127"/>
                  </a:cubicBezTo>
                  <a:cubicBezTo>
                    <a:pt x="179" y="127"/>
                    <a:pt x="176" y="128"/>
                    <a:pt x="174" y="129"/>
                  </a:cubicBezTo>
                  <a:cubicBezTo>
                    <a:pt x="171" y="130"/>
                    <a:pt x="169" y="131"/>
                    <a:pt x="166" y="131"/>
                  </a:cubicBezTo>
                  <a:cubicBezTo>
                    <a:pt x="165" y="131"/>
                    <a:pt x="164" y="131"/>
                    <a:pt x="163" y="131"/>
                  </a:cubicBezTo>
                  <a:cubicBezTo>
                    <a:pt x="99" y="118"/>
                    <a:pt x="155" y="69"/>
                    <a:pt x="169" y="38"/>
                  </a:cubicBezTo>
                  <a:cubicBezTo>
                    <a:pt x="178" y="18"/>
                    <a:pt x="183" y="9"/>
                    <a:pt x="195" y="9"/>
                  </a:cubicBezTo>
                  <a:cubicBezTo>
                    <a:pt x="197" y="9"/>
                    <a:pt x="198" y="9"/>
                    <a:pt x="200" y="10"/>
                  </a:cubicBezTo>
                  <a:cubicBezTo>
                    <a:pt x="194" y="6"/>
                    <a:pt x="188" y="3"/>
                    <a:pt x="181" y="0"/>
                  </a:cubicBezTo>
                </a:path>
              </a:pathLst>
            </a:custGeom>
            <a:solidFill>
              <a:srgbClr val="20B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4" name="îṡļîde">
              <a:extLst>
                <a:ext uri="{FF2B5EF4-FFF2-40B4-BE49-F238E27FC236}">
                  <a16:creationId xmlns:a16="http://schemas.microsoft.com/office/drawing/2014/main" id="{51DE0B9E-EA01-416C-B204-6BDFE7DB462B}"/>
                </a:ext>
              </a:extLst>
            </p:cNvPr>
            <p:cNvSpPr/>
            <p:nvPr/>
          </p:nvSpPr>
          <p:spPr bwMode="auto">
            <a:xfrm>
              <a:off x="6954838" y="2911475"/>
              <a:ext cx="92075" cy="69850"/>
            </a:xfrm>
            <a:custGeom>
              <a:avLst/>
              <a:gdLst>
                <a:gd name="T0" fmla="*/ 10 w 28"/>
                <a:gd name="T1" fmla="*/ 0 h 21"/>
                <a:gd name="T2" fmla="*/ 0 w 28"/>
                <a:gd name="T3" fmla="*/ 8 h 21"/>
                <a:gd name="T4" fmla="*/ 23 w 28"/>
                <a:gd name="T5" fmla="*/ 21 h 21"/>
                <a:gd name="T6" fmla="*/ 28 w 28"/>
                <a:gd name="T7" fmla="*/ 13 h 21"/>
                <a:gd name="T8" fmla="*/ 10 w 28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1">
                  <a:moveTo>
                    <a:pt x="10" y="0"/>
                  </a:moveTo>
                  <a:cubicBezTo>
                    <a:pt x="8" y="3"/>
                    <a:pt x="5" y="5"/>
                    <a:pt x="0" y="8"/>
                  </a:cubicBezTo>
                  <a:cubicBezTo>
                    <a:pt x="12" y="18"/>
                    <a:pt x="19" y="21"/>
                    <a:pt x="23" y="21"/>
                  </a:cubicBezTo>
                  <a:cubicBezTo>
                    <a:pt x="26" y="21"/>
                    <a:pt x="27" y="18"/>
                    <a:pt x="28" y="13"/>
                  </a:cubicBezTo>
                  <a:cubicBezTo>
                    <a:pt x="22" y="9"/>
                    <a:pt x="16" y="5"/>
                    <a:pt x="10" y="0"/>
                  </a:cubicBezTo>
                </a:path>
              </a:pathLst>
            </a:custGeom>
            <a:solidFill>
              <a:srgbClr val="20B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5" name="íṣḻîdé">
              <a:extLst>
                <a:ext uri="{FF2B5EF4-FFF2-40B4-BE49-F238E27FC236}">
                  <a16:creationId xmlns:a16="http://schemas.microsoft.com/office/drawing/2014/main" id="{20E9355C-44E7-46F0-883D-AC491F6EEBFB}"/>
                </a:ext>
              </a:extLst>
            </p:cNvPr>
            <p:cNvSpPr/>
            <p:nvPr/>
          </p:nvSpPr>
          <p:spPr bwMode="auto">
            <a:xfrm>
              <a:off x="7505701" y="3962400"/>
              <a:ext cx="161925" cy="850900"/>
            </a:xfrm>
            <a:custGeom>
              <a:avLst/>
              <a:gdLst>
                <a:gd name="T0" fmla="*/ 21 w 49"/>
                <a:gd name="T1" fmla="*/ 226 h 258"/>
                <a:gd name="T2" fmla="*/ 12 w 49"/>
                <a:gd name="T3" fmla="*/ 240 h 258"/>
                <a:gd name="T4" fmla="*/ 8 w 49"/>
                <a:gd name="T5" fmla="*/ 258 h 258"/>
                <a:gd name="T6" fmla="*/ 21 w 49"/>
                <a:gd name="T7" fmla="*/ 226 h 258"/>
                <a:gd name="T8" fmla="*/ 44 w 49"/>
                <a:gd name="T9" fmla="*/ 85 h 258"/>
                <a:gd name="T10" fmla="*/ 29 w 49"/>
                <a:gd name="T11" fmla="*/ 60 h 258"/>
                <a:gd name="T12" fmla="*/ 36 w 49"/>
                <a:gd name="T13" fmla="*/ 67 h 258"/>
                <a:gd name="T14" fmla="*/ 42 w 49"/>
                <a:gd name="T15" fmla="*/ 81 h 258"/>
                <a:gd name="T16" fmla="*/ 44 w 49"/>
                <a:gd name="T17" fmla="*/ 85 h 258"/>
                <a:gd name="T18" fmla="*/ 2 w 49"/>
                <a:gd name="T19" fmla="*/ 0 h 258"/>
                <a:gd name="T20" fmla="*/ 47 w 49"/>
                <a:gd name="T21" fmla="*/ 108 h 258"/>
                <a:gd name="T22" fmla="*/ 49 w 49"/>
                <a:gd name="T23" fmla="*/ 68 h 258"/>
                <a:gd name="T24" fmla="*/ 49 w 49"/>
                <a:gd name="T25" fmla="*/ 67 h 258"/>
                <a:gd name="T26" fmla="*/ 46 w 49"/>
                <a:gd name="T27" fmla="*/ 61 h 258"/>
                <a:gd name="T28" fmla="*/ 2 w 49"/>
                <a:gd name="T29" fmla="*/ 0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9" h="258">
                  <a:moveTo>
                    <a:pt x="21" y="226"/>
                  </a:moveTo>
                  <a:cubicBezTo>
                    <a:pt x="18" y="230"/>
                    <a:pt x="14" y="234"/>
                    <a:pt x="12" y="240"/>
                  </a:cubicBezTo>
                  <a:cubicBezTo>
                    <a:pt x="9" y="245"/>
                    <a:pt x="9" y="252"/>
                    <a:pt x="8" y="258"/>
                  </a:cubicBezTo>
                  <a:cubicBezTo>
                    <a:pt x="13" y="248"/>
                    <a:pt x="18" y="237"/>
                    <a:pt x="21" y="226"/>
                  </a:cubicBezTo>
                  <a:moveTo>
                    <a:pt x="44" y="85"/>
                  </a:moveTo>
                  <a:cubicBezTo>
                    <a:pt x="38" y="77"/>
                    <a:pt x="34" y="69"/>
                    <a:pt x="29" y="60"/>
                  </a:cubicBezTo>
                  <a:cubicBezTo>
                    <a:pt x="32" y="62"/>
                    <a:pt x="34" y="65"/>
                    <a:pt x="36" y="67"/>
                  </a:cubicBezTo>
                  <a:cubicBezTo>
                    <a:pt x="38" y="72"/>
                    <a:pt x="40" y="76"/>
                    <a:pt x="42" y="81"/>
                  </a:cubicBezTo>
                  <a:cubicBezTo>
                    <a:pt x="43" y="82"/>
                    <a:pt x="43" y="83"/>
                    <a:pt x="44" y="85"/>
                  </a:cubicBezTo>
                  <a:moveTo>
                    <a:pt x="2" y="0"/>
                  </a:moveTo>
                  <a:cubicBezTo>
                    <a:pt x="0" y="27"/>
                    <a:pt x="21" y="83"/>
                    <a:pt x="47" y="108"/>
                  </a:cubicBezTo>
                  <a:cubicBezTo>
                    <a:pt x="48" y="95"/>
                    <a:pt x="49" y="81"/>
                    <a:pt x="49" y="68"/>
                  </a:cubicBezTo>
                  <a:cubicBezTo>
                    <a:pt x="49" y="68"/>
                    <a:pt x="49" y="68"/>
                    <a:pt x="49" y="67"/>
                  </a:cubicBezTo>
                  <a:cubicBezTo>
                    <a:pt x="48" y="65"/>
                    <a:pt x="47" y="63"/>
                    <a:pt x="46" y="61"/>
                  </a:cubicBezTo>
                  <a:cubicBezTo>
                    <a:pt x="31" y="42"/>
                    <a:pt x="12" y="22"/>
                    <a:pt x="2" y="0"/>
                  </a:cubicBezTo>
                </a:path>
              </a:pathLst>
            </a:custGeom>
            <a:solidFill>
              <a:srgbClr val="20B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6" name="ïšļide">
              <a:extLst>
                <a:ext uri="{FF2B5EF4-FFF2-40B4-BE49-F238E27FC236}">
                  <a16:creationId xmlns:a16="http://schemas.microsoft.com/office/drawing/2014/main" id="{7BA760DA-A3A4-4C7F-87DE-A9273768DCCF}"/>
                </a:ext>
              </a:extLst>
            </p:cNvPr>
            <p:cNvSpPr/>
            <p:nvPr/>
          </p:nvSpPr>
          <p:spPr bwMode="auto">
            <a:xfrm>
              <a:off x="6551613" y="3373438"/>
              <a:ext cx="92075" cy="61913"/>
            </a:xfrm>
            <a:custGeom>
              <a:avLst/>
              <a:gdLst>
                <a:gd name="T0" fmla="*/ 28 w 28"/>
                <a:gd name="T1" fmla="*/ 0 h 19"/>
                <a:gd name="T2" fmla="*/ 4 w 28"/>
                <a:gd name="T3" fmla="*/ 16 h 19"/>
                <a:gd name="T4" fmla="*/ 0 w 28"/>
                <a:gd name="T5" fmla="*/ 19 h 19"/>
                <a:gd name="T6" fmla="*/ 3 w 28"/>
                <a:gd name="T7" fmla="*/ 19 h 19"/>
                <a:gd name="T8" fmla="*/ 23 w 28"/>
                <a:gd name="T9" fmla="*/ 9 h 19"/>
                <a:gd name="T10" fmla="*/ 28 w 28"/>
                <a:gd name="T11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19">
                  <a:moveTo>
                    <a:pt x="28" y="0"/>
                  </a:moveTo>
                  <a:cubicBezTo>
                    <a:pt x="21" y="6"/>
                    <a:pt x="13" y="11"/>
                    <a:pt x="4" y="16"/>
                  </a:cubicBezTo>
                  <a:cubicBezTo>
                    <a:pt x="3" y="17"/>
                    <a:pt x="1" y="18"/>
                    <a:pt x="0" y="19"/>
                  </a:cubicBezTo>
                  <a:cubicBezTo>
                    <a:pt x="1" y="19"/>
                    <a:pt x="2" y="19"/>
                    <a:pt x="3" y="19"/>
                  </a:cubicBezTo>
                  <a:cubicBezTo>
                    <a:pt x="12" y="19"/>
                    <a:pt x="19" y="15"/>
                    <a:pt x="23" y="9"/>
                  </a:cubicBezTo>
                  <a:cubicBezTo>
                    <a:pt x="26" y="6"/>
                    <a:pt x="27" y="3"/>
                    <a:pt x="28" y="0"/>
                  </a:cubicBezTo>
                </a:path>
              </a:pathLst>
            </a:custGeom>
            <a:solidFill>
              <a:srgbClr val="28BC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7" name="ïṩľïdé">
              <a:extLst>
                <a:ext uri="{FF2B5EF4-FFF2-40B4-BE49-F238E27FC236}">
                  <a16:creationId xmlns:a16="http://schemas.microsoft.com/office/drawing/2014/main" id="{A76FB507-52CB-43EA-8A15-7322F033FF3C}"/>
                </a:ext>
              </a:extLst>
            </p:cNvPr>
            <p:cNvSpPr/>
            <p:nvPr/>
          </p:nvSpPr>
          <p:spPr bwMode="auto">
            <a:xfrm>
              <a:off x="6838951" y="3640138"/>
              <a:ext cx="131763" cy="141288"/>
            </a:xfrm>
            <a:custGeom>
              <a:avLst/>
              <a:gdLst>
                <a:gd name="T0" fmla="*/ 16 w 40"/>
                <a:gd name="T1" fmla="*/ 0 h 43"/>
                <a:gd name="T2" fmla="*/ 13 w 40"/>
                <a:gd name="T3" fmla="*/ 0 h 43"/>
                <a:gd name="T4" fmla="*/ 11 w 40"/>
                <a:gd name="T5" fmla="*/ 0 h 43"/>
                <a:gd name="T6" fmla="*/ 0 w 40"/>
                <a:gd name="T7" fmla="*/ 6 h 43"/>
                <a:gd name="T8" fmla="*/ 0 w 40"/>
                <a:gd name="T9" fmla="*/ 13 h 43"/>
                <a:gd name="T10" fmla="*/ 3 w 40"/>
                <a:gd name="T11" fmla="*/ 31 h 43"/>
                <a:gd name="T12" fmla="*/ 10 w 40"/>
                <a:gd name="T13" fmla="*/ 30 h 43"/>
                <a:gd name="T14" fmla="*/ 10 w 40"/>
                <a:gd name="T15" fmla="*/ 30 h 43"/>
                <a:gd name="T16" fmla="*/ 11 w 40"/>
                <a:gd name="T17" fmla="*/ 30 h 43"/>
                <a:gd name="T18" fmla="*/ 33 w 40"/>
                <a:gd name="T19" fmla="*/ 42 h 43"/>
                <a:gd name="T20" fmla="*/ 34 w 40"/>
                <a:gd name="T21" fmla="*/ 43 h 43"/>
                <a:gd name="T22" fmla="*/ 36 w 40"/>
                <a:gd name="T23" fmla="*/ 39 h 43"/>
                <a:gd name="T24" fmla="*/ 39 w 40"/>
                <a:gd name="T25" fmla="*/ 23 h 43"/>
                <a:gd name="T26" fmla="*/ 36 w 40"/>
                <a:gd name="T27" fmla="*/ 18 h 43"/>
                <a:gd name="T28" fmla="*/ 33 w 40"/>
                <a:gd name="T29" fmla="*/ 14 h 43"/>
                <a:gd name="T30" fmla="*/ 33 w 40"/>
                <a:gd name="T31" fmla="*/ 14 h 43"/>
                <a:gd name="T32" fmla="*/ 33 w 40"/>
                <a:gd name="T33" fmla="*/ 13 h 43"/>
                <a:gd name="T34" fmla="*/ 24 w 40"/>
                <a:gd name="T35" fmla="*/ 1 h 43"/>
                <a:gd name="T36" fmla="*/ 16 w 40"/>
                <a:gd name="T37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0" h="43">
                  <a:moveTo>
                    <a:pt x="16" y="0"/>
                  </a:moveTo>
                  <a:cubicBezTo>
                    <a:pt x="15" y="0"/>
                    <a:pt x="14" y="0"/>
                    <a:pt x="13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20"/>
                    <a:pt x="1" y="26"/>
                    <a:pt x="3" y="31"/>
                  </a:cubicBezTo>
                  <a:cubicBezTo>
                    <a:pt x="5" y="30"/>
                    <a:pt x="8" y="30"/>
                    <a:pt x="10" y="30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23" y="32"/>
                    <a:pt x="28" y="34"/>
                    <a:pt x="33" y="42"/>
                  </a:cubicBezTo>
                  <a:cubicBezTo>
                    <a:pt x="33" y="42"/>
                    <a:pt x="34" y="43"/>
                    <a:pt x="34" y="43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9" y="34"/>
                    <a:pt x="40" y="28"/>
                    <a:pt x="39" y="23"/>
                  </a:cubicBezTo>
                  <a:cubicBezTo>
                    <a:pt x="38" y="21"/>
                    <a:pt x="37" y="20"/>
                    <a:pt x="36" y="18"/>
                  </a:cubicBezTo>
                  <a:cubicBezTo>
                    <a:pt x="35" y="17"/>
                    <a:pt x="34" y="15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0" y="9"/>
                    <a:pt x="27" y="5"/>
                    <a:pt x="24" y="1"/>
                  </a:cubicBezTo>
                  <a:cubicBezTo>
                    <a:pt x="22" y="0"/>
                    <a:pt x="19" y="0"/>
                    <a:pt x="16" y="0"/>
                  </a:cubicBezTo>
                </a:path>
              </a:pathLst>
            </a:custGeom>
            <a:solidFill>
              <a:srgbClr val="20B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8" name="íṣ1îḍè">
              <a:extLst>
                <a:ext uri="{FF2B5EF4-FFF2-40B4-BE49-F238E27FC236}">
                  <a16:creationId xmlns:a16="http://schemas.microsoft.com/office/drawing/2014/main" id="{98C9A507-D540-4D48-B511-7124B717C8DA}"/>
                </a:ext>
              </a:extLst>
            </p:cNvPr>
            <p:cNvSpPr/>
            <p:nvPr/>
          </p:nvSpPr>
          <p:spPr bwMode="auto">
            <a:xfrm>
              <a:off x="6848476" y="3643313"/>
              <a:ext cx="119063" cy="147638"/>
            </a:xfrm>
            <a:custGeom>
              <a:avLst/>
              <a:gdLst>
                <a:gd name="T0" fmla="*/ 7 w 36"/>
                <a:gd name="T1" fmla="*/ 29 h 45"/>
                <a:gd name="T2" fmla="*/ 7 w 36"/>
                <a:gd name="T3" fmla="*/ 29 h 45"/>
                <a:gd name="T4" fmla="*/ 0 w 36"/>
                <a:gd name="T5" fmla="*/ 30 h 45"/>
                <a:gd name="T6" fmla="*/ 10 w 36"/>
                <a:gd name="T7" fmla="*/ 42 h 45"/>
                <a:gd name="T8" fmla="*/ 18 w 36"/>
                <a:gd name="T9" fmla="*/ 45 h 45"/>
                <a:gd name="T10" fmla="*/ 23 w 36"/>
                <a:gd name="T11" fmla="*/ 45 h 45"/>
                <a:gd name="T12" fmla="*/ 30 w 36"/>
                <a:gd name="T13" fmla="*/ 45 h 45"/>
                <a:gd name="T14" fmla="*/ 31 w 36"/>
                <a:gd name="T15" fmla="*/ 42 h 45"/>
                <a:gd name="T16" fmla="*/ 30 w 36"/>
                <a:gd name="T17" fmla="*/ 41 h 45"/>
                <a:gd name="T18" fmla="*/ 8 w 36"/>
                <a:gd name="T19" fmla="*/ 29 h 45"/>
                <a:gd name="T20" fmla="*/ 7 w 36"/>
                <a:gd name="T21" fmla="*/ 29 h 45"/>
                <a:gd name="T22" fmla="*/ 21 w 36"/>
                <a:gd name="T23" fmla="*/ 0 h 45"/>
                <a:gd name="T24" fmla="*/ 30 w 36"/>
                <a:gd name="T25" fmla="*/ 12 h 45"/>
                <a:gd name="T26" fmla="*/ 30 w 36"/>
                <a:gd name="T27" fmla="*/ 13 h 45"/>
                <a:gd name="T28" fmla="*/ 30 w 36"/>
                <a:gd name="T29" fmla="*/ 13 h 45"/>
                <a:gd name="T30" fmla="*/ 33 w 36"/>
                <a:gd name="T31" fmla="*/ 17 h 45"/>
                <a:gd name="T32" fmla="*/ 36 w 36"/>
                <a:gd name="T33" fmla="*/ 22 h 45"/>
                <a:gd name="T34" fmla="*/ 33 w 36"/>
                <a:gd name="T35" fmla="*/ 10 h 45"/>
                <a:gd name="T36" fmla="*/ 21 w 36"/>
                <a:gd name="T37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6" h="45">
                  <a:moveTo>
                    <a:pt x="7" y="29"/>
                  </a:moveTo>
                  <a:cubicBezTo>
                    <a:pt x="7" y="29"/>
                    <a:pt x="7" y="29"/>
                    <a:pt x="7" y="29"/>
                  </a:cubicBezTo>
                  <a:cubicBezTo>
                    <a:pt x="5" y="29"/>
                    <a:pt x="2" y="29"/>
                    <a:pt x="0" y="30"/>
                  </a:cubicBezTo>
                  <a:cubicBezTo>
                    <a:pt x="3" y="35"/>
                    <a:pt x="6" y="39"/>
                    <a:pt x="10" y="42"/>
                  </a:cubicBezTo>
                  <a:cubicBezTo>
                    <a:pt x="15" y="42"/>
                    <a:pt x="17" y="43"/>
                    <a:pt x="18" y="45"/>
                  </a:cubicBezTo>
                  <a:cubicBezTo>
                    <a:pt x="19" y="45"/>
                    <a:pt x="21" y="45"/>
                    <a:pt x="23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1" y="42"/>
                    <a:pt x="30" y="41"/>
                    <a:pt x="30" y="41"/>
                  </a:cubicBezTo>
                  <a:cubicBezTo>
                    <a:pt x="25" y="33"/>
                    <a:pt x="20" y="31"/>
                    <a:pt x="8" y="29"/>
                  </a:cubicBezTo>
                  <a:cubicBezTo>
                    <a:pt x="7" y="29"/>
                    <a:pt x="7" y="29"/>
                    <a:pt x="7" y="29"/>
                  </a:cubicBezTo>
                  <a:moveTo>
                    <a:pt x="21" y="0"/>
                  </a:moveTo>
                  <a:cubicBezTo>
                    <a:pt x="24" y="4"/>
                    <a:pt x="27" y="8"/>
                    <a:pt x="30" y="12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1" y="14"/>
                    <a:pt x="32" y="16"/>
                    <a:pt x="33" y="17"/>
                  </a:cubicBezTo>
                  <a:cubicBezTo>
                    <a:pt x="34" y="19"/>
                    <a:pt x="35" y="20"/>
                    <a:pt x="36" y="22"/>
                  </a:cubicBezTo>
                  <a:cubicBezTo>
                    <a:pt x="36" y="17"/>
                    <a:pt x="35" y="13"/>
                    <a:pt x="33" y="10"/>
                  </a:cubicBezTo>
                  <a:cubicBezTo>
                    <a:pt x="30" y="5"/>
                    <a:pt x="26" y="2"/>
                    <a:pt x="21" y="0"/>
                  </a:cubicBezTo>
                </a:path>
              </a:pathLst>
            </a:custGeom>
            <a:solidFill>
              <a:srgbClr val="28BC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9" name="iṡlïḓê">
              <a:extLst>
                <a:ext uri="{FF2B5EF4-FFF2-40B4-BE49-F238E27FC236}">
                  <a16:creationId xmlns:a16="http://schemas.microsoft.com/office/drawing/2014/main" id="{CA564DA4-8447-4737-8BFE-E33AAA7C0DA3}"/>
                </a:ext>
              </a:extLst>
            </p:cNvPr>
            <p:cNvSpPr/>
            <p:nvPr/>
          </p:nvSpPr>
          <p:spPr bwMode="auto">
            <a:xfrm>
              <a:off x="6881813" y="3781425"/>
              <a:ext cx="26988" cy="9525"/>
            </a:xfrm>
            <a:custGeom>
              <a:avLst/>
              <a:gdLst>
                <a:gd name="T0" fmla="*/ 0 w 8"/>
                <a:gd name="T1" fmla="*/ 0 h 3"/>
                <a:gd name="T2" fmla="*/ 8 w 8"/>
                <a:gd name="T3" fmla="*/ 3 h 3"/>
                <a:gd name="T4" fmla="*/ 0 w 8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3">
                  <a:moveTo>
                    <a:pt x="0" y="0"/>
                  </a:moveTo>
                  <a:cubicBezTo>
                    <a:pt x="3" y="1"/>
                    <a:pt x="5" y="2"/>
                    <a:pt x="8" y="3"/>
                  </a:cubicBezTo>
                  <a:cubicBezTo>
                    <a:pt x="7" y="1"/>
                    <a:pt x="5" y="0"/>
                    <a:pt x="0" y="0"/>
                  </a:cubicBezTo>
                </a:path>
              </a:pathLst>
            </a:custGeom>
            <a:solidFill>
              <a:srgbClr val="6EC9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0" name="íṩľiḋè">
              <a:extLst>
                <a:ext uri="{FF2B5EF4-FFF2-40B4-BE49-F238E27FC236}">
                  <a16:creationId xmlns:a16="http://schemas.microsoft.com/office/drawing/2014/main" id="{CDB62A71-4A0F-4EC7-808F-1A31AD8E4039}"/>
                </a:ext>
              </a:extLst>
            </p:cNvPr>
            <p:cNvSpPr/>
            <p:nvPr/>
          </p:nvSpPr>
          <p:spPr bwMode="auto">
            <a:xfrm>
              <a:off x="6746876" y="3251200"/>
              <a:ext cx="58738" cy="55563"/>
            </a:xfrm>
            <a:custGeom>
              <a:avLst/>
              <a:gdLst>
                <a:gd name="T0" fmla="*/ 7 w 18"/>
                <a:gd name="T1" fmla="*/ 0 h 17"/>
                <a:gd name="T2" fmla="*/ 2 w 18"/>
                <a:gd name="T3" fmla="*/ 1 h 17"/>
                <a:gd name="T4" fmla="*/ 1 w 18"/>
                <a:gd name="T5" fmla="*/ 1 h 17"/>
                <a:gd name="T6" fmla="*/ 1 w 18"/>
                <a:gd name="T7" fmla="*/ 6 h 17"/>
                <a:gd name="T8" fmla="*/ 1 w 18"/>
                <a:gd name="T9" fmla="*/ 15 h 17"/>
                <a:gd name="T10" fmla="*/ 0 w 18"/>
                <a:gd name="T11" fmla="*/ 15 h 17"/>
                <a:gd name="T12" fmla="*/ 0 w 18"/>
                <a:gd name="T13" fmla="*/ 17 h 17"/>
                <a:gd name="T14" fmla="*/ 16 w 18"/>
                <a:gd name="T15" fmla="*/ 13 h 17"/>
                <a:gd name="T16" fmla="*/ 17 w 18"/>
                <a:gd name="T17" fmla="*/ 13 h 17"/>
                <a:gd name="T18" fmla="*/ 18 w 18"/>
                <a:gd name="T19" fmla="*/ 11 h 17"/>
                <a:gd name="T20" fmla="*/ 11 w 18"/>
                <a:gd name="T21" fmla="*/ 4 h 17"/>
                <a:gd name="T22" fmla="*/ 7 w 18"/>
                <a:gd name="T2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" h="17">
                  <a:moveTo>
                    <a:pt x="7" y="0"/>
                  </a:moveTo>
                  <a:cubicBezTo>
                    <a:pt x="6" y="0"/>
                    <a:pt x="4" y="0"/>
                    <a:pt x="2" y="1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5" y="15"/>
                    <a:pt x="10" y="14"/>
                    <a:pt x="16" y="13"/>
                  </a:cubicBezTo>
                  <a:cubicBezTo>
                    <a:pt x="16" y="13"/>
                    <a:pt x="17" y="13"/>
                    <a:pt x="17" y="13"/>
                  </a:cubicBezTo>
                  <a:cubicBezTo>
                    <a:pt x="17" y="12"/>
                    <a:pt x="17" y="11"/>
                    <a:pt x="18" y="11"/>
                  </a:cubicBezTo>
                  <a:cubicBezTo>
                    <a:pt x="15" y="9"/>
                    <a:pt x="13" y="6"/>
                    <a:pt x="11" y="4"/>
                  </a:cubicBezTo>
                  <a:cubicBezTo>
                    <a:pt x="10" y="3"/>
                    <a:pt x="8" y="1"/>
                    <a:pt x="7" y="0"/>
                  </a:cubicBezTo>
                </a:path>
              </a:pathLst>
            </a:custGeom>
            <a:solidFill>
              <a:srgbClr val="20B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1" name="ïslíḓè">
              <a:extLst>
                <a:ext uri="{FF2B5EF4-FFF2-40B4-BE49-F238E27FC236}">
                  <a16:creationId xmlns:a16="http://schemas.microsoft.com/office/drawing/2014/main" id="{FDF0B2CC-B1EB-4CFD-9DF3-8F09CB359EAC}"/>
                </a:ext>
              </a:extLst>
            </p:cNvPr>
            <p:cNvSpPr/>
            <p:nvPr/>
          </p:nvSpPr>
          <p:spPr bwMode="auto">
            <a:xfrm>
              <a:off x="4602872" y="2647951"/>
              <a:ext cx="3064754" cy="2967441"/>
            </a:xfrm>
            <a:custGeom>
              <a:avLst/>
              <a:gdLst>
                <a:gd name="connsiteX0" fmla="*/ 44459 w 3064754"/>
                <a:gd name="connsiteY0" fmla="*/ 1624885 h 2967441"/>
                <a:gd name="connsiteX1" fmla="*/ 44459 w 3064754"/>
                <a:gd name="connsiteY1" fmla="*/ 1760001 h 2967441"/>
                <a:gd name="connsiteX2" fmla="*/ 133642 w 3064754"/>
                <a:gd name="connsiteY2" fmla="*/ 1848980 h 2967441"/>
                <a:gd name="connsiteX3" fmla="*/ 203007 w 3064754"/>
                <a:gd name="connsiteY3" fmla="*/ 1977506 h 2967441"/>
                <a:gd name="connsiteX4" fmla="*/ 325221 w 3064754"/>
                <a:gd name="connsiteY4" fmla="*/ 2030234 h 2967441"/>
                <a:gd name="connsiteX5" fmla="*/ 599378 w 3064754"/>
                <a:gd name="connsiteY5" fmla="*/ 2148873 h 2967441"/>
                <a:gd name="connsiteX6" fmla="*/ 662136 w 3064754"/>
                <a:gd name="connsiteY6" fmla="*/ 2211488 h 2967441"/>
                <a:gd name="connsiteX7" fmla="*/ 721592 w 3064754"/>
                <a:gd name="connsiteY7" fmla="*/ 2224670 h 2967441"/>
                <a:gd name="connsiteX8" fmla="*/ 804169 w 3064754"/>
                <a:gd name="connsiteY8" fmla="*/ 2333422 h 2967441"/>
                <a:gd name="connsiteX9" fmla="*/ 942899 w 3064754"/>
                <a:gd name="connsiteY9" fmla="*/ 2382855 h 2967441"/>
                <a:gd name="connsiteX10" fmla="*/ 1121266 w 3064754"/>
                <a:gd name="connsiteY10" fmla="*/ 2438879 h 2967441"/>
                <a:gd name="connsiteX11" fmla="*/ 1193934 w 3064754"/>
                <a:gd name="connsiteY11" fmla="*/ 2564108 h 2967441"/>
                <a:gd name="connsiteX12" fmla="*/ 1137781 w 3064754"/>
                <a:gd name="connsiteY12" fmla="*/ 2643201 h 2967441"/>
                <a:gd name="connsiteX13" fmla="*/ 1141084 w 3064754"/>
                <a:gd name="connsiteY13" fmla="*/ 2722294 h 2967441"/>
                <a:gd name="connsiteX14" fmla="*/ 1025476 w 3064754"/>
                <a:gd name="connsiteY14" fmla="*/ 2817864 h 2967441"/>
                <a:gd name="connsiteX15" fmla="*/ 1002355 w 3064754"/>
                <a:gd name="connsiteY15" fmla="*/ 2966162 h 2967441"/>
                <a:gd name="connsiteX16" fmla="*/ 1002010 w 3064754"/>
                <a:gd name="connsiteY16" fmla="*/ 2967441 h 2967441"/>
                <a:gd name="connsiteX17" fmla="*/ 932106 w 3064754"/>
                <a:gd name="connsiteY17" fmla="*/ 2941895 h 2967441"/>
                <a:gd name="connsiteX18" fmla="*/ 671345 w 3064754"/>
                <a:gd name="connsiteY18" fmla="*/ 2800579 h 2967441"/>
                <a:gd name="connsiteX19" fmla="*/ 633461 w 3064754"/>
                <a:gd name="connsiteY19" fmla="*/ 2772293 h 2967441"/>
                <a:gd name="connsiteX20" fmla="*/ 613919 w 3064754"/>
                <a:gd name="connsiteY20" fmla="*/ 2741429 h 2967441"/>
                <a:gd name="connsiteX21" fmla="*/ 482118 w 3064754"/>
                <a:gd name="connsiteY21" fmla="*/ 2634550 h 2967441"/>
                <a:gd name="connsiteX22" fmla="*/ 435497 w 3064754"/>
                <a:gd name="connsiteY22" fmla="*/ 2603910 h 2967441"/>
                <a:gd name="connsiteX23" fmla="*/ 345073 w 3064754"/>
                <a:gd name="connsiteY23" fmla="*/ 2504573 h 2967441"/>
                <a:gd name="connsiteX24" fmla="*/ 256701 w 3064754"/>
                <a:gd name="connsiteY24" fmla="*/ 2386578 h 2967441"/>
                <a:gd name="connsiteX25" fmla="*/ 206759 w 3064754"/>
                <a:gd name="connsiteY25" fmla="*/ 2304499 h 2967441"/>
                <a:gd name="connsiteX26" fmla="*/ 185460 w 3064754"/>
                <a:gd name="connsiteY26" fmla="*/ 2231519 h 2967441"/>
                <a:gd name="connsiteX27" fmla="*/ 186492 w 3064754"/>
                <a:gd name="connsiteY27" fmla="*/ 2148873 h 2967441"/>
                <a:gd name="connsiteX28" fmla="*/ 239341 w 3064754"/>
                <a:gd name="connsiteY28" fmla="*/ 2059894 h 2967441"/>
                <a:gd name="connsiteX29" fmla="*/ 206310 w 3064754"/>
                <a:gd name="connsiteY29" fmla="*/ 2030234 h 2967441"/>
                <a:gd name="connsiteX30" fmla="*/ 176582 w 3064754"/>
                <a:gd name="connsiteY30" fmla="*/ 2030234 h 2967441"/>
                <a:gd name="connsiteX31" fmla="*/ 41156 w 3064754"/>
                <a:gd name="connsiteY31" fmla="*/ 1881935 h 2967441"/>
                <a:gd name="connsiteX32" fmla="*/ 34904 w 3064754"/>
                <a:gd name="connsiteY32" fmla="*/ 1874189 h 2967441"/>
                <a:gd name="connsiteX33" fmla="*/ 25716 w 3064754"/>
                <a:gd name="connsiteY33" fmla="*/ 1838512 h 2967441"/>
                <a:gd name="connsiteX34" fmla="*/ 2861 w 3064754"/>
                <a:gd name="connsiteY34" fmla="*/ 1688993 h 2967441"/>
                <a:gd name="connsiteX35" fmla="*/ 24228 w 3064754"/>
                <a:gd name="connsiteY35" fmla="*/ 1660312 h 2967441"/>
                <a:gd name="connsiteX36" fmla="*/ 44459 w 3064754"/>
                <a:gd name="connsiteY36" fmla="*/ 1624885 h 2967441"/>
                <a:gd name="connsiteX37" fmla="*/ 2253943 w 3064754"/>
                <a:gd name="connsiteY37" fmla="*/ 993176 h 2967441"/>
                <a:gd name="connsiteX38" fmla="*/ 2293046 w 3064754"/>
                <a:gd name="connsiteY38" fmla="*/ 1061301 h 2967441"/>
                <a:gd name="connsiteX39" fmla="*/ 2244167 w 3064754"/>
                <a:gd name="connsiteY39" fmla="*/ 996420 h 2967441"/>
                <a:gd name="connsiteX40" fmla="*/ 1775488 w 3064754"/>
                <a:gd name="connsiteY40" fmla="*/ 629501 h 2967441"/>
                <a:gd name="connsiteX41" fmla="*/ 1801865 w 3064754"/>
                <a:gd name="connsiteY41" fmla="*/ 632821 h 2967441"/>
                <a:gd name="connsiteX42" fmla="*/ 1742517 w 3064754"/>
                <a:gd name="connsiteY42" fmla="*/ 739039 h 2967441"/>
                <a:gd name="connsiteX43" fmla="*/ 1775488 w 3064754"/>
                <a:gd name="connsiteY43" fmla="*/ 629501 h 2967441"/>
                <a:gd name="connsiteX44" fmla="*/ 2122288 w 3064754"/>
                <a:gd name="connsiteY44" fmla="*/ 575611 h 2967441"/>
                <a:gd name="connsiteX45" fmla="*/ 2091767 w 3064754"/>
                <a:gd name="connsiteY45" fmla="*/ 581082 h 2967441"/>
                <a:gd name="connsiteX46" fmla="*/ 2101689 w 3064754"/>
                <a:gd name="connsiteY46" fmla="*/ 577775 h 2967441"/>
                <a:gd name="connsiteX47" fmla="*/ 2122288 w 3064754"/>
                <a:gd name="connsiteY47" fmla="*/ 575611 h 2967441"/>
                <a:gd name="connsiteX48" fmla="*/ 1848039 w 3064754"/>
                <a:gd name="connsiteY48" fmla="*/ 515201 h 2967441"/>
                <a:gd name="connsiteX49" fmla="*/ 1940425 w 3064754"/>
                <a:gd name="connsiteY49" fmla="*/ 623469 h 2967441"/>
                <a:gd name="connsiteX50" fmla="*/ 1966821 w 3064754"/>
                <a:gd name="connsiteY50" fmla="*/ 692366 h 2967441"/>
                <a:gd name="connsiteX51" fmla="*/ 1900831 w 3064754"/>
                <a:gd name="connsiteY51" fmla="*/ 702209 h 2967441"/>
                <a:gd name="connsiteX52" fmla="*/ 1828242 w 3064754"/>
                <a:gd name="connsiteY52" fmla="*/ 518482 h 2967441"/>
                <a:gd name="connsiteX53" fmla="*/ 586391 w 3064754"/>
                <a:gd name="connsiteY53" fmla="*/ 486359 h 2967441"/>
                <a:gd name="connsiteX54" fmla="*/ 668743 w 3064754"/>
                <a:gd name="connsiteY54" fmla="*/ 629637 h 2967441"/>
                <a:gd name="connsiteX55" fmla="*/ 734804 w 3064754"/>
                <a:gd name="connsiteY55" fmla="*/ 656001 h 2967441"/>
                <a:gd name="connsiteX56" fmla="*/ 734804 w 3064754"/>
                <a:gd name="connsiteY56" fmla="*/ 708730 h 2967441"/>
                <a:gd name="connsiteX57" fmla="*/ 794260 w 3064754"/>
                <a:gd name="connsiteY57" fmla="*/ 744981 h 2967441"/>
                <a:gd name="connsiteX58" fmla="*/ 820685 w 3064754"/>
                <a:gd name="connsiteY58" fmla="*/ 827368 h 2967441"/>
                <a:gd name="connsiteX59" fmla="*/ 840503 w 3064754"/>
                <a:gd name="connsiteY59" fmla="*/ 922939 h 2967441"/>
                <a:gd name="connsiteX60" fmla="*/ 800866 w 3064754"/>
                <a:gd name="connsiteY60" fmla="*/ 932826 h 2967441"/>
                <a:gd name="connsiteX61" fmla="*/ 645621 w 3064754"/>
                <a:gd name="connsiteY61" fmla="*/ 893279 h 2967441"/>
                <a:gd name="connsiteX62" fmla="*/ 487073 w 3064754"/>
                <a:gd name="connsiteY62" fmla="*/ 955895 h 2967441"/>
                <a:gd name="connsiteX63" fmla="*/ 602681 w 3064754"/>
                <a:gd name="connsiteY63" fmla="*/ 932826 h 2967441"/>
                <a:gd name="connsiteX64" fmla="*/ 681955 w 3064754"/>
                <a:gd name="connsiteY64" fmla="*/ 1011918 h 2967441"/>
                <a:gd name="connsiteX65" fmla="*/ 510194 w 3064754"/>
                <a:gd name="connsiteY65" fmla="*/ 1071237 h 2967441"/>
                <a:gd name="connsiteX66" fmla="*/ 328524 w 3064754"/>
                <a:gd name="connsiteY66" fmla="*/ 1193172 h 2967441"/>
                <a:gd name="connsiteX67" fmla="*/ 282281 w 3064754"/>
                <a:gd name="connsiteY67" fmla="*/ 1292037 h 2967441"/>
                <a:gd name="connsiteX68" fmla="*/ 222826 w 3064754"/>
                <a:gd name="connsiteY68" fmla="*/ 1374426 h 2967441"/>
                <a:gd name="connsiteX69" fmla="*/ 176582 w 3064754"/>
                <a:gd name="connsiteY69" fmla="*/ 1545792 h 2967441"/>
                <a:gd name="connsiteX70" fmla="*/ 123733 w 3064754"/>
                <a:gd name="connsiteY70" fmla="*/ 1473291 h 2967441"/>
                <a:gd name="connsiteX71" fmla="*/ 34550 w 3064754"/>
                <a:gd name="connsiteY71" fmla="*/ 1450223 h 2967441"/>
                <a:gd name="connsiteX72" fmla="*/ 3583 w 3064754"/>
                <a:gd name="connsiteY72" fmla="*/ 1420718 h 2967441"/>
                <a:gd name="connsiteX73" fmla="*/ 0 w 3064754"/>
                <a:gd name="connsiteY73" fmla="*/ 1421410 h 2967441"/>
                <a:gd name="connsiteX74" fmla="*/ 2454 w 3064754"/>
                <a:gd name="connsiteY74" fmla="*/ 1372900 h 2967441"/>
                <a:gd name="connsiteX75" fmla="*/ 256701 w 3064754"/>
                <a:gd name="connsiteY75" fmla="*/ 672648 h 2967441"/>
                <a:gd name="connsiteX76" fmla="*/ 310994 w 3064754"/>
                <a:gd name="connsiteY76" fmla="*/ 600156 h 2967441"/>
                <a:gd name="connsiteX77" fmla="*/ 314899 w 3064754"/>
                <a:gd name="connsiteY77" fmla="*/ 608628 h 2967441"/>
                <a:gd name="connsiteX78" fmla="*/ 361555 w 3064754"/>
                <a:gd name="connsiteY78" fmla="*/ 801004 h 2967441"/>
                <a:gd name="connsiteX79" fmla="*/ 457345 w 3064754"/>
                <a:gd name="connsiteY79" fmla="*/ 682366 h 2967441"/>
                <a:gd name="connsiteX80" fmla="*/ 500285 w 3064754"/>
                <a:gd name="connsiteY80" fmla="*/ 550545 h 2967441"/>
                <a:gd name="connsiteX81" fmla="*/ 586391 w 3064754"/>
                <a:gd name="connsiteY81" fmla="*/ 486359 h 2967441"/>
                <a:gd name="connsiteX82" fmla="*/ 514531 w 3064754"/>
                <a:gd name="connsiteY82" fmla="*/ 381943 h 2967441"/>
                <a:gd name="connsiteX83" fmla="*/ 514149 w 3064754"/>
                <a:gd name="connsiteY83" fmla="*/ 391379 h 2967441"/>
                <a:gd name="connsiteX84" fmla="*/ 509811 w 3064754"/>
                <a:gd name="connsiteY84" fmla="*/ 402374 h 2967441"/>
                <a:gd name="connsiteX85" fmla="*/ 483783 w 3064754"/>
                <a:gd name="connsiteY85" fmla="*/ 411828 h 2967441"/>
                <a:gd name="connsiteX86" fmla="*/ 481857 w 3064754"/>
                <a:gd name="connsiteY86" fmla="*/ 411593 h 2967441"/>
                <a:gd name="connsiteX87" fmla="*/ 585128 w 3064754"/>
                <a:gd name="connsiteY87" fmla="*/ 323019 h 2967441"/>
                <a:gd name="connsiteX88" fmla="*/ 575913 w 3064754"/>
                <a:gd name="connsiteY88" fmla="*/ 333318 h 2967441"/>
                <a:gd name="connsiteX89" fmla="*/ 565584 w 3064754"/>
                <a:gd name="connsiteY89" fmla="*/ 338661 h 2967441"/>
                <a:gd name="connsiteX90" fmla="*/ 564427 w 3064754"/>
                <a:gd name="connsiteY90" fmla="*/ 338475 h 2967441"/>
                <a:gd name="connsiteX91" fmla="*/ 802021 w 3064754"/>
                <a:gd name="connsiteY91" fmla="*/ 179899 h 2967441"/>
                <a:gd name="connsiteX92" fmla="*/ 808408 w 3064754"/>
                <a:gd name="connsiteY92" fmla="*/ 183028 h 2967441"/>
                <a:gd name="connsiteX93" fmla="*/ 820492 w 3064754"/>
                <a:gd name="connsiteY93" fmla="*/ 244531 h 2967441"/>
                <a:gd name="connsiteX94" fmla="*/ 820492 w 3064754"/>
                <a:gd name="connsiteY94" fmla="*/ 316876 h 2967441"/>
                <a:gd name="connsiteX95" fmla="*/ 879985 w 3064754"/>
                <a:gd name="connsiteY95" fmla="*/ 349760 h 2967441"/>
                <a:gd name="connsiteX96" fmla="*/ 787441 w 3064754"/>
                <a:gd name="connsiteY96" fmla="*/ 385932 h 2967441"/>
                <a:gd name="connsiteX97" fmla="*/ 794051 w 3064754"/>
                <a:gd name="connsiteY97" fmla="*/ 471430 h 2967441"/>
                <a:gd name="connsiteX98" fmla="*/ 731254 w 3064754"/>
                <a:gd name="connsiteY98" fmla="*/ 422104 h 2967441"/>
                <a:gd name="connsiteX99" fmla="*/ 714728 w 3064754"/>
                <a:gd name="connsiteY99" fmla="*/ 543775 h 2967441"/>
                <a:gd name="connsiteX100" fmla="*/ 618880 w 3064754"/>
                <a:gd name="connsiteY100" fmla="*/ 392509 h 2967441"/>
                <a:gd name="connsiteX101" fmla="*/ 721339 w 3064754"/>
                <a:gd name="connsiteY101" fmla="*/ 277415 h 2967441"/>
                <a:gd name="connsiteX102" fmla="*/ 697738 w 3064754"/>
                <a:gd name="connsiteY102" fmla="*/ 258507 h 2967441"/>
                <a:gd name="connsiteX103" fmla="*/ 680366 w 3064754"/>
                <a:gd name="connsiteY103" fmla="*/ 253176 h 2967441"/>
                <a:gd name="connsiteX104" fmla="*/ 797915 w 3064754"/>
                <a:gd name="connsiteY104" fmla="*/ 181873 h 2967441"/>
                <a:gd name="connsiteX105" fmla="*/ 2167515 w 3064754"/>
                <a:gd name="connsiteY105" fmla="*/ 136733 h 2967441"/>
                <a:gd name="connsiteX106" fmla="*/ 2261367 w 3064754"/>
                <a:gd name="connsiteY106" fmla="*/ 181873 h 2967441"/>
                <a:gd name="connsiteX107" fmla="*/ 2347668 w 3064754"/>
                <a:gd name="connsiteY107" fmla="*/ 234221 h 2967441"/>
                <a:gd name="connsiteX108" fmla="*/ 2323533 w 3064754"/>
                <a:gd name="connsiteY108" fmla="*/ 250510 h 2967441"/>
                <a:gd name="connsiteX109" fmla="*/ 2412655 w 3064754"/>
                <a:gd name="connsiteY109" fmla="*/ 278114 h 2967441"/>
                <a:gd name="connsiteX110" fmla="*/ 2412730 w 3064754"/>
                <a:gd name="connsiteY110" fmla="*/ 277159 h 2967441"/>
                <a:gd name="connsiteX111" fmla="*/ 2506115 w 3064754"/>
                <a:gd name="connsiteY111" fmla="*/ 346882 h 2967441"/>
                <a:gd name="connsiteX112" fmla="*/ 3064754 w 3064754"/>
                <a:gd name="connsiteY112" fmla="*/ 1529613 h 2967441"/>
                <a:gd name="connsiteX113" fmla="*/ 3063553 w 3064754"/>
                <a:gd name="connsiteY113" fmla="*/ 1553365 h 2967441"/>
                <a:gd name="connsiteX114" fmla="*/ 3050955 w 3064754"/>
                <a:gd name="connsiteY114" fmla="*/ 1527229 h 2967441"/>
                <a:gd name="connsiteX115" fmla="*/ 3026611 w 3064754"/>
                <a:gd name="connsiteY115" fmla="*/ 1476605 h 2967441"/>
                <a:gd name="connsiteX116" fmla="*/ 2881374 w 3064754"/>
                <a:gd name="connsiteY116" fmla="*/ 1275552 h 2967441"/>
                <a:gd name="connsiteX117" fmla="*/ 3023414 w 3064754"/>
                <a:gd name="connsiteY117" fmla="*/ 1622708 h 2967441"/>
                <a:gd name="connsiteX118" fmla="*/ 3058609 w 3064754"/>
                <a:gd name="connsiteY118" fmla="*/ 1651127 h 2967441"/>
                <a:gd name="connsiteX119" fmla="*/ 3056828 w 3064754"/>
                <a:gd name="connsiteY119" fmla="*/ 1686326 h 2967441"/>
                <a:gd name="connsiteX120" fmla="*/ 3033566 w 3064754"/>
                <a:gd name="connsiteY120" fmla="*/ 1838512 h 2967441"/>
                <a:gd name="connsiteX121" fmla="*/ 2999944 w 3064754"/>
                <a:gd name="connsiteY121" fmla="*/ 1969070 h 2967441"/>
                <a:gd name="connsiteX122" fmla="*/ 2971735 w 3064754"/>
                <a:gd name="connsiteY122" fmla="*/ 1994893 h 2967441"/>
                <a:gd name="connsiteX123" fmla="*/ 2914383 w 3064754"/>
                <a:gd name="connsiteY123" fmla="*/ 2066580 h 2967441"/>
                <a:gd name="connsiteX124" fmla="*/ 2897879 w 3064754"/>
                <a:gd name="connsiteY124" fmla="*/ 2208306 h 2967441"/>
                <a:gd name="connsiteX125" fmla="*/ 2802154 w 3064754"/>
                <a:gd name="connsiteY125" fmla="*/ 2343440 h 2967441"/>
                <a:gd name="connsiteX126" fmla="*/ 2788951 w 3064754"/>
                <a:gd name="connsiteY126" fmla="*/ 2394940 h 2967441"/>
                <a:gd name="connsiteX127" fmla="*/ 2785377 w 3064754"/>
                <a:gd name="connsiteY127" fmla="*/ 2409549 h 2967441"/>
                <a:gd name="connsiteX128" fmla="*/ 2714209 w 3064754"/>
                <a:gd name="connsiteY128" fmla="*/ 2504573 h 2967441"/>
                <a:gd name="connsiteX129" fmla="*/ 2639886 w 3064754"/>
                <a:gd name="connsiteY129" fmla="*/ 2586222 h 2967441"/>
                <a:gd name="connsiteX130" fmla="*/ 2610500 w 3064754"/>
                <a:gd name="connsiteY130" fmla="*/ 2602791 h 2967441"/>
                <a:gd name="connsiteX131" fmla="*/ 2541388 w 3064754"/>
                <a:gd name="connsiteY131" fmla="*/ 2643372 h 2967441"/>
                <a:gd name="connsiteX132" fmla="*/ 2346638 w 3064754"/>
                <a:gd name="connsiteY132" fmla="*/ 2788394 h 2967441"/>
                <a:gd name="connsiteX133" fmla="*/ 2330134 w 3064754"/>
                <a:gd name="connsiteY133" fmla="*/ 2607116 h 2967441"/>
                <a:gd name="connsiteX134" fmla="*/ 2340037 w 3064754"/>
                <a:gd name="connsiteY134" fmla="*/ 2402767 h 2967441"/>
                <a:gd name="connsiteX135" fmla="*/ 2323533 w 3064754"/>
                <a:gd name="connsiteY135" fmla="*/ 2172051 h 2967441"/>
                <a:gd name="connsiteX136" fmla="*/ 2280622 w 3064754"/>
                <a:gd name="connsiteY136" fmla="*/ 1980886 h 2967441"/>
                <a:gd name="connsiteX137" fmla="*/ 2122181 w 3064754"/>
                <a:gd name="connsiteY137" fmla="*/ 1964406 h 2967441"/>
                <a:gd name="connsiteX138" fmla="*/ 1775593 w 3064754"/>
                <a:gd name="connsiteY138" fmla="*/ 1924854 h 2967441"/>
                <a:gd name="connsiteX139" fmla="*/ 1590746 w 3064754"/>
                <a:gd name="connsiteY139" fmla="*/ 1812792 h 2967441"/>
                <a:gd name="connsiteX140" fmla="*/ 1600649 w 3064754"/>
                <a:gd name="connsiteY140" fmla="*/ 1585371 h 2967441"/>
                <a:gd name="connsiteX141" fmla="*/ 1686471 w 3064754"/>
                <a:gd name="connsiteY141" fmla="*/ 1397502 h 2967441"/>
                <a:gd name="connsiteX142" fmla="*/ 1795398 w 3064754"/>
                <a:gd name="connsiteY142" fmla="*/ 1318400 h 2967441"/>
                <a:gd name="connsiteX143" fmla="*/ 1821805 w 3064754"/>
                <a:gd name="connsiteY143" fmla="*/ 1229409 h 2967441"/>
                <a:gd name="connsiteX144" fmla="*/ 2128783 w 3064754"/>
                <a:gd name="connsiteY144" fmla="*/ 1133826 h 2967441"/>
                <a:gd name="connsiteX145" fmla="*/ 2241012 w 3064754"/>
                <a:gd name="connsiteY145" fmla="*/ 1090979 h 2967441"/>
                <a:gd name="connsiteX146" fmla="*/ 2303728 w 3064754"/>
                <a:gd name="connsiteY146" fmla="*/ 1133826 h 2967441"/>
                <a:gd name="connsiteX147" fmla="*/ 2448964 w 3064754"/>
                <a:gd name="connsiteY147" fmla="*/ 1249185 h 2967441"/>
                <a:gd name="connsiteX148" fmla="*/ 2630511 w 3064754"/>
                <a:gd name="connsiteY148" fmla="*/ 1212928 h 2967441"/>
                <a:gd name="connsiteX149" fmla="*/ 2729536 w 3064754"/>
                <a:gd name="connsiteY149" fmla="*/ 1209633 h 2967441"/>
                <a:gd name="connsiteX150" fmla="*/ 2792252 w 3064754"/>
                <a:gd name="connsiteY150" fmla="*/ 1219521 h 2967441"/>
                <a:gd name="connsiteX151" fmla="*/ 2854968 w 3064754"/>
                <a:gd name="connsiteY151" fmla="*/ 1064611 h 2967441"/>
                <a:gd name="connsiteX152" fmla="*/ 2792252 w 3064754"/>
                <a:gd name="connsiteY152" fmla="*/ 1067907 h 2967441"/>
                <a:gd name="connsiteX153" fmla="*/ 2699828 w 3064754"/>
                <a:gd name="connsiteY153" fmla="*/ 1038243 h 2967441"/>
                <a:gd name="connsiteX154" fmla="*/ 2802154 w 3064754"/>
                <a:gd name="connsiteY154" fmla="*/ 912997 h 2967441"/>
                <a:gd name="connsiteX155" fmla="*/ 2755943 w 3064754"/>
                <a:gd name="connsiteY155" fmla="*/ 771271 h 2967441"/>
                <a:gd name="connsiteX156" fmla="*/ 2656917 w 3064754"/>
                <a:gd name="connsiteY156" fmla="*/ 922885 h 2967441"/>
                <a:gd name="connsiteX157" fmla="*/ 2577697 w 3064754"/>
                <a:gd name="connsiteY157" fmla="*/ 969028 h 2967441"/>
                <a:gd name="connsiteX158" fmla="*/ 2594201 w 3064754"/>
                <a:gd name="connsiteY158" fmla="*/ 1064611 h 2967441"/>
                <a:gd name="connsiteX159" fmla="*/ 2359842 w 3064754"/>
                <a:gd name="connsiteY159" fmla="*/ 843782 h 2967441"/>
                <a:gd name="connsiteX160" fmla="*/ 2422558 w 3064754"/>
                <a:gd name="connsiteY160" fmla="*/ 1011875 h 2967441"/>
                <a:gd name="connsiteX161" fmla="*/ 2349939 w 3064754"/>
                <a:gd name="connsiteY161" fmla="*/ 975620 h 2967441"/>
                <a:gd name="connsiteX162" fmla="*/ 2039660 w 3064754"/>
                <a:gd name="connsiteY162" fmla="*/ 1064611 h 2967441"/>
                <a:gd name="connsiteX163" fmla="*/ 1828407 w 3064754"/>
                <a:gd name="connsiteY163" fmla="*/ 939365 h 2967441"/>
                <a:gd name="connsiteX164" fmla="*/ 1894423 w 3064754"/>
                <a:gd name="connsiteY164" fmla="*/ 936069 h 2967441"/>
                <a:gd name="connsiteX165" fmla="*/ 1976944 w 3064754"/>
                <a:gd name="connsiteY165" fmla="*/ 893222 h 2967441"/>
                <a:gd name="connsiteX166" fmla="*/ 1901025 w 3064754"/>
                <a:gd name="connsiteY166" fmla="*/ 814118 h 2967441"/>
                <a:gd name="connsiteX167" fmla="*/ 1907627 w 3064754"/>
                <a:gd name="connsiteY167" fmla="*/ 800935 h 2967441"/>
                <a:gd name="connsiteX168" fmla="*/ 2049563 w 3064754"/>
                <a:gd name="connsiteY168" fmla="*/ 708648 h 2967441"/>
                <a:gd name="connsiteX169" fmla="*/ 2208003 w 3064754"/>
                <a:gd name="connsiteY169" fmla="*/ 639433 h 2967441"/>
                <a:gd name="connsiteX170" fmla="*/ 2293825 w 3064754"/>
                <a:gd name="connsiteY170" fmla="*/ 616361 h 2967441"/>
                <a:gd name="connsiteX171" fmla="*/ 2323533 w 3064754"/>
                <a:gd name="connsiteY171" fmla="*/ 616361 h 2967441"/>
                <a:gd name="connsiteX172" fmla="*/ 2382948 w 3064754"/>
                <a:gd name="connsiteY172" fmla="*/ 589994 h 2967441"/>
                <a:gd name="connsiteX173" fmla="*/ 2373045 w 3064754"/>
                <a:gd name="connsiteY173" fmla="*/ 418604 h 2967441"/>
                <a:gd name="connsiteX174" fmla="*/ 2333435 w 3064754"/>
                <a:gd name="connsiteY174" fmla="*/ 408716 h 2967441"/>
                <a:gd name="connsiteX175" fmla="*/ 2293825 w 3064754"/>
                <a:gd name="connsiteY175" fmla="*/ 402124 h 2967441"/>
                <a:gd name="connsiteX176" fmla="*/ 2277321 w 3064754"/>
                <a:gd name="connsiteY176" fmla="*/ 313134 h 2967441"/>
                <a:gd name="connsiteX177" fmla="*/ 2217906 w 3064754"/>
                <a:gd name="connsiteY177" fmla="*/ 412012 h 2967441"/>
                <a:gd name="connsiteX178" fmla="*/ 2234410 w 3064754"/>
                <a:gd name="connsiteY178" fmla="*/ 580106 h 2967441"/>
                <a:gd name="connsiteX179" fmla="*/ 2148588 w 3064754"/>
                <a:gd name="connsiteY179" fmla="*/ 524075 h 2967441"/>
                <a:gd name="connsiteX180" fmla="*/ 2112279 w 3064754"/>
                <a:gd name="connsiteY180" fmla="*/ 527371 h 2967441"/>
                <a:gd name="connsiteX181" fmla="*/ 2075970 w 3064754"/>
                <a:gd name="connsiteY181" fmla="*/ 533963 h 2967441"/>
                <a:gd name="connsiteX182" fmla="*/ 2095775 w 3064754"/>
                <a:gd name="connsiteY182" fmla="*/ 227439 h 2967441"/>
                <a:gd name="connsiteX183" fmla="*/ 2151477 w 3064754"/>
                <a:gd name="connsiteY183" fmla="*/ 139684 h 2967441"/>
                <a:gd name="connsiteX184" fmla="*/ 1467783 w 3064754"/>
                <a:gd name="connsiteY184" fmla="*/ 0 h 2967441"/>
                <a:gd name="connsiteX185" fmla="*/ 1468352 w 3064754"/>
                <a:gd name="connsiteY185" fmla="*/ 4170 h 2967441"/>
                <a:gd name="connsiteX186" fmla="*/ 1468352 w 3064754"/>
                <a:gd name="connsiteY186" fmla="*/ 76720 h 2967441"/>
                <a:gd name="connsiteX187" fmla="*/ 1511300 w 3064754"/>
                <a:gd name="connsiteY187" fmla="*/ 136079 h 2967441"/>
                <a:gd name="connsiteX188" fmla="*/ 1247003 w 3064754"/>
                <a:gd name="connsiteY188" fmla="*/ 393300 h 2967441"/>
                <a:gd name="connsiteX189" fmla="*/ 1190840 w 3064754"/>
                <a:gd name="connsiteY189" fmla="*/ 551590 h 2967441"/>
                <a:gd name="connsiteX190" fmla="*/ 1032261 w 3064754"/>
                <a:gd name="connsiteY190" fmla="*/ 482338 h 2967441"/>
                <a:gd name="connsiteX191" fmla="*/ 1104943 w 3064754"/>
                <a:gd name="connsiteY191" fmla="*/ 162460 h 2967441"/>
                <a:gd name="connsiteX192" fmla="*/ 1118416 w 3064754"/>
                <a:gd name="connsiteY192" fmla="*/ 106296 h 2967441"/>
                <a:gd name="connsiteX193" fmla="*/ 1123443 w 3064754"/>
                <a:gd name="connsiteY193" fmla="*/ 52877 h 2967441"/>
                <a:gd name="connsiteX194" fmla="*/ 1220262 w 3064754"/>
                <a:gd name="connsiteY194" fmla="*/ 28021 h 2967441"/>
                <a:gd name="connsiteX195" fmla="*/ 1372685 w 3064754"/>
                <a:gd name="connsiteY195" fmla="*/ 4794 h 29674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</a:cxnLst>
              <a:rect l="l" t="t" r="r" b="b"/>
              <a:pathLst>
                <a:path w="3064754" h="2967441">
                  <a:moveTo>
                    <a:pt x="44459" y="1624885"/>
                  </a:moveTo>
                  <a:cubicBezTo>
                    <a:pt x="51065" y="1654544"/>
                    <a:pt x="24640" y="1727046"/>
                    <a:pt x="44459" y="1760001"/>
                  </a:cubicBezTo>
                  <a:cubicBezTo>
                    <a:pt x="67580" y="1802843"/>
                    <a:pt x="113824" y="1779774"/>
                    <a:pt x="133642" y="1848980"/>
                  </a:cubicBezTo>
                  <a:cubicBezTo>
                    <a:pt x="156764" y="1928073"/>
                    <a:pt x="130339" y="1934664"/>
                    <a:pt x="203007" y="1977506"/>
                  </a:cubicBezTo>
                  <a:cubicBezTo>
                    <a:pt x="236038" y="1997279"/>
                    <a:pt x="288887" y="2007165"/>
                    <a:pt x="325221" y="2030234"/>
                  </a:cubicBezTo>
                  <a:cubicBezTo>
                    <a:pt x="421011" y="2069780"/>
                    <a:pt x="520104" y="2086258"/>
                    <a:pt x="599378" y="2148873"/>
                  </a:cubicBezTo>
                  <a:cubicBezTo>
                    <a:pt x="625803" y="2175237"/>
                    <a:pt x="635712" y="2198306"/>
                    <a:pt x="662136" y="2211488"/>
                  </a:cubicBezTo>
                  <a:cubicBezTo>
                    <a:pt x="678652" y="2224670"/>
                    <a:pt x="705077" y="2211488"/>
                    <a:pt x="721592" y="2224670"/>
                  </a:cubicBezTo>
                  <a:cubicBezTo>
                    <a:pt x="767835" y="2244443"/>
                    <a:pt x="794260" y="2280694"/>
                    <a:pt x="804169" y="2333422"/>
                  </a:cubicBezTo>
                  <a:cubicBezTo>
                    <a:pt x="880140" y="2333422"/>
                    <a:pt x="883443" y="2359786"/>
                    <a:pt x="942899" y="2382855"/>
                  </a:cubicBezTo>
                  <a:cubicBezTo>
                    <a:pt x="995748" y="2402628"/>
                    <a:pt x="1061810" y="2409219"/>
                    <a:pt x="1121266" y="2438879"/>
                  </a:cubicBezTo>
                  <a:cubicBezTo>
                    <a:pt x="1180721" y="2471834"/>
                    <a:pt x="1217055" y="2491607"/>
                    <a:pt x="1193934" y="2564108"/>
                  </a:cubicBezTo>
                  <a:cubicBezTo>
                    <a:pt x="1184024" y="2597064"/>
                    <a:pt x="1147690" y="2613541"/>
                    <a:pt x="1137781" y="2643201"/>
                  </a:cubicBezTo>
                  <a:cubicBezTo>
                    <a:pt x="1131175" y="2666270"/>
                    <a:pt x="1150993" y="2695929"/>
                    <a:pt x="1141084" y="2722294"/>
                  </a:cubicBezTo>
                  <a:cubicBezTo>
                    <a:pt x="1114659" y="2788204"/>
                    <a:pt x="1051901" y="2755249"/>
                    <a:pt x="1025476" y="2817864"/>
                  </a:cubicBezTo>
                  <a:cubicBezTo>
                    <a:pt x="1008961" y="2854114"/>
                    <a:pt x="1018870" y="2929911"/>
                    <a:pt x="1002355" y="2966162"/>
                  </a:cubicBezTo>
                  <a:lnTo>
                    <a:pt x="1002010" y="2967441"/>
                  </a:lnTo>
                  <a:lnTo>
                    <a:pt x="932106" y="2941895"/>
                  </a:lnTo>
                  <a:cubicBezTo>
                    <a:pt x="840277" y="2903115"/>
                    <a:pt x="753014" y="2855667"/>
                    <a:pt x="671345" y="2800579"/>
                  </a:cubicBezTo>
                  <a:lnTo>
                    <a:pt x="633461" y="2772293"/>
                  </a:lnTo>
                  <a:lnTo>
                    <a:pt x="613919" y="2741429"/>
                  </a:lnTo>
                  <a:cubicBezTo>
                    <a:pt x="578114" y="2696418"/>
                    <a:pt x="531045" y="2665137"/>
                    <a:pt x="482118" y="2634550"/>
                  </a:cubicBezTo>
                  <a:lnTo>
                    <a:pt x="435497" y="2603910"/>
                  </a:lnTo>
                  <a:lnTo>
                    <a:pt x="345073" y="2504573"/>
                  </a:lnTo>
                  <a:cubicBezTo>
                    <a:pt x="313789" y="2466724"/>
                    <a:pt x="284289" y="2427349"/>
                    <a:pt x="256701" y="2386578"/>
                  </a:cubicBezTo>
                  <a:lnTo>
                    <a:pt x="206759" y="2304499"/>
                  </a:lnTo>
                  <a:lnTo>
                    <a:pt x="185460" y="2231519"/>
                  </a:lnTo>
                  <a:cubicBezTo>
                    <a:pt x="180299" y="2201189"/>
                    <a:pt x="179886" y="2172766"/>
                    <a:pt x="186492" y="2148873"/>
                  </a:cubicBezTo>
                  <a:cubicBezTo>
                    <a:pt x="193098" y="2129100"/>
                    <a:pt x="239341" y="2066485"/>
                    <a:pt x="239341" y="2059894"/>
                  </a:cubicBezTo>
                  <a:cubicBezTo>
                    <a:pt x="232735" y="2026938"/>
                    <a:pt x="219522" y="2030234"/>
                    <a:pt x="206310" y="2030234"/>
                  </a:cubicBezTo>
                  <a:cubicBezTo>
                    <a:pt x="196401" y="2033530"/>
                    <a:pt x="186492" y="2033530"/>
                    <a:pt x="176582" y="2030234"/>
                  </a:cubicBezTo>
                  <a:cubicBezTo>
                    <a:pt x="120430" y="1987392"/>
                    <a:pt x="80793" y="1934664"/>
                    <a:pt x="41156" y="1881935"/>
                  </a:cubicBezTo>
                  <a:lnTo>
                    <a:pt x="34904" y="1874189"/>
                  </a:lnTo>
                  <a:lnTo>
                    <a:pt x="25716" y="1838512"/>
                  </a:lnTo>
                  <a:lnTo>
                    <a:pt x="2861" y="1688993"/>
                  </a:lnTo>
                  <a:lnTo>
                    <a:pt x="24228" y="1660312"/>
                  </a:lnTo>
                  <a:cubicBezTo>
                    <a:pt x="32073" y="1647954"/>
                    <a:pt x="39505" y="1634772"/>
                    <a:pt x="44459" y="1624885"/>
                  </a:cubicBezTo>
                  <a:close/>
                  <a:moveTo>
                    <a:pt x="2253943" y="993176"/>
                  </a:moveTo>
                  <a:cubicBezTo>
                    <a:pt x="2293046" y="986688"/>
                    <a:pt x="2306080" y="1028861"/>
                    <a:pt x="2293046" y="1061301"/>
                  </a:cubicBezTo>
                  <a:cubicBezTo>
                    <a:pt x="2260460" y="1061301"/>
                    <a:pt x="2244167" y="1035349"/>
                    <a:pt x="2244167" y="996420"/>
                  </a:cubicBezTo>
                  <a:close/>
                  <a:moveTo>
                    <a:pt x="1775488" y="629501"/>
                  </a:moveTo>
                  <a:lnTo>
                    <a:pt x="1801865" y="632821"/>
                  </a:lnTo>
                  <a:cubicBezTo>
                    <a:pt x="1828242" y="675972"/>
                    <a:pt x="1795271" y="739039"/>
                    <a:pt x="1742517" y="739039"/>
                  </a:cubicBezTo>
                  <a:cubicBezTo>
                    <a:pt x="1749111" y="702527"/>
                    <a:pt x="1765597" y="656056"/>
                    <a:pt x="1775488" y="629501"/>
                  </a:cubicBezTo>
                  <a:close/>
                  <a:moveTo>
                    <a:pt x="2122288" y="575611"/>
                  </a:moveTo>
                  <a:cubicBezTo>
                    <a:pt x="2158326" y="578911"/>
                    <a:pt x="2114918" y="633172"/>
                    <a:pt x="2091767" y="581082"/>
                  </a:cubicBezTo>
                  <a:lnTo>
                    <a:pt x="2101689" y="577775"/>
                  </a:lnTo>
                  <a:cubicBezTo>
                    <a:pt x="2110371" y="575707"/>
                    <a:pt x="2117140" y="575139"/>
                    <a:pt x="2122288" y="575611"/>
                  </a:cubicBezTo>
                  <a:close/>
                  <a:moveTo>
                    <a:pt x="1848039" y="515201"/>
                  </a:moveTo>
                  <a:cubicBezTo>
                    <a:pt x="1907430" y="528325"/>
                    <a:pt x="1917329" y="577537"/>
                    <a:pt x="1940425" y="623469"/>
                  </a:cubicBezTo>
                  <a:cubicBezTo>
                    <a:pt x="1950324" y="649715"/>
                    <a:pt x="1996517" y="656277"/>
                    <a:pt x="1966821" y="692366"/>
                  </a:cubicBezTo>
                  <a:cubicBezTo>
                    <a:pt x="1953623" y="712051"/>
                    <a:pt x="1923928" y="712051"/>
                    <a:pt x="1900831" y="702209"/>
                  </a:cubicBezTo>
                  <a:cubicBezTo>
                    <a:pt x="1881034" y="685805"/>
                    <a:pt x="1828242" y="544729"/>
                    <a:pt x="1828242" y="518482"/>
                  </a:cubicBezTo>
                  <a:close/>
                  <a:moveTo>
                    <a:pt x="586391" y="486359"/>
                  </a:moveTo>
                  <a:cubicBezTo>
                    <a:pt x="629002" y="495499"/>
                    <a:pt x="660485" y="565787"/>
                    <a:pt x="668743" y="629637"/>
                  </a:cubicBezTo>
                  <a:cubicBezTo>
                    <a:pt x="724895" y="576909"/>
                    <a:pt x="714986" y="629637"/>
                    <a:pt x="734804" y="656001"/>
                  </a:cubicBezTo>
                  <a:cubicBezTo>
                    <a:pt x="741411" y="665888"/>
                    <a:pt x="731501" y="692252"/>
                    <a:pt x="734804" y="708730"/>
                  </a:cubicBezTo>
                  <a:cubicBezTo>
                    <a:pt x="748017" y="721912"/>
                    <a:pt x="777744" y="728503"/>
                    <a:pt x="794260" y="744981"/>
                  </a:cubicBezTo>
                  <a:cubicBezTo>
                    <a:pt x="830594" y="797709"/>
                    <a:pt x="810775" y="774640"/>
                    <a:pt x="820685" y="827368"/>
                  </a:cubicBezTo>
                  <a:cubicBezTo>
                    <a:pt x="830594" y="860324"/>
                    <a:pt x="810775" y="880097"/>
                    <a:pt x="840503" y="922939"/>
                  </a:cubicBezTo>
                  <a:cubicBezTo>
                    <a:pt x="827291" y="929531"/>
                    <a:pt x="814079" y="932826"/>
                    <a:pt x="800866" y="932826"/>
                  </a:cubicBezTo>
                  <a:cubicBezTo>
                    <a:pt x="804169" y="843846"/>
                    <a:pt x="708379" y="893279"/>
                    <a:pt x="645621" y="893279"/>
                  </a:cubicBezTo>
                  <a:cubicBezTo>
                    <a:pt x="592772" y="896574"/>
                    <a:pt x="487073" y="880097"/>
                    <a:pt x="487073" y="955895"/>
                  </a:cubicBezTo>
                  <a:cubicBezTo>
                    <a:pt x="530013" y="939416"/>
                    <a:pt x="566347" y="906461"/>
                    <a:pt x="602681" y="932826"/>
                  </a:cubicBezTo>
                  <a:cubicBezTo>
                    <a:pt x="642318" y="955895"/>
                    <a:pt x="599378" y="1018509"/>
                    <a:pt x="681955" y="1011918"/>
                  </a:cubicBezTo>
                  <a:cubicBezTo>
                    <a:pt x="642318" y="1074533"/>
                    <a:pt x="566347" y="1044873"/>
                    <a:pt x="510194" y="1071237"/>
                  </a:cubicBezTo>
                  <a:cubicBezTo>
                    <a:pt x="460648" y="1091010"/>
                    <a:pt x="368161" y="1150330"/>
                    <a:pt x="328524" y="1193172"/>
                  </a:cubicBezTo>
                  <a:cubicBezTo>
                    <a:pt x="292191" y="1229422"/>
                    <a:pt x="302100" y="1239310"/>
                    <a:pt x="282281" y="1292037"/>
                  </a:cubicBezTo>
                  <a:cubicBezTo>
                    <a:pt x="265766" y="1338176"/>
                    <a:pt x="255856" y="1338176"/>
                    <a:pt x="222826" y="1374426"/>
                  </a:cubicBezTo>
                  <a:cubicBezTo>
                    <a:pt x="166673" y="1443631"/>
                    <a:pt x="186492" y="1450223"/>
                    <a:pt x="176582" y="1545792"/>
                  </a:cubicBezTo>
                  <a:cubicBezTo>
                    <a:pt x="163370" y="1545792"/>
                    <a:pt x="143551" y="1509543"/>
                    <a:pt x="123733" y="1473291"/>
                  </a:cubicBezTo>
                  <a:cubicBezTo>
                    <a:pt x="90702" y="1417267"/>
                    <a:pt x="57671" y="1361244"/>
                    <a:pt x="34550" y="1450223"/>
                  </a:cubicBezTo>
                  <a:cubicBezTo>
                    <a:pt x="22989" y="1431274"/>
                    <a:pt x="12667" y="1422417"/>
                    <a:pt x="3583" y="1420718"/>
                  </a:cubicBezTo>
                  <a:lnTo>
                    <a:pt x="0" y="1421410"/>
                  </a:lnTo>
                  <a:lnTo>
                    <a:pt x="2454" y="1372900"/>
                  </a:lnTo>
                  <a:cubicBezTo>
                    <a:pt x="28658" y="1115270"/>
                    <a:pt x="118766" y="876502"/>
                    <a:pt x="256701" y="672648"/>
                  </a:cubicBezTo>
                  <a:lnTo>
                    <a:pt x="310994" y="600156"/>
                  </a:lnTo>
                  <a:lnTo>
                    <a:pt x="314899" y="608628"/>
                  </a:lnTo>
                  <a:cubicBezTo>
                    <a:pt x="335130" y="667536"/>
                    <a:pt x="343388" y="751572"/>
                    <a:pt x="361555" y="801004"/>
                  </a:cubicBezTo>
                  <a:cubicBezTo>
                    <a:pt x="387980" y="764754"/>
                    <a:pt x="430920" y="721912"/>
                    <a:pt x="457345" y="682366"/>
                  </a:cubicBezTo>
                  <a:cubicBezTo>
                    <a:pt x="483770" y="639524"/>
                    <a:pt x="477163" y="586795"/>
                    <a:pt x="500285" y="550545"/>
                  </a:cubicBezTo>
                  <a:cubicBezTo>
                    <a:pt x="531252" y="497404"/>
                    <a:pt x="560825" y="480875"/>
                    <a:pt x="586391" y="486359"/>
                  </a:cubicBezTo>
                  <a:close/>
                  <a:moveTo>
                    <a:pt x="514531" y="381943"/>
                  </a:moveTo>
                  <a:lnTo>
                    <a:pt x="514149" y="391379"/>
                  </a:lnTo>
                  <a:cubicBezTo>
                    <a:pt x="513529" y="396003"/>
                    <a:pt x="512290" y="399908"/>
                    <a:pt x="509811" y="402374"/>
                  </a:cubicBezTo>
                  <a:cubicBezTo>
                    <a:pt x="499896" y="408951"/>
                    <a:pt x="491633" y="411417"/>
                    <a:pt x="483783" y="411828"/>
                  </a:cubicBezTo>
                  <a:lnTo>
                    <a:pt x="481857" y="411593"/>
                  </a:lnTo>
                  <a:close/>
                  <a:moveTo>
                    <a:pt x="585128" y="323019"/>
                  </a:moveTo>
                  <a:lnTo>
                    <a:pt x="575913" y="333318"/>
                  </a:lnTo>
                  <a:cubicBezTo>
                    <a:pt x="572608" y="336606"/>
                    <a:pt x="569303" y="338250"/>
                    <a:pt x="565584" y="338661"/>
                  </a:cubicBezTo>
                  <a:lnTo>
                    <a:pt x="564427" y="338475"/>
                  </a:lnTo>
                  <a:close/>
                  <a:moveTo>
                    <a:pt x="802021" y="179899"/>
                  </a:moveTo>
                  <a:lnTo>
                    <a:pt x="808408" y="183028"/>
                  </a:lnTo>
                  <a:cubicBezTo>
                    <a:pt x="829168" y="193355"/>
                    <a:pt x="815535" y="190272"/>
                    <a:pt x="820492" y="244531"/>
                  </a:cubicBezTo>
                  <a:cubicBezTo>
                    <a:pt x="827103" y="270838"/>
                    <a:pt x="803967" y="280703"/>
                    <a:pt x="820492" y="316876"/>
                  </a:cubicBezTo>
                  <a:cubicBezTo>
                    <a:pt x="827103" y="339894"/>
                    <a:pt x="873374" y="323452"/>
                    <a:pt x="879985" y="349760"/>
                  </a:cubicBezTo>
                  <a:cubicBezTo>
                    <a:pt x="893205" y="412239"/>
                    <a:pt x="820492" y="385932"/>
                    <a:pt x="787441" y="385932"/>
                  </a:cubicBezTo>
                  <a:cubicBezTo>
                    <a:pt x="800662" y="412239"/>
                    <a:pt x="800662" y="438546"/>
                    <a:pt x="794051" y="471430"/>
                  </a:cubicBezTo>
                  <a:cubicBezTo>
                    <a:pt x="777526" y="454988"/>
                    <a:pt x="751085" y="438546"/>
                    <a:pt x="731254" y="422104"/>
                  </a:cubicBezTo>
                  <a:cubicBezTo>
                    <a:pt x="724644" y="461565"/>
                    <a:pt x="731254" y="507603"/>
                    <a:pt x="714728" y="543775"/>
                  </a:cubicBezTo>
                  <a:cubicBezTo>
                    <a:pt x="655236" y="517468"/>
                    <a:pt x="592439" y="461565"/>
                    <a:pt x="618880" y="392509"/>
                  </a:cubicBezTo>
                  <a:cubicBezTo>
                    <a:pt x="681677" y="402374"/>
                    <a:pt x="787441" y="349760"/>
                    <a:pt x="721339" y="277415"/>
                  </a:cubicBezTo>
                  <a:cubicBezTo>
                    <a:pt x="713076" y="268783"/>
                    <a:pt x="705227" y="262617"/>
                    <a:pt x="697738" y="258507"/>
                  </a:cubicBezTo>
                  <a:lnTo>
                    <a:pt x="680366" y="253176"/>
                  </a:lnTo>
                  <a:lnTo>
                    <a:pt x="797915" y="181873"/>
                  </a:lnTo>
                  <a:close/>
                  <a:moveTo>
                    <a:pt x="2167515" y="136733"/>
                  </a:moveTo>
                  <a:lnTo>
                    <a:pt x="2261367" y="181873"/>
                  </a:lnTo>
                  <a:lnTo>
                    <a:pt x="2347668" y="234221"/>
                  </a:lnTo>
                  <a:lnTo>
                    <a:pt x="2323533" y="250510"/>
                  </a:lnTo>
                  <a:cubicBezTo>
                    <a:pt x="2389550" y="304894"/>
                    <a:pt x="2407704" y="303246"/>
                    <a:pt x="2412655" y="278114"/>
                  </a:cubicBezTo>
                  <a:lnTo>
                    <a:pt x="2412730" y="277159"/>
                  </a:lnTo>
                  <a:lnTo>
                    <a:pt x="2506115" y="346882"/>
                  </a:lnTo>
                  <a:cubicBezTo>
                    <a:pt x="2847290" y="628008"/>
                    <a:pt x="3064754" y="1053454"/>
                    <a:pt x="3064754" y="1529613"/>
                  </a:cubicBezTo>
                  <a:lnTo>
                    <a:pt x="3063553" y="1553365"/>
                  </a:lnTo>
                  <a:lnTo>
                    <a:pt x="3050955" y="1527229"/>
                  </a:lnTo>
                  <a:cubicBezTo>
                    <a:pt x="3043528" y="1510183"/>
                    <a:pt x="3035689" y="1492261"/>
                    <a:pt x="3026611" y="1476605"/>
                  </a:cubicBezTo>
                  <a:cubicBezTo>
                    <a:pt x="2977099" y="1413983"/>
                    <a:pt x="2914383" y="1348063"/>
                    <a:pt x="2881374" y="1275552"/>
                  </a:cubicBezTo>
                  <a:cubicBezTo>
                    <a:pt x="2873948" y="1362071"/>
                    <a:pt x="2940790" y="1537580"/>
                    <a:pt x="3023414" y="1622708"/>
                  </a:cubicBezTo>
                  <a:lnTo>
                    <a:pt x="3058609" y="1651127"/>
                  </a:lnTo>
                  <a:lnTo>
                    <a:pt x="3056828" y="1686326"/>
                  </a:lnTo>
                  <a:cubicBezTo>
                    <a:pt x="3051588" y="1737852"/>
                    <a:pt x="3043791" y="1788624"/>
                    <a:pt x="3033566" y="1838512"/>
                  </a:cubicBezTo>
                  <a:lnTo>
                    <a:pt x="2999944" y="1969070"/>
                  </a:lnTo>
                  <a:lnTo>
                    <a:pt x="2971735" y="1994893"/>
                  </a:lnTo>
                  <a:cubicBezTo>
                    <a:pt x="2949042" y="2015493"/>
                    <a:pt x="2927587" y="2036917"/>
                    <a:pt x="2914383" y="2066580"/>
                  </a:cubicBezTo>
                  <a:cubicBezTo>
                    <a:pt x="2894578" y="2106132"/>
                    <a:pt x="2907781" y="2158867"/>
                    <a:pt x="2897879" y="2208306"/>
                  </a:cubicBezTo>
                  <a:cubicBezTo>
                    <a:pt x="2878074" y="2264337"/>
                    <a:pt x="2828561" y="2290705"/>
                    <a:pt x="2802154" y="2343440"/>
                  </a:cubicBezTo>
                  <a:cubicBezTo>
                    <a:pt x="2795553" y="2359920"/>
                    <a:pt x="2792252" y="2377224"/>
                    <a:pt x="2788951" y="2394940"/>
                  </a:cubicBezTo>
                  <a:lnTo>
                    <a:pt x="2785377" y="2409549"/>
                  </a:lnTo>
                  <a:lnTo>
                    <a:pt x="2714209" y="2504573"/>
                  </a:lnTo>
                  <a:lnTo>
                    <a:pt x="2639886" y="2586222"/>
                  </a:lnTo>
                  <a:lnTo>
                    <a:pt x="2610500" y="2602791"/>
                  </a:lnTo>
                  <a:cubicBezTo>
                    <a:pt x="2587806" y="2614945"/>
                    <a:pt x="2564494" y="2627716"/>
                    <a:pt x="2541388" y="2643372"/>
                  </a:cubicBezTo>
                  <a:cubicBezTo>
                    <a:pt x="2491875" y="2682923"/>
                    <a:pt x="2409354" y="2834537"/>
                    <a:pt x="2346638" y="2788394"/>
                  </a:cubicBezTo>
                  <a:cubicBezTo>
                    <a:pt x="2297126" y="2755434"/>
                    <a:pt x="2330134" y="2659852"/>
                    <a:pt x="2330134" y="2607116"/>
                  </a:cubicBezTo>
                  <a:cubicBezTo>
                    <a:pt x="2323533" y="2528014"/>
                    <a:pt x="2307028" y="2475278"/>
                    <a:pt x="2340037" y="2402767"/>
                  </a:cubicBezTo>
                  <a:cubicBezTo>
                    <a:pt x="2376346" y="2290705"/>
                    <a:pt x="2376346" y="2277521"/>
                    <a:pt x="2323533" y="2172051"/>
                  </a:cubicBezTo>
                  <a:cubicBezTo>
                    <a:pt x="2297126" y="2119316"/>
                    <a:pt x="2313630" y="2023733"/>
                    <a:pt x="2280622" y="1980886"/>
                  </a:cubicBezTo>
                  <a:cubicBezTo>
                    <a:pt x="2244312" y="1934742"/>
                    <a:pt x="2171694" y="1961110"/>
                    <a:pt x="2122181" y="1964406"/>
                  </a:cubicBezTo>
                  <a:cubicBezTo>
                    <a:pt x="2006652" y="1970998"/>
                    <a:pt x="1887822" y="1961110"/>
                    <a:pt x="1775593" y="1924854"/>
                  </a:cubicBezTo>
                  <a:cubicBezTo>
                    <a:pt x="1712877" y="1901783"/>
                    <a:pt x="1617153" y="1882007"/>
                    <a:pt x="1590746" y="1812792"/>
                  </a:cubicBezTo>
                  <a:cubicBezTo>
                    <a:pt x="1574242" y="1760057"/>
                    <a:pt x="1597348" y="1644698"/>
                    <a:pt x="1600649" y="1585371"/>
                  </a:cubicBezTo>
                  <a:cubicBezTo>
                    <a:pt x="1607250" y="1502974"/>
                    <a:pt x="1617153" y="1453534"/>
                    <a:pt x="1686471" y="1397502"/>
                  </a:cubicBezTo>
                  <a:cubicBezTo>
                    <a:pt x="1722780" y="1371135"/>
                    <a:pt x="1768992" y="1361248"/>
                    <a:pt x="1795398" y="1318400"/>
                  </a:cubicBezTo>
                  <a:cubicBezTo>
                    <a:pt x="1818504" y="1292032"/>
                    <a:pt x="1808602" y="1259072"/>
                    <a:pt x="1821805" y="1229409"/>
                  </a:cubicBezTo>
                  <a:cubicBezTo>
                    <a:pt x="1874618" y="1133826"/>
                    <a:pt x="2029758" y="1170081"/>
                    <a:pt x="2128783" y="1133826"/>
                  </a:cubicBezTo>
                  <a:cubicBezTo>
                    <a:pt x="2161791" y="1117346"/>
                    <a:pt x="2208003" y="1090979"/>
                    <a:pt x="2241012" y="1090979"/>
                  </a:cubicBezTo>
                  <a:cubicBezTo>
                    <a:pt x="2293825" y="1097570"/>
                    <a:pt x="2270719" y="1107458"/>
                    <a:pt x="2303728" y="1133826"/>
                  </a:cubicBezTo>
                  <a:cubicBezTo>
                    <a:pt x="2349939" y="1176673"/>
                    <a:pt x="2386249" y="1229409"/>
                    <a:pt x="2448964" y="1249185"/>
                  </a:cubicBezTo>
                  <a:cubicBezTo>
                    <a:pt x="2534786" y="1282144"/>
                    <a:pt x="2554591" y="1239296"/>
                    <a:pt x="2630511" y="1212928"/>
                  </a:cubicBezTo>
                  <a:cubicBezTo>
                    <a:pt x="2670121" y="1196449"/>
                    <a:pt x="2699828" y="1203041"/>
                    <a:pt x="2729536" y="1209633"/>
                  </a:cubicBezTo>
                  <a:cubicBezTo>
                    <a:pt x="2746040" y="1216225"/>
                    <a:pt x="2769146" y="1219521"/>
                    <a:pt x="2792252" y="1219521"/>
                  </a:cubicBezTo>
                  <a:cubicBezTo>
                    <a:pt x="2851667" y="1212928"/>
                    <a:pt x="2924285" y="1117346"/>
                    <a:pt x="2854968" y="1064611"/>
                  </a:cubicBezTo>
                  <a:cubicBezTo>
                    <a:pt x="2838464" y="1051427"/>
                    <a:pt x="2815358" y="1061315"/>
                    <a:pt x="2792252" y="1067907"/>
                  </a:cubicBezTo>
                  <a:cubicBezTo>
                    <a:pt x="2755943" y="1077795"/>
                    <a:pt x="2719633" y="1087682"/>
                    <a:pt x="2699828" y="1038243"/>
                  </a:cubicBezTo>
                  <a:cubicBezTo>
                    <a:pt x="2656917" y="949252"/>
                    <a:pt x="2765845" y="949252"/>
                    <a:pt x="2802154" y="912997"/>
                  </a:cubicBezTo>
                  <a:cubicBezTo>
                    <a:pt x="2851667" y="870150"/>
                    <a:pt x="2825260" y="774567"/>
                    <a:pt x="2755943" y="771271"/>
                  </a:cubicBezTo>
                  <a:cubicBezTo>
                    <a:pt x="2666820" y="764679"/>
                    <a:pt x="2686625" y="886629"/>
                    <a:pt x="2656917" y="922885"/>
                  </a:cubicBezTo>
                  <a:cubicBezTo>
                    <a:pt x="2633812" y="949252"/>
                    <a:pt x="2587600" y="939365"/>
                    <a:pt x="2577697" y="969028"/>
                  </a:cubicBezTo>
                  <a:cubicBezTo>
                    <a:pt x="2567795" y="992100"/>
                    <a:pt x="2604104" y="1038243"/>
                    <a:pt x="2594201" y="1064611"/>
                  </a:cubicBezTo>
                  <a:cubicBezTo>
                    <a:pt x="2554591" y="1018467"/>
                    <a:pt x="2462168" y="791047"/>
                    <a:pt x="2359842" y="843782"/>
                  </a:cubicBezTo>
                  <a:cubicBezTo>
                    <a:pt x="2287223" y="893222"/>
                    <a:pt x="2412655" y="965732"/>
                    <a:pt x="2422558" y="1011875"/>
                  </a:cubicBezTo>
                  <a:cubicBezTo>
                    <a:pt x="2448964" y="1127234"/>
                    <a:pt x="2376346" y="1011875"/>
                    <a:pt x="2349939" y="975620"/>
                  </a:cubicBezTo>
                  <a:cubicBezTo>
                    <a:pt x="2241012" y="787751"/>
                    <a:pt x="2138686" y="985508"/>
                    <a:pt x="2039660" y="1064611"/>
                  </a:cubicBezTo>
                  <a:cubicBezTo>
                    <a:pt x="1934034" y="1150307"/>
                    <a:pt x="1706276" y="1008580"/>
                    <a:pt x="1828407" y="939365"/>
                  </a:cubicBezTo>
                  <a:cubicBezTo>
                    <a:pt x="1844911" y="929477"/>
                    <a:pt x="1871318" y="932773"/>
                    <a:pt x="1894423" y="936069"/>
                  </a:cubicBezTo>
                  <a:cubicBezTo>
                    <a:pt x="1937334" y="942660"/>
                    <a:pt x="1976944" y="952548"/>
                    <a:pt x="1976944" y="893222"/>
                  </a:cubicBezTo>
                  <a:cubicBezTo>
                    <a:pt x="1970343" y="860262"/>
                    <a:pt x="1927432" y="827302"/>
                    <a:pt x="1901025" y="814118"/>
                  </a:cubicBezTo>
                  <a:cubicBezTo>
                    <a:pt x="1901025" y="814118"/>
                    <a:pt x="1901025" y="814118"/>
                    <a:pt x="1907627" y="800935"/>
                  </a:cubicBezTo>
                  <a:cubicBezTo>
                    <a:pt x="1953839" y="771271"/>
                    <a:pt x="2006652" y="744903"/>
                    <a:pt x="2049563" y="708648"/>
                  </a:cubicBezTo>
                  <a:cubicBezTo>
                    <a:pt x="2112279" y="649321"/>
                    <a:pt x="2135385" y="655913"/>
                    <a:pt x="2208003" y="639433"/>
                  </a:cubicBezTo>
                  <a:cubicBezTo>
                    <a:pt x="2234410" y="632841"/>
                    <a:pt x="2267418" y="622953"/>
                    <a:pt x="2293825" y="616361"/>
                  </a:cubicBezTo>
                  <a:cubicBezTo>
                    <a:pt x="2303728" y="616361"/>
                    <a:pt x="2313630" y="616361"/>
                    <a:pt x="2323533" y="616361"/>
                  </a:cubicBezTo>
                  <a:cubicBezTo>
                    <a:pt x="2346638" y="616361"/>
                    <a:pt x="2366443" y="616361"/>
                    <a:pt x="2382948" y="589994"/>
                  </a:cubicBezTo>
                  <a:cubicBezTo>
                    <a:pt x="2382948" y="586698"/>
                    <a:pt x="2376346" y="421900"/>
                    <a:pt x="2373045" y="418604"/>
                  </a:cubicBezTo>
                  <a:cubicBezTo>
                    <a:pt x="2363143" y="408716"/>
                    <a:pt x="2346638" y="408716"/>
                    <a:pt x="2333435" y="408716"/>
                  </a:cubicBezTo>
                  <a:cubicBezTo>
                    <a:pt x="2316931" y="412012"/>
                    <a:pt x="2300427" y="412012"/>
                    <a:pt x="2293825" y="402124"/>
                  </a:cubicBezTo>
                  <a:cubicBezTo>
                    <a:pt x="2270719" y="382349"/>
                    <a:pt x="2297126" y="329613"/>
                    <a:pt x="2277321" y="313134"/>
                  </a:cubicBezTo>
                  <a:cubicBezTo>
                    <a:pt x="2191499" y="243919"/>
                    <a:pt x="2201402" y="375757"/>
                    <a:pt x="2217906" y="412012"/>
                  </a:cubicBezTo>
                  <a:cubicBezTo>
                    <a:pt x="2227808" y="444972"/>
                    <a:pt x="2293825" y="560330"/>
                    <a:pt x="2234410" y="580106"/>
                  </a:cubicBezTo>
                  <a:cubicBezTo>
                    <a:pt x="2201402" y="589994"/>
                    <a:pt x="2174995" y="533963"/>
                    <a:pt x="2148588" y="524075"/>
                  </a:cubicBezTo>
                  <a:cubicBezTo>
                    <a:pt x="2135385" y="520779"/>
                    <a:pt x="2122181" y="524075"/>
                    <a:pt x="2112279" y="527371"/>
                  </a:cubicBezTo>
                  <a:cubicBezTo>
                    <a:pt x="2099076" y="533963"/>
                    <a:pt x="2089173" y="537258"/>
                    <a:pt x="2075970" y="533963"/>
                  </a:cubicBezTo>
                  <a:cubicBezTo>
                    <a:pt x="1864716" y="491115"/>
                    <a:pt x="2049563" y="329613"/>
                    <a:pt x="2095775" y="227439"/>
                  </a:cubicBezTo>
                  <a:cubicBezTo>
                    <a:pt x="2117231" y="181296"/>
                    <a:pt x="2130434" y="152456"/>
                    <a:pt x="2151477" y="139684"/>
                  </a:cubicBezTo>
                  <a:close/>
                  <a:moveTo>
                    <a:pt x="1467783" y="0"/>
                  </a:moveTo>
                  <a:lnTo>
                    <a:pt x="1468352" y="4170"/>
                  </a:lnTo>
                  <a:cubicBezTo>
                    <a:pt x="1468352" y="23957"/>
                    <a:pt x="1465048" y="50338"/>
                    <a:pt x="1468352" y="76720"/>
                  </a:cubicBezTo>
                  <a:cubicBezTo>
                    <a:pt x="1474959" y="96506"/>
                    <a:pt x="1511300" y="122888"/>
                    <a:pt x="1511300" y="136079"/>
                  </a:cubicBezTo>
                  <a:cubicBezTo>
                    <a:pt x="1537730" y="304262"/>
                    <a:pt x="1299862" y="271284"/>
                    <a:pt x="1247003" y="393300"/>
                  </a:cubicBezTo>
                  <a:cubicBezTo>
                    <a:pt x="1227181" y="436170"/>
                    <a:pt x="1237092" y="535101"/>
                    <a:pt x="1190840" y="551590"/>
                  </a:cubicBezTo>
                  <a:cubicBezTo>
                    <a:pt x="1167714" y="554887"/>
                    <a:pt x="1048780" y="498826"/>
                    <a:pt x="1032261" y="482338"/>
                  </a:cubicBezTo>
                  <a:cubicBezTo>
                    <a:pt x="926542" y="383406"/>
                    <a:pt x="1078513" y="254796"/>
                    <a:pt x="1104943" y="162460"/>
                  </a:cubicBezTo>
                  <a:cubicBezTo>
                    <a:pt x="1110725" y="143498"/>
                    <a:pt x="1115267" y="124743"/>
                    <a:pt x="1118416" y="106296"/>
                  </a:cubicBezTo>
                  <a:lnTo>
                    <a:pt x="1123443" y="52877"/>
                  </a:lnTo>
                  <a:lnTo>
                    <a:pt x="1220262" y="28021"/>
                  </a:lnTo>
                  <a:cubicBezTo>
                    <a:pt x="1270228" y="17812"/>
                    <a:pt x="1321079" y="10027"/>
                    <a:pt x="1372685" y="4794"/>
                  </a:cubicBezTo>
                  <a:close/>
                </a:path>
              </a:pathLst>
            </a:custGeom>
            <a:solidFill>
              <a:srgbClr val="ADCE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2" name="ïşḷiďe">
              <a:extLst>
                <a:ext uri="{FF2B5EF4-FFF2-40B4-BE49-F238E27FC236}">
                  <a16:creationId xmlns:a16="http://schemas.microsoft.com/office/drawing/2014/main" id="{41D0EE2C-4C55-4835-B999-34F7B87FB97A}"/>
                </a:ext>
              </a:extLst>
            </p:cNvPr>
            <p:cNvSpPr/>
            <p:nvPr/>
          </p:nvSpPr>
          <p:spPr bwMode="auto">
            <a:xfrm>
              <a:off x="6746876" y="3221038"/>
              <a:ext cx="58738" cy="109538"/>
            </a:xfrm>
            <a:custGeom>
              <a:avLst/>
              <a:gdLst>
                <a:gd name="T0" fmla="*/ 17 w 18"/>
                <a:gd name="T1" fmla="*/ 22 h 33"/>
                <a:gd name="T2" fmla="*/ 16 w 18"/>
                <a:gd name="T3" fmla="*/ 22 h 33"/>
                <a:gd name="T4" fmla="*/ 0 w 18"/>
                <a:gd name="T5" fmla="*/ 26 h 33"/>
                <a:gd name="T6" fmla="*/ 0 w 18"/>
                <a:gd name="T7" fmla="*/ 33 h 33"/>
                <a:gd name="T8" fmla="*/ 17 w 18"/>
                <a:gd name="T9" fmla="*/ 22 h 33"/>
                <a:gd name="T10" fmla="*/ 1 w 18"/>
                <a:gd name="T11" fmla="*/ 0 h 33"/>
                <a:gd name="T12" fmla="*/ 1 w 18"/>
                <a:gd name="T13" fmla="*/ 10 h 33"/>
                <a:gd name="T14" fmla="*/ 2 w 18"/>
                <a:gd name="T15" fmla="*/ 10 h 33"/>
                <a:gd name="T16" fmla="*/ 7 w 18"/>
                <a:gd name="T17" fmla="*/ 9 h 33"/>
                <a:gd name="T18" fmla="*/ 11 w 18"/>
                <a:gd name="T19" fmla="*/ 13 h 33"/>
                <a:gd name="T20" fmla="*/ 18 w 18"/>
                <a:gd name="T21" fmla="*/ 20 h 33"/>
                <a:gd name="T22" fmla="*/ 18 w 18"/>
                <a:gd name="T23" fmla="*/ 15 h 33"/>
                <a:gd name="T24" fmla="*/ 12 w 18"/>
                <a:gd name="T25" fmla="*/ 3 h 33"/>
                <a:gd name="T26" fmla="*/ 1 w 18"/>
                <a:gd name="T2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" h="33">
                  <a:moveTo>
                    <a:pt x="17" y="22"/>
                  </a:moveTo>
                  <a:cubicBezTo>
                    <a:pt x="17" y="22"/>
                    <a:pt x="16" y="22"/>
                    <a:pt x="16" y="22"/>
                  </a:cubicBezTo>
                  <a:cubicBezTo>
                    <a:pt x="10" y="23"/>
                    <a:pt x="5" y="24"/>
                    <a:pt x="0" y="2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9" y="33"/>
                    <a:pt x="15" y="28"/>
                    <a:pt x="17" y="22"/>
                  </a:cubicBezTo>
                  <a:moveTo>
                    <a:pt x="1" y="0"/>
                  </a:move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2" y="10"/>
                    <a:pt x="2" y="10"/>
                  </a:cubicBezTo>
                  <a:cubicBezTo>
                    <a:pt x="4" y="9"/>
                    <a:pt x="6" y="9"/>
                    <a:pt x="7" y="9"/>
                  </a:cubicBezTo>
                  <a:cubicBezTo>
                    <a:pt x="8" y="10"/>
                    <a:pt x="10" y="12"/>
                    <a:pt x="11" y="13"/>
                  </a:cubicBezTo>
                  <a:cubicBezTo>
                    <a:pt x="13" y="15"/>
                    <a:pt x="15" y="18"/>
                    <a:pt x="18" y="20"/>
                  </a:cubicBezTo>
                  <a:cubicBezTo>
                    <a:pt x="18" y="18"/>
                    <a:pt x="18" y="17"/>
                    <a:pt x="18" y="15"/>
                  </a:cubicBezTo>
                  <a:cubicBezTo>
                    <a:pt x="18" y="11"/>
                    <a:pt x="16" y="6"/>
                    <a:pt x="12" y="3"/>
                  </a:cubicBezTo>
                  <a:cubicBezTo>
                    <a:pt x="9" y="1"/>
                    <a:pt x="5" y="0"/>
                    <a:pt x="1" y="0"/>
                  </a:cubicBezTo>
                </a:path>
              </a:pathLst>
            </a:custGeom>
            <a:solidFill>
              <a:srgbClr val="28BC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3" name="îšlïḍè">
              <a:extLst>
                <a:ext uri="{FF2B5EF4-FFF2-40B4-BE49-F238E27FC236}">
                  <a16:creationId xmlns:a16="http://schemas.microsoft.com/office/drawing/2014/main" id="{8777D702-7FB1-46F3-9245-58A3DA94707F}"/>
                </a:ext>
              </a:extLst>
            </p:cNvPr>
            <p:cNvSpPr/>
            <p:nvPr/>
          </p:nvSpPr>
          <p:spPr bwMode="auto">
            <a:xfrm>
              <a:off x="6723063" y="3248025"/>
              <a:ext cx="79375" cy="79375"/>
            </a:xfrm>
            <a:custGeom>
              <a:avLst/>
              <a:gdLst>
                <a:gd name="T0" fmla="*/ 0 w 24"/>
                <a:gd name="T1" fmla="*/ 6 h 24"/>
                <a:gd name="T2" fmla="*/ 3 w 24"/>
                <a:gd name="T3" fmla="*/ 5 h 24"/>
                <a:gd name="T4" fmla="*/ 0 w 24"/>
                <a:gd name="T5" fmla="*/ 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24">
                  <a:moveTo>
                    <a:pt x="0" y="6"/>
                  </a:moveTo>
                  <a:cubicBezTo>
                    <a:pt x="8" y="24"/>
                    <a:pt x="24" y="0"/>
                    <a:pt x="3" y="5"/>
                  </a:cubicBezTo>
                  <a:lnTo>
                    <a:pt x="0" y="6"/>
                  </a:lnTo>
                  <a:close/>
                </a:path>
              </a:pathLst>
            </a:custGeom>
            <a:solidFill>
              <a:srgbClr val="ADCE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4" name="iŝlíḍé">
              <a:extLst>
                <a:ext uri="{FF2B5EF4-FFF2-40B4-BE49-F238E27FC236}">
                  <a16:creationId xmlns:a16="http://schemas.microsoft.com/office/drawing/2014/main" id="{BB389054-AFC3-4402-9399-FFCAE71ED023}"/>
                </a:ext>
              </a:extLst>
            </p:cNvPr>
            <p:cNvSpPr/>
            <p:nvPr/>
          </p:nvSpPr>
          <p:spPr bwMode="auto">
            <a:xfrm>
              <a:off x="4989513" y="4400550"/>
              <a:ext cx="119063" cy="128588"/>
            </a:xfrm>
            <a:custGeom>
              <a:avLst/>
              <a:gdLst>
                <a:gd name="T0" fmla="*/ 8 w 36"/>
                <a:gd name="T1" fmla="*/ 0 h 39"/>
                <a:gd name="T2" fmla="*/ 8 w 36"/>
                <a:gd name="T3" fmla="*/ 15 h 39"/>
                <a:gd name="T4" fmla="*/ 0 w 36"/>
                <a:gd name="T5" fmla="*/ 15 h 39"/>
                <a:gd name="T6" fmla="*/ 0 w 36"/>
                <a:gd name="T7" fmla="*/ 39 h 39"/>
                <a:gd name="T8" fmla="*/ 36 w 36"/>
                <a:gd name="T9" fmla="*/ 18 h 39"/>
                <a:gd name="T10" fmla="*/ 24 w 36"/>
                <a:gd name="T11" fmla="*/ 3 h 39"/>
                <a:gd name="T12" fmla="*/ 8 w 36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39">
                  <a:moveTo>
                    <a:pt x="8" y="0"/>
                  </a:moveTo>
                  <a:cubicBezTo>
                    <a:pt x="8" y="15"/>
                    <a:pt x="8" y="15"/>
                    <a:pt x="8" y="15"/>
                  </a:cubicBezTo>
                  <a:cubicBezTo>
                    <a:pt x="4" y="15"/>
                    <a:pt x="0" y="15"/>
                    <a:pt x="0" y="15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32" y="39"/>
                    <a:pt x="36" y="23"/>
                    <a:pt x="36" y="18"/>
                  </a:cubicBezTo>
                  <a:cubicBezTo>
                    <a:pt x="36" y="12"/>
                    <a:pt x="32" y="6"/>
                    <a:pt x="24" y="3"/>
                  </a:cubicBezTo>
                  <a:cubicBezTo>
                    <a:pt x="20" y="1"/>
                    <a:pt x="12" y="0"/>
                    <a:pt x="8" y="0"/>
                  </a:cubicBezTo>
                </a:path>
              </a:pathLst>
            </a:custGeom>
            <a:solidFill>
              <a:srgbClr val="20B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5" name="íS1îḓé">
              <a:extLst>
                <a:ext uri="{FF2B5EF4-FFF2-40B4-BE49-F238E27FC236}">
                  <a16:creationId xmlns:a16="http://schemas.microsoft.com/office/drawing/2014/main" id="{7E03589A-BDD9-4DE6-8FFC-0C85D5B1093C}"/>
                </a:ext>
              </a:extLst>
            </p:cNvPr>
            <p:cNvSpPr/>
            <p:nvPr/>
          </p:nvSpPr>
          <p:spPr bwMode="auto">
            <a:xfrm>
              <a:off x="4967288" y="4427538"/>
              <a:ext cx="131763" cy="65088"/>
            </a:xfrm>
            <a:custGeom>
              <a:avLst/>
              <a:gdLst>
                <a:gd name="T0" fmla="*/ 3 w 40"/>
                <a:gd name="T1" fmla="*/ 4 h 20"/>
                <a:gd name="T2" fmla="*/ 2 w 40"/>
                <a:gd name="T3" fmla="*/ 19 h 20"/>
                <a:gd name="T4" fmla="*/ 0 w 40"/>
                <a:gd name="T5" fmla="*/ 11 h 20"/>
                <a:gd name="T6" fmla="*/ 3 w 40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20">
                  <a:moveTo>
                    <a:pt x="3" y="4"/>
                  </a:moveTo>
                  <a:cubicBezTo>
                    <a:pt x="38" y="0"/>
                    <a:pt x="40" y="20"/>
                    <a:pt x="2" y="19"/>
                  </a:cubicBezTo>
                  <a:cubicBezTo>
                    <a:pt x="0" y="16"/>
                    <a:pt x="0" y="14"/>
                    <a:pt x="0" y="11"/>
                  </a:cubicBezTo>
                  <a:lnTo>
                    <a:pt x="3" y="4"/>
                  </a:lnTo>
                  <a:close/>
                </a:path>
              </a:pathLst>
            </a:custGeom>
            <a:solidFill>
              <a:srgbClr val="ADCE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6" name="îṣ1iďê">
              <a:extLst>
                <a:ext uri="{FF2B5EF4-FFF2-40B4-BE49-F238E27FC236}">
                  <a16:creationId xmlns:a16="http://schemas.microsoft.com/office/drawing/2014/main" id="{EA83FA88-14BC-4342-8642-CA9774D76083}"/>
                </a:ext>
              </a:extLst>
            </p:cNvPr>
            <p:cNvSpPr/>
            <p:nvPr/>
          </p:nvSpPr>
          <p:spPr bwMode="auto">
            <a:xfrm>
              <a:off x="4919663" y="3132138"/>
              <a:ext cx="971550" cy="2125663"/>
            </a:xfrm>
            <a:custGeom>
              <a:avLst/>
              <a:gdLst>
                <a:gd name="T0" fmla="*/ 55 w 294"/>
                <a:gd name="T1" fmla="*/ 484 h 645"/>
                <a:gd name="T2" fmla="*/ 77 w 294"/>
                <a:gd name="T3" fmla="*/ 506 h 645"/>
                <a:gd name="T4" fmla="*/ 94 w 294"/>
                <a:gd name="T5" fmla="*/ 517 h 645"/>
                <a:gd name="T6" fmla="*/ 113 w 294"/>
                <a:gd name="T7" fmla="*/ 536 h 645"/>
                <a:gd name="T8" fmla="*/ 131 w 294"/>
                <a:gd name="T9" fmla="*/ 540 h 645"/>
                <a:gd name="T10" fmla="*/ 156 w 294"/>
                <a:gd name="T11" fmla="*/ 573 h 645"/>
                <a:gd name="T12" fmla="*/ 157 w 294"/>
                <a:gd name="T13" fmla="*/ 573 h 645"/>
                <a:gd name="T14" fmla="*/ 198 w 294"/>
                <a:gd name="T15" fmla="*/ 588 h 645"/>
                <a:gd name="T16" fmla="*/ 252 w 294"/>
                <a:gd name="T17" fmla="*/ 605 h 645"/>
                <a:gd name="T18" fmla="*/ 275 w 294"/>
                <a:gd name="T19" fmla="*/ 640 h 645"/>
                <a:gd name="T20" fmla="*/ 286 w 294"/>
                <a:gd name="T21" fmla="*/ 645 h 645"/>
                <a:gd name="T22" fmla="*/ 258 w 294"/>
                <a:gd name="T23" fmla="*/ 595 h 645"/>
                <a:gd name="T24" fmla="*/ 222 w 294"/>
                <a:gd name="T25" fmla="*/ 582 h 645"/>
                <a:gd name="T26" fmla="*/ 202 w 294"/>
                <a:gd name="T27" fmla="*/ 576 h 645"/>
                <a:gd name="T28" fmla="*/ 189 w 294"/>
                <a:gd name="T29" fmla="*/ 570 h 645"/>
                <a:gd name="T30" fmla="*/ 165 w 294"/>
                <a:gd name="T31" fmla="*/ 562 h 645"/>
                <a:gd name="T32" fmla="*/ 136 w 294"/>
                <a:gd name="T33" fmla="*/ 529 h 645"/>
                <a:gd name="T34" fmla="*/ 122 w 294"/>
                <a:gd name="T35" fmla="*/ 526 h 645"/>
                <a:gd name="T36" fmla="*/ 122 w 294"/>
                <a:gd name="T37" fmla="*/ 526 h 645"/>
                <a:gd name="T38" fmla="*/ 119 w 294"/>
                <a:gd name="T39" fmla="*/ 526 h 645"/>
                <a:gd name="T40" fmla="*/ 110 w 294"/>
                <a:gd name="T41" fmla="*/ 517 h 645"/>
                <a:gd name="T42" fmla="*/ 102 w 294"/>
                <a:gd name="T43" fmla="*/ 509 h 645"/>
                <a:gd name="T44" fmla="*/ 102 w 294"/>
                <a:gd name="T45" fmla="*/ 508 h 645"/>
                <a:gd name="T46" fmla="*/ 101 w 294"/>
                <a:gd name="T47" fmla="*/ 508 h 645"/>
                <a:gd name="T48" fmla="*/ 55 w 294"/>
                <a:gd name="T49" fmla="*/ 484 h 645"/>
                <a:gd name="T50" fmla="*/ 87 w 294"/>
                <a:gd name="T51" fmla="*/ 0 h 645"/>
                <a:gd name="T52" fmla="*/ 53 w 294"/>
                <a:gd name="T53" fmla="*/ 26 h 645"/>
                <a:gd name="T54" fmla="*/ 46 w 294"/>
                <a:gd name="T55" fmla="*/ 47 h 645"/>
                <a:gd name="T56" fmla="*/ 41 w 294"/>
                <a:gd name="T57" fmla="*/ 65 h 645"/>
                <a:gd name="T58" fmla="*/ 28 w 294"/>
                <a:gd name="T59" fmla="*/ 82 h 645"/>
                <a:gd name="T60" fmla="*/ 27 w 294"/>
                <a:gd name="T61" fmla="*/ 77 h 645"/>
                <a:gd name="T62" fmla="*/ 8 w 294"/>
                <a:gd name="T63" fmla="*/ 25 h 645"/>
                <a:gd name="T64" fmla="*/ 0 w 294"/>
                <a:gd name="T65" fmla="*/ 34 h 645"/>
                <a:gd name="T66" fmla="*/ 22 w 294"/>
                <a:gd name="T67" fmla="*/ 108 h 645"/>
                <a:gd name="T68" fmla="*/ 51 w 294"/>
                <a:gd name="T69" fmla="*/ 72 h 645"/>
                <a:gd name="T70" fmla="*/ 64 w 294"/>
                <a:gd name="T71" fmla="*/ 32 h 645"/>
                <a:gd name="T72" fmla="*/ 87 w 294"/>
                <a:gd name="T73" fmla="*/ 12 h 645"/>
                <a:gd name="T74" fmla="*/ 91 w 294"/>
                <a:gd name="T75" fmla="*/ 13 h 645"/>
                <a:gd name="T76" fmla="*/ 87 w 294"/>
                <a:gd name="T77" fmla="*/ 0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94" h="645">
                  <a:moveTo>
                    <a:pt x="55" y="484"/>
                  </a:moveTo>
                  <a:cubicBezTo>
                    <a:pt x="62" y="492"/>
                    <a:pt x="70" y="499"/>
                    <a:pt x="77" y="506"/>
                  </a:cubicBezTo>
                  <a:cubicBezTo>
                    <a:pt x="83" y="509"/>
                    <a:pt x="88" y="513"/>
                    <a:pt x="94" y="517"/>
                  </a:cubicBezTo>
                  <a:cubicBezTo>
                    <a:pt x="102" y="525"/>
                    <a:pt x="105" y="532"/>
                    <a:pt x="113" y="536"/>
                  </a:cubicBezTo>
                  <a:cubicBezTo>
                    <a:pt x="118" y="540"/>
                    <a:pt x="126" y="536"/>
                    <a:pt x="131" y="540"/>
                  </a:cubicBezTo>
                  <a:cubicBezTo>
                    <a:pt x="145" y="546"/>
                    <a:pt x="153" y="557"/>
                    <a:pt x="156" y="573"/>
                  </a:cubicBezTo>
                  <a:cubicBezTo>
                    <a:pt x="156" y="573"/>
                    <a:pt x="156" y="573"/>
                    <a:pt x="157" y="573"/>
                  </a:cubicBezTo>
                  <a:cubicBezTo>
                    <a:pt x="179" y="573"/>
                    <a:pt x="180" y="581"/>
                    <a:pt x="198" y="588"/>
                  </a:cubicBezTo>
                  <a:cubicBezTo>
                    <a:pt x="214" y="594"/>
                    <a:pt x="234" y="596"/>
                    <a:pt x="252" y="605"/>
                  </a:cubicBezTo>
                  <a:cubicBezTo>
                    <a:pt x="269" y="614"/>
                    <a:pt x="279" y="620"/>
                    <a:pt x="275" y="640"/>
                  </a:cubicBezTo>
                  <a:cubicBezTo>
                    <a:pt x="279" y="642"/>
                    <a:pt x="283" y="643"/>
                    <a:pt x="286" y="645"/>
                  </a:cubicBezTo>
                  <a:cubicBezTo>
                    <a:pt x="294" y="614"/>
                    <a:pt x="275" y="604"/>
                    <a:pt x="258" y="595"/>
                  </a:cubicBezTo>
                  <a:cubicBezTo>
                    <a:pt x="246" y="588"/>
                    <a:pt x="233" y="585"/>
                    <a:pt x="222" y="582"/>
                  </a:cubicBezTo>
                  <a:cubicBezTo>
                    <a:pt x="215" y="580"/>
                    <a:pt x="208" y="579"/>
                    <a:pt x="202" y="576"/>
                  </a:cubicBezTo>
                  <a:cubicBezTo>
                    <a:pt x="197" y="574"/>
                    <a:pt x="193" y="572"/>
                    <a:pt x="189" y="570"/>
                  </a:cubicBezTo>
                  <a:cubicBezTo>
                    <a:pt x="183" y="567"/>
                    <a:pt x="177" y="563"/>
                    <a:pt x="165" y="562"/>
                  </a:cubicBezTo>
                  <a:cubicBezTo>
                    <a:pt x="160" y="547"/>
                    <a:pt x="151" y="536"/>
                    <a:pt x="136" y="529"/>
                  </a:cubicBezTo>
                  <a:cubicBezTo>
                    <a:pt x="131" y="526"/>
                    <a:pt x="126" y="526"/>
                    <a:pt x="122" y="526"/>
                  </a:cubicBezTo>
                  <a:cubicBezTo>
                    <a:pt x="122" y="526"/>
                    <a:pt x="122" y="526"/>
                    <a:pt x="122" y="526"/>
                  </a:cubicBezTo>
                  <a:cubicBezTo>
                    <a:pt x="121" y="526"/>
                    <a:pt x="120" y="526"/>
                    <a:pt x="119" y="526"/>
                  </a:cubicBezTo>
                  <a:cubicBezTo>
                    <a:pt x="116" y="524"/>
                    <a:pt x="113" y="521"/>
                    <a:pt x="110" y="517"/>
                  </a:cubicBezTo>
                  <a:cubicBezTo>
                    <a:pt x="108" y="515"/>
                    <a:pt x="106" y="512"/>
                    <a:pt x="102" y="509"/>
                  </a:cubicBezTo>
                  <a:cubicBezTo>
                    <a:pt x="102" y="508"/>
                    <a:pt x="102" y="508"/>
                    <a:pt x="102" y="508"/>
                  </a:cubicBezTo>
                  <a:cubicBezTo>
                    <a:pt x="101" y="508"/>
                    <a:pt x="101" y="508"/>
                    <a:pt x="101" y="508"/>
                  </a:cubicBezTo>
                  <a:cubicBezTo>
                    <a:pt x="87" y="497"/>
                    <a:pt x="71" y="490"/>
                    <a:pt x="55" y="484"/>
                  </a:cubicBezTo>
                  <a:moveTo>
                    <a:pt x="87" y="0"/>
                  </a:moveTo>
                  <a:cubicBezTo>
                    <a:pt x="75" y="0"/>
                    <a:pt x="63" y="9"/>
                    <a:pt x="53" y="26"/>
                  </a:cubicBezTo>
                  <a:cubicBezTo>
                    <a:pt x="49" y="33"/>
                    <a:pt x="48" y="40"/>
                    <a:pt x="46" y="47"/>
                  </a:cubicBezTo>
                  <a:cubicBezTo>
                    <a:pt x="45" y="54"/>
                    <a:pt x="44" y="60"/>
                    <a:pt x="41" y="65"/>
                  </a:cubicBezTo>
                  <a:cubicBezTo>
                    <a:pt x="37" y="71"/>
                    <a:pt x="33" y="77"/>
                    <a:pt x="28" y="82"/>
                  </a:cubicBezTo>
                  <a:cubicBezTo>
                    <a:pt x="27" y="81"/>
                    <a:pt x="27" y="79"/>
                    <a:pt x="27" y="77"/>
                  </a:cubicBezTo>
                  <a:cubicBezTo>
                    <a:pt x="23" y="58"/>
                    <a:pt x="19" y="36"/>
                    <a:pt x="8" y="25"/>
                  </a:cubicBezTo>
                  <a:cubicBezTo>
                    <a:pt x="5" y="28"/>
                    <a:pt x="3" y="31"/>
                    <a:pt x="0" y="34"/>
                  </a:cubicBezTo>
                  <a:cubicBezTo>
                    <a:pt x="13" y="48"/>
                    <a:pt x="14" y="88"/>
                    <a:pt x="22" y="108"/>
                  </a:cubicBezTo>
                  <a:cubicBezTo>
                    <a:pt x="30" y="97"/>
                    <a:pt x="43" y="84"/>
                    <a:pt x="51" y="72"/>
                  </a:cubicBezTo>
                  <a:cubicBezTo>
                    <a:pt x="59" y="59"/>
                    <a:pt x="57" y="43"/>
                    <a:pt x="64" y="32"/>
                  </a:cubicBezTo>
                  <a:cubicBezTo>
                    <a:pt x="72" y="18"/>
                    <a:pt x="80" y="12"/>
                    <a:pt x="87" y="12"/>
                  </a:cubicBezTo>
                  <a:cubicBezTo>
                    <a:pt x="89" y="12"/>
                    <a:pt x="90" y="12"/>
                    <a:pt x="91" y="13"/>
                  </a:cubicBezTo>
                  <a:cubicBezTo>
                    <a:pt x="89" y="9"/>
                    <a:pt x="88" y="4"/>
                    <a:pt x="87" y="0"/>
                  </a:cubicBezTo>
                </a:path>
              </a:pathLst>
            </a:custGeom>
            <a:solidFill>
              <a:srgbClr val="20B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7" name="íşḻîḓè">
              <a:extLst>
                <a:ext uri="{FF2B5EF4-FFF2-40B4-BE49-F238E27FC236}">
                  <a16:creationId xmlns:a16="http://schemas.microsoft.com/office/drawing/2014/main" id="{691A2BB2-556A-4933-8EAF-23A6C4808500}"/>
                </a:ext>
              </a:extLst>
            </p:cNvPr>
            <p:cNvSpPr/>
            <p:nvPr/>
          </p:nvSpPr>
          <p:spPr bwMode="auto">
            <a:xfrm>
              <a:off x="4597401" y="3238500"/>
              <a:ext cx="939800" cy="1033463"/>
            </a:xfrm>
            <a:custGeom>
              <a:avLst/>
              <a:gdLst>
                <a:gd name="T0" fmla="*/ 0 w 285"/>
                <a:gd name="T1" fmla="*/ 288 h 314"/>
                <a:gd name="T2" fmla="*/ 0 w 285"/>
                <a:gd name="T3" fmla="*/ 287 h 314"/>
                <a:gd name="T4" fmla="*/ 0 w 285"/>
                <a:gd name="T5" fmla="*/ 287 h 314"/>
                <a:gd name="T6" fmla="*/ 0 w 285"/>
                <a:gd name="T7" fmla="*/ 287 h 314"/>
                <a:gd name="T8" fmla="*/ 0 w 285"/>
                <a:gd name="T9" fmla="*/ 277 h 314"/>
                <a:gd name="T10" fmla="*/ 0 w 285"/>
                <a:gd name="T11" fmla="*/ 287 h 314"/>
                <a:gd name="T12" fmla="*/ 215 w 285"/>
                <a:gd name="T13" fmla="*/ 128 h 314"/>
                <a:gd name="T14" fmla="*/ 211 w 285"/>
                <a:gd name="T15" fmla="*/ 125 h 314"/>
                <a:gd name="T16" fmla="*/ 224 w 285"/>
                <a:gd name="T17" fmla="*/ 113 h 314"/>
                <a:gd name="T18" fmla="*/ 240 w 285"/>
                <a:gd name="T19" fmla="*/ 112 h 314"/>
                <a:gd name="T20" fmla="*/ 240 w 285"/>
                <a:gd name="T21" fmla="*/ 127 h 314"/>
                <a:gd name="T22" fmla="*/ 215 w 285"/>
                <a:gd name="T23" fmla="*/ 128 h 314"/>
                <a:gd name="T24" fmla="*/ 213 w 285"/>
                <a:gd name="T25" fmla="*/ 24 h 314"/>
                <a:gd name="T26" fmla="*/ 233 w 285"/>
                <a:gd name="T27" fmla="*/ 32 h 314"/>
                <a:gd name="T28" fmla="*/ 251 w 285"/>
                <a:gd name="T29" fmla="*/ 59 h 314"/>
                <a:gd name="T30" fmla="*/ 265 w 285"/>
                <a:gd name="T31" fmla="*/ 113 h 314"/>
                <a:gd name="T32" fmla="*/ 238 w 285"/>
                <a:gd name="T33" fmla="*/ 100 h 314"/>
                <a:gd name="T34" fmla="*/ 158 w 285"/>
                <a:gd name="T35" fmla="*/ 123 h 314"/>
                <a:gd name="T36" fmla="*/ 193 w 285"/>
                <a:gd name="T37" fmla="*/ 116 h 314"/>
                <a:gd name="T38" fmla="*/ 217 w 285"/>
                <a:gd name="T39" fmla="*/ 140 h 314"/>
                <a:gd name="T40" fmla="*/ 110 w 285"/>
                <a:gd name="T41" fmla="*/ 195 h 314"/>
                <a:gd name="T42" fmla="*/ 78 w 285"/>
                <a:gd name="T43" fmla="*/ 250 h 314"/>
                <a:gd name="T44" fmla="*/ 64 w 285"/>
                <a:gd name="T45" fmla="*/ 302 h 314"/>
                <a:gd name="T46" fmla="*/ 30 w 285"/>
                <a:gd name="T47" fmla="*/ 259 h 314"/>
                <a:gd name="T48" fmla="*/ 49 w 285"/>
                <a:gd name="T49" fmla="*/ 305 h 314"/>
                <a:gd name="T50" fmla="*/ 65 w 285"/>
                <a:gd name="T51" fmla="*/ 314 h 314"/>
                <a:gd name="T52" fmla="*/ 76 w 285"/>
                <a:gd name="T53" fmla="*/ 303 h 314"/>
                <a:gd name="T54" fmla="*/ 88 w 285"/>
                <a:gd name="T55" fmla="*/ 258 h 314"/>
                <a:gd name="T56" fmla="*/ 107 w 285"/>
                <a:gd name="T57" fmla="*/ 229 h 314"/>
                <a:gd name="T58" fmla="*/ 119 w 285"/>
                <a:gd name="T59" fmla="*/ 203 h 314"/>
                <a:gd name="T60" fmla="*/ 119 w 285"/>
                <a:gd name="T61" fmla="*/ 202 h 314"/>
                <a:gd name="T62" fmla="*/ 187 w 285"/>
                <a:gd name="T63" fmla="*/ 166 h 314"/>
                <a:gd name="T64" fmla="*/ 240 w 285"/>
                <a:gd name="T65" fmla="*/ 128 h 314"/>
                <a:gd name="T66" fmla="*/ 253 w 285"/>
                <a:gd name="T67" fmla="*/ 128 h 314"/>
                <a:gd name="T68" fmla="*/ 269 w 285"/>
                <a:gd name="T69" fmla="*/ 125 h 314"/>
                <a:gd name="T70" fmla="*/ 275 w 285"/>
                <a:gd name="T71" fmla="*/ 106 h 314"/>
                <a:gd name="T72" fmla="*/ 271 w 285"/>
                <a:gd name="T73" fmla="*/ 81 h 314"/>
                <a:gd name="T74" fmla="*/ 261 w 285"/>
                <a:gd name="T75" fmla="*/ 52 h 314"/>
                <a:gd name="T76" fmla="*/ 259 w 285"/>
                <a:gd name="T77" fmla="*/ 50 h 314"/>
                <a:gd name="T78" fmla="*/ 245 w 285"/>
                <a:gd name="T79" fmla="*/ 42 h 314"/>
                <a:gd name="T80" fmla="*/ 244 w 285"/>
                <a:gd name="T81" fmla="*/ 26 h 314"/>
                <a:gd name="T82" fmla="*/ 243 w 285"/>
                <a:gd name="T83" fmla="*/ 24 h 314"/>
                <a:gd name="T84" fmla="*/ 235 w 285"/>
                <a:gd name="T85" fmla="*/ 10 h 314"/>
                <a:gd name="T86" fmla="*/ 222 w 285"/>
                <a:gd name="T87" fmla="*/ 9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85" h="314">
                  <a:moveTo>
                    <a:pt x="0" y="287"/>
                  </a:moveTo>
                  <a:cubicBezTo>
                    <a:pt x="0" y="287"/>
                    <a:pt x="0" y="287"/>
                    <a:pt x="0" y="288"/>
                  </a:cubicBezTo>
                  <a:cubicBezTo>
                    <a:pt x="0" y="287"/>
                    <a:pt x="0" y="287"/>
                    <a:pt x="0" y="287"/>
                  </a:cubicBezTo>
                  <a:moveTo>
                    <a:pt x="0" y="287"/>
                  </a:moveTo>
                  <a:cubicBezTo>
                    <a:pt x="0" y="287"/>
                    <a:pt x="0" y="287"/>
                    <a:pt x="0" y="287"/>
                  </a:cubicBezTo>
                  <a:cubicBezTo>
                    <a:pt x="0" y="287"/>
                    <a:pt x="0" y="287"/>
                    <a:pt x="0" y="287"/>
                  </a:cubicBezTo>
                  <a:moveTo>
                    <a:pt x="0" y="287"/>
                  </a:moveTo>
                  <a:cubicBezTo>
                    <a:pt x="0" y="287"/>
                    <a:pt x="0" y="287"/>
                    <a:pt x="0" y="287"/>
                  </a:cubicBezTo>
                  <a:cubicBezTo>
                    <a:pt x="0" y="287"/>
                    <a:pt x="0" y="287"/>
                    <a:pt x="0" y="287"/>
                  </a:cubicBezTo>
                  <a:moveTo>
                    <a:pt x="0" y="277"/>
                  </a:moveTo>
                  <a:cubicBezTo>
                    <a:pt x="0" y="277"/>
                    <a:pt x="0" y="277"/>
                    <a:pt x="0" y="277"/>
                  </a:cubicBezTo>
                  <a:cubicBezTo>
                    <a:pt x="0" y="280"/>
                    <a:pt x="0" y="283"/>
                    <a:pt x="0" y="287"/>
                  </a:cubicBezTo>
                  <a:cubicBezTo>
                    <a:pt x="0" y="283"/>
                    <a:pt x="0" y="280"/>
                    <a:pt x="0" y="277"/>
                  </a:cubicBezTo>
                  <a:moveTo>
                    <a:pt x="215" y="128"/>
                  </a:moveTo>
                  <a:cubicBezTo>
                    <a:pt x="213" y="128"/>
                    <a:pt x="212" y="128"/>
                    <a:pt x="212" y="128"/>
                  </a:cubicBezTo>
                  <a:cubicBezTo>
                    <a:pt x="211" y="127"/>
                    <a:pt x="211" y="126"/>
                    <a:pt x="211" y="125"/>
                  </a:cubicBezTo>
                  <a:cubicBezTo>
                    <a:pt x="211" y="123"/>
                    <a:pt x="210" y="119"/>
                    <a:pt x="208" y="115"/>
                  </a:cubicBezTo>
                  <a:cubicBezTo>
                    <a:pt x="214" y="115"/>
                    <a:pt x="219" y="114"/>
                    <a:pt x="224" y="113"/>
                  </a:cubicBezTo>
                  <a:cubicBezTo>
                    <a:pt x="230" y="113"/>
                    <a:pt x="234" y="112"/>
                    <a:pt x="238" y="112"/>
                  </a:cubicBezTo>
                  <a:cubicBezTo>
                    <a:pt x="239" y="112"/>
                    <a:pt x="240" y="112"/>
                    <a:pt x="240" y="112"/>
                  </a:cubicBezTo>
                  <a:cubicBezTo>
                    <a:pt x="241" y="113"/>
                    <a:pt x="241" y="114"/>
                    <a:pt x="241" y="116"/>
                  </a:cubicBezTo>
                  <a:cubicBezTo>
                    <a:pt x="240" y="127"/>
                    <a:pt x="240" y="127"/>
                    <a:pt x="240" y="127"/>
                  </a:cubicBezTo>
                  <a:cubicBezTo>
                    <a:pt x="217" y="128"/>
                    <a:pt x="217" y="128"/>
                    <a:pt x="217" y="128"/>
                  </a:cubicBezTo>
                  <a:cubicBezTo>
                    <a:pt x="216" y="128"/>
                    <a:pt x="215" y="128"/>
                    <a:pt x="215" y="128"/>
                  </a:cubicBezTo>
                  <a:moveTo>
                    <a:pt x="206" y="0"/>
                  </a:moveTo>
                  <a:cubicBezTo>
                    <a:pt x="210" y="7"/>
                    <a:pt x="212" y="16"/>
                    <a:pt x="213" y="24"/>
                  </a:cubicBezTo>
                  <a:cubicBezTo>
                    <a:pt x="218" y="19"/>
                    <a:pt x="222" y="17"/>
                    <a:pt x="224" y="17"/>
                  </a:cubicBezTo>
                  <a:cubicBezTo>
                    <a:pt x="229" y="17"/>
                    <a:pt x="229" y="26"/>
                    <a:pt x="233" y="32"/>
                  </a:cubicBezTo>
                  <a:cubicBezTo>
                    <a:pt x="235" y="35"/>
                    <a:pt x="232" y="43"/>
                    <a:pt x="233" y="48"/>
                  </a:cubicBezTo>
                  <a:cubicBezTo>
                    <a:pt x="237" y="52"/>
                    <a:pt x="246" y="54"/>
                    <a:pt x="251" y="59"/>
                  </a:cubicBezTo>
                  <a:cubicBezTo>
                    <a:pt x="262" y="75"/>
                    <a:pt x="256" y="68"/>
                    <a:pt x="259" y="84"/>
                  </a:cubicBezTo>
                  <a:cubicBezTo>
                    <a:pt x="262" y="94"/>
                    <a:pt x="256" y="100"/>
                    <a:pt x="265" y="113"/>
                  </a:cubicBezTo>
                  <a:cubicBezTo>
                    <a:pt x="261" y="115"/>
                    <a:pt x="257" y="116"/>
                    <a:pt x="253" y="116"/>
                  </a:cubicBezTo>
                  <a:cubicBezTo>
                    <a:pt x="253" y="103"/>
                    <a:pt x="247" y="100"/>
                    <a:pt x="238" y="100"/>
                  </a:cubicBezTo>
                  <a:cubicBezTo>
                    <a:pt x="228" y="100"/>
                    <a:pt x="216" y="104"/>
                    <a:pt x="206" y="104"/>
                  </a:cubicBezTo>
                  <a:cubicBezTo>
                    <a:pt x="190" y="105"/>
                    <a:pt x="158" y="100"/>
                    <a:pt x="158" y="123"/>
                  </a:cubicBezTo>
                  <a:cubicBezTo>
                    <a:pt x="168" y="119"/>
                    <a:pt x="176" y="113"/>
                    <a:pt x="184" y="113"/>
                  </a:cubicBezTo>
                  <a:cubicBezTo>
                    <a:pt x="187" y="113"/>
                    <a:pt x="190" y="114"/>
                    <a:pt x="193" y="116"/>
                  </a:cubicBezTo>
                  <a:cubicBezTo>
                    <a:pt x="204" y="122"/>
                    <a:pt x="193" y="140"/>
                    <a:pt x="215" y="140"/>
                  </a:cubicBezTo>
                  <a:cubicBezTo>
                    <a:pt x="215" y="140"/>
                    <a:pt x="216" y="140"/>
                    <a:pt x="217" y="140"/>
                  </a:cubicBezTo>
                  <a:cubicBezTo>
                    <a:pt x="205" y="159"/>
                    <a:pt x="182" y="150"/>
                    <a:pt x="165" y="158"/>
                  </a:cubicBezTo>
                  <a:cubicBezTo>
                    <a:pt x="150" y="164"/>
                    <a:pt x="122" y="182"/>
                    <a:pt x="110" y="195"/>
                  </a:cubicBezTo>
                  <a:cubicBezTo>
                    <a:pt x="99" y="206"/>
                    <a:pt x="102" y="209"/>
                    <a:pt x="96" y="225"/>
                  </a:cubicBezTo>
                  <a:cubicBezTo>
                    <a:pt x="91" y="239"/>
                    <a:pt x="88" y="239"/>
                    <a:pt x="78" y="250"/>
                  </a:cubicBezTo>
                  <a:cubicBezTo>
                    <a:pt x="61" y="271"/>
                    <a:pt x="67" y="273"/>
                    <a:pt x="64" y="302"/>
                  </a:cubicBezTo>
                  <a:cubicBezTo>
                    <a:pt x="64" y="302"/>
                    <a:pt x="64" y="302"/>
                    <a:pt x="64" y="302"/>
                  </a:cubicBezTo>
                  <a:cubicBezTo>
                    <a:pt x="59" y="302"/>
                    <a:pt x="54" y="291"/>
                    <a:pt x="48" y="280"/>
                  </a:cubicBezTo>
                  <a:cubicBezTo>
                    <a:pt x="42" y="269"/>
                    <a:pt x="35" y="259"/>
                    <a:pt x="30" y="259"/>
                  </a:cubicBezTo>
                  <a:cubicBezTo>
                    <a:pt x="29" y="259"/>
                    <a:pt x="28" y="259"/>
                    <a:pt x="27" y="260"/>
                  </a:cubicBezTo>
                  <a:cubicBezTo>
                    <a:pt x="34" y="275"/>
                    <a:pt x="41" y="290"/>
                    <a:pt x="49" y="305"/>
                  </a:cubicBezTo>
                  <a:cubicBezTo>
                    <a:pt x="53" y="310"/>
                    <a:pt x="58" y="314"/>
                    <a:pt x="64" y="314"/>
                  </a:cubicBezTo>
                  <a:cubicBezTo>
                    <a:pt x="65" y="314"/>
                    <a:pt x="65" y="314"/>
                    <a:pt x="65" y="314"/>
                  </a:cubicBezTo>
                  <a:cubicBezTo>
                    <a:pt x="75" y="312"/>
                    <a:pt x="75" y="312"/>
                    <a:pt x="75" y="312"/>
                  </a:cubicBezTo>
                  <a:cubicBezTo>
                    <a:pt x="76" y="303"/>
                    <a:pt x="76" y="303"/>
                    <a:pt x="76" y="303"/>
                  </a:cubicBezTo>
                  <a:cubicBezTo>
                    <a:pt x="77" y="295"/>
                    <a:pt x="77" y="288"/>
                    <a:pt x="77" y="283"/>
                  </a:cubicBezTo>
                  <a:cubicBezTo>
                    <a:pt x="78" y="272"/>
                    <a:pt x="78" y="270"/>
                    <a:pt x="88" y="258"/>
                  </a:cubicBezTo>
                  <a:cubicBezTo>
                    <a:pt x="90" y="256"/>
                    <a:pt x="92" y="254"/>
                    <a:pt x="93" y="252"/>
                  </a:cubicBezTo>
                  <a:cubicBezTo>
                    <a:pt x="100" y="246"/>
                    <a:pt x="103" y="241"/>
                    <a:pt x="107" y="229"/>
                  </a:cubicBezTo>
                  <a:cubicBezTo>
                    <a:pt x="110" y="223"/>
                    <a:pt x="111" y="219"/>
                    <a:pt x="112" y="216"/>
                  </a:cubicBezTo>
                  <a:cubicBezTo>
                    <a:pt x="113" y="210"/>
                    <a:pt x="114" y="208"/>
                    <a:pt x="119" y="203"/>
                  </a:cubicBezTo>
                  <a:cubicBezTo>
                    <a:pt x="119" y="203"/>
                    <a:pt x="119" y="203"/>
                    <a:pt x="119" y="203"/>
                  </a:cubicBezTo>
                  <a:cubicBezTo>
                    <a:pt x="119" y="202"/>
                    <a:pt x="119" y="202"/>
                    <a:pt x="119" y="202"/>
                  </a:cubicBezTo>
                  <a:cubicBezTo>
                    <a:pt x="129" y="192"/>
                    <a:pt x="156" y="175"/>
                    <a:pt x="170" y="169"/>
                  </a:cubicBezTo>
                  <a:cubicBezTo>
                    <a:pt x="174" y="167"/>
                    <a:pt x="180" y="166"/>
                    <a:pt x="187" y="166"/>
                  </a:cubicBezTo>
                  <a:cubicBezTo>
                    <a:pt x="199" y="165"/>
                    <a:pt x="216" y="164"/>
                    <a:pt x="227" y="147"/>
                  </a:cubicBezTo>
                  <a:cubicBezTo>
                    <a:pt x="240" y="128"/>
                    <a:pt x="240" y="128"/>
                    <a:pt x="240" y="128"/>
                  </a:cubicBezTo>
                  <a:cubicBezTo>
                    <a:pt x="240" y="128"/>
                    <a:pt x="240" y="128"/>
                    <a:pt x="240" y="128"/>
                  </a:cubicBezTo>
                  <a:cubicBezTo>
                    <a:pt x="253" y="128"/>
                    <a:pt x="253" y="128"/>
                    <a:pt x="253" y="128"/>
                  </a:cubicBezTo>
                  <a:cubicBezTo>
                    <a:pt x="258" y="128"/>
                    <a:pt x="263" y="127"/>
                    <a:pt x="267" y="125"/>
                  </a:cubicBezTo>
                  <a:cubicBezTo>
                    <a:pt x="267" y="125"/>
                    <a:pt x="268" y="125"/>
                    <a:pt x="269" y="125"/>
                  </a:cubicBezTo>
                  <a:cubicBezTo>
                    <a:pt x="285" y="119"/>
                    <a:pt x="285" y="119"/>
                    <a:pt x="285" y="119"/>
                  </a:cubicBezTo>
                  <a:cubicBezTo>
                    <a:pt x="275" y="106"/>
                    <a:pt x="275" y="106"/>
                    <a:pt x="275" y="106"/>
                  </a:cubicBezTo>
                  <a:cubicBezTo>
                    <a:pt x="272" y="101"/>
                    <a:pt x="272" y="99"/>
                    <a:pt x="272" y="95"/>
                  </a:cubicBezTo>
                  <a:cubicBezTo>
                    <a:pt x="272" y="91"/>
                    <a:pt x="272" y="87"/>
                    <a:pt x="271" y="81"/>
                  </a:cubicBezTo>
                  <a:cubicBezTo>
                    <a:pt x="270" y="77"/>
                    <a:pt x="270" y="76"/>
                    <a:pt x="270" y="74"/>
                  </a:cubicBezTo>
                  <a:cubicBezTo>
                    <a:pt x="270" y="66"/>
                    <a:pt x="268" y="63"/>
                    <a:pt x="261" y="52"/>
                  </a:cubicBezTo>
                  <a:cubicBezTo>
                    <a:pt x="260" y="51"/>
                    <a:pt x="260" y="51"/>
                    <a:pt x="260" y="51"/>
                  </a:cubicBezTo>
                  <a:cubicBezTo>
                    <a:pt x="259" y="50"/>
                    <a:pt x="259" y="50"/>
                    <a:pt x="259" y="50"/>
                  </a:cubicBezTo>
                  <a:cubicBezTo>
                    <a:pt x="256" y="47"/>
                    <a:pt x="251" y="44"/>
                    <a:pt x="247" y="43"/>
                  </a:cubicBezTo>
                  <a:cubicBezTo>
                    <a:pt x="247" y="42"/>
                    <a:pt x="246" y="42"/>
                    <a:pt x="245" y="42"/>
                  </a:cubicBezTo>
                  <a:cubicBezTo>
                    <a:pt x="245" y="41"/>
                    <a:pt x="245" y="41"/>
                    <a:pt x="245" y="40"/>
                  </a:cubicBezTo>
                  <a:cubicBezTo>
                    <a:pt x="246" y="36"/>
                    <a:pt x="247" y="31"/>
                    <a:pt x="244" y="26"/>
                  </a:cubicBezTo>
                  <a:cubicBezTo>
                    <a:pt x="244" y="25"/>
                    <a:pt x="244" y="25"/>
                    <a:pt x="244" y="25"/>
                  </a:cubicBezTo>
                  <a:cubicBezTo>
                    <a:pt x="243" y="24"/>
                    <a:pt x="243" y="24"/>
                    <a:pt x="243" y="24"/>
                  </a:cubicBezTo>
                  <a:cubicBezTo>
                    <a:pt x="242" y="23"/>
                    <a:pt x="241" y="21"/>
                    <a:pt x="241" y="20"/>
                  </a:cubicBezTo>
                  <a:cubicBezTo>
                    <a:pt x="240" y="17"/>
                    <a:pt x="238" y="13"/>
                    <a:pt x="235" y="10"/>
                  </a:cubicBezTo>
                  <a:cubicBezTo>
                    <a:pt x="233" y="14"/>
                    <a:pt x="233" y="14"/>
                    <a:pt x="233" y="14"/>
                  </a:cubicBezTo>
                  <a:cubicBezTo>
                    <a:pt x="222" y="9"/>
                    <a:pt x="222" y="9"/>
                    <a:pt x="222" y="9"/>
                  </a:cubicBezTo>
                  <a:cubicBezTo>
                    <a:pt x="216" y="7"/>
                    <a:pt x="211" y="3"/>
                    <a:pt x="206" y="0"/>
                  </a:cubicBezTo>
                </a:path>
              </a:pathLst>
            </a:custGeom>
            <a:solidFill>
              <a:srgbClr val="20B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8" name="îšľiḋê">
              <a:extLst>
                <a:ext uri="{FF2B5EF4-FFF2-40B4-BE49-F238E27FC236}">
                  <a16:creationId xmlns:a16="http://schemas.microsoft.com/office/drawing/2014/main" id="{6F80CC48-5873-487F-91C6-6CFC51D50312}"/>
                </a:ext>
              </a:extLst>
            </p:cNvPr>
            <p:cNvSpPr/>
            <p:nvPr/>
          </p:nvSpPr>
          <p:spPr bwMode="auto">
            <a:xfrm>
              <a:off x="5310188" y="2838450"/>
              <a:ext cx="244475" cy="431800"/>
            </a:xfrm>
            <a:custGeom>
              <a:avLst/>
              <a:gdLst>
                <a:gd name="T0" fmla="*/ 28 w 74"/>
                <a:gd name="T1" fmla="*/ 0 h 131"/>
                <a:gd name="T2" fmla="*/ 24 w 74"/>
                <a:gd name="T3" fmla="*/ 2 h 131"/>
                <a:gd name="T4" fmla="*/ 29 w 74"/>
                <a:gd name="T5" fmla="*/ 4 h 131"/>
                <a:gd name="T6" fmla="*/ 43 w 74"/>
                <a:gd name="T7" fmla="*/ 28 h 131"/>
                <a:gd name="T8" fmla="*/ 43 w 74"/>
                <a:gd name="T9" fmla="*/ 50 h 131"/>
                <a:gd name="T10" fmla="*/ 61 w 74"/>
                <a:gd name="T11" fmla="*/ 60 h 131"/>
                <a:gd name="T12" fmla="*/ 51 w 74"/>
                <a:gd name="T13" fmla="*/ 73 h 131"/>
                <a:gd name="T14" fmla="*/ 33 w 74"/>
                <a:gd name="T15" fmla="*/ 71 h 131"/>
                <a:gd name="T16" fmla="*/ 35 w 74"/>
                <a:gd name="T17" fmla="*/ 97 h 131"/>
                <a:gd name="T18" fmla="*/ 16 w 74"/>
                <a:gd name="T19" fmla="*/ 82 h 131"/>
                <a:gd name="T20" fmla="*/ 11 w 74"/>
                <a:gd name="T21" fmla="*/ 119 h 131"/>
                <a:gd name="T22" fmla="*/ 0 w 74"/>
                <a:gd name="T23" fmla="*/ 113 h 131"/>
                <a:gd name="T24" fmla="*/ 5 w 74"/>
                <a:gd name="T25" fmla="*/ 126 h 131"/>
                <a:gd name="T26" fmla="*/ 8 w 74"/>
                <a:gd name="T27" fmla="*/ 126 h 131"/>
                <a:gd name="T28" fmla="*/ 19 w 74"/>
                <a:gd name="T29" fmla="*/ 131 h 131"/>
                <a:gd name="T30" fmla="*/ 22 w 74"/>
                <a:gd name="T31" fmla="*/ 124 h 131"/>
                <a:gd name="T32" fmla="*/ 26 w 74"/>
                <a:gd name="T33" fmla="*/ 105 h 131"/>
                <a:gd name="T34" fmla="*/ 43 w 74"/>
                <a:gd name="T35" fmla="*/ 122 h 131"/>
                <a:gd name="T36" fmla="*/ 47 w 74"/>
                <a:gd name="T37" fmla="*/ 99 h 131"/>
                <a:gd name="T38" fmla="*/ 48 w 74"/>
                <a:gd name="T39" fmla="*/ 85 h 131"/>
                <a:gd name="T40" fmla="*/ 51 w 74"/>
                <a:gd name="T41" fmla="*/ 85 h 131"/>
                <a:gd name="T42" fmla="*/ 69 w 74"/>
                <a:gd name="T43" fmla="*/ 77 h 131"/>
                <a:gd name="T44" fmla="*/ 72 w 74"/>
                <a:gd name="T45" fmla="*/ 57 h 131"/>
                <a:gd name="T46" fmla="*/ 53 w 74"/>
                <a:gd name="T47" fmla="*/ 43 h 131"/>
                <a:gd name="T48" fmla="*/ 54 w 74"/>
                <a:gd name="T49" fmla="*/ 40 h 131"/>
                <a:gd name="T50" fmla="*/ 55 w 74"/>
                <a:gd name="T51" fmla="*/ 27 h 131"/>
                <a:gd name="T52" fmla="*/ 55 w 74"/>
                <a:gd name="T53" fmla="*/ 16 h 131"/>
                <a:gd name="T54" fmla="*/ 52 w 74"/>
                <a:gd name="T55" fmla="*/ 4 h 131"/>
                <a:gd name="T56" fmla="*/ 45 w 74"/>
                <a:gd name="T57" fmla="*/ 5 h 131"/>
                <a:gd name="T58" fmla="*/ 45 w 74"/>
                <a:gd name="T59" fmla="*/ 5 h 131"/>
                <a:gd name="T60" fmla="*/ 28 w 74"/>
                <a:gd name="T61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4" h="131">
                  <a:moveTo>
                    <a:pt x="28" y="0"/>
                  </a:moveTo>
                  <a:cubicBezTo>
                    <a:pt x="26" y="1"/>
                    <a:pt x="25" y="1"/>
                    <a:pt x="24" y="2"/>
                  </a:cubicBezTo>
                  <a:cubicBezTo>
                    <a:pt x="26" y="3"/>
                    <a:pt x="28" y="4"/>
                    <a:pt x="29" y="4"/>
                  </a:cubicBezTo>
                  <a:cubicBezTo>
                    <a:pt x="49" y="15"/>
                    <a:pt x="41" y="6"/>
                    <a:pt x="43" y="28"/>
                  </a:cubicBezTo>
                  <a:cubicBezTo>
                    <a:pt x="45" y="36"/>
                    <a:pt x="38" y="39"/>
                    <a:pt x="43" y="50"/>
                  </a:cubicBezTo>
                  <a:cubicBezTo>
                    <a:pt x="45" y="57"/>
                    <a:pt x="59" y="52"/>
                    <a:pt x="61" y="60"/>
                  </a:cubicBezTo>
                  <a:cubicBezTo>
                    <a:pt x="63" y="70"/>
                    <a:pt x="58" y="73"/>
                    <a:pt x="51" y="73"/>
                  </a:cubicBezTo>
                  <a:cubicBezTo>
                    <a:pt x="45" y="73"/>
                    <a:pt x="38" y="71"/>
                    <a:pt x="33" y="71"/>
                  </a:cubicBezTo>
                  <a:cubicBezTo>
                    <a:pt x="37" y="79"/>
                    <a:pt x="37" y="87"/>
                    <a:pt x="35" y="97"/>
                  </a:cubicBezTo>
                  <a:cubicBezTo>
                    <a:pt x="30" y="92"/>
                    <a:pt x="22" y="87"/>
                    <a:pt x="16" y="82"/>
                  </a:cubicBezTo>
                  <a:cubicBezTo>
                    <a:pt x="14" y="94"/>
                    <a:pt x="16" y="108"/>
                    <a:pt x="11" y="119"/>
                  </a:cubicBezTo>
                  <a:cubicBezTo>
                    <a:pt x="7" y="117"/>
                    <a:pt x="4" y="115"/>
                    <a:pt x="0" y="113"/>
                  </a:cubicBezTo>
                  <a:cubicBezTo>
                    <a:pt x="2" y="117"/>
                    <a:pt x="4" y="121"/>
                    <a:pt x="5" y="126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13" y="126"/>
                    <a:pt x="17" y="128"/>
                    <a:pt x="19" y="131"/>
                  </a:cubicBezTo>
                  <a:cubicBezTo>
                    <a:pt x="22" y="124"/>
                    <a:pt x="22" y="124"/>
                    <a:pt x="22" y="124"/>
                  </a:cubicBezTo>
                  <a:cubicBezTo>
                    <a:pt x="25" y="118"/>
                    <a:pt x="26" y="111"/>
                    <a:pt x="26" y="105"/>
                  </a:cubicBezTo>
                  <a:cubicBezTo>
                    <a:pt x="43" y="122"/>
                    <a:pt x="43" y="122"/>
                    <a:pt x="43" y="122"/>
                  </a:cubicBezTo>
                  <a:cubicBezTo>
                    <a:pt x="47" y="99"/>
                    <a:pt x="47" y="99"/>
                    <a:pt x="47" y="99"/>
                  </a:cubicBezTo>
                  <a:cubicBezTo>
                    <a:pt x="47" y="95"/>
                    <a:pt x="48" y="90"/>
                    <a:pt x="48" y="85"/>
                  </a:cubicBezTo>
                  <a:cubicBezTo>
                    <a:pt x="49" y="85"/>
                    <a:pt x="50" y="85"/>
                    <a:pt x="51" y="85"/>
                  </a:cubicBezTo>
                  <a:cubicBezTo>
                    <a:pt x="59" y="85"/>
                    <a:pt x="65" y="82"/>
                    <a:pt x="69" y="77"/>
                  </a:cubicBezTo>
                  <a:cubicBezTo>
                    <a:pt x="73" y="72"/>
                    <a:pt x="74" y="65"/>
                    <a:pt x="72" y="57"/>
                  </a:cubicBezTo>
                  <a:cubicBezTo>
                    <a:pt x="70" y="45"/>
                    <a:pt x="58" y="43"/>
                    <a:pt x="53" y="43"/>
                  </a:cubicBezTo>
                  <a:cubicBezTo>
                    <a:pt x="53" y="42"/>
                    <a:pt x="53" y="41"/>
                    <a:pt x="54" y="40"/>
                  </a:cubicBezTo>
                  <a:cubicBezTo>
                    <a:pt x="55" y="37"/>
                    <a:pt x="56" y="32"/>
                    <a:pt x="55" y="27"/>
                  </a:cubicBezTo>
                  <a:cubicBezTo>
                    <a:pt x="55" y="22"/>
                    <a:pt x="55" y="19"/>
                    <a:pt x="55" y="16"/>
                  </a:cubicBezTo>
                  <a:cubicBezTo>
                    <a:pt x="56" y="11"/>
                    <a:pt x="54" y="7"/>
                    <a:pt x="52" y="4"/>
                  </a:cubicBezTo>
                  <a:cubicBezTo>
                    <a:pt x="50" y="5"/>
                    <a:pt x="48" y="5"/>
                    <a:pt x="45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0" y="5"/>
                    <a:pt x="33" y="3"/>
                    <a:pt x="28" y="0"/>
                  </a:cubicBezTo>
                </a:path>
              </a:pathLst>
            </a:custGeom>
            <a:solidFill>
              <a:srgbClr val="20B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9" name="îṥ1ïdé">
              <a:extLst>
                <a:ext uri="{FF2B5EF4-FFF2-40B4-BE49-F238E27FC236}">
                  <a16:creationId xmlns:a16="http://schemas.microsoft.com/office/drawing/2014/main" id="{ED516B2C-25D3-495C-A99E-2FA676745AA1}"/>
                </a:ext>
              </a:extLst>
            </p:cNvPr>
            <p:cNvSpPr/>
            <p:nvPr/>
          </p:nvSpPr>
          <p:spPr bwMode="auto">
            <a:xfrm>
              <a:off x="4956176" y="2938463"/>
              <a:ext cx="458788" cy="263525"/>
            </a:xfrm>
            <a:custGeom>
              <a:avLst/>
              <a:gdLst>
                <a:gd name="T0" fmla="*/ 94 w 139"/>
                <a:gd name="T1" fmla="*/ 31 h 80"/>
                <a:gd name="T2" fmla="*/ 91 w 139"/>
                <a:gd name="T3" fmla="*/ 31 h 80"/>
                <a:gd name="T4" fmla="*/ 88 w 139"/>
                <a:gd name="T5" fmla="*/ 30 h 80"/>
                <a:gd name="T6" fmla="*/ 93 w 139"/>
                <a:gd name="T7" fmla="*/ 25 h 80"/>
                <a:gd name="T8" fmla="*/ 106 w 139"/>
                <a:gd name="T9" fmla="*/ 12 h 80"/>
                <a:gd name="T10" fmla="*/ 111 w 139"/>
                <a:gd name="T11" fmla="*/ 16 h 80"/>
                <a:gd name="T12" fmla="*/ 114 w 139"/>
                <a:gd name="T13" fmla="*/ 23 h 80"/>
                <a:gd name="T14" fmla="*/ 94 w 139"/>
                <a:gd name="T15" fmla="*/ 31 h 80"/>
                <a:gd name="T16" fmla="*/ 106 w 139"/>
                <a:gd name="T17" fmla="*/ 0 h 80"/>
                <a:gd name="T18" fmla="*/ 76 w 139"/>
                <a:gd name="T19" fmla="*/ 25 h 80"/>
                <a:gd name="T20" fmla="*/ 71 w 139"/>
                <a:gd name="T21" fmla="*/ 26 h 80"/>
                <a:gd name="T22" fmla="*/ 69 w 139"/>
                <a:gd name="T23" fmla="*/ 26 h 80"/>
                <a:gd name="T24" fmla="*/ 68 w 139"/>
                <a:gd name="T25" fmla="*/ 26 h 80"/>
                <a:gd name="T26" fmla="*/ 59 w 139"/>
                <a:gd name="T27" fmla="*/ 30 h 80"/>
                <a:gd name="T28" fmla="*/ 56 w 139"/>
                <a:gd name="T29" fmla="*/ 46 h 80"/>
                <a:gd name="T30" fmla="*/ 48 w 139"/>
                <a:gd name="T31" fmla="*/ 49 h 80"/>
                <a:gd name="T32" fmla="*/ 41 w 139"/>
                <a:gd name="T33" fmla="*/ 48 h 80"/>
                <a:gd name="T34" fmla="*/ 35 w 139"/>
                <a:gd name="T35" fmla="*/ 47 h 80"/>
                <a:gd name="T36" fmla="*/ 30 w 139"/>
                <a:gd name="T37" fmla="*/ 48 h 80"/>
                <a:gd name="T38" fmla="*/ 30 w 139"/>
                <a:gd name="T39" fmla="*/ 48 h 80"/>
                <a:gd name="T40" fmla="*/ 0 w 139"/>
                <a:gd name="T41" fmla="*/ 80 h 80"/>
                <a:gd name="T42" fmla="*/ 24 w 139"/>
                <a:gd name="T43" fmla="*/ 66 h 80"/>
                <a:gd name="T44" fmla="*/ 34 w 139"/>
                <a:gd name="T45" fmla="*/ 59 h 80"/>
                <a:gd name="T46" fmla="*/ 35 w 139"/>
                <a:gd name="T47" fmla="*/ 59 h 80"/>
                <a:gd name="T48" fmla="*/ 39 w 139"/>
                <a:gd name="T49" fmla="*/ 59 h 80"/>
                <a:gd name="T50" fmla="*/ 48 w 139"/>
                <a:gd name="T51" fmla="*/ 61 h 80"/>
                <a:gd name="T52" fmla="*/ 62 w 139"/>
                <a:gd name="T53" fmla="*/ 56 h 80"/>
                <a:gd name="T54" fmla="*/ 63 w 139"/>
                <a:gd name="T55" fmla="*/ 55 h 80"/>
                <a:gd name="T56" fmla="*/ 64 w 139"/>
                <a:gd name="T57" fmla="*/ 54 h 80"/>
                <a:gd name="T58" fmla="*/ 69 w 139"/>
                <a:gd name="T59" fmla="*/ 38 h 80"/>
                <a:gd name="T60" fmla="*/ 71 w 139"/>
                <a:gd name="T61" fmla="*/ 38 h 80"/>
                <a:gd name="T62" fmla="*/ 78 w 139"/>
                <a:gd name="T63" fmla="*/ 37 h 80"/>
                <a:gd name="T64" fmla="*/ 78 w 139"/>
                <a:gd name="T65" fmla="*/ 38 h 80"/>
                <a:gd name="T66" fmla="*/ 76 w 139"/>
                <a:gd name="T67" fmla="*/ 59 h 80"/>
                <a:gd name="T68" fmla="*/ 76 w 139"/>
                <a:gd name="T69" fmla="*/ 59 h 80"/>
                <a:gd name="T70" fmla="*/ 89 w 139"/>
                <a:gd name="T71" fmla="*/ 63 h 80"/>
                <a:gd name="T72" fmla="*/ 89 w 139"/>
                <a:gd name="T73" fmla="*/ 43 h 80"/>
                <a:gd name="T74" fmla="*/ 94 w 139"/>
                <a:gd name="T75" fmla="*/ 43 h 80"/>
                <a:gd name="T76" fmla="*/ 120 w 139"/>
                <a:gd name="T77" fmla="*/ 8 h 80"/>
                <a:gd name="T78" fmla="*/ 106 w 139"/>
                <a:gd name="T7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39" h="80">
                  <a:moveTo>
                    <a:pt x="94" y="31"/>
                  </a:moveTo>
                  <a:cubicBezTo>
                    <a:pt x="93" y="31"/>
                    <a:pt x="92" y="31"/>
                    <a:pt x="91" y="31"/>
                  </a:cubicBezTo>
                  <a:cubicBezTo>
                    <a:pt x="88" y="30"/>
                    <a:pt x="88" y="30"/>
                    <a:pt x="88" y="30"/>
                  </a:cubicBezTo>
                  <a:cubicBezTo>
                    <a:pt x="90" y="29"/>
                    <a:pt x="91" y="27"/>
                    <a:pt x="93" y="25"/>
                  </a:cubicBezTo>
                  <a:cubicBezTo>
                    <a:pt x="96" y="21"/>
                    <a:pt x="103" y="12"/>
                    <a:pt x="106" y="12"/>
                  </a:cubicBezTo>
                  <a:cubicBezTo>
                    <a:pt x="106" y="12"/>
                    <a:pt x="108" y="13"/>
                    <a:pt x="111" y="16"/>
                  </a:cubicBezTo>
                  <a:cubicBezTo>
                    <a:pt x="112" y="17"/>
                    <a:pt x="115" y="21"/>
                    <a:pt x="114" y="23"/>
                  </a:cubicBezTo>
                  <a:cubicBezTo>
                    <a:pt x="112" y="27"/>
                    <a:pt x="103" y="31"/>
                    <a:pt x="94" y="31"/>
                  </a:cubicBezTo>
                  <a:moveTo>
                    <a:pt x="106" y="0"/>
                  </a:moveTo>
                  <a:cubicBezTo>
                    <a:pt x="94" y="0"/>
                    <a:pt x="85" y="17"/>
                    <a:pt x="76" y="25"/>
                  </a:cubicBezTo>
                  <a:cubicBezTo>
                    <a:pt x="75" y="26"/>
                    <a:pt x="73" y="26"/>
                    <a:pt x="71" y="26"/>
                  </a:cubicBezTo>
                  <a:cubicBezTo>
                    <a:pt x="70" y="26"/>
                    <a:pt x="70" y="26"/>
                    <a:pt x="69" y="26"/>
                  </a:cubicBezTo>
                  <a:cubicBezTo>
                    <a:pt x="69" y="26"/>
                    <a:pt x="68" y="26"/>
                    <a:pt x="68" y="26"/>
                  </a:cubicBezTo>
                  <a:cubicBezTo>
                    <a:pt x="64" y="26"/>
                    <a:pt x="61" y="27"/>
                    <a:pt x="59" y="30"/>
                  </a:cubicBezTo>
                  <a:cubicBezTo>
                    <a:pt x="56" y="33"/>
                    <a:pt x="59" y="43"/>
                    <a:pt x="56" y="46"/>
                  </a:cubicBezTo>
                  <a:cubicBezTo>
                    <a:pt x="53" y="48"/>
                    <a:pt x="50" y="49"/>
                    <a:pt x="48" y="49"/>
                  </a:cubicBezTo>
                  <a:cubicBezTo>
                    <a:pt x="46" y="49"/>
                    <a:pt x="43" y="48"/>
                    <a:pt x="41" y="48"/>
                  </a:cubicBezTo>
                  <a:cubicBezTo>
                    <a:pt x="39" y="47"/>
                    <a:pt x="37" y="47"/>
                    <a:pt x="35" y="47"/>
                  </a:cubicBezTo>
                  <a:cubicBezTo>
                    <a:pt x="33" y="47"/>
                    <a:pt x="32" y="47"/>
                    <a:pt x="30" y="48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19" y="58"/>
                    <a:pt x="9" y="69"/>
                    <a:pt x="0" y="80"/>
                  </a:cubicBezTo>
                  <a:cubicBezTo>
                    <a:pt x="10" y="79"/>
                    <a:pt x="18" y="72"/>
                    <a:pt x="24" y="66"/>
                  </a:cubicBezTo>
                  <a:cubicBezTo>
                    <a:pt x="28" y="63"/>
                    <a:pt x="31" y="60"/>
                    <a:pt x="34" y="59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6" y="59"/>
                    <a:pt x="37" y="59"/>
                    <a:pt x="39" y="59"/>
                  </a:cubicBezTo>
                  <a:cubicBezTo>
                    <a:pt x="41" y="60"/>
                    <a:pt x="44" y="61"/>
                    <a:pt x="48" y="61"/>
                  </a:cubicBezTo>
                  <a:cubicBezTo>
                    <a:pt x="53" y="61"/>
                    <a:pt x="58" y="59"/>
                    <a:pt x="62" y="56"/>
                  </a:cubicBezTo>
                  <a:cubicBezTo>
                    <a:pt x="63" y="55"/>
                    <a:pt x="63" y="55"/>
                    <a:pt x="63" y="55"/>
                  </a:cubicBezTo>
                  <a:cubicBezTo>
                    <a:pt x="64" y="54"/>
                    <a:pt x="64" y="54"/>
                    <a:pt x="64" y="54"/>
                  </a:cubicBezTo>
                  <a:cubicBezTo>
                    <a:pt x="69" y="50"/>
                    <a:pt x="69" y="43"/>
                    <a:pt x="69" y="38"/>
                  </a:cubicBezTo>
                  <a:cubicBezTo>
                    <a:pt x="71" y="38"/>
                    <a:pt x="71" y="38"/>
                    <a:pt x="71" y="38"/>
                  </a:cubicBezTo>
                  <a:cubicBezTo>
                    <a:pt x="73" y="38"/>
                    <a:pt x="76" y="38"/>
                    <a:pt x="78" y="37"/>
                  </a:cubicBezTo>
                  <a:cubicBezTo>
                    <a:pt x="78" y="38"/>
                    <a:pt x="78" y="38"/>
                    <a:pt x="78" y="38"/>
                  </a:cubicBezTo>
                  <a:cubicBezTo>
                    <a:pt x="75" y="46"/>
                    <a:pt x="75" y="53"/>
                    <a:pt x="76" y="59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81" y="59"/>
                    <a:pt x="85" y="60"/>
                    <a:pt x="89" y="63"/>
                  </a:cubicBezTo>
                  <a:cubicBezTo>
                    <a:pt x="87" y="57"/>
                    <a:pt x="87" y="50"/>
                    <a:pt x="89" y="43"/>
                  </a:cubicBezTo>
                  <a:cubicBezTo>
                    <a:pt x="91" y="43"/>
                    <a:pt x="93" y="43"/>
                    <a:pt x="94" y="43"/>
                  </a:cubicBezTo>
                  <a:cubicBezTo>
                    <a:pt x="114" y="43"/>
                    <a:pt x="139" y="28"/>
                    <a:pt x="120" y="8"/>
                  </a:cubicBezTo>
                  <a:cubicBezTo>
                    <a:pt x="115" y="2"/>
                    <a:pt x="110" y="0"/>
                    <a:pt x="106" y="0"/>
                  </a:cubicBezTo>
                </a:path>
              </a:pathLst>
            </a:custGeom>
            <a:solidFill>
              <a:srgbClr val="20B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0" name="ïṥḷîḋé">
              <a:extLst>
                <a:ext uri="{FF2B5EF4-FFF2-40B4-BE49-F238E27FC236}">
                  <a16:creationId xmlns:a16="http://schemas.microsoft.com/office/drawing/2014/main" id="{DA5AA0FF-3F99-4CFA-AE4D-67C08A33F066}"/>
                </a:ext>
              </a:extLst>
            </p:cNvPr>
            <p:cNvSpPr/>
            <p:nvPr/>
          </p:nvSpPr>
          <p:spPr bwMode="auto">
            <a:xfrm>
              <a:off x="5207001" y="3132138"/>
              <a:ext cx="165100" cy="152400"/>
            </a:xfrm>
            <a:custGeom>
              <a:avLst/>
              <a:gdLst>
                <a:gd name="T0" fmla="*/ 0 w 50"/>
                <a:gd name="T1" fmla="*/ 0 h 46"/>
                <a:gd name="T2" fmla="*/ 0 w 50"/>
                <a:gd name="T3" fmla="*/ 0 h 46"/>
                <a:gd name="T4" fmla="*/ 4 w 50"/>
                <a:gd name="T5" fmla="*/ 13 h 46"/>
                <a:gd name="T6" fmla="*/ 21 w 50"/>
                <a:gd name="T7" fmla="*/ 32 h 46"/>
                <a:gd name="T8" fmla="*/ 37 w 50"/>
                <a:gd name="T9" fmla="*/ 41 h 46"/>
                <a:gd name="T10" fmla="*/ 48 w 50"/>
                <a:gd name="T11" fmla="*/ 46 h 46"/>
                <a:gd name="T12" fmla="*/ 50 w 50"/>
                <a:gd name="T13" fmla="*/ 42 h 46"/>
                <a:gd name="T14" fmla="*/ 39 w 50"/>
                <a:gd name="T15" fmla="*/ 37 h 46"/>
                <a:gd name="T16" fmla="*/ 36 w 50"/>
                <a:gd name="T17" fmla="*/ 37 h 46"/>
                <a:gd name="T18" fmla="*/ 31 w 50"/>
                <a:gd name="T19" fmla="*/ 24 h 46"/>
                <a:gd name="T20" fmla="*/ 13 w 50"/>
                <a:gd name="T21" fmla="*/ 4 h 46"/>
                <a:gd name="T22" fmla="*/ 0 w 50"/>
                <a:gd name="T23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4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4"/>
                    <a:pt x="2" y="9"/>
                    <a:pt x="4" y="13"/>
                  </a:cubicBezTo>
                  <a:cubicBezTo>
                    <a:pt x="11" y="15"/>
                    <a:pt x="17" y="22"/>
                    <a:pt x="21" y="32"/>
                  </a:cubicBezTo>
                  <a:cubicBezTo>
                    <a:pt x="26" y="35"/>
                    <a:pt x="31" y="39"/>
                    <a:pt x="37" y="41"/>
                  </a:cubicBezTo>
                  <a:cubicBezTo>
                    <a:pt x="48" y="46"/>
                    <a:pt x="48" y="46"/>
                    <a:pt x="48" y="46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48" y="39"/>
                    <a:pt x="44" y="37"/>
                    <a:pt x="39" y="37"/>
                  </a:cubicBezTo>
                  <a:cubicBezTo>
                    <a:pt x="38" y="37"/>
                    <a:pt x="37" y="37"/>
                    <a:pt x="36" y="37"/>
                  </a:cubicBezTo>
                  <a:cubicBezTo>
                    <a:pt x="35" y="32"/>
                    <a:pt x="33" y="28"/>
                    <a:pt x="31" y="24"/>
                  </a:cubicBezTo>
                  <a:cubicBezTo>
                    <a:pt x="23" y="19"/>
                    <a:pt x="17" y="12"/>
                    <a:pt x="13" y="4"/>
                  </a:cubicBezTo>
                  <a:cubicBezTo>
                    <a:pt x="9" y="1"/>
                    <a:pt x="5" y="0"/>
                    <a:pt x="0" y="0"/>
                  </a:cubicBezTo>
                </a:path>
              </a:pathLst>
            </a:custGeom>
            <a:solidFill>
              <a:srgbClr val="28BC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1" name="í$1iḑè">
              <a:extLst>
                <a:ext uri="{FF2B5EF4-FFF2-40B4-BE49-F238E27FC236}">
                  <a16:creationId xmlns:a16="http://schemas.microsoft.com/office/drawing/2014/main" id="{34284A6F-FF6C-4124-8AFF-0A1B18226DF7}"/>
                </a:ext>
              </a:extLst>
            </p:cNvPr>
            <p:cNvSpPr/>
            <p:nvPr/>
          </p:nvSpPr>
          <p:spPr bwMode="auto">
            <a:xfrm>
              <a:off x="5221288" y="3175000"/>
              <a:ext cx="55563" cy="63500"/>
            </a:xfrm>
            <a:custGeom>
              <a:avLst/>
              <a:gdLst>
                <a:gd name="T0" fmla="*/ 0 w 17"/>
                <a:gd name="T1" fmla="*/ 0 h 19"/>
                <a:gd name="T2" fmla="*/ 17 w 17"/>
                <a:gd name="T3" fmla="*/ 19 h 19"/>
                <a:gd name="T4" fmla="*/ 0 w 17"/>
                <a:gd name="T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" h="19">
                  <a:moveTo>
                    <a:pt x="0" y="0"/>
                  </a:moveTo>
                  <a:cubicBezTo>
                    <a:pt x="4" y="7"/>
                    <a:pt x="10" y="13"/>
                    <a:pt x="17" y="19"/>
                  </a:cubicBezTo>
                  <a:cubicBezTo>
                    <a:pt x="13" y="9"/>
                    <a:pt x="7" y="2"/>
                    <a:pt x="0" y="0"/>
                  </a:cubicBezTo>
                </a:path>
              </a:pathLst>
            </a:custGeom>
            <a:solidFill>
              <a:srgbClr val="6EC9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2" name="iṡḻíḑè">
              <a:extLst>
                <a:ext uri="{FF2B5EF4-FFF2-40B4-BE49-F238E27FC236}">
                  <a16:creationId xmlns:a16="http://schemas.microsoft.com/office/drawing/2014/main" id="{87B6C0B4-7D06-4E8E-9804-D95F3CD89FE2}"/>
                </a:ext>
              </a:extLst>
            </p:cNvPr>
            <p:cNvSpPr/>
            <p:nvPr/>
          </p:nvSpPr>
          <p:spPr bwMode="auto">
            <a:xfrm>
              <a:off x="5432426" y="2730500"/>
              <a:ext cx="220663" cy="122238"/>
            </a:xfrm>
            <a:custGeom>
              <a:avLst/>
              <a:gdLst>
                <a:gd name="T0" fmla="*/ 67 w 67"/>
                <a:gd name="T1" fmla="*/ 0 h 37"/>
                <a:gd name="T2" fmla="*/ 0 w 67"/>
                <a:gd name="T3" fmla="*/ 28 h 37"/>
                <a:gd name="T4" fmla="*/ 6 w 67"/>
                <a:gd name="T5" fmla="*/ 31 h 37"/>
                <a:gd name="T6" fmla="*/ 15 w 67"/>
                <a:gd name="T7" fmla="*/ 37 h 37"/>
                <a:gd name="T8" fmla="*/ 24 w 67"/>
                <a:gd name="T9" fmla="*/ 31 h 37"/>
                <a:gd name="T10" fmla="*/ 29 w 67"/>
                <a:gd name="T11" fmla="*/ 21 h 37"/>
                <a:gd name="T12" fmla="*/ 60 w 67"/>
                <a:gd name="T13" fmla="*/ 5 h 37"/>
                <a:gd name="T14" fmla="*/ 67 w 67"/>
                <a:gd name="T1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7" h="37">
                  <a:moveTo>
                    <a:pt x="67" y="0"/>
                  </a:moveTo>
                  <a:cubicBezTo>
                    <a:pt x="44" y="8"/>
                    <a:pt x="21" y="17"/>
                    <a:pt x="0" y="28"/>
                  </a:cubicBezTo>
                  <a:cubicBezTo>
                    <a:pt x="3" y="29"/>
                    <a:pt x="5" y="30"/>
                    <a:pt x="6" y="31"/>
                  </a:cubicBezTo>
                  <a:cubicBezTo>
                    <a:pt x="10" y="33"/>
                    <a:pt x="13" y="34"/>
                    <a:pt x="15" y="37"/>
                  </a:cubicBezTo>
                  <a:cubicBezTo>
                    <a:pt x="19" y="36"/>
                    <a:pt x="22" y="34"/>
                    <a:pt x="24" y="31"/>
                  </a:cubicBezTo>
                  <a:cubicBezTo>
                    <a:pt x="27" y="28"/>
                    <a:pt x="29" y="25"/>
                    <a:pt x="29" y="21"/>
                  </a:cubicBezTo>
                  <a:cubicBezTo>
                    <a:pt x="42" y="18"/>
                    <a:pt x="52" y="11"/>
                    <a:pt x="60" y="5"/>
                  </a:cubicBezTo>
                  <a:cubicBezTo>
                    <a:pt x="62" y="3"/>
                    <a:pt x="65" y="2"/>
                    <a:pt x="67" y="0"/>
                  </a:cubicBezTo>
                </a:path>
              </a:pathLst>
            </a:custGeom>
            <a:solidFill>
              <a:srgbClr val="20B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3" name="îṡ1ïḓé">
              <a:extLst>
                <a:ext uri="{FF2B5EF4-FFF2-40B4-BE49-F238E27FC236}">
                  <a16:creationId xmlns:a16="http://schemas.microsoft.com/office/drawing/2014/main" id="{CAAE50F6-AE82-409C-8DC7-7501DC0C7364}"/>
                </a:ext>
              </a:extLst>
            </p:cNvPr>
            <p:cNvSpPr/>
            <p:nvPr/>
          </p:nvSpPr>
          <p:spPr bwMode="auto">
            <a:xfrm>
              <a:off x="5402263" y="2822575"/>
              <a:ext cx="79375" cy="33338"/>
            </a:xfrm>
            <a:custGeom>
              <a:avLst/>
              <a:gdLst>
                <a:gd name="T0" fmla="*/ 9 w 24"/>
                <a:gd name="T1" fmla="*/ 0 h 10"/>
                <a:gd name="T2" fmla="*/ 0 w 24"/>
                <a:gd name="T3" fmla="*/ 5 h 10"/>
                <a:gd name="T4" fmla="*/ 17 w 24"/>
                <a:gd name="T5" fmla="*/ 10 h 10"/>
                <a:gd name="T6" fmla="*/ 17 w 24"/>
                <a:gd name="T7" fmla="*/ 10 h 10"/>
                <a:gd name="T8" fmla="*/ 24 w 24"/>
                <a:gd name="T9" fmla="*/ 9 h 10"/>
                <a:gd name="T10" fmla="*/ 15 w 24"/>
                <a:gd name="T11" fmla="*/ 3 h 10"/>
                <a:gd name="T12" fmla="*/ 9 w 24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10">
                  <a:moveTo>
                    <a:pt x="9" y="0"/>
                  </a:moveTo>
                  <a:cubicBezTo>
                    <a:pt x="6" y="2"/>
                    <a:pt x="3" y="3"/>
                    <a:pt x="0" y="5"/>
                  </a:cubicBezTo>
                  <a:cubicBezTo>
                    <a:pt x="5" y="8"/>
                    <a:pt x="12" y="10"/>
                    <a:pt x="17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20" y="10"/>
                    <a:pt x="22" y="10"/>
                    <a:pt x="24" y="9"/>
                  </a:cubicBezTo>
                  <a:cubicBezTo>
                    <a:pt x="22" y="6"/>
                    <a:pt x="19" y="5"/>
                    <a:pt x="15" y="3"/>
                  </a:cubicBezTo>
                  <a:cubicBezTo>
                    <a:pt x="14" y="2"/>
                    <a:pt x="12" y="1"/>
                    <a:pt x="9" y="0"/>
                  </a:cubicBezTo>
                </a:path>
              </a:pathLst>
            </a:custGeom>
            <a:solidFill>
              <a:srgbClr val="28BC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4" name="ísḷide">
              <a:extLst>
                <a:ext uri="{FF2B5EF4-FFF2-40B4-BE49-F238E27FC236}">
                  <a16:creationId xmlns:a16="http://schemas.microsoft.com/office/drawing/2014/main" id="{F138ACD0-8368-41D9-A076-A1255473E3C4}"/>
                </a:ext>
              </a:extLst>
            </p:cNvPr>
            <p:cNvSpPr/>
            <p:nvPr/>
          </p:nvSpPr>
          <p:spPr bwMode="auto">
            <a:xfrm>
              <a:off x="4772026" y="4268788"/>
              <a:ext cx="138113" cy="174625"/>
            </a:xfrm>
            <a:custGeom>
              <a:avLst/>
              <a:gdLst>
                <a:gd name="T0" fmla="*/ 0 w 42"/>
                <a:gd name="T1" fmla="*/ 0 h 53"/>
                <a:gd name="T2" fmla="*/ 12 w 42"/>
                <a:gd name="T3" fmla="*/ 20 h 53"/>
                <a:gd name="T4" fmla="*/ 25 w 42"/>
                <a:gd name="T5" fmla="*/ 42 h 53"/>
                <a:gd name="T6" fmla="*/ 33 w 42"/>
                <a:gd name="T7" fmla="*/ 53 h 53"/>
                <a:gd name="T8" fmla="*/ 39 w 42"/>
                <a:gd name="T9" fmla="*/ 48 h 53"/>
                <a:gd name="T10" fmla="*/ 38 w 42"/>
                <a:gd name="T11" fmla="*/ 31 h 53"/>
                <a:gd name="T12" fmla="*/ 0 w 42"/>
                <a:gd name="T1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53">
                  <a:moveTo>
                    <a:pt x="0" y="0"/>
                  </a:moveTo>
                  <a:cubicBezTo>
                    <a:pt x="4" y="7"/>
                    <a:pt x="8" y="14"/>
                    <a:pt x="12" y="20"/>
                  </a:cubicBezTo>
                  <a:cubicBezTo>
                    <a:pt x="25" y="30"/>
                    <a:pt x="34" y="42"/>
                    <a:pt x="25" y="42"/>
                  </a:cubicBezTo>
                  <a:cubicBezTo>
                    <a:pt x="28" y="46"/>
                    <a:pt x="30" y="50"/>
                    <a:pt x="33" y="53"/>
                  </a:cubicBezTo>
                  <a:cubicBezTo>
                    <a:pt x="36" y="52"/>
                    <a:pt x="38" y="49"/>
                    <a:pt x="39" y="48"/>
                  </a:cubicBezTo>
                  <a:cubicBezTo>
                    <a:pt x="40" y="45"/>
                    <a:pt x="42" y="39"/>
                    <a:pt x="38" y="31"/>
                  </a:cubicBezTo>
                  <a:cubicBezTo>
                    <a:pt x="33" y="22"/>
                    <a:pt x="16" y="8"/>
                    <a:pt x="0" y="0"/>
                  </a:cubicBezTo>
                </a:path>
              </a:pathLst>
            </a:custGeom>
            <a:solidFill>
              <a:srgbClr val="20B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5" name="îṣļîḋè">
              <a:extLst>
                <a:ext uri="{FF2B5EF4-FFF2-40B4-BE49-F238E27FC236}">
                  <a16:creationId xmlns:a16="http://schemas.microsoft.com/office/drawing/2014/main" id="{80A55272-0D5A-415E-8F59-2BD405F4A7E8}"/>
                </a:ext>
              </a:extLst>
            </p:cNvPr>
            <p:cNvSpPr/>
            <p:nvPr/>
          </p:nvSpPr>
          <p:spPr bwMode="auto">
            <a:xfrm>
              <a:off x="4702176" y="4286250"/>
              <a:ext cx="217488" cy="131763"/>
            </a:xfrm>
            <a:custGeom>
              <a:avLst/>
              <a:gdLst>
                <a:gd name="T0" fmla="*/ 0 w 66"/>
                <a:gd name="T1" fmla="*/ 5 h 40"/>
                <a:gd name="T2" fmla="*/ 44 w 66"/>
                <a:gd name="T3" fmla="*/ 37 h 40"/>
                <a:gd name="T4" fmla="*/ 2 w 66"/>
                <a:gd name="T5" fmla="*/ 0 h 40"/>
                <a:gd name="T6" fmla="*/ 0 w 66"/>
                <a:gd name="T7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40">
                  <a:moveTo>
                    <a:pt x="0" y="5"/>
                  </a:moveTo>
                  <a:cubicBezTo>
                    <a:pt x="5" y="13"/>
                    <a:pt x="36" y="37"/>
                    <a:pt x="44" y="37"/>
                  </a:cubicBezTo>
                  <a:cubicBezTo>
                    <a:pt x="66" y="40"/>
                    <a:pt x="21" y="0"/>
                    <a:pt x="2" y="0"/>
                  </a:cubicBezTo>
                  <a:cubicBezTo>
                    <a:pt x="0" y="5"/>
                    <a:pt x="0" y="5"/>
                    <a:pt x="0" y="5"/>
                  </a:cubicBezTo>
                </a:path>
              </a:pathLst>
            </a:custGeom>
            <a:solidFill>
              <a:srgbClr val="ADCE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6" name="íŝḷiḍé">
              <a:extLst>
                <a:ext uri="{FF2B5EF4-FFF2-40B4-BE49-F238E27FC236}">
                  <a16:creationId xmlns:a16="http://schemas.microsoft.com/office/drawing/2014/main" id="{7DCC500A-9397-4098-9D3B-A58F73A9BC6A}"/>
                </a:ext>
              </a:extLst>
            </p:cNvPr>
            <p:cNvSpPr/>
            <p:nvPr/>
          </p:nvSpPr>
          <p:spPr bwMode="auto">
            <a:xfrm>
              <a:off x="4778376" y="4460875"/>
              <a:ext cx="98425" cy="68263"/>
            </a:xfrm>
            <a:custGeom>
              <a:avLst/>
              <a:gdLst>
                <a:gd name="T0" fmla="*/ 8 w 30"/>
                <a:gd name="T1" fmla="*/ 0 h 21"/>
                <a:gd name="T2" fmla="*/ 1 w 30"/>
                <a:gd name="T3" fmla="*/ 2 h 21"/>
                <a:gd name="T4" fmla="*/ 9 w 30"/>
                <a:gd name="T5" fmla="*/ 0 h 21"/>
                <a:gd name="T6" fmla="*/ 8 w 30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1">
                  <a:moveTo>
                    <a:pt x="8" y="0"/>
                  </a:moveTo>
                  <a:cubicBezTo>
                    <a:pt x="30" y="10"/>
                    <a:pt x="0" y="21"/>
                    <a:pt x="1" y="2"/>
                  </a:cubicBezTo>
                  <a:cubicBezTo>
                    <a:pt x="5" y="0"/>
                    <a:pt x="6" y="2"/>
                    <a:pt x="9" y="0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solidFill>
              <a:srgbClr val="ADCE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7" name="íṥlidê">
              <a:extLst>
                <a:ext uri="{FF2B5EF4-FFF2-40B4-BE49-F238E27FC236}">
                  <a16:creationId xmlns:a16="http://schemas.microsoft.com/office/drawing/2014/main" id="{C727AD20-E9FC-4E68-9AEF-CA76D7EBA670}"/>
                </a:ext>
              </a:extLst>
            </p:cNvPr>
            <p:cNvSpPr/>
            <p:nvPr/>
          </p:nvSpPr>
          <p:spPr bwMode="auto">
            <a:xfrm>
              <a:off x="4597401" y="4183063"/>
              <a:ext cx="1554163" cy="1536700"/>
            </a:xfrm>
            <a:custGeom>
              <a:avLst/>
              <a:gdLst>
                <a:gd name="T0" fmla="*/ 465 w 471"/>
                <a:gd name="T1" fmla="*/ 466 h 466"/>
                <a:gd name="T2" fmla="*/ 465 w 471"/>
                <a:gd name="T3" fmla="*/ 466 h 466"/>
                <a:gd name="T4" fmla="*/ 465 w 471"/>
                <a:gd name="T5" fmla="*/ 466 h 466"/>
                <a:gd name="T6" fmla="*/ 466 w 471"/>
                <a:gd name="T7" fmla="*/ 466 h 466"/>
                <a:gd name="T8" fmla="*/ 466 w 471"/>
                <a:gd name="T9" fmla="*/ 466 h 466"/>
                <a:gd name="T10" fmla="*/ 466 w 471"/>
                <a:gd name="T11" fmla="*/ 466 h 466"/>
                <a:gd name="T12" fmla="*/ 466 w 471"/>
                <a:gd name="T13" fmla="*/ 466 h 466"/>
                <a:gd name="T14" fmla="*/ 466 w 471"/>
                <a:gd name="T15" fmla="*/ 466 h 466"/>
                <a:gd name="T16" fmla="*/ 466 w 471"/>
                <a:gd name="T17" fmla="*/ 466 h 466"/>
                <a:gd name="T18" fmla="*/ 466 w 471"/>
                <a:gd name="T19" fmla="*/ 466 h 466"/>
                <a:gd name="T20" fmla="*/ 466 w 471"/>
                <a:gd name="T21" fmla="*/ 466 h 466"/>
                <a:gd name="T22" fmla="*/ 466 w 471"/>
                <a:gd name="T23" fmla="*/ 466 h 466"/>
                <a:gd name="T24" fmla="*/ 467 w 471"/>
                <a:gd name="T25" fmla="*/ 466 h 466"/>
                <a:gd name="T26" fmla="*/ 467 w 471"/>
                <a:gd name="T27" fmla="*/ 466 h 466"/>
                <a:gd name="T28" fmla="*/ 467 w 471"/>
                <a:gd name="T29" fmla="*/ 466 h 466"/>
                <a:gd name="T30" fmla="*/ 467 w 471"/>
                <a:gd name="T31" fmla="*/ 466 h 466"/>
                <a:gd name="T32" fmla="*/ 467 w 471"/>
                <a:gd name="T33" fmla="*/ 466 h 466"/>
                <a:gd name="T34" fmla="*/ 467 w 471"/>
                <a:gd name="T35" fmla="*/ 466 h 466"/>
                <a:gd name="T36" fmla="*/ 468 w 471"/>
                <a:gd name="T37" fmla="*/ 466 h 466"/>
                <a:gd name="T38" fmla="*/ 467 w 471"/>
                <a:gd name="T39" fmla="*/ 466 h 466"/>
                <a:gd name="T40" fmla="*/ 468 w 471"/>
                <a:gd name="T41" fmla="*/ 466 h 466"/>
                <a:gd name="T42" fmla="*/ 468 w 471"/>
                <a:gd name="T43" fmla="*/ 466 h 466"/>
                <a:gd name="T44" fmla="*/ 468 w 471"/>
                <a:gd name="T45" fmla="*/ 466 h 466"/>
                <a:gd name="T46" fmla="*/ 468 w 471"/>
                <a:gd name="T47" fmla="*/ 466 h 466"/>
                <a:gd name="T48" fmla="*/ 468 w 471"/>
                <a:gd name="T49" fmla="*/ 466 h 466"/>
                <a:gd name="T50" fmla="*/ 468 w 471"/>
                <a:gd name="T51" fmla="*/ 466 h 466"/>
                <a:gd name="T52" fmla="*/ 468 w 471"/>
                <a:gd name="T53" fmla="*/ 466 h 466"/>
                <a:gd name="T54" fmla="*/ 469 w 471"/>
                <a:gd name="T55" fmla="*/ 466 h 466"/>
                <a:gd name="T56" fmla="*/ 469 w 471"/>
                <a:gd name="T57" fmla="*/ 466 h 466"/>
                <a:gd name="T58" fmla="*/ 469 w 471"/>
                <a:gd name="T59" fmla="*/ 466 h 466"/>
                <a:gd name="T60" fmla="*/ 469 w 471"/>
                <a:gd name="T61" fmla="*/ 466 h 466"/>
                <a:gd name="T62" fmla="*/ 469 w 471"/>
                <a:gd name="T63" fmla="*/ 466 h 466"/>
                <a:gd name="T64" fmla="*/ 469 w 471"/>
                <a:gd name="T65" fmla="*/ 466 h 466"/>
                <a:gd name="T66" fmla="*/ 469 w 471"/>
                <a:gd name="T67" fmla="*/ 466 h 466"/>
                <a:gd name="T68" fmla="*/ 469 w 471"/>
                <a:gd name="T69" fmla="*/ 466 h 466"/>
                <a:gd name="T70" fmla="*/ 469 w 471"/>
                <a:gd name="T71" fmla="*/ 466 h 466"/>
                <a:gd name="T72" fmla="*/ 470 w 471"/>
                <a:gd name="T73" fmla="*/ 466 h 466"/>
                <a:gd name="T74" fmla="*/ 470 w 471"/>
                <a:gd name="T75" fmla="*/ 466 h 466"/>
                <a:gd name="T76" fmla="*/ 470 w 471"/>
                <a:gd name="T77" fmla="*/ 466 h 466"/>
                <a:gd name="T78" fmla="*/ 471 w 471"/>
                <a:gd name="T79" fmla="*/ 466 h 466"/>
                <a:gd name="T80" fmla="*/ 470 w 471"/>
                <a:gd name="T81" fmla="*/ 466 h 466"/>
                <a:gd name="T82" fmla="*/ 471 w 471"/>
                <a:gd name="T83" fmla="*/ 466 h 466"/>
                <a:gd name="T84" fmla="*/ 471 w 471"/>
                <a:gd name="T85" fmla="*/ 466 h 466"/>
                <a:gd name="T86" fmla="*/ 471 w 471"/>
                <a:gd name="T87" fmla="*/ 466 h 466"/>
                <a:gd name="T88" fmla="*/ 471 w 471"/>
                <a:gd name="T89" fmla="*/ 466 h 466"/>
                <a:gd name="T90" fmla="*/ 471 w 471"/>
                <a:gd name="T91" fmla="*/ 466 h 466"/>
                <a:gd name="T92" fmla="*/ 471 w 471"/>
                <a:gd name="T93" fmla="*/ 466 h 466"/>
                <a:gd name="T94" fmla="*/ 471 w 471"/>
                <a:gd name="T95" fmla="*/ 466 h 466"/>
                <a:gd name="T96" fmla="*/ 0 w 471"/>
                <a:gd name="T97" fmla="*/ 1 h 466"/>
                <a:gd name="T98" fmla="*/ 0 w 471"/>
                <a:gd name="T99" fmla="*/ 1 h 466"/>
                <a:gd name="T100" fmla="*/ 0 w 471"/>
                <a:gd name="T101" fmla="*/ 1 h 466"/>
                <a:gd name="T102" fmla="*/ 0 w 471"/>
                <a:gd name="T103" fmla="*/ 1 h 466"/>
                <a:gd name="T104" fmla="*/ 0 w 471"/>
                <a:gd name="T105" fmla="*/ 0 h 466"/>
                <a:gd name="T106" fmla="*/ 0 w 471"/>
                <a:gd name="T107" fmla="*/ 0 h 466"/>
                <a:gd name="T108" fmla="*/ 0 w 471"/>
                <a:gd name="T109" fmla="*/ 0 h 466"/>
                <a:gd name="T110" fmla="*/ 0 w 471"/>
                <a:gd name="T111" fmla="*/ 0 h 466"/>
                <a:gd name="T112" fmla="*/ 0 w 471"/>
                <a:gd name="T113" fmla="*/ 0 h 466"/>
                <a:gd name="T114" fmla="*/ 0 w 471"/>
                <a:gd name="T115" fmla="*/ 0 h 466"/>
                <a:gd name="T116" fmla="*/ 0 w 471"/>
                <a:gd name="T117" fmla="*/ 0 h 466"/>
                <a:gd name="T118" fmla="*/ 0 w 471"/>
                <a:gd name="T119" fmla="*/ 0 h 466"/>
                <a:gd name="T120" fmla="*/ 0 w 471"/>
                <a:gd name="T121" fmla="*/ 0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71" h="466">
                  <a:moveTo>
                    <a:pt x="465" y="466"/>
                  </a:moveTo>
                  <a:cubicBezTo>
                    <a:pt x="465" y="466"/>
                    <a:pt x="465" y="466"/>
                    <a:pt x="465" y="466"/>
                  </a:cubicBezTo>
                  <a:cubicBezTo>
                    <a:pt x="465" y="466"/>
                    <a:pt x="465" y="466"/>
                    <a:pt x="465" y="466"/>
                  </a:cubicBezTo>
                  <a:moveTo>
                    <a:pt x="466" y="466"/>
                  </a:moveTo>
                  <a:cubicBezTo>
                    <a:pt x="466" y="466"/>
                    <a:pt x="466" y="466"/>
                    <a:pt x="466" y="466"/>
                  </a:cubicBezTo>
                  <a:cubicBezTo>
                    <a:pt x="466" y="466"/>
                    <a:pt x="466" y="466"/>
                    <a:pt x="466" y="466"/>
                  </a:cubicBezTo>
                  <a:moveTo>
                    <a:pt x="466" y="466"/>
                  </a:moveTo>
                  <a:cubicBezTo>
                    <a:pt x="466" y="466"/>
                    <a:pt x="466" y="466"/>
                    <a:pt x="466" y="466"/>
                  </a:cubicBezTo>
                  <a:cubicBezTo>
                    <a:pt x="466" y="466"/>
                    <a:pt x="466" y="466"/>
                    <a:pt x="466" y="466"/>
                  </a:cubicBezTo>
                  <a:moveTo>
                    <a:pt x="466" y="466"/>
                  </a:moveTo>
                  <a:cubicBezTo>
                    <a:pt x="466" y="466"/>
                    <a:pt x="466" y="466"/>
                    <a:pt x="466" y="466"/>
                  </a:cubicBezTo>
                  <a:cubicBezTo>
                    <a:pt x="466" y="466"/>
                    <a:pt x="466" y="466"/>
                    <a:pt x="466" y="466"/>
                  </a:cubicBezTo>
                  <a:moveTo>
                    <a:pt x="467" y="466"/>
                  </a:moveTo>
                  <a:cubicBezTo>
                    <a:pt x="467" y="466"/>
                    <a:pt x="467" y="466"/>
                    <a:pt x="467" y="466"/>
                  </a:cubicBezTo>
                  <a:cubicBezTo>
                    <a:pt x="467" y="466"/>
                    <a:pt x="467" y="466"/>
                    <a:pt x="467" y="466"/>
                  </a:cubicBezTo>
                  <a:moveTo>
                    <a:pt x="467" y="466"/>
                  </a:moveTo>
                  <a:cubicBezTo>
                    <a:pt x="467" y="466"/>
                    <a:pt x="467" y="466"/>
                    <a:pt x="467" y="466"/>
                  </a:cubicBezTo>
                  <a:cubicBezTo>
                    <a:pt x="467" y="466"/>
                    <a:pt x="467" y="466"/>
                    <a:pt x="467" y="466"/>
                  </a:cubicBezTo>
                  <a:moveTo>
                    <a:pt x="468" y="466"/>
                  </a:moveTo>
                  <a:cubicBezTo>
                    <a:pt x="468" y="466"/>
                    <a:pt x="467" y="466"/>
                    <a:pt x="467" y="466"/>
                  </a:cubicBezTo>
                  <a:cubicBezTo>
                    <a:pt x="467" y="466"/>
                    <a:pt x="468" y="466"/>
                    <a:pt x="468" y="466"/>
                  </a:cubicBezTo>
                  <a:moveTo>
                    <a:pt x="468" y="466"/>
                  </a:moveTo>
                  <a:cubicBezTo>
                    <a:pt x="468" y="466"/>
                    <a:pt x="468" y="466"/>
                    <a:pt x="468" y="466"/>
                  </a:cubicBezTo>
                  <a:cubicBezTo>
                    <a:pt x="468" y="466"/>
                    <a:pt x="468" y="466"/>
                    <a:pt x="468" y="466"/>
                  </a:cubicBezTo>
                  <a:moveTo>
                    <a:pt x="468" y="466"/>
                  </a:moveTo>
                  <a:cubicBezTo>
                    <a:pt x="468" y="466"/>
                    <a:pt x="468" y="466"/>
                    <a:pt x="468" y="466"/>
                  </a:cubicBezTo>
                  <a:cubicBezTo>
                    <a:pt x="468" y="466"/>
                    <a:pt x="468" y="466"/>
                    <a:pt x="468" y="466"/>
                  </a:cubicBezTo>
                  <a:moveTo>
                    <a:pt x="469" y="466"/>
                  </a:moveTo>
                  <a:cubicBezTo>
                    <a:pt x="469" y="466"/>
                    <a:pt x="469" y="466"/>
                    <a:pt x="469" y="466"/>
                  </a:cubicBezTo>
                  <a:cubicBezTo>
                    <a:pt x="469" y="466"/>
                    <a:pt x="469" y="466"/>
                    <a:pt x="469" y="466"/>
                  </a:cubicBezTo>
                  <a:moveTo>
                    <a:pt x="469" y="466"/>
                  </a:moveTo>
                  <a:cubicBezTo>
                    <a:pt x="469" y="466"/>
                    <a:pt x="469" y="466"/>
                    <a:pt x="469" y="466"/>
                  </a:cubicBezTo>
                  <a:cubicBezTo>
                    <a:pt x="469" y="466"/>
                    <a:pt x="469" y="466"/>
                    <a:pt x="469" y="466"/>
                  </a:cubicBezTo>
                  <a:moveTo>
                    <a:pt x="469" y="466"/>
                  </a:moveTo>
                  <a:cubicBezTo>
                    <a:pt x="469" y="466"/>
                    <a:pt x="469" y="466"/>
                    <a:pt x="469" y="466"/>
                  </a:cubicBezTo>
                  <a:cubicBezTo>
                    <a:pt x="469" y="466"/>
                    <a:pt x="469" y="466"/>
                    <a:pt x="469" y="466"/>
                  </a:cubicBezTo>
                  <a:moveTo>
                    <a:pt x="470" y="466"/>
                  </a:moveTo>
                  <a:cubicBezTo>
                    <a:pt x="470" y="466"/>
                    <a:pt x="470" y="466"/>
                    <a:pt x="470" y="466"/>
                  </a:cubicBezTo>
                  <a:cubicBezTo>
                    <a:pt x="470" y="466"/>
                    <a:pt x="470" y="466"/>
                    <a:pt x="470" y="466"/>
                  </a:cubicBezTo>
                  <a:moveTo>
                    <a:pt x="471" y="466"/>
                  </a:moveTo>
                  <a:cubicBezTo>
                    <a:pt x="471" y="466"/>
                    <a:pt x="471" y="466"/>
                    <a:pt x="470" y="466"/>
                  </a:cubicBezTo>
                  <a:cubicBezTo>
                    <a:pt x="471" y="466"/>
                    <a:pt x="471" y="466"/>
                    <a:pt x="471" y="466"/>
                  </a:cubicBezTo>
                  <a:moveTo>
                    <a:pt x="471" y="466"/>
                  </a:moveTo>
                  <a:cubicBezTo>
                    <a:pt x="471" y="466"/>
                    <a:pt x="471" y="466"/>
                    <a:pt x="471" y="466"/>
                  </a:cubicBezTo>
                  <a:cubicBezTo>
                    <a:pt x="471" y="466"/>
                    <a:pt x="471" y="466"/>
                    <a:pt x="471" y="466"/>
                  </a:cubicBezTo>
                  <a:moveTo>
                    <a:pt x="471" y="466"/>
                  </a:moveTo>
                  <a:cubicBezTo>
                    <a:pt x="471" y="466"/>
                    <a:pt x="471" y="466"/>
                    <a:pt x="471" y="466"/>
                  </a:cubicBezTo>
                  <a:cubicBezTo>
                    <a:pt x="471" y="466"/>
                    <a:pt x="471" y="466"/>
                    <a:pt x="471" y="466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7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8" name="ïś1îḍé">
              <a:extLst>
                <a:ext uri="{FF2B5EF4-FFF2-40B4-BE49-F238E27FC236}">
                  <a16:creationId xmlns:a16="http://schemas.microsoft.com/office/drawing/2014/main" id="{BDCA1D4D-5D26-435A-95BA-47F10C7123D1}"/>
                </a:ext>
              </a:extLst>
            </p:cNvPr>
            <p:cNvSpPr/>
            <p:nvPr/>
          </p:nvSpPr>
          <p:spPr bwMode="auto">
            <a:xfrm>
              <a:off x="4622801" y="4151313"/>
              <a:ext cx="2314575" cy="1568450"/>
            </a:xfrm>
            <a:custGeom>
              <a:avLst/>
              <a:gdLst>
                <a:gd name="T0" fmla="*/ 376 w 701"/>
                <a:gd name="T1" fmla="*/ 338 h 476"/>
                <a:gd name="T2" fmla="*/ 364 w 701"/>
                <a:gd name="T3" fmla="*/ 355 h 476"/>
                <a:gd name="T4" fmla="*/ 359 w 701"/>
                <a:gd name="T5" fmla="*/ 365 h 476"/>
                <a:gd name="T6" fmla="*/ 335 w 701"/>
                <a:gd name="T7" fmla="*/ 408 h 476"/>
                <a:gd name="T8" fmla="*/ 322 w 701"/>
                <a:gd name="T9" fmla="*/ 434 h 476"/>
                <a:gd name="T10" fmla="*/ 457 w 701"/>
                <a:gd name="T11" fmla="*/ 476 h 476"/>
                <a:gd name="T12" fmla="*/ 457 w 701"/>
                <a:gd name="T13" fmla="*/ 476 h 476"/>
                <a:gd name="T14" fmla="*/ 458 w 701"/>
                <a:gd name="T15" fmla="*/ 476 h 476"/>
                <a:gd name="T16" fmla="*/ 458 w 701"/>
                <a:gd name="T17" fmla="*/ 476 h 476"/>
                <a:gd name="T18" fmla="*/ 458 w 701"/>
                <a:gd name="T19" fmla="*/ 476 h 476"/>
                <a:gd name="T20" fmla="*/ 459 w 701"/>
                <a:gd name="T21" fmla="*/ 476 h 476"/>
                <a:gd name="T22" fmla="*/ 459 w 701"/>
                <a:gd name="T23" fmla="*/ 476 h 476"/>
                <a:gd name="T24" fmla="*/ 460 w 701"/>
                <a:gd name="T25" fmla="*/ 476 h 476"/>
                <a:gd name="T26" fmla="*/ 460 w 701"/>
                <a:gd name="T27" fmla="*/ 476 h 476"/>
                <a:gd name="T28" fmla="*/ 460 w 701"/>
                <a:gd name="T29" fmla="*/ 476 h 476"/>
                <a:gd name="T30" fmla="*/ 461 w 701"/>
                <a:gd name="T31" fmla="*/ 476 h 476"/>
                <a:gd name="T32" fmla="*/ 461 w 701"/>
                <a:gd name="T33" fmla="*/ 476 h 476"/>
                <a:gd name="T34" fmla="*/ 461 w 701"/>
                <a:gd name="T35" fmla="*/ 476 h 476"/>
                <a:gd name="T36" fmla="*/ 462 w 701"/>
                <a:gd name="T37" fmla="*/ 476 h 476"/>
                <a:gd name="T38" fmla="*/ 463 w 701"/>
                <a:gd name="T39" fmla="*/ 476 h 476"/>
                <a:gd name="T40" fmla="*/ 463 w 701"/>
                <a:gd name="T41" fmla="*/ 476 h 476"/>
                <a:gd name="T42" fmla="*/ 463 w 701"/>
                <a:gd name="T43" fmla="*/ 476 h 476"/>
                <a:gd name="T44" fmla="*/ 693 w 701"/>
                <a:gd name="T45" fmla="*/ 380 h 476"/>
                <a:gd name="T46" fmla="*/ 376 w 701"/>
                <a:gd name="T47" fmla="*/ 336 h 476"/>
                <a:gd name="T48" fmla="*/ 46 w 701"/>
                <a:gd name="T49" fmla="*/ 229 h 476"/>
                <a:gd name="T50" fmla="*/ 59 w 701"/>
                <a:gd name="T51" fmla="*/ 185 h 476"/>
                <a:gd name="T52" fmla="*/ 49 w 701"/>
                <a:gd name="T53" fmla="*/ 182 h 476"/>
                <a:gd name="T54" fmla="*/ 11 w 701"/>
                <a:gd name="T55" fmla="*/ 141 h 476"/>
                <a:gd name="T56" fmla="*/ 56 w 701"/>
                <a:gd name="T57" fmla="*/ 94 h 476"/>
                <a:gd name="T58" fmla="*/ 60 w 701"/>
                <a:gd name="T59" fmla="*/ 97 h 476"/>
                <a:gd name="T60" fmla="*/ 57 w 701"/>
                <a:gd name="T61" fmla="*/ 94 h 476"/>
                <a:gd name="T62" fmla="*/ 78 w 701"/>
                <a:gd name="T63" fmla="*/ 89 h 476"/>
                <a:gd name="T64" fmla="*/ 74 w 701"/>
                <a:gd name="T65" fmla="*/ 106 h 476"/>
                <a:gd name="T66" fmla="*/ 56 w 701"/>
                <a:gd name="T67" fmla="*/ 118 h 476"/>
                <a:gd name="T68" fmla="*/ 70 w 701"/>
                <a:gd name="T69" fmla="*/ 145 h 476"/>
                <a:gd name="T70" fmla="*/ 71 w 701"/>
                <a:gd name="T71" fmla="*/ 146 h 476"/>
                <a:gd name="T72" fmla="*/ 106 w 701"/>
                <a:gd name="T73" fmla="*/ 161 h 476"/>
                <a:gd name="T74" fmla="*/ 145 w 701"/>
                <a:gd name="T75" fmla="*/ 175 h 476"/>
                <a:gd name="T76" fmla="*/ 52 w 701"/>
                <a:gd name="T77" fmla="*/ 85 h 476"/>
                <a:gd name="T78" fmla="*/ 58 w 701"/>
                <a:gd name="T79" fmla="*/ 88 h 476"/>
                <a:gd name="T80" fmla="*/ 27 w 701"/>
                <a:gd name="T81" fmla="*/ 66 h 476"/>
                <a:gd name="T82" fmla="*/ 27 w 701"/>
                <a:gd name="T83" fmla="*/ 84 h 476"/>
                <a:gd name="T84" fmla="*/ 33 w 701"/>
                <a:gd name="T85" fmla="*/ 89 h 476"/>
                <a:gd name="T86" fmla="*/ 37 w 701"/>
                <a:gd name="T87" fmla="*/ 88 h 476"/>
                <a:gd name="T88" fmla="*/ 49 w 701"/>
                <a:gd name="T89" fmla="*/ 83 h 476"/>
                <a:gd name="T90" fmla="*/ 27 w 701"/>
                <a:gd name="T91" fmla="*/ 66 h 476"/>
                <a:gd name="T92" fmla="*/ 1 w 701"/>
                <a:gd name="T93" fmla="*/ 18 h 476"/>
                <a:gd name="T94" fmla="*/ 5 w 701"/>
                <a:gd name="T95" fmla="*/ 43 h 476"/>
                <a:gd name="T96" fmla="*/ 4 w 701"/>
                <a:gd name="T97" fmla="*/ 4 h 476"/>
                <a:gd name="T98" fmla="*/ 22 w 701"/>
                <a:gd name="T99" fmla="*/ 11 h 476"/>
                <a:gd name="T100" fmla="*/ 25 w 701"/>
                <a:gd name="T101" fmla="*/ 31 h 476"/>
                <a:gd name="T102" fmla="*/ 45 w 701"/>
                <a:gd name="T103" fmla="*/ 36 h 476"/>
                <a:gd name="T104" fmla="*/ 30 w 701"/>
                <a:gd name="T105" fmla="*/ 11 h 4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01" h="476">
                  <a:moveTo>
                    <a:pt x="376" y="336"/>
                  </a:moveTo>
                  <a:cubicBezTo>
                    <a:pt x="376" y="336"/>
                    <a:pt x="376" y="337"/>
                    <a:pt x="376" y="338"/>
                  </a:cubicBezTo>
                  <a:cubicBezTo>
                    <a:pt x="376" y="338"/>
                    <a:pt x="376" y="338"/>
                    <a:pt x="376" y="338"/>
                  </a:cubicBezTo>
                  <a:cubicBezTo>
                    <a:pt x="373" y="346"/>
                    <a:pt x="368" y="351"/>
                    <a:pt x="364" y="355"/>
                  </a:cubicBezTo>
                  <a:cubicBezTo>
                    <a:pt x="362" y="357"/>
                    <a:pt x="360" y="359"/>
                    <a:pt x="359" y="361"/>
                  </a:cubicBezTo>
                  <a:cubicBezTo>
                    <a:pt x="359" y="362"/>
                    <a:pt x="359" y="364"/>
                    <a:pt x="359" y="365"/>
                  </a:cubicBezTo>
                  <a:cubicBezTo>
                    <a:pt x="361" y="371"/>
                    <a:pt x="363" y="379"/>
                    <a:pt x="360" y="387"/>
                  </a:cubicBezTo>
                  <a:cubicBezTo>
                    <a:pt x="353" y="401"/>
                    <a:pt x="342" y="405"/>
                    <a:pt x="335" y="408"/>
                  </a:cubicBezTo>
                  <a:cubicBezTo>
                    <a:pt x="328" y="410"/>
                    <a:pt x="326" y="411"/>
                    <a:pt x="324" y="416"/>
                  </a:cubicBezTo>
                  <a:cubicBezTo>
                    <a:pt x="323" y="419"/>
                    <a:pt x="322" y="427"/>
                    <a:pt x="322" y="434"/>
                  </a:cubicBezTo>
                  <a:cubicBezTo>
                    <a:pt x="322" y="441"/>
                    <a:pt x="321" y="449"/>
                    <a:pt x="320" y="455"/>
                  </a:cubicBezTo>
                  <a:cubicBezTo>
                    <a:pt x="363" y="469"/>
                    <a:pt x="409" y="476"/>
                    <a:pt x="457" y="476"/>
                  </a:cubicBezTo>
                  <a:cubicBezTo>
                    <a:pt x="457" y="476"/>
                    <a:pt x="457" y="476"/>
                    <a:pt x="457" y="476"/>
                  </a:cubicBezTo>
                  <a:cubicBezTo>
                    <a:pt x="457" y="476"/>
                    <a:pt x="457" y="476"/>
                    <a:pt x="457" y="476"/>
                  </a:cubicBezTo>
                  <a:cubicBezTo>
                    <a:pt x="457" y="476"/>
                    <a:pt x="457" y="476"/>
                    <a:pt x="458" y="476"/>
                  </a:cubicBezTo>
                  <a:cubicBezTo>
                    <a:pt x="458" y="476"/>
                    <a:pt x="458" y="476"/>
                    <a:pt x="458" y="476"/>
                  </a:cubicBezTo>
                  <a:cubicBezTo>
                    <a:pt x="458" y="476"/>
                    <a:pt x="458" y="476"/>
                    <a:pt x="458" y="476"/>
                  </a:cubicBezTo>
                  <a:cubicBezTo>
                    <a:pt x="458" y="476"/>
                    <a:pt x="458" y="476"/>
                    <a:pt x="458" y="476"/>
                  </a:cubicBezTo>
                  <a:cubicBezTo>
                    <a:pt x="458" y="476"/>
                    <a:pt x="458" y="476"/>
                    <a:pt x="458" y="476"/>
                  </a:cubicBezTo>
                  <a:cubicBezTo>
                    <a:pt x="458" y="476"/>
                    <a:pt x="458" y="476"/>
                    <a:pt x="458" y="476"/>
                  </a:cubicBezTo>
                  <a:cubicBezTo>
                    <a:pt x="459" y="476"/>
                    <a:pt x="459" y="476"/>
                    <a:pt x="459" y="476"/>
                  </a:cubicBezTo>
                  <a:cubicBezTo>
                    <a:pt x="459" y="476"/>
                    <a:pt x="459" y="476"/>
                    <a:pt x="459" y="476"/>
                  </a:cubicBezTo>
                  <a:cubicBezTo>
                    <a:pt x="459" y="476"/>
                    <a:pt x="459" y="476"/>
                    <a:pt x="459" y="476"/>
                  </a:cubicBezTo>
                  <a:cubicBezTo>
                    <a:pt x="459" y="476"/>
                    <a:pt x="459" y="476"/>
                    <a:pt x="459" y="476"/>
                  </a:cubicBezTo>
                  <a:cubicBezTo>
                    <a:pt x="459" y="476"/>
                    <a:pt x="459" y="476"/>
                    <a:pt x="459" y="476"/>
                  </a:cubicBezTo>
                  <a:cubicBezTo>
                    <a:pt x="459" y="476"/>
                    <a:pt x="460" y="476"/>
                    <a:pt x="460" y="476"/>
                  </a:cubicBezTo>
                  <a:cubicBezTo>
                    <a:pt x="460" y="476"/>
                    <a:pt x="460" y="476"/>
                    <a:pt x="460" y="476"/>
                  </a:cubicBezTo>
                  <a:cubicBezTo>
                    <a:pt x="460" y="476"/>
                    <a:pt x="460" y="476"/>
                    <a:pt x="460" y="476"/>
                  </a:cubicBezTo>
                  <a:cubicBezTo>
                    <a:pt x="460" y="476"/>
                    <a:pt x="460" y="476"/>
                    <a:pt x="460" y="476"/>
                  </a:cubicBezTo>
                  <a:cubicBezTo>
                    <a:pt x="460" y="476"/>
                    <a:pt x="460" y="476"/>
                    <a:pt x="460" y="476"/>
                  </a:cubicBezTo>
                  <a:cubicBezTo>
                    <a:pt x="460" y="476"/>
                    <a:pt x="460" y="476"/>
                    <a:pt x="461" y="476"/>
                  </a:cubicBezTo>
                  <a:cubicBezTo>
                    <a:pt x="461" y="476"/>
                    <a:pt x="461" y="476"/>
                    <a:pt x="461" y="476"/>
                  </a:cubicBezTo>
                  <a:cubicBezTo>
                    <a:pt x="461" y="476"/>
                    <a:pt x="461" y="476"/>
                    <a:pt x="461" y="476"/>
                  </a:cubicBezTo>
                  <a:cubicBezTo>
                    <a:pt x="461" y="476"/>
                    <a:pt x="461" y="476"/>
                    <a:pt x="461" y="476"/>
                  </a:cubicBezTo>
                  <a:cubicBezTo>
                    <a:pt x="461" y="476"/>
                    <a:pt x="461" y="476"/>
                    <a:pt x="461" y="476"/>
                  </a:cubicBezTo>
                  <a:cubicBezTo>
                    <a:pt x="461" y="476"/>
                    <a:pt x="461" y="476"/>
                    <a:pt x="461" y="476"/>
                  </a:cubicBezTo>
                  <a:cubicBezTo>
                    <a:pt x="462" y="476"/>
                    <a:pt x="462" y="476"/>
                    <a:pt x="462" y="476"/>
                  </a:cubicBezTo>
                  <a:cubicBezTo>
                    <a:pt x="462" y="476"/>
                    <a:pt x="462" y="476"/>
                    <a:pt x="462" y="476"/>
                  </a:cubicBezTo>
                  <a:cubicBezTo>
                    <a:pt x="462" y="476"/>
                    <a:pt x="462" y="476"/>
                    <a:pt x="462" y="476"/>
                  </a:cubicBezTo>
                  <a:cubicBezTo>
                    <a:pt x="463" y="476"/>
                    <a:pt x="463" y="476"/>
                    <a:pt x="463" y="476"/>
                  </a:cubicBezTo>
                  <a:cubicBezTo>
                    <a:pt x="463" y="476"/>
                    <a:pt x="463" y="476"/>
                    <a:pt x="463" y="476"/>
                  </a:cubicBezTo>
                  <a:cubicBezTo>
                    <a:pt x="463" y="476"/>
                    <a:pt x="463" y="476"/>
                    <a:pt x="463" y="476"/>
                  </a:cubicBezTo>
                  <a:cubicBezTo>
                    <a:pt x="463" y="476"/>
                    <a:pt x="463" y="476"/>
                    <a:pt x="463" y="476"/>
                  </a:cubicBezTo>
                  <a:cubicBezTo>
                    <a:pt x="463" y="476"/>
                    <a:pt x="463" y="476"/>
                    <a:pt x="463" y="476"/>
                  </a:cubicBezTo>
                  <a:cubicBezTo>
                    <a:pt x="550" y="475"/>
                    <a:pt x="631" y="450"/>
                    <a:pt x="701" y="407"/>
                  </a:cubicBezTo>
                  <a:cubicBezTo>
                    <a:pt x="694" y="400"/>
                    <a:pt x="693" y="390"/>
                    <a:pt x="693" y="380"/>
                  </a:cubicBezTo>
                  <a:cubicBezTo>
                    <a:pt x="671" y="382"/>
                    <a:pt x="649" y="383"/>
                    <a:pt x="627" y="383"/>
                  </a:cubicBezTo>
                  <a:cubicBezTo>
                    <a:pt x="541" y="383"/>
                    <a:pt x="456" y="368"/>
                    <a:pt x="376" y="336"/>
                  </a:cubicBezTo>
                  <a:moveTo>
                    <a:pt x="11" y="141"/>
                  </a:moveTo>
                  <a:cubicBezTo>
                    <a:pt x="20" y="172"/>
                    <a:pt x="32" y="201"/>
                    <a:pt x="46" y="229"/>
                  </a:cubicBezTo>
                  <a:cubicBezTo>
                    <a:pt x="45" y="220"/>
                    <a:pt x="46" y="212"/>
                    <a:pt x="48" y="205"/>
                  </a:cubicBezTo>
                  <a:cubicBezTo>
                    <a:pt x="49" y="200"/>
                    <a:pt x="53" y="194"/>
                    <a:pt x="59" y="185"/>
                  </a:cubicBezTo>
                  <a:cubicBezTo>
                    <a:pt x="56" y="184"/>
                    <a:pt x="53" y="183"/>
                    <a:pt x="50" y="182"/>
                  </a:cubicBezTo>
                  <a:cubicBezTo>
                    <a:pt x="49" y="182"/>
                    <a:pt x="49" y="182"/>
                    <a:pt x="49" y="182"/>
                  </a:cubicBezTo>
                  <a:cubicBezTo>
                    <a:pt x="49" y="181"/>
                    <a:pt x="49" y="181"/>
                    <a:pt x="49" y="181"/>
                  </a:cubicBezTo>
                  <a:cubicBezTo>
                    <a:pt x="33" y="169"/>
                    <a:pt x="22" y="155"/>
                    <a:pt x="11" y="141"/>
                  </a:cubicBezTo>
                  <a:cubicBezTo>
                    <a:pt x="11" y="141"/>
                    <a:pt x="11" y="141"/>
                    <a:pt x="11" y="141"/>
                  </a:cubicBezTo>
                  <a:moveTo>
                    <a:pt x="56" y="94"/>
                  </a:moveTo>
                  <a:cubicBezTo>
                    <a:pt x="57" y="95"/>
                    <a:pt x="57" y="95"/>
                    <a:pt x="57" y="95"/>
                  </a:cubicBezTo>
                  <a:cubicBezTo>
                    <a:pt x="58" y="96"/>
                    <a:pt x="59" y="96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6"/>
                    <a:pt x="58" y="94"/>
                    <a:pt x="57" y="94"/>
                  </a:cubicBezTo>
                  <a:cubicBezTo>
                    <a:pt x="56" y="94"/>
                    <a:pt x="56" y="94"/>
                    <a:pt x="56" y="94"/>
                  </a:cubicBezTo>
                  <a:moveTo>
                    <a:pt x="78" y="89"/>
                  </a:moveTo>
                  <a:cubicBezTo>
                    <a:pt x="76" y="90"/>
                    <a:pt x="74" y="91"/>
                    <a:pt x="71" y="91"/>
                  </a:cubicBezTo>
                  <a:cubicBezTo>
                    <a:pt x="76" y="97"/>
                    <a:pt x="75" y="104"/>
                    <a:pt x="74" y="106"/>
                  </a:cubicBezTo>
                  <a:cubicBezTo>
                    <a:pt x="72" y="113"/>
                    <a:pt x="65" y="118"/>
                    <a:pt x="56" y="118"/>
                  </a:cubicBezTo>
                  <a:cubicBezTo>
                    <a:pt x="56" y="118"/>
                    <a:pt x="56" y="118"/>
                    <a:pt x="56" y="118"/>
                  </a:cubicBezTo>
                  <a:cubicBezTo>
                    <a:pt x="57" y="124"/>
                    <a:pt x="58" y="128"/>
                    <a:pt x="58" y="131"/>
                  </a:cubicBezTo>
                  <a:cubicBezTo>
                    <a:pt x="59" y="139"/>
                    <a:pt x="59" y="139"/>
                    <a:pt x="70" y="145"/>
                  </a:cubicBezTo>
                  <a:cubicBezTo>
                    <a:pt x="70" y="145"/>
                    <a:pt x="70" y="145"/>
                    <a:pt x="70" y="145"/>
                  </a:cubicBezTo>
                  <a:cubicBezTo>
                    <a:pt x="71" y="146"/>
                    <a:pt x="71" y="146"/>
                    <a:pt x="71" y="146"/>
                  </a:cubicBezTo>
                  <a:cubicBezTo>
                    <a:pt x="75" y="148"/>
                    <a:pt x="81" y="150"/>
                    <a:pt x="87" y="153"/>
                  </a:cubicBezTo>
                  <a:cubicBezTo>
                    <a:pt x="93" y="155"/>
                    <a:pt x="100" y="157"/>
                    <a:pt x="106" y="161"/>
                  </a:cubicBezTo>
                  <a:cubicBezTo>
                    <a:pt x="115" y="165"/>
                    <a:pt x="125" y="168"/>
                    <a:pt x="134" y="171"/>
                  </a:cubicBezTo>
                  <a:cubicBezTo>
                    <a:pt x="138" y="173"/>
                    <a:pt x="142" y="174"/>
                    <a:pt x="145" y="175"/>
                  </a:cubicBezTo>
                  <a:cubicBezTo>
                    <a:pt x="121" y="148"/>
                    <a:pt x="98" y="120"/>
                    <a:pt x="78" y="89"/>
                  </a:cubicBezTo>
                  <a:moveTo>
                    <a:pt x="52" y="85"/>
                  </a:moveTo>
                  <a:cubicBezTo>
                    <a:pt x="56" y="92"/>
                    <a:pt x="56" y="92"/>
                    <a:pt x="56" y="92"/>
                  </a:cubicBezTo>
                  <a:cubicBezTo>
                    <a:pt x="58" y="88"/>
                    <a:pt x="58" y="88"/>
                    <a:pt x="58" y="88"/>
                  </a:cubicBezTo>
                  <a:cubicBezTo>
                    <a:pt x="56" y="87"/>
                    <a:pt x="54" y="86"/>
                    <a:pt x="52" y="85"/>
                  </a:cubicBezTo>
                  <a:moveTo>
                    <a:pt x="27" y="66"/>
                  </a:moveTo>
                  <a:cubicBezTo>
                    <a:pt x="26" y="71"/>
                    <a:pt x="25" y="81"/>
                    <a:pt x="26" y="83"/>
                  </a:cubicBezTo>
                  <a:cubicBezTo>
                    <a:pt x="27" y="84"/>
                    <a:pt x="27" y="84"/>
                    <a:pt x="27" y="84"/>
                  </a:cubicBezTo>
                  <a:cubicBezTo>
                    <a:pt x="27" y="85"/>
                    <a:pt x="27" y="85"/>
                    <a:pt x="27" y="85"/>
                  </a:cubicBezTo>
                  <a:cubicBezTo>
                    <a:pt x="28" y="86"/>
                    <a:pt x="28" y="87"/>
                    <a:pt x="33" y="89"/>
                  </a:cubicBezTo>
                  <a:cubicBezTo>
                    <a:pt x="34" y="89"/>
                    <a:pt x="35" y="90"/>
                    <a:pt x="37" y="91"/>
                  </a:cubicBezTo>
                  <a:cubicBezTo>
                    <a:pt x="37" y="88"/>
                    <a:pt x="37" y="88"/>
                    <a:pt x="37" y="88"/>
                  </a:cubicBezTo>
                  <a:cubicBezTo>
                    <a:pt x="43" y="85"/>
                    <a:pt x="43" y="85"/>
                    <a:pt x="43" y="85"/>
                  </a:cubicBezTo>
                  <a:cubicBezTo>
                    <a:pt x="45" y="84"/>
                    <a:pt x="47" y="83"/>
                    <a:pt x="49" y="83"/>
                  </a:cubicBezTo>
                  <a:cubicBezTo>
                    <a:pt x="46" y="81"/>
                    <a:pt x="42" y="78"/>
                    <a:pt x="38" y="75"/>
                  </a:cubicBezTo>
                  <a:cubicBezTo>
                    <a:pt x="36" y="73"/>
                    <a:pt x="31" y="70"/>
                    <a:pt x="27" y="66"/>
                  </a:cubicBezTo>
                  <a:moveTo>
                    <a:pt x="4" y="4"/>
                  </a:moveTo>
                  <a:cubicBezTo>
                    <a:pt x="3" y="7"/>
                    <a:pt x="1" y="12"/>
                    <a:pt x="1" y="18"/>
                  </a:cubicBezTo>
                  <a:cubicBezTo>
                    <a:pt x="0" y="26"/>
                    <a:pt x="1" y="35"/>
                    <a:pt x="5" y="44"/>
                  </a:cubicBezTo>
                  <a:cubicBezTo>
                    <a:pt x="5" y="44"/>
                    <a:pt x="5" y="44"/>
                    <a:pt x="5" y="43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4" y="4"/>
                    <a:pt x="4" y="4"/>
                    <a:pt x="4" y="4"/>
                  </a:cubicBezTo>
                  <a:moveTo>
                    <a:pt x="24" y="0"/>
                  </a:moveTo>
                  <a:cubicBezTo>
                    <a:pt x="22" y="11"/>
                    <a:pt x="22" y="11"/>
                    <a:pt x="22" y="11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32" y="31"/>
                    <a:pt x="39" y="33"/>
                    <a:pt x="45" y="36"/>
                  </a:cubicBezTo>
                  <a:cubicBezTo>
                    <a:pt x="44" y="34"/>
                    <a:pt x="42" y="31"/>
                    <a:pt x="41" y="28"/>
                  </a:cubicBezTo>
                  <a:cubicBezTo>
                    <a:pt x="37" y="24"/>
                    <a:pt x="34" y="18"/>
                    <a:pt x="30" y="11"/>
                  </a:cubicBezTo>
                  <a:cubicBezTo>
                    <a:pt x="29" y="8"/>
                    <a:pt x="26" y="4"/>
                    <a:pt x="24" y="0"/>
                  </a:cubicBezTo>
                </a:path>
              </a:pathLst>
            </a:custGeom>
            <a:solidFill>
              <a:srgbClr val="0E9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9" name="îSḷiḍe">
              <a:extLst>
                <a:ext uri="{FF2B5EF4-FFF2-40B4-BE49-F238E27FC236}">
                  <a16:creationId xmlns:a16="http://schemas.microsoft.com/office/drawing/2014/main" id="{C1D19015-D057-4827-8090-4B9D0EB18C92}"/>
                </a:ext>
              </a:extLst>
            </p:cNvPr>
            <p:cNvSpPr/>
            <p:nvPr/>
          </p:nvSpPr>
          <p:spPr bwMode="auto">
            <a:xfrm>
              <a:off x="6911976" y="5399088"/>
              <a:ext cx="58738" cy="92075"/>
            </a:xfrm>
            <a:custGeom>
              <a:avLst/>
              <a:gdLst>
                <a:gd name="T0" fmla="*/ 12 w 18"/>
                <a:gd name="T1" fmla="*/ 0 h 28"/>
                <a:gd name="T2" fmla="*/ 0 w 18"/>
                <a:gd name="T3" fmla="*/ 1 h 28"/>
                <a:gd name="T4" fmla="*/ 8 w 18"/>
                <a:gd name="T5" fmla="*/ 28 h 28"/>
                <a:gd name="T6" fmla="*/ 18 w 18"/>
                <a:gd name="T7" fmla="*/ 21 h 28"/>
                <a:gd name="T8" fmla="*/ 12 w 18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28">
                  <a:moveTo>
                    <a:pt x="12" y="0"/>
                  </a:moveTo>
                  <a:cubicBezTo>
                    <a:pt x="8" y="0"/>
                    <a:pt x="4" y="0"/>
                    <a:pt x="0" y="1"/>
                  </a:cubicBezTo>
                  <a:cubicBezTo>
                    <a:pt x="0" y="11"/>
                    <a:pt x="1" y="21"/>
                    <a:pt x="8" y="28"/>
                  </a:cubicBezTo>
                  <a:cubicBezTo>
                    <a:pt x="11" y="26"/>
                    <a:pt x="15" y="24"/>
                    <a:pt x="18" y="21"/>
                  </a:cubicBezTo>
                  <a:cubicBezTo>
                    <a:pt x="13" y="17"/>
                    <a:pt x="11" y="9"/>
                    <a:pt x="12" y="0"/>
                  </a:cubicBezTo>
                </a:path>
              </a:pathLst>
            </a:custGeom>
            <a:solidFill>
              <a:srgbClr val="1DAC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0" name="ïs1ïḑe">
              <a:extLst>
                <a:ext uri="{FF2B5EF4-FFF2-40B4-BE49-F238E27FC236}">
                  <a16:creationId xmlns:a16="http://schemas.microsoft.com/office/drawing/2014/main" id="{F210E78A-A17E-4E62-9986-D984E2D2BF47}"/>
                </a:ext>
              </a:extLst>
            </p:cNvPr>
            <p:cNvSpPr/>
            <p:nvPr/>
          </p:nvSpPr>
          <p:spPr bwMode="auto">
            <a:xfrm>
              <a:off x="4633913" y="4513263"/>
              <a:ext cx="1230313" cy="1136650"/>
            </a:xfrm>
            <a:custGeom>
              <a:avLst/>
              <a:gdLst>
                <a:gd name="T0" fmla="*/ 135 w 373"/>
                <a:gd name="T1" fmla="*/ 239 h 345"/>
                <a:gd name="T2" fmla="*/ 189 w 373"/>
                <a:gd name="T3" fmla="*/ 283 h 345"/>
                <a:gd name="T4" fmla="*/ 135 w 373"/>
                <a:gd name="T5" fmla="*/ 239 h 345"/>
                <a:gd name="T6" fmla="*/ 362 w 373"/>
                <a:gd name="T7" fmla="*/ 221 h 345"/>
                <a:gd name="T8" fmla="*/ 361 w 373"/>
                <a:gd name="T9" fmla="*/ 224 h 345"/>
                <a:gd name="T10" fmla="*/ 344 w 373"/>
                <a:gd name="T11" fmla="*/ 248 h 345"/>
                <a:gd name="T12" fmla="*/ 345 w 373"/>
                <a:gd name="T13" fmla="*/ 272 h 345"/>
                <a:gd name="T14" fmla="*/ 310 w 373"/>
                <a:gd name="T15" fmla="*/ 301 h 345"/>
                <a:gd name="T16" fmla="*/ 305 w 373"/>
                <a:gd name="T17" fmla="*/ 341 h 345"/>
                <a:gd name="T18" fmla="*/ 317 w 373"/>
                <a:gd name="T19" fmla="*/ 345 h 345"/>
                <a:gd name="T20" fmla="*/ 319 w 373"/>
                <a:gd name="T21" fmla="*/ 324 h 345"/>
                <a:gd name="T22" fmla="*/ 321 w 373"/>
                <a:gd name="T23" fmla="*/ 306 h 345"/>
                <a:gd name="T24" fmla="*/ 332 w 373"/>
                <a:gd name="T25" fmla="*/ 298 h 345"/>
                <a:gd name="T26" fmla="*/ 357 w 373"/>
                <a:gd name="T27" fmla="*/ 277 h 345"/>
                <a:gd name="T28" fmla="*/ 356 w 373"/>
                <a:gd name="T29" fmla="*/ 255 h 345"/>
                <a:gd name="T30" fmla="*/ 356 w 373"/>
                <a:gd name="T31" fmla="*/ 251 h 345"/>
                <a:gd name="T32" fmla="*/ 361 w 373"/>
                <a:gd name="T33" fmla="*/ 245 h 345"/>
                <a:gd name="T34" fmla="*/ 373 w 373"/>
                <a:gd name="T35" fmla="*/ 228 h 345"/>
                <a:gd name="T36" fmla="*/ 373 w 373"/>
                <a:gd name="T37" fmla="*/ 228 h 345"/>
                <a:gd name="T38" fmla="*/ 373 w 373"/>
                <a:gd name="T39" fmla="*/ 226 h 345"/>
                <a:gd name="T40" fmla="*/ 362 w 373"/>
                <a:gd name="T41" fmla="*/ 221 h 345"/>
                <a:gd name="T42" fmla="*/ 243 w 373"/>
                <a:gd name="T43" fmla="*/ 154 h 345"/>
                <a:gd name="T44" fmla="*/ 243 w 373"/>
                <a:gd name="T45" fmla="*/ 154 h 345"/>
                <a:gd name="T46" fmla="*/ 244 w 373"/>
                <a:gd name="T47" fmla="*/ 154 h 345"/>
                <a:gd name="T48" fmla="*/ 243 w 373"/>
                <a:gd name="T49" fmla="*/ 154 h 345"/>
                <a:gd name="T50" fmla="*/ 0 w 373"/>
                <a:gd name="T51" fmla="*/ 3 h 345"/>
                <a:gd name="T52" fmla="*/ 8 w 373"/>
                <a:gd name="T53" fmla="*/ 31 h 345"/>
                <a:gd name="T54" fmla="*/ 8 w 373"/>
                <a:gd name="T55" fmla="*/ 31 h 345"/>
                <a:gd name="T56" fmla="*/ 46 w 373"/>
                <a:gd name="T57" fmla="*/ 71 h 345"/>
                <a:gd name="T58" fmla="*/ 46 w 373"/>
                <a:gd name="T59" fmla="*/ 72 h 345"/>
                <a:gd name="T60" fmla="*/ 47 w 373"/>
                <a:gd name="T61" fmla="*/ 72 h 345"/>
                <a:gd name="T62" fmla="*/ 56 w 373"/>
                <a:gd name="T63" fmla="*/ 75 h 345"/>
                <a:gd name="T64" fmla="*/ 45 w 373"/>
                <a:gd name="T65" fmla="*/ 95 h 345"/>
                <a:gd name="T66" fmla="*/ 43 w 373"/>
                <a:gd name="T67" fmla="*/ 119 h 345"/>
                <a:gd name="T68" fmla="*/ 67 w 373"/>
                <a:gd name="T69" fmla="*/ 158 h 345"/>
                <a:gd name="T70" fmla="*/ 56 w 373"/>
                <a:gd name="T71" fmla="*/ 98 h 345"/>
                <a:gd name="T72" fmla="*/ 72 w 373"/>
                <a:gd name="T73" fmla="*/ 71 h 345"/>
                <a:gd name="T74" fmla="*/ 65 w 373"/>
                <a:gd name="T75" fmla="*/ 62 h 345"/>
                <a:gd name="T76" fmla="*/ 62 w 373"/>
                <a:gd name="T77" fmla="*/ 62 h 345"/>
                <a:gd name="T78" fmla="*/ 58 w 373"/>
                <a:gd name="T79" fmla="*/ 63 h 345"/>
                <a:gd name="T80" fmla="*/ 53 w 373"/>
                <a:gd name="T81" fmla="*/ 62 h 345"/>
                <a:gd name="T82" fmla="*/ 12 w 373"/>
                <a:gd name="T83" fmla="*/ 17 h 345"/>
                <a:gd name="T84" fmla="*/ 0 w 373"/>
                <a:gd name="T85" fmla="*/ 3 h 345"/>
                <a:gd name="T86" fmla="*/ 37 w 373"/>
                <a:gd name="T87" fmla="*/ 0 h 345"/>
                <a:gd name="T88" fmla="*/ 40 w 373"/>
                <a:gd name="T89" fmla="*/ 7 h 345"/>
                <a:gd name="T90" fmla="*/ 61 w 373"/>
                <a:gd name="T91" fmla="*/ 46 h 345"/>
                <a:gd name="T92" fmla="*/ 98 w 373"/>
                <a:gd name="T93" fmla="*/ 62 h 345"/>
                <a:gd name="T94" fmla="*/ 164 w 373"/>
                <a:gd name="T95" fmla="*/ 87 h 345"/>
                <a:gd name="T96" fmla="*/ 142 w 373"/>
                <a:gd name="T97" fmla="*/ 65 h 345"/>
                <a:gd name="T98" fmla="*/ 131 w 373"/>
                <a:gd name="T99" fmla="*/ 61 h 345"/>
                <a:gd name="T100" fmla="*/ 103 w 373"/>
                <a:gd name="T101" fmla="*/ 51 h 345"/>
                <a:gd name="T102" fmla="*/ 84 w 373"/>
                <a:gd name="T103" fmla="*/ 43 h 345"/>
                <a:gd name="T104" fmla="*/ 68 w 373"/>
                <a:gd name="T105" fmla="*/ 36 h 345"/>
                <a:gd name="T106" fmla="*/ 67 w 373"/>
                <a:gd name="T107" fmla="*/ 35 h 345"/>
                <a:gd name="T108" fmla="*/ 67 w 373"/>
                <a:gd name="T109" fmla="*/ 35 h 345"/>
                <a:gd name="T110" fmla="*/ 55 w 373"/>
                <a:gd name="T111" fmla="*/ 21 h 345"/>
                <a:gd name="T112" fmla="*/ 53 w 373"/>
                <a:gd name="T113" fmla="*/ 8 h 345"/>
                <a:gd name="T114" fmla="*/ 49 w 373"/>
                <a:gd name="T115" fmla="*/ 8 h 345"/>
                <a:gd name="T116" fmla="*/ 37 w 373"/>
                <a:gd name="T117" fmla="*/ 0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73" h="345">
                  <a:moveTo>
                    <a:pt x="135" y="239"/>
                  </a:moveTo>
                  <a:cubicBezTo>
                    <a:pt x="152" y="255"/>
                    <a:pt x="170" y="270"/>
                    <a:pt x="189" y="283"/>
                  </a:cubicBezTo>
                  <a:cubicBezTo>
                    <a:pt x="176" y="263"/>
                    <a:pt x="155" y="252"/>
                    <a:pt x="135" y="239"/>
                  </a:cubicBezTo>
                  <a:moveTo>
                    <a:pt x="362" y="221"/>
                  </a:moveTo>
                  <a:cubicBezTo>
                    <a:pt x="362" y="222"/>
                    <a:pt x="362" y="223"/>
                    <a:pt x="361" y="224"/>
                  </a:cubicBezTo>
                  <a:cubicBezTo>
                    <a:pt x="358" y="234"/>
                    <a:pt x="347" y="239"/>
                    <a:pt x="344" y="248"/>
                  </a:cubicBezTo>
                  <a:cubicBezTo>
                    <a:pt x="342" y="255"/>
                    <a:pt x="348" y="264"/>
                    <a:pt x="345" y="272"/>
                  </a:cubicBezTo>
                  <a:cubicBezTo>
                    <a:pt x="337" y="292"/>
                    <a:pt x="318" y="282"/>
                    <a:pt x="310" y="301"/>
                  </a:cubicBezTo>
                  <a:cubicBezTo>
                    <a:pt x="306" y="311"/>
                    <a:pt x="308" y="329"/>
                    <a:pt x="305" y="341"/>
                  </a:cubicBezTo>
                  <a:cubicBezTo>
                    <a:pt x="309" y="343"/>
                    <a:pt x="313" y="344"/>
                    <a:pt x="317" y="345"/>
                  </a:cubicBezTo>
                  <a:cubicBezTo>
                    <a:pt x="318" y="339"/>
                    <a:pt x="319" y="331"/>
                    <a:pt x="319" y="324"/>
                  </a:cubicBezTo>
                  <a:cubicBezTo>
                    <a:pt x="319" y="317"/>
                    <a:pt x="320" y="309"/>
                    <a:pt x="321" y="306"/>
                  </a:cubicBezTo>
                  <a:cubicBezTo>
                    <a:pt x="323" y="301"/>
                    <a:pt x="325" y="300"/>
                    <a:pt x="332" y="298"/>
                  </a:cubicBezTo>
                  <a:cubicBezTo>
                    <a:pt x="339" y="295"/>
                    <a:pt x="350" y="291"/>
                    <a:pt x="357" y="277"/>
                  </a:cubicBezTo>
                  <a:cubicBezTo>
                    <a:pt x="360" y="269"/>
                    <a:pt x="358" y="261"/>
                    <a:pt x="356" y="255"/>
                  </a:cubicBezTo>
                  <a:cubicBezTo>
                    <a:pt x="356" y="254"/>
                    <a:pt x="356" y="252"/>
                    <a:pt x="356" y="251"/>
                  </a:cubicBezTo>
                  <a:cubicBezTo>
                    <a:pt x="357" y="249"/>
                    <a:pt x="359" y="247"/>
                    <a:pt x="361" y="245"/>
                  </a:cubicBezTo>
                  <a:cubicBezTo>
                    <a:pt x="365" y="241"/>
                    <a:pt x="370" y="236"/>
                    <a:pt x="373" y="228"/>
                  </a:cubicBezTo>
                  <a:cubicBezTo>
                    <a:pt x="373" y="228"/>
                    <a:pt x="373" y="228"/>
                    <a:pt x="373" y="228"/>
                  </a:cubicBezTo>
                  <a:cubicBezTo>
                    <a:pt x="373" y="227"/>
                    <a:pt x="373" y="226"/>
                    <a:pt x="373" y="226"/>
                  </a:cubicBezTo>
                  <a:cubicBezTo>
                    <a:pt x="370" y="224"/>
                    <a:pt x="366" y="223"/>
                    <a:pt x="362" y="221"/>
                  </a:cubicBezTo>
                  <a:moveTo>
                    <a:pt x="243" y="154"/>
                  </a:moveTo>
                  <a:cubicBezTo>
                    <a:pt x="243" y="154"/>
                    <a:pt x="243" y="154"/>
                    <a:pt x="243" y="154"/>
                  </a:cubicBezTo>
                  <a:cubicBezTo>
                    <a:pt x="243" y="154"/>
                    <a:pt x="243" y="154"/>
                    <a:pt x="244" y="154"/>
                  </a:cubicBezTo>
                  <a:cubicBezTo>
                    <a:pt x="243" y="154"/>
                    <a:pt x="243" y="154"/>
                    <a:pt x="243" y="154"/>
                  </a:cubicBezTo>
                  <a:moveTo>
                    <a:pt x="0" y="3"/>
                  </a:moveTo>
                  <a:cubicBezTo>
                    <a:pt x="2" y="12"/>
                    <a:pt x="5" y="22"/>
                    <a:pt x="8" y="31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19" y="45"/>
                    <a:pt x="30" y="59"/>
                    <a:pt x="46" y="71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7" y="72"/>
                    <a:pt x="47" y="72"/>
                    <a:pt x="47" y="72"/>
                  </a:cubicBezTo>
                  <a:cubicBezTo>
                    <a:pt x="50" y="73"/>
                    <a:pt x="53" y="74"/>
                    <a:pt x="56" y="75"/>
                  </a:cubicBezTo>
                  <a:cubicBezTo>
                    <a:pt x="50" y="84"/>
                    <a:pt x="46" y="90"/>
                    <a:pt x="45" y="95"/>
                  </a:cubicBezTo>
                  <a:cubicBezTo>
                    <a:pt x="43" y="102"/>
                    <a:pt x="42" y="110"/>
                    <a:pt x="43" y="119"/>
                  </a:cubicBezTo>
                  <a:cubicBezTo>
                    <a:pt x="50" y="132"/>
                    <a:pt x="58" y="145"/>
                    <a:pt x="67" y="158"/>
                  </a:cubicBezTo>
                  <a:cubicBezTo>
                    <a:pt x="58" y="137"/>
                    <a:pt x="52" y="114"/>
                    <a:pt x="56" y="98"/>
                  </a:cubicBezTo>
                  <a:cubicBezTo>
                    <a:pt x="58" y="92"/>
                    <a:pt x="72" y="73"/>
                    <a:pt x="72" y="71"/>
                  </a:cubicBezTo>
                  <a:cubicBezTo>
                    <a:pt x="71" y="64"/>
                    <a:pt x="68" y="62"/>
                    <a:pt x="65" y="62"/>
                  </a:cubicBezTo>
                  <a:cubicBezTo>
                    <a:pt x="64" y="62"/>
                    <a:pt x="63" y="62"/>
                    <a:pt x="62" y="62"/>
                  </a:cubicBezTo>
                  <a:cubicBezTo>
                    <a:pt x="61" y="63"/>
                    <a:pt x="59" y="63"/>
                    <a:pt x="58" y="63"/>
                  </a:cubicBezTo>
                  <a:cubicBezTo>
                    <a:pt x="56" y="63"/>
                    <a:pt x="55" y="63"/>
                    <a:pt x="53" y="62"/>
                  </a:cubicBezTo>
                  <a:cubicBezTo>
                    <a:pt x="36" y="49"/>
                    <a:pt x="24" y="33"/>
                    <a:pt x="12" y="17"/>
                  </a:cubicBezTo>
                  <a:cubicBezTo>
                    <a:pt x="8" y="12"/>
                    <a:pt x="4" y="7"/>
                    <a:pt x="0" y="3"/>
                  </a:cubicBezTo>
                  <a:moveTo>
                    <a:pt x="37" y="0"/>
                  </a:moveTo>
                  <a:cubicBezTo>
                    <a:pt x="38" y="2"/>
                    <a:pt x="39" y="4"/>
                    <a:pt x="40" y="7"/>
                  </a:cubicBezTo>
                  <a:cubicBezTo>
                    <a:pt x="47" y="31"/>
                    <a:pt x="39" y="33"/>
                    <a:pt x="61" y="46"/>
                  </a:cubicBezTo>
                  <a:cubicBezTo>
                    <a:pt x="71" y="52"/>
                    <a:pt x="87" y="55"/>
                    <a:pt x="98" y="62"/>
                  </a:cubicBezTo>
                  <a:cubicBezTo>
                    <a:pt x="120" y="71"/>
                    <a:pt x="143" y="77"/>
                    <a:pt x="164" y="87"/>
                  </a:cubicBezTo>
                  <a:cubicBezTo>
                    <a:pt x="157" y="80"/>
                    <a:pt x="149" y="73"/>
                    <a:pt x="142" y="65"/>
                  </a:cubicBezTo>
                  <a:cubicBezTo>
                    <a:pt x="139" y="64"/>
                    <a:pt x="135" y="63"/>
                    <a:pt x="131" y="61"/>
                  </a:cubicBezTo>
                  <a:cubicBezTo>
                    <a:pt x="122" y="58"/>
                    <a:pt x="112" y="55"/>
                    <a:pt x="103" y="51"/>
                  </a:cubicBezTo>
                  <a:cubicBezTo>
                    <a:pt x="97" y="47"/>
                    <a:pt x="90" y="45"/>
                    <a:pt x="84" y="43"/>
                  </a:cubicBezTo>
                  <a:cubicBezTo>
                    <a:pt x="78" y="40"/>
                    <a:pt x="72" y="38"/>
                    <a:pt x="68" y="36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56" y="29"/>
                    <a:pt x="56" y="29"/>
                    <a:pt x="55" y="21"/>
                  </a:cubicBezTo>
                  <a:cubicBezTo>
                    <a:pt x="55" y="18"/>
                    <a:pt x="54" y="14"/>
                    <a:pt x="53" y="8"/>
                  </a:cubicBezTo>
                  <a:cubicBezTo>
                    <a:pt x="52" y="8"/>
                    <a:pt x="51" y="8"/>
                    <a:pt x="49" y="8"/>
                  </a:cubicBezTo>
                  <a:cubicBezTo>
                    <a:pt x="45" y="7"/>
                    <a:pt x="40" y="4"/>
                    <a:pt x="37" y="0"/>
                  </a:cubicBezTo>
                </a:path>
              </a:pathLst>
            </a:custGeom>
            <a:solidFill>
              <a:srgbClr val="1DAC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1" name="îṩ1îdê">
              <a:extLst>
                <a:ext uri="{FF2B5EF4-FFF2-40B4-BE49-F238E27FC236}">
                  <a16:creationId xmlns:a16="http://schemas.microsoft.com/office/drawing/2014/main" id="{AEFD6780-F892-46F6-8363-CA73DA4AA98A}"/>
                </a:ext>
              </a:extLst>
            </p:cNvPr>
            <p:cNvSpPr/>
            <p:nvPr/>
          </p:nvSpPr>
          <p:spPr bwMode="auto">
            <a:xfrm>
              <a:off x="4597401" y="4094163"/>
              <a:ext cx="161925" cy="412750"/>
            </a:xfrm>
            <a:custGeom>
              <a:avLst/>
              <a:gdLst>
                <a:gd name="T0" fmla="*/ 24 w 49"/>
                <a:gd name="T1" fmla="*/ 72 h 125"/>
                <a:gd name="T2" fmla="*/ 24 w 49"/>
                <a:gd name="T3" fmla="*/ 107 h 125"/>
                <a:gd name="T4" fmla="*/ 47 w 49"/>
                <a:gd name="T5" fmla="*/ 125 h 125"/>
                <a:gd name="T6" fmla="*/ 44 w 49"/>
                <a:gd name="T7" fmla="*/ 112 h 125"/>
                <a:gd name="T8" fmla="*/ 45 w 49"/>
                <a:gd name="T9" fmla="*/ 108 h 125"/>
                <a:gd name="T10" fmla="*/ 41 w 49"/>
                <a:gd name="T11" fmla="*/ 106 h 125"/>
                <a:gd name="T12" fmla="*/ 35 w 49"/>
                <a:gd name="T13" fmla="*/ 102 h 125"/>
                <a:gd name="T14" fmla="*/ 35 w 49"/>
                <a:gd name="T15" fmla="*/ 101 h 125"/>
                <a:gd name="T16" fmla="*/ 34 w 49"/>
                <a:gd name="T17" fmla="*/ 100 h 125"/>
                <a:gd name="T18" fmla="*/ 35 w 49"/>
                <a:gd name="T19" fmla="*/ 83 h 125"/>
                <a:gd name="T20" fmla="*/ 24 w 49"/>
                <a:gd name="T21" fmla="*/ 72 h 125"/>
                <a:gd name="T22" fmla="*/ 13 w 49"/>
                <a:gd name="T23" fmla="*/ 61 h 125"/>
                <a:gd name="T24" fmla="*/ 9 w 49"/>
                <a:gd name="T25" fmla="*/ 35 h 125"/>
                <a:gd name="T26" fmla="*/ 12 w 49"/>
                <a:gd name="T27" fmla="*/ 21 h 125"/>
                <a:gd name="T28" fmla="*/ 24 w 49"/>
                <a:gd name="T29" fmla="*/ 39 h 125"/>
                <a:gd name="T30" fmla="*/ 13 w 49"/>
                <a:gd name="T31" fmla="*/ 60 h 125"/>
                <a:gd name="T32" fmla="*/ 13 w 49"/>
                <a:gd name="T33" fmla="*/ 61 h 125"/>
                <a:gd name="T34" fmla="*/ 27 w 49"/>
                <a:gd name="T35" fmla="*/ 0 h 125"/>
                <a:gd name="T36" fmla="*/ 21 w 49"/>
                <a:gd name="T37" fmla="*/ 13 h 125"/>
                <a:gd name="T38" fmla="*/ 10 w 49"/>
                <a:gd name="T39" fmla="*/ 4 h 125"/>
                <a:gd name="T40" fmla="*/ 0 w 49"/>
                <a:gd name="T41" fmla="*/ 17 h 125"/>
                <a:gd name="T42" fmla="*/ 0 w 49"/>
                <a:gd name="T43" fmla="*/ 27 h 125"/>
                <a:gd name="T44" fmla="*/ 0 w 49"/>
                <a:gd name="T45" fmla="*/ 27 h 125"/>
                <a:gd name="T46" fmla="*/ 0 w 49"/>
                <a:gd name="T47" fmla="*/ 27 h 125"/>
                <a:gd name="T48" fmla="*/ 0 w 49"/>
                <a:gd name="T49" fmla="*/ 27 h 125"/>
                <a:gd name="T50" fmla="*/ 0 w 49"/>
                <a:gd name="T51" fmla="*/ 27 h 125"/>
                <a:gd name="T52" fmla="*/ 0 w 49"/>
                <a:gd name="T53" fmla="*/ 27 h 125"/>
                <a:gd name="T54" fmla="*/ 0 w 49"/>
                <a:gd name="T55" fmla="*/ 28 h 125"/>
                <a:gd name="T56" fmla="*/ 0 w 49"/>
                <a:gd name="T57" fmla="*/ 28 h 125"/>
                <a:gd name="T58" fmla="*/ 2 w 49"/>
                <a:gd name="T59" fmla="*/ 66 h 125"/>
                <a:gd name="T60" fmla="*/ 11 w 49"/>
                <a:gd name="T61" fmla="*/ 86 h 125"/>
                <a:gd name="T62" fmla="*/ 22 w 49"/>
                <a:gd name="T63" fmla="*/ 69 h 125"/>
                <a:gd name="T64" fmla="*/ 19 w 49"/>
                <a:gd name="T65" fmla="*/ 65 h 125"/>
                <a:gd name="T66" fmla="*/ 25 w 49"/>
                <a:gd name="T67" fmla="*/ 48 h 125"/>
                <a:gd name="T68" fmla="*/ 33 w 49"/>
                <a:gd name="T69" fmla="*/ 48 h 125"/>
                <a:gd name="T70" fmla="*/ 30 w 49"/>
                <a:gd name="T71" fmla="*/ 27 h 125"/>
                <a:gd name="T72" fmla="*/ 30 w 49"/>
                <a:gd name="T73" fmla="*/ 28 h 125"/>
                <a:gd name="T74" fmla="*/ 32 w 49"/>
                <a:gd name="T75" fmla="*/ 17 h 125"/>
                <a:gd name="T76" fmla="*/ 38 w 49"/>
                <a:gd name="T77" fmla="*/ 28 h 125"/>
                <a:gd name="T78" fmla="*/ 49 w 49"/>
                <a:gd name="T79" fmla="*/ 45 h 125"/>
                <a:gd name="T80" fmla="*/ 27 w 49"/>
                <a:gd name="T81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9" h="125">
                  <a:moveTo>
                    <a:pt x="24" y="72"/>
                  </a:moveTo>
                  <a:cubicBezTo>
                    <a:pt x="23" y="83"/>
                    <a:pt x="19" y="99"/>
                    <a:pt x="24" y="107"/>
                  </a:cubicBezTo>
                  <a:cubicBezTo>
                    <a:pt x="29" y="117"/>
                    <a:pt x="40" y="115"/>
                    <a:pt x="47" y="125"/>
                  </a:cubicBezTo>
                  <a:cubicBezTo>
                    <a:pt x="45" y="122"/>
                    <a:pt x="44" y="117"/>
                    <a:pt x="44" y="112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43" y="107"/>
                    <a:pt x="42" y="106"/>
                    <a:pt x="41" y="106"/>
                  </a:cubicBezTo>
                  <a:cubicBezTo>
                    <a:pt x="36" y="104"/>
                    <a:pt x="36" y="103"/>
                    <a:pt x="35" y="102"/>
                  </a:cubicBezTo>
                  <a:cubicBezTo>
                    <a:pt x="35" y="101"/>
                    <a:pt x="35" y="101"/>
                    <a:pt x="35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3" y="98"/>
                    <a:pt x="34" y="88"/>
                    <a:pt x="35" y="83"/>
                  </a:cubicBezTo>
                  <a:cubicBezTo>
                    <a:pt x="31" y="80"/>
                    <a:pt x="27" y="76"/>
                    <a:pt x="24" y="72"/>
                  </a:cubicBezTo>
                  <a:moveTo>
                    <a:pt x="13" y="61"/>
                  </a:moveTo>
                  <a:cubicBezTo>
                    <a:pt x="9" y="52"/>
                    <a:pt x="8" y="43"/>
                    <a:pt x="9" y="35"/>
                  </a:cubicBezTo>
                  <a:cubicBezTo>
                    <a:pt x="9" y="29"/>
                    <a:pt x="11" y="24"/>
                    <a:pt x="12" y="21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moveTo>
                    <a:pt x="27" y="0"/>
                  </a:moveTo>
                  <a:cubicBezTo>
                    <a:pt x="25" y="2"/>
                    <a:pt x="23" y="6"/>
                    <a:pt x="21" y="13"/>
                  </a:cubicBezTo>
                  <a:cubicBezTo>
                    <a:pt x="17" y="7"/>
                    <a:pt x="13" y="4"/>
                    <a:pt x="10" y="4"/>
                  </a:cubicBezTo>
                  <a:cubicBezTo>
                    <a:pt x="6" y="4"/>
                    <a:pt x="3" y="10"/>
                    <a:pt x="0" y="17"/>
                  </a:cubicBezTo>
                  <a:cubicBezTo>
                    <a:pt x="0" y="20"/>
                    <a:pt x="0" y="23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41"/>
                    <a:pt x="1" y="54"/>
                    <a:pt x="2" y="66"/>
                  </a:cubicBezTo>
                  <a:cubicBezTo>
                    <a:pt x="4" y="73"/>
                    <a:pt x="8" y="80"/>
                    <a:pt x="11" y="86"/>
                  </a:cubicBezTo>
                  <a:cubicBezTo>
                    <a:pt x="14" y="82"/>
                    <a:pt x="19" y="75"/>
                    <a:pt x="22" y="69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4" y="21"/>
                    <a:pt x="37" y="25"/>
                    <a:pt x="38" y="28"/>
                  </a:cubicBezTo>
                  <a:cubicBezTo>
                    <a:pt x="42" y="35"/>
                    <a:pt x="45" y="41"/>
                    <a:pt x="49" y="45"/>
                  </a:cubicBezTo>
                  <a:cubicBezTo>
                    <a:pt x="41" y="30"/>
                    <a:pt x="34" y="15"/>
                    <a:pt x="27" y="0"/>
                  </a:cubicBezTo>
                </a:path>
              </a:pathLst>
            </a:custGeom>
            <a:solidFill>
              <a:srgbClr val="1DAC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2" name="îṩḻîḑe">
              <a:extLst>
                <a:ext uri="{FF2B5EF4-FFF2-40B4-BE49-F238E27FC236}">
                  <a16:creationId xmlns:a16="http://schemas.microsoft.com/office/drawing/2014/main" id="{63A4FFA9-34EF-4639-AAED-27E74ECC541B}"/>
                </a:ext>
              </a:extLst>
            </p:cNvPr>
            <p:cNvSpPr/>
            <p:nvPr/>
          </p:nvSpPr>
          <p:spPr bwMode="auto">
            <a:xfrm>
              <a:off x="4597401" y="3925888"/>
              <a:ext cx="1230313" cy="1711325"/>
            </a:xfrm>
            <a:custGeom>
              <a:avLst/>
              <a:gdLst>
                <a:gd name="T0" fmla="*/ 2 w 373"/>
                <a:gd name="T1" fmla="*/ 117 h 519"/>
                <a:gd name="T2" fmla="*/ 11 w 373"/>
                <a:gd name="T3" fmla="*/ 181 h 519"/>
                <a:gd name="T4" fmla="*/ 23 w 373"/>
                <a:gd name="T5" fmla="*/ 195 h 519"/>
                <a:gd name="T6" fmla="*/ 64 w 373"/>
                <a:gd name="T7" fmla="*/ 240 h 519"/>
                <a:gd name="T8" fmla="*/ 69 w 373"/>
                <a:gd name="T9" fmla="*/ 241 h 519"/>
                <a:gd name="T10" fmla="*/ 73 w 373"/>
                <a:gd name="T11" fmla="*/ 240 h 519"/>
                <a:gd name="T12" fmla="*/ 76 w 373"/>
                <a:gd name="T13" fmla="*/ 240 h 519"/>
                <a:gd name="T14" fmla="*/ 83 w 373"/>
                <a:gd name="T15" fmla="*/ 249 h 519"/>
                <a:gd name="T16" fmla="*/ 67 w 373"/>
                <a:gd name="T17" fmla="*/ 276 h 519"/>
                <a:gd name="T18" fmla="*/ 78 w 373"/>
                <a:gd name="T19" fmla="*/ 336 h 519"/>
                <a:gd name="T20" fmla="*/ 146 w 373"/>
                <a:gd name="T21" fmla="*/ 417 h 519"/>
                <a:gd name="T22" fmla="*/ 200 w 373"/>
                <a:gd name="T23" fmla="*/ 461 h 519"/>
                <a:gd name="T24" fmla="*/ 316 w 373"/>
                <a:gd name="T25" fmla="*/ 519 h 519"/>
                <a:gd name="T26" fmla="*/ 321 w 373"/>
                <a:gd name="T27" fmla="*/ 479 h 519"/>
                <a:gd name="T28" fmla="*/ 356 w 373"/>
                <a:gd name="T29" fmla="*/ 450 h 519"/>
                <a:gd name="T30" fmla="*/ 355 w 373"/>
                <a:gd name="T31" fmla="*/ 426 h 519"/>
                <a:gd name="T32" fmla="*/ 372 w 373"/>
                <a:gd name="T33" fmla="*/ 402 h 519"/>
                <a:gd name="T34" fmla="*/ 373 w 373"/>
                <a:gd name="T35" fmla="*/ 399 h 519"/>
                <a:gd name="T36" fmla="*/ 276 w 373"/>
                <a:gd name="T37" fmla="*/ 347 h 519"/>
                <a:gd name="T38" fmla="*/ 255 w 373"/>
                <a:gd name="T39" fmla="*/ 332 h 519"/>
                <a:gd name="T40" fmla="*/ 254 w 373"/>
                <a:gd name="T41" fmla="*/ 332 h 519"/>
                <a:gd name="T42" fmla="*/ 254 w 373"/>
                <a:gd name="T43" fmla="*/ 332 h 519"/>
                <a:gd name="T44" fmla="*/ 175 w 373"/>
                <a:gd name="T45" fmla="*/ 265 h 519"/>
                <a:gd name="T46" fmla="*/ 109 w 373"/>
                <a:gd name="T47" fmla="*/ 240 h 519"/>
                <a:gd name="T48" fmla="*/ 72 w 373"/>
                <a:gd name="T49" fmla="*/ 224 h 519"/>
                <a:gd name="T50" fmla="*/ 51 w 373"/>
                <a:gd name="T51" fmla="*/ 185 h 519"/>
                <a:gd name="T52" fmla="*/ 48 w 373"/>
                <a:gd name="T53" fmla="*/ 178 h 519"/>
                <a:gd name="T54" fmla="*/ 47 w 373"/>
                <a:gd name="T55" fmla="*/ 176 h 519"/>
                <a:gd name="T56" fmla="*/ 24 w 373"/>
                <a:gd name="T57" fmla="*/ 158 h 519"/>
                <a:gd name="T58" fmla="*/ 24 w 373"/>
                <a:gd name="T59" fmla="*/ 123 h 519"/>
                <a:gd name="T60" fmla="*/ 22 w 373"/>
                <a:gd name="T61" fmla="*/ 120 h 519"/>
                <a:gd name="T62" fmla="*/ 22 w 373"/>
                <a:gd name="T63" fmla="*/ 120 h 519"/>
                <a:gd name="T64" fmla="*/ 11 w 373"/>
                <a:gd name="T65" fmla="*/ 137 h 519"/>
                <a:gd name="T66" fmla="*/ 2 w 373"/>
                <a:gd name="T67" fmla="*/ 117 h 519"/>
                <a:gd name="T68" fmla="*/ 7 w 373"/>
                <a:gd name="T69" fmla="*/ 0 h 519"/>
                <a:gd name="T70" fmla="*/ 0 w 373"/>
                <a:gd name="T71" fmla="*/ 68 h 519"/>
                <a:gd name="T72" fmla="*/ 10 w 373"/>
                <a:gd name="T73" fmla="*/ 55 h 519"/>
                <a:gd name="T74" fmla="*/ 21 w 373"/>
                <a:gd name="T75" fmla="*/ 64 h 519"/>
                <a:gd name="T76" fmla="*/ 27 w 373"/>
                <a:gd name="T77" fmla="*/ 51 h 519"/>
                <a:gd name="T78" fmla="*/ 7 w 373"/>
                <a:gd name="T7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73" h="519">
                  <a:moveTo>
                    <a:pt x="2" y="117"/>
                  </a:moveTo>
                  <a:cubicBezTo>
                    <a:pt x="3" y="139"/>
                    <a:pt x="7" y="160"/>
                    <a:pt x="11" y="181"/>
                  </a:cubicBezTo>
                  <a:cubicBezTo>
                    <a:pt x="15" y="185"/>
                    <a:pt x="19" y="190"/>
                    <a:pt x="23" y="195"/>
                  </a:cubicBezTo>
                  <a:cubicBezTo>
                    <a:pt x="35" y="211"/>
                    <a:pt x="47" y="227"/>
                    <a:pt x="64" y="240"/>
                  </a:cubicBezTo>
                  <a:cubicBezTo>
                    <a:pt x="66" y="241"/>
                    <a:pt x="67" y="241"/>
                    <a:pt x="69" y="241"/>
                  </a:cubicBezTo>
                  <a:cubicBezTo>
                    <a:pt x="70" y="241"/>
                    <a:pt x="72" y="241"/>
                    <a:pt x="73" y="240"/>
                  </a:cubicBezTo>
                  <a:cubicBezTo>
                    <a:pt x="74" y="240"/>
                    <a:pt x="75" y="240"/>
                    <a:pt x="76" y="240"/>
                  </a:cubicBezTo>
                  <a:cubicBezTo>
                    <a:pt x="79" y="240"/>
                    <a:pt x="82" y="242"/>
                    <a:pt x="83" y="249"/>
                  </a:cubicBezTo>
                  <a:cubicBezTo>
                    <a:pt x="83" y="251"/>
                    <a:pt x="69" y="270"/>
                    <a:pt x="67" y="276"/>
                  </a:cubicBezTo>
                  <a:cubicBezTo>
                    <a:pt x="63" y="292"/>
                    <a:pt x="69" y="315"/>
                    <a:pt x="78" y="336"/>
                  </a:cubicBezTo>
                  <a:cubicBezTo>
                    <a:pt x="97" y="365"/>
                    <a:pt x="120" y="393"/>
                    <a:pt x="146" y="417"/>
                  </a:cubicBezTo>
                  <a:cubicBezTo>
                    <a:pt x="166" y="430"/>
                    <a:pt x="187" y="441"/>
                    <a:pt x="200" y="461"/>
                  </a:cubicBezTo>
                  <a:cubicBezTo>
                    <a:pt x="236" y="486"/>
                    <a:pt x="274" y="505"/>
                    <a:pt x="316" y="519"/>
                  </a:cubicBezTo>
                  <a:cubicBezTo>
                    <a:pt x="319" y="507"/>
                    <a:pt x="317" y="489"/>
                    <a:pt x="321" y="479"/>
                  </a:cubicBezTo>
                  <a:cubicBezTo>
                    <a:pt x="329" y="460"/>
                    <a:pt x="348" y="470"/>
                    <a:pt x="356" y="450"/>
                  </a:cubicBezTo>
                  <a:cubicBezTo>
                    <a:pt x="359" y="442"/>
                    <a:pt x="353" y="433"/>
                    <a:pt x="355" y="426"/>
                  </a:cubicBezTo>
                  <a:cubicBezTo>
                    <a:pt x="358" y="417"/>
                    <a:pt x="369" y="412"/>
                    <a:pt x="372" y="402"/>
                  </a:cubicBezTo>
                  <a:cubicBezTo>
                    <a:pt x="373" y="401"/>
                    <a:pt x="373" y="400"/>
                    <a:pt x="373" y="399"/>
                  </a:cubicBezTo>
                  <a:cubicBezTo>
                    <a:pt x="340" y="385"/>
                    <a:pt x="307" y="367"/>
                    <a:pt x="276" y="347"/>
                  </a:cubicBezTo>
                  <a:cubicBezTo>
                    <a:pt x="268" y="342"/>
                    <a:pt x="261" y="337"/>
                    <a:pt x="255" y="332"/>
                  </a:cubicBezTo>
                  <a:cubicBezTo>
                    <a:pt x="254" y="332"/>
                    <a:pt x="254" y="332"/>
                    <a:pt x="254" y="332"/>
                  </a:cubicBezTo>
                  <a:cubicBezTo>
                    <a:pt x="254" y="332"/>
                    <a:pt x="254" y="332"/>
                    <a:pt x="254" y="332"/>
                  </a:cubicBezTo>
                  <a:cubicBezTo>
                    <a:pt x="226" y="312"/>
                    <a:pt x="199" y="289"/>
                    <a:pt x="175" y="265"/>
                  </a:cubicBezTo>
                  <a:cubicBezTo>
                    <a:pt x="154" y="255"/>
                    <a:pt x="131" y="249"/>
                    <a:pt x="109" y="240"/>
                  </a:cubicBezTo>
                  <a:cubicBezTo>
                    <a:pt x="98" y="233"/>
                    <a:pt x="82" y="230"/>
                    <a:pt x="72" y="224"/>
                  </a:cubicBezTo>
                  <a:cubicBezTo>
                    <a:pt x="50" y="211"/>
                    <a:pt x="58" y="209"/>
                    <a:pt x="51" y="185"/>
                  </a:cubicBezTo>
                  <a:cubicBezTo>
                    <a:pt x="50" y="182"/>
                    <a:pt x="49" y="180"/>
                    <a:pt x="48" y="178"/>
                  </a:cubicBezTo>
                  <a:cubicBezTo>
                    <a:pt x="48" y="178"/>
                    <a:pt x="47" y="177"/>
                    <a:pt x="47" y="176"/>
                  </a:cubicBezTo>
                  <a:cubicBezTo>
                    <a:pt x="40" y="166"/>
                    <a:pt x="29" y="168"/>
                    <a:pt x="24" y="158"/>
                  </a:cubicBezTo>
                  <a:cubicBezTo>
                    <a:pt x="19" y="150"/>
                    <a:pt x="23" y="134"/>
                    <a:pt x="24" y="123"/>
                  </a:cubicBezTo>
                  <a:cubicBezTo>
                    <a:pt x="23" y="122"/>
                    <a:pt x="23" y="121"/>
                    <a:pt x="22" y="120"/>
                  </a:cubicBezTo>
                  <a:cubicBezTo>
                    <a:pt x="22" y="120"/>
                    <a:pt x="22" y="120"/>
                    <a:pt x="22" y="120"/>
                  </a:cubicBezTo>
                  <a:cubicBezTo>
                    <a:pt x="19" y="126"/>
                    <a:pt x="14" y="133"/>
                    <a:pt x="11" y="137"/>
                  </a:cubicBezTo>
                  <a:cubicBezTo>
                    <a:pt x="8" y="131"/>
                    <a:pt x="4" y="124"/>
                    <a:pt x="2" y="117"/>
                  </a:cubicBezTo>
                  <a:moveTo>
                    <a:pt x="7" y="0"/>
                  </a:moveTo>
                  <a:cubicBezTo>
                    <a:pt x="3" y="22"/>
                    <a:pt x="1" y="45"/>
                    <a:pt x="0" y="68"/>
                  </a:cubicBezTo>
                  <a:cubicBezTo>
                    <a:pt x="3" y="61"/>
                    <a:pt x="6" y="55"/>
                    <a:pt x="10" y="55"/>
                  </a:cubicBezTo>
                  <a:cubicBezTo>
                    <a:pt x="13" y="55"/>
                    <a:pt x="17" y="58"/>
                    <a:pt x="21" y="64"/>
                  </a:cubicBezTo>
                  <a:cubicBezTo>
                    <a:pt x="23" y="57"/>
                    <a:pt x="25" y="53"/>
                    <a:pt x="27" y="51"/>
                  </a:cubicBezTo>
                  <a:cubicBezTo>
                    <a:pt x="20" y="34"/>
                    <a:pt x="13" y="17"/>
                    <a:pt x="7" y="0"/>
                  </a:cubicBezTo>
                </a:path>
              </a:pathLst>
            </a:custGeom>
            <a:solidFill>
              <a:srgbClr val="9CC6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3" name="ís1ïḋê">
              <a:extLst>
                <a:ext uri="{FF2B5EF4-FFF2-40B4-BE49-F238E27FC236}">
                  <a16:creationId xmlns:a16="http://schemas.microsoft.com/office/drawing/2014/main" id="{4EB6B1F1-D905-4711-9A4D-599E0069F488}"/>
                </a:ext>
              </a:extLst>
            </p:cNvPr>
            <p:cNvSpPr/>
            <p:nvPr/>
          </p:nvSpPr>
          <p:spPr bwMode="auto">
            <a:xfrm>
              <a:off x="4705351" y="4252913"/>
              <a:ext cx="176213" cy="196850"/>
            </a:xfrm>
            <a:custGeom>
              <a:avLst/>
              <a:gdLst>
                <a:gd name="T0" fmla="*/ 3 w 53"/>
                <a:gd name="T1" fmla="*/ 20 h 60"/>
                <a:gd name="T2" fmla="*/ 2 w 53"/>
                <a:gd name="T3" fmla="*/ 34 h 60"/>
                <a:gd name="T4" fmla="*/ 2 w 53"/>
                <a:gd name="T5" fmla="*/ 35 h 60"/>
                <a:gd name="T6" fmla="*/ 13 w 53"/>
                <a:gd name="T7" fmla="*/ 44 h 60"/>
                <a:gd name="T8" fmla="*/ 24 w 53"/>
                <a:gd name="T9" fmla="*/ 52 h 60"/>
                <a:gd name="T10" fmla="*/ 27 w 53"/>
                <a:gd name="T11" fmla="*/ 52 h 60"/>
                <a:gd name="T12" fmla="*/ 28 w 53"/>
                <a:gd name="T13" fmla="*/ 52 h 60"/>
                <a:gd name="T14" fmla="*/ 28 w 53"/>
                <a:gd name="T15" fmla="*/ 52 h 60"/>
                <a:gd name="T16" fmla="*/ 26 w 53"/>
                <a:gd name="T17" fmla="*/ 52 h 60"/>
                <a:gd name="T18" fmla="*/ 27 w 53"/>
                <a:gd name="T19" fmla="*/ 54 h 60"/>
                <a:gd name="T20" fmla="*/ 33 w 53"/>
                <a:gd name="T21" fmla="*/ 57 h 60"/>
                <a:gd name="T22" fmla="*/ 35 w 53"/>
                <a:gd name="T23" fmla="*/ 52 h 60"/>
                <a:gd name="T24" fmla="*/ 46 w 53"/>
                <a:gd name="T25" fmla="*/ 60 h 60"/>
                <a:gd name="T26" fmla="*/ 53 w 53"/>
                <a:gd name="T27" fmla="*/ 58 h 60"/>
                <a:gd name="T28" fmla="*/ 45 w 53"/>
                <a:gd name="T29" fmla="*/ 47 h 60"/>
                <a:gd name="T30" fmla="*/ 45 w 53"/>
                <a:gd name="T31" fmla="*/ 47 h 60"/>
                <a:gd name="T32" fmla="*/ 43 w 53"/>
                <a:gd name="T33" fmla="*/ 47 h 60"/>
                <a:gd name="T34" fmla="*/ 3 w 53"/>
                <a:gd name="T35" fmla="*/ 20 h 60"/>
                <a:gd name="T36" fmla="*/ 1 w 53"/>
                <a:gd name="T37" fmla="*/ 0 h 60"/>
                <a:gd name="T38" fmla="*/ 0 w 53"/>
                <a:gd name="T39" fmla="*/ 0 h 60"/>
                <a:gd name="T40" fmla="*/ 2 w 53"/>
                <a:gd name="T41" fmla="*/ 10 h 60"/>
                <a:gd name="T42" fmla="*/ 32 w 53"/>
                <a:gd name="T43" fmla="*/ 25 h 60"/>
                <a:gd name="T44" fmla="*/ 20 w 53"/>
                <a:gd name="T45" fmla="*/ 5 h 60"/>
                <a:gd name="T46" fmla="*/ 1 w 53"/>
                <a:gd name="T47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3" h="60">
                  <a:moveTo>
                    <a:pt x="3" y="20"/>
                  </a:moveTo>
                  <a:cubicBezTo>
                    <a:pt x="3" y="24"/>
                    <a:pt x="3" y="29"/>
                    <a:pt x="2" y="34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6" y="39"/>
                    <a:pt x="11" y="42"/>
                    <a:pt x="13" y="44"/>
                  </a:cubicBezTo>
                  <a:cubicBezTo>
                    <a:pt x="17" y="47"/>
                    <a:pt x="21" y="50"/>
                    <a:pt x="24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7" y="52"/>
                    <a:pt x="27" y="52"/>
                    <a:pt x="26" y="52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9" y="55"/>
                    <a:pt x="31" y="56"/>
                    <a:pt x="33" y="57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40" y="54"/>
                    <a:pt x="44" y="57"/>
                    <a:pt x="46" y="60"/>
                  </a:cubicBezTo>
                  <a:cubicBezTo>
                    <a:pt x="49" y="60"/>
                    <a:pt x="51" y="59"/>
                    <a:pt x="53" y="58"/>
                  </a:cubicBezTo>
                  <a:cubicBezTo>
                    <a:pt x="50" y="55"/>
                    <a:pt x="48" y="51"/>
                    <a:pt x="45" y="47"/>
                  </a:cubicBezTo>
                  <a:cubicBezTo>
                    <a:pt x="45" y="47"/>
                    <a:pt x="45" y="47"/>
                    <a:pt x="45" y="47"/>
                  </a:cubicBezTo>
                  <a:cubicBezTo>
                    <a:pt x="44" y="47"/>
                    <a:pt x="43" y="47"/>
                    <a:pt x="43" y="47"/>
                  </a:cubicBezTo>
                  <a:cubicBezTo>
                    <a:pt x="36" y="47"/>
                    <a:pt x="13" y="30"/>
                    <a:pt x="3" y="20"/>
                  </a:cubicBezTo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0" y="11"/>
                    <a:pt x="22" y="18"/>
                    <a:pt x="32" y="25"/>
                  </a:cubicBezTo>
                  <a:cubicBezTo>
                    <a:pt x="28" y="19"/>
                    <a:pt x="24" y="12"/>
                    <a:pt x="20" y="5"/>
                  </a:cubicBezTo>
                  <a:cubicBezTo>
                    <a:pt x="14" y="2"/>
                    <a:pt x="7" y="0"/>
                    <a:pt x="1" y="0"/>
                  </a:cubicBezTo>
                </a:path>
              </a:pathLst>
            </a:custGeom>
            <a:solidFill>
              <a:srgbClr val="1DAC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4" name="išlïďe">
              <a:extLst>
                <a:ext uri="{FF2B5EF4-FFF2-40B4-BE49-F238E27FC236}">
                  <a16:creationId xmlns:a16="http://schemas.microsoft.com/office/drawing/2014/main" id="{411D56EF-C85E-4195-84A8-A5EE37222B62}"/>
                </a:ext>
              </a:extLst>
            </p:cNvPr>
            <p:cNvSpPr/>
            <p:nvPr/>
          </p:nvSpPr>
          <p:spPr bwMode="auto">
            <a:xfrm>
              <a:off x="4659313" y="4252913"/>
              <a:ext cx="57150" cy="115888"/>
            </a:xfrm>
            <a:custGeom>
              <a:avLst/>
              <a:gdLst>
                <a:gd name="T0" fmla="*/ 14 w 17"/>
                <a:gd name="T1" fmla="*/ 0 h 35"/>
                <a:gd name="T2" fmla="*/ 6 w 17"/>
                <a:gd name="T3" fmla="*/ 0 h 35"/>
                <a:gd name="T4" fmla="*/ 0 w 17"/>
                <a:gd name="T5" fmla="*/ 17 h 35"/>
                <a:gd name="T6" fmla="*/ 3 w 17"/>
                <a:gd name="T7" fmla="*/ 21 h 35"/>
                <a:gd name="T8" fmla="*/ 5 w 17"/>
                <a:gd name="T9" fmla="*/ 18 h 35"/>
                <a:gd name="T10" fmla="*/ 5 w 17"/>
                <a:gd name="T11" fmla="*/ 24 h 35"/>
                <a:gd name="T12" fmla="*/ 16 w 17"/>
                <a:gd name="T13" fmla="*/ 35 h 35"/>
                <a:gd name="T14" fmla="*/ 16 w 17"/>
                <a:gd name="T15" fmla="*/ 34 h 35"/>
                <a:gd name="T16" fmla="*/ 17 w 17"/>
                <a:gd name="T17" fmla="*/ 20 h 35"/>
                <a:gd name="T18" fmla="*/ 13 w 17"/>
                <a:gd name="T19" fmla="*/ 15 h 35"/>
                <a:gd name="T20" fmla="*/ 15 w 17"/>
                <a:gd name="T21" fmla="*/ 10 h 35"/>
                <a:gd name="T22" fmla="*/ 16 w 17"/>
                <a:gd name="T23" fmla="*/ 10 h 35"/>
                <a:gd name="T24" fmla="*/ 14 w 17"/>
                <a:gd name="T2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" h="35">
                  <a:moveTo>
                    <a:pt x="14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4" y="20"/>
                    <a:pt x="5" y="19"/>
                    <a:pt x="5" y="18"/>
                  </a:cubicBezTo>
                  <a:cubicBezTo>
                    <a:pt x="5" y="19"/>
                    <a:pt x="5" y="22"/>
                    <a:pt x="5" y="24"/>
                  </a:cubicBezTo>
                  <a:cubicBezTo>
                    <a:pt x="8" y="28"/>
                    <a:pt x="12" y="32"/>
                    <a:pt x="16" y="35"/>
                  </a:cubicBezTo>
                  <a:cubicBezTo>
                    <a:pt x="16" y="35"/>
                    <a:pt x="16" y="35"/>
                    <a:pt x="16" y="34"/>
                  </a:cubicBezTo>
                  <a:cubicBezTo>
                    <a:pt x="17" y="29"/>
                    <a:pt x="17" y="24"/>
                    <a:pt x="17" y="20"/>
                  </a:cubicBezTo>
                  <a:cubicBezTo>
                    <a:pt x="16" y="18"/>
                    <a:pt x="14" y="16"/>
                    <a:pt x="13" y="15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10"/>
                    <a:pt x="16" y="10"/>
                    <a:pt x="16" y="10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24B5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5" name="î$lîḋè">
              <a:extLst>
                <a:ext uri="{FF2B5EF4-FFF2-40B4-BE49-F238E27FC236}">
                  <a16:creationId xmlns:a16="http://schemas.microsoft.com/office/drawing/2014/main" id="{4749F8F2-E043-4A24-95F3-3A5C3FE540CB}"/>
                </a:ext>
              </a:extLst>
            </p:cNvPr>
            <p:cNvSpPr/>
            <p:nvPr/>
          </p:nvSpPr>
          <p:spPr bwMode="auto">
            <a:xfrm>
              <a:off x="4668838" y="4311650"/>
              <a:ext cx="7938" cy="20638"/>
            </a:xfrm>
            <a:custGeom>
              <a:avLst/>
              <a:gdLst>
                <a:gd name="T0" fmla="*/ 2 w 2"/>
                <a:gd name="T1" fmla="*/ 0 h 6"/>
                <a:gd name="T2" fmla="*/ 0 w 2"/>
                <a:gd name="T3" fmla="*/ 3 h 6"/>
                <a:gd name="T4" fmla="*/ 0 w 2"/>
                <a:gd name="T5" fmla="*/ 3 h 6"/>
                <a:gd name="T6" fmla="*/ 2 w 2"/>
                <a:gd name="T7" fmla="*/ 6 h 6"/>
                <a:gd name="T8" fmla="*/ 2 w 2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6">
                  <a:moveTo>
                    <a:pt x="2" y="0"/>
                  </a:moveTo>
                  <a:cubicBezTo>
                    <a:pt x="2" y="1"/>
                    <a:pt x="1" y="2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4"/>
                    <a:pt x="1" y="5"/>
                    <a:pt x="2" y="6"/>
                  </a:cubicBezTo>
                  <a:cubicBezTo>
                    <a:pt x="2" y="4"/>
                    <a:pt x="2" y="1"/>
                    <a:pt x="2" y="0"/>
                  </a:cubicBezTo>
                </a:path>
              </a:pathLst>
            </a:custGeom>
            <a:solidFill>
              <a:srgbClr val="63C2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6" name="íṡḻíḍé">
              <a:extLst>
                <a:ext uri="{FF2B5EF4-FFF2-40B4-BE49-F238E27FC236}">
                  <a16:creationId xmlns:a16="http://schemas.microsoft.com/office/drawing/2014/main" id="{0A61B639-7BEF-46F6-829A-F5D37E6274DA}"/>
                </a:ext>
              </a:extLst>
            </p:cNvPr>
            <p:cNvSpPr/>
            <p:nvPr/>
          </p:nvSpPr>
          <p:spPr bwMode="auto">
            <a:xfrm>
              <a:off x="4702176" y="4286250"/>
              <a:ext cx="152400" cy="122238"/>
            </a:xfrm>
            <a:custGeom>
              <a:avLst/>
              <a:gdLst>
                <a:gd name="T0" fmla="*/ 2 w 46"/>
                <a:gd name="T1" fmla="*/ 0 h 37"/>
                <a:gd name="T2" fmla="*/ 0 w 46"/>
                <a:gd name="T3" fmla="*/ 5 h 37"/>
                <a:gd name="T4" fmla="*/ 4 w 46"/>
                <a:gd name="T5" fmla="*/ 10 h 37"/>
                <a:gd name="T6" fmla="*/ 44 w 46"/>
                <a:gd name="T7" fmla="*/ 37 h 37"/>
                <a:gd name="T8" fmla="*/ 46 w 46"/>
                <a:gd name="T9" fmla="*/ 37 h 37"/>
                <a:gd name="T10" fmla="*/ 46 w 46"/>
                <a:gd name="T11" fmla="*/ 37 h 37"/>
                <a:gd name="T12" fmla="*/ 33 w 46"/>
                <a:gd name="T13" fmla="*/ 15 h 37"/>
                <a:gd name="T14" fmla="*/ 3 w 46"/>
                <a:gd name="T15" fmla="*/ 0 h 37"/>
                <a:gd name="T16" fmla="*/ 2 w 46"/>
                <a:gd name="T17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37">
                  <a:moveTo>
                    <a:pt x="2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1" y="6"/>
                    <a:pt x="3" y="8"/>
                    <a:pt x="4" y="10"/>
                  </a:cubicBezTo>
                  <a:cubicBezTo>
                    <a:pt x="14" y="20"/>
                    <a:pt x="37" y="37"/>
                    <a:pt x="44" y="37"/>
                  </a:cubicBezTo>
                  <a:cubicBezTo>
                    <a:pt x="44" y="37"/>
                    <a:pt x="45" y="37"/>
                    <a:pt x="46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2" y="30"/>
                    <a:pt x="37" y="23"/>
                    <a:pt x="33" y="15"/>
                  </a:cubicBezTo>
                  <a:cubicBezTo>
                    <a:pt x="23" y="8"/>
                    <a:pt x="11" y="1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</a:path>
              </a:pathLst>
            </a:custGeom>
            <a:solidFill>
              <a:srgbClr val="9CC6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7" name="î$liďê">
              <a:extLst>
                <a:ext uri="{FF2B5EF4-FFF2-40B4-BE49-F238E27FC236}">
                  <a16:creationId xmlns:a16="http://schemas.microsoft.com/office/drawing/2014/main" id="{E095A02A-3461-451B-AB94-721F9C0FD73D}"/>
                </a:ext>
              </a:extLst>
            </p:cNvPr>
            <p:cNvSpPr/>
            <p:nvPr/>
          </p:nvSpPr>
          <p:spPr bwMode="auto">
            <a:xfrm>
              <a:off x="4745038" y="4424363"/>
              <a:ext cx="128588" cy="115888"/>
            </a:xfrm>
            <a:custGeom>
              <a:avLst/>
              <a:gdLst>
                <a:gd name="T0" fmla="*/ 12 w 39"/>
                <a:gd name="T1" fmla="*/ 0 h 35"/>
                <a:gd name="T2" fmla="*/ 6 w 39"/>
                <a:gd name="T3" fmla="*/ 2 h 35"/>
                <a:gd name="T4" fmla="*/ 0 w 39"/>
                <a:gd name="T5" fmla="*/ 5 h 35"/>
                <a:gd name="T6" fmla="*/ 0 w 39"/>
                <a:gd name="T7" fmla="*/ 8 h 35"/>
                <a:gd name="T8" fmla="*/ 12 w 39"/>
                <a:gd name="T9" fmla="*/ 19 h 35"/>
                <a:gd name="T10" fmla="*/ 11 w 39"/>
                <a:gd name="T11" fmla="*/ 13 h 35"/>
                <a:gd name="T12" fmla="*/ 19 w 39"/>
                <a:gd name="T13" fmla="*/ 11 h 35"/>
                <a:gd name="T14" fmla="*/ 18 w 39"/>
                <a:gd name="T15" fmla="*/ 11 h 35"/>
                <a:gd name="T16" fmla="*/ 19 w 39"/>
                <a:gd name="T17" fmla="*/ 11 h 35"/>
                <a:gd name="T18" fmla="*/ 19 w 39"/>
                <a:gd name="T19" fmla="*/ 11 h 35"/>
                <a:gd name="T20" fmla="*/ 19 w 39"/>
                <a:gd name="T21" fmla="*/ 11 h 35"/>
                <a:gd name="T22" fmla="*/ 20 w 39"/>
                <a:gd name="T23" fmla="*/ 12 h 35"/>
                <a:gd name="T24" fmla="*/ 19 w 39"/>
                <a:gd name="T25" fmla="*/ 11 h 35"/>
                <a:gd name="T26" fmla="*/ 20 w 39"/>
                <a:gd name="T27" fmla="*/ 11 h 35"/>
                <a:gd name="T28" fmla="*/ 23 w 39"/>
                <a:gd name="T29" fmla="*/ 14 h 35"/>
                <a:gd name="T30" fmla="*/ 23 w 39"/>
                <a:gd name="T31" fmla="*/ 14 h 35"/>
                <a:gd name="T32" fmla="*/ 19 w 39"/>
                <a:gd name="T33" fmla="*/ 23 h 35"/>
                <a:gd name="T34" fmla="*/ 13 w 39"/>
                <a:gd name="T35" fmla="*/ 21 h 35"/>
                <a:gd name="T36" fmla="*/ 18 w 39"/>
                <a:gd name="T37" fmla="*/ 31 h 35"/>
                <a:gd name="T38" fmla="*/ 18 w 39"/>
                <a:gd name="T39" fmla="*/ 31 h 35"/>
                <a:gd name="T40" fmla="*/ 19 w 39"/>
                <a:gd name="T41" fmla="*/ 35 h 35"/>
                <a:gd name="T42" fmla="*/ 19 w 39"/>
                <a:gd name="T43" fmla="*/ 35 h 35"/>
                <a:gd name="T44" fmla="*/ 37 w 39"/>
                <a:gd name="T45" fmla="*/ 23 h 35"/>
                <a:gd name="T46" fmla="*/ 34 w 39"/>
                <a:gd name="T47" fmla="*/ 8 h 35"/>
                <a:gd name="T48" fmla="*/ 33 w 39"/>
                <a:gd name="T49" fmla="*/ 8 h 35"/>
                <a:gd name="T50" fmla="*/ 33 w 39"/>
                <a:gd name="T51" fmla="*/ 8 h 35"/>
                <a:gd name="T52" fmla="*/ 30 w 39"/>
                <a:gd name="T53" fmla="*/ 7 h 35"/>
                <a:gd name="T54" fmla="*/ 21 w 39"/>
                <a:gd name="T55" fmla="*/ 5 h 35"/>
                <a:gd name="T56" fmla="*/ 19 w 39"/>
                <a:gd name="T57" fmla="*/ 9 h 35"/>
                <a:gd name="T58" fmla="*/ 15 w 39"/>
                <a:gd name="T59" fmla="*/ 2 h 35"/>
                <a:gd name="T60" fmla="*/ 12 w 39"/>
                <a:gd name="T61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9" h="35">
                  <a:moveTo>
                    <a:pt x="12" y="0"/>
                  </a:moveTo>
                  <a:cubicBezTo>
                    <a:pt x="10" y="0"/>
                    <a:pt x="8" y="1"/>
                    <a:pt x="6" y="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4" y="10"/>
                    <a:pt x="8" y="13"/>
                    <a:pt x="12" y="19"/>
                  </a:cubicBezTo>
                  <a:cubicBezTo>
                    <a:pt x="12" y="17"/>
                    <a:pt x="11" y="15"/>
                    <a:pt x="11" y="13"/>
                  </a:cubicBezTo>
                  <a:cubicBezTo>
                    <a:pt x="14" y="11"/>
                    <a:pt x="16" y="12"/>
                    <a:pt x="19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2"/>
                    <a:pt x="19" y="12"/>
                    <a:pt x="20" y="12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1" y="11"/>
                    <a:pt x="23" y="13"/>
                    <a:pt x="23" y="14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30" y="19"/>
                    <a:pt x="25" y="23"/>
                    <a:pt x="19" y="23"/>
                  </a:cubicBezTo>
                  <a:cubicBezTo>
                    <a:pt x="17" y="23"/>
                    <a:pt x="15" y="22"/>
                    <a:pt x="13" y="21"/>
                  </a:cubicBezTo>
                  <a:cubicBezTo>
                    <a:pt x="15" y="23"/>
                    <a:pt x="17" y="27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3"/>
                    <a:pt x="19" y="34"/>
                    <a:pt x="19" y="35"/>
                  </a:cubicBezTo>
                  <a:cubicBezTo>
                    <a:pt x="19" y="35"/>
                    <a:pt x="19" y="35"/>
                    <a:pt x="19" y="35"/>
                  </a:cubicBezTo>
                  <a:cubicBezTo>
                    <a:pt x="28" y="35"/>
                    <a:pt x="35" y="30"/>
                    <a:pt x="37" y="23"/>
                  </a:cubicBezTo>
                  <a:cubicBezTo>
                    <a:pt x="38" y="21"/>
                    <a:pt x="39" y="14"/>
                    <a:pt x="34" y="8"/>
                  </a:cubicBezTo>
                  <a:cubicBezTo>
                    <a:pt x="34" y="8"/>
                    <a:pt x="33" y="8"/>
                    <a:pt x="33" y="8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8"/>
                    <a:pt x="31" y="8"/>
                    <a:pt x="30" y="7"/>
                  </a:cubicBezTo>
                  <a:cubicBezTo>
                    <a:pt x="28" y="7"/>
                    <a:pt x="25" y="7"/>
                    <a:pt x="21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4" y="1"/>
                    <a:pt x="13" y="1"/>
                    <a:pt x="12" y="0"/>
                  </a:cubicBezTo>
                </a:path>
              </a:pathLst>
            </a:custGeom>
            <a:solidFill>
              <a:srgbClr val="1DAC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8" name="îSľîďè">
              <a:extLst>
                <a:ext uri="{FF2B5EF4-FFF2-40B4-BE49-F238E27FC236}">
                  <a16:creationId xmlns:a16="http://schemas.microsoft.com/office/drawing/2014/main" id="{14EA6B56-8875-4253-B886-0B972C5DC6B6}"/>
                </a:ext>
              </a:extLst>
            </p:cNvPr>
            <p:cNvSpPr/>
            <p:nvPr/>
          </p:nvSpPr>
          <p:spPr bwMode="auto">
            <a:xfrm>
              <a:off x="4741863" y="4449763"/>
              <a:ext cx="66675" cy="90488"/>
            </a:xfrm>
            <a:custGeom>
              <a:avLst/>
              <a:gdLst>
                <a:gd name="T0" fmla="*/ 1 w 20"/>
                <a:gd name="T1" fmla="*/ 0 h 27"/>
                <a:gd name="T2" fmla="*/ 0 w 20"/>
                <a:gd name="T3" fmla="*/ 4 h 27"/>
                <a:gd name="T4" fmla="*/ 3 w 20"/>
                <a:gd name="T5" fmla="*/ 17 h 27"/>
                <a:gd name="T6" fmla="*/ 4 w 20"/>
                <a:gd name="T7" fmla="*/ 19 h 27"/>
                <a:gd name="T8" fmla="*/ 16 w 20"/>
                <a:gd name="T9" fmla="*/ 27 h 27"/>
                <a:gd name="T10" fmla="*/ 20 w 20"/>
                <a:gd name="T11" fmla="*/ 27 h 27"/>
                <a:gd name="T12" fmla="*/ 19 w 20"/>
                <a:gd name="T13" fmla="*/ 23 h 27"/>
                <a:gd name="T14" fmla="*/ 19 w 20"/>
                <a:gd name="T15" fmla="*/ 23 h 27"/>
                <a:gd name="T16" fmla="*/ 14 w 20"/>
                <a:gd name="T17" fmla="*/ 13 h 27"/>
                <a:gd name="T18" fmla="*/ 13 w 20"/>
                <a:gd name="T19" fmla="*/ 11 h 27"/>
                <a:gd name="T20" fmla="*/ 1 w 20"/>
                <a:gd name="T2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" h="27">
                  <a:moveTo>
                    <a:pt x="1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9"/>
                    <a:pt x="1" y="14"/>
                    <a:pt x="3" y="17"/>
                  </a:cubicBezTo>
                  <a:cubicBezTo>
                    <a:pt x="3" y="18"/>
                    <a:pt x="4" y="19"/>
                    <a:pt x="4" y="19"/>
                  </a:cubicBezTo>
                  <a:cubicBezTo>
                    <a:pt x="7" y="23"/>
                    <a:pt x="12" y="26"/>
                    <a:pt x="16" y="27"/>
                  </a:cubicBezTo>
                  <a:cubicBezTo>
                    <a:pt x="18" y="27"/>
                    <a:pt x="19" y="27"/>
                    <a:pt x="20" y="27"/>
                  </a:cubicBezTo>
                  <a:cubicBezTo>
                    <a:pt x="20" y="26"/>
                    <a:pt x="19" y="25"/>
                    <a:pt x="19" y="23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8" y="19"/>
                    <a:pt x="16" y="15"/>
                    <a:pt x="14" y="13"/>
                  </a:cubicBezTo>
                  <a:cubicBezTo>
                    <a:pt x="14" y="12"/>
                    <a:pt x="14" y="12"/>
                    <a:pt x="13" y="11"/>
                  </a:cubicBezTo>
                  <a:cubicBezTo>
                    <a:pt x="9" y="5"/>
                    <a:pt x="5" y="2"/>
                    <a:pt x="1" y="0"/>
                  </a:cubicBezTo>
                </a:path>
              </a:pathLst>
            </a:custGeom>
            <a:solidFill>
              <a:srgbClr val="24B5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9" name="ïşḷiḓé">
              <a:extLst>
                <a:ext uri="{FF2B5EF4-FFF2-40B4-BE49-F238E27FC236}">
                  <a16:creationId xmlns:a16="http://schemas.microsoft.com/office/drawing/2014/main" id="{6FB16E88-3284-487F-866E-76D006903D5B}"/>
                </a:ext>
              </a:extLst>
            </p:cNvPr>
            <p:cNvSpPr/>
            <p:nvPr/>
          </p:nvSpPr>
          <p:spPr bwMode="auto">
            <a:xfrm>
              <a:off x="4751388" y="4506913"/>
              <a:ext cx="3175" cy="6350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1" y="2"/>
                    <a:pt x="1" y="2"/>
                  </a:cubicBezTo>
                  <a:cubicBezTo>
                    <a:pt x="1" y="2"/>
                    <a:pt x="0" y="1"/>
                    <a:pt x="0" y="0"/>
                  </a:cubicBezTo>
                </a:path>
              </a:pathLst>
            </a:custGeom>
            <a:solidFill>
              <a:srgbClr val="63C2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0" name="ïšľïdê">
              <a:extLst>
                <a:ext uri="{FF2B5EF4-FFF2-40B4-BE49-F238E27FC236}">
                  <a16:creationId xmlns:a16="http://schemas.microsoft.com/office/drawing/2014/main" id="{406A1826-F2E3-4EF3-8902-9C0C70CF52CD}"/>
                </a:ext>
              </a:extLst>
            </p:cNvPr>
            <p:cNvSpPr/>
            <p:nvPr/>
          </p:nvSpPr>
          <p:spPr bwMode="auto">
            <a:xfrm>
              <a:off x="4784726" y="4424363"/>
              <a:ext cx="73025" cy="25400"/>
            </a:xfrm>
            <a:custGeom>
              <a:avLst/>
              <a:gdLst>
                <a:gd name="T0" fmla="*/ 11 w 22"/>
                <a:gd name="T1" fmla="*/ 0 h 8"/>
                <a:gd name="T2" fmla="*/ 9 w 22"/>
                <a:gd name="T3" fmla="*/ 5 h 8"/>
                <a:gd name="T4" fmla="*/ 18 w 22"/>
                <a:gd name="T5" fmla="*/ 7 h 8"/>
                <a:gd name="T6" fmla="*/ 21 w 22"/>
                <a:gd name="T7" fmla="*/ 8 h 8"/>
                <a:gd name="T8" fmla="*/ 21 w 22"/>
                <a:gd name="T9" fmla="*/ 8 h 8"/>
                <a:gd name="T10" fmla="*/ 22 w 22"/>
                <a:gd name="T11" fmla="*/ 8 h 8"/>
                <a:gd name="T12" fmla="*/ 11 w 22"/>
                <a:gd name="T13" fmla="*/ 0 h 8"/>
                <a:gd name="T14" fmla="*/ 4 w 22"/>
                <a:gd name="T15" fmla="*/ 0 h 8"/>
                <a:gd name="T16" fmla="*/ 3 w 22"/>
                <a:gd name="T17" fmla="*/ 0 h 8"/>
                <a:gd name="T18" fmla="*/ 0 w 22"/>
                <a:gd name="T19" fmla="*/ 0 h 8"/>
                <a:gd name="T20" fmla="*/ 3 w 22"/>
                <a:gd name="T21" fmla="*/ 2 h 8"/>
                <a:gd name="T22" fmla="*/ 2 w 22"/>
                <a:gd name="T23" fmla="*/ 0 h 8"/>
                <a:gd name="T24" fmla="*/ 4 w 22"/>
                <a:gd name="T2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" h="8">
                  <a:moveTo>
                    <a:pt x="11" y="0"/>
                  </a:moveTo>
                  <a:cubicBezTo>
                    <a:pt x="9" y="5"/>
                    <a:pt x="9" y="5"/>
                    <a:pt x="9" y="5"/>
                  </a:cubicBezTo>
                  <a:cubicBezTo>
                    <a:pt x="13" y="7"/>
                    <a:pt x="16" y="7"/>
                    <a:pt x="18" y="7"/>
                  </a:cubicBezTo>
                  <a:cubicBezTo>
                    <a:pt x="19" y="8"/>
                    <a:pt x="20" y="8"/>
                    <a:pt x="21" y="8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8"/>
                    <a:pt x="22" y="8"/>
                    <a:pt x="22" y="8"/>
                  </a:cubicBezTo>
                  <a:cubicBezTo>
                    <a:pt x="20" y="5"/>
                    <a:pt x="16" y="2"/>
                    <a:pt x="11" y="0"/>
                  </a:cubicBezTo>
                  <a:moveTo>
                    <a:pt x="4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0"/>
                    <a:pt x="0" y="0"/>
                  </a:cubicBezTo>
                  <a:cubicBezTo>
                    <a:pt x="1" y="1"/>
                    <a:pt x="2" y="1"/>
                    <a:pt x="3" y="2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3" y="0"/>
                    <a:pt x="4" y="0"/>
                  </a:cubicBezTo>
                </a:path>
              </a:pathLst>
            </a:custGeom>
            <a:solidFill>
              <a:srgbClr val="24B5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1" name="íšlîde">
              <a:extLst>
                <a:ext uri="{FF2B5EF4-FFF2-40B4-BE49-F238E27FC236}">
                  <a16:creationId xmlns:a16="http://schemas.microsoft.com/office/drawing/2014/main" id="{D09B7315-7555-4143-9433-9060A07BC233}"/>
                </a:ext>
              </a:extLst>
            </p:cNvPr>
            <p:cNvSpPr/>
            <p:nvPr/>
          </p:nvSpPr>
          <p:spPr bwMode="auto">
            <a:xfrm>
              <a:off x="4781551" y="4460875"/>
              <a:ext cx="63500" cy="39688"/>
            </a:xfrm>
            <a:custGeom>
              <a:avLst/>
              <a:gdLst>
                <a:gd name="T0" fmla="*/ 8 w 19"/>
                <a:gd name="T1" fmla="*/ 0 h 12"/>
                <a:gd name="T2" fmla="*/ 0 w 19"/>
                <a:gd name="T3" fmla="*/ 2 h 12"/>
                <a:gd name="T4" fmla="*/ 1 w 19"/>
                <a:gd name="T5" fmla="*/ 8 h 12"/>
                <a:gd name="T6" fmla="*/ 2 w 19"/>
                <a:gd name="T7" fmla="*/ 10 h 12"/>
                <a:gd name="T8" fmla="*/ 8 w 19"/>
                <a:gd name="T9" fmla="*/ 12 h 12"/>
                <a:gd name="T10" fmla="*/ 12 w 19"/>
                <a:gd name="T11" fmla="*/ 3 h 12"/>
                <a:gd name="T12" fmla="*/ 9 w 19"/>
                <a:gd name="T13" fmla="*/ 1 h 12"/>
                <a:gd name="T14" fmla="*/ 8 w 19"/>
                <a:gd name="T15" fmla="*/ 0 h 12"/>
                <a:gd name="T16" fmla="*/ 8 w 19"/>
                <a:gd name="T17" fmla="*/ 0 h 12"/>
                <a:gd name="T18" fmla="*/ 7 w 19"/>
                <a:gd name="T19" fmla="*/ 0 h 12"/>
                <a:gd name="T20" fmla="*/ 8 w 19"/>
                <a:gd name="T21" fmla="*/ 0 h 12"/>
                <a:gd name="T22" fmla="*/ 8 w 19"/>
                <a:gd name="T2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" h="12">
                  <a:moveTo>
                    <a:pt x="8" y="0"/>
                  </a:moveTo>
                  <a:cubicBezTo>
                    <a:pt x="5" y="1"/>
                    <a:pt x="3" y="0"/>
                    <a:pt x="0" y="2"/>
                  </a:cubicBezTo>
                  <a:cubicBezTo>
                    <a:pt x="0" y="4"/>
                    <a:pt x="1" y="6"/>
                    <a:pt x="1" y="8"/>
                  </a:cubicBezTo>
                  <a:cubicBezTo>
                    <a:pt x="2" y="9"/>
                    <a:pt x="2" y="9"/>
                    <a:pt x="2" y="10"/>
                  </a:cubicBezTo>
                  <a:cubicBezTo>
                    <a:pt x="4" y="11"/>
                    <a:pt x="6" y="12"/>
                    <a:pt x="8" y="12"/>
                  </a:cubicBezTo>
                  <a:cubicBezTo>
                    <a:pt x="14" y="12"/>
                    <a:pt x="19" y="8"/>
                    <a:pt x="12" y="3"/>
                  </a:cubicBezTo>
                  <a:cubicBezTo>
                    <a:pt x="11" y="2"/>
                    <a:pt x="10" y="2"/>
                    <a:pt x="9" y="1"/>
                  </a:cubicBezTo>
                  <a:cubicBezTo>
                    <a:pt x="8" y="1"/>
                    <a:pt x="8" y="1"/>
                    <a:pt x="8" y="0"/>
                  </a:cubicBezTo>
                  <a:moveTo>
                    <a:pt x="8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solidFill>
              <a:srgbClr val="9CC6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2" name="işḷíḋe">
              <a:extLst>
                <a:ext uri="{FF2B5EF4-FFF2-40B4-BE49-F238E27FC236}">
                  <a16:creationId xmlns:a16="http://schemas.microsoft.com/office/drawing/2014/main" id="{DAC46FD8-E035-486E-9AB4-1EE03DED4C29}"/>
                </a:ext>
              </a:extLst>
            </p:cNvPr>
            <p:cNvSpPr/>
            <p:nvPr/>
          </p:nvSpPr>
          <p:spPr bwMode="auto">
            <a:xfrm>
              <a:off x="7521576" y="3554413"/>
              <a:ext cx="50800" cy="33338"/>
            </a:xfrm>
            <a:custGeom>
              <a:avLst/>
              <a:gdLst>
                <a:gd name="T0" fmla="*/ 4 w 15"/>
                <a:gd name="T1" fmla="*/ 8 h 10"/>
                <a:gd name="T2" fmla="*/ 9 w 15"/>
                <a:gd name="T3" fmla="*/ 10 h 10"/>
                <a:gd name="T4" fmla="*/ 14 w 15"/>
                <a:gd name="T5" fmla="*/ 7 h 10"/>
                <a:gd name="T6" fmla="*/ 12 w 15"/>
                <a:gd name="T7" fmla="*/ 2 h 10"/>
                <a:gd name="T8" fmla="*/ 6 w 15"/>
                <a:gd name="T9" fmla="*/ 1 h 10"/>
                <a:gd name="T10" fmla="*/ 1 w 15"/>
                <a:gd name="T11" fmla="*/ 3 h 10"/>
                <a:gd name="T12" fmla="*/ 4 w 15"/>
                <a:gd name="T13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10">
                  <a:moveTo>
                    <a:pt x="4" y="8"/>
                  </a:moveTo>
                  <a:cubicBezTo>
                    <a:pt x="6" y="9"/>
                    <a:pt x="7" y="9"/>
                    <a:pt x="9" y="10"/>
                  </a:cubicBezTo>
                  <a:cubicBezTo>
                    <a:pt x="12" y="10"/>
                    <a:pt x="14" y="9"/>
                    <a:pt x="14" y="7"/>
                  </a:cubicBezTo>
                  <a:cubicBezTo>
                    <a:pt x="15" y="5"/>
                    <a:pt x="14" y="3"/>
                    <a:pt x="12" y="2"/>
                  </a:cubicBezTo>
                  <a:cubicBezTo>
                    <a:pt x="10" y="2"/>
                    <a:pt x="8" y="1"/>
                    <a:pt x="6" y="1"/>
                  </a:cubicBezTo>
                  <a:cubicBezTo>
                    <a:pt x="4" y="0"/>
                    <a:pt x="1" y="1"/>
                    <a:pt x="1" y="3"/>
                  </a:cubicBezTo>
                  <a:cubicBezTo>
                    <a:pt x="0" y="6"/>
                    <a:pt x="1" y="8"/>
                    <a:pt x="4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3" name="îşḻídê">
              <a:extLst>
                <a:ext uri="{FF2B5EF4-FFF2-40B4-BE49-F238E27FC236}">
                  <a16:creationId xmlns:a16="http://schemas.microsoft.com/office/drawing/2014/main" id="{78E07886-B0C7-4744-AF21-6B1F7289D318}"/>
                </a:ext>
              </a:extLst>
            </p:cNvPr>
            <p:cNvSpPr/>
            <p:nvPr/>
          </p:nvSpPr>
          <p:spPr bwMode="auto">
            <a:xfrm>
              <a:off x="4167188" y="3576638"/>
              <a:ext cx="3854450" cy="942975"/>
            </a:xfrm>
            <a:custGeom>
              <a:avLst/>
              <a:gdLst>
                <a:gd name="T0" fmla="*/ 115 w 1167"/>
                <a:gd name="T1" fmla="*/ 51 h 286"/>
                <a:gd name="T2" fmla="*/ 87 w 1167"/>
                <a:gd name="T3" fmla="*/ 59 h 286"/>
                <a:gd name="T4" fmla="*/ 69 w 1167"/>
                <a:gd name="T5" fmla="*/ 68 h 286"/>
                <a:gd name="T6" fmla="*/ 48 w 1167"/>
                <a:gd name="T7" fmla="*/ 86 h 286"/>
                <a:gd name="T8" fmla="*/ 24 w 1167"/>
                <a:gd name="T9" fmla="*/ 113 h 286"/>
                <a:gd name="T10" fmla="*/ 8 w 1167"/>
                <a:gd name="T11" fmla="*/ 150 h 286"/>
                <a:gd name="T12" fmla="*/ 0 w 1167"/>
                <a:gd name="T13" fmla="*/ 150 h 286"/>
                <a:gd name="T14" fmla="*/ 6 w 1167"/>
                <a:gd name="T15" fmla="*/ 171 h 286"/>
                <a:gd name="T16" fmla="*/ 27 w 1167"/>
                <a:gd name="T17" fmla="*/ 191 h 286"/>
                <a:gd name="T18" fmla="*/ 58 w 1167"/>
                <a:gd name="T19" fmla="*/ 208 h 286"/>
                <a:gd name="T20" fmla="*/ 98 w 1167"/>
                <a:gd name="T21" fmla="*/ 226 h 286"/>
                <a:gd name="T22" fmla="*/ 98 w 1167"/>
                <a:gd name="T23" fmla="*/ 226 h 286"/>
                <a:gd name="T24" fmla="*/ 130 w 1167"/>
                <a:gd name="T25" fmla="*/ 241 h 286"/>
                <a:gd name="T26" fmla="*/ 157 w 1167"/>
                <a:gd name="T27" fmla="*/ 253 h 286"/>
                <a:gd name="T28" fmla="*/ 176 w 1167"/>
                <a:gd name="T29" fmla="*/ 257 h 286"/>
                <a:gd name="T30" fmla="*/ 205 w 1167"/>
                <a:gd name="T31" fmla="*/ 259 h 286"/>
                <a:gd name="T32" fmla="*/ 241 w 1167"/>
                <a:gd name="T33" fmla="*/ 261 h 286"/>
                <a:gd name="T34" fmla="*/ 284 w 1167"/>
                <a:gd name="T35" fmla="*/ 267 h 286"/>
                <a:gd name="T36" fmla="*/ 284 w 1167"/>
                <a:gd name="T37" fmla="*/ 267 h 286"/>
                <a:gd name="T38" fmla="*/ 320 w 1167"/>
                <a:gd name="T39" fmla="*/ 275 h 286"/>
                <a:gd name="T40" fmla="*/ 348 w 1167"/>
                <a:gd name="T41" fmla="*/ 281 h 286"/>
                <a:gd name="T42" fmla="*/ 368 w 1167"/>
                <a:gd name="T43" fmla="*/ 283 h 286"/>
                <a:gd name="T44" fmla="*/ 396 w 1167"/>
                <a:gd name="T45" fmla="*/ 280 h 286"/>
                <a:gd name="T46" fmla="*/ 432 w 1167"/>
                <a:gd name="T47" fmla="*/ 277 h 286"/>
                <a:gd name="T48" fmla="*/ 476 w 1167"/>
                <a:gd name="T49" fmla="*/ 278 h 286"/>
                <a:gd name="T50" fmla="*/ 476 w 1167"/>
                <a:gd name="T51" fmla="*/ 278 h 286"/>
                <a:gd name="T52" fmla="*/ 512 w 1167"/>
                <a:gd name="T53" fmla="*/ 282 h 286"/>
                <a:gd name="T54" fmla="*/ 540 w 1167"/>
                <a:gd name="T55" fmla="*/ 285 h 286"/>
                <a:gd name="T56" fmla="*/ 561 w 1167"/>
                <a:gd name="T57" fmla="*/ 285 h 286"/>
                <a:gd name="T58" fmla="*/ 588 w 1167"/>
                <a:gd name="T59" fmla="*/ 280 h 286"/>
                <a:gd name="T60" fmla="*/ 624 w 1167"/>
                <a:gd name="T61" fmla="*/ 274 h 286"/>
                <a:gd name="T62" fmla="*/ 668 w 1167"/>
                <a:gd name="T63" fmla="*/ 270 h 286"/>
                <a:gd name="T64" fmla="*/ 668 w 1167"/>
                <a:gd name="T65" fmla="*/ 270 h 286"/>
                <a:gd name="T66" fmla="*/ 704 w 1167"/>
                <a:gd name="T67" fmla="*/ 271 h 286"/>
                <a:gd name="T68" fmla="*/ 733 w 1167"/>
                <a:gd name="T69" fmla="*/ 272 h 286"/>
                <a:gd name="T70" fmla="*/ 753 w 1167"/>
                <a:gd name="T71" fmla="*/ 269 h 286"/>
                <a:gd name="T72" fmla="*/ 780 w 1167"/>
                <a:gd name="T73" fmla="*/ 261 h 286"/>
                <a:gd name="T74" fmla="*/ 815 w 1167"/>
                <a:gd name="T75" fmla="*/ 252 h 286"/>
                <a:gd name="T76" fmla="*/ 858 w 1167"/>
                <a:gd name="T77" fmla="*/ 244 h 286"/>
                <a:gd name="T78" fmla="*/ 858 w 1167"/>
                <a:gd name="T79" fmla="*/ 244 h 286"/>
                <a:gd name="T80" fmla="*/ 895 w 1167"/>
                <a:gd name="T81" fmla="*/ 241 h 286"/>
                <a:gd name="T82" fmla="*/ 923 w 1167"/>
                <a:gd name="T83" fmla="*/ 238 h 286"/>
                <a:gd name="T84" fmla="*/ 942 w 1167"/>
                <a:gd name="T85" fmla="*/ 233 h 286"/>
                <a:gd name="T86" fmla="*/ 969 w 1167"/>
                <a:gd name="T87" fmla="*/ 222 h 286"/>
                <a:gd name="T88" fmla="*/ 1002 w 1167"/>
                <a:gd name="T89" fmla="*/ 208 h 286"/>
                <a:gd name="T90" fmla="*/ 1043 w 1167"/>
                <a:gd name="T91" fmla="*/ 192 h 286"/>
                <a:gd name="T92" fmla="*/ 1043 w 1167"/>
                <a:gd name="T93" fmla="*/ 192 h 286"/>
                <a:gd name="T94" fmla="*/ 1077 w 1167"/>
                <a:gd name="T95" fmla="*/ 182 h 286"/>
                <a:gd name="T96" fmla="*/ 1104 w 1167"/>
                <a:gd name="T97" fmla="*/ 172 h 286"/>
                <a:gd name="T98" fmla="*/ 1121 w 1167"/>
                <a:gd name="T99" fmla="*/ 161 h 286"/>
                <a:gd name="T100" fmla="*/ 1141 w 1167"/>
                <a:gd name="T101" fmla="*/ 140 h 286"/>
                <a:gd name="T102" fmla="*/ 1157 w 1167"/>
                <a:gd name="T103" fmla="*/ 109 h 286"/>
                <a:gd name="T104" fmla="*/ 1151 w 1167"/>
                <a:gd name="T105" fmla="*/ 70 h 286"/>
                <a:gd name="T106" fmla="*/ 1151 w 1167"/>
                <a:gd name="T107" fmla="*/ 70 h 286"/>
                <a:gd name="T108" fmla="*/ 1129 w 1167"/>
                <a:gd name="T109" fmla="*/ 43 h 286"/>
                <a:gd name="T110" fmla="*/ 1107 w 1167"/>
                <a:gd name="T111" fmla="*/ 25 h 286"/>
                <a:gd name="T112" fmla="*/ 1089 w 1167"/>
                <a:gd name="T113" fmla="*/ 16 h 286"/>
                <a:gd name="T114" fmla="*/ 1061 w 1167"/>
                <a:gd name="T115" fmla="*/ 1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67" h="286">
                  <a:moveTo>
                    <a:pt x="120" y="53"/>
                  </a:moveTo>
                  <a:cubicBezTo>
                    <a:pt x="124" y="51"/>
                    <a:pt x="127" y="50"/>
                    <a:pt x="131" y="48"/>
                  </a:cubicBezTo>
                  <a:cubicBezTo>
                    <a:pt x="133" y="47"/>
                    <a:pt x="134" y="45"/>
                    <a:pt x="133" y="43"/>
                  </a:cubicBezTo>
                  <a:cubicBezTo>
                    <a:pt x="133" y="41"/>
                    <a:pt x="130" y="40"/>
                    <a:pt x="128" y="41"/>
                  </a:cubicBezTo>
                  <a:cubicBezTo>
                    <a:pt x="124" y="42"/>
                    <a:pt x="121" y="44"/>
                    <a:pt x="117" y="45"/>
                  </a:cubicBezTo>
                  <a:cubicBezTo>
                    <a:pt x="115" y="46"/>
                    <a:pt x="114" y="49"/>
                    <a:pt x="115" y="51"/>
                  </a:cubicBezTo>
                  <a:cubicBezTo>
                    <a:pt x="116" y="53"/>
                    <a:pt x="118" y="54"/>
                    <a:pt x="120" y="53"/>
                  </a:cubicBezTo>
                  <a:close/>
                  <a:moveTo>
                    <a:pt x="91" y="66"/>
                  </a:moveTo>
                  <a:cubicBezTo>
                    <a:pt x="94" y="64"/>
                    <a:pt x="98" y="62"/>
                    <a:pt x="102" y="61"/>
                  </a:cubicBezTo>
                  <a:cubicBezTo>
                    <a:pt x="104" y="60"/>
                    <a:pt x="105" y="57"/>
                    <a:pt x="104" y="55"/>
                  </a:cubicBezTo>
                  <a:cubicBezTo>
                    <a:pt x="103" y="53"/>
                    <a:pt x="100" y="52"/>
                    <a:pt x="98" y="53"/>
                  </a:cubicBezTo>
                  <a:cubicBezTo>
                    <a:pt x="95" y="55"/>
                    <a:pt x="91" y="57"/>
                    <a:pt x="87" y="59"/>
                  </a:cubicBezTo>
                  <a:cubicBezTo>
                    <a:pt x="85" y="60"/>
                    <a:pt x="85" y="62"/>
                    <a:pt x="86" y="64"/>
                  </a:cubicBezTo>
                  <a:cubicBezTo>
                    <a:pt x="87" y="66"/>
                    <a:pt x="89" y="67"/>
                    <a:pt x="91" y="66"/>
                  </a:cubicBezTo>
                  <a:close/>
                  <a:moveTo>
                    <a:pt x="63" y="81"/>
                  </a:moveTo>
                  <a:cubicBezTo>
                    <a:pt x="66" y="79"/>
                    <a:pt x="70" y="77"/>
                    <a:pt x="73" y="75"/>
                  </a:cubicBezTo>
                  <a:cubicBezTo>
                    <a:pt x="75" y="74"/>
                    <a:pt x="76" y="71"/>
                    <a:pt x="75" y="70"/>
                  </a:cubicBezTo>
                  <a:cubicBezTo>
                    <a:pt x="74" y="68"/>
                    <a:pt x="71" y="67"/>
                    <a:pt x="69" y="68"/>
                  </a:cubicBezTo>
                  <a:cubicBezTo>
                    <a:pt x="66" y="70"/>
                    <a:pt x="62" y="72"/>
                    <a:pt x="59" y="74"/>
                  </a:cubicBezTo>
                  <a:cubicBezTo>
                    <a:pt x="57" y="75"/>
                    <a:pt x="56" y="78"/>
                    <a:pt x="58" y="80"/>
                  </a:cubicBezTo>
                  <a:cubicBezTo>
                    <a:pt x="59" y="82"/>
                    <a:pt x="61" y="82"/>
                    <a:pt x="63" y="81"/>
                  </a:cubicBezTo>
                  <a:close/>
                  <a:moveTo>
                    <a:pt x="38" y="99"/>
                  </a:moveTo>
                  <a:cubicBezTo>
                    <a:pt x="40" y="97"/>
                    <a:pt x="44" y="94"/>
                    <a:pt x="47" y="92"/>
                  </a:cubicBezTo>
                  <a:cubicBezTo>
                    <a:pt x="49" y="91"/>
                    <a:pt x="49" y="88"/>
                    <a:pt x="48" y="86"/>
                  </a:cubicBezTo>
                  <a:cubicBezTo>
                    <a:pt x="46" y="85"/>
                    <a:pt x="44" y="84"/>
                    <a:pt x="42" y="86"/>
                  </a:cubicBezTo>
                  <a:cubicBezTo>
                    <a:pt x="39" y="88"/>
                    <a:pt x="35" y="91"/>
                    <a:pt x="32" y="93"/>
                  </a:cubicBezTo>
                  <a:cubicBezTo>
                    <a:pt x="31" y="95"/>
                    <a:pt x="30" y="97"/>
                    <a:pt x="32" y="99"/>
                  </a:cubicBezTo>
                  <a:cubicBezTo>
                    <a:pt x="33" y="101"/>
                    <a:pt x="36" y="101"/>
                    <a:pt x="38" y="99"/>
                  </a:cubicBezTo>
                  <a:close/>
                  <a:moveTo>
                    <a:pt x="17" y="122"/>
                  </a:moveTo>
                  <a:cubicBezTo>
                    <a:pt x="19" y="119"/>
                    <a:pt x="21" y="116"/>
                    <a:pt x="24" y="113"/>
                  </a:cubicBezTo>
                  <a:cubicBezTo>
                    <a:pt x="25" y="111"/>
                    <a:pt x="25" y="109"/>
                    <a:pt x="23" y="107"/>
                  </a:cubicBezTo>
                  <a:cubicBezTo>
                    <a:pt x="22" y="106"/>
                    <a:pt x="19" y="106"/>
                    <a:pt x="18" y="108"/>
                  </a:cubicBezTo>
                  <a:cubicBezTo>
                    <a:pt x="15" y="111"/>
                    <a:pt x="12" y="114"/>
                    <a:pt x="10" y="118"/>
                  </a:cubicBezTo>
                  <a:cubicBezTo>
                    <a:pt x="9" y="120"/>
                    <a:pt x="9" y="122"/>
                    <a:pt x="11" y="123"/>
                  </a:cubicBezTo>
                  <a:cubicBezTo>
                    <a:pt x="13" y="125"/>
                    <a:pt x="16" y="124"/>
                    <a:pt x="17" y="122"/>
                  </a:cubicBezTo>
                  <a:close/>
                  <a:moveTo>
                    <a:pt x="8" y="150"/>
                  </a:moveTo>
                  <a:cubicBezTo>
                    <a:pt x="8" y="150"/>
                    <a:pt x="8" y="149"/>
                    <a:pt x="8" y="149"/>
                  </a:cubicBezTo>
                  <a:cubicBezTo>
                    <a:pt x="8" y="145"/>
                    <a:pt x="9" y="142"/>
                    <a:pt x="9" y="139"/>
                  </a:cubicBezTo>
                  <a:cubicBezTo>
                    <a:pt x="10" y="137"/>
                    <a:pt x="9" y="135"/>
                    <a:pt x="6" y="134"/>
                  </a:cubicBezTo>
                  <a:cubicBezTo>
                    <a:pt x="4" y="134"/>
                    <a:pt x="2" y="135"/>
                    <a:pt x="2" y="137"/>
                  </a:cubicBezTo>
                  <a:cubicBezTo>
                    <a:pt x="1" y="141"/>
                    <a:pt x="0" y="145"/>
                    <a:pt x="0" y="149"/>
                  </a:cubicBezTo>
                  <a:cubicBezTo>
                    <a:pt x="0" y="149"/>
                    <a:pt x="0" y="150"/>
                    <a:pt x="0" y="150"/>
                  </a:cubicBezTo>
                  <a:cubicBezTo>
                    <a:pt x="0" y="152"/>
                    <a:pt x="2" y="154"/>
                    <a:pt x="4" y="154"/>
                  </a:cubicBezTo>
                  <a:cubicBezTo>
                    <a:pt x="7" y="154"/>
                    <a:pt x="8" y="152"/>
                    <a:pt x="8" y="150"/>
                  </a:cubicBezTo>
                  <a:close/>
                  <a:moveTo>
                    <a:pt x="19" y="177"/>
                  </a:moveTo>
                  <a:cubicBezTo>
                    <a:pt x="16" y="174"/>
                    <a:pt x="14" y="171"/>
                    <a:pt x="13" y="168"/>
                  </a:cubicBezTo>
                  <a:cubicBezTo>
                    <a:pt x="12" y="166"/>
                    <a:pt x="10" y="165"/>
                    <a:pt x="8" y="166"/>
                  </a:cubicBezTo>
                  <a:cubicBezTo>
                    <a:pt x="6" y="167"/>
                    <a:pt x="5" y="169"/>
                    <a:pt x="6" y="171"/>
                  </a:cubicBezTo>
                  <a:cubicBezTo>
                    <a:pt x="8" y="175"/>
                    <a:pt x="10" y="178"/>
                    <a:pt x="12" y="182"/>
                  </a:cubicBezTo>
                  <a:cubicBezTo>
                    <a:pt x="14" y="184"/>
                    <a:pt x="16" y="184"/>
                    <a:pt x="18" y="183"/>
                  </a:cubicBezTo>
                  <a:cubicBezTo>
                    <a:pt x="20" y="181"/>
                    <a:pt x="20" y="179"/>
                    <a:pt x="19" y="177"/>
                  </a:cubicBezTo>
                  <a:close/>
                  <a:moveTo>
                    <a:pt x="41" y="198"/>
                  </a:moveTo>
                  <a:cubicBezTo>
                    <a:pt x="38" y="195"/>
                    <a:pt x="35" y="193"/>
                    <a:pt x="32" y="191"/>
                  </a:cubicBezTo>
                  <a:cubicBezTo>
                    <a:pt x="30" y="189"/>
                    <a:pt x="28" y="189"/>
                    <a:pt x="27" y="191"/>
                  </a:cubicBezTo>
                  <a:cubicBezTo>
                    <a:pt x="25" y="193"/>
                    <a:pt x="25" y="195"/>
                    <a:pt x="27" y="197"/>
                  </a:cubicBezTo>
                  <a:cubicBezTo>
                    <a:pt x="30" y="199"/>
                    <a:pt x="33" y="202"/>
                    <a:pt x="37" y="204"/>
                  </a:cubicBezTo>
                  <a:cubicBezTo>
                    <a:pt x="39" y="206"/>
                    <a:pt x="41" y="205"/>
                    <a:pt x="42" y="203"/>
                  </a:cubicBezTo>
                  <a:cubicBezTo>
                    <a:pt x="44" y="202"/>
                    <a:pt x="43" y="199"/>
                    <a:pt x="41" y="198"/>
                  </a:cubicBezTo>
                  <a:close/>
                  <a:moveTo>
                    <a:pt x="69" y="214"/>
                  </a:moveTo>
                  <a:cubicBezTo>
                    <a:pt x="65" y="212"/>
                    <a:pt x="61" y="210"/>
                    <a:pt x="58" y="208"/>
                  </a:cubicBezTo>
                  <a:cubicBezTo>
                    <a:pt x="56" y="207"/>
                    <a:pt x="54" y="208"/>
                    <a:pt x="53" y="210"/>
                  </a:cubicBezTo>
                  <a:cubicBezTo>
                    <a:pt x="52" y="212"/>
                    <a:pt x="52" y="214"/>
                    <a:pt x="54" y="215"/>
                  </a:cubicBezTo>
                  <a:cubicBezTo>
                    <a:pt x="58" y="217"/>
                    <a:pt x="61" y="219"/>
                    <a:pt x="65" y="221"/>
                  </a:cubicBezTo>
                  <a:cubicBezTo>
                    <a:pt x="67" y="222"/>
                    <a:pt x="69" y="221"/>
                    <a:pt x="70" y="219"/>
                  </a:cubicBezTo>
                  <a:cubicBezTo>
                    <a:pt x="71" y="217"/>
                    <a:pt x="71" y="215"/>
                    <a:pt x="69" y="214"/>
                  </a:cubicBezTo>
                  <a:close/>
                  <a:moveTo>
                    <a:pt x="98" y="226"/>
                  </a:moveTo>
                  <a:cubicBezTo>
                    <a:pt x="94" y="225"/>
                    <a:pt x="90" y="223"/>
                    <a:pt x="87" y="222"/>
                  </a:cubicBezTo>
                  <a:cubicBezTo>
                    <a:pt x="85" y="221"/>
                    <a:pt x="82" y="222"/>
                    <a:pt x="81" y="224"/>
                  </a:cubicBezTo>
                  <a:cubicBezTo>
                    <a:pt x="81" y="226"/>
                    <a:pt x="81" y="228"/>
                    <a:pt x="84" y="229"/>
                  </a:cubicBezTo>
                  <a:cubicBezTo>
                    <a:pt x="87" y="231"/>
                    <a:pt x="91" y="232"/>
                    <a:pt x="95" y="234"/>
                  </a:cubicBezTo>
                  <a:cubicBezTo>
                    <a:pt x="97" y="234"/>
                    <a:pt x="99" y="233"/>
                    <a:pt x="100" y="231"/>
                  </a:cubicBezTo>
                  <a:cubicBezTo>
                    <a:pt x="101" y="229"/>
                    <a:pt x="100" y="227"/>
                    <a:pt x="98" y="226"/>
                  </a:cubicBezTo>
                  <a:close/>
                  <a:moveTo>
                    <a:pt x="128" y="236"/>
                  </a:moveTo>
                  <a:cubicBezTo>
                    <a:pt x="124" y="235"/>
                    <a:pt x="120" y="234"/>
                    <a:pt x="116" y="233"/>
                  </a:cubicBezTo>
                  <a:cubicBezTo>
                    <a:pt x="114" y="232"/>
                    <a:pt x="112" y="233"/>
                    <a:pt x="111" y="235"/>
                  </a:cubicBezTo>
                  <a:cubicBezTo>
                    <a:pt x="111" y="237"/>
                    <a:pt x="112" y="240"/>
                    <a:pt x="114" y="240"/>
                  </a:cubicBezTo>
                  <a:cubicBezTo>
                    <a:pt x="118" y="242"/>
                    <a:pt x="122" y="243"/>
                    <a:pt x="126" y="244"/>
                  </a:cubicBezTo>
                  <a:cubicBezTo>
                    <a:pt x="128" y="245"/>
                    <a:pt x="130" y="243"/>
                    <a:pt x="130" y="241"/>
                  </a:cubicBezTo>
                  <a:cubicBezTo>
                    <a:pt x="131" y="239"/>
                    <a:pt x="130" y="237"/>
                    <a:pt x="128" y="236"/>
                  </a:cubicBezTo>
                  <a:close/>
                  <a:moveTo>
                    <a:pt x="159" y="245"/>
                  </a:moveTo>
                  <a:cubicBezTo>
                    <a:pt x="155" y="244"/>
                    <a:pt x="151" y="243"/>
                    <a:pt x="147" y="242"/>
                  </a:cubicBezTo>
                  <a:cubicBezTo>
                    <a:pt x="145" y="241"/>
                    <a:pt x="143" y="242"/>
                    <a:pt x="142" y="245"/>
                  </a:cubicBezTo>
                  <a:cubicBezTo>
                    <a:pt x="142" y="247"/>
                    <a:pt x="143" y="249"/>
                    <a:pt x="145" y="250"/>
                  </a:cubicBezTo>
                  <a:cubicBezTo>
                    <a:pt x="149" y="251"/>
                    <a:pt x="153" y="252"/>
                    <a:pt x="157" y="253"/>
                  </a:cubicBezTo>
                  <a:cubicBezTo>
                    <a:pt x="159" y="253"/>
                    <a:pt x="161" y="252"/>
                    <a:pt x="161" y="250"/>
                  </a:cubicBezTo>
                  <a:cubicBezTo>
                    <a:pt x="162" y="247"/>
                    <a:pt x="161" y="245"/>
                    <a:pt x="159" y="245"/>
                  </a:cubicBezTo>
                  <a:close/>
                  <a:moveTo>
                    <a:pt x="190" y="252"/>
                  </a:moveTo>
                  <a:cubicBezTo>
                    <a:pt x="186" y="251"/>
                    <a:pt x="182" y="250"/>
                    <a:pt x="178" y="249"/>
                  </a:cubicBezTo>
                  <a:cubicBezTo>
                    <a:pt x="176" y="249"/>
                    <a:pt x="174" y="250"/>
                    <a:pt x="173" y="252"/>
                  </a:cubicBezTo>
                  <a:cubicBezTo>
                    <a:pt x="173" y="255"/>
                    <a:pt x="174" y="257"/>
                    <a:pt x="176" y="257"/>
                  </a:cubicBezTo>
                  <a:cubicBezTo>
                    <a:pt x="180" y="258"/>
                    <a:pt x="184" y="259"/>
                    <a:pt x="188" y="260"/>
                  </a:cubicBezTo>
                  <a:cubicBezTo>
                    <a:pt x="190" y="260"/>
                    <a:pt x="192" y="259"/>
                    <a:pt x="193" y="257"/>
                  </a:cubicBezTo>
                  <a:cubicBezTo>
                    <a:pt x="193" y="254"/>
                    <a:pt x="192" y="252"/>
                    <a:pt x="190" y="252"/>
                  </a:cubicBezTo>
                  <a:close/>
                  <a:moveTo>
                    <a:pt x="221" y="258"/>
                  </a:moveTo>
                  <a:cubicBezTo>
                    <a:pt x="217" y="257"/>
                    <a:pt x="213" y="256"/>
                    <a:pt x="209" y="256"/>
                  </a:cubicBezTo>
                  <a:cubicBezTo>
                    <a:pt x="207" y="255"/>
                    <a:pt x="205" y="257"/>
                    <a:pt x="205" y="259"/>
                  </a:cubicBezTo>
                  <a:cubicBezTo>
                    <a:pt x="204" y="261"/>
                    <a:pt x="206" y="263"/>
                    <a:pt x="208" y="264"/>
                  </a:cubicBezTo>
                  <a:cubicBezTo>
                    <a:pt x="212" y="264"/>
                    <a:pt x="216" y="265"/>
                    <a:pt x="220" y="266"/>
                  </a:cubicBezTo>
                  <a:cubicBezTo>
                    <a:pt x="222" y="266"/>
                    <a:pt x="224" y="265"/>
                    <a:pt x="224" y="262"/>
                  </a:cubicBezTo>
                  <a:cubicBezTo>
                    <a:pt x="225" y="260"/>
                    <a:pt x="223" y="258"/>
                    <a:pt x="221" y="258"/>
                  </a:cubicBezTo>
                  <a:close/>
                  <a:moveTo>
                    <a:pt x="253" y="263"/>
                  </a:moveTo>
                  <a:cubicBezTo>
                    <a:pt x="249" y="262"/>
                    <a:pt x="245" y="262"/>
                    <a:pt x="241" y="261"/>
                  </a:cubicBezTo>
                  <a:cubicBezTo>
                    <a:pt x="239" y="261"/>
                    <a:pt x="237" y="262"/>
                    <a:pt x="236" y="264"/>
                  </a:cubicBezTo>
                  <a:cubicBezTo>
                    <a:pt x="236" y="267"/>
                    <a:pt x="237" y="269"/>
                    <a:pt x="240" y="269"/>
                  </a:cubicBezTo>
                  <a:cubicBezTo>
                    <a:pt x="244" y="270"/>
                    <a:pt x="248" y="270"/>
                    <a:pt x="252" y="271"/>
                  </a:cubicBezTo>
                  <a:cubicBezTo>
                    <a:pt x="254" y="271"/>
                    <a:pt x="256" y="270"/>
                    <a:pt x="256" y="267"/>
                  </a:cubicBezTo>
                  <a:cubicBezTo>
                    <a:pt x="256" y="265"/>
                    <a:pt x="255" y="263"/>
                    <a:pt x="253" y="263"/>
                  </a:cubicBezTo>
                  <a:close/>
                  <a:moveTo>
                    <a:pt x="284" y="267"/>
                  </a:moveTo>
                  <a:cubicBezTo>
                    <a:pt x="280" y="267"/>
                    <a:pt x="276" y="266"/>
                    <a:pt x="273" y="266"/>
                  </a:cubicBezTo>
                  <a:cubicBezTo>
                    <a:pt x="270" y="265"/>
                    <a:pt x="268" y="267"/>
                    <a:pt x="268" y="269"/>
                  </a:cubicBezTo>
                  <a:cubicBezTo>
                    <a:pt x="268" y="271"/>
                    <a:pt x="269" y="273"/>
                    <a:pt x="272" y="273"/>
                  </a:cubicBezTo>
                  <a:cubicBezTo>
                    <a:pt x="275" y="274"/>
                    <a:pt x="279" y="274"/>
                    <a:pt x="284" y="275"/>
                  </a:cubicBezTo>
                  <a:cubicBezTo>
                    <a:pt x="286" y="275"/>
                    <a:pt x="288" y="274"/>
                    <a:pt x="288" y="271"/>
                  </a:cubicBezTo>
                  <a:cubicBezTo>
                    <a:pt x="288" y="269"/>
                    <a:pt x="287" y="267"/>
                    <a:pt x="284" y="267"/>
                  </a:cubicBezTo>
                  <a:close/>
                  <a:moveTo>
                    <a:pt x="316" y="270"/>
                  </a:moveTo>
                  <a:cubicBezTo>
                    <a:pt x="312" y="270"/>
                    <a:pt x="308" y="270"/>
                    <a:pt x="304" y="269"/>
                  </a:cubicBezTo>
                  <a:cubicBezTo>
                    <a:pt x="302" y="269"/>
                    <a:pt x="300" y="271"/>
                    <a:pt x="300" y="273"/>
                  </a:cubicBezTo>
                  <a:cubicBezTo>
                    <a:pt x="300" y="275"/>
                    <a:pt x="301" y="277"/>
                    <a:pt x="304" y="277"/>
                  </a:cubicBezTo>
                  <a:cubicBezTo>
                    <a:pt x="307" y="278"/>
                    <a:pt x="311" y="278"/>
                    <a:pt x="316" y="278"/>
                  </a:cubicBezTo>
                  <a:cubicBezTo>
                    <a:pt x="318" y="279"/>
                    <a:pt x="320" y="277"/>
                    <a:pt x="320" y="275"/>
                  </a:cubicBezTo>
                  <a:cubicBezTo>
                    <a:pt x="320" y="273"/>
                    <a:pt x="318" y="271"/>
                    <a:pt x="316" y="270"/>
                  </a:cubicBezTo>
                  <a:close/>
                  <a:moveTo>
                    <a:pt x="348" y="273"/>
                  </a:moveTo>
                  <a:cubicBezTo>
                    <a:pt x="344" y="273"/>
                    <a:pt x="340" y="273"/>
                    <a:pt x="336" y="272"/>
                  </a:cubicBezTo>
                  <a:cubicBezTo>
                    <a:pt x="334" y="272"/>
                    <a:pt x="332" y="274"/>
                    <a:pt x="332" y="276"/>
                  </a:cubicBezTo>
                  <a:cubicBezTo>
                    <a:pt x="332" y="278"/>
                    <a:pt x="333" y="280"/>
                    <a:pt x="336" y="280"/>
                  </a:cubicBezTo>
                  <a:cubicBezTo>
                    <a:pt x="340" y="281"/>
                    <a:pt x="344" y="281"/>
                    <a:pt x="348" y="281"/>
                  </a:cubicBezTo>
                  <a:cubicBezTo>
                    <a:pt x="350" y="281"/>
                    <a:pt x="352" y="280"/>
                    <a:pt x="352" y="277"/>
                  </a:cubicBezTo>
                  <a:cubicBezTo>
                    <a:pt x="352" y="275"/>
                    <a:pt x="350" y="273"/>
                    <a:pt x="348" y="273"/>
                  </a:cubicBezTo>
                  <a:close/>
                  <a:moveTo>
                    <a:pt x="380" y="275"/>
                  </a:moveTo>
                  <a:cubicBezTo>
                    <a:pt x="376" y="275"/>
                    <a:pt x="372" y="275"/>
                    <a:pt x="368" y="275"/>
                  </a:cubicBezTo>
                  <a:cubicBezTo>
                    <a:pt x="366" y="274"/>
                    <a:pt x="364" y="276"/>
                    <a:pt x="364" y="278"/>
                  </a:cubicBezTo>
                  <a:cubicBezTo>
                    <a:pt x="364" y="280"/>
                    <a:pt x="365" y="282"/>
                    <a:pt x="368" y="283"/>
                  </a:cubicBezTo>
                  <a:cubicBezTo>
                    <a:pt x="372" y="283"/>
                    <a:pt x="376" y="283"/>
                    <a:pt x="380" y="283"/>
                  </a:cubicBezTo>
                  <a:cubicBezTo>
                    <a:pt x="382" y="283"/>
                    <a:pt x="384" y="282"/>
                    <a:pt x="384" y="279"/>
                  </a:cubicBezTo>
                  <a:cubicBezTo>
                    <a:pt x="384" y="277"/>
                    <a:pt x="382" y="275"/>
                    <a:pt x="380" y="275"/>
                  </a:cubicBezTo>
                  <a:close/>
                  <a:moveTo>
                    <a:pt x="412" y="277"/>
                  </a:moveTo>
                  <a:cubicBezTo>
                    <a:pt x="408" y="277"/>
                    <a:pt x="404" y="276"/>
                    <a:pt x="400" y="276"/>
                  </a:cubicBezTo>
                  <a:cubicBezTo>
                    <a:pt x="398" y="276"/>
                    <a:pt x="396" y="278"/>
                    <a:pt x="396" y="280"/>
                  </a:cubicBezTo>
                  <a:cubicBezTo>
                    <a:pt x="396" y="282"/>
                    <a:pt x="398" y="284"/>
                    <a:pt x="400" y="284"/>
                  </a:cubicBezTo>
                  <a:cubicBezTo>
                    <a:pt x="404" y="284"/>
                    <a:pt x="408" y="285"/>
                    <a:pt x="412" y="285"/>
                  </a:cubicBezTo>
                  <a:cubicBezTo>
                    <a:pt x="414" y="285"/>
                    <a:pt x="416" y="283"/>
                    <a:pt x="416" y="281"/>
                  </a:cubicBezTo>
                  <a:cubicBezTo>
                    <a:pt x="416" y="279"/>
                    <a:pt x="414" y="277"/>
                    <a:pt x="412" y="277"/>
                  </a:cubicBezTo>
                  <a:close/>
                  <a:moveTo>
                    <a:pt x="444" y="278"/>
                  </a:moveTo>
                  <a:cubicBezTo>
                    <a:pt x="440" y="278"/>
                    <a:pt x="436" y="278"/>
                    <a:pt x="432" y="277"/>
                  </a:cubicBezTo>
                  <a:cubicBezTo>
                    <a:pt x="430" y="277"/>
                    <a:pt x="428" y="279"/>
                    <a:pt x="428" y="281"/>
                  </a:cubicBezTo>
                  <a:cubicBezTo>
                    <a:pt x="428" y="284"/>
                    <a:pt x="430" y="285"/>
                    <a:pt x="432" y="285"/>
                  </a:cubicBezTo>
                  <a:cubicBezTo>
                    <a:pt x="436" y="286"/>
                    <a:pt x="440" y="286"/>
                    <a:pt x="444" y="286"/>
                  </a:cubicBezTo>
                  <a:cubicBezTo>
                    <a:pt x="446" y="286"/>
                    <a:pt x="448" y="284"/>
                    <a:pt x="448" y="282"/>
                  </a:cubicBezTo>
                  <a:cubicBezTo>
                    <a:pt x="448" y="280"/>
                    <a:pt x="446" y="278"/>
                    <a:pt x="444" y="278"/>
                  </a:cubicBezTo>
                  <a:close/>
                  <a:moveTo>
                    <a:pt x="476" y="278"/>
                  </a:moveTo>
                  <a:cubicBezTo>
                    <a:pt x="472" y="278"/>
                    <a:pt x="468" y="278"/>
                    <a:pt x="464" y="278"/>
                  </a:cubicBezTo>
                  <a:cubicBezTo>
                    <a:pt x="462" y="278"/>
                    <a:pt x="460" y="280"/>
                    <a:pt x="460" y="282"/>
                  </a:cubicBezTo>
                  <a:cubicBezTo>
                    <a:pt x="460" y="284"/>
                    <a:pt x="462" y="286"/>
                    <a:pt x="464" y="286"/>
                  </a:cubicBezTo>
                  <a:cubicBezTo>
                    <a:pt x="468" y="286"/>
                    <a:pt x="472" y="286"/>
                    <a:pt x="476" y="286"/>
                  </a:cubicBezTo>
                  <a:cubicBezTo>
                    <a:pt x="478" y="286"/>
                    <a:pt x="480" y="284"/>
                    <a:pt x="480" y="282"/>
                  </a:cubicBezTo>
                  <a:cubicBezTo>
                    <a:pt x="480" y="280"/>
                    <a:pt x="478" y="278"/>
                    <a:pt x="476" y="278"/>
                  </a:cubicBezTo>
                  <a:close/>
                  <a:moveTo>
                    <a:pt x="508" y="278"/>
                  </a:moveTo>
                  <a:cubicBezTo>
                    <a:pt x="504" y="278"/>
                    <a:pt x="500" y="278"/>
                    <a:pt x="496" y="278"/>
                  </a:cubicBezTo>
                  <a:cubicBezTo>
                    <a:pt x="494" y="278"/>
                    <a:pt x="492" y="280"/>
                    <a:pt x="492" y="282"/>
                  </a:cubicBezTo>
                  <a:cubicBezTo>
                    <a:pt x="492" y="284"/>
                    <a:pt x="494" y="286"/>
                    <a:pt x="496" y="286"/>
                  </a:cubicBezTo>
                  <a:cubicBezTo>
                    <a:pt x="500" y="286"/>
                    <a:pt x="504" y="286"/>
                    <a:pt x="508" y="286"/>
                  </a:cubicBezTo>
                  <a:cubicBezTo>
                    <a:pt x="511" y="286"/>
                    <a:pt x="512" y="284"/>
                    <a:pt x="512" y="282"/>
                  </a:cubicBezTo>
                  <a:cubicBezTo>
                    <a:pt x="512" y="280"/>
                    <a:pt x="510" y="278"/>
                    <a:pt x="508" y="278"/>
                  </a:cubicBezTo>
                  <a:close/>
                  <a:moveTo>
                    <a:pt x="540" y="277"/>
                  </a:moveTo>
                  <a:cubicBezTo>
                    <a:pt x="536" y="278"/>
                    <a:pt x="532" y="278"/>
                    <a:pt x="528" y="278"/>
                  </a:cubicBezTo>
                  <a:cubicBezTo>
                    <a:pt x="526" y="278"/>
                    <a:pt x="524" y="280"/>
                    <a:pt x="524" y="282"/>
                  </a:cubicBezTo>
                  <a:cubicBezTo>
                    <a:pt x="524" y="284"/>
                    <a:pt x="526" y="286"/>
                    <a:pt x="528" y="286"/>
                  </a:cubicBezTo>
                  <a:cubicBezTo>
                    <a:pt x="532" y="286"/>
                    <a:pt x="536" y="286"/>
                    <a:pt x="540" y="285"/>
                  </a:cubicBezTo>
                  <a:cubicBezTo>
                    <a:pt x="543" y="285"/>
                    <a:pt x="544" y="284"/>
                    <a:pt x="544" y="281"/>
                  </a:cubicBezTo>
                  <a:cubicBezTo>
                    <a:pt x="544" y="279"/>
                    <a:pt x="542" y="277"/>
                    <a:pt x="540" y="277"/>
                  </a:cubicBezTo>
                  <a:close/>
                  <a:moveTo>
                    <a:pt x="572" y="276"/>
                  </a:moveTo>
                  <a:cubicBezTo>
                    <a:pt x="568" y="277"/>
                    <a:pt x="564" y="277"/>
                    <a:pt x="560" y="277"/>
                  </a:cubicBezTo>
                  <a:cubicBezTo>
                    <a:pt x="558" y="277"/>
                    <a:pt x="556" y="279"/>
                    <a:pt x="556" y="281"/>
                  </a:cubicBezTo>
                  <a:cubicBezTo>
                    <a:pt x="556" y="283"/>
                    <a:pt x="558" y="285"/>
                    <a:pt x="561" y="285"/>
                  </a:cubicBezTo>
                  <a:cubicBezTo>
                    <a:pt x="565" y="285"/>
                    <a:pt x="569" y="284"/>
                    <a:pt x="573" y="284"/>
                  </a:cubicBezTo>
                  <a:cubicBezTo>
                    <a:pt x="575" y="284"/>
                    <a:pt x="577" y="282"/>
                    <a:pt x="576" y="280"/>
                  </a:cubicBezTo>
                  <a:cubicBezTo>
                    <a:pt x="576" y="278"/>
                    <a:pt x="574" y="276"/>
                    <a:pt x="572" y="276"/>
                  </a:cubicBezTo>
                  <a:close/>
                  <a:moveTo>
                    <a:pt x="604" y="275"/>
                  </a:moveTo>
                  <a:cubicBezTo>
                    <a:pt x="600" y="275"/>
                    <a:pt x="596" y="275"/>
                    <a:pt x="592" y="275"/>
                  </a:cubicBezTo>
                  <a:cubicBezTo>
                    <a:pt x="590" y="276"/>
                    <a:pt x="588" y="277"/>
                    <a:pt x="588" y="280"/>
                  </a:cubicBezTo>
                  <a:cubicBezTo>
                    <a:pt x="589" y="282"/>
                    <a:pt x="590" y="284"/>
                    <a:pt x="593" y="283"/>
                  </a:cubicBezTo>
                  <a:cubicBezTo>
                    <a:pt x="597" y="283"/>
                    <a:pt x="601" y="283"/>
                    <a:pt x="605" y="283"/>
                  </a:cubicBezTo>
                  <a:cubicBezTo>
                    <a:pt x="607" y="283"/>
                    <a:pt x="609" y="281"/>
                    <a:pt x="608" y="279"/>
                  </a:cubicBezTo>
                  <a:cubicBezTo>
                    <a:pt x="608" y="276"/>
                    <a:pt x="606" y="275"/>
                    <a:pt x="604" y="275"/>
                  </a:cubicBezTo>
                  <a:close/>
                  <a:moveTo>
                    <a:pt x="636" y="273"/>
                  </a:moveTo>
                  <a:cubicBezTo>
                    <a:pt x="632" y="273"/>
                    <a:pt x="628" y="273"/>
                    <a:pt x="624" y="274"/>
                  </a:cubicBezTo>
                  <a:cubicBezTo>
                    <a:pt x="622" y="274"/>
                    <a:pt x="620" y="276"/>
                    <a:pt x="621" y="278"/>
                  </a:cubicBezTo>
                  <a:cubicBezTo>
                    <a:pt x="621" y="280"/>
                    <a:pt x="623" y="282"/>
                    <a:pt x="625" y="282"/>
                  </a:cubicBezTo>
                  <a:cubicBezTo>
                    <a:pt x="629" y="281"/>
                    <a:pt x="633" y="281"/>
                    <a:pt x="637" y="281"/>
                  </a:cubicBezTo>
                  <a:cubicBezTo>
                    <a:pt x="639" y="281"/>
                    <a:pt x="641" y="279"/>
                    <a:pt x="641" y="276"/>
                  </a:cubicBezTo>
                  <a:cubicBezTo>
                    <a:pt x="640" y="274"/>
                    <a:pt x="638" y="273"/>
                    <a:pt x="636" y="273"/>
                  </a:cubicBezTo>
                  <a:close/>
                  <a:moveTo>
                    <a:pt x="668" y="270"/>
                  </a:moveTo>
                  <a:cubicBezTo>
                    <a:pt x="664" y="271"/>
                    <a:pt x="660" y="271"/>
                    <a:pt x="656" y="271"/>
                  </a:cubicBezTo>
                  <a:cubicBezTo>
                    <a:pt x="654" y="271"/>
                    <a:pt x="652" y="273"/>
                    <a:pt x="653" y="276"/>
                  </a:cubicBezTo>
                  <a:cubicBezTo>
                    <a:pt x="653" y="278"/>
                    <a:pt x="655" y="279"/>
                    <a:pt x="657" y="279"/>
                  </a:cubicBezTo>
                  <a:cubicBezTo>
                    <a:pt x="661" y="279"/>
                    <a:pt x="665" y="279"/>
                    <a:pt x="669" y="278"/>
                  </a:cubicBezTo>
                  <a:cubicBezTo>
                    <a:pt x="671" y="278"/>
                    <a:pt x="673" y="276"/>
                    <a:pt x="672" y="274"/>
                  </a:cubicBezTo>
                  <a:cubicBezTo>
                    <a:pt x="672" y="272"/>
                    <a:pt x="670" y="270"/>
                    <a:pt x="668" y="270"/>
                  </a:cubicBezTo>
                  <a:close/>
                  <a:moveTo>
                    <a:pt x="700" y="267"/>
                  </a:moveTo>
                  <a:cubicBezTo>
                    <a:pt x="696" y="268"/>
                    <a:pt x="692" y="268"/>
                    <a:pt x="688" y="268"/>
                  </a:cubicBezTo>
                  <a:cubicBezTo>
                    <a:pt x="686" y="269"/>
                    <a:pt x="684" y="271"/>
                    <a:pt x="685" y="273"/>
                  </a:cubicBezTo>
                  <a:cubicBezTo>
                    <a:pt x="685" y="275"/>
                    <a:pt x="687" y="277"/>
                    <a:pt x="689" y="276"/>
                  </a:cubicBezTo>
                  <a:cubicBezTo>
                    <a:pt x="693" y="276"/>
                    <a:pt x="697" y="276"/>
                    <a:pt x="701" y="275"/>
                  </a:cubicBezTo>
                  <a:cubicBezTo>
                    <a:pt x="703" y="275"/>
                    <a:pt x="705" y="273"/>
                    <a:pt x="704" y="271"/>
                  </a:cubicBezTo>
                  <a:cubicBezTo>
                    <a:pt x="704" y="269"/>
                    <a:pt x="702" y="267"/>
                    <a:pt x="700" y="267"/>
                  </a:cubicBezTo>
                  <a:close/>
                  <a:moveTo>
                    <a:pt x="732" y="264"/>
                  </a:moveTo>
                  <a:cubicBezTo>
                    <a:pt x="728" y="264"/>
                    <a:pt x="724" y="265"/>
                    <a:pt x="720" y="265"/>
                  </a:cubicBezTo>
                  <a:cubicBezTo>
                    <a:pt x="718" y="265"/>
                    <a:pt x="716" y="267"/>
                    <a:pt x="716" y="269"/>
                  </a:cubicBezTo>
                  <a:cubicBezTo>
                    <a:pt x="717" y="272"/>
                    <a:pt x="719" y="273"/>
                    <a:pt x="721" y="273"/>
                  </a:cubicBezTo>
                  <a:cubicBezTo>
                    <a:pt x="725" y="273"/>
                    <a:pt x="729" y="272"/>
                    <a:pt x="733" y="272"/>
                  </a:cubicBezTo>
                  <a:cubicBezTo>
                    <a:pt x="735" y="271"/>
                    <a:pt x="737" y="269"/>
                    <a:pt x="736" y="267"/>
                  </a:cubicBezTo>
                  <a:cubicBezTo>
                    <a:pt x="736" y="265"/>
                    <a:pt x="734" y="263"/>
                    <a:pt x="732" y="264"/>
                  </a:cubicBezTo>
                  <a:close/>
                  <a:moveTo>
                    <a:pt x="764" y="260"/>
                  </a:moveTo>
                  <a:cubicBezTo>
                    <a:pt x="760" y="260"/>
                    <a:pt x="756" y="261"/>
                    <a:pt x="752" y="261"/>
                  </a:cubicBezTo>
                  <a:cubicBezTo>
                    <a:pt x="750" y="262"/>
                    <a:pt x="748" y="264"/>
                    <a:pt x="748" y="266"/>
                  </a:cubicBezTo>
                  <a:cubicBezTo>
                    <a:pt x="749" y="268"/>
                    <a:pt x="751" y="269"/>
                    <a:pt x="753" y="269"/>
                  </a:cubicBezTo>
                  <a:cubicBezTo>
                    <a:pt x="757" y="269"/>
                    <a:pt x="761" y="268"/>
                    <a:pt x="765" y="268"/>
                  </a:cubicBezTo>
                  <a:cubicBezTo>
                    <a:pt x="767" y="267"/>
                    <a:pt x="768" y="265"/>
                    <a:pt x="768" y="263"/>
                  </a:cubicBezTo>
                  <a:cubicBezTo>
                    <a:pt x="768" y="261"/>
                    <a:pt x="766" y="259"/>
                    <a:pt x="764" y="260"/>
                  </a:cubicBezTo>
                  <a:close/>
                  <a:moveTo>
                    <a:pt x="795" y="255"/>
                  </a:moveTo>
                  <a:cubicBezTo>
                    <a:pt x="791" y="256"/>
                    <a:pt x="787" y="256"/>
                    <a:pt x="784" y="257"/>
                  </a:cubicBezTo>
                  <a:cubicBezTo>
                    <a:pt x="781" y="257"/>
                    <a:pt x="780" y="259"/>
                    <a:pt x="780" y="261"/>
                  </a:cubicBezTo>
                  <a:cubicBezTo>
                    <a:pt x="780" y="264"/>
                    <a:pt x="782" y="265"/>
                    <a:pt x="785" y="265"/>
                  </a:cubicBezTo>
                  <a:cubicBezTo>
                    <a:pt x="789" y="264"/>
                    <a:pt x="793" y="264"/>
                    <a:pt x="797" y="263"/>
                  </a:cubicBezTo>
                  <a:cubicBezTo>
                    <a:pt x="799" y="263"/>
                    <a:pt x="800" y="261"/>
                    <a:pt x="800" y="258"/>
                  </a:cubicBezTo>
                  <a:cubicBezTo>
                    <a:pt x="800" y="256"/>
                    <a:pt x="798" y="255"/>
                    <a:pt x="795" y="255"/>
                  </a:cubicBezTo>
                  <a:close/>
                  <a:moveTo>
                    <a:pt x="827" y="250"/>
                  </a:moveTo>
                  <a:cubicBezTo>
                    <a:pt x="823" y="251"/>
                    <a:pt x="819" y="251"/>
                    <a:pt x="815" y="252"/>
                  </a:cubicBezTo>
                  <a:cubicBezTo>
                    <a:pt x="813" y="252"/>
                    <a:pt x="811" y="254"/>
                    <a:pt x="812" y="257"/>
                  </a:cubicBezTo>
                  <a:cubicBezTo>
                    <a:pt x="812" y="259"/>
                    <a:pt x="814" y="260"/>
                    <a:pt x="816" y="260"/>
                  </a:cubicBezTo>
                  <a:cubicBezTo>
                    <a:pt x="820" y="259"/>
                    <a:pt x="824" y="258"/>
                    <a:pt x="828" y="258"/>
                  </a:cubicBezTo>
                  <a:cubicBezTo>
                    <a:pt x="831" y="257"/>
                    <a:pt x="832" y="255"/>
                    <a:pt x="832" y="253"/>
                  </a:cubicBezTo>
                  <a:cubicBezTo>
                    <a:pt x="831" y="251"/>
                    <a:pt x="829" y="250"/>
                    <a:pt x="827" y="250"/>
                  </a:cubicBezTo>
                  <a:close/>
                  <a:moveTo>
                    <a:pt x="858" y="244"/>
                  </a:moveTo>
                  <a:cubicBezTo>
                    <a:pt x="855" y="245"/>
                    <a:pt x="851" y="246"/>
                    <a:pt x="847" y="246"/>
                  </a:cubicBezTo>
                  <a:cubicBezTo>
                    <a:pt x="845" y="247"/>
                    <a:pt x="843" y="249"/>
                    <a:pt x="843" y="251"/>
                  </a:cubicBezTo>
                  <a:cubicBezTo>
                    <a:pt x="844" y="253"/>
                    <a:pt x="846" y="255"/>
                    <a:pt x="848" y="254"/>
                  </a:cubicBezTo>
                  <a:cubicBezTo>
                    <a:pt x="852" y="253"/>
                    <a:pt x="856" y="253"/>
                    <a:pt x="860" y="252"/>
                  </a:cubicBezTo>
                  <a:cubicBezTo>
                    <a:pt x="862" y="252"/>
                    <a:pt x="864" y="249"/>
                    <a:pt x="863" y="247"/>
                  </a:cubicBezTo>
                  <a:cubicBezTo>
                    <a:pt x="863" y="245"/>
                    <a:pt x="861" y="244"/>
                    <a:pt x="858" y="244"/>
                  </a:cubicBezTo>
                  <a:close/>
                  <a:moveTo>
                    <a:pt x="890" y="238"/>
                  </a:moveTo>
                  <a:cubicBezTo>
                    <a:pt x="886" y="239"/>
                    <a:pt x="882" y="239"/>
                    <a:pt x="878" y="240"/>
                  </a:cubicBezTo>
                  <a:cubicBezTo>
                    <a:pt x="876" y="241"/>
                    <a:pt x="875" y="243"/>
                    <a:pt x="875" y="245"/>
                  </a:cubicBezTo>
                  <a:cubicBezTo>
                    <a:pt x="875" y="247"/>
                    <a:pt x="878" y="248"/>
                    <a:pt x="880" y="248"/>
                  </a:cubicBezTo>
                  <a:cubicBezTo>
                    <a:pt x="884" y="247"/>
                    <a:pt x="888" y="246"/>
                    <a:pt x="892" y="245"/>
                  </a:cubicBezTo>
                  <a:cubicBezTo>
                    <a:pt x="894" y="245"/>
                    <a:pt x="895" y="243"/>
                    <a:pt x="895" y="241"/>
                  </a:cubicBezTo>
                  <a:cubicBezTo>
                    <a:pt x="894" y="239"/>
                    <a:pt x="892" y="237"/>
                    <a:pt x="890" y="238"/>
                  </a:cubicBezTo>
                  <a:close/>
                  <a:moveTo>
                    <a:pt x="921" y="230"/>
                  </a:moveTo>
                  <a:cubicBezTo>
                    <a:pt x="917" y="231"/>
                    <a:pt x="913" y="232"/>
                    <a:pt x="909" y="233"/>
                  </a:cubicBezTo>
                  <a:cubicBezTo>
                    <a:pt x="907" y="234"/>
                    <a:pt x="906" y="236"/>
                    <a:pt x="906" y="238"/>
                  </a:cubicBezTo>
                  <a:cubicBezTo>
                    <a:pt x="907" y="240"/>
                    <a:pt x="909" y="242"/>
                    <a:pt x="911" y="241"/>
                  </a:cubicBezTo>
                  <a:cubicBezTo>
                    <a:pt x="915" y="240"/>
                    <a:pt x="919" y="239"/>
                    <a:pt x="923" y="238"/>
                  </a:cubicBezTo>
                  <a:cubicBezTo>
                    <a:pt x="925" y="238"/>
                    <a:pt x="926" y="236"/>
                    <a:pt x="926" y="233"/>
                  </a:cubicBezTo>
                  <a:cubicBezTo>
                    <a:pt x="925" y="231"/>
                    <a:pt x="923" y="230"/>
                    <a:pt x="921" y="230"/>
                  </a:cubicBezTo>
                  <a:close/>
                  <a:moveTo>
                    <a:pt x="952" y="223"/>
                  </a:moveTo>
                  <a:cubicBezTo>
                    <a:pt x="948" y="224"/>
                    <a:pt x="944" y="225"/>
                    <a:pt x="940" y="226"/>
                  </a:cubicBezTo>
                  <a:cubicBezTo>
                    <a:pt x="938" y="226"/>
                    <a:pt x="937" y="228"/>
                    <a:pt x="938" y="230"/>
                  </a:cubicBezTo>
                  <a:cubicBezTo>
                    <a:pt x="938" y="233"/>
                    <a:pt x="940" y="234"/>
                    <a:pt x="942" y="233"/>
                  </a:cubicBezTo>
                  <a:cubicBezTo>
                    <a:pt x="946" y="232"/>
                    <a:pt x="950" y="231"/>
                    <a:pt x="954" y="230"/>
                  </a:cubicBezTo>
                  <a:cubicBezTo>
                    <a:pt x="956" y="230"/>
                    <a:pt x="958" y="227"/>
                    <a:pt x="957" y="225"/>
                  </a:cubicBezTo>
                  <a:cubicBezTo>
                    <a:pt x="956" y="223"/>
                    <a:pt x="954" y="222"/>
                    <a:pt x="952" y="223"/>
                  </a:cubicBezTo>
                  <a:close/>
                  <a:moveTo>
                    <a:pt x="983" y="214"/>
                  </a:moveTo>
                  <a:cubicBezTo>
                    <a:pt x="979" y="215"/>
                    <a:pt x="975" y="216"/>
                    <a:pt x="971" y="217"/>
                  </a:cubicBezTo>
                  <a:cubicBezTo>
                    <a:pt x="969" y="218"/>
                    <a:pt x="968" y="220"/>
                    <a:pt x="969" y="222"/>
                  </a:cubicBezTo>
                  <a:cubicBezTo>
                    <a:pt x="969" y="224"/>
                    <a:pt x="971" y="225"/>
                    <a:pt x="974" y="225"/>
                  </a:cubicBezTo>
                  <a:cubicBezTo>
                    <a:pt x="977" y="224"/>
                    <a:pt x="981" y="222"/>
                    <a:pt x="985" y="221"/>
                  </a:cubicBezTo>
                  <a:cubicBezTo>
                    <a:pt x="987" y="221"/>
                    <a:pt x="988" y="218"/>
                    <a:pt x="988" y="216"/>
                  </a:cubicBezTo>
                  <a:cubicBezTo>
                    <a:pt x="987" y="214"/>
                    <a:pt x="985" y="213"/>
                    <a:pt x="983" y="214"/>
                  </a:cubicBezTo>
                  <a:close/>
                  <a:moveTo>
                    <a:pt x="1013" y="204"/>
                  </a:moveTo>
                  <a:cubicBezTo>
                    <a:pt x="1009" y="205"/>
                    <a:pt x="1006" y="206"/>
                    <a:pt x="1002" y="208"/>
                  </a:cubicBezTo>
                  <a:cubicBezTo>
                    <a:pt x="1000" y="208"/>
                    <a:pt x="999" y="211"/>
                    <a:pt x="999" y="213"/>
                  </a:cubicBezTo>
                  <a:cubicBezTo>
                    <a:pt x="1000" y="215"/>
                    <a:pt x="1002" y="216"/>
                    <a:pt x="1004" y="215"/>
                  </a:cubicBezTo>
                  <a:cubicBezTo>
                    <a:pt x="1008" y="214"/>
                    <a:pt x="1012" y="213"/>
                    <a:pt x="1016" y="211"/>
                  </a:cubicBezTo>
                  <a:cubicBezTo>
                    <a:pt x="1018" y="211"/>
                    <a:pt x="1019" y="208"/>
                    <a:pt x="1018" y="206"/>
                  </a:cubicBezTo>
                  <a:cubicBezTo>
                    <a:pt x="1017" y="204"/>
                    <a:pt x="1015" y="203"/>
                    <a:pt x="1013" y="204"/>
                  </a:cubicBezTo>
                  <a:close/>
                  <a:moveTo>
                    <a:pt x="1043" y="192"/>
                  </a:moveTo>
                  <a:cubicBezTo>
                    <a:pt x="1039" y="194"/>
                    <a:pt x="1036" y="195"/>
                    <a:pt x="1032" y="197"/>
                  </a:cubicBezTo>
                  <a:cubicBezTo>
                    <a:pt x="1030" y="198"/>
                    <a:pt x="1029" y="200"/>
                    <a:pt x="1030" y="202"/>
                  </a:cubicBezTo>
                  <a:cubicBezTo>
                    <a:pt x="1030" y="204"/>
                    <a:pt x="1033" y="205"/>
                    <a:pt x="1035" y="204"/>
                  </a:cubicBezTo>
                  <a:cubicBezTo>
                    <a:pt x="1039" y="203"/>
                    <a:pt x="1042" y="201"/>
                    <a:pt x="1046" y="200"/>
                  </a:cubicBezTo>
                  <a:cubicBezTo>
                    <a:pt x="1048" y="199"/>
                    <a:pt x="1049" y="197"/>
                    <a:pt x="1048" y="195"/>
                  </a:cubicBezTo>
                  <a:cubicBezTo>
                    <a:pt x="1047" y="193"/>
                    <a:pt x="1045" y="192"/>
                    <a:pt x="1043" y="192"/>
                  </a:cubicBezTo>
                  <a:close/>
                  <a:moveTo>
                    <a:pt x="1072" y="180"/>
                  </a:moveTo>
                  <a:cubicBezTo>
                    <a:pt x="1069" y="181"/>
                    <a:pt x="1065" y="183"/>
                    <a:pt x="1061" y="185"/>
                  </a:cubicBezTo>
                  <a:cubicBezTo>
                    <a:pt x="1059" y="186"/>
                    <a:pt x="1058" y="188"/>
                    <a:pt x="1059" y="190"/>
                  </a:cubicBezTo>
                  <a:cubicBezTo>
                    <a:pt x="1060" y="192"/>
                    <a:pt x="1063" y="193"/>
                    <a:pt x="1065" y="192"/>
                  </a:cubicBezTo>
                  <a:cubicBezTo>
                    <a:pt x="1068" y="190"/>
                    <a:pt x="1072" y="189"/>
                    <a:pt x="1076" y="187"/>
                  </a:cubicBezTo>
                  <a:cubicBezTo>
                    <a:pt x="1078" y="186"/>
                    <a:pt x="1078" y="184"/>
                    <a:pt x="1077" y="182"/>
                  </a:cubicBezTo>
                  <a:cubicBezTo>
                    <a:pt x="1077" y="180"/>
                    <a:pt x="1074" y="179"/>
                    <a:pt x="1072" y="180"/>
                  </a:cubicBezTo>
                  <a:close/>
                  <a:moveTo>
                    <a:pt x="1100" y="165"/>
                  </a:moveTo>
                  <a:cubicBezTo>
                    <a:pt x="1097" y="167"/>
                    <a:pt x="1093" y="169"/>
                    <a:pt x="1090" y="171"/>
                  </a:cubicBezTo>
                  <a:cubicBezTo>
                    <a:pt x="1088" y="172"/>
                    <a:pt x="1087" y="174"/>
                    <a:pt x="1088" y="176"/>
                  </a:cubicBezTo>
                  <a:cubicBezTo>
                    <a:pt x="1089" y="178"/>
                    <a:pt x="1092" y="179"/>
                    <a:pt x="1094" y="178"/>
                  </a:cubicBezTo>
                  <a:cubicBezTo>
                    <a:pt x="1097" y="176"/>
                    <a:pt x="1101" y="174"/>
                    <a:pt x="1104" y="172"/>
                  </a:cubicBezTo>
                  <a:cubicBezTo>
                    <a:pt x="1106" y="171"/>
                    <a:pt x="1107" y="168"/>
                    <a:pt x="1106" y="166"/>
                  </a:cubicBezTo>
                  <a:cubicBezTo>
                    <a:pt x="1105" y="164"/>
                    <a:pt x="1102" y="164"/>
                    <a:pt x="1100" y="165"/>
                  </a:cubicBezTo>
                  <a:close/>
                  <a:moveTo>
                    <a:pt x="1126" y="147"/>
                  </a:moveTo>
                  <a:cubicBezTo>
                    <a:pt x="1123" y="149"/>
                    <a:pt x="1120" y="152"/>
                    <a:pt x="1117" y="154"/>
                  </a:cubicBezTo>
                  <a:cubicBezTo>
                    <a:pt x="1115" y="155"/>
                    <a:pt x="1115" y="158"/>
                    <a:pt x="1116" y="160"/>
                  </a:cubicBezTo>
                  <a:cubicBezTo>
                    <a:pt x="1117" y="162"/>
                    <a:pt x="1120" y="162"/>
                    <a:pt x="1121" y="161"/>
                  </a:cubicBezTo>
                  <a:cubicBezTo>
                    <a:pt x="1125" y="158"/>
                    <a:pt x="1128" y="156"/>
                    <a:pt x="1131" y="153"/>
                  </a:cubicBezTo>
                  <a:cubicBezTo>
                    <a:pt x="1133" y="152"/>
                    <a:pt x="1133" y="149"/>
                    <a:pt x="1132" y="148"/>
                  </a:cubicBezTo>
                  <a:cubicBezTo>
                    <a:pt x="1130" y="146"/>
                    <a:pt x="1128" y="146"/>
                    <a:pt x="1126" y="147"/>
                  </a:cubicBezTo>
                  <a:close/>
                  <a:moveTo>
                    <a:pt x="1148" y="125"/>
                  </a:moveTo>
                  <a:cubicBezTo>
                    <a:pt x="1146" y="128"/>
                    <a:pt x="1143" y="131"/>
                    <a:pt x="1141" y="134"/>
                  </a:cubicBezTo>
                  <a:cubicBezTo>
                    <a:pt x="1139" y="136"/>
                    <a:pt x="1139" y="138"/>
                    <a:pt x="1141" y="140"/>
                  </a:cubicBezTo>
                  <a:cubicBezTo>
                    <a:pt x="1142" y="141"/>
                    <a:pt x="1145" y="141"/>
                    <a:pt x="1146" y="139"/>
                  </a:cubicBezTo>
                  <a:cubicBezTo>
                    <a:pt x="1149" y="136"/>
                    <a:pt x="1152" y="133"/>
                    <a:pt x="1154" y="130"/>
                  </a:cubicBezTo>
                  <a:cubicBezTo>
                    <a:pt x="1156" y="128"/>
                    <a:pt x="1155" y="126"/>
                    <a:pt x="1154" y="124"/>
                  </a:cubicBezTo>
                  <a:cubicBezTo>
                    <a:pt x="1152" y="123"/>
                    <a:pt x="1149" y="123"/>
                    <a:pt x="1148" y="125"/>
                  </a:cubicBezTo>
                  <a:close/>
                  <a:moveTo>
                    <a:pt x="1159" y="98"/>
                  </a:moveTo>
                  <a:cubicBezTo>
                    <a:pt x="1159" y="102"/>
                    <a:pt x="1158" y="105"/>
                    <a:pt x="1157" y="109"/>
                  </a:cubicBezTo>
                  <a:cubicBezTo>
                    <a:pt x="1156" y="111"/>
                    <a:pt x="1157" y="113"/>
                    <a:pt x="1159" y="114"/>
                  </a:cubicBezTo>
                  <a:cubicBezTo>
                    <a:pt x="1161" y="115"/>
                    <a:pt x="1164" y="113"/>
                    <a:pt x="1164" y="111"/>
                  </a:cubicBezTo>
                  <a:cubicBezTo>
                    <a:pt x="1166" y="107"/>
                    <a:pt x="1167" y="103"/>
                    <a:pt x="1167" y="99"/>
                  </a:cubicBezTo>
                  <a:cubicBezTo>
                    <a:pt x="1167" y="97"/>
                    <a:pt x="1166" y="95"/>
                    <a:pt x="1163" y="94"/>
                  </a:cubicBezTo>
                  <a:cubicBezTo>
                    <a:pt x="1161" y="94"/>
                    <a:pt x="1159" y="96"/>
                    <a:pt x="1159" y="98"/>
                  </a:cubicBezTo>
                  <a:close/>
                  <a:moveTo>
                    <a:pt x="1151" y="70"/>
                  </a:moveTo>
                  <a:cubicBezTo>
                    <a:pt x="1154" y="74"/>
                    <a:pt x="1155" y="77"/>
                    <a:pt x="1157" y="80"/>
                  </a:cubicBezTo>
                  <a:cubicBezTo>
                    <a:pt x="1157" y="82"/>
                    <a:pt x="1160" y="83"/>
                    <a:pt x="1162" y="82"/>
                  </a:cubicBezTo>
                  <a:cubicBezTo>
                    <a:pt x="1164" y="82"/>
                    <a:pt x="1165" y="79"/>
                    <a:pt x="1164" y="77"/>
                  </a:cubicBezTo>
                  <a:cubicBezTo>
                    <a:pt x="1163" y="73"/>
                    <a:pt x="1161" y="70"/>
                    <a:pt x="1158" y="66"/>
                  </a:cubicBezTo>
                  <a:cubicBezTo>
                    <a:pt x="1157" y="64"/>
                    <a:pt x="1154" y="63"/>
                    <a:pt x="1153" y="65"/>
                  </a:cubicBezTo>
                  <a:cubicBezTo>
                    <a:pt x="1151" y="66"/>
                    <a:pt x="1150" y="68"/>
                    <a:pt x="1151" y="70"/>
                  </a:cubicBezTo>
                  <a:close/>
                  <a:moveTo>
                    <a:pt x="1130" y="48"/>
                  </a:moveTo>
                  <a:cubicBezTo>
                    <a:pt x="1133" y="51"/>
                    <a:pt x="1136" y="53"/>
                    <a:pt x="1139" y="56"/>
                  </a:cubicBezTo>
                  <a:cubicBezTo>
                    <a:pt x="1141" y="57"/>
                    <a:pt x="1143" y="57"/>
                    <a:pt x="1145" y="56"/>
                  </a:cubicBezTo>
                  <a:cubicBezTo>
                    <a:pt x="1146" y="54"/>
                    <a:pt x="1146" y="51"/>
                    <a:pt x="1144" y="50"/>
                  </a:cubicBezTo>
                  <a:cubicBezTo>
                    <a:pt x="1142" y="47"/>
                    <a:pt x="1138" y="45"/>
                    <a:pt x="1135" y="42"/>
                  </a:cubicBezTo>
                  <a:cubicBezTo>
                    <a:pt x="1133" y="41"/>
                    <a:pt x="1131" y="41"/>
                    <a:pt x="1129" y="43"/>
                  </a:cubicBezTo>
                  <a:cubicBezTo>
                    <a:pt x="1128" y="45"/>
                    <a:pt x="1128" y="47"/>
                    <a:pt x="1130" y="48"/>
                  </a:cubicBezTo>
                  <a:close/>
                  <a:moveTo>
                    <a:pt x="1103" y="32"/>
                  </a:moveTo>
                  <a:cubicBezTo>
                    <a:pt x="1107" y="34"/>
                    <a:pt x="1111" y="36"/>
                    <a:pt x="1114" y="38"/>
                  </a:cubicBezTo>
                  <a:cubicBezTo>
                    <a:pt x="1116" y="39"/>
                    <a:pt x="1118" y="38"/>
                    <a:pt x="1119" y="36"/>
                  </a:cubicBezTo>
                  <a:cubicBezTo>
                    <a:pt x="1120" y="34"/>
                    <a:pt x="1120" y="32"/>
                    <a:pt x="1118" y="31"/>
                  </a:cubicBezTo>
                  <a:cubicBezTo>
                    <a:pt x="1114" y="29"/>
                    <a:pt x="1111" y="27"/>
                    <a:pt x="1107" y="25"/>
                  </a:cubicBezTo>
                  <a:cubicBezTo>
                    <a:pt x="1105" y="24"/>
                    <a:pt x="1103" y="25"/>
                    <a:pt x="1102" y="27"/>
                  </a:cubicBezTo>
                  <a:cubicBezTo>
                    <a:pt x="1101" y="28"/>
                    <a:pt x="1101" y="31"/>
                    <a:pt x="1103" y="32"/>
                  </a:cubicBezTo>
                  <a:close/>
                  <a:moveTo>
                    <a:pt x="1075" y="19"/>
                  </a:moveTo>
                  <a:cubicBezTo>
                    <a:pt x="1078" y="20"/>
                    <a:pt x="1082" y="22"/>
                    <a:pt x="1086" y="23"/>
                  </a:cubicBezTo>
                  <a:cubicBezTo>
                    <a:pt x="1088" y="24"/>
                    <a:pt x="1090" y="23"/>
                    <a:pt x="1091" y="21"/>
                  </a:cubicBezTo>
                  <a:cubicBezTo>
                    <a:pt x="1092" y="19"/>
                    <a:pt x="1091" y="17"/>
                    <a:pt x="1089" y="16"/>
                  </a:cubicBezTo>
                  <a:cubicBezTo>
                    <a:pt x="1085" y="15"/>
                    <a:pt x="1081" y="13"/>
                    <a:pt x="1077" y="12"/>
                  </a:cubicBezTo>
                  <a:cubicBezTo>
                    <a:pt x="1075" y="11"/>
                    <a:pt x="1073" y="12"/>
                    <a:pt x="1072" y="14"/>
                  </a:cubicBezTo>
                  <a:cubicBezTo>
                    <a:pt x="1071" y="16"/>
                    <a:pt x="1072" y="18"/>
                    <a:pt x="1075" y="19"/>
                  </a:cubicBezTo>
                  <a:close/>
                  <a:moveTo>
                    <a:pt x="1044" y="8"/>
                  </a:moveTo>
                  <a:cubicBezTo>
                    <a:pt x="1048" y="10"/>
                    <a:pt x="1052" y="11"/>
                    <a:pt x="1056" y="12"/>
                  </a:cubicBezTo>
                  <a:cubicBezTo>
                    <a:pt x="1058" y="13"/>
                    <a:pt x="1060" y="12"/>
                    <a:pt x="1061" y="10"/>
                  </a:cubicBezTo>
                  <a:cubicBezTo>
                    <a:pt x="1062" y="8"/>
                    <a:pt x="1061" y="5"/>
                    <a:pt x="1058" y="5"/>
                  </a:cubicBezTo>
                  <a:cubicBezTo>
                    <a:pt x="1055" y="3"/>
                    <a:pt x="1051" y="2"/>
                    <a:pt x="1047" y="1"/>
                  </a:cubicBezTo>
                  <a:cubicBezTo>
                    <a:pt x="1045" y="0"/>
                    <a:pt x="1043" y="1"/>
                    <a:pt x="1042" y="3"/>
                  </a:cubicBezTo>
                  <a:cubicBezTo>
                    <a:pt x="1041" y="6"/>
                    <a:pt x="1042" y="8"/>
                    <a:pt x="1044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4" name="îšľiḓè">
              <a:extLst>
                <a:ext uri="{FF2B5EF4-FFF2-40B4-BE49-F238E27FC236}">
                  <a16:creationId xmlns:a16="http://schemas.microsoft.com/office/drawing/2014/main" id="{8203139A-A575-4474-9D9F-ABC5411E5A47}"/>
                </a:ext>
              </a:extLst>
            </p:cNvPr>
            <p:cNvSpPr/>
            <p:nvPr/>
          </p:nvSpPr>
          <p:spPr bwMode="auto">
            <a:xfrm>
              <a:off x="4646613" y="3679825"/>
              <a:ext cx="46038" cy="36513"/>
            </a:xfrm>
            <a:custGeom>
              <a:avLst/>
              <a:gdLst>
                <a:gd name="T0" fmla="*/ 5 w 14"/>
                <a:gd name="T1" fmla="*/ 10 h 11"/>
                <a:gd name="T2" fmla="*/ 11 w 14"/>
                <a:gd name="T3" fmla="*/ 8 h 11"/>
                <a:gd name="T4" fmla="*/ 13 w 14"/>
                <a:gd name="T5" fmla="*/ 3 h 11"/>
                <a:gd name="T6" fmla="*/ 8 w 14"/>
                <a:gd name="T7" fmla="*/ 1 h 11"/>
                <a:gd name="T8" fmla="*/ 3 w 14"/>
                <a:gd name="T9" fmla="*/ 3 h 11"/>
                <a:gd name="T10" fmla="*/ 0 w 14"/>
                <a:gd name="T11" fmla="*/ 8 h 11"/>
                <a:gd name="T12" fmla="*/ 5 w 14"/>
                <a:gd name="T13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11">
                  <a:moveTo>
                    <a:pt x="5" y="10"/>
                  </a:moveTo>
                  <a:cubicBezTo>
                    <a:pt x="7" y="9"/>
                    <a:pt x="9" y="9"/>
                    <a:pt x="11" y="8"/>
                  </a:cubicBezTo>
                  <a:cubicBezTo>
                    <a:pt x="13" y="7"/>
                    <a:pt x="14" y="5"/>
                    <a:pt x="13" y="3"/>
                  </a:cubicBezTo>
                  <a:cubicBezTo>
                    <a:pt x="13" y="1"/>
                    <a:pt x="10" y="0"/>
                    <a:pt x="8" y="1"/>
                  </a:cubicBezTo>
                  <a:cubicBezTo>
                    <a:pt x="6" y="1"/>
                    <a:pt x="5" y="2"/>
                    <a:pt x="3" y="3"/>
                  </a:cubicBezTo>
                  <a:cubicBezTo>
                    <a:pt x="1" y="3"/>
                    <a:pt x="0" y="6"/>
                    <a:pt x="0" y="8"/>
                  </a:cubicBezTo>
                  <a:cubicBezTo>
                    <a:pt x="1" y="10"/>
                    <a:pt x="3" y="11"/>
                    <a:pt x="5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5" name="îśļiḑé">
              <a:extLst>
                <a:ext uri="{FF2B5EF4-FFF2-40B4-BE49-F238E27FC236}">
                  <a16:creationId xmlns:a16="http://schemas.microsoft.com/office/drawing/2014/main" id="{14C7CE4D-01EF-4623-9277-07494DD65EBD}"/>
                </a:ext>
              </a:extLst>
            </p:cNvPr>
            <p:cNvSpPr/>
            <p:nvPr/>
          </p:nvSpPr>
          <p:spPr bwMode="auto">
            <a:xfrm>
              <a:off x="4640263" y="4657725"/>
              <a:ext cx="49213" cy="30163"/>
            </a:xfrm>
            <a:custGeom>
              <a:avLst/>
              <a:gdLst>
                <a:gd name="T0" fmla="*/ 10 w 15"/>
                <a:gd name="T1" fmla="*/ 0 h 9"/>
                <a:gd name="T2" fmla="*/ 4 w 15"/>
                <a:gd name="T3" fmla="*/ 1 h 9"/>
                <a:gd name="T4" fmla="*/ 0 w 15"/>
                <a:gd name="T5" fmla="*/ 5 h 9"/>
                <a:gd name="T6" fmla="*/ 5 w 15"/>
                <a:gd name="T7" fmla="*/ 9 h 9"/>
                <a:gd name="T8" fmla="*/ 11 w 15"/>
                <a:gd name="T9" fmla="*/ 8 h 9"/>
                <a:gd name="T10" fmla="*/ 14 w 15"/>
                <a:gd name="T11" fmla="*/ 3 h 9"/>
                <a:gd name="T12" fmla="*/ 10 w 15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9">
                  <a:moveTo>
                    <a:pt x="10" y="0"/>
                  </a:moveTo>
                  <a:cubicBezTo>
                    <a:pt x="8" y="0"/>
                    <a:pt x="6" y="1"/>
                    <a:pt x="4" y="1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1" y="8"/>
                    <a:pt x="3" y="9"/>
                    <a:pt x="5" y="9"/>
                  </a:cubicBezTo>
                  <a:cubicBezTo>
                    <a:pt x="7" y="9"/>
                    <a:pt x="9" y="8"/>
                    <a:pt x="11" y="8"/>
                  </a:cubicBezTo>
                  <a:cubicBezTo>
                    <a:pt x="13" y="8"/>
                    <a:pt x="15" y="6"/>
                    <a:pt x="14" y="3"/>
                  </a:cubicBezTo>
                  <a:cubicBezTo>
                    <a:pt x="14" y="1"/>
                    <a:pt x="12" y="0"/>
                    <a:pt x="1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6" name="iŝ1íḓe">
              <a:extLst>
                <a:ext uri="{FF2B5EF4-FFF2-40B4-BE49-F238E27FC236}">
                  <a16:creationId xmlns:a16="http://schemas.microsoft.com/office/drawing/2014/main" id="{32B4BC6D-D0CB-42CF-9C7A-8428FBAD0309}"/>
                </a:ext>
              </a:extLst>
            </p:cNvPr>
            <p:cNvSpPr/>
            <p:nvPr/>
          </p:nvSpPr>
          <p:spPr bwMode="auto">
            <a:xfrm>
              <a:off x="3827463" y="3251200"/>
              <a:ext cx="4533900" cy="1482725"/>
            </a:xfrm>
            <a:custGeom>
              <a:avLst/>
              <a:gdLst>
                <a:gd name="T0" fmla="*/ 1184 w 1373"/>
                <a:gd name="T1" fmla="*/ 156 h 450"/>
                <a:gd name="T2" fmla="*/ 1213 w 1373"/>
                <a:gd name="T3" fmla="*/ 143 h 450"/>
                <a:gd name="T4" fmla="*/ 1242 w 1373"/>
                <a:gd name="T5" fmla="*/ 129 h 450"/>
                <a:gd name="T6" fmla="*/ 1270 w 1373"/>
                <a:gd name="T7" fmla="*/ 114 h 450"/>
                <a:gd name="T8" fmla="*/ 1298 w 1373"/>
                <a:gd name="T9" fmla="*/ 98 h 450"/>
                <a:gd name="T10" fmla="*/ 1324 w 1373"/>
                <a:gd name="T11" fmla="*/ 80 h 450"/>
                <a:gd name="T12" fmla="*/ 1349 w 1373"/>
                <a:gd name="T13" fmla="*/ 60 h 450"/>
                <a:gd name="T14" fmla="*/ 1365 w 1373"/>
                <a:gd name="T15" fmla="*/ 36 h 450"/>
                <a:gd name="T16" fmla="*/ 1350 w 1373"/>
                <a:gd name="T17" fmla="*/ 17 h 450"/>
                <a:gd name="T18" fmla="*/ 1319 w 1373"/>
                <a:gd name="T19" fmla="*/ 10 h 450"/>
                <a:gd name="T20" fmla="*/ 1288 w 1373"/>
                <a:gd name="T21" fmla="*/ 8 h 450"/>
                <a:gd name="T22" fmla="*/ 1256 w 1373"/>
                <a:gd name="T23" fmla="*/ 8 h 450"/>
                <a:gd name="T24" fmla="*/ 1224 w 1373"/>
                <a:gd name="T25" fmla="*/ 10 h 450"/>
                <a:gd name="T26" fmla="*/ 1192 w 1373"/>
                <a:gd name="T27" fmla="*/ 13 h 450"/>
                <a:gd name="T28" fmla="*/ 1160 w 1373"/>
                <a:gd name="T29" fmla="*/ 16 h 450"/>
                <a:gd name="T30" fmla="*/ 1128 w 1373"/>
                <a:gd name="T31" fmla="*/ 21 h 450"/>
                <a:gd name="T32" fmla="*/ 1096 w 1373"/>
                <a:gd name="T33" fmla="*/ 26 h 450"/>
                <a:gd name="T34" fmla="*/ 1065 w 1373"/>
                <a:gd name="T35" fmla="*/ 31 h 450"/>
                <a:gd name="T36" fmla="*/ 1033 w 1373"/>
                <a:gd name="T37" fmla="*/ 37 h 450"/>
                <a:gd name="T38" fmla="*/ 1002 w 1373"/>
                <a:gd name="T39" fmla="*/ 43 h 450"/>
                <a:gd name="T40" fmla="*/ 970 w 1373"/>
                <a:gd name="T41" fmla="*/ 49 h 450"/>
                <a:gd name="T42" fmla="*/ 939 w 1373"/>
                <a:gd name="T43" fmla="*/ 56 h 450"/>
                <a:gd name="T44" fmla="*/ 907 w 1373"/>
                <a:gd name="T45" fmla="*/ 63 h 450"/>
                <a:gd name="T46" fmla="*/ 876 w 1373"/>
                <a:gd name="T47" fmla="*/ 70 h 450"/>
                <a:gd name="T48" fmla="*/ 845 w 1373"/>
                <a:gd name="T49" fmla="*/ 77 h 450"/>
                <a:gd name="T50" fmla="*/ 813 w 1373"/>
                <a:gd name="T51" fmla="*/ 85 h 450"/>
                <a:gd name="T52" fmla="*/ 782 w 1373"/>
                <a:gd name="T53" fmla="*/ 93 h 450"/>
                <a:gd name="T54" fmla="*/ 751 w 1373"/>
                <a:gd name="T55" fmla="*/ 101 h 450"/>
                <a:gd name="T56" fmla="*/ 720 w 1373"/>
                <a:gd name="T57" fmla="*/ 109 h 450"/>
                <a:gd name="T58" fmla="*/ 689 w 1373"/>
                <a:gd name="T59" fmla="*/ 118 h 450"/>
                <a:gd name="T60" fmla="*/ 656 w 1373"/>
                <a:gd name="T61" fmla="*/ 119 h 450"/>
                <a:gd name="T62" fmla="*/ 625 w 1373"/>
                <a:gd name="T63" fmla="*/ 128 h 450"/>
                <a:gd name="T64" fmla="*/ 594 w 1373"/>
                <a:gd name="T65" fmla="*/ 137 h 450"/>
                <a:gd name="T66" fmla="*/ 563 w 1373"/>
                <a:gd name="T67" fmla="*/ 147 h 450"/>
                <a:gd name="T68" fmla="*/ 533 w 1373"/>
                <a:gd name="T69" fmla="*/ 156 h 450"/>
                <a:gd name="T70" fmla="*/ 502 w 1373"/>
                <a:gd name="T71" fmla="*/ 166 h 450"/>
                <a:gd name="T72" fmla="*/ 471 w 1373"/>
                <a:gd name="T73" fmla="*/ 176 h 450"/>
                <a:gd name="T74" fmla="*/ 441 w 1373"/>
                <a:gd name="T75" fmla="*/ 187 h 450"/>
                <a:gd name="T76" fmla="*/ 411 w 1373"/>
                <a:gd name="T77" fmla="*/ 197 h 450"/>
                <a:gd name="T78" fmla="*/ 380 w 1373"/>
                <a:gd name="T79" fmla="*/ 208 h 450"/>
                <a:gd name="T80" fmla="*/ 350 w 1373"/>
                <a:gd name="T81" fmla="*/ 219 h 450"/>
                <a:gd name="T82" fmla="*/ 320 w 1373"/>
                <a:gd name="T83" fmla="*/ 230 h 450"/>
                <a:gd name="T84" fmla="*/ 290 w 1373"/>
                <a:gd name="T85" fmla="*/ 242 h 450"/>
                <a:gd name="T86" fmla="*/ 260 w 1373"/>
                <a:gd name="T87" fmla="*/ 254 h 450"/>
                <a:gd name="T88" fmla="*/ 230 w 1373"/>
                <a:gd name="T89" fmla="*/ 267 h 450"/>
                <a:gd name="T90" fmla="*/ 201 w 1373"/>
                <a:gd name="T91" fmla="*/ 279 h 450"/>
                <a:gd name="T92" fmla="*/ 171 w 1373"/>
                <a:gd name="T93" fmla="*/ 293 h 450"/>
                <a:gd name="T94" fmla="*/ 142 w 1373"/>
                <a:gd name="T95" fmla="*/ 307 h 450"/>
                <a:gd name="T96" fmla="*/ 113 w 1373"/>
                <a:gd name="T97" fmla="*/ 321 h 450"/>
                <a:gd name="T98" fmla="*/ 85 w 1373"/>
                <a:gd name="T99" fmla="*/ 337 h 450"/>
                <a:gd name="T100" fmla="*/ 57 w 1373"/>
                <a:gd name="T101" fmla="*/ 354 h 450"/>
                <a:gd name="T102" fmla="*/ 31 w 1373"/>
                <a:gd name="T103" fmla="*/ 373 h 450"/>
                <a:gd name="T104" fmla="*/ 8 w 1373"/>
                <a:gd name="T105" fmla="*/ 397 h 450"/>
                <a:gd name="T106" fmla="*/ 1 w 1373"/>
                <a:gd name="T107" fmla="*/ 418 h 450"/>
                <a:gd name="T108" fmla="*/ 23 w 1373"/>
                <a:gd name="T109" fmla="*/ 437 h 450"/>
                <a:gd name="T110" fmla="*/ 54 w 1373"/>
                <a:gd name="T111" fmla="*/ 444 h 450"/>
                <a:gd name="T112" fmla="*/ 90 w 1373"/>
                <a:gd name="T113" fmla="*/ 442 h 450"/>
                <a:gd name="T114" fmla="*/ 134 w 1373"/>
                <a:gd name="T115" fmla="*/ 440 h 450"/>
                <a:gd name="T116" fmla="*/ 166 w 1373"/>
                <a:gd name="T117" fmla="*/ 438 h 450"/>
                <a:gd name="T118" fmla="*/ 198 w 1373"/>
                <a:gd name="T119" fmla="*/ 435 h 450"/>
                <a:gd name="T120" fmla="*/ 230 w 1373"/>
                <a:gd name="T121" fmla="*/ 431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73" h="450">
                  <a:moveTo>
                    <a:pt x="1184" y="156"/>
                  </a:moveTo>
                  <a:cubicBezTo>
                    <a:pt x="1180" y="158"/>
                    <a:pt x="1177" y="160"/>
                    <a:pt x="1173" y="161"/>
                  </a:cubicBezTo>
                  <a:cubicBezTo>
                    <a:pt x="1171" y="162"/>
                    <a:pt x="1170" y="164"/>
                    <a:pt x="1171" y="166"/>
                  </a:cubicBezTo>
                  <a:cubicBezTo>
                    <a:pt x="1172" y="168"/>
                    <a:pt x="1174" y="169"/>
                    <a:pt x="1176" y="168"/>
                  </a:cubicBezTo>
                  <a:cubicBezTo>
                    <a:pt x="1180" y="167"/>
                    <a:pt x="1183" y="165"/>
                    <a:pt x="1187" y="164"/>
                  </a:cubicBezTo>
                  <a:cubicBezTo>
                    <a:pt x="1189" y="163"/>
                    <a:pt x="1190" y="160"/>
                    <a:pt x="1189" y="158"/>
                  </a:cubicBezTo>
                  <a:cubicBezTo>
                    <a:pt x="1188" y="156"/>
                    <a:pt x="1186" y="155"/>
                    <a:pt x="1184" y="156"/>
                  </a:cubicBezTo>
                  <a:close/>
                  <a:moveTo>
                    <a:pt x="1213" y="143"/>
                  </a:moveTo>
                  <a:cubicBezTo>
                    <a:pt x="1209" y="144"/>
                    <a:pt x="1206" y="146"/>
                    <a:pt x="1202" y="148"/>
                  </a:cubicBezTo>
                  <a:cubicBezTo>
                    <a:pt x="1200" y="149"/>
                    <a:pt x="1199" y="151"/>
                    <a:pt x="1200" y="153"/>
                  </a:cubicBezTo>
                  <a:cubicBezTo>
                    <a:pt x="1201" y="155"/>
                    <a:pt x="1203" y="156"/>
                    <a:pt x="1205" y="155"/>
                  </a:cubicBezTo>
                  <a:cubicBezTo>
                    <a:pt x="1209" y="153"/>
                    <a:pt x="1213" y="152"/>
                    <a:pt x="1216" y="150"/>
                  </a:cubicBezTo>
                  <a:cubicBezTo>
                    <a:pt x="1218" y="149"/>
                    <a:pt x="1219" y="147"/>
                    <a:pt x="1218" y="145"/>
                  </a:cubicBezTo>
                  <a:cubicBezTo>
                    <a:pt x="1217" y="143"/>
                    <a:pt x="1215" y="142"/>
                    <a:pt x="1213" y="143"/>
                  </a:cubicBezTo>
                  <a:close/>
                  <a:moveTo>
                    <a:pt x="1242" y="129"/>
                  </a:moveTo>
                  <a:cubicBezTo>
                    <a:pt x="1238" y="130"/>
                    <a:pt x="1235" y="132"/>
                    <a:pt x="1231" y="134"/>
                  </a:cubicBezTo>
                  <a:cubicBezTo>
                    <a:pt x="1229" y="135"/>
                    <a:pt x="1228" y="137"/>
                    <a:pt x="1229" y="139"/>
                  </a:cubicBezTo>
                  <a:cubicBezTo>
                    <a:pt x="1230" y="141"/>
                    <a:pt x="1233" y="142"/>
                    <a:pt x="1234" y="141"/>
                  </a:cubicBezTo>
                  <a:cubicBezTo>
                    <a:pt x="1238" y="139"/>
                    <a:pt x="1242" y="137"/>
                    <a:pt x="1245" y="136"/>
                  </a:cubicBezTo>
                  <a:cubicBezTo>
                    <a:pt x="1247" y="135"/>
                    <a:pt x="1248" y="132"/>
                    <a:pt x="1247" y="130"/>
                  </a:cubicBezTo>
                  <a:cubicBezTo>
                    <a:pt x="1246" y="128"/>
                    <a:pt x="1244" y="128"/>
                    <a:pt x="1242" y="129"/>
                  </a:cubicBezTo>
                  <a:close/>
                  <a:moveTo>
                    <a:pt x="1270" y="114"/>
                  </a:moveTo>
                  <a:cubicBezTo>
                    <a:pt x="1267" y="115"/>
                    <a:pt x="1263" y="117"/>
                    <a:pt x="1259" y="119"/>
                  </a:cubicBezTo>
                  <a:cubicBezTo>
                    <a:pt x="1258" y="120"/>
                    <a:pt x="1257" y="123"/>
                    <a:pt x="1258" y="125"/>
                  </a:cubicBezTo>
                  <a:cubicBezTo>
                    <a:pt x="1259" y="127"/>
                    <a:pt x="1261" y="127"/>
                    <a:pt x="1263" y="126"/>
                  </a:cubicBezTo>
                  <a:cubicBezTo>
                    <a:pt x="1267" y="124"/>
                    <a:pt x="1270" y="122"/>
                    <a:pt x="1274" y="121"/>
                  </a:cubicBezTo>
                  <a:cubicBezTo>
                    <a:pt x="1276" y="120"/>
                    <a:pt x="1277" y="117"/>
                    <a:pt x="1275" y="115"/>
                  </a:cubicBezTo>
                  <a:cubicBezTo>
                    <a:pt x="1274" y="113"/>
                    <a:pt x="1272" y="112"/>
                    <a:pt x="1270" y="114"/>
                  </a:cubicBezTo>
                  <a:close/>
                  <a:moveTo>
                    <a:pt x="1298" y="98"/>
                  </a:moveTo>
                  <a:cubicBezTo>
                    <a:pt x="1294" y="100"/>
                    <a:pt x="1291" y="102"/>
                    <a:pt x="1287" y="104"/>
                  </a:cubicBezTo>
                  <a:cubicBezTo>
                    <a:pt x="1286" y="105"/>
                    <a:pt x="1285" y="107"/>
                    <a:pt x="1286" y="109"/>
                  </a:cubicBezTo>
                  <a:cubicBezTo>
                    <a:pt x="1287" y="111"/>
                    <a:pt x="1290" y="112"/>
                    <a:pt x="1291" y="111"/>
                  </a:cubicBezTo>
                  <a:cubicBezTo>
                    <a:pt x="1295" y="109"/>
                    <a:pt x="1299" y="106"/>
                    <a:pt x="1302" y="104"/>
                  </a:cubicBezTo>
                  <a:cubicBezTo>
                    <a:pt x="1304" y="103"/>
                    <a:pt x="1304" y="101"/>
                    <a:pt x="1303" y="99"/>
                  </a:cubicBezTo>
                  <a:cubicBezTo>
                    <a:pt x="1302" y="97"/>
                    <a:pt x="1300" y="96"/>
                    <a:pt x="1298" y="98"/>
                  </a:cubicBezTo>
                  <a:close/>
                  <a:moveTo>
                    <a:pt x="1324" y="80"/>
                  </a:moveTo>
                  <a:cubicBezTo>
                    <a:pt x="1321" y="82"/>
                    <a:pt x="1318" y="85"/>
                    <a:pt x="1315" y="87"/>
                  </a:cubicBezTo>
                  <a:cubicBezTo>
                    <a:pt x="1313" y="88"/>
                    <a:pt x="1312" y="91"/>
                    <a:pt x="1313" y="92"/>
                  </a:cubicBezTo>
                  <a:cubicBezTo>
                    <a:pt x="1315" y="94"/>
                    <a:pt x="1317" y="95"/>
                    <a:pt x="1319" y="93"/>
                  </a:cubicBezTo>
                  <a:cubicBezTo>
                    <a:pt x="1322" y="91"/>
                    <a:pt x="1326" y="89"/>
                    <a:pt x="1329" y="87"/>
                  </a:cubicBezTo>
                  <a:cubicBezTo>
                    <a:pt x="1331" y="85"/>
                    <a:pt x="1331" y="83"/>
                    <a:pt x="1330" y="81"/>
                  </a:cubicBezTo>
                  <a:cubicBezTo>
                    <a:pt x="1329" y="79"/>
                    <a:pt x="1326" y="79"/>
                    <a:pt x="1324" y="80"/>
                  </a:cubicBezTo>
                  <a:close/>
                  <a:moveTo>
                    <a:pt x="1349" y="60"/>
                  </a:moveTo>
                  <a:cubicBezTo>
                    <a:pt x="1346" y="63"/>
                    <a:pt x="1343" y="65"/>
                    <a:pt x="1340" y="68"/>
                  </a:cubicBezTo>
                  <a:cubicBezTo>
                    <a:pt x="1338" y="69"/>
                    <a:pt x="1338" y="72"/>
                    <a:pt x="1340" y="74"/>
                  </a:cubicBezTo>
                  <a:cubicBezTo>
                    <a:pt x="1341" y="75"/>
                    <a:pt x="1343" y="76"/>
                    <a:pt x="1345" y="74"/>
                  </a:cubicBezTo>
                  <a:cubicBezTo>
                    <a:pt x="1349" y="71"/>
                    <a:pt x="1352" y="69"/>
                    <a:pt x="1354" y="66"/>
                  </a:cubicBezTo>
                  <a:cubicBezTo>
                    <a:pt x="1356" y="64"/>
                    <a:pt x="1356" y="62"/>
                    <a:pt x="1354" y="60"/>
                  </a:cubicBezTo>
                  <a:cubicBezTo>
                    <a:pt x="1353" y="59"/>
                    <a:pt x="1350" y="59"/>
                    <a:pt x="1349" y="60"/>
                  </a:cubicBezTo>
                  <a:close/>
                  <a:moveTo>
                    <a:pt x="1365" y="36"/>
                  </a:moveTo>
                  <a:cubicBezTo>
                    <a:pt x="1364" y="39"/>
                    <a:pt x="1363" y="42"/>
                    <a:pt x="1361" y="45"/>
                  </a:cubicBezTo>
                  <a:cubicBezTo>
                    <a:pt x="1360" y="47"/>
                    <a:pt x="1360" y="50"/>
                    <a:pt x="1362" y="51"/>
                  </a:cubicBezTo>
                  <a:cubicBezTo>
                    <a:pt x="1364" y="52"/>
                    <a:pt x="1367" y="51"/>
                    <a:pt x="1368" y="50"/>
                  </a:cubicBezTo>
                  <a:cubicBezTo>
                    <a:pt x="1370" y="45"/>
                    <a:pt x="1372" y="41"/>
                    <a:pt x="1373" y="37"/>
                  </a:cubicBezTo>
                  <a:cubicBezTo>
                    <a:pt x="1373" y="35"/>
                    <a:pt x="1372" y="33"/>
                    <a:pt x="1369" y="32"/>
                  </a:cubicBezTo>
                  <a:cubicBezTo>
                    <a:pt x="1367" y="32"/>
                    <a:pt x="1365" y="34"/>
                    <a:pt x="1365" y="36"/>
                  </a:cubicBezTo>
                  <a:close/>
                  <a:moveTo>
                    <a:pt x="1350" y="17"/>
                  </a:moveTo>
                  <a:cubicBezTo>
                    <a:pt x="1354" y="18"/>
                    <a:pt x="1357" y="20"/>
                    <a:pt x="1359" y="22"/>
                  </a:cubicBezTo>
                  <a:cubicBezTo>
                    <a:pt x="1361" y="23"/>
                    <a:pt x="1363" y="23"/>
                    <a:pt x="1365" y="21"/>
                  </a:cubicBezTo>
                  <a:cubicBezTo>
                    <a:pt x="1366" y="20"/>
                    <a:pt x="1366" y="17"/>
                    <a:pt x="1364" y="16"/>
                  </a:cubicBezTo>
                  <a:cubicBezTo>
                    <a:pt x="1361" y="13"/>
                    <a:pt x="1357" y="11"/>
                    <a:pt x="1353" y="9"/>
                  </a:cubicBezTo>
                  <a:cubicBezTo>
                    <a:pt x="1351" y="8"/>
                    <a:pt x="1348" y="9"/>
                    <a:pt x="1347" y="11"/>
                  </a:cubicBezTo>
                  <a:cubicBezTo>
                    <a:pt x="1347" y="13"/>
                    <a:pt x="1348" y="16"/>
                    <a:pt x="1350" y="17"/>
                  </a:cubicBezTo>
                  <a:close/>
                  <a:moveTo>
                    <a:pt x="1319" y="10"/>
                  </a:moveTo>
                  <a:cubicBezTo>
                    <a:pt x="1324" y="10"/>
                    <a:pt x="1327" y="11"/>
                    <a:pt x="1331" y="11"/>
                  </a:cubicBezTo>
                  <a:cubicBezTo>
                    <a:pt x="1333" y="12"/>
                    <a:pt x="1335" y="10"/>
                    <a:pt x="1336" y="8"/>
                  </a:cubicBezTo>
                  <a:cubicBezTo>
                    <a:pt x="1336" y="6"/>
                    <a:pt x="1335" y="4"/>
                    <a:pt x="1332" y="4"/>
                  </a:cubicBezTo>
                  <a:cubicBezTo>
                    <a:pt x="1329" y="3"/>
                    <a:pt x="1325" y="2"/>
                    <a:pt x="1320" y="2"/>
                  </a:cubicBezTo>
                  <a:cubicBezTo>
                    <a:pt x="1318" y="1"/>
                    <a:pt x="1316" y="3"/>
                    <a:pt x="1316" y="5"/>
                  </a:cubicBezTo>
                  <a:cubicBezTo>
                    <a:pt x="1316" y="7"/>
                    <a:pt x="1317" y="9"/>
                    <a:pt x="1319" y="10"/>
                  </a:cubicBezTo>
                  <a:close/>
                  <a:moveTo>
                    <a:pt x="1288" y="8"/>
                  </a:moveTo>
                  <a:cubicBezTo>
                    <a:pt x="1292" y="8"/>
                    <a:pt x="1296" y="8"/>
                    <a:pt x="1300" y="8"/>
                  </a:cubicBezTo>
                  <a:cubicBezTo>
                    <a:pt x="1302" y="8"/>
                    <a:pt x="1304" y="6"/>
                    <a:pt x="1304" y="4"/>
                  </a:cubicBezTo>
                  <a:cubicBezTo>
                    <a:pt x="1304" y="2"/>
                    <a:pt x="1302" y="0"/>
                    <a:pt x="1300" y="0"/>
                  </a:cubicBezTo>
                  <a:cubicBezTo>
                    <a:pt x="1296" y="0"/>
                    <a:pt x="1292" y="0"/>
                    <a:pt x="1288" y="0"/>
                  </a:cubicBezTo>
                  <a:cubicBezTo>
                    <a:pt x="1286" y="0"/>
                    <a:pt x="1284" y="1"/>
                    <a:pt x="1284" y="4"/>
                  </a:cubicBezTo>
                  <a:cubicBezTo>
                    <a:pt x="1284" y="6"/>
                    <a:pt x="1285" y="8"/>
                    <a:pt x="1288" y="8"/>
                  </a:cubicBezTo>
                  <a:close/>
                  <a:moveTo>
                    <a:pt x="1256" y="8"/>
                  </a:moveTo>
                  <a:cubicBezTo>
                    <a:pt x="1260" y="8"/>
                    <a:pt x="1264" y="8"/>
                    <a:pt x="1268" y="8"/>
                  </a:cubicBezTo>
                  <a:cubicBezTo>
                    <a:pt x="1270" y="8"/>
                    <a:pt x="1272" y="6"/>
                    <a:pt x="1272" y="4"/>
                  </a:cubicBezTo>
                  <a:cubicBezTo>
                    <a:pt x="1272" y="1"/>
                    <a:pt x="1270" y="0"/>
                    <a:pt x="1268" y="0"/>
                  </a:cubicBezTo>
                  <a:cubicBezTo>
                    <a:pt x="1264" y="0"/>
                    <a:pt x="1260" y="0"/>
                    <a:pt x="1255" y="0"/>
                  </a:cubicBezTo>
                  <a:cubicBezTo>
                    <a:pt x="1253" y="0"/>
                    <a:pt x="1252" y="2"/>
                    <a:pt x="1252" y="4"/>
                  </a:cubicBezTo>
                  <a:cubicBezTo>
                    <a:pt x="1252" y="6"/>
                    <a:pt x="1254" y="8"/>
                    <a:pt x="1256" y="8"/>
                  </a:cubicBezTo>
                  <a:close/>
                  <a:moveTo>
                    <a:pt x="1224" y="10"/>
                  </a:moveTo>
                  <a:cubicBezTo>
                    <a:pt x="1228" y="10"/>
                    <a:pt x="1232" y="9"/>
                    <a:pt x="1236" y="9"/>
                  </a:cubicBezTo>
                  <a:cubicBezTo>
                    <a:pt x="1238" y="9"/>
                    <a:pt x="1240" y="7"/>
                    <a:pt x="1239" y="5"/>
                  </a:cubicBezTo>
                  <a:cubicBezTo>
                    <a:pt x="1239" y="3"/>
                    <a:pt x="1237" y="1"/>
                    <a:pt x="1235" y="1"/>
                  </a:cubicBezTo>
                  <a:cubicBezTo>
                    <a:pt x="1231" y="1"/>
                    <a:pt x="1227" y="2"/>
                    <a:pt x="1223" y="2"/>
                  </a:cubicBezTo>
                  <a:cubicBezTo>
                    <a:pt x="1221" y="2"/>
                    <a:pt x="1219" y="4"/>
                    <a:pt x="1219" y="6"/>
                  </a:cubicBezTo>
                  <a:cubicBezTo>
                    <a:pt x="1220" y="8"/>
                    <a:pt x="1222" y="10"/>
                    <a:pt x="1224" y="10"/>
                  </a:cubicBezTo>
                  <a:close/>
                  <a:moveTo>
                    <a:pt x="1192" y="13"/>
                  </a:moveTo>
                  <a:cubicBezTo>
                    <a:pt x="1196" y="12"/>
                    <a:pt x="1200" y="12"/>
                    <a:pt x="1204" y="12"/>
                  </a:cubicBezTo>
                  <a:cubicBezTo>
                    <a:pt x="1206" y="11"/>
                    <a:pt x="1208" y="9"/>
                    <a:pt x="1207" y="7"/>
                  </a:cubicBezTo>
                  <a:cubicBezTo>
                    <a:pt x="1207" y="5"/>
                    <a:pt x="1205" y="3"/>
                    <a:pt x="1203" y="4"/>
                  </a:cubicBezTo>
                  <a:cubicBezTo>
                    <a:pt x="1199" y="4"/>
                    <a:pt x="1195" y="4"/>
                    <a:pt x="1191" y="5"/>
                  </a:cubicBezTo>
                  <a:cubicBezTo>
                    <a:pt x="1189" y="5"/>
                    <a:pt x="1187" y="7"/>
                    <a:pt x="1187" y="9"/>
                  </a:cubicBezTo>
                  <a:cubicBezTo>
                    <a:pt x="1188" y="11"/>
                    <a:pt x="1190" y="13"/>
                    <a:pt x="1192" y="13"/>
                  </a:cubicBezTo>
                  <a:close/>
                  <a:moveTo>
                    <a:pt x="1160" y="16"/>
                  </a:moveTo>
                  <a:cubicBezTo>
                    <a:pt x="1164" y="16"/>
                    <a:pt x="1168" y="15"/>
                    <a:pt x="1172" y="15"/>
                  </a:cubicBezTo>
                  <a:cubicBezTo>
                    <a:pt x="1174" y="15"/>
                    <a:pt x="1176" y="13"/>
                    <a:pt x="1175" y="11"/>
                  </a:cubicBezTo>
                  <a:cubicBezTo>
                    <a:pt x="1175" y="8"/>
                    <a:pt x="1173" y="7"/>
                    <a:pt x="1171" y="7"/>
                  </a:cubicBezTo>
                  <a:cubicBezTo>
                    <a:pt x="1167" y="7"/>
                    <a:pt x="1163" y="8"/>
                    <a:pt x="1159" y="8"/>
                  </a:cubicBezTo>
                  <a:cubicBezTo>
                    <a:pt x="1157" y="9"/>
                    <a:pt x="1155" y="11"/>
                    <a:pt x="1155" y="13"/>
                  </a:cubicBezTo>
                  <a:cubicBezTo>
                    <a:pt x="1156" y="15"/>
                    <a:pt x="1158" y="17"/>
                    <a:pt x="1160" y="16"/>
                  </a:cubicBezTo>
                  <a:close/>
                  <a:moveTo>
                    <a:pt x="1128" y="21"/>
                  </a:moveTo>
                  <a:cubicBezTo>
                    <a:pt x="1132" y="20"/>
                    <a:pt x="1136" y="20"/>
                    <a:pt x="1140" y="19"/>
                  </a:cubicBezTo>
                  <a:cubicBezTo>
                    <a:pt x="1142" y="19"/>
                    <a:pt x="1144" y="17"/>
                    <a:pt x="1143" y="15"/>
                  </a:cubicBezTo>
                  <a:cubicBezTo>
                    <a:pt x="1143" y="12"/>
                    <a:pt x="1141" y="11"/>
                    <a:pt x="1139" y="11"/>
                  </a:cubicBezTo>
                  <a:cubicBezTo>
                    <a:pt x="1135" y="12"/>
                    <a:pt x="1131" y="12"/>
                    <a:pt x="1127" y="13"/>
                  </a:cubicBezTo>
                  <a:cubicBezTo>
                    <a:pt x="1125" y="13"/>
                    <a:pt x="1123" y="15"/>
                    <a:pt x="1124" y="17"/>
                  </a:cubicBezTo>
                  <a:cubicBezTo>
                    <a:pt x="1124" y="20"/>
                    <a:pt x="1126" y="21"/>
                    <a:pt x="1128" y="21"/>
                  </a:cubicBezTo>
                  <a:close/>
                  <a:moveTo>
                    <a:pt x="1096" y="26"/>
                  </a:moveTo>
                  <a:cubicBezTo>
                    <a:pt x="1100" y="25"/>
                    <a:pt x="1104" y="24"/>
                    <a:pt x="1108" y="24"/>
                  </a:cubicBezTo>
                  <a:cubicBezTo>
                    <a:pt x="1110" y="23"/>
                    <a:pt x="1112" y="21"/>
                    <a:pt x="1112" y="19"/>
                  </a:cubicBezTo>
                  <a:cubicBezTo>
                    <a:pt x="1111" y="17"/>
                    <a:pt x="1109" y="15"/>
                    <a:pt x="1107" y="16"/>
                  </a:cubicBezTo>
                  <a:cubicBezTo>
                    <a:pt x="1103" y="16"/>
                    <a:pt x="1099" y="17"/>
                    <a:pt x="1095" y="18"/>
                  </a:cubicBezTo>
                  <a:cubicBezTo>
                    <a:pt x="1093" y="18"/>
                    <a:pt x="1091" y="20"/>
                    <a:pt x="1092" y="22"/>
                  </a:cubicBezTo>
                  <a:cubicBezTo>
                    <a:pt x="1092" y="24"/>
                    <a:pt x="1094" y="26"/>
                    <a:pt x="1096" y="26"/>
                  </a:cubicBezTo>
                  <a:close/>
                  <a:moveTo>
                    <a:pt x="1065" y="31"/>
                  </a:moveTo>
                  <a:cubicBezTo>
                    <a:pt x="1069" y="30"/>
                    <a:pt x="1073" y="29"/>
                    <a:pt x="1077" y="29"/>
                  </a:cubicBezTo>
                  <a:cubicBezTo>
                    <a:pt x="1079" y="28"/>
                    <a:pt x="1080" y="26"/>
                    <a:pt x="1080" y="24"/>
                  </a:cubicBezTo>
                  <a:cubicBezTo>
                    <a:pt x="1079" y="22"/>
                    <a:pt x="1077" y="21"/>
                    <a:pt x="1075" y="21"/>
                  </a:cubicBezTo>
                  <a:cubicBezTo>
                    <a:pt x="1071" y="22"/>
                    <a:pt x="1067" y="22"/>
                    <a:pt x="1063" y="23"/>
                  </a:cubicBezTo>
                  <a:cubicBezTo>
                    <a:pt x="1061" y="23"/>
                    <a:pt x="1060" y="25"/>
                    <a:pt x="1060" y="28"/>
                  </a:cubicBezTo>
                  <a:cubicBezTo>
                    <a:pt x="1060" y="30"/>
                    <a:pt x="1063" y="31"/>
                    <a:pt x="1065" y="31"/>
                  </a:cubicBezTo>
                  <a:close/>
                  <a:moveTo>
                    <a:pt x="1033" y="37"/>
                  </a:moveTo>
                  <a:cubicBezTo>
                    <a:pt x="1037" y="36"/>
                    <a:pt x="1041" y="35"/>
                    <a:pt x="1045" y="34"/>
                  </a:cubicBezTo>
                  <a:cubicBezTo>
                    <a:pt x="1047" y="34"/>
                    <a:pt x="1049" y="32"/>
                    <a:pt x="1048" y="30"/>
                  </a:cubicBezTo>
                  <a:cubicBezTo>
                    <a:pt x="1048" y="28"/>
                    <a:pt x="1046" y="26"/>
                    <a:pt x="1043" y="26"/>
                  </a:cubicBezTo>
                  <a:cubicBezTo>
                    <a:pt x="1040" y="27"/>
                    <a:pt x="1036" y="28"/>
                    <a:pt x="1032" y="29"/>
                  </a:cubicBezTo>
                  <a:cubicBezTo>
                    <a:pt x="1029" y="29"/>
                    <a:pt x="1028" y="31"/>
                    <a:pt x="1028" y="33"/>
                  </a:cubicBezTo>
                  <a:cubicBezTo>
                    <a:pt x="1029" y="35"/>
                    <a:pt x="1031" y="37"/>
                    <a:pt x="1033" y="37"/>
                  </a:cubicBezTo>
                  <a:close/>
                  <a:moveTo>
                    <a:pt x="1002" y="43"/>
                  </a:moveTo>
                  <a:cubicBezTo>
                    <a:pt x="1005" y="42"/>
                    <a:pt x="1009" y="41"/>
                    <a:pt x="1013" y="40"/>
                  </a:cubicBezTo>
                  <a:cubicBezTo>
                    <a:pt x="1016" y="40"/>
                    <a:pt x="1017" y="38"/>
                    <a:pt x="1017" y="36"/>
                  </a:cubicBezTo>
                  <a:cubicBezTo>
                    <a:pt x="1016" y="33"/>
                    <a:pt x="1014" y="32"/>
                    <a:pt x="1012" y="32"/>
                  </a:cubicBezTo>
                  <a:cubicBezTo>
                    <a:pt x="1008" y="33"/>
                    <a:pt x="1004" y="34"/>
                    <a:pt x="1000" y="35"/>
                  </a:cubicBezTo>
                  <a:cubicBezTo>
                    <a:pt x="998" y="35"/>
                    <a:pt x="996" y="37"/>
                    <a:pt x="997" y="39"/>
                  </a:cubicBezTo>
                  <a:cubicBezTo>
                    <a:pt x="997" y="42"/>
                    <a:pt x="999" y="43"/>
                    <a:pt x="1002" y="43"/>
                  </a:cubicBezTo>
                  <a:close/>
                  <a:moveTo>
                    <a:pt x="970" y="49"/>
                  </a:moveTo>
                  <a:cubicBezTo>
                    <a:pt x="974" y="48"/>
                    <a:pt x="978" y="47"/>
                    <a:pt x="982" y="46"/>
                  </a:cubicBezTo>
                  <a:cubicBezTo>
                    <a:pt x="984" y="46"/>
                    <a:pt x="985" y="44"/>
                    <a:pt x="985" y="42"/>
                  </a:cubicBezTo>
                  <a:cubicBezTo>
                    <a:pt x="985" y="40"/>
                    <a:pt x="982" y="38"/>
                    <a:pt x="980" y="39"/>
                  </a:cubicBezTo>
                  <a:cubicBezTo>
                    <a:pt x="976" y="39"/>
                    <a:pt x="972" y="40"/>
                    <a:pt x="968" y="41"/>
                  </a:cubicBezTo>
                  <a:cubicBezTo>
                    <a:pt x="966" y="42"/>
                    <a:pt x="965" y="44"/>
                    <a:pt x="965" y="46"/>
                  </a:cubicBezTo>
                  <a:cubicBezTo>
                    <a:pt x="966" y="48"/>
                    <a:pt x="968" y="49"/>
                    <a:pt x="970" y="49"/>
                  </a:cubicBezTo>
                  <a:close/>
                  <a:moveTo>
                    <a:pt x="939" y="56"/>
                  </a:moveTo>
                  <a:cubicBezTo>
                    <a:pt x="943" y="55"/>
                    <a:pt x="946" y="54"/>
                    <a:pt x="950" y="53"/>
                  </a:cubicBezTo>
                  <a:cubicBezTo>
                    <a:pt x="953" y="53"/>
                    <a:pt x="954" y="50"/>
                    <a:pt x="953" y="48"/>
                  </a:cubicBezTo>
                  <a:cubicBezTo>
                    <a:pt x="953" y="46"/>
                    <a:pt x="951" y="45"/>
                    <a:pt x="949" y="45"/>
                  </a:cubicBezTo>
                  <a:cubicBezTo>
                    <a:pt x="945" y="46"/>
                    <a:pt x="941" y="47"/>
                    <a:pt x="937" y="48"/>
                  </a:cubicBezTo>
                  <a:cubicBezTo>
                    <a:pt x="935" y="48"/>
                    <a:pt x="933" y="50"/>
                    <a:pt x="934" y="53"/>
                  </a:cubicBezTo>
                  <a:cubicBezTo>
                    <a:pt x="934" y="55"/>
                    <a:pt x="936" y="56"/>
                    <a:pt x="939" y="56"/>
                  </a:cubicBezTo>
                  <a:close/>
                  <a:moveTo>
                    <a:pt x="907" y="63"/>
                  </a:moveTo>
                  <a:cubicBezTo>
                    <a:pt x="911" y="62"/>
                    <a:pt x="915" y="61"/>
                    <a:pt x="919" y="60"/>
                  </a:cubicBezTo>
                  <a:cubicBezTo>
                    <a:pt x="921" y="59"/>
                    <a:pt x="922" y="57"/>
                    <a:pt x="922" y="55"/>
                  </a:cubicBezTo>
                  <a:cubicBezTo>
                    <a:pt x="922" y="53"/>
                    <a:pt x="919" y="52"/>
                    <a:pt x="917" y="52"/>
                  </a:cubicBezTo>
                  <a:cubicBezTo>
                    <a:pt x="913" y="53"/>
                    <a:pt x="909" y="54"/>
                    <a:pt x="905" y="55"/>
                  </a:cubicBezTo>
                  <a:cubicBezTo>
                    <a:pt x="903" y="55"/>
                    <a:pt x="902" y="57"/>
                    <a:pt x="902" y="60"/>
                  </a:cubicBezTo>
                  <a:cubicBezTo>
                    <a:pt x="903" y="62"/>
                    <a:pt x="905" y="63"/>
                    <a:pt x="907" y="63"/>
                  </a:cubicBezTo>
                  <a:close/>
                  <a:moveTo>
                    <a:pt x="876" y="70"/>
                  </a:moveTo>
                  <a:cubicBezTo>
                    <a:pt x="880" y="69"/>
                    <a:pt x="884" y="68"/>
                    <a:pt x="888" y="67"/>
                  </a:cubicBezTo>
                  <a:cubicBezTo>
                    <a:pt x="890" y="67"/>
                    <a:pt x="891" y="64"/>
                    <a:pt x="891" y="62"/>
                  </a:cubicBezTo>
                  <a:cubicBezTo>
                    <a:pt x="890" y="60"/>
                    <a:pt x="888" y="59"/>
                    <a:pt x="886" y="59"/>
                  </a:cubicBezTo>
                  <a:cubicBezTo>
                    <a:pt x="882" y="60"/>
                    <a:pt x="878" y="61"/>
                    <a:pt x="874" y="62"/>
                  </a:cubicBezTo>
                  <a:cubicBezTo>
                    <a:pt x="872" y="62"/>
                    <a:pt x="871" y="65"/>
                    <a:pt x="871" y="67"/>
                  </a:cubicBezTo>
                  <a:cubicBezTo>
                    <a:pt x="872" y="69"/>
                    <a:pt x="874" y="70"/>
                    <a:pt x="876" y="70"/>
                  </a:cubicBezTo>
                  <a:close/>
                  <a:moveTo>
                    <a:pt x="845" y="77"/>
                  </a:moveTo>
                  <a:cubicBezTo>
                    <a:pt x="849" y="76"/>
                    <a:pt x="852" y="75"/>
                    <a:pt x="856" y="74"/>
                  </a:cubicBezTo>
                  <a:cubicBezTo>
                    <a:pt x="858" y="74"/>
                    <a:pt x="860" y="72"/>
                    <a:pt x="859" y="70"/>
                  </a:cubicBezTo>
                  <a:cubicBezTo>
                    <a:pt x="859" y="67"/>
                    <a:pt x="857" y="66"/>
                    <a:pt x="854" y="67"/>
                  </a:cubicBezTo>
                  <a:cubicBezTo>
                    <a:pt x="851" y="68"/>
                    <a:pt x="847" y="68"/>
                    <a:pt x="843" y="69"/>
                  </a:cubicBezTo>
                  <a:cubicBezTo>
                    <a:pt x="841" y="70"/>
                    <a:pt x="839" y="72"/>
                    <a:pt x="840" y="74"/>
                  </a:cubicBezTo>
                  <a:cubicBezTo>
                    <a:pt x="840" y="76"/>
                    <a:pt x="842" y="78"/>
                    <a:pt x="845" y="77"/>
                  </a:cubicBezTo>
                  <a:close/>
                  <a:moveTo>
                    <a:pt x="813" y="85"/>
                  </a:moveTo>
                  <a:cubicBezTo>
                    <a:pt x="817" y="84"/>
                    <a:pt x="821" y="83"/>
                    <a:pt x="825" y="82"/>
                  </a:cubicBezTo>
                  <a:cubicBezTo>
                    <a:pt x="827" y="81"/>
                    <a:pt x="829" y="79"/>
                    <a:pt x="828" y="77"/>
                  </a:cubicBezTo>
                  <a:cubicBezTo>
                    <a:pt x="827" y="75"/>
                    <a:pt x="825" y="74"/>
                    <a:pt x="823" y="74"/>
                  </a:cubicBezTo>
                  <a:cubicBezTo>
                    <a:pt x="819" y="75"/>
                    <a:pt x="815" y="76"/>
                    <a:pt x="811" y="77"/>
                  </a:cubicBezTo>
                  <a:cubicBezTo>
                    <a:pt x="809" y="78"/>
                    <a:pt x="808" y="80"/>
                    <a:pt x="809" y="82"/>
                  </a:cubicBezTo>
                  <a:cubicBezTo>
                    <a:pt x="809" y="84"/>
                    <a:pt x="811" y="85"/>
                    <a:pt x="813" y="85"/>
                  </a:cubicBezTo>
                  <a:close/>
                  <a:moveTo>
                    <a:pt x="782" y="93"/>
                  </a:moveTo>
                  <a:cubicBezTo>
                    <a:pt x="786" y="92"/>
                    <a:pt x="790" y="91"/>
                    <a:pt x="794" y="90"/>
                  </a:cubicBezTo>
                  <a:cubicBezTo>
                    <a:pt x="796" y="89"/>
                    <a:pt x="797" y="87"/>
                    <a:pt x="797" y="85"/>
                  </a:cubicBezTo>
                  <a:cubicBezTo>
                    <a:pt x="796" y="83"/>
                    <a:pt x="794" y="82"/>
                    <a:pt x="792" y="82"/>
                  </a:cubicBezTo>
                  <a:cubicBezTo>
                    <a:pt x="788" y="83"/>
                    <a:pt x="784" y="84"/>
                    <a:pt x="780" y="85"/>
                  </a:cubicBezTo>
                  <a:cubicBezTo>
                    <a:pt x="778" y="86"/>
                    <a:pt x="777" y="88"/>
                    <a:pt x="777" y="90"/>
                  </a:cubicBezTo>
                  <a:cubicBezTo>
                    <a:pt x="778" y="92"/>
                    <a:pt x="780" y="93"/>
                    <a:pt x="782" y="93"/>
                  </a:cubicBezTo>
                  <a:close/>
                  <a:moveTo>
                    <a:pt x="751" y="101"/>
                  </a:moveTo>
                  <a:cubicBezTo>
                    <a:pt x="755" y="100"/>
                    <a:pt x="759" y="99"/>
                    <a:pt x="763" y="98"/>
                  </a:cubicBezTo>
                  <a:cubicBezTo>
                    <a:pt x="765" y="97"/>
                    <a:pt x="766" y="95"/>
                    <a:pt x="766" y="93"/>
                  </a:cubicBezTo>
                  <a:cubicBezTo>
                    <a:pt x="765" y="91"/>
                    <a:pt x="763" y="90"/>
                    <a:pt x="761" y="90"/>
                  </a:cubicBezTo>
                  <a:cubicBezTo>
                    <a:pt x="757" y="91"/>
                    <a:pt x="753" y="92"/>
                    <a:pt x="749" y="93"/>
                  </a:cubicBezTo>
                  <a:cubicBezTo>
                    <a:pt x="747" y="94"/>
                    <a:pt x="746" y="96"/>
                    <a:pt x="746" y="98"/>
                  </a:cubicBezTo>
                  <a:cubicBezTo>
                    <a:pt x="747" y="100"/>
                    <a:pt x="749" y="102"/>
                    <a:pt x="751" y="101"/>
                  </a:cubicBezTo>
                  <a:close/>
                  <a:moveTo>
                    <a:pt x="720" y="109"/>
                  </a:moveTo>
                  <a:cubicBezTo>
                    <a:pt x="724" y="108"/>
                    <a:pt x="728" y="107"/>
                    <a:pt x="732" y="106"/>
                  </a:cubicBezTo>
                  <a:cubicBezTo>
                    <a:pt x="734" y="106"/>
                    <a:pt x="735" y="103"/>
                    <a:pt x="735" y="101"/>
                  </a:cubicBezTo>
                  <a:cubicBezTo>
                    <a:pt x="734" y="99"/>
                    <a:pt x="732" y="98"/>
                    <a:pt x="730" y="98"/>
                  </a:cubicBezTo>
                  <a:cubicBezTo>
                    <a:pt x="726" y="100"/>
                    <a:pt x="722" y="101"/>
                    <a:pt x="718" y="102"/>
                  </a:cubicBezTo>
                  <a:cubicBezTo>
                    <a:pt x="716" y="102"/>
                    <a:pt x="715" y="104"/>
                    <a:pt x="715" y="107"/>
                  </a:cubicBezTo>
                  <a:cubicBezTo>
                    <a:pt x="716" y="109"/>
                    <a:pt x="718" y="110"/>
                    <a:pt x="720" y="109"/>
                  </a:cubicBezTo>
                  <a:close/>
                  <a:moveTo>
                    <a:pt x="689" y="118"/>
                  </a:moveTo>
                  <a:cubicBezTo>
                    <a:pt x="693" y="117"/>
                    <a:pt x="697" y="116"/>
                    <a:pt x="701" y="115"/>
                  </a:cubicBezTo>
                  <a:cubicBezTo>
                    <a:pt x="703" y="114"/>
                    <a:pt x="704" y="112"/>
                    <a:pt x="704" y="110"/>
                  </a:cubicBezTo>
                  <a:cubicBezTo>
                    <a:pt x="703" y="108"/>
                    <a:pt x="701" y="106"/>
                    <a:pt x="699" y="107"/>
                  </a:cubicBezTo>
                  <a:cubicBezTo>
                    <a:pt x="695" y="108"/>
                    <a:pt x="691" y="109"/>
                    <a:pt x="687" y="110"/>
                  </a:cubicBezTo>
                  <a:cubicBezTo>
                    <a:pt x="685" y="111"/>
                    <a:pt x="684" y="113"/>
                    <a:pt x="684" y="115"/>
                  </a:cubicBezTo>
                  <a:cubicBezTo>
                    <a:pt x="685" y="117"/>
                    <a:pt x="687" y="119"/>
                    <a:pt x="689" y="118"/>
                  </a:cubicBezTo>
                  <a:close/>
                  <a:moveTo>
                    <a:pt x="658" y="127"/>
                  </a:moveTo>
                  <a:cubicBezTo>
                    <a:pt x="659" y="127"/>
                    <a:pt x="659" y="127"/>
                    <a:pt x="659" y="127"/>
                  </a:cubicBezTo>
                  <a:cubicBezTo>
                    <a:pt x="662" y="126"/>
                    <a:pt x="666" y="124"/>
                    <a:pt x="670" y="123"/>
                  </a:cubicBezTo>
                  <a:cubicBezTo>
                    <a:pt x="672" y="123"/>
                    <a:pt x="673" y="121"/>
                    <a:pt x="673" y="118"/>
                  </a:cubicBezTo>
                  <a:cubicBezTo>
                    <a:pt x="672" y="116"/>
                    <a:pt x="670" y="115"/>
                    <a:pt x="668" y="116"/>
                  </a:cubicBezTo>
                  <a:cubicBezTo>
                    <a:pt x="664" y="117"/>
                    <a:pt x="660" y="118"/>
                    <a:pt x="656" y="119"/>
                  </a:cubicBezTo>
                  <a:cubicBezTo>
                    <a:pt x="656" y="119"/>
                    <a:pt x="656" y="119"/>
                    <a:pt x="656" y="119"/>
                  </a:cubicBezTo>
                  <a:cubicBezTo>
                    <a:pt x="654" y="120"/>
                    <a:pt x="653" y="122"/>
                    <a:pt x="653" y="124"/>
                  </a:cubicBezTo>
                  <a:cubicBezTo>
                    <a:pt x="654" y="126"/>
                    <a:pt x="656" y="127"/>
                    <a:pt x="658" y="127"/>
                  </a:cubicBezTo>
                  <a:close/>
                  <a:moveTo>
                    <a:pt x="627" y="136"/>
                  </a:moveTo>
                  <a:cubicBezTo>
                    <a:pt x="631" y="135"/>
                    <a:pt x="635" y="133"/>
                    <a:pt x="639" y="132"/>
                  </a:cubicBezTo>
                  <a:cubicBezTo>
                    <a:pt x="641" y="132"/>
                    <a:pt x="642" y="129"/>
                    <a:pt x="642" y="127"/>
                  </a:cubicBezTo>
                  <a:cubicBezTo>
                    <a:pt x="641" y="125"/>
                    <a:pt x="639" y="124"/>
                    <a:pt x="637" y="125"/>
                  </a:cubicBezTo>
                  <a:cubicBezTo>
                    <a:pt x="633" y="126"/>
                    <a:pt x="629" y="127"/>
                    <a:pt x="625" y="128"/>
                  </a:cubicBezTo>
                  <a:cubicBezTo>
                    <a:pt x="623" y="129"/>
                    <a:pt x="622" y="131"/>
                    <a:pt x="622" y="133"/>
                  </a:cubicBezTo>
                  <a:cubicBezTo>
                    <a:pt x="623" y="135"/>
                    <a:pt x="625" y="136"/>
                    <a:pt x="627" y="136"/>
                  </a:cubicBezTo>
                  <a:close/>
                  <a:moveTo>
                    <a:pt x="597" y="145"/>
                  </a:moveTo>
                  <a:cubicBezTo>
                    <a:pt x="600" y="144"/>
                    <a:pt x="604" y="143"/>
                    <a:pt x="608" y="141"/>
                  </a:cubicBezTo>
                  <a:cubicBezTo>
                    <a:pt x="610" y="141"/>
                    <a:pt x="611" y="139"/>
                    <a:pt x="611" y="136"/>
                  </a:cubicBezTo>
                  <a:cubicBezTo>
                    <a:pt x="610" y="134"/>
                    <a:pt x="608" y="133"/>
                    <a:pt x="606" y="134"/>
                  </a:cubicBezTo>
                  <a:cubicBezTo>
                    <a:pt x="602" y="135"/>
                    <a:pt x="598" y="136"/>
                    <a:pt x="594" y="137"/>
                  </a:cubicBezTo>
                  <a:cubicBezTo>
                    <a:pt x="592" y="138"/>
                    <a:pt x="591" y="140"/>
                    <a:pt x="592" y="142"/>
                  </a:cubicBezTo>
                  <a:cubicBezTo>
                    <a:pt x="592" y="144"/>
                    <a:pt x="594" y="146"/>
                    <a:pt x="597" y="145"/>
                  </a:cubicBezTo>
                  <a:close/>
                  <a:moveTo>
                    <a:pt x="566" y="154"/>
                  </a:moveTo>
                  <a:cubicBezTo>
                    <a:pt x="570" y="153"/>
                    <a:pt x="573" y="152"/>
                    <a:pt x="577" y="151"/>
                  </a:cubicBezTo>
                  <a:cubicBezTo>
                    <a:pt x="579" y="150"/>
                    <a:pt x="581" y="148"/>
                    <a:pt x="580" y="146"/>
                  </a:cubicBezTo>
                  <a:cubicBezTo>
                    <a:pt x="579" y="144"/>
                    <a:pt x="577" y="142"/>
                    <a:pt x="575" y="143"/>
                  </a:cubicBezTo>
                  <a:cubicBezTo>
                    <a:pt x="571" y="144"/>
                    <a:pt x="567" y="145"/>
                    <a:pt x="563" y="147"/>
                  </a:cubicBezTo>
                  <a:cubicBezTo>
                    <a:pt x="561" y="147"/>
                    <a:pt x="560" y="150"/>
                    <a:pt x="561" y="152"/>
                  </a:cubicBezTo>
                  <a:cubicBezTo>
                    <a:pt x="561" y="154"/>
                    <a:pt x="564" y="155"/>
                    <a:pt x="566" y="154"/>
                  </a:cubicBezTo>
                  <a:close/>
                  <a:moveTo>
                    <a:pt x="535" y="164"/>
                  </a:moveTo>
                  <a:cubicBezTo>
                    <a:pt x="539" y="163"/>
                    <a:pt x="543" y="162"/>
                    <a:pt x="547" y="160"/>
                  </a:cubicBezTo>
                  <a:cubicBezTo>
                    <a:pt x="549" y="160"/>
                    <a:pt x="550" y="157"/>
                    <a:pt x="549" y="155"/>
                  </a:cubicBezTo>
                  <a:cubicBezTo>
                    <a:pt x="549" y="153"/>
                    <a:pt x="546" y="152"/>
                    <a:pt x="544" y="153"/>
                  </a:cubicBezTo>
                  <a:cubicBezTo>
                    <a:pt x="540" y="154"/>
                    <a:pt x="537" y="155"/>
                    <a:pt x="533" y="156"/>
                  </a:cubicBezTo>
                  <a:cubicBezTo>
                    <a:pt x="531" y="157"/>
                    <a:pt x="529" y="159"/>
                    <a:pt x="530" y="161"/>
                  </a:cubicBezTo>
                  <a:cubicBezTo>
                    <a:pt x="531" y="163"/>
                    <a:pt x="533" y="165"/>
                    <a:pt x="535" y="164"/>
                  </a:cubicBezTo>
                  <a:close/>
                  <a:moveTo>
                    <a:pt x="505" y="174"/>
                  </a:moveTo>
                  <a:cubicBezTo>
                    <a:pt x="508" y="173"/>
                    <a:pt x="512" y="171"/>
                    <a:pt x="516" y="170"/>
                  </a:cubicBezTo>
                  <a:cubicBezTo>
                    <a:pt x="518" y="169"/>
                    <a:pt x="519" y="167"/>
                    <a:pt x="519" y="165"/>
                  </a:cubicBezTo>
                  <a:cubicBezTo>
                    <a:pt x="518" y="163"/>
                    <a:pt x="516" y="162"/>
                    <a:pt x="514" y="162"/>
                  </a:cubicBezTo>
                  <a:cubicBezTo>
                    <a:pt x="510" y="164"/>
                    <a:pt x="506" y="165"/>
                    <a:pt x="502" y="166"/>
                  </a:cubicBezTo>
                  <a:cubicBezTo>
                    <a:pt x="500" y="167"/>
                    <a:pt x="499" y="169"/>
                    <a:pt x="500" y="171"/>
                  </a:cubicBezTo>
                  <a:cubicBezTo>
                    <a:pt x="500" y="173"/>
                    <a:pt x="502" y="174"/>
                    <a:pt x="505" y="174"/>
                  </a:cubicBezTo>
                  <a:close/>
                  <a:moveTo>
                    <a:pt x="474" y="184"/>
                  </a:moveTo>
                  <a:cubicBezTo>
                    <a:pt x="478" y="183"/>
                    <a:pt x="482" y="181"/>
                    <a:pt x="485" y="180"/>
                  </a:cubicBezTo>
                  <a:cubicBezTo>
                    <a:pt x="488" y="179"/>
                    <a:pt x="489" y="177"/>
                    <a:pt x="488" y="175"/>
                  </a:cubicBezTo>
                  <a:cubicBezTo>
                    <a:pt x="487" y="173"/>
                    <a:pt x="485" y="172"/>
                    <a:pt x="483" y="172"/>
                  </a:cubicBezTo>
                  <a:cubicBezTo>
                    <a:pt x="479" y="174"/>
                    <a:pt x="475" y="175"/>
                    <a:pt x="471" y="176"/>
                  </a:cubicBezTo>
                  <a:cubicBezTo>
                    <a:pt x="469" y="177"/>
                    <a:pt x="468" y="179"/>
                    <a:pt x="469" y="181"/>
                  </a:cubicBezTo>
                  <a:cubicBezTo>
                    <a:pt x="470" y="183"/>
                    <a:pt x="472" y="185"/>
                    <a:pt x="474" y="184"/>
                  </a:cubicBezTo>
                  <a:close/>
                  <a:moveTo>
                    <a:pt x="444" y="194"/>
                  </a:moveTo>
                  <a:cubicBezTo>
                    <a:pt x="447" y="193"/>
                    <a:pt x="451" y="192"/>
                    <a:pt x="455" y="190"/>
                  </a:cubicBezTo>
                  <a:cubicBezTo>
                    <a:pt x="457" y="190"/>
                    <a:pt x="458" y="187"/>
                    <a:pt x="457" y="185"/>
                  </a:cubicBezTo>
                  <a:cubicBezTo>
                    <a:pt x="457" y="183"/>
                    <a:pt x="454" y="182"/>
                    <a:pt x="452" y="183"/>
                  </a:cubicBezTo>
                  <a:cubicBezTo>
                    <a:pt x="449" y="184"/>
                    <a:pt x="445" y="185"/>
                    <a:pt x="441" y="187"/>
                  </a:cubicBezTo>
                  <a:cubicBezTo>
                    <a:pt x="439" y="187"/>
                    <a:pt x="438" y="190"/>
                    <a:pt x="438" y="192"/>
                  </a:cubicBezTo>
                  <a:cubicBezTo>
                    <a:pt x="439" y="194"/>
                    <a:pt x="441" y="195"/>
                    <a:pt x="444" y="194"/>
                  </a:cubicBezTo>
                  <a:close/>
                  <a:moveTo>
                    <a:pt x="413" y="205"/>
                  </a:moveTo>
                  <a:cubicBezTo>
                    <a:pt x="417" y="203"/>
                    <a:pt x="421" y="202"/>
                    <a:pt x="425" y="201"/>
                  </a:cubicBezTo>
                  <a:cubicBezTo>
                    <a:pt x="427" y="200"/>
                    <a:pt x="428" y="198"/>
                    <a:pt x="427" y="196"/>
                  </a:cubicBezTo>
                  <a:cubicBezTo>
                    <a:pt x="426" y="194"/>
                    <a:pt x="424" y="192"/>
                    <a:pt x="422" y="193"/>
                  </a:cubicBezTo>
                  <a:cubicBezTo>
                    <a:pt x="418" y="194"/>
                    <a:pt x="414" y="196"/>
                    <a:pt x="411" y="197"/>
                  </a:cubicBezTo>
                  <a:cubicBezTo>
                    <a:pt x="408" y="198"/>
                    <a:pt x="407" y="200"/>
                    <a:pt x="408" y="202"/>
                  </a:cubicBezTo>
                  <a:cubicBezTo>
                    <a:pt x="409" y="204"/>
                    <a:pt x="411" y="205"/>
                    <a:pt x="413" y="205"/>
                  </a:cubicBezTo>
                  <a:close/>
                  <a:moveTo>
                    <a:pt x="383" y="215"/>
                  </a:moveTo>
                  <a:cubicBezTo>
                    <a:pt x="387" y="214"/>
                    <a:pt x="390" y="213"/>
                    <a:pt x="394" y="211"/>
                  </a:cubicBezTo>
                  <a:cubicBezTo>
                    <a:pt x="396" y="211"/>
                    <a:pt x="397" y="208"/>
                    <a:pt x="397" y="206"/>
                  </a:cubicBezTo>
                  <a:cubicBezTo>
                    <a:pt x="396" y="204"/>
                    <a:pt x="394" y="203"/>
                    <a:pt x="392" y="204"/>
                  </a:cubicBezTo>
                  <a:cubicBezTo>
                    <a:pt x="388" y="205"/>
                    <a:pt x="384" y="207"/>
                    <a:pt x="380" y="208"/>
                  </a:cubicBezTo>
                  <a:cubicBezTo>
                    <a:pt x="378" y="209"/>
                    <a:pt x="377" y="211"/>
                    <a:pt x="378" y="213"/>
                  </a:cubicBezTo>
                  <a:cubicBezTo>
                    <a:pt x="379" y="215"/>
                    <a:pt x="381" y="216"/>
                    <a:pt x="383" y="215"/>
                  </a:cubicBezTo>
                  <a:close/>
                  <a:moveTo>
                    <a:pt x="353" y="227"/>
                  </a:moveTo>
                  <a:cubicBezTo>
                    <a:pt x="356" y="225"/>
                    <a:pt x="360" y="224"/>
                    <a:pt x="364" y="222"/>
                  </a:cubicBezTo>
                  <a:cubicBezTo>
                    <a:pt x="366" y="222"/>
                    <a:pt x="367" y="219"/>
                    <a:pt x="366" y="217"/>
                  </a:cubicBezTo>
                  <a:cubicBezTo>
                    <a:pt x="366" y="215"/>
                    <a:pt x="363" y="214"/>
                    <a:pt x="361" y="215"/>
                  </a:cubicBezTo>
                  <a:cubicBezTo>
                    <a:pt x="357" y="216"/>
                    <a:pt x="354" y="218"/>
                    <a:pt x="350" y="219"/>
                  </a:cubicBezTo>
                  <a:cubicBezTo>
                    <a:pt x="348" y="220"/>
                    <a:pt x="347" y="222"/>
                    <a:pt x="348" y="224"/>
                  </a:cubicBezTo>
                  <a:cubicBezTo>
                    <a:pt x="348" y="226"/>
                    <a:pt x="351" y="227"/>
                    <a:pt x="353" y="227"/>
                  </a:cubicBezTo>
                  <a:close/>
                  <a:moveTo>
                    <a:pt x="323" y="238"/>
                  </a:moveTo>
                  <a:cubicBezTo>
                    <a:pt x="326" y="236"/>
                    <a:pt x="330" y="235"/>
                    <a:pt x="334" y="234"/>
                  </a:cubicBezTo>
                  <a:cubicBezTo>
                    <a:pt x="336" y="233"/>
                    <a:pt x="337" y="231"/>
                    <a:pt x="336" y="228"/>
                  </a:cubicBezTo>
                  <a:cubicBezTo>
                    <a:pt x="335" y="226"/>
                    <a:pt x="333" y="225"/>
                    <a:pt x="331" y="226"/>
                  </a:cubicBezTo>
                  <a:cubicBezTo>
                    <a:pt x="327" y="228"/>
                    <a:pt x="324" y="229"/>
                    <a:pt x="320" y="230"/>
                  </a:cubicBezTo>
                  <a:cubicBezTo>
                    <a:pt x="318" y="231"/>
                    <a:pt x="317" y="234"/>
                    <a:pt x="318" y="236"/>
                  </a:cubicBezTo>
                  <a:cubicBezTo>
                    <a:pt x="318" y="238"/>
                    <a:pt x="321" y="239"/>
                    <a:pt x="323" y="238"/>
                  </a:cubicBezTo>
                  <a:close/>
                  <a:moveTo>
                    <a:pt x="293" y="250"/>
                  </a:moveTo>
                  <a:cubicBezTo>
                    <a:pt x="296" y="248"/>
                    <a:pt x="300" y="247"/>
                    <a:pt x="304" y="245"/>
                  </a:cubicBezTo>
                  <a:cubicBezTo>
                    <a:pt x="306" y="244"/>
                    <a:pt x="307" y="242"/>
                    <a:pt x="306" y="240"/>
                  </a:cubicBezTo>
                  <a:cubicBezTo>
                    <a:pt x="305" y="238"/>
                    <a:pt x="303" y="237"/>
                    <a:pt x="301" y="238"/>
                  </a:cubicBezTo>
                  <a:cubicBezTo>
                    <a:pt x="297" y="239"/>
                    <a:pt x="294" y="241"/>
                    <a:pt x="290" y="242"/>
                  </a:cubicBezTo>
                  <a:cubicBezTo>
                    <a:pt x="288" y="243"/>
                    <a:pt x="287" y="245"/>
                    <a:pt x="288" y="247"/>
                  </a:cubicBezTo>
                  <a:cubicBezTo>
                    <a:pt x="288" y="249"/>
                    <a:pt x="291" y="250"/>
                    <a:pt x="293" y="250"/>
                  </a:cubicBezTo>
                  <a:close/>
                  <a:moveTo>
                    <a:pt x="263" y="262"/>
                  </a:moveTo>
                  <a:cubicBezTo>
                    <a:pt x="267" y="260"/>
                    <a:pt x="270" y="259"/>
                    <a:pt x="274" y="257"/>
                  </a:cubicBezTo>
                  <a:cubicBezTo>
                    <a:pt x="276" y="256"/>
                    <a:pt x="277" y="254"/>
                    <a:pt x="276" y="252"/>
                  </a:cubicBezTo>
                  <a:cubicBezTo>
                    <a:pt x="275" y="250"/>
                    <a:pt x="273" y="249"/>
                    <a:pt x="271" y="250"/>
                  </a:cubicBezTo>
                  <a:cubicBezTo>
                    <a:pt x="267" y="251"/>
                    <a:pt x="264" y="253"/>
                    <a:pt x="260" y="254"/>
                  </a:cubicBezTo>
                  <a:cubicBezTo>
                    <a:pt x="258" y="255"/>
                    <a:pt x="257" y="257"/>
                    <a:pt x="258" y="259"/>
                  </a:cubicBezTo>
                  <a:cubicBezTo>
                    <a:pt x="259" y="261"/>
                    <a:pt x="261" y="262"/>
                    <a:pt x="263" y="262"/>
                  </a:cubicBezTo>
                  <a:close/>
                  <a:moveTo>
                    <a:pt x="233" y="274"/>
                  </a:moveTo>
                  <a:cubicBezTo>
                    <a:pt x="237" y="272"/>
                    <a:pt x="241" y="271"/>
                    <a:pt x="244" y="269"/>
                  </a:cubicBezTo>
                  <a:cubicBezTo>
                    <a:pt x="246" y="268"/>
                    <a:pt x="247" y="266"/>
                    <a:pt x="247" y="264"/>
                  </a:cubicBezTo>
                  <a:cubicBezTo>
                    <a:pt x="246" y="262"/>
                    <a:pt x="243" y="261"/>
                    <a:pt x="241" y="262"/>
                  </a:cubicBezTo>
                  <a:cubicBezTo>
                    <a:pt x="238" y="263"/>
                    <a:pt x="234" y="265"/>
                    <a:pt x="230" y="267"/>
                  </a:cubicBezTo>
                  <a:cubicBezTo>
                    <a:pt x="228" y="267"/>
                    <a:pt x="227" y="270"/>
                    <a:pt x="228" y="272"/>
                  </a:cubicBezTo>
                  <a:cubicBezTo>
                    <a:pt x="229" y="274"/>
                    <a:pt x="231" y="275"/>
                    <a:pt x="233" y="274"/>
                  </a:cubicBezTo>
                  <a:close/>
                  <a:moveTo>
                    <a:pt x="204" y="287"/>
                  </a:moveTo>
                  <a:cubicBezTo>
                    <a:pt x="207" y="285"/>
                    <a:pt x="211" y="284"/>
                    <a:pt x="215" y="282"/>
                  </a:cubicBezTo>
                  <a:cubicBezTo>
                    <a:pt x="217" y="281"/>
                    <a:pt x="218" y="279"/>
                    <a:pt x="217" y="277"/>
                  </a:cubicBezTo>
                  <a:cubicBezTo>
                    <a:pt x="216" y="275"/>
                    <a:pt x="214" y="274"/>
                    <a:pt x="212" y="275"/>
                  </a:cubicBezTo>
                  <a:cubicBezTo>
                    <a:pt x="208" y="276"/>
                    <a:pt x="204" y="278"/>
                    <a:pt x="201" y="279"/>
                  </a:cubicBezTo>
                  <a:cubicBezTo>
                    <a:pt x="199" y="280"/>
                    <a:pt x="198" y="283"/>
                    <a:pt x="199" y="285"/>
                  </a:cubicBezTo>
                  <a:cubicBezTo>
                    <a:pt x="199" y="287"/>
                    <a:pt x="202" y="288"/>
                    <a:pt x="204" y="287"/>
                  </a:cubicBezTo>
                  <a:close/>
                  <a:moveTo>
                    <a:pt x="175" y="300"/>
                  </a:moveTo>
                  <a:cubicBezTo>
                    <a:pt x="178" y="298"/>
                    <a:pt x="182" y="297"/>
                    <a:pt x="186" y="295"/>
                  </a:cubicBezTo>
                  <a:cubicBezTo>
                    <a:pt x="188" y="294"/>
                    <a:pt x="188" y="292"/>
                    <a:pt x="188" y="290"/>
                  </a:cubicBezTo>
                  <a:cubicBezTo>
                    <a:pt x="187" y="288"/>
                    <a:pt x="184" y="287"/>
                    <a:pt x="182" y="288"/>
                  </a:cubicBezTo>
                  <a:cubicBezTo>
                    <a:pt x="178" y="289"/>
                    <a:pt x="175" y="291"/>
                    <a:pt x="171" y="293"/>
                  </a:cubicBezTo>
                  <a:cubicBezTo>
                    <a:pt x="169" y="294"/>
                    <a:pt x="168" y="296"/>
                    <a:pt x="169" y="298"/>
                  </a:cubicBezTo>
                  <a:cubicBezTo>
                    <a:pt x="170" y="300"/>
                    <a:pt x="173" y="301"/>
                    <a:pt x="175" y="300"/>
                  </a:cubicBezTo>
                  <a:close/>
                  <a:moveTo>
                    <a:pt x="146" y="314"/>
                  </a:moveTo>
                  <a:cubicBezTo>
                    <a:pt x="149" y="312"/>
                    <a:pt x="153" y="310"/>
                    <a:pt x="156" y="309"/>
                  </a:cubicBezTo>
                  <a:cubicBezTo>
                    <a:pt x="158" y="308"/>
                    <a:pt x="159" y="305"/>
                    <a:pt x="158" y="303"/>
                  </a:cubicBezTo>
                  <a:cubicBezTo>
                    <a:pt x="157" y="301"/>
                    <a:pt x="155" y="300"/>
                    <a:pt x="153" y="301"/>
                  </a:cubicBezTo>
                  <a:cubicBezTo>
                    <a:pt x="149" y="303"/>
                    <a:pt x="146" y="305"/>
                    <a:pt x="142" y="307"/>
                  </a:cubicBezTo>
                  <a:cubicBezTo>
                    <a:pt x="140" y="308"/>
                    <a:pt x="139" y="310"/>
                    <a:pt x="140" y="312"/>
                  </a:cubicBezTo>
                  <a:cubicBezTo>
                    <a:pt x="141" y="314"/>
                    <a:pt x="144" y="315"/>
                    <a:pt x="146" y="314"/>
                  </a:cubicBezTo>
                  <a:close/>
                  <a:moveTo>
                    <a:pt x="117" y="328"/>
                  </a:moveTo>
                  <a:cubicBezTo>
                    <a:pt x="121" y="327"/>
                    <a:pt x="124" y="325"/>
                    <a:pt x="128" y="323"/>
                  </a:cubicBezTo>
                  <a:cubicBezTo>
                    <a:pt x="130" y="322"/>
                    <a:pt x="130" y="319"/>
                    <a:pt x="129" y="318"/>
                  </a:cubicBezTo>
                  <a:cubicBezTo>
                    <a:pt x="128" y="316"/>
                    <a:pt x="126" y="315"/>
                    <a:pt x="124" y="316"/>
                  </a:cubicBezTo>
                  <a:cubicBezTo>
                    <a:pt x="120" y="318"/>
                    <a:pt x="117" y="320"/>
                    <a:pt x="113" y="321"/>
                  </a:cubicBezTo>
                  <a:cubicBezTo>
                    <a:pt x="111" y="322"/>
                    <a:pt x="111" y="325"/>
                    <a:pt x="112" y="327"/>
                  </a:cubicBezTo>
                  <a:cubicBezTo>
                    <a:pt x="113" y="329"/>
                    <a:pt x="115" y="329"/>
                    <a:pt x="117" y="328"/>
                  </a:cubicBezTo>
                  <a:close/>
                  <a:moveTo>
                    <a:pt x="89" y="344"/>
                  </a:moveTo>
                  <a:cubicBezTo>
                    <a:pt x="92" y="342"/>
                    <a:pt x="96" y="340"/>
                    <a:pt x="99" y="338"/>
                  </a:cubicBezTo>
                  <a:cubicBezTo>
                    <a:pt x="101" y="337"/>
                    <a:pt x="102" y="334"/>
                    <a:pt x="101" y="333"/>
                  </a:cubicBezTo>
                  <a:cubicBezTo>
                    <a:pt x="100" y="331"/>
                    <a:pt x="98" y="330"/>
                    <a:pt x="96" y="331"/>
                  </a:cubicBezTo>
                  <a:cubicBezTo>
                    <a:pt x="92" y="333"/>
                    <a:pt x="88" y="335"/>
                    <a:pt x="85" y="337"/>
                  </a:cubicBezTo>
                  <a:cubicBezTo>
                    <a:pt x="83" y="338"/>
                    <a:pt x="82" y="341"/>
                    <a:pt x="84" y="342"/>
                  </a:cubicBezTo>
                  <a:cubicBezTo>
                    <a:pt x="85" y="344"/>
                    <a:pt x="87" y="345"/>
                    <a:pt x="89" y="344"/>
                  </a:cubicBezTo>
                  <a:close/>
                  <a:moveTo>
                    <a:pt x="62" y="361"/>
                  </a:moveTo>
                  <a:cubicBezTo>
                    <a:pt x="65" y="358"/>
                    <a:pt x="68" y="356"/>
                    <a:pt x="72" y="354"/>
                  </a:cubicBezTo>
                  <a:cubicBezTo>
                    <a:pt x="74" y="353"/>
                    <a:pt x="74" y="351"/>
                    <a:pt x="73" y="349"/>
                  </a:cubicBezTo>
                  <a:cubicBezTo>
                    <a:pt x="72" y="347"/>
                    <a:pt x="70" y="346"/>
                    <a:pt x="68" y="347"/>
                  </a:cubicBezTo>
                  <a:cubicBezTo>
                    <a:pt x="64" y="350"/>
                    <a:pt x="61" y="352"/>
                    <a:pt x="57" y="354"/>
                  </a:cubicBezTo>
                  <a:cubicBezTo>
                    <a:pt x="56" y="355"/>
                    <a:pt x="55" y="358"/>
                    <a:pt x="56" y="359"/>
                  </a:cubicBezTo>
                  <a:cubicBezTo>
                    <a:pt x="57" y="361"/>
                    <a:pt x="60" y="362"/>
                    <a:pt x="62" y="361"/>
                  </a:cubicBezTo>
                  <a:close/>
                  <a:moveTo>
                    <a:pt x="36" y="379"/>
                  </a:moveTo>
                  <a:cubicBezTo>
                    <a:pt x="39" y="377"/>
                    <a:pt x="42" y="374"/>
                    <a:pt x="45" y="372"/>
                  </a:cubicBezTo>
                  <a:cubicBezTo>
                    <a:pt x="47" y="371"/>
                    <a:pt x="48" y="368"/>
                    <a:pt x="46" y="366"/>
                  </a:cubicBezTo>
                  <a:cubicBezTo>
                    <a:pt x="45" y="365"/>
                    <a:pt x="42" y="364"/>
                    <a:pt x="41" y="366"/>
                  </a:cubicBezTo>
                  <a:cubicBezTo>
                    <a:pt x="37" y="368"/>
                    <a:pt x="34" y="371"/>
                    <a:pt x="31" y="373"/>
                  </a:cubicBezTo>
                  <a:cubicBezTo>
                    <a:pt x="29" y="374"/>
                    <a:pt x="29" y="377"/>
                    <a:pt x="30" y="379"/>
                  </a:cubicBezTo>
                  <a:cubicBezTo>
                    <a:pt x="32" y="380"/>
                    <a:pt x="34" y="381"/>
                    <a:pt x="36" y="379"/>
                  </a:cubicBezTo>
                  <a:close/>
                  <a:moveTo>
                    <a:pt x="14" y="401"/>
                  </a:moveTo>
                  <a:cubicBezTo>
                    <a:pt x="16" y="398"/>
                    <a:pt x="19" y="396"/>
                    <a:pt x="22" y="392"/>
                  </a:cubicBezTo>
                  <a:cubicBezTo>
                    <a:pt x="23" y="391"/>
                    <a:pt x="23" y="388"/>
                    <a:pt x="21" y="387"/>
                  </a:cubicBezTo>
                  <a:cubicBezTo>
                    <a:pt x="20" y="385"/>
                    <a:pt x="17" y="385"/>
                    <a:pt x="16" y="387"/>
                  </a:cubicBezTo>
                  <a:cubicBezTo>
                    <a:pt x="13" y="390"/>
                    <a:pt x="10" y="393"/>
                    <a:pt x="8" y="397"/>
                  </a:cubicBezTo>
                  <a:cubicBezTo>
                    <a:pt x="7" y="398"/>
                    <a:pt x="7" y="401"/>
                    <a:pt x="9" y="402"/>
                  </a:cubicBezTo>
                  <a:cubicBezTo>
                    <a:pt x="11" y="403"/>
                    <a:pt x="13" y="403"/>
                    <a:pt x="14" y="401"/>
                  </a:cubicBezTo>
                  <a:close/>
                  <a:moveTo>
                    <a:pt x="12" y="425"/>
                  </a:moveTo>
                  <a:cubicBezTo>
                    <a:pt x="11" y="423"/>
                    <a:pt x="10" y="422"/>
                    <a:pt x="9" y="420"/>
                  </a:cubicBezTo>
                  <a:cubicBezTo>
                    <a:pt x="9" y="419"/>
                    <a:pt x="9" y="418"/>
                    <a:pt x="8" y="417"/>
                  </a:cubicBezTo>
                  <a:cubicBezTo>
                    <a:pt x="8" y="415"/>
                    <a:pt x="6" y="413"/>
                    <a:pt x="4" y="413"/>
                  </a:cubicBezTo>
                  <a:cubicBezTo>
                    <a:pt x="2" y="413"/>
                    <a:pt x="0" y="415"/>
                    <a:pt x="1" y="418"/>
                  </a:cubicBezTo>
                  <a:cubicBezTo>
                    <a:pt x="1" y="419"/>
                    <a:pt x="1" y="420"/>
                    <a:pt x="1" y="422"/>
                  </a:cubicBezTo>
                  <a:cubicBezTo>
                    <a:pt x="2" y="425"/>
                    <a:pt x="4" y="428"/>
                    <a:pt x="6" y="431"/>
                  </a:cubicBezTo>
                  <a:cubicBezTo>
                    <a:pt x="8" y="432"/>
                    <a:pt x="10" y="432"/>
                    <a:pt x="12" y="431"/>
                  </a:cubicBezTo>
                  <a:cubicBezTo>
                    <a:pt x="14" y="429"/>
                    <a:pt x="14" y="427"/>
                    <a:pt x="12" y="425"/>
                  </a:cubicBezTo>
                  <a:close/>
                  <a:moveTo>
                    <a:pt x="39" y="437"/>
                  </a:moveTo>
                  <a:cubicBezTo>
                    <a:pt x="35" y="436"/>
                    <a:pt x="31" y="435"/>
                    <a:pt x="28" y="434"/>
                  </a:cubicBezTo>
                  <a:cubicBezTo>
                    <a:pt x="26" y="433"/>
                    <a:pt x="24" y="435"/>
                    <a:pt x="23" y="437"/>
                  </a:cubicBezTo>
                  <a:cubicBezTo>
                    <a:pt x="22" y="439"/>
                    <a:pt x="23" y="441"/>
                    <a:pt x="25" y="442"/>
                  </a:cubicBezTo>
                  <a:cubicBezTo>
                    <a:pt x="29" y="443"/>
                    <a:pt x="33" y="444"/>
                    <a:pt x="37" y="445"/>
                  </a:cubicBezTo>
                  <a:cubicBezTo>
                    <a:pt x="40" y="445"/>
                    <a:pt x="42" y="444"/>
                    <a:pt x="42" y="442"/>
                  </a:cubicBezTo>
                  <a:cubicBezTo>
                    <a:pt x="43" y="440"/>
                    <a:pt x="41" y="438"/>
                    <a:pt x="39" y="437"/>
                  </a:cubicBezTo>
                  <a:close/>
                  <a:moveTo>
                    <a:pt x="70" y="441"/>
                  </a:moveTo>
                  <a:cubicBezTo>
                    <a:pt x="66" y="441"/>
                    <a:pt x="62" y="440"/>
                    <a:pt x="59" y="440"/>
                  </a:cubicBezTo>
                  <a:cubicBezTo>
                    <a:pt x="56" y="440"/>
                    <a:pt x="54" y="441"/>
                    <a:pt x="54" y="444"/>
                  </a:cubicBezTo>
                  <a:cubicBezTo>
                    <a:pt x="54" y="446"/>
                    <a:pt x="56" y="448"/>
                    <a:pt x="58" y="448"/>
                  </a:cubicBezTo>
                  <a:cubicBezTo>
                    <a:pt x="62" y="448"/>
                    <a:pt x="66" y="449"/>
                    <a:pt x="70" y="449"/>
                  </a:cubicBezTo>
                  <a:cubicBezTo>
                    <a:pt x="72" y="449"/>
                    <a:pt x="74" y="447"/>
                    <a:pt x="74" y="445"/>
                  </a:cubicBezTo>
                  <a:cubicBezTo>
                    <a:pt x="74" y="443"/>
                    <a:pt x="73" y="441"/>
                    <a:pt x="70" y="441"/>
                  </a:cubicBezTo>
                  <a:close/>
                  <a:moveTo>
                    <a:pt x="102" y="442"/>
                  </a:moveTo>
                  <a:cubicBezTo>
                    <a:pt x="100" y="442"/>
                    <a:pt x="97" y="442"/>
                    <a:pt x="95" y="442"/>
                  </a:cubicBezTo>
                  <a:cubicBezTo>
                    <a:pt x="93" y="442"/>
                    <a:pt x="92" y="442"/>
                    <a:pt x="90" y="442"/>
                  </a:cubicBezTo>
                  <a:cubicBezTo>
                    <a:pt x="88" y="442"/>
                    <a:pt x="86" y="443"/>
                    <a:pt x="86" y="446"/>
                  </a:cubicBezTo>
                  <a:cubicBezTo>
                    <a:pt x="86" y="448"/>
                    <a:pt x="88" y="450"/>
                    <a:pt x="90" y="450"/>
                  </a:cubicBezTo>
                  <a:cubicBezTo>
                    <a:pt x="92" y="450"/>
                    <a:pt x="93" y="450"/>
                    <a:pt x="95" y="450"/>
                  </a:cubicBezTo>
                  <a:cubicBezTo>
                    <a:pt x="97" y="450"/>
                    <a:pt x="100" y="450"/>
                    <a:pt x="102" y="450"/>
                  </a:cubicBezTo>
                  <a:cubicBezTo>
                    <a:pt x="105" y="450"/>
                    <a:pt x="106" y="448"/>
                    <a:pt x="106" y="446"/>
                  </a:cubicBezTo>
                  <a:cubicBezTo>
                    <a:pt x="106" y="443"/>
                    <a:pt x="104" y="442"/>
                    <a:pt x="102" y="442"/>
                  </a:cubicBezTo>
                  <a:close/>
                  <a:moveTo>
                    <a:pt x="134" y="440"/>
                  </a:moveTo>
                  <a:cubicBezTo>
                    <a:pt x="130" y="441"/>
                    <a:pt x="126" y="441"/>
                    <a:pt x="122" y="441"/>
                  </a:cubicBezTo>
                  <a:cubicBezTo>
                    <a:pt x="120" y="441"/>
                    <a:pt x="118" y="443"/>
                    <a:pt x="118" y="445"/>
                  </a:cubicBezTo>
                  <a:cubicBezTo>
                    <a:pt x="119" y="447"/>
                    <a:pt x="120" y="449"/>
                    <a:pt x="123" y="449"/>
                  </a:cubicBezTo>
                  <a:cubicBezTo>
                    <a:pt x="127" y="449"/>
                    <a:pt x="131" y="449"/>
                    <a:pt x="135" y="448"/>
                  </a:cubicBezTo>
                  <a:cubicBezTo>
                    <a:pt x="137" y="448"/>
                    <a:pt x="139" y="446"/>
                    <a:pt x="138" y="444"/>
                  </a:cubicBezTo>
                  <a:cubicBezTo>
                    <a:pt x="138" y="442"/>
                    <a:pt x="136" y="440"/>
                    <a:pt x="134" y="440"/>
                  </a:cubicBezTo>
                  <a:close/>
                  <a:moveTo>
                    <a:pt x="166" y="438"/>
                  </a:moveTo>
                  <a:cubicBezTo>
                    <a:pt x="162" y="438"/>
                    <a:pt x="158" y="439"/>
                    <a:pt x="154" y="439"/>
                  </a:cubicBezTo>
                  <a:cubicBezTo>
                    <a:pt x="152" y="439"/>
                    <a:pt x="150" y="441"/>
                    <a:pt x="151" y="443"/>
                  </a:cubicBezTo>
                  <a:cubicBezTo>
                    <a:pt x="151" y="446"/>
                    <a:pt x="153" y="447"/>
                    <a:pt x="155" y="447"/>
                  </a:cubicBezTo>
                  <a:cubicBezTo>
                    <a:pt x="159" y="447"/>
                    <a:pt x="163" y="446"/>
                    <a:pt x="167" y="446"/>
                  </a:cubicBezTo>
                  <a:cubicBezTo>
                    <a:pt x="169" y="446"/>
                    <a:pt x="171" y="444"/>
                    <a:pt x="171" y="442"/>
                  </a:cubicBezTo>
                  <a:cubicBezTo>
                    <a:pt x="170" y="439"/>
                    <a:pt x="168" y="438"/>
                    <a:pt x="166" y="438"/>
                  </a:cubicBezTo>
                  <a:close/>
                  <a:moveTo>
                    <a:pt x="198" y="435"/>
                  </a:moveTo>
                  <a:cubicBezTo>
                    <a:pt x="194" y="435"/>
                    <a:pt x="190" y="436"/>
                    <a:pt x="186" y="436"/>
                  </a:cubicBezTo>
                  <a:cubicBezTo>
                    <a:pt x="184" y="436"/>
                    <a:pt x="182" y="438"/>
                    <a:pt x="183" y="440"/>
                  </a:cubicBezTo>
                  <a:cubicBezTo>
                    <a:pt x="183" y="443"/>
                    <a:pt x="185" y="444"/>
                    <a:pt x="187" y="444"/>
                  </a:cubicBezTo>
                  <a:cubicBezTo>
                    <a:pt x="191" y="444"/>
                    <a:pt x="195" y="443"/>
                    <a:pt x="199" y="443"/>
                  </a:cubicBezTo>
                  <a:cubicBezTo>
                    <a:pt x="201" y="442"/>
                    <a:pt x="203" y="440"/>
                    <a:pt x="203" y="438"/>
                  </a:cubicBezTo>
                  <a:cubicBezTo>
                    <a:pt x="202" y="436"/>
                    <a:pt x="200" y="434"/>
                    <a:pt x="198" y="435"/>
                  </a:cubicBezTo>
                  <a:close/>
                  <a:moveTo>
                    <a:pt x="230" y="431"/>
                  </a:moveTo>
                  <a:cubicBezTo>
                    <a:pt x="226" y="431"/>
                    <a:pt x="222" y="432"/>
                    <a:pt x="218" y="432"/>
                  </a:cubicBezTo>
                  <a:cubicBezTo>
                    <a:pt x="216" y="433"/>
                    <a:pt x="214" y="435"/>
                    <a:pt x="215" y="437"/>
                  </a:cubicBezTo>
                  <a:cubicBezTo>
                    <a:pt x="215" y="439"/>
                    <a:pt x="217" y="441"/>
                    <a:pt x="219" y="440"/>
                  </a:cubicBezTo>
                  <a:cubicBezTo>
                    <a:pt x="223" y="440"/>
                    <a:pt x="227" y="439"/>
                    <a:pt x="231" y="439"/>
                  </a:cubicBezTo>
                  <a:cubicBezTo>
                    <a:pt x="233" y="438"/>
                    <a:pt x="235" y="436"/>
                    <a:pt x="234" y="434"/>
                  </a:cubicBezTo>
                  <a:cubicBezTo>
                    <a:pt x="234" y="432"/>
                    <a:pt x="232" y="430"/>
                    <a:pt x="230" y="4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7" name="îS1iḍê">
              <a:extLst>
                <a:ext uri="{FF2B5EF4-FFF2-40B4-BE49-F238E27FC236}">
                  <a16:creationId xmlns:a16="http://schemas.microsoft.com/office/drawing/2014/main" id="{CE7340C8-6347-4936-9746-09B50B76A5F0}"/>
                </a:ext>
              </a:extLst>
            </p:cNvPr>
            <p:cNvSpPr/>
            <p:nvPr/>
          </p:nvSpPr>
          <p:spPr bwMode="auto">
            <a:xfrm>
              <a:off x="7612063" y="3805238"/>
              <a:ext cx="46038" cy="39688"/>
            </a:xfrm>
            <a:custGeom>
              <a:avLst/>
              <a:gdLst>
                <a:gd name="T0" fmla="*/ 8 w 14"/>
                <a:gd name="T1" fmla="*/ 1 h 12"/>
                <a:gd name="T2" fmla="*/ 3 w 14"/>
                <a:gd name="T3" fmla="*/ 4 h 12"/>
                <a:gd name="T4" fmla="*/ 1 w 14"/>
                <a:gd name="T5" fmla="*/ 9 h 12"/>
                <a:gd name="T6" fmla="*/ 6 w 14"/>
                <a:gd name="T7" fmla="*/ 11 h 12"/>
                <a:gd name="T8" fmla="*/ 11 w 14"/>
                <a:gd name="T9" fmla="*/ 9 h 12"/>
                <a:gd name="T10" fmla="*/ 13 w 14"/>
                <a:gd name="T11" fmla="*/ 3 h 12"/>
                <a:gd name="T12" fmla="*/ 8 w 14"/>
                <a:gd name="T13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12">
                  <a:moveTo>
                    <a:pt x="8" y="1"/>
                  </a:moveTo>
                  <a:cubicBezTo>
                    <a:pt x="6" y="2"/>
                    <a:pt x="5" y="3"/>
                    <a:pt x="3" y="4"/>
                  </a:cubicBezTo>
                  <a:cubicBezTo>
                    <a:pt x="1" y="5"/>
                    <a:pt x="0" y="7"/>
                    <a:pt x="1" y="9"/>
                  </a:cubicBezTo>
                  <a:cubicBezTo>
                    <a:pt x="1" y="11"/>
                    <a:pt x="4" y="12"/>
                    <a:pt x="6" y="11"/>
                  </a:cubicBezTo>
                  <a:cubicBezTo>
                    <a:pt x="8" y="10"/>
                    <a:pt x="10" y="9"/>
                    <a:pt x="11" y="9"/>
                  </a:cubicBezTo>
                  <a:cubicBezTo>
                    <a:pt x="13" y="8"/>
                    <a:pt x="14" y="5"/>
                    <a:pt x="13" y="3"/>
                  </a:cubicBezTo>
                  <a:cubicBezTo>
                    <a:pt x="13" y="1"/>
                    <a:pt x="10" y="0"/>
                    <a:pt x="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8" name="îṣḷîḑé">
              <a:extLst>
                <a:ext uri="{FF2B5EF4-FFF2-40B4-BE49-F238E27FC236}">
                  <a16:creationId xmlns:a16="http://schemas.microsoft.com/office/drawing/2014/main" id="{1CD7CF62-702D-4375-A3A8-05B4898E3DB8}"/>
                </a:ext>
              </a:extLst>
            </p:cNvPr>
            <p:cNvSpPr/>
            <p:nvPr/>
          </p:nvSpPr>
          <p:spPr bwMode="auto">
            <a:xfrm>
              <a:off x="4643438" y="4651375"/>
              <a:ext cx="46038" cy="36513"/>
            </a:xfrm>
            <a:custGeom>
              <a:avLst/>
              <a:gdLst>
                <a:gd name="T0" fmla="*/ 11 w 14"/>
                <a:gd name="T1" fmla="*/ 2 h 11"/>
                <a:gd name="T2" fmla="*/ 5 w 14"/>
                <a:gd name="T3" fmla="*/ 1 h 11"/>
                <a:gd name="T4" fmla="*/ 0 w 14"/>
                <a:gd name="T5" fmla="*/ 4 h 11"/>
                <a:gd name="T6" fmla="*/ 3 w 14"/>
                <a:gd name="T7" fmla="*/ 9 h 11"/>
                <a:gd name="T8" fmla="*/ 9 w 14"/>
                <a:gd name="T9" fmla="*/ 10 h 11"/>
                <a:gd name="T10" fmla="*/ 14 w 14"/>
                <a:gd name="T11" fmla="*/ 7 h 11"/>
                <a:gd name="T12" fmla="*/ 11 w 14"/>
                <a:gd name="T13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11">
                  <a:moveTo>
                    <a:pt x="11" y="2"/>
                  </a:moveTo>
                  <a:cubicBezTo>
                    <a:pt x="9" y="2"/>
                    <a:pt x="7" y="1"/>
                    <a:pt x="5" y="1"/>
                  </a:cubicBezTo>
                  <a:cubicBezTo>
                    <a:pt x="3" y="0"/>
                    <a:pt x="1" y="1"/>
                    <a:pt x="0" y="4"/>
                  </a:cubicBezTo>
                  <a:cubicBezTo>
                    <a:pt x="0" y="6"/>
                    <a:pt x="1" y="8"/>
                    <a:pt x="3" y="9"/>
                  </a:cubicBezTo>
                  <a:cubicBezTo>
                    <a:pt x="5" y="9"/>
                    <a:pt x="7" y="10"/>
                    <a:pt x="9" y="10"/>
                  </a:cubicBezTo>
                  <a:cubicBezTo>
                    <a:pt x="11" y="11"/>
                    <a:pt x="13" y="9"/>
                    <a:pt x="14" y="7"/>
                  </a:cubicBezTo>
                  <a:cubicBezTo>
                    <a:pt x="14" y="5"/>
                    <a:pt x="13" y="3"/>
                    <a:pt x="11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9" name="ïṥḷîḋè">
              <a:extLst>
                <a:ext uri="{FF2B5EF4-FFF2-40B4-BE49-F238E27FC236}">
                  <a16:creationId xmlns:a16="http://schemas.microsoft.com/office/drawing/2014/main" id="{87D81E4D-1BB9-4D5E-961C-A00326214208}"/>
                </a:ext>
              </a:extLst>
            </p:cNvPr>
            <p:cNvSpPr/>
            <p:nvPr/>
          </p:nvSpPr>
          <p:spPr bwMode="auto">
            <a:xfrm>
              <a:off x="3943351" y="4121150"/>
              <a:ext cx="4117975" cy="860425"/>
            </a:xfrm>
            <a:custGeom>
              <a:avLst/>
              <a:gdLst>
                <a:gd name="T0" fmla="*/ 1100 w 1247"/>
                <a:gd name="T1" fmla="*/ 252 h 261"/>
                <a:gd name="T2" fmla="*/ 1131 w 1247"/>
                <a:gd name="T3" fmla="*/ 249 h 261"/>
                <a:gd name="T4" fmla="*/ 1162 w 1247"/>
                <a:gd name="T5" fmla="*/ 244 h 261"/>
                <a:gd name="T6" fmla="*/ 1193 w 1247"/>
                <a:gd name="T7" fmla="*/ 237 h 261"/>
                <a:gd name="T8" fmla="*/ 1221 w 1247"/>
                <a:gd name="T9" fmla="*/ 226 h 261"/>
                <a:gd name="T10" fmla="*/ 1247 w 1247"/>
                <a:gd name="T11" fmla="*/ 207 h 261"/>
                <a:gd name="T12" fmla="*/ 1231 w 1247"/>
                <a:gd name="T13" fmla="*/ 177 h 261"/>
                <a:gd name="T14" fmla="*/ 1205 w 1247"/>
                <a:gd name="T15" fmla="*/ 158 h 261"/>
                <a:gd name="T16" fmla="*/ 1176 w 1247"/>
                <a:gd name="T17" fmla="*/ 144 h 261"/>
                <a:gd name="T18" fmla="*/ 1146 w 1247"/>
                <a:gd name="T19" fmla="*/ 132 h 261"/>
                <a:gd name="T20" fmla="*/ 1116 w 1247"/>
                <a:gd name="T21" fmla="*/ 121 h 261"/>
                <a:gd name="T22" fmla="*/ 1086 w 1247"/>
                <a:gd name="T23" fmla="*/ 111 h 261"/>
                <a:gd name="T24" fmla="*/ 1056 w 1247"/>
                <a:gd name="T25" fmla="*/ 102 h 261"/>
                <a:gd name="T26" fmla="*/ 1025 w 1247"/>
                <a:gd name="T27" fmla="*/ 94 h 261"/>
                <a:gd name="T28" fmla="*/ 994 w 1247"/>
                <a:gd name="T29" fmla="*/ 86 h 261"/>
                <a:gd name="T30" fmla="*/ 963 w 1247"/>
                <a:gd name="T31" fmla="*/ 79 h 261"/>
                <a:gd name="T32" fmla="*/ 932 w 1247"/>
                <a:gd name="T33" fmla="*/ 72 h 261"/>
                <a:gd name="T34" fmla="*/ 901 w 1247"/>
                <a:gd name="T35" fmla="*/ 65 h 261"/>
                <a:gd name="T36" fmla="*/ 870 w 1247"/>
                <a:gd name="T37" fmla="*/ 59 h 261"/>
                <a:gd name="T38" fmla="*/ 839 w 1247"/>
                <a:gd name="T39" fmla="*/ 53 h 261"/>
                <a:gd name="T40" fmla="*/ 807 w 1247"/>
                <a:gd name="T41" fmla="*/ 48 h 261"/>
                <a:gd name="T42" fmla="*/ 776 w 1247"/>
                <a:gd name="T43" fmla="*/ 43 h 261"/>
                <a:gd name="T44" fmla="*/ 745 w 1247"/>
                <a:gd name="T45" fmla="*/ 38 h 261"/>
                <a:gd name="T46" fmla="*/ 713 w 1247"/>
                <a:gd name="T47" fmla="*/ 33 h 261"/>
                <a:gd name="T48" fmla="*/ 682 w 1247"/>
                <a:gd name="T49" fmla="*/ 29 h 261"/>
                <a:gd name="T50" fmla="*/ 650 w 1247"/>
                <a:gd name="T51" fmla="*/ 25 h 261"/>
                <a:gd name="T52" fmla="*/ 619 w 1247"/>
                <a:gd name="T53" fmla="*/ 21 h 261"/>
                <a:gd name="T54" fmla="*/ 587 w 1247"/>
                <a:gd name="T55" fmla="*/ 18 h 261"/>
                <a:gd name="T56" fmla="*/ 556 w 1247"/>
                <a:gd name="T57" fmla="*/ 15 h 261"/>
                <a:gd name="T58" fmla="*/ 524 w 1247"/>
                <a:gd name="T59" fmla="*/ 12 h 261"/>
                <a:gd name="T60" fmla="*/ 492 w 1247"/>
                <a:gd name="T61" fmla="*/ 9 h 261"/>
                <a:gd name="T62" fmla="*/ 461 w 1247"/>
                <a:gd name="T63" fmla="*/ 7 h 261"/>
                <a:gd name="T64" fmla="*/ 429 w 1247"/>
                <a:gd name="T65" fmla="*/ 5 h 261"/>
                <a:gd name="T66" fmla="*/ 397 w 1247"/>
                <a:gd name="T67" fmla="*/ 3 h 261"/>
                <a:gd name="T68" fmla="*/ 366 w 1247"/>
                <a:gd name="T69" fmla="*/ 2 h 261"/>
                <a:gd name="T70" fmla="*/ 334 w 1247"/>
                <a:gd name="T71" fmla="*/ 1 h 261"/>
                <a:gd name="T72" fmla="*/ 302 w 1247"/>
                <a:gd name="T73" fmla="*/ 0 h 261"/>
                <a:gd name="T74" fmla="*/ 282 w 1247"/>
                <a:gd name="T75" fmla="*/ 0 h 261"/>
                <a:gd name="T76" fmla="*/ 254 w 1247"/>
                <a:gd name="T77" fmla="*/ 4 h 261"/>
                <a:gd name="T78" fmla="*/ 223 w 1247"/>
                <a:gd name="T79" fmla="*/ 5 h 261"/>
                <a:gd name="T80" fmla="*/ 191 w 1247"/>
                <a:gd name="T81" fmla="*/ 6 h 261"/>
                <a:gd name="T82" fmla="*/ 159 w 1247"/>
                <a:gd name="T83" fmla="*/ 8 h 261"/>
                <a:gd name="T84" fmla="*/ 128 w 1247"/>
                <a:gd name="T85" fmla="*/ 11 h 261"/>
                <a:gd name="T86" fmla="*/ 96 w 1247"/>
                <a:gd name="T87" fmla="*/ 15 h 261"/>
                <a:gd name="T88" fmla="*/ 65 w 1247"/>
                <a:gd name="T89" fmla="*/ 21 h 261"/>
                <a:gd name="T90" fmla="*/ 35 w 1247"/>
                <a:gd name="T91" fmla="*/ 31 h 261"/>
                <a:gd name="T92" fmla="*/ 8 w 1247"/>
                <a:gd name="T93" fmla="*/ 59 h 261"/>
                <a:gd name="T94" fmla="*/ 5 w 1247"/>
                <a:gd name="T95" fmla="*/ 67 h 261"/>
                <a:gd name="T96" fmla="*/ 25 w 1247"/>
                <a:gd name="T97" fmla="*/ 91 h 261"/>
                <a:gd name="T98" fmla="*/ 52 w 1247"/>
                <a:gd name="T99" fmla="*/ 107 h 261"/>
                <a:gd name="T100" fmla="*/ 81 w 1247"/>
                <a:gd name="T101" fmla="*/ 121 h 261"/>
                <a:gd name="T102" fmla="*/ 110 w 1247"/>
                <a:gd name="T103" fmla="*/ 133 h 261"/>
                <a:gd name="T104" fmla="*/ 140 w 1247"/>
                <a:gd name="T105" fmla="*/ 143 h 261"/>
                <a:gd name="T106" fmla="*/ 170 w 1247"/>
                <a:gd name="T107" fmla="*/ 153 h 261"/>
                <a:gd name="T108" fmla="*/ 201 w 1247"/>
                <a:gd name="T109" fmla="*/ 161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247" h="261">
                  <a:moveTo>
                    <a:pt x="1100" y="252"/>
                  </a:moveTo>
                  <a:cubicBezTo>
                    <a:pt x="1096" y="253"/>
                    <a:pt x="1092" y="253"/>
                    <a:pt x="1088" y="253"/>
                  </a:cubicBezTo>
                  <a:cubicBezTo>
                    <a:pt x="1086" y="254"/>
                    <a:pt x="1084" y="255"/>
                    <a:pt x="1084" y="258"/>
                  </a:cubicBezTo>
                  <a:cubicBezTo>
                    <a:pt x="1084" y="260"/>
                    <a:pt x="1086" y="261"/>
                    <a:pt x="1088" y="261"/>
                  </a:cubicBezTo>
                  <a:cubicBezTo>
                    <a:pt x="1092" y="261"/>
                    <a:pt x="1096" y="261"/>
                    <a:pt x="1100" y="260"/>
                  </a:cubicBezTo>
                  <a:cubicBezTo>
                    <a:pt x="1103" y="260"/>
                    <a:pt x="1104" y="258"/>
                    <a:pt x="1104" y="256"/>
                  </a:cubicBezTo>
                  <a:cubicBezTo>
                    <a:pt x="1104" y="254"/>
                    <a:pt x="1102" y="252"/>
                    <a:pt x="1100" y="252"/>
                  </a:cubicBezTo>
                  <a:close/>
                  <a:moveTo>
                    <a:pt x="1131" y="249"/>
                  </a:moveTo>
                  <a:cubicBezTo>
                    <a:pt x="1127" y="249"/>
                    <a:pt x="1123" y="250"/>
                    <a:pt x="1119" y="250"/>
                  </a:cubicBezTo>
                  <a:cubicBezTo>
                    <a:pt x="1117" y="251"/>
                    <a:pt x="1115" y="253"/>
                    <a:pt x="1116" y="255"/>
                  </a:cubicBezTo>
                  <a:cubicBezTo>
                    <a:pt x="1116" y="257"/>
                    <a:pt x="1118" y="259"/>
                    <a:pt x="1120" y="258"/>
                  </a:cubicBezTo>
                  <a:cubicBezTo>
                    <a:pt x="1124" y="258"/>
                    <a:pt x="1128" y="257"/>
                    <a:pt x="1132" y="257"/>
                  </a:cubicBezTo>
                  <a:cubicBezTo>
                    <a:pt x="1134" y="257"/>
                    <a:pt x="1136" y="255"/>
                    <a:pt x="1135" y="252"/>
                  </a:cubicBezTo>
                  <a:cubicBezTo>
                    <a:pt x="1135" y="250"/>
                    <a:pt x="1133" y="249"/>
                    <a:pt x="1131" y="249"/>
                  </a:cubicBezTo>
                  <a:close/>
                  <a:moveTo>
                    <a:pt x="1162" y="244"/>
                  </a:moveTo>
                  <a:cubicBezTo>
                    <a:pt x="1158" y="245"/>
                    <a:pt x="1154" y="245"/>
                    <a:pt x="1150" y="246"/>
                  </a:cubicBezTo>
                  <a:cubicBezTo>
                    <a:pt x="1148" y="246"/>
                    <a:pt x="1147" y="249"/>
                    <a:pt x="1147" y="251"/>
                  </a:cubicBezTo>
                  <a:cubicBezTo>
                    <a:pt x="1148" y="253"/>
                    <a:pt x="1150" y="254"/>
                    <a:pt x="1152" y="254"/>
                  </a:cubicBezTo>
                  <a:cubicBezTo>
                    <a:pt x="1156" y="253"/>
                    <a:pt x="1160" y="253"/>
                    <a:pt x="1164" y="252"/>
                  </a:cubicBezTo>
                  <a:cubicBezTo>
                    <a:pt x="1166" y="252"/>
                    <a:pt x="1167" y="249"/>
                    <a:pt x="1167" y="247"/>
                  </a:cubicBezTo>
                  <a:cubicBezTo>
                    <a:pt x="1166" y="245"/>
                    <a:pt x="1164" y="244"/>
                    <a:pt x="1162" y="244"/>
                  </a:cubicBezTo>
                  <a:close/>
                  <a:moveTo>
                    <a:pt x="1193" y="237"/>
                  </a:moveTo>
                  <a:cubicBezTo>
                    <a:pt x="1189" y="238"/>
                    <a:pt x="1185" y="239"/>
                    <a:pt x="1181" y="240"/>
                  </a:cubicBezTo>
                  <a:cubicBezTo>
                    <a:pt x="1179" y="241"/>
                    <a:pt x="1178" y="243"/>
                    <a:pt x="1178" y="245"/>
                  </a:cubicBezTo>
                  <a:cubicBezTo>
                    <a:pt x="1179" y="247"/>
                    <a:pt x="1181" y="248"/>
                    <a:pt x="1183" y="248"/>
                  </a:cubicBezTo>
                  <a:cubicBezTo>
                    <a:pt x="1187" y="247"/>
                    <a:pt x="1191" y="246"/>
                    <a:pt x="1195" y="245"/>
                  </a:cubicBezTo>
                  <a:cubicBezTo>
                    <a:pt x="1197" y="244"/>
                    <a:pt x="1198" y="242"/>
                    <a:pt x="1198" y="240"/>
                  </a:cubicBezTo>
                  <a:cubicBezTo>
                    <a:pt x="1197" y="238"/>
                    <a:pt x="1195" y="236"/>
                    <a:pt x="1193" y="237"/>
                  </a:cubicBezTo>
                  <a:close/>
                  <a:moveTo>
                    <a:pt x="1221" y="226"/>
                  </a:moveTo>
                  <a:cubicBezTo>
                    <a:pt x="1218" y="228"/>
                    <a:pt x="1215" y="229"/>
                    <a:pt x="1211" y="231"/>
                  </a:cubicBezTo>
                  <a:cubicBezTo>
                    <a:pt x="1209" y="232"/>
                    <a:pt x="1208" y="234"/>
                    <a:pt x="1209" y="236"/>
                  </a:cubicBezTo>
                  <a:cubicBezTo>
                    <a:pt x="1210" y="238"/>
                    <a:pt x="1212" y="239"/>
                    <a:pt x="1214" y="238"/>
                  </a:cubicBezTo>
                  <a:cubicBezTo>
                    <a:pt x="1218" y="237"/>
                    <a:pt x="1222" y="235"/>
                    <a:pt x="1225" y="233"/>
                  </a:cubicBezTo>
                  <a:cubicBezTo>
                    <a:pt x="1227" y="232"/>
                    <a:pt x="1228" y="229"/>
                    <a:pt x="1227" y="228"/>
                  </a:cubicBezTo>
                  <a:cubicBezTo>
                    <a:pt x="1226" y="226"/>
                    <a:pt x="1223" y="225"/>
                    <a:pt x="1221" y="226"/>
                  </a:cubicBezTo>
                  <a:close/>
                  <a:moveTo>
                    <a:pt x="1239" y="206"/>
                  </a:moveTo>
                  <a:cubicBezTo>
                    <a:pt x="1239" y="206"/>
                    <a:pt x="1239" y="206"/>
                    <a:pt x="1239" y="206"/>
                  </a:cubicBezTo>
                  <a:cubicBezTo>
                    <a:pt x="1239" y="209"/>
                    <a:pt x="1238" y="212"/>
                    <a:pt x="1236" y="215"/>
                  </a:cubicBezTo>
                  <a:cubicBezTo>
                    <a:pt x="1234" y="217"/>
                    <a:pt x="1234" y="219"/>
                    <a:pt x="1236" y="220"/>
                  </a:cubicBezTo>
                  <a:cubicBezTo>
                    <a:pt x="1238" y="222"/>
                    <a:pt x="1240" y="221"/>
                    <a:pt x="1242" y="220"/>
                  </a:cubicBezTo>
                  <a:cubicBezTo>
                    <a:pt x="1245" y="216"/>
                    <a:pt x="1247" y="212"/>
                    <a:pt x="1247" y="207"/>
                  </a:cubicBezTo>
                  <a:cubicBezTo>
                    <a:pt x="1247" y="207"/>
                    <a:pt x="1247" y="207"/>
                    <a:pt x="1247" y="207"/>
                  </a:cubicBezTo>
                  <a:cubicBezTo>
                    <a:pt x="1247" y="205"/>
                    <a:pt x="1246" y="203"/>
                    <a:pt x="1244" y="203"/>
                  </a:cubicBezTo>
                  <a:cubicBezTo>
                    <a:pt x="1241" y="202"/>
                    <a:pt x="1239" y="204"/>
                    <a:pt x="1239" y="206"/>
                  </a:cubicBezTo>
                  <a:close/>
                  <a:moveTo>
                    <a:pt x="1226" y="183"/>
                  </a:moveTo>
                  <a:cubicBezTo>
                    <a:pt x="1229" y="186"/>
                    <a:pt x="1232" y="188"/>
                    <a:pt x="1234" y="191"/>
                  </a:cubicBezTo>
                  <a:cubicBezTo>
                    <a:pt x="1235" y="193"/>
                    <a:pt x="1238" y="193"/>
                    <a:pt x="1239" y="192"/>
                  </a:cubicBezTo>
                  <a:cubicBezTo>
                    <a:pt x="1241" y="190"/>
                    <a:pt x="1241" y="188"/>
                    <a:pt x="1240" y="186"/>
                  </a:cubicBezTo>
                  <a:cubicBezTo>
                    <a:pt x="1238" y="183"/>
                    <a:pt x="1235" y="180"/>
                    <a:pt x="1231" y="177"/>
                  </a:cubicBezTo>
                  <a:cubicBezTo>
                    <a:pt x="1230" y="175"/>
                    <a:pt x="1227" y="176"/>
                    <a:pt x="1226" y="177"/>
                  </a:cubicBezTo>
                  <a:cubicBezTo>
                    <a:pt x="1224" y="179"/>
                    <a:pt x="1224" y="181"/>
                    <a:pt x="1226" y="183"/>
                  </a:cubicBezTo>
                  <a:close/>
                  <a:moveTo>
                    <a:pt x="1201" y="165"/>
                  </a:moveTo>
                  <a:cubicBezTo>
                    <a:pt x="1204" y="167"/>
                    <a:pt x="1208" y="169"/>
                    <a:pt x="1211" y="171"/>
                  </a:cubicBezTo>
                  <a:cubicBezTo>
                    <a:pt x="1213" y="173"/>
                    <a:pt x="1215" y="172"/>
                    <a:pt x="1216" y="170"/>
                  </a:cubicBezTo>
                  <a:cubicBezTo>
                    <a:pt x="1217" y="168"/>
                    <a:pt x="1217" y="166"/>
                    <a:pt x="1215" y="165"/>
                  </a:cubicBezTo>
                  <a:cubicBezTo>
                    <a:pt x="1212" y="163"/>
                    <a:pt x="1208" y="160"/>
                    <a:pt x="1205" y="158"/>
                  </a:cubicBezTo>
                  <a:cubicBezTo>
                    <a:pt x="1203" y="157"/>
                    <a:pt x="1200" y="158"/>
                    <a:pt x="1199" y="160"/>
                  </a:cubicBezTo>
                  <a:cubicBezTo>
                    <a:pt x="1198" y="162"/>
                    <a:pt x="1199" y="164"/>
                    <a:pt x="1201" y="165"/>
                  </a:cubicBezTo>
                  <a:close/>
                  <a:moveTo>
                    <a:pt x="1173" y="151"/>
                  </a:moveTo>
                  <a:cubicBezTo>
                    <a:pt x="1176" y="153"/>
                    <a:pt x="1180" y="155"/>
                    <a:pt x="1183" y="156"/>
                  </a:cubicBezTo>
                  <a:cubicBezTo>
                    <a:pt x="1185" y="157"/>
                    <a:pt x="1188" y="156"/>
                    <a:pt x="1189" y="154"/>
                  </a:cubicBezTo>
                  <a:cubicBezTo>
                    <a:pt x="1190" y="152"/>
                    <a:pt x="1189" y="150"/>
                    <a:pt x="1187" y="149"/>
                  </a:cubicBezTo>
                  <a:cubicBezTo>
                    <a:pt x="1183" y="147"/>
                    <a:pt x="1180" y="146"/>
                    <a:pt x="1176" y="144"/>
                  </a:cubicBezTo>
                  <a:cubicBezTo>
                    <a:pt x="1174" y="143"/>
                    <a:pt x="1172" y="144"/>
                    <a:pt x="1171" y="146"/>
                  </a:cubicBezTo>
                  <a:cubicBezTo>
                    <a:pt x="1170" y="148"/>
                    <a:pt x="1171" y="150"/>
                    <a:pt x="1173" y="151"/>
                  </a:cubicBezTo>
                  <a:close/>
                  <a:moveTo>
                    <a:pt x="1144" y="139"/>
                  </a:moveTo>
                  <a:cubicBezTo>
                    <a:pt x="1147" y="141"/>
                    <a:pt x="1151" y="142"/>
                    <a:pt x="1155" y="144"/>
                  </a:cubicBezTo>
                  <a:cubicBezTo>
                    <a:pt x="1157" y="144"/>
                    <a:pt x="1159" y="143"/>
                    <a:pt x="1160" y="141"/>
                  </a:cubicBezTo>
                  <a:cubicBezTo>
                    <a:pt x="1161" y="139"/>
                    <a:pt x="1160" y="137"/>
                    <a:pt x="1158" y="136"/>
                  </a:cubicBezTo>
                  <a:cubicBezTo>
                    <a:pt x="1154" y="135"/>
                    <a:pt x="1150" y="133"/>
                    <a:pt x="1146" y="132"/>
                  </a:cubicBezTo>
                  <a:cubicBezTo>
                    <a:pt x="1144" y="131"/>
                    <a:pt x="1142" y="132"/>
                    <a:pt x="1141" y="134"/>
                  </a:cubicBezTo>
                  <a:cubicBezTo>
                    <a:pt x="1140" y="136"/>
                    <a:pt x="1142" y="138"/>
                    <a:pt x="1144" y="139"/>
                  </a:cubicBezTo>
                  <a:close/>
                  <a:moveTo>
                    <a:pt x="1114" y="129"/>
                  </a:moveTo>
                  <a:cubicBezTo>
                    <a:pt x="1118" y="130"/>
                    <a:pt x="1121" y="131"/>
                    <a:pt x="1125" y="132"/>
                  </a:cubicBezTo>
                  <a:cubicBezTo>
                    <a:pt x="1127" y="133"/>
                    <a:pt x="1129" y="132"/>
                    <a:pt x="1130" y="130"/>
                  </a:cubicBezTo>
                  <a:cubicBezTo>
                    <a:pt x="1131" y="128"/>
                    <a:pt x="1130" y="126"/>
                    <a:pt x="1128" y="125"/>
                  </a:cubicBezTo>
                  <a:cubicBezTo>
                    <a:pt x="1124" y="124"/>
                    <a:pt x="1120" y="122"/>
                    <a:pt x="1116" y="121"/>
                  </a:cubicBezTo>
                  <a:cubicBezTo>
                    <a:pt x="1114" y="120"/>
                    <a:pt x="1112" y="121"/>
                    <a:pt x="1111" y="123"/>
                  </a:cubicBezTo>
                  <a:cubicBezTo>
                    <a:pt x="1111" y="126"/>
                    <a:pt x="1112" y="128"/>
                    <a:pt x="1114" y="129"/>
                  </a:cubicBezTo>
                  <a:close/>
                  <a:moveTo>
                    <a:pt x="1084" y="119"/>
                  </a:moveTo>
                  <a:cubicBezTo>
                    <a:pt x="1088" y="120"/>
                    <a:pt x="1091" y="121"/>
                    <a:pt x="1095" y="122"/>
                  </a:cubicBezTo>
                  <a:cubicBezTo>
                    <a:pt x="1097" y="123"/>
                    <a:pt x="1099" y="122"/>
                    <a:pt x="1100" y="120"/>
                  </a:cubicBezTo>
                  <a:cubicBezTo>
                    <a:pt x="1101" y="118"/>
                    <a:pt x="1100" y="115"/>
                    <a:pt x="1098" y="115"/>
                  </a:cubicBezTo>
                  <a:cubicBezTo>
                    <a:pt x="1094" y="114"/>
                    <a:pt x="1090" y="112"/>
                    <a:pt x="1086" y="111"/>
                  </a:cubicBezTo>
                  <a:cubicBezTo>
                    <a:pt x="1084" y="111"/>
                    <a:pt x="1082" y="112"/>
                    <a:pt x="1081" y="114"/>
                  </a:cubicBezTo>
                  <a:cubicBezTo>
                    <a:pt x="1081" y="116"/>
                    <a:pt x="1082" y="118"/>
                    <a:pt x="1084" y="119"/>
                  </a:cubicBezTo>
                  <a:close/>
                  <a:moveTo>
                    <a:pt x="1053" y="110"/>
                  </a:moveTo>
                  <a:cubicBezTo>
                    <a:pt x="1057" y="111"/>
                    <a:pt x="1061" y="112"/>
                    <a:pt x="1065" y="113"/>
                  </a:cubicBezTo>
                  <a:cubicBezTo>
                    <a:pt x="1067" y="114"/>
                    <a:pt x="1069" y="113"/>
                    <a:pt x="1070" y="110"/>
                  </a:cubicBezTo>
                  <a:cubicBezTo>
                    <a:pt x="1070" y="108"/>
                    <a:pt x="1069" y="106"/>
                    <a:pt x="1067" y="105"/>
                  </a:cubicBezTo>
                  <a:cubicBezTo>
                    <a:pt x="1063" y="104"/>
                    <a:pt x="1060" y="103"/>
                    <a:pt x="1056" y="102"/>
                  </a:cubicBezTo>
                  <a:cubicBezTo>
                    <a:pt x="1054" y="102"/>
                    <a:pt x="1051" y="103"/>
                    <a:pt x="1051" y="105"/>
                  </a:cubicBezTo>
                  <a:cubicBezTo>
                    <a:pt x="1050" y="107"/>
                    <a:pt x="1051" y="109"/>
                    <a:pt x="1053" y="110"/>
                  </a:cubicBezTo>
                  <a:close/>
                  <a:moveTo>
                    <a:pt x="1023" y="102"/>
                  </a:moveTo>
                  <a:cubicBezTo>
                    <a:pt x="1027" y="103"/>
                    <a:pt x="1031" y="104"/>
                    <a:pt x="1034" y="105"/>
                  </a:cubicBezTo>
                  <a:cubicBezTo>
                    <a:pt x="1037" y="105"/>
                    <a:pt x="1039" y="104"/>
                    <a:pt x="1039" y="102"/>
                  </a:cubicBezTo>
                  <a:cubicBezTo>
                    <a:pt x="1040" y="100"/>
                    <a:pt x="1039" y="97"/>
                    <a:pt x="1036" y="97"/>
                  </a:cubicBezTo>
                  <a:cubicBezTo>
                    <a:pt x="1033" y="96"/>
                    <a:pt x="1029" y="95"/>
                    <a:pt x="1025" y="94"/>
                  </a:cubicBezTo>
                  <a:cubicBezTo>
                    <a:pt x="1023" y="93"/>
                    <a:pt x="1021" y="95"/>
                    <a:pt x="1020" y="97"/>
                  </a:cubicBezTo>
                  <a:cubicBezTo>
                    <a:pt x="1020" y="99"/>
                    <a:pt x="1021" y="101"/>
                    <a:pt x="1023" y="102"/>
                  </a:cubicBezTo>
                  <a:close/>
                  <a:moveTo>
                    <a:pt x="992" y="94"/>
                  </a:moveTo>
                  <a:cubicBezTo>
                    <a:pt x="996" y="95"/>
                    <a:pt x="1000" y="96"/>
                    <a:pt x="1004" y="97"/>
                  </a:cubicBezTo>
                  <a:cubicBezTo>
                    <a:pt x="1006" y="97"/>
                    <a:pt x="1008" y="96"/>
                    <a:pt x="1009" y="94"/>
                  </a:cubicBezTo>
                  <a:cubicBezTo>
                    <a:pt x="1009" y="92"/>
                    <a:pt x="1008" y="89"/>
                    <a:pt x="1006" y="89"/>
                  </a:cubicBezTo>
                  <a:cubicBezTo>
                    <a:pt x="1002" y="88"/>
                    <a:pt x="998" y="87"/>
                    <a:pt x="994" y="86"/>
                  </a:cubicBezTo>
                  <a:cubicBezTo>
                    <a:pt x="992" y="85"/>
                    <a:pt x="990" y="87"/>
                    <a:pt x="989" y="89"/>
                  </a:cubicBezTo>
                  <a:cubicBezTo>
                    <a:pt x="989" y="91"/>
                    <a:pt x="990" y="93"/>
                    <a:pt x="992" y="94"/>
                  </a:cubicBezTo>
                  <a:close/>
                  <a:moveTo>
                    <a:pt x="961" y="86"/>
                  </a:moveTo>
                  <a:cubicBezTo>
                    <a:pt x="965" y="87"/>
                    <a:pt x="969" y="88"/>
                    <a:pt x="973" y="89"/>
                  </a:cubicBezTo>
                  <a:cubicBezTo>
                    <a:pt x="975" y="90"/>
                    <a:pt x="977" y="88"/>
                    <a:pt x="978" y="86"/>
                  </a:cubicBezTo>
                  <a:cubicBezTo>
                    <a:pt x="978" y="84"/>
                    <a:pt x="977" y="82"/>
                    <a:pt x="975" y="81"/>
                  </a:cubicBezTo>
                  <a:cubicBezTo>
                    <a:pt x="971" y="80"/>
                    <a:pt x="967" y="80"/>
                    <a:pt x="963" y="79"/>
                  </a:cubicBezTo>
                  <a:cubicBezTo>
                    <a:pt x="961" y="78"/>
                    <a:pt x="959" y="80"/>
                    <a:pt x="958" y="82"/>
                  </a:cubicBezTo>
                  <a:cubicBezTo>
                    <a:pt x="958" y="84"/>
                    <a:pt x="959" y="86"/>
                    <a:pt x="961" y="86"/>
                  </a:cubicBezTo>
                  <a:close/>
                  <a:moveTo>
                    <a:pt x="930" y="80"/>
                  </a:moveTo>
                  <a:cubicBezTo>
                    <a:pt x="934" y="80"/>
                    <a:pt x="938" y="81"/>
                    <a:pt x="942" y="82"/>
                  </a:cubicBezTo>
                  <a:cubicBezTo>
                    <a:pt x="944" y="83"/>
                    <a:pt x="946" y="81"/>
                    <a:pt x="947" y="79"/>
                  </a:cubicBezTo>
                  <a:cubicBezTo>
                    <a:pt x="947" y="77"/>
                    <a:pt x="946" y="75"/>
                    <a:pt x="944" y="74"/>
                  </a:cubicBezTo>
                  <a:cubicBezTo>
                    <a:pt x="940" y="73"/>
                    <a:pt x="936" y="73"/>
                    <a:pt x="932" y="72"/>
                  </a:cubicBezTo>
                  <a:cubicBezTo>
                    <a:pt x="930" y="71"/>
                    <a:pt x="928" y="73"/>
                    <a:pt x="927" y="75"/>
                  </a:cubicBezTo>
                  <a:cubicBezTo>
                    <a:pt x="927" y="77"/>
                    <a:pt x="928" y="79"/>
                    <a:pt x="930" y="80"/>
                  </a:cubicBezTo>
                  <a:close/>
                  <a:moveTo>
                    <a:pt x="899" y="73"/>
                  </a:moveTo>
                  <a:cubicBezTo>
                    <a:pt x="903" y="74"/>
                    <a:pt x="907" y="75"/>
                    <a:pt x="911" y="76"/>
                  </a:cubicBezTo>
                  <a:cubicBezTo>
                    <a:pt x="913" y="76"/>
                    <a:pt x="915" y="75"/>
                    <a:pt x="916" y="72"/>
                  </a:cubicBezTo>
                  <a:cubicBezTo>
                    <a:pt x="916" y="70"/>
                    <a:pt x="915" y="68"/>
                    <a:pt x="913" y="68"/>
                  </a:cubicBezTo>
                  <a:cubicBezTo>
                    <a:pt x="909" y="67"/>
                    <a:pt x="905" y="66"/>
                    <a:pt x="901" y="65"/>
                  </a:cubicBezTo>
                  <a:cubicBezTo>
                    <a:pt x="899" y="65"/>
                    <a:pt x="897" y="66"/>
                    <a:pt x="896" y="68"/>
                  </a:cubicBezTo>
                  <a:cubicBezTo>
                    <a:pt x="896" y="71"/>
                    <a:pt x="897" y="73"/>
                    <a:pt x="899" y="73"/>
                  </a:cubicBezTo>
                  <a:close/>
                  <a:moveTo>
                    <a:pt x="868" y="67"/>
                  </a:moveTo>
                  <a:cubicBezTo>
                    <a:pt x="872" y="68"/>
                    <a:pt x="876" y="69"/>
                    <a:pt x="880" y="69"/>
                  </a:cubicBezTo>
                  <a:cubicBezTo>
                    <a:pt x="882" y="70"/>
                    <a:pt x="884" y="68"/>
                    <a:pt x="885" y="66"/>
                  </a:cubicBezTo>
                  <a:cubicBezTo>
                    <a:pt x="885" y="64"/>
                    <a:pt x="884" y="62"/>
                    <a:pt x="882" y="61"/>
                  </a:cubicBezTo>
                  <a:cubicBezTo>
                    <a:pt x="878" y="61"/>
                    <a:pt x="874" y="60"/>
                    <a:pt x="870" y="59"/>
                  </a:cubicBezTo>
                  <a:cubicBezTo>
                    <a:pt x="868" y="59"/>
                    <a:pt x="866" y="60"/>
                    <a:pt x="865" y="62"/>
                  </a:cubicBezTo>
                  <a:cubicBezTo>
                    <a:pt x="865" y="65"/>
                    <a:pt x="866" y="67"/>
                    <a:pt x="868" y="67"/>
                  </a:cubicBezTo>
                  <a:close/>
                  <a:moveTo>
                    <a:pt x="837" y="61"/>
                  </a:moveTo>
                  <a:cubicBezTo>
                    <a:pt x="841" y="62"/>
                    <a:pt x="845" y="63"/>
                    <a:pt x="849" y="63"/>
                  </a:cubicBezTo>
                  <a:cubicBezTo>
                    <a:pt x="851" y="64"/>
                    <a:pt x="853" y="62"/>
                    <a:pt x="854" y="60"/>
                  </a:cubicBezTo>
                  <a:cubicBezTo>
                    <a:pt x="854" y="58"/>
                    <a:pt x="853" y="56"/>
                    <a:pt x="850" y="56"/>
                  </a:cubicBezTo>
                  <a:cubicBezTo>
                    <a:pt x="846" y="55"/>
                    <a:pt x="843" y="54"/>
                    <a:pt x="839" y="53"/>
                  </a:cubicBezTo>
                  <a:cubicBezTo>
                    <a:pt x="836" y="53"/>
                    <a:pt x="834" y="54"/>
                    <a:pt x="834" y="57"/>
                  </a:cubicBezTo>
                  <a:cubicBezTo>
                    <a:pt x="834" y="59"/>
                    <a:pt x="835" y="61"/>
                    <a:pt x="837" y="61"/>
                  </a:cubicBezTo>
                  <a:close/>
                  <a:moveTo>
                    <a:pt x="806" y="56"/>
                  </a:moveTo>
                  <a:cubicBezTo>
                    <a:pt x="810" y="57"/>
                    <a:pt x="814" y="57"/>
                    <a:pt x="818" y="58"/>
                  </a:cubicBezTo>
                  <a:cubicBezTo>
                    <a:pt x="820" y="58"/>
                    <a:pt x="822" y="57"/>
                    <a:pt x="822" y="55"/>
                  </a:cubicBezTo>
                  <a:cubicBezTo>
                    <a:pt x="823" y="52"/>
                    <a:pt x="821" y="50"/>
                    <a:pt x="819" y="50"/>
                  </a:cubicBezTo>
                  <a:cubicBezTo>
                    <a:pt x="815" y="49"/>
                    <a:pt x="811" y="49"/>
                    <a:pt x="807" y="48"/>
                  </a:cubicBezTo>
                  <a:cubicBezTo>
                    <a:pt x="805" y="48"/>
                    <a:pt x="803" y="49"/>
                    <a:pt x="803" y="51"/>
                  </a:cubicBezTo>
                  <a:cubicBezTo>
                    <a:pt x="802" y="53"/>
                    <a:pt x="804" y="55"/>
                    <a:pt x="806" y="56"/>
                  </a:cubicBezTo>
                  <a:close/>
                  <a:moveTo>
                    <a:pt x="775" y="51"/>
                  </a:moveTo>
                  <a:cubicBezTo>
                    <a:pt x="779" y="51"/>
                    <a:pt x="783" y="52"/>
                    <a:pt x="786" y="53"/>
                  </a:cubicBezTo>
                  <a:cubicBezTo>
                    <a:pt x="789" y="53"/>
                    <a:pt x="791" y="51"/>
                    <a:pt x="791" y="49"/>
                  </a:cubicBezTo>
                  <a:cubicBezTo>
                    <a:pt x="791" y="47"/>
                    <a:pt x="790" y="45"/>
                    <a:pt x="788" y="45"/>
                  </a:cubicBezTo>
                  <a:cubicBezTo>
                    <a:pt x="784" y="44"/>
                    <a:pt x="780" y="43"/>
                    <a:pt x="776" y="43"/>
                  </a:cubicBezTo>
                  <a:cubicBezTo>
                    <a:pt x="774" y="42"/>
                    <a:pt x="772" y="44"/>
                    <a:pt x="771" y="46"/>
                  </a:cubicBezTo>
                  <a:cubicBezTo>
                    <a:pt x="771" y="48"/>
                    <a:pt x="773" y="50"/>
                    <a:pt x="775" y="51"/>
                  </a:cubicBezTo>
                  <a:close/>
                  <a:moveTo>
                    <a:pt x="743" y="46"/>
                  </a:moveTo>
                  <a:cubicBezTo>
                    <a:pt x="747" y="46"/>
                    <a:pt x="751" y="47"/>
                    <a:pt x="755" y="48"/>
                  </a:cubicBezTo>
                  <a:cubicBezTo>
                    <a:pt x="757" y="48"/>
                    <a:pt x="759" y="46"/>
                    <a:pt x="760" y="44"/>
                  </a:cubicBezTo>
                  <a:cubicBezTo>
                    <a:pt x="760" y="42"/>
                    <a:pt x="759" y="40"/>
                    <a:pt x="756" y="40"/>
                  </a:cubicBezTo>
                  <a:cubicBezTo>
                    <a:pt x="752" y="39"/>
                    <a:pt x="749" y="39"/>
                    <a:pt x="745" y="38"/>
                  </a:cubicBezTo>
                  <a:cubicBezTo>
                    <a:pt x="742" y="38"/>
                    <a:pt x="740" y="39"/>
                    <a:pt x="740" y="41"/>
                  </a:cubicBezTo>
                  <a:cubicBezTo>
                    <a:pt x="740" y="43"/>
                    <a:pt x="741" y="46"/>
                    <a:pt x="743" y="46"/>
                  </a:cubicBezTo>
                  <a:close/>
                  <a:moveTo>
                    <a:pt x="712" y="41"/>
                  </a:moveTo>
                  <a:cubicBezTo>
                    <a:pt x="716" y="42"/>
                    <a:pt x="720" y="42"/>
                    <a:pt x="724" y="43"/>
                  </a:cubicBezTo>
                  <a:cubicBezTo>
                    <a:pt x="726" y="43"/>
                    <a:pt x="728" y="42"/>
                    <a:pt x="728" y="40"/>
                  </a:cubicBezTo>
                  <a:cubicBezTo>
                    <a:pt x="729" y="37"/>
                    <a:pt x="727" y="35"/>
                    <a:pt x="725" y="35"/>
                  </a:cubicBezTo>
                  <a:cubicBezTo>
                    <a:pt x="721" y="34"/>
                    <a:pt x="717" y="34"/>
                    <a:pt x="713" y="33"/>
                  </a:cubicBezTo>
                  <a:cubicBezTo>
                    <a:pt x="711" y="33"/>
                    <a:pt x="709" y="35"/>
                    <a:pt x="709" y="37"/>
                  </a:cubicBezTo>
                  <a:cubicBezTo>
                    <a:pt x="708" y="39"/>
                    <a:pt x="710" y="41"/>
                    <a:pt x="712" y="41"/>
                  </a:cubicBezTo>
                  <a:close/>
                  <a:moveTo>
                    <a:pt x="681" y="37"/>
                  </a:moveTo>
                  <a:cubicBezTo>
                    <a:pt x="685" y="38"/>
                    <a:pt x="689" y="38"/>
                    <a:pt x="692" y="39"/>
                  </a:cubicBezTo>
                  <a:cubicBezTo>
                    <a:pt x="695" y="39"/>
                    <a:pt x="697" y="37"/>
                    <a:pt x="697" y="35"/>
                  </a:cubicBezTo>
                  <a:cubicBezTo>
                    <a:pt x="697" y="33"/>
                    <a:pt x="696" y="31"/>
                    <a:pt x="694" y="31"/>
                  </a:cubicBezTo>
                  <a:cubicBezTo>
                    <a:pt x="690" y="30"/>
                    <a:pt x="686" y="30"/>
                    <a:pt x="682" y="29"/>
                  </a:cubicBezTo>
                  <a:cubicBezTo>
                    <a:pt x="680" y="29"/>
                    <a:pt x="678" y="30"/>
                    <a:pt x="677" y="33"/>
                  </a:cubicBezTo>
                  <a:cubicBezTo>
                    <a:pt x="677" y="35"/>
                    <a:pt x="679" y="37"/>
                    <a:pt x="681" y="37"/>
                  </a:cubicBezTo>
                  <a:close/>
                  <a:moveTo>
                    <a:pt x="649" y="33"/>
                  </a:moveTo>
                  <a:cubicBezTo>
                    <a:pt x="653" y="33"/>
                    <a:pt x="657" y="34"/>
                    <a:pt x="661" y="34"/>
                  </a:cubicBezTo>
                  <a:cubicBezTo>
                    <a:pt x="663" y="35"/>
                    <a:pt x="665" y="33"/>
                    <a:pt x="666" y="31"/>
                  </a:cubicBezTo>
                  <a:cubicBezTo>
                    <a:pt x="666" y="29"/>
                    <a:pt x="664" y="27"/>
                    <a:pt x="662" y="27"/>
                  </a:cubicBezTo>
                  <a:cubicBezTo>
                    <a:pt x="658" y="26"/>
                    <a:pt x="654" y="26"/>
                    <a:pt x="650" y="25"/>
                  </a:cubicBezTo>
                  <a:cubicBezTo>
                    <a:pt x="648" y="25"/>
                    <a:pt x="646" y="26"/>
                    <a:pt x="646" y="29"/>
                  </a:cubicBezTo>
                  <a:cubicBezTo>
                    <a:pt x="646" y="31"/>
                    <a:pt x="647" y="33"/>
                    <a:pt x="649" y="33"/>
                  </a:cubicBezTo>
                  <a:close/>
                  <a:moveTo>
                    <a:pt x="618" y="29"/>
                  </a:moveTo>
                  <a:cubicBezTo>
                    <a:pt x="622" y="30"/>
                    <a:pt x="626" y="30"/>
                    <a:pt x="630" y="31"/>
                  </a:cubicBezTo>
                  <a:cubicBezTo>
                    <a:pt x="632" y="31"/>
                    <a:pt x="634" y="29"/>
                    <a:pt x="634" y="27"/>
                  </a:cubicBezTo>
                  <a:cubicBezTo>
                    <a:pt x="634" y="25"/>
                    <a:pt x="633" y="23"/>
                    <a:pt x="631" y="23"/>
                  </a:cubicBezTo>
                  <a:cubicBezTo>
                    <a:pt x="627" y="22"/>
                    <a:pt x="623" y="22"/>
                    <a:pt x="619" y="21"/>
                  </a:cubicBezTo>
                  <a:cubicBezTo>
                    <a:pt x="617" y="21"/>
                    <a:pt x="615" y="23"/>
                    <a:pt x="614" y="25"/>
                  </a:cubicBezTo>
                  <a:cubicBezTo>
                    <a:pt x="614" y="27"/>
                    <a:pt x="616" y="29"/>
                    <a:pt x="618" y="29"/>
                  </a:cubicBezTo>
                  <a:close/>
                  <a:moveTo>
                    <a:pt x="586" y="26"/>
                  </a:moveTo>
                  <a:cubicBezTo>
                    <a:pt x="590" y="26"/>
                    <a:pt x="594" y="27"/>
                    <a:pt x="598" y="27"/>
                  </a:cubicBezTo>
                  <a:cubicBezTo>
                    <a:pt x="600" y="27"/>
                    <a:pt x="602" y="26"/>
                    <a:pt x="603" y="23"/>
                  </a:cubicBezTo>
                  <a:cubicBezTo>
                    <a:pt x="603" y="21"/>
                    <a:pt x="601" y="19"/>
                    <a:pt x="599" y="19"/>
                  </a:cubicBezTo>
                  <a:cubicBezTo>
                    <a:pt x="595" y="19"/>
                    <a:pt x="591" y="18"/>
                    <a:pt x="587" y="18"/>
                  </a:cubicBezTo>
                  <a:cubicBezTo>
                    <a:pt x="585" y="18"/>
                    <a:pt x="583" y="19"/>
                    <a:pt x="583" y="21"/>
                  </a:cubicBezTo>
                  <a:cubicBezTo>
                    <a:pt x="583" y="24"/>
                    <a:pt x="584" y="26"/>
                    <a:pt x="586" y="26"/>
                  </a:cubicBezTo>
                  <a:close/>
                  <a:moveTo>
                    <a:pt x="555" y="23"/>
                  </a:moveTo>
                  <a:cubicBezTo>
                    <a:pt x="559" y="23"/>
                    <a:pt x="563" y="23"/>
                    <a:pt x="567" y="24"/>
                  </a:cubicBezTo>
                  <a:cubicBezTo>
                    <a:pt x="569" y="24"/>
                    <a:pt x="571" y="22"/>
                    <a:pt x="571" y="20"/>
                  </a:cubicBezTo>
                  <a:cubicBezTo>
                    <a:pt x="571" y="18"/>
                    <a:pt x="570" y="16"/>
                    <a:pt x="567" y="16"/>
                  </a:cubicBezTo>
                  <a:cubicBezTo>
                    <a:pt x="563" y="15"/>
                    <a:pt x="560" y="15"/>
                    <a:pt x="556" y="15"/>
                  </a:cubicBezTo>
                  <a:cubicBezTo>
                    <a:pt x="553" y="14"/>
                    <a:pt x="551" y="16"/>
                    <a:pt x="551" y="18"/>
                  </a:cubicBezTo>
                  <a:cubicBezTo>
                    <a:pt x="551" y="20"/>
                    <a:pt x="553" y="22"/>
                    <a:pt x="555" y="23"/>
                  </a:cubicBezTo>
                  <a:close/>
                  <a:moveTo>
                    <a:pt x="523" y="20"/>
                  </a:moveTo>
                  <a:cubicBezTo>
                    <a:pt x="527" y="20"/>
                    <a:pt x="531" y="20"/>
                    <a:pt x="535" y="21"/>
                  </a:cubicBezTo>
                  <a:cubicBezTo>
                    <a:pt x="537" y="21"/>
                    <a:pt x="539" y="19"/>
                    <a:pt x="539" y="17"/>
                  </a:cubicBezTo>
                  <a:cubicBezTo>
                    <a:pt x="540" y="15"/>
                    <a:pt x="538" y="13"/>
                    <a:pt x="536" y="13"/>
                  </a:cubicBezTo>
                  <a:cubicBezTo>
                    <a:pt x="532" y="12"/>
                    <a:pt x="528" y="12"/>
                    <a:pt x="524" y="12"/>
                  </a:cubicBezTo>
                  <a:cubicBezTo>
                    <a:pt x="522" y="11"/>
                    <a:pt x="520" y="13"/>
                    <a:pt x="520" y="15"/>
                  </a:cubicBezTo>
                  <a:cubicBezTo>
                    <a:pt x="519" y="17"/>
                    <a:pt x="521" y="19"/>
                    <a:pt x="523" y="20"/>
                  </a:cubicBezTo>
                  <a:close/>
                  <a:moveTo>
                    <a:pt x="492" y="17"/>
                  </a:moveTo>
                  <a:cubicBezTo>
                    <a:pt x="496" y="17"/>
                    <a:pt x="500" y="18"/>
                    <a:pt x="504" y="18"/>
                  </a:cubicBezTo>
                  <a:cubicBezTo>
                    <a:pt x="506" y="18"/>
                    <a:pt x="508" y="16"/>
                    <a:pt x="508" y="14"/>
                  </a:cubicBezTo>
                  <a:cubicBezTo>
                    <a:pt x="508" y="12"/>
                    <a:pt x="506" y="10"/>
                    <a:pt x="504" y="10"/>
                  </a:cubicBezTo>
                  <a:cubicBezTo>
                    <a:pt x="500" y="10"/>
                    <a:pt x="496" y="9"/>
                    <a:pt x="492" y="9"/>
                  </a:cubicBezTo>
                  <a:cubicBezTo>
                    <a:pt x="490" y="9"/>
                    <a:pt x="488" y="10"/>
                    <a:pt x="488" y="13"/>
                  </a:cubicBezTo>
                  <a:cubicBezTo>
                    <a:pt x="488" y="15"/>
                    <a:pt x="489" y="17"/>
                    <a:pt x="492" y="17"/>
                  </a:cubicBezTo>
                  <a:close/>
                  <a:moveTo>
                    <a:pt x="460" y="15"/>
                  </a:moveTo>
                  <a:cubicBezTo>
                    <a:pt x="464" y="15"/>
                    <a:pt x="468" y="15"/>
                    <a:pt x="472" y="15"/>
                  </a:cubicBezTo>
                  <a:cubicBezTo>
                    <a:pt x="474" y="16"/>
                    <a:pt x="476" y="14"/>
                    <a:pt x="476" y="12"/>
                  </a:cubicBezTo>
                  <a:cubicBezTo>
                    <a:pt x="476" y="10"/>
                    <a:pt x="475" y="8"/>
                    <a:pt x="473" y="7"/>
                  </a:cubicBezTo>
                  <a:cubicBezTo>
                    <a:pt x="469" y="7"/>
                    <a:pt x="465" y="7"/>
                    <a:pt x="461" y="7"/>
                  </a:cubicBezTo>
                  <a:cubicBezTo>
                    <a:pt x="458" y="6"/>
                    <a:pt x="457" y="8"/>
                    <a:pt x="456" y="10"/>
                  </a:cubicBezTo>
                  <a:cubicBezTo>
                    <a:pt x="456" y="13"/>
                    <a:pt x="458" y="14"/>
                    <a:pt x="460" y="15"/>
                  </a:cubicBezTo>
                  <a:close/>
                  <a:moveTo>
                    <a:pt x="428" y="13"/>
                  </a:moveTo>
                  <a:cubicBezTo>
                    <a:pt x="432" y="13"/>
                    <a:pt x="436" y="13"/>
                    <a:pt x="440" y="13"/>
                  </a:cubicBezTo>
                  <a:cubicBezTo>
                    <a:pt x="443" y="13"/>
                    <a:pt x="444" y="12"/>
                    <a:pt x="445" y="10"/>
                  </a:cubicBezTo>
                  <a:cubicBezTo>
                    <a:pt x="445" y="7"/>
                    <a:pt x="443" y="5"/>
                    <a:pt x="441" y="5"/>
                  </a:cubicBezTo>
                  <a:cubicBezTo>
                    <a:pt x="437" y="5"/>
                    <a:pt x="433" y="5"/>
                    <a:pt x="429" y="5"/>
                  </a:cubicBezTo>
                  <a:cubicBezTo>
                    <a:pt x="427" y="4"/>
                    <a:pt x="425" y="6"/>
                    <a:pt x="425" y="8"/>
                  </a:cubicBezTo>
                  <a:cubicBezTo>
                    <a:pt x="425" y="11"/>
                    <a:pt x="426" y="12"/>
                    <a:pt x="428" y="13"/>
                  </a:cubicBezTo>
                  <a:close/>
                  <a:moveTo>
                    <a:pt x="397" y="11"/>
                  </a:moveTo>
                  <a:cubicBezTo>
                    <a:pt x="401" y="11"/>
                    <a:pt x="405" y="11"/>
                    <a:pt x="409" y="11"/>
                  </a:cubicBezTo>
                  <a:cubicBezTo>
                    <a:pt x="411" y="12"/>
                    <a:pt x="413" y="10"/>
                    <a:pt x="413" y="8"/>
                  </a:cubicBezTo>
                  <a:cubicBezTo>
                    <a:pt x="413" y="6"/>
                    <a:pt x="411" y="4"/>
                    <a:pt x="409" y="4"/>
                  </a:cubicBezTo>
                  <a:cubicBezTo>
                    <a:pt x="405" y="3"/>
                    <a:pt x="401" y="3"/>
                    <a:pt x="397" y="3"/>
                  </a:cubicBezTo>
                  <a:cubicBezTo>
                    <a:pt x="395" y="3"/>
                    <a:pt x="393" y="4"/>
                    <a:pt x="393" y="7"/>
                  </a:cubicBezTo>
                  <a:cubicBezTo>
                    <a:pt x="393" y="9"/>
                    <a:pt x="395" y="11"/>
                    <a:pt x="397" y="11"/>
                  </a:cubicBezTo>
                  <a:close/>
                  <a:moveTo>
                    <a:pt x="365" y="10"/>
                  </a:moveTo>
                  <a:cubicBezTo>
                    <a:pt x="369" y="10"/>
                    <a:pt x="373" y="10"/>
                    <a:pt x="377" y="10"/>
                  </a:cubicBezTo>
                  <a:cubicBezTo>
                    <a:pt x="379" y="10"/>
                    <a:pt x="381" y="8"/>
                    <a:pt x="381" y="6"/>
                  </a:cubicBezTo>
                  <a:cubicBezTo>
                    <a:pt x="381" y="4"/>
                    <a:pt x="380" y="2"/>
                    <a:pt x="377" y="2"/>
                  </a:cubicBezTo>
                  <a:cubicBezTo>
                    <a:pt x="373" y="2"/>
                    <a:pt x="369" y="2"/>
                    <a:pt x="366" y="2"/>
                  </a:cubicBezTo>
                  <a:cubicBezTo>
                    <a:pt x="363" y="1"/>
                    <a:pt x="361" y="3"/>
                    <a:pt x="361" y="5"/>
                  </a:cubicBezTo>
                  <a:cubicBezTo>
                    <a:pt x="361" y="8"/>
                    <a:pt x="363" y="9"/>
                    <a:pt x="365" y="10"/>
                  </a:cubicBezTo>
                  <a:close/>
                  <a:moveTo>
                    <a:pt x="334" y="9"/>
                  </a:moveTo>
                  <a:cubicBezTo>
                    <a:pt x="337" y="9"/>
                    <a:pt x="341" y="9"/>
                    <a:pt x="345" y="9"/>
                  </a:cubicBezTo>
                  <a:cubicBezTo>
                    <a:pt x="348" y="9"/>
                    <a:pt x="349" y="7"/>
                    <a:pt x="350" y="5"/>
                  </a:cubicBezTo>
                  <a:cubicBezTo>
                    <a:pt x="350" y="3"/>
                    <a:pt x="348" y="1"/>
                    <a:pt x="346" y="1"/>
                  </a:cubicBezTo>
                  <a:cubicBezTo>
                    <a:pt x="342" y="1"/>
                    <a:pt x="338" y="1"/>
                    <a:pt x="334" y="1"/>
                  </a:cubicBezTo>
                  <a:cubicBezTo>
                    <a:pt x="332" y="1"/>
                    <a:pt x="330" y="2"/>
                    <a:pt x="330" y="4"/>
                  </a:cubicBezTo>
                  <a:cubicBezTo>
                    <a:pt x="330" y="7"/>
                    <a:pt x="331" y="9"/>
                    <a:pt x="334" y="9"/>
                  </a:cubicBezTo>
                  <a:close/>
                  <a:moveTo>
                    <a:pt x="302" y="8"/>
                  </a:moveTo>
                  <a:cubicBezTo>
                    <a:pt x="306" y="8"/>
                    <a:pt x="310" y="8"/>
                    <a:pt x="314" y="8"/>
                  </a:cubicBezTo>
                  <a:cubicBezTo>
                    <a:pt x="316" y="8"/>
                    <a:pt x="318" y="6"/>
                    <a:pt x="318" y="4"/>
                  </a:cubicBezTo>
                  <a:cubicBezTo>
                    <a:pt x="318" y="2"/>
                    <a:pt x="316" y="0"/>
                    <a:pt x="314" y="0"/>
                  </a:cubicBezTo>
                  <a:cubicBezTo>
                    <a:pt x="310" y="0"/>
                    <a:pt x="306" y="0"/>
                    <a:pt x="302" y="0"/>
                  </a:cubicBezTo>
                  <a:cubicBezTo>
                    <a:pt x="300" y="0"/>
                    <a:pt x="298" y="2"/>
                    <a:pt x="298" y="4"/>
                  </a:cubicBezTo>
                  <a:cubicBezTo>
                    <a:pt x="298" y="6"/>
                    <a:pt x="300" y="8"/>
                    <a:pt x="302" y="8"/>
                  </a:cubicBezTo>
                  <a:close/>
                  <a:moveTo>
                    <a:pt x="270" y="8"/>
                  </a:moveTo>
                  <a:cubicBezTo>
                    <a:pt x="273" y="8"/>
                    <a:pt x="275" y="8"/>
                    <a:pt x="278" y="8"/>
                  </a:cubicBezTo>
                  <a:cubicBezTo>
                    <a:pt x="279" y="8"/>
                    <a:pt x="281" y="8"/>
                    <a:pt x="282" y="8"/>
                  </a:cubicBezTo>
                  <a:cubicBezTo>
                    <a:pt x="284" y="8"/>
                    <a:pt x="286" y="6"/>
                    <a:pt x="286" y="4"/>
                  </a:cubicBezTo>
                  <a:cubicBezTo>
                    <a:pt x="286" y="2"/>
                    <a:pt x="284" y="0"/>
                    <a:pt x="282" y="0"/>
                  </a:cubicBezTo>
                  <a:cubicBezTo>
                    <a:pt x="281" y="0"/>
                    <a:pt x="279" y="0"/>
                    <a:pt x="278" y="0"/>
                  </a:cubicBezTo>
                  <a:cubicBezTo>
                    <a:pt x="275" y="0"/>
                    <a:pt x="273" y="0"/>
                    <a:pt x="270" y="0"/>
                  </a:cubicBezTo>
                  <a:cubicBezTo>
                    <a:pt x="268" y="0"/>
                    <a:pt x="266" y="2"/>
                    <a:pt x="266" y="4"/>
                  </a:cubicBezTo>
                  <a:cubicBezTo>
                    <a:pt x="266" y="6"/>
                    <a:pt x="268" y="8"/>
                    <a:pt x="270" y="8"/>
                  </a:cubicBezTo>
                  <a:close/>
                  <a:moveTo>
                    <a:pt x="239" y="8"/>
                  </a:moveTo>
                  <a:cubicBezTo>
                    <a:pt x="243" y="8"/>
                    <a:pt x="246" y="8"/>
                    <a:pt x="250" y="8"/>
                  </a:cubicBezTo>
                  <a:cubicBezTo>
                    <a:pt x="253" y="8"/>
                    <a:pt x="254" y="6"/>
                    <a:pt x="254" y="4"/>
                  </a:cubicBezTo>
                  <a:cubicBezTo>
                    <a:pt x="254" y="2"/>
                    <a:pt x="253" y="0"/>
                    <a:pt x="250" y="0"/>
                  </a:cubicBezTo>
                  <a:cubicBezTo>
                    <a:pt x="246" y="0"/>
                    <a:pt x="242" y="0"/>
                    <a:pt x="238" y="0"/>
                  </a:cubicBezTo>
                  <a:cubicBezTo>
                    <a:pt x="236" y="0"/>
                    <a:pt x="234" y="2"/>
                    <a:pt x="235" y="4"/>
                  </a:cubicBezTo>
                  <a:cubicBezTo>
                    <a:pt x="235" y="7"/>
                    <a:pt x="236" y="8"/>
                    <a:pt x="239" y="8"/>
                  </a:cubicBezTo>
                  <a:close/>
                  <a:moveTo>
                    <a:pt x="207" y="9"/>
                  </a:moveTo>
                  <a:cubicBezTo>
                    <a:pt x="211" y="9"/>
                    <a:pt x="215" y="9"/>
                    <a:pt x="219" y="9"/>
                  </a:cubicBezTo>
                  <a:cubicBezTo>
                    <a:pt x="221" y="9"/>
                    <a:pt x="223" y="7"/>
                    <a:pt x="223" y="5"/>
                  </a:cubicBezTo>
                  <a:cubicBezTo>
                    <a:pt x="223" y="2"/>
                    <a:pt x="221" y="1"/>
                    <a:pt x="219" y="1"/>
                  </a:cubicBezTo>
                  <a:cubicBezTo>
                    <a:pt x="215" y="1"/>
                    <a:pt x="211" y="1"/>
                    <a:pt x="207" y="1"/>
                  </a:cubicBezTo>
                  <a:cubicBezTo>
                    <a:pt x="204" y="1"/>
                    <a:pt x="203" y="3"/>
                    <a:pt x="203" y="5"/>
                  </a:cubicBezTo>
                  <a:cubicBezTo>
                    <a:pt x="203" y="8"/>
                    <a:pt x="205" y="9"/>
                    <a:pt x="207" y="9"/>
                  </a:cubicBezTo>
                  <a:close/>
                  <a:moveTo>
                    <a:pt x="175" y="11"/>
                  </a:moveTo>
                  <a:cubicBezTo>
                    <a:pt x="179" y="11"/>
                    <a:pt x="183" y="10"/>
                    <a:pt x="187" y="10"/>
                  </a:cubicBezTo>
                  <a:cubicBezTo>
                    <a:pt x="189" y="10"/>
                    <a:pt x="191" y="8"/>
                    <a:pt x="191" y="6"/>
                  </a:cubicBezTo>
                  <a:cubicBezTo>
                    <a:pt x="191" y="4"/>
                    <a:pt x="189" y="2"/>
                    <a:pt x="187" y="2"/>
                  </a:cubicBezTo>
                  <a:cubicBezTo>
                    <a:pt x="183" y="2"/>
                    <a:pt x="179" y="3"/>
                    <a:pt x="175" y="3"/>
                  </a:cubicBezTo>
                  <a:cubicBezTo>
                    <a:pt x="173" y="3"/>
                    <a:pt x="171" y="5"/>
                    <a:pt x="171" y="7"/>
                  </a:cubicBezTo>
                  <a:cubicBezTo>
                    <a:pt x="171" y="9"/>
                    <a:pt x="173" y="11"/>
                    <a:pt x="175" y="11"/>
                  </a:cubicBezTo>
                  <a:close/>
                  <a:moveTo>
                    <a:pt x="144" y="13"/>
                  </a:moveTo>
                  <a:cubicBezTo>
                    <a:pt x="148" y="13"/>
                    <a:pt x="152" y="13"/>
                    <a:pt x="156" y="12"/>
                  </a:cubicBezTo>
                  <a:cubicBezTo>
                    <a:pt x="158" y="12"/>
                    <a:pt x="160" y="10"/>
                    <a:pt x="159" y="8"/>
                  </a:cubicBezTo>
                  <a:cubicBezTo>
                    <a:pt x="159" y="6"/>
                    <a:pt x="157" y="4"/>
                    <a:pt x="155" y="4"/>
                  </a:cubicBezTo>
                  <a:cubicBezTo>
                    <a:pt x="151" y="5"/>
                    <a:pt x="147" y="5"/>
                    <a:pt x="143" y="5"/>
                  </a:cubicBezTo>
                  <a:cubicBezTo>
                    <a:pt x="141" y="6"/>
                    <a:pt x="139" y="8"/>
                    <a:pt x="140" y="10"/>
                  </a:cubicBezTo>
                  <a:cubicBezTo>
                    <a:pt x="140" y="12"/>
                    <a:pt x="142" y="14"/>
                    <a:pt x="144" y="13"/>
                  </a:cubicBezTo>
                  <a:close/>
                  <a:moveTo>
                    <a:pt x="113" y="17"/>
                  </a:moveTo>
                  <a:cubicBezTo>
                    <a:pt x="116" y="16"/>
                    <a:pt x="120" y="16"/>
                    <a:pt x="124" y="15"/>
                  </a:cubicBezTo>
                  <a:cubicBezTo>
                    <a:pt x="126" y="15"/>
                    <a:pt x="128" y="13"/>
                    <a:pt x="128" y="11"/>
                  </a:cubicBezTo>
                  <a:cubicBezTo>
                    <a:pt x="127" y="9"/>
                    <a:pt x="126" y="7"/>
                    <a:pt x="123" y="7"/>
                  </a:cubicBezTo>
                  <a:cubicBezTo>
                    <a:pt x="119" y="8"/>
                    <a:pt x="115" y="8"/>
                    <a:pt x="111" y="9"/>
                  </a:cubicBezTo>
                  <a:cubicBezTo>
                    <a:pt x="109" y="9"/>
                    <a:pt x="108" y="11"/>
                    <a:pt x="108" y="13"/>
                  </a:cubicBezTo>
                  <a:cubicBezTo>
                    <a:pt x="108" y="16"/>
                    <a:pt x="110" y="17"/>
                    <a:pt x="113" y="17"/>
                  </a:cubicBezTo>
                  <a:close/>
                  <a:moveTo>
                    <a:pt x="81" y="22"/>
                  </a:moveTo>
                  <a:cubicBezTo>
                    <a:pt x="85" y="21"/>
                    <a:pt x="89" y="21"/>
                    <a:pt x="93" y="20"/>
                  </a:cubicBezTo>
                  <a:cubicBezTo>
                    <a:pt x="95" y="19"/>
                    <a:pt x="97" y="17"/>
                    <a:pt x="96" y="15"/>
                  </a:cubicBezTo>
                  <a:cubicBezTo>
                    <a:pt x="96" y="13"/>
                    <a:pt x="94" y="12"/>
                    <a:pt x="92" y="12"/>
                  </a:cubicBezTo>
                  <a:cubicBezTo>
                    <a:pt x="88" y="13"/>
                    <a:pt x="84" y="13"/>
                    <a:pt x="80" y="14"/>
                  </a:cubicBezTo>
                  <a:cubicBezTo>
                    <a:pt x="78" y="15"/>
                    <a:pt x="76" y="17"/>
                    <a:pt x="77" y="19"/>
                  </a:cubicBezTo>
                  <a:cubicBezTo>
                    <a:pt x="77" y="21"/>
                    <a:pt x="79" y="22"/>
                    <a:pt x="81" y="22"/>
                  </a:cubicBezTo>
                  <a:close/>
                  <a:moveTo>
                    <a:pt x="51" y="29"/>
                  </a:moveTo>
                  <a:cubicBezTo>
                    <a:pt x="55" y="28"/>
                    <a:pt x="58" y="27"/>
                    <a:pt x="62" y="26"/>
                  </a:cubicBezTo>
                  <a:cubicBezTo>
                    <a:pt x="64" y="26"/>
                    <a:pt x="66" y="24"/>
                    <a:pt x="65" y="21"/>
                  </a:cubicBezTo>
                  <a:cubicBezTo>
                    <a:pt x="65" y="19"/>
                    <a:pt x="62" y="18"/>
                    <a:pt x="60" y="19"/>
                  </a:cubicBezTo>
                  <a:cubicBezTo>
                    <a:pt x="56" y="20"/>
                    <a:pt x="52" y="21"/>
                    <a:pt x="49" y="22"/>
                  </a:cubicBezTo>
                  <a:cubicBezTo>
                    <a:pt x="47" y="22"/>
                    <a:pt x="45" y="25"/>
                    <a:pt x="46" y="27"/>
                  </a:cubicBezTo>
                  <a:cubicBezTo>
                    <a:pt x="47" y="29"/>
                    <a:pt x="49" y="30"/>
                    <a:pt x="51" y="29"/>
                  </a:cubicBezTo>
                  <a:close/>
                  <a:moveTo>
                    <a:pt x="23" y="41"/>
                  </a:moveTo>
                  <a:cubicBezTo>
                    <a:pt x="26" y="40"/>
                    <a:pt x="29" y="38"/>
                    <a:pt x="33" y="36"/>
                  </a:cubicBezTo>
                  <a:cubicBezTo>
                    <a:pt x="35" y="35"/>
                    <a:pt x="36" y="33"/>
                    <a:pt x="35" y="31"/>
                  </a:cubicBezTo>
                  <a:cubicBezTo>
                    <a:pt x="34" y="29"/>
                    <a:pt x="32" y="28"/>
                    <a:pt x="30" y="29"/>
                  </a:cubicBezTo>
                  <a:cubicBezTo>
                    <a:pt x="26" y="31"/>
                    <a:pt x="22" y="32"/>
                    <a:pt x="19" y="35"/>
                  </a:cubicBezTo>
                  <a:cubicBezTo>
                    <a:pt x="17" y="36"/>
                    <a:pt x="16" y="38"/>
                    <a:pt x="17" y="40"/>
                  </a:cubicBezTo>
                  <a:cubicBezTo>
                    <a:pt x="19" y="42"/>
                    <a:pt x="21" y="42"/>
                    <a:pt x="23" y="41"/>
                  </a:cubicBezTo>
                  <a:close/>
                  <a:moveTo>
                    <a:pt x="8" y="62"/>
                  </a:moveTo>
                  <a:cubicBezTo>
                    <a:pt x="8" y="62"/>
                    <a:pt x="8" y="61"/>
                    <a:pt x="8" y="61"/>
                  </a:cubicBezTo>
                  <a:cubicBezTo>
                    <a:pt x="8" y="60"/>
                    <a:pt x="8" y="59"/>
                    <a:pt x="8" y="59"/>
                  </a:cubicBezTo>
                  <a:cubicBezTo>
                    <a:pt x="9" y="57"/>
                    <a:pt x="9" y="55"/>
                    <a:pt x="10" y="53"/>
                  </a:cubicBezTo>
                  <a:cubicBezTo>
                    <a:pt x="11" y="51"/>
                    <a:pt x="10" y="49"/>
                    <a:pt x="9" y="48"/>
                  </a:cubicBezTo>
                  <a:cubicBezTo>
                    <a:pt x="7" y="47"/>
                    <a:pt x="4" y="48"/>
                    <a:pt x="3" y="50"/>
                  </a:cubicBezTo>
                  <a:cubicBezTo>
                    <a:pt x="2" y="52"/>
                    <a:pt x="1" y="55"/>
                    <a:pt x="0" y="58"/>
                  </a:cubicBezTo>
                  <a:cubicBezTo>
                    <a:pt x="0" y="59"/>
                    <a:pt x="0" y="60"/>
                    <a:pt x="0" y="61"/>
                  </a:cubicBezTo>
                  <a:cubicBezTo>
                    <a:pt x="0" y="62"/>
                    <a:pt x="0" y="62"/>
                    <a:pt x="0" y="63"/>
                  </a:cubicBezTo>
                  <a:cubicBezTo>
                    <a:pt x="1" y="65"/>
                    <a:pt x="3" y="67"/>
                    <a:pt x="5" y="67"/>
                  </a:cubicBezTo>
                  <a:cubicBezTo>
                    <a:pt x="7" y="67"/>
                    <a:pt x="9" y="65"/>
                    <a:pt x="8" y="62"/>
                  </a:cubicBezTo>
                  <a:close/>
                  <a:moveTo>
                    <a:pt x="25" y="85"/>
                  </a:moveTo>
                  <a:cubicBezTo>
                    <a:pt x="21" y="82"/>
                    <a:pt x="19" y="80"/>
                    <a:pt x="16" y="77"/>
                  </a:cubicBezTo>
                  <a:cubicBezTo>
                    <a:pt x="15" y="76"/>
                    <a:pt x="12" y="76"/>
                    <a:pt x="11" y="77"/>
                  </a:cubicBezTo>
                  <a:cubicBezTo>
                    <a:pt x="9" y="79"/>
                    <a:pt x="9" y="81"/>
                    <a:pt x="10" y="83"/>
                  </a:cubicBezTo>
                  <a:cubicBezTo>
                    <a:pt x="13" y="86"/>
                    <a:pt x="16" y="88"/>
                    <a:pt x="19" y="91"/>
                  </a:cubicBezTo>
                  <a:cubicBezTo>
                    <a:pt x="21" y="93"/>
                    <a:pt x="24" y="92"/>
                    <a:pt x="25" y="91"/>
                  </a:cubicBezTo>
                  <a:cubicBezTo>
                    <a:pt x="27" y="89"/>
                    <a:pt x="26" y="86"/>
                    <a:pt x="25" y="85"/>
                  </a:cubicBezTo>
                  <a:close/>
                  <a:moveTo>
                    <a:pt x="50" y="102"/>
                  </a:moveTo>
                  <a:cubicBezTo>
                    <a:pt x="47" y="100"/>
                    <a:pt x="43" y="98"/>
                    <a:pt x="40" y="96"/>
                  </a:cubicBezTo>
                  <a:cubicBezTo>
                    <a:pt x="38" y="95"/>
                    <a:pt x="36" y="96"/>
                    <a:pt x="35" y="97"/>
                  </a:cubicBezTo>
                  <a:cubicBezTo>
                    <a:pt x="34" y="99"/>
                    <a:pt x="34" y="102"/>
                    <a:pt x="36" y="103"/>
                  </a:cubicBezTo>
                  <a:cubicBezTo>
                    <a:pt x="39" y="105"/>
                    <a:pt x="43" y="107"/>
                    <a:pt x="47" y="109"/>
                  </a:cubicBezTo>
                  <a:cubicBezTo>
                    <a:pt x="49" y="110"/>
                    <a:pt x="51" y="109"/>
                    <a:pt x="52" y="107"/>
                  </a:cubicBezTo>
                  <a:cubicBezTo>
                    <a:pt x="53" y="105"/>
                    <a:pt x="52" y="103"/>
                    <a:pt x="50" y="102"/>
                  </a:cubicBezTo>
                  <a:close/>
                  <a:moveTo>
                    <a:pt x="79" y="116"/>
                  </a:moveTo>
                  <a:cubicBezTo>
                    <a:pt x="75" y="114"/>
                    <a:pt x="71" y="112"/>
                    <a:pt x="68" y="111"/>
                  </a:cubicBezTo>
                  <a:cubicBezTo>
                    <a:pt x="66" y="110"/>
                    <a:pt x="64" y="111"/>
                    <a:pt x="63" y="113"/>
                  </a:cubicBezTo>
                  <a:cubicBezTo>
                    <a:pt x="62" y="115"/>
                    <a:pt x="63" y="117"/>
                    <a:pt x="65" y="118"/>
                  </a:cubicBezTo>
                  <a:cubicBezTo>
                    <a:pt x="68" y="120"/>
                    <a:pt x="72" y="121"/>
                    <a:pt x="75" y="123"/>
                  </a:cubicBezTo>
                  <a:cubicBezTo>
                    <a:pt x="77" y="124"/>
                    <a:pt x="80" y="123"/>
                    <a:pt x="81" y="121"/>
                  </a:cubicBezTo>
                  <a:cubicBezTo>
                    <a:pt x="82" y="119"/>
                    <a:pt x="81" y="117"/>
                    <a:pt x="79" y="116"/>
                  </a:cubicBezTo>
                  <a:close/>
                  <a:moveTo>
                    <a:pt x="108" y="128"/>
                  </a:moveTo>
                  <a:cubicBezTo>
                    <a:pt x="104" y="126"/>
                    <a:pt x="100" y="125"/>
                    <a:pt x="97" y="123"/>
                  </a:cubicBezTo>
                  <a:cubicBezTo>
                    <a:pt x="95" y="122"/>
                    <a:pt x="92" y="123"/>
                    <a:pt x="92" y="125"/>
                  </a:cubicBezTo>
                  <a:cubicBezTo>
                    <a:pt x="91" y="128"/>
                    <a:pt x="92" y="130"/>
                    <a:pt x="94" y="131"/>
                  </a:cubicBezTo>
                  <a:cubicBezTo>
                    <a:pt x="98" y="132"/>
                    <a:pt x="101" y="134"/>
                    <a:pt x="105" y="135"/>
                  </a:cubicBezTo>
                  <a:cubicBezTo>
                    <a:pt x="107" y="136"/>
                    <a:pt x="109" y="135"/>
                    <a:pt x="110" y="133"/>
                  </a:cubicBezTo>
                  <a:cubicBezTo>
                    <a:pt x="111" y="131"/>
                    <a:pt x="110" y="128"/>
                    <a:pt x="108" y="128"/>
                  </a:cubicBezTo>
                  <a:close/>
                  <a:moveTo>
                    <a:pt x="138" y="138"/>
                  </a:moveTo>
                  <a:cubicBezTo>
                    <a:pt x="134" y="137"/>
                    <a:pt x="130" y="136"/>
                    <a:pt x="126" y="134"/>
                  </a:cubicBezTo>
                  <a:cubicBezTo>
                    <a:pt x="124" y="134"/>
                    <a:pt x="122" y="135"/>
                    <a:pt x="121" y="137"/>
                  </a:cubicBezTo>
                  <a:cubicBezTo>
                    <a:pt x="121" y="139"/>
                    <a:pt x="122" y="141"/>
                    <a:pt x="124" y="142"/>
                  </a:cubicBezTo>
                  <a:cubicBezTo>
                    <a:pt x="127" y="143"/>
                    <a:pt x="131" y="144"/>
                    <a:pt x="135" y="146"/>
                  </a:cubicBezTo>
                  <a:cubicBezTo>
                    <a:pt x="137" y="146"/>
                    <a:pt x="139" y="145"/>
                    <a:pt x="140" y="143"/>
                  </a:cubicBezTo>
                  <a:cubicBezTo>
                    <a:pt x="141" y="141"/>
                    <a:pt x="140" y="139"/>
                    <a:pt x="138" y="138"/>
                  </a:cubicBezTo>
                  <a:close/>
                  <a:moveTo>
                    <a:pt x="168" y="148"/>
                  </a:moveTo>
                  <a:cubicBezTo>
                    <a:pt x="164" y="147"/>
                    <a:pt x="160" y="145"/>
                    <a:pt x="156" y="144"/>
                  </a:cubicBezTo>
                  <a:cubicBezTo>
                    <a:pt x="154" y="144"/>
                    <a:pt x="152" y="145"/>
                    <a:pt x="151" y="147"/>
                  </a:cubicBezTo>
                  <a:cubicBezTo>
                    <a:pt x="151" y="149"/>
                    <a:pt x="152" y="151"/>
                    <a:pt x="154" y="152"/>
                  </a:cubicBezTo>
                  <a:cubicBezTo>
                    <a:pt x="158" y="153"/>
                    <a:pt x="162" y="154"/>
                    <a:pt x="165" y="155"/>
                  </a:cubicBezTo>
                  <a:cubicBezTo>
                    <a:pt x="168" y="156"/>
                    <a:pt x="170" y="155"/>
                    <a:pt x="170" y="153"/>
                  </a:cubicBezTo>
                  <a:cubicBezTo>
                    <a:pt x="171" y="151"/>
                    <a:pt x="170" y="148"/>
                    <a:pt x="168" y="148"/>
                  </a:cubicBezTo>
                  <a:close/>
                  <a:moveTo>
                    <a:pt x="198" y="157"/>
                  </a:moveTo>
                  <a:cubicBezTo>
                    <a:pt x="194" y="155"/>
                    <a:pt x="190" y="154"/>
                    <a:pt x="187" y="153"/>
                  </a:cubicBezTo>
                  <a:cubicBezTo>
                    <a:pt x="185" y="153"/>
                    <a:pt x="182" y="154"/>
                    <a:pt x="182" y="156"/>
                  </a:cubicBezTo>
                  <a:cubicBezTo>
                    <a:pt x="181" y="158"/>
                    <a:pt x="182" y="160"/>
                    <a:pt x="184" y="161"/>
                  </a:cubicBezTo>
                  <a:cubicBezTo>
                    <a:pt x="188" y="162"/>
                    <a:pt x="192" y="163"/>
                    <a:pt x="196" y="164"/>
                  </a:cubicBezTo>
                  <a:cubicBezTo>
                    <a:pt x="198" y="165"/>
                    <a:pt x="200" y="164"/>
                    <a:pt x="201" y="161"/>
                  </a:cubicBezTo>
                  <a:cubicBezTo>
                    <a:pt x="201" y="159"/>
                    <a:pt x="200" y="157"/>
                    <a:pt x="198" y="1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0" name="íṡ1ïdé">
              <a:extLst>
                <a:ext uri="{FF2B5EF4-FFF2-40B4-BE49-F238E27FC236}">
                  <a16:creationId xmlns:a16="http://schemas.microsoft.com/office/drawing/2014/main" id="{9BE5E79A-6071-4782-8A1A-3F719370F264}"/>
                </a:ext>
              </a:extLst>
            </p:cNvPr>
            <p:cNvSpPr/>
            <p:nvPr/>
          </p:nvSpPr>
          <p:spPr bwMode="auto">
            <a:xfrm>
              <a:off x="7435851" y="4960938"/>
              <a:ext cx="47625" cy="26988"/>
            </a:xfrm>
            <a:custGeom>
              <a:avLst/>
              <a:gdLst>
                <a:gd name="T0" fmla="*/ 10 w 14"/>
                <a:gd name="T1" fmla="*/ 0 h 8"/>
                <a:gd name="T2" fmla="*/ 4 w 14"/>
                <a:gd name="T3" fmla="*/ 0 h 8"/>
                <a:gd name="T4" fmla="*/ 0 w 14"/>
                <a:gd name="T5" fmla="*/ 4 h 8"/>
                <a:gd name="T6" fmla="*/ 4 w 14"/>
                <a:gd name="T7" fmla="*/ 8 h 8"/>
                <a:gd name="T8" fmla="*/ 10 w 14"/>
                <a:gd name="T9" fmla="*/ 8 h 8"/>
                <a:gd name="T10" fmla="*/ 14 w 14"/>
                <a:gd name="T11" fmla="*/ 4 h 8"/>
                <a:gd name="T12" fmla="*/ 10 w 14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8">
                  <a:moveTo>
                    <a:pt x="10" y="0"/>
                  </a:moveTo>
                  <a:cubicBezTo>
                    <a:pt x="8" y="0"/>
                    <a:pt x="6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7"/>
                    <a:pt x="2" y="8"/>
                    <a:pt x="4" y="8"/>
                  </a:cubicBezTo>
                  <a:cubicBezTo>
                    <a:pt x="6" y="8"/>
                    <a:pt x="8" y="8"/>
                    <a:pt x="10" y="8"/>
                  </a:cubicBezTo>
                  <a:cubicBezTo>
                    <a:pt x="12" y="8"/>
                    <a:pt x="14" y="6"/>
                    <a:pt x="14" y="4"/>
                  </a:cubicBezTo>
                  <a:cubicBezTo>
                    <a:pt x="14" y="1"/>
                    <a:pt x="12" y="0"/>
                    <a:pt x="1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1" name="îşľiḋé">
              <a:extLst>
                <a:ext uri="{FF2B5EF4-FFF2-40B4-BE49-F238E27FC236}">
                  <a16:creationId xmlns:a16="http://schemas.microsoft.com/office/drawing/2014/main" id="{7C66241E-0B58-4150-BDC9-4882D78622F5}"/>
                </a:ext>
              </a:extLst>
            </p:cNvPr>
            <p:cNvSpPr/>
            <p:nvPr/>
          </p:nvSpPr>
          <p:spPr bwMode="auto">
            <a:xfrm>
              <a:off x="4735513" y="3462338"/>
              <a:ext cx="49213" cy="31750"/>
            </a:xfrm>
            <a:custGeom>
              <a:avLst/>
              <a:gdLst>
                <a:gd name="T0" fmla="*/ 11 w 15"/>
                <a:gd name="T1" fmla="*/ 2 h 10"/>
                <a:gd name="T2" fmla="*/ 5 w 15"/>
                <a:gd name="T3" fmla="*/ 0 h 10"/>
                <a:gd name="T4" fmla="*/ 1 w 15"/>
                <a:gd name="T5" fmla="*/ 3 h 10"/>
                <a:gd name="T6" fmla="*/ 4 w 15"/>
                <a:gd name="T7" fmla="*/ 8 h 10"/>
                <a:gd name="T8" fmla="*/ 10 w 15"/>
                <a:gd name="T9" fmla="*/ 9 h 10"/>
                <a:gd name="T10" fmla="*/ 14 w 15"/>
                <a:gd name="T11" fmla="*/ 6 h 10"/>
                <a:gd name="T12" fmla="*/ 11 w 15"/>
                <a:gd name="T13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10">
                  <a:moveTo>
                    <a:pt x="11" y="2"/>
                  </a:moveTo>
                  <a:cubicBezTo>
                    <a:pt x="9" y="1"/>
                    <a:pt x="7" y="1"/>
                    <a:pt x="5" y="0"/>
                  </a:cubicBezTo>
                  <a:cubicBezTo>
                    <a:pt x="3" y="0"/>
                    <a:pt x="1" y="1"/>
                    <a:pt x="1" y="3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6" y="9"/>
                    <a:pt x="8" y="9"/>
                    <a:pt x="10" y="9"/>
                  </a:cubicBezTo>
                  <a:cubicBezTo>
                    <a:pt x="12" y="10"/>
                    <a:pt x="14" y="8"/>
                    <a:pt x="14" y="6"/>
                  </a:cubicBezTo>
                  <a:cubicBezTo>
                    <a:pt x="15" y="4"/>
                    <a:pt x="13" y="2"/>
                    <a:pt x="11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2" name="ï$lïḑe">
              <a:extLst>
                <a:ext uri="{FF2B5EF4-FFF2-40B4-BE49-F238E27FC236}">
                  <a16:creationId xmlns:a16="http://schemas.microsoft.com/office/drawing/2014/main" id="{F4C5D399-B388-4D70-B5EF-B692349107EC}"/>
                </a:ext>
              </a:extLst>
            </p:cNvPr>
            <p:cNvSpPr/>
            <p:nvPr/>
          </p:nvSpPr>
          <p:spPr bwMode="auto">
            <a:xfrm>
              <a:off x="4167188" y="2892425"/>
              <a:ext cx="3629025" cy="592138"/>
            </a:xfrm>
            <a:custGeom>
              <a:avLst/>
              <a:gdLst>
                <a:gd name="T0" fmla="*/ 1049 w 1099"/>
                <a:gd name="T1" fmla="*/ 175 h 180"/>
                <a:gd name="T2" fmla="*/ 1062 w 1099"/>
                <a:gd name="T3" fmla="*/ 165 h 180"/>
                <a:gd name="T4" fmla="*/ 1091 w 1099"/>
                <a:gd name="T5" fmla="*/ 131 h 180"/>
                <a:gd name="T6" fmla="*/ 1095 w 1099"/>
                <a:gd name="T7" fmla="*/ 127 h 180"/>
                <a:gd name="T8" fmla="*/ 1091 w 1099"/>
                <a:gd name="T9" fmla="*/ 111 h 180"/>
                <a:gd name="T10" fmla="*/ 1061 w 1099"/>
                <a:gd name="T11" fmla="*/ 96 h 180"/>
                <a:gd name="T12" fmla="*/ 1051 w 1099"/>
                <a:gd name="T13" fmla="*/ 91 h 180"/>
                <a:gd name="T14" fmla="*/ 1024 w 1099"/>
                <a:gd name="T15" fmla="*/ 71 h 180"/>
                <a:gd name="T16" fmla="*/ 1007 w 1099"/>
                <a:gd name="T17" fmla="*/ 69 h 180"/>
                <a:gd name="T18" fmla="*/ 960 w 1099"/>
                <a:gd name="T19" fmla="*/ 59 h 180"/>
                <a:gd name="T20" fmla="*/ 957 w 1099"/>
                <a:gd name="T21" fmla="*/ 55 h 180"/>
                <a:gd name="T22" fmla="*/ 942 w 1099"/>
                <a:gd name="T23" fmla="*/ 47 h 180"/>
                <a:gd name="T24" fmla="*/ 909 w 1099"/>
                <a:gd name="T25" fmla="*/ 48 h 180"/>
                <a:gd name="T26" fmla="*/ 897 w 1099"/>
                <a:gd name="T27" fmla="*/ 45 h 180"/>
                <a:gd name="T28" fmla="*/ 867 w 1099"/>
                <a:gd name="T29" fmla="*/ 32 h 180"/>
                <a:gd name="T30" fmla="*/ 850 w 1099"/>
                <a:gd name="T31" fmla="*/ 33 h 180"/>
                <a:gd name="T32" fmla="*/ 801 w 1099"/>
                <a:gd name="T33" fmla="*/ 30 h 180"/>
                <a:gd name="T34" fmla="*/ 798 w 1099"/>
                <a:gd name="T35" fmla="*/ 25 h 180"/>
                <a:gd name="T36" fmla="*/ 782 w 1099"/>
                <a:gd name="T37" fmla="*/ 19 h 180"/>
                <a:gd name="T38" fmla="*/ 749 w 1099"/>
                <a:gd name="T39" fmla="*/ 24 h 180"/>
                <a:gd name="T40" fmla="*/ 737 w 1099"/>
                <a:gd name="T41" fmla="*/ 22 h 180"/>
                <a:gd name="T42" fmla="*/ 706 w 1099"/>
                <a:gd name="T43" fmla="*/ 11 h 180"/>
                <a:gd name="T44" fmla="*/ 689 w 1099"/>
                <a:gd name="T45" fmla="*/ 14 h 180"/>
                <a:gd name="T46" fmla="*/ 641 w 1099"/>
                <a:gd name="T47" fmla="*/ 14 h 180"/>
                <a:gd name="T48" fmla="*/ 637 w 1099"/>
                <a:gd name="T49" fmla="*/ 10 h 180"/>
                <a:gd name="T50" fmla="*/ 621 w 1099"/>
                <a:gd name="T51" fmla="*/ 5 h 180"/>
                <a:gd name="T52" fmla="*/ 588 w 1099"/>
                <a:gd name="T53" fmla="*/ 11 h 180"/>
                <a:gd name="T54" fmla="*/ 576 w 1099"/>
                <a:gd name="T55" fmla="*/ 11 h 180"/>
                <a:gd name="T56" fmla="*/ 556 w 1099"/>
                <a:gd name="T57" fmla="*/ 2 h 180"/>
                <a:gd name="T58" fmla="*/ 512 w 1099"/>
                <a:gd name="T59" fmla="*/ 9 h 180"/>
                <a:gd name="T60" fmla="*/ 508 w 1099"/>
                <a:gd name="T61" fmla="*/ 5 h 180"/>
                <a:gd name="T62" fmla="*/ 492 w 1099"/>
                <a:gd name="T63" fmla="*/ 0 h 180"/>
                <a:gd name="T64" fmla="*/ 459 w 1099"/>
                <a:gd name="T65" fmla="*/ 8 h 180"/>
                <a:gd name="T66" fmla="*/ 447 w 1099"/>
                <a:gd name="T67" fmla="*/ 0 h 180"/>
                <a:gd name="T68" fmla="*/ 431 w 1099"/>
                <a:gd name="T69" fmla="*/ 4 h 180"/>
                <a:gd name="T70" fmla="*/ 382 w 1099"/>
                <a:gd name="T71" fmla="*/ 9 h 180"/>
                <a:gd name="T72" fmla="*/ 378 w 1099"/>
                <a:gd name="T73" fmla="*/ 5 h 180"/>
                <a:gd name="T74" fmla="*/ 362 w 1099"/>
                <a:gd name="T75" fmla="*/ 2 h 180"/>
                <a:gd name="T76" fmla="*/ 330 w 1099"/>
                <a:gd name="T77" fmla="*/ 12 h 180"/>
                <a:gd name="T78" fmla="*/ 318 w 1099"/>
                <a:gd name="T79" fmla="*/ 12 h 180"/>
                <a:gd name="T80" fmla="*/ 285 w 1099"/>
                <a:gd name="T81" fmla="*/ 6 h 180"/>
                <a:gd name="T82" fmla="*/ 269 w 1099"/>
                <a:gd name="T83" fmla="*/ 12 h 180"/>
                <a:gd name="T84" fmla="*/ 221 w 1099"/>
                <a:gd name="T85" fmla="*/ 20 h 180"/>
                <a:gd name="T86" fmla="*/ 217 w 1099"/>
                <a:gd name="T87" fmla="*/ 17 h 180"/>
                <a:gd name="T88" fmla="*/ 200 w 1099"/>
                <a:gd name="T89" fmla="*/ 15 h 180"/>
                <a:gd name="T90" fmla="*/ 170 w 1099"/>
                <a:gd name="T91" fmla="*/ 27 h 180"/>
                <a:gd name="T92" fmla="*/ 158 w 1099"/>
                <a:gd name="T93" fmla="*/ 29 h 180"/>
                <a:gd name="T94" fmla="*/ 124 w 1099"/>
                <a:gd name="T95" fmla="*/ 27 h 180"/>
                <a:gd name="T96" fmla="*/ 109 w 1099"/>
                <a:gd name="T97" fmla="*/ 35 h 180"/>
                <a:gd name="T98" fmla="*/ 64 w 1099"/>
                <a:gd name="T99" fmla="*/ 52 h 180"/>
                <a:gd name="T100" fmla="*/ 59 w 1099"/>
                <a:gd name="T101" fmla="*/ 49 h 180"/>
                <a:gd name="T102" fmla="*/ 42 w 1099"/>
                <a:gd name="T103" fmla="*/ 52 h 180"/>
                <a:gd name="T104" fmla="*/ 19 w 1099"/>
                <a:gd name="T105" fmla="*/ 75 h 180"/>
                <a:gd name="T106" fmla="*/ 11 w 1099"/>
                <a:gd name="T107" fmla="*/ 83 h 180"/>
                <a:gd name="T108" fmla="*/ 7 w 1099"/>
                <a:gd name="T109" fmla="*/ 113 h 180"/>
                <a:gd name="T110" fmla="*/ 21 w 1099"/>
                <a:gd name="T111" fmla="*/ 122 h 180"/>
                <a:gd name="T112" fmla="*/ 66 w 1099"/>
                <a:gd name="T113" fmla="*/ 141 h 180"/>
                <a:gd name="T114" fmla="*/ 68 w 1099"/>
                <a:gd name="T115" fmla="*/ 146 h 180"/>
                <a:gd name="T116" fmla="*/ 82 w 1099"/>
                <a:gd name="T117" fmla="*/ 156 h 180"/>
                <a:gd name="T118" fmla="*/ 115 w 1099"/>
                <a:gd name="T119" fmla="*/ 158 h 180"/>
                <a:gd name="T120" fmla="*/ 127 w 1099"/>
                <a:gd name="T121" fmla="*/ 161 h 180"/>
                <a:gd name="T122" fmla="*/ 156 w 1099"/>
                <a:gd name="T123" fmla="*/ 177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099" h="180">
                  <a:moveTo>
                    <a:pt x="1046" y="168"/>
                  </a:moveTo>
                  <a:cubicBezTo>
                    <a:pt x="1042" y="169"/>
                    <a:pt x="1038" y="170"/>
                    <a:pt x="1035" y="172"/>
                  </a:cubicBezTo>
                  <a:cubicBezTo>
                    <a:pt x="1032" y="173"/>
                    <a:pt x="1031" y="175"/>
                    <a:pt x="1032" y="177"/>
                  </a:cubicBezTo>
                  <a:cubicBezTo>
                    <a:pt x="1033" y="179"/>
                    <a:pt x="1035" y="180"/>
                    <a:pt x="1037" y="179"/>
                  </a:cubicBezTo>
                  <a:cubicBezTo>
                    <a:pt x="1041" y="178"/>
                    <a:pt x="1045" y="177"/>
                    <a:pt x="1049" y="175"/>
                  </a:cubicBezTo>
                  <a:cubicBezTo>
                    <a:pt x="1051" y="174"/>
                    <a:pt x="1052" y="172"/>
                    <a:pt x="1051" y="170"/>
                  </a:cubicBezTo>
                  <a:cubicBezTo>
                    <a:pt x="1050" y="168"/>
                    <a:pt x="1048" y="167"/>
                    <a:pt x="1046" y="168"/>
                  </a:cubicBezTo>
                  <a:close/>
                  <a:moveTo>
                    <a:pt x="1074" y="153"/>
                  </a:moveTo>
                  <a:cubicBezTo>
                    <a:pt x="1071" y="155"/>
                    <a:pt x="1067" y="157"/>
                    <a:pt x="1064" y="159"/>
                  </a:cubicBezTo>
                  <a:cubicBezTo>
                    <a:pt x="1062" y="160"/>
                    <a:pt x="1061" y="163"/>
                    <a:pt x="1062" y="165"/>
                  </a:cubicBezTo>
                  <a:cubicBezTo>
                    <a:pt x="1063" y="167"/>
                    <a:pt x="1066" y="167"/>
                    <a:pt x="1067" y="166"/>
                  </a:cubicBezTo>
                  <a:cubicBezTo>
                    <a:pt x="1071" y="164"/>
                    <a:pt x="1075" y="162"/>
                    <a:pt x="1078" y="160"/>
                  </a:cubicBezTo>
                  <a:cubicBezTo>
                    <a:pt x="1080" y="159"/>
                    <a:pt x="1081" y="156"/>
                    <a:pt x="1079" y="154"/>
                  </a:cubicBezTo>
                  <a:cubicBezTo>
                    <a:pt x="1078" y="153"/>
                    <a:pt x="1076" y="152"/>
                    <a:pt x="1074" y="153"/>
                  </a:cubicBezTo>
                  <a:close/>
                  <a:moveTo>
                    <a:pt x="1091" y="131"/>
                  </a:moveTo>
                  <a:cubicBezTo>
                    <a:pt x="1090" y="134"/>
                    <a:pt x="1089" y="137"/>
                    <a:pt x="1087" y="141"/>
                  </a:cubicBezTo>
                  <a:cubicBezTo>
                    <a:pt x="1086" y="142"/>
                    <a:pt x="1086" y="145"/>
                    <a:pt x="1088" y="146"/>
                  </a:cubicBezTo>
                  <a:cubicBezTo>
                    <a:pt x="1090" y="147"/>
                    <a:pt x="1093" y="147"/>
                    <a:pt x="1094" y="145"/>
                  </a:cubicBezTo>
                  <a:cubicBezTo>
                    <a:pt x="1096" y="141"/>
                    <a:pt x="1098" y="136"/>
                    <a:pt x="1099" y="132"/>
                  </a:cubicBezTo>
                  <a:cubicBezTo>
                    <a:pt x="1099" y="130"/>
                    <a:pt x="1097" y="128"/>
                    <a:pt x="1095" y="127"/>
                  </a:cubicBezTo>
                  <a:cubicBezTo>
                    <a:pt x="1093" y="127"/>
                    <a:pt x="1091" y="129"/>
                    <a:pt x="1091" y="131"/>
                  </a:cubicBezTo>
                  <a:close/>
                  <a:moveTo>
                    <a:pt x="1077" y="107"/>
                  </a:moveTo>
                  <a:cubicBezTo>
                    <a:pt x="1080" y="110"/>
                    <a:pt x="1083" y="113"/>
                    <a:pt x="1085" y="115"/>
                  </a:cubicBezTo>
                  <a:cubicBezTo>
                    <a:pt x="1086" y="117"/>
                    <a:pt x="1089" y="117"/>
                    <a:pt x="1091" y="116"/>
                  </a:cubicBezTo>
                  <a:cubicBezTo>
                    <a:pt x="1092" y="115"/>
                    <a:pt x="1093" y="112"/>
                    <a:pt x="1091" y="111"/>
                  </a:cubicBezTo>
                  <a:cubicBezTo>
                    <a:pt x="1089" y="107"/>
                    <a:pt x="1086" y="104"/>
                    <a:pt x="1082" y="101"/>
                  </a:cubicBezTo>
                  <a:cubicBezTo>
                    <a:pt x="1081" y="100"/>
                    <a:pt x="1078" y="100"/>
                    <a:pt x="1077" y="102"/>
                  </a:cubicBezTo>
                  <a:cubicBezTo>
                    <a:pt x="1075" y="103"/>
                    <a:pt x="1076" y="106"/>
                    <a:pt x="1077" y="107"/>
                  </a:cubicBezTo>
                  <a:close/>
                  <a:moveTo>
                    <a:pt x="1051" y="91"/>
                  </a:moveTo>
                  <a:cubicBezTo>
                    <a:pt x="1055" y="93"/>
                    <a:pt x="1058" y="95"/>
                    <a:pt x="1061" y="96"/>
                  </a:cubicBezTo>
                  <a:cubicBezTo>
                    <a:pt x="1063" y="97"/>
                    <a:pt x="1066" y="97"/>
                    <a:pt x="1067" y="95"/>
                  </a:cubicBezTo>
                  <a:cubicBezTo>
                    <a:pt x="1068" y="93"/>
                    <a:pt x="1067" y="91"/>
                    <a:pt x="1065" y="89"/>
                  </a:cubicBezTo>
                  <a:cubicBezTo>
                    <a:pt x="1062" y="87"/>
                    <a:pt x="1058" y="86"/>
                    <a:pt x="1054" y="84"/>
                  </a:cubicBezTo>
                  <a:cubicBezTo>
                    <a:pt x="1052" y="83"/>
                    <a:pt x="1050" y="83"/>
                    <a:pt x="1049" y="85"/>
                  </a:cubicBezTo>
                  <a:cubicBezTo>
                    <a:pt x="1048" y="87"/>
                    <a:pt x="1049" y="90"/>
                    <a:pt x="1051" y="91"/>
                  </a:cubicBezTo>
                  <a:close/>
                  <a:moveTo>
                    <a:pt x="1021" y="78"/>
                  </a:moveTo>
                  <a:cubicBezTo>
                    <a:pt x="1025" y="80"/>
                    <a:pt x="1029" y="81"/>
                    <a:pt x="1033" y="83"/>
                  </a:cubicBezTo>
                  <a:cubicBezTo>
                    <a:pt x="1035" y="83"/>
                    <a:pt x="1037" y="82"/>
                    <a:pt x="1038" y="80"/>
                  </a:cubicBezTo>
                  <a:cubicBezTo>
                    <a:pt x="1039" y="78"/>
                    <a:pt x="1038" y="76"/>
                    <a:pt x="1036" y="75"/>
                  </a:cubicBezTo>
                  <a:cubicBezTo>
                    <a:pt x="1032" y="74"/>
                    <a:pt x="1028" y="72"/>
                    <a:pt x="1024" y="71"/>
                  </a:cubicBezTo>
                  <a:cubicBezTo>
                    <a:pt x="1022" y="70"/>
                    <a:pt x="1020" y="71"/>
                    <a:pt x="1019" y="73"/>
                  </a:cubicBezTo>
                  <a:cubicBezTo>
                    <a:pt x="1018" y="75"/>
                    <a:pt x="1019" y="78"/>
                    <a:pt x="1021" y="78"/>
                  </a:cubicBezTo>
                  <a:close/>
                  <a:moveTo>
                    <a:pt x="991" y="68"/>
                  </a:moveTo>
                  <a:cubicBezTo>
                    <a:pt x="995" y="69"/>
                    <a:pt x="999" y="70"/>
                    <a:pt x="1002" y="72"/>
                  </a:cubicBezTo>
                  <a:cubicBezTo>
                    <a:pt x="1005" y="72"/>
                    <a:pt x="1007" y="71"/>
                    <a:pt x="1007" y="69"/>
                  </a:cubicBezTo>
                  <a:cubicBezTo>
                    <a:pt x="1008" y="67"/>
                    <a:pt x="1007" y="65"/>
                    <a:pt x="1005" y="64"/>
                  </a:cubicBezTo>
                  <a:cubicBezTo>
                    <a:pt x="1001" y="63"/>
                    <a:pt x="997" y="62"/>
                    <a:pt x="993" y="60"/>
                  </a:cubicBezTo>
                  <a:cubicBezTo>
                    <a:pt x="991" y="60"/>
                    <a:pt x="989" y="61"/>
                    <a:pt x="988" y="63"/>
                  </a:cubicBezTo>
                  <a:cubicBezTo>
                    <a:pt x="988" y="65"/>
                    <a:pt x="989" y="67"/>
                    <a:pt x="991" y="68"/>
                  </a:cubicBezTo>
                  <a:close/>
                  <a:moveTo>
                    <a:pt x="960" y="59"/>
                  </a:moveTo>
                  <a:cubicBezTo>
                    <a:pt x="964" y="60"/>
                    <a:pt x="968" y="62"/>
                    <a:pt x="972" y="63"/>
                  </a:cubicBezTo>
                  <a:cubicBezTo>
                    <a:pt x="974" y="63"/>
                    <a:pt x="976" y="62"/>
                    <a:pt x="977" y="60"/>
                  </a:cubicBezTo>
                  <a:cubicBezTo>
                    <a:pt x="977" y="58"/>
                    <a:pt x="976" y="55"/>
                    <a:pt x="974" y="55"/>
                  </a:cubicBezTo>
                  <a:cubicBezTo>
                    <a:pt x="970" y="54"/>
                    <a:pt x="966" y="53"/>
                    <a:pt x="962" y="52"/>
                  </a:cubicBezTo>
                  <a:cubicBezTo>
                    <a:pt x="960" y="51"/>
                    <a:pt x="958" y="52"/>
                    <a:pt x="957" y="55"/>
                  </a:cubicBezTo>
                  <a:cubicBezTo>
                    <a:pt x="957" y="57"/>
                    <a:pt x="958" y="59"/>
                    <a:pt x="960" y="59"/>
                  </a:cubicBezTo>
                  <a:close/>
                  <a:moveTo>
                    <a:pt x="929" y="52"/>
                  </a:moveTo>
                  <a:cubicBezTo>
                    <a:pt x="933" y="53"/>
                    <a:pt x="937" y="54"/>
                    <a:pt x="940" y="55"/>
                  </a:cubicBezTo>
                  <a:cubicBezTo>
                    <a:pt x="943" y="55"/>
                    <a:pt x="945" y="54"/>
                    <a:pt x="945" y="52"/>
                  </a:cubicBezTo>
                  <a:cubicBezTo>
                    <a:pt x="946" y="50"/>
                    <a:pt x="944" y="47"/>
                    <a:pt x="942" y="47"/>
                  </a:cubicBezTo>
                  <a:cubicBezTo>
                    <a:pt x="938" y="46"/>
                    <a:pt x="934" y="45"/>
                    <a:pt x="930" y="44"/>
                  </a:cubicBezTo>
                  <a:cubicBezTo>
                    <a:pt x="928" y="44"/>
                    <a:pt x="926" y="45"/>
                    <a:pt x="926" y="47"/>
                  </a:cubicBezTo>
                  <a:cubicBezTo>
                    <a:pt x="925" y="49"/>
                    <a:pt x="926" y="52"/>
                    <a:pt x="929" y="52"/>
                  </a:cubicBezTo>
                  <a:close/>
                  <a:moveTo>
                    <a:pt x="897" y="45"/>
                  </a:moveTo>
                  <a:cubicBezTo>
                    <a:pt x="901" y="46"/>
                    <a:pt x="905" y="47"/>
                    <a:pt x="909" y="48"/>
                  </a:cubicBezTo>
                  <a:cubicBezTo>
                    <a:pt x="911" y="48"/>
                    <a:pt x="913" y="47"/>
                    <a:pt x="914" y="45"/>
                  </a:cubicBezTo>
                  <a:cubicBezTo>
                    <a:pt x="914" y="43"/>
                    <a:pt x="913" y="40"/>
                    <a:pt x="910" y="40"/>
                  </a:cubicBezTo>
                  <a:cubicBezTo>
                    <a:pt x="907" y="39"/>
                    <a:pt x="903" y="38"/>
                    <a:pt x="899" y="38"/>
                  </a:cubicBezTo>
                  <a:cubicBezTo>
                    <a:pt x="896" y="37"/>
                    <a:pt x="894" y="39"/>
                    <a:pt x="894" y="41"/>
                  </a:cubicBezTo>
                  <a:cubicBezTo>
                    <a:pt x="893" y="43"/>
                    <a:pt x="895" y="45"/>
                    <a:pt x="897" y="45"/>
                  </a:cubicBezTo>
                  <a:close/>
                  <a:moveTo>
                    <a:pt x="865" y="40"/>
                  </a:moveTo>
                  <a:cubicBezTo>
                    <a:pt x="869" y="40"/>
                    <a:pt x="873" y="41"/>
                    <a:pt x="877" y="42"/>
                  </a:cubicBezTo>
                  <a:cubicBezTo>
                    <a:pt x="879" y="42"/>
                    <a:pt x="881" y="41"/>
                    <a:pt x="882" y="39"/>
                  </a:cubicBezTo>
                  <a:cubicBezTo>
                    <a:pt x="882" y="36"/>
                    <a:pt x="881" y="34"/>
                    <a:pt x="879" y="34"/>
                  </a:cubicBezTo>
                  <a:cubicBezTo>
                    <a:pt x="875" y="33"/>
                    <a:pt x="871" y="32"/>
                    <a:pt x="867" y="32"/>
                  </a:cubicBezTo>
                  <a:cubicBezTo>
                    <a:pt x="864" y="31"/>
                    <a:pt x="862" y="33"/>
                    <a:pt x="862" y="35"/>
                  </a:cubicBezTo>
                  <a:cubicBezTo>
                    <a:pt x="862" y="37"/>
                    <a:pt x="863" y="39"/>
                    <a:pt x="865" y="40"/>
                  </a:cubicBezTo>
                  <a:close/>
                  <a:moveTo>
                    <a:pt x="833" y="35"/>
                  </a:moveTo>
                  <a:cubicBezTo>
                    <a:pt x="837" y="35"/>
                    <a:pt x="841" y="36"/>
                    <a:pt x="845" y="36"/>
                  </a:cubicBezTo>
                  <a:cubicBezTo>
                    <a:pt x="848" y="37"/>
                    <a:pt x="850" y="35"/>
                    <a:pt x="850" y="33"/>
                  </a:cubicBezTo>
                  <a:cubicBezTo>
                    <a:pt x="850" y="31"/>
                    <a:pt x="849" y="29"/>
                    <a:pt x="847" y="28"/>
                  </a:cubicBezTo>
                  <a:cubicBezTo>
                    <a:pt x="843" y="28"/>
                    <a:pt x="839" y="27"/>
                    <a:pt x="835" y="27"/>
                  </a:cubicBezTo>
                  <a:cubicBezTo>
                    <a:pt x="832" y="26"/>
                    <a:pt x="830" y="28"/>
                    <a:pt x="830" y="30"/>
                  </a:cubicBezTo>
                  <a:cubicBezTo>
                    <a:pt x="830" y="32"/>
                    <a:pt x="831" y="34"/>
                    <a:pt x="833" y="35"/>
                  </a:cubicBezTo>
                  <a:close/>
                  <a:moveTo>
                    <a:pt x="801" y="30"/>
                  </a:moveTo>
                  <a:cubicBezTo>
                    <a:pt x="805" y="31"/>
                    <a:pt x="809" y="31"/>
                    <a:pt x="813" y="32"/>
                  </a:cubicBezTo>
                  <a:cubicBezTo>
                    <a:pt x="816" y="32"/>
                    <a:pt x="818" y="30"/>
                    <a:pt x="818" y="28"/>
                  </a:cubicBezTo>
                  <a:cubicBezTo>
                    <a:pt x="818" y="26"/>
                    <a:pt x="817" y="24"/>
                    <a:pt x="815" y="24"/>
                  </a:cubicBezTo>
                  <a:cubicBezTo>
                    <a:pt x="811" y="23"/>
                    <a:pt x="807" y="23"/>
                    <a:pt x="803" y="22"/>
                  </a:cubicBezTo>
                  <a:cubicBezTo>
                    <a:pt x="800" y="22"/>
                    <a:pt x="798" y="23"/>
                    <a:pt x="798" y="25"/>
                  </a:cubicBezTo>
                  <a:cubicBezTo>
                    <a:pt x="798" y="28"/>
                    <a:pt x="799" y="30"/>
                    <a:pt x="801" y="30"/>
                  </a:cubicBezTo>
                  <a:close/>
                  <a:moveTo>
                    <a:pt x="769" y="26"/>
                  </a:moveTo>
                  <a:cubicBezTo>
                    <a:pt x="773" y="26"/>
                    <a:pt x="777" y="27"/>
                    <a:pt x="781" y="27"/>
                  </a:cubicBezTo>
                  <a:cubicBezTo>
                    <a:pt x="784" y="28"/>
                    <a:pt x="786" y="26"/>
                    <a:pt x="786" y="24"/>
                  </a:cubicBezTo>
                  <a:cubicBezTo>
                    <a:pt x="786" y="22"/>
                    <a:pt x="785" y="20"/>
                    <a:pt x="782" y="19"/>
                  </a:cubicBezTo>
                  <a:cubicBezTo>
                    <a:pt x="778" y="19"/>
                    <a:pt x="774" y="18"/>
                    <a:pt x="770" y="18"/>
                  </a:cubicBezTo>
                  <a:cubicBezTo>
                    <a:pt x="768" y="18"/>
                    <a:pt x="766" y="19"/>
                    <a:pt x="766" y="21"/>
                  </a:cubicBezTo>
                  <a:cubicBezTo>
                    <a:pt x="766" y="24"/>
                    <a:pt x="767" y="26"/>
                    <a:pt x="769" y="26"/>
                  </a:cubicBezTo>
                  <a:close/>
                  <a:moveTo>
                    <a:pt x="737" y="22"/>
                  </a:moveTo>
                  <a:cubicBezTo>
                    <a:pt x="741" y="23"/>
                    <a:pt x="745" y="23"/>
                    <a:pt x="749" y="24"/>
                  </a:cubicBezTo>
                  <a:cubicBezTo>
                    <a:pt x="752" y="24"/>
                    <a:pt x="754" y="22"/>
                    <a:pt x="754" y="20"/>
                  </a:cubicBezTo>
                  <a:cubicBezTo>
                    <a:pt x="754" y="18"/>
                    <a:pt x="752" y="16"/>
                    <a:pt x="750" y="16"/>
                  </a:cubicBezTo>
                  <a:cubicBezTo>
                    <a:pt x="746" y="15"/>
                    <a:pt x="742" y="15"/>
                    <a:pt x="738" y="14"/>
                  </a:cubicBezTo>
                  <a:cubicBezTo>
                    <a:pt x="736" y="14"/>
                    <a:pt x="734" y="16"/>
                    <a:pt x="734" y="18"/>
                  </a:cubicBezTo>
                  <a:cubicBezTo>
                    <a:pt x="734" y="20"/>
                    <a:pt x="735" y="22"/>
                    <a:pt x="737" y="22"/>
                  </a:cubicBezTo>
                  <a:close/>
                  <a:moveTo>
                    <a:pt x="705" y="19"/>
                  </a:moveTo>
                  <a:cubicBezTo>
                    <a:pt x="709" y="20"/>
                    <a:pt x="713" y="20"/>
                    <a:pt x="717" y="20"/>
                  </a:cubicBezTo>
                  <a:cubicBezTo>
                    <a:pt x="719" y="21"/>
                    <a:pt x="721" y="19"/>
                    <a:pt x="722" y="17"/>
                  </a:cubicBezTo>
                  <a:cubicBezTo>
                    <a:pt x="722" y="15"/>
                    <a:pt x="720" y="13"/>
                    <a:pt x="718" y="12"/>
                  </a:cubicBezTo>
                  <a:cubicBezTo>
                    <a:pt x="714" y="12"/>
                    <a:pt x="710" y="12"/>
                    <a:pt x="706" y="11"/>
                  </a:cubicBezTo>
                  <a:cubicBezTo>
                    <a:pt x="704" y="11"/>
                    <a:pt x="702" y="13"/>
                    <a:pt x="702" y="15"/>
                  </a:cubicBezTo>
                  <a:cubicBezTo>
                    <a:pt x="701" y="17"/>
                    <a:pt x="703" y="19"/>
                    <a:pt x="705" y="19"/>
                  </a:cubicBezTo>
                  <a:close/>
                  <a:moveTo>
                    <a:pt x="673" y="17"/>
                  </a:moveTo>
                  <a:cubicBezTo>
                    <a:pt x="677" y="17"/>
                    <a:pt x="681" y="17"/>
                    <a:pt x="685" y="17"/>
                  </a:cubicBezTo>
                  <a:cubicBezTo>
                    <a:pt x="687" y="18"/>
                    <a:pt x="689" y="16"/>
                    <a:pt x="689" y="14"/>
                  </a:cubicBezTo>
                  <a:cubicBezTo>
                    <a:pt x="690" y="12"/>
                    <a:pt x="688" y="10"/>
                    <a:pt x="686" y="10"/>
                  </a:cubicBezTo>
                  <a:cubicBezTo>
                    <a:pt x="682" y="9"/>
                    <a:pt x="678" y="9"/>
                    <a:pt x="674" y="9"/>
                  </a:cubicBezTo>
                  <a:cubicBezTo>
                    <a:pt x="671" y="8"/>
                    <a:pt x="669" y="10"/>
                    <a:pt x="669" y="12"/>
                  </a:cubicBezTo>
                  <a:cubicBezTo>
                    <a:pt x="669" y="14"/>
                    <a:pt x="671" y="16"/>
                    <a:pt x="673" y="17"/>
                  </a:cubicBezTo>
                  <a:close/>
                  <a:moveTo>
                    <a:pt x="641" y="14"/>
                  </a:moveTo>
                  <a:cubicBezTo>
                    <a:pt x="645" y="14"/>
                    <a:pt x="649" y="15"/>
                    <a:pt x="653" y="15"/>
                  </a:cubicBezTo>
                  <a:cubicBezTo>
                    <a:pt x="655" y="15"/>
                    <a:pt x="657" y="14"/>
                    <a:pt x="657" y="11"/>
                  </a:cubicBezTo>
                  <a:cubicBezTo>
                    <a:pt x="657" y="9"/>
                    <a:pt x="656" y="7"/>
                    <a:pt x="653" y="7"/>
                  </a:cubicBezTo>
                  <a:cubicBezTo>
                    <a:pt x="649" y="7"/>
                    <a:pt x="645" y="6"/>
                    <a:pt x="641" y="6"/>
                  </a:cubicBezTo>
                  <a:cubicBezTo>
                    <a:pt x="639" y="6"/>
                    <a:pt x="637" y="8"/>
                    <a:pt x="637" y="10"/>
                  </a:cubicBezTo>
                  <a:cubicBezTo>
                    <a:pt x="637" y="12"/>
                    <a:pt x="639" y="14"/>
                    <a:pt x="641" y="14"/>
                  </a:cubicBezTo>
                  <a:close/>
                  <a:moveTo>
                    <a:pt x="608" y="12"/>
                  </a:moveTo>
                  <a:cubicBezTo>
                    <a:pt x="613" y="13"/>
                    <a:pt x="617" y="13"/>
                    <a:pt x="621" y="13"/>
                  </a:cubicBezTo>
                  <a:cubicBezTo>
                    <a:pt x="623" y="13"/>
                    <a:pt x="625" y="11"/>
                    <a:pt x="625" y="9"/>
                  </a:cubicBezTo>
                  <a:cubicBezTo>
                    <a:pt x="625" y="7"/>
                    <a:pt x="623" y="5"/>
                    <a:pt x="621" y="5"/>
                  </a:cubicBezTo>
                  <a:cubicBezTo>
                    <a:pt x="617" y="5"/>
                    <a:pt x="613" y="5"/>
                    <a:pt x="609" y="4"/>
                  </a:cubicBezTo>
                  <a:cubicBezTo>
                    <a:pt x="607" y="4"/>
                    <a:pt x="605" y="6"/>
                    <a:pt x="605" y="8"/>
                  </a:cubicBezTo>
                  <a:cubicBezTo>
                    <a:pt x="605" y="10"/>
                    <a:pt x="606" y="12"/>
                    <a:pt x="608" y="12"/>
                  </a:cubicBezTo>
                  <a:close/>
                  <a:moveTo>
                    <a:pt x="576" y="11"/>
                  </a:moveTo>
                  <a:cubicBezTo>
                    <a:pt x="580" y="11"/>
                    <a:pt x="584" y="11"/>
                    <a:pt x="588" y="11"/>
                  </a:cubicBezTo>
                  <a:cubicBezTo>
                    <a:pt x="591" y="11"/>
                    <a:pt x="592" y="10"/>
                    <a:pt x="593" y="7"/>
                  </a:cubicBezTo>
                  <a:cubicBezTo>
                    <a:pt x="593" y="5"/>
                    <a:pt x="591" y="3"/>
                    <a:pt x="589" y="3"/>
                  </a:cubicBezTo>
                  <a:cubicBezTo>
                    <a:pt x="585" y="3"/>
                    <a:pt x="581" y="3"/>
                    <a:pt x="577" y="3"/>
                  </a:cubicBezTo>
                  <a:cubicBezTo>
                    <a:pt x="574" y="3"/>
                    <a:pt x="572" y="4"/>
                    <a:pt x="572" y="7"/>
                  </a:cubicBezTo>
                  <a:cubicBezTo>
                    <a:pt x="572" y="9"/>
                    <a:pt x="574" y="11"/>
                    <a:pt x="576" y="11"/>
                  </a:cubicBezTo>
                  <a:close/>
                  <a:moveTo>
                    <a:pt x="544" y="10"/>
                  </a:moveTo>
                  <a:cubicBezTo>
                    <a:pt x="547" y="10"/>
                    <a:pt x="550" y="10"/>
                    <a:pt x="553" y="10"/>
                  </a:cubicBezTo>
                  <a:cubicBezTo>
                    <a:pt x="554" y="10"/>
                    <a:pt x="555" y="10"/>
                    <a:pt x="556" y="10"/>
                  </a:cubicBezTo>
                  <a:cubicBezTo>
                    <a:pt x="558" y="10"/>
                    <a:pt x="560" y="8"/>
                    <a:pt x="560" y="6"/>
                  </a:cubicBezTo>
                  <a:cubicBezTo>
                    <a:pt x="560" y="4"/>
                    <a:pt x="559" y="2"/>
                    <a:pt x="556" y="2"/>
                  </a:cubicBezTo>
                  <a:cubicBezTo>
                    <a:pt x="555" y="2"/>
                    <a:pt x="554" y="2"/>
                    <a:pt x="553" y="2"/>
                  </a:cubicBezTo>
                  <a:cubicBezTo>
                    <a:pt x="550" y="2"/>
                    <a:pt x="547" y="2"/>
                    <a:pt x="544" y="2"/>
                  </a:cubicBezTo>
                  <a:cubicBezTo>
                    <a:pt x="542" y="2"/>
                    <a:pt x="540" y="3"/>
                    <a:pt x="540" y="5"/>
                  </a:cubicBezTo>
                  <a:cubicBezTo>
                    <a:pt x="540" y="8"/>
                    <a:pt x="542" y="10"/>
                    <a:pt x="544" y="10"/>
                  </a:cubicBezTo>
                  <a:close/>
                  <a:moveTo>
                    <a:pt x="512" y="9"/>
                  </a:moveTo>
                  <a:cubicBezTo>
                    <a:pt x="516" y="9"/>
                    <a:pt x="520" y="9"/>
                    <a:pt x="524" y="9"/>
                  </a:cubicBezTo>
                  <a:cubicBezTo>
                    <a:pt x="526" y="9"/>
                    <a:pt x="528" y="7"/>
                    <a:pt x="528" y="5"/>
                  </a:cubicBezTo>
                  <a:cubicBezTo>
                    <a:pt x="528" y="3"/>
                    <a:pt x="526" y="1"/>
                    <a:pt x="524" y="1"/>
                  </a:cubicBezTo>
                  <a:cubicBezTo>
                    <a:pt x="520" y="1"/>
                    <a:pt x="516" y="1"/>
                    <a:pt x="512" y="1"/>
                  </a:cubicBezTo>
                  <a:cubicBezTo>
                    <a:pt x="510" y="1"/>
                    <a:pt x="508" y="2"/>
                    <a:pt x="508" y="5"/>
                  </a:cubicBezTo>
                  <a:cubicBezTo>
                    <a:pt x="508" y="7"/>
                    <a:pt x="509" y="9"/>
                    <a:pt x="512" y="9"/>
                  </a:cubicBezTo>
                  <a:close/>
                  <a:moveTo>
                    <a:pt x="479" y="8"/>
                  </a:moveTo>
                  <a:cubicBezTo>
                    <a:pt x="483" y="8"/>
                    <a:pt x="487" y="8"/>
                    <a:pt x="491" y="8"/>
                  </a:cubicBezTo>
                  <a:cubicBezTo>
                    <a:pt x="494" y="8"/>
                    <a:pt x="495" y="7"/>
                    <a:pt x="496" y="4"/>
                  </a:cubicBezTo>
                  <a:cubicBezTo>
                    <a:pt x="496" y="2"/>
                    <a:pt x="494" y="0"/>
                    <a:pt x="492" y="0"/>
                  </a:cubicBezTo>
                  <a:cubicBezTo>
                    <a:pt x="488" y="0"/>
                    <a:pt x="483" y="0"/>
                    <a:pt x="479" y="0"/>
                  </a:cubicBezTo>
                  <a:cubicBezTo>
                    <a:pt x="477" y="0"/>
                    <a:pt x="475" y="2"/>
                    <a:pt x="475" y="4"/>
                  </a:cubicBezTo>
                  <a:cubicBezTo>
                    <a:pt x="475" y="7"/>
                    <a:pt x="477" y="8"/>
                    <a:pt x="479" y="8"/>
                  </a:cubicBezTo>
                  <a:close/>
                  <a:moveTo>
                    <a:pt x="447" y="8"/>
                  </a:moveTo>
                  <a:cubicBezTo>
                    <a:pt x="451" y="8"/>
                    <a:pt x="455" y="8"/>
                    <a:pt x="459" y="8"/>
                  </a:cubicBezTo>
                  <a:cubicBezTo>
                    <a:pt x="459" y="8"/>
                    <a:pt x="459" y="8"/>
                    <a:pt x="459" y="8"/>
                  </a:cubicBezTo>
                  <a:cubicBezTo>
                    <a:pt x="461" y="8"/>
                    <a:pt x="463" y="6"/>
                    <a:pt x="463" y="4"/>
                  </a:cubicBezTo>
                  <a:cubicBezTo>
                    <a:pt x="463" y="2"/>
                    <a:pt x="461" y="0"/>
                    <a:pt x="459" y="0"/>
                  </a:cubicBezTo>
                  <a:cubicBezTo>
                    <a:pt x="459" y="0"/>
                    <a:pt x="459" y="0"/>
                    <a:pt x="459" y="0"/>
                  </a:cubicBezTo>
                  <a:cubicBezTo>
                    <a:pt x="455" y="0"/>
                    <a:pt x="451" y="0"/>
                    <a:pt x="447" y="0"/>
                  </a:cubicBezTo>
                  <a:cubicBezTo>
                    <a:pt x="445" y="0"/>
                    <a:pt x="443" y="2"/>
                    <a:pt x="443" y="4"/>
                  </a:cubicBezTo>
                  <a:cubicBezTo>
                    <a:pt x="443" y="6"/>
                    <a:pt x="445" y="8"/>
                    <a:pt x="447" y="8"/>
                  </a:cubicBezTo>
                  <a:close/>
                  <a:moveTo>
                    <a:pt x="415" y="9"/>
                  </a:moveTo>
                  <a:cubicBezTo>
                    <a:pt x="419" y="9"/>
                    <a:pt x="423" y="8"/>
                    <a:pt x="427" y="8"/>
                  </a:cubicBezTo>
                  <a:cubicBezTo>
                    <a:pt x="429" y="8"/>
                    <a:pt x="431" y="7"/>
                    <a:pt x="431" y="4"/>
                  </a:cubicBezTo>
                  <a:cubicBezTo>
                    <a:pt x="431" y="2"/>
                    <a:pt x="429" y="0"/>
                    <a:pt x="427" y="0"/>
                  </a:cubicBezTo>
                  <a:cubicBezTo>
                    <a:pt x="423" y="0"/>
                    <a:pt x="419" y="1"/>
                    <a:pt x="415" y="1"/>
                  </a:cubicBezTo>
                  <a:cubicBezTo>
                    <a:pt x="412" y="1"/>
                    <a:pt x="411" y="2"/>
                    <a:pt x="411" y="5"/>
                  </a:cubicBezTo>
                  <a:cubicBezTo>
                    <a:pt x="411" y="7"/>
                    <a:pt x="413" y="9"/>
                    <a:pt x="415" y="9"/>
                  </a:cubicBezTo>
                  <a:close/>
                  <a:moveTo>
                    <a:pt x="382" y="9"/>
                  </a:moveTo>
                  <a:cubicBezTo>
                    <a:pt x="386" y="9"/>
                    <a:pt x="391" y="9"/>
                    <a:pt x="395" y="9"/>
                  </a:cubicBezTo>
                  <a:cubicBezTo>
                    <a:pt x="397" y="9"/>
                    <a:pt x="399" y="7"/>
                    <a:pt x="398" y="5"/>
                  </a:cubicBezTo>
                  <a:cubicBezTo>
                    <a:pt x="398" y="3"/>
                    <a:pt x="397" y="1"/>
                    <a:pt x="394" y="1"/>
                  </a:cubicBezTo>
                  <a:cubicBezTo>
                    <a:pt x="390" y="1"/>
                    <a:pt x="386" y="1"/>
                    <a:pt x="382" y="1"/>
                  </a:cubicBezTo>
                  <a:cubicBezTo>
                    <a:pt x="380" y="1"/>
                    <a:pt x="378" y="3"/>
                    <a:pt x="378" y="5"/>
                  </a:cubicBezTo>
                  <a:cubicBezTo>
                    <a:pt x="378" y="8"/>
                    <a:pt x="380" y="9"/>
                    <a:pt x="382" y="9"/>
                  </a:cubicBezTo>
                  <a:close/>
                  <a:moveTo>
                    <a:pt x="350" y="11"/>
                  </a:moveTo>
                  <a:cubicBezTo>
                    <a:pt x="354" y="10"/>
                    <a:pt x="358" y="10"/>
                    <a:pt x="362" y="10"/>
                  </a:cubicBezTo>
                  <a:cubicBezTo>
                    <a:pt x="365" y="10"/>
                    <a:pt x="366" y="8"/>
                    <a:pt x="366" y="6"/>
                  </a:cubicBezTo>
                  <a:cubicBezTo>
                    <a:pt x="366" y="4"/>
                    <a:pt x="364" y="2"/>
                    <a:pt x="362" y="2"/>
                  </a:cubicBezTo>
                  <a:cubicBezTo>
                    <a:pt x="358" y="2"/>
                    <a:pt x="354" y="2"/>
                    <a:pt x="350" y="3"/>
                  </a:cubicBezTo>
                  <a:cubicBezTo>
                    <a:pt x="348" y="3"/>
                    <a:pt x="346" y="5"/>
                    <a:pt x="346" y="7"/>
                  </a:cubicBezTo>
                  <a:cubicBezTo>
                    <a:pt x="346" y="9"/>
                    <a:pt x="348" y="11"/>
                    <a:pt x="350" y="11"/>
                  </a:cubicBezTo>
                  <a:close/>
                  <a:moveTo>
                    <a:pt x="318" y="12"/>
                  </a:moveTo>
                  <a:cubicBezTo>
                    <a:pt x="322" y="12"/>
                    <a:pt x="326" y="12"/>
                    <a:pt x="330" y="12"/>
                  </a:cubicBezTo>
                  <a:cubicBezTo>
                    <a:pt x="332" y="11"/>
                    <a:pt x="334" y="10"/>
                    <a:pt x="334" y="7"/>
                  </a:cubicBezTo>
                  <a:cubicBezTo>
                    <a:pt x="334" y="5"/>
                    <a:pt x="332" y="3"/>
                    <a:pt x="330" y="4"/>
                  </a:cubicBezTo>
                  <a:cubicBezTo>
                    <a:pt x="326" y="4"/>
                    <a:pt x="321" y="4"/>
                    <a:pt x="317" y="4"/>
                  </a:cubicBezTo>
                  <a:cubicBezTo>
                    <a:pt x="315" y="4"/>
                    <a:pt x="314" y="6"/>
                    <a:pt x="314" y="8"/>
                  </a:cubicBezTo>
                  <a:cubicBezTo>
                    <a:pt x="314" y="11"/>
                    <a:pt x="316" y="12"/>
                    <a:pt x="318" y="12"/>
                  </a:cubicBezTo>
                  <a:close/>
                  <a:moveTo>
                    <a:pt x="286" y="14"/>
                  </a:moveTo>
                  <a:cubicBezTo>
                    <a:pt x="290" y="14"/>
                    <a:pt x="294" y="14"/>
                    <a:pt x="298" y="13"/>
                  </a:cubicBezTo>
                  <a:cubicBezTo>
                    <a:pt x="300" y="13"/>
                    <a:pt x="302" y="11"/>
                    <a:pt x="302" y="9"/>
                  </a:cubicBezTo>
                  <a:cubicBezTo>
                    <a:pt x="301" y="7"/>
                    <a:pt x="299" y="5"/>
                    <a:pt x="297" y="6"/>
                  </a:cubicBezTo>
                  <a:cubicBezTo>
                    <a:pt x="293" y="6"/>
                    <a:pt x="289" y="6"/>
                    <a:pt x="285" y="6"/>
                  </a:cubicBezTo>
                  <a:cubicBezTo>
                    <a:pt x="283" y="7"/>
                    <a:pt x="281" y="8"/>
                    <a:pt x="281" y="11"/>
                  </a:cubicBezTo>
                  <a:cubicBezTo>
                    <a:pt x="282" y="13"/>
                    <a:pt x="284" y="15"/>
                    <a:pt x="286" y="14"/>
                  </a:cubicBezTo>
                  <a:close/>
                  <a:moveTo>
                    <a:pt x="254" y="17"/>
                  </a:moveTo>
                  <a:cubicBezTo>
                    <a:pt x="258" y="17"/>
                    <a:pt x="262" y="16"/>
                    <a:pt x="266" y="16"/>
                  </a:cubicBezTo>
                  <a:cubicBezTo>
                    <a:pt x="268" y="16"/>
                    <a:pt x="269" y="14"/>
                    <a:pt x="269" y="12"/>
                  </a:cubicBezTo>
                  <a:cubicBezTo>
                    <a:pt x="269" y="9"/>
                    <a:pt x="267" y="8"/>
                    <a:pt x="265" y="8"/>
                  </a:cubicBezTo>
                  <a:cubicBezTo>
                    <a:pt x="261" y="8"/>
                    <a:pt x="257" y="9"/>
                    <a:pt x="253" y="9"/>
                  </a:cubicBezTo>
                  <a:cubicBezTo>
                    <a:pt x="251" y="9"/>
                    <a:pt x="249" y="11"/>
                    <a:pt x="249" y="13"/>
                  </a:cubicBezTo>
                  <a:cubicBezTo>
                    <a:pt x="249" y="16"/>
                    <a:pt x="251" y="17"/>
                    <a:pt x="254" y="17"/>
                  </a:cubicBezTo>
                  <a:close/>
                  <a:moveTo>
                    <a:pt x="221" y="20"/>
                  </a:moveTo>
                  <a:cubicBezTo>
                    <a:pt x="225" y="20"/>
                    <a:pt x="229" y="19"/>
                    <a:pt x="233" y="19"/>
                  </a:cubicBezTo>
                  <a:cubicBezTo>
                    <a:pt x="236" y="19"/>
                    <a:pt x="237" y="17"/>
                    <a:pt x="237" y="15"/>
                  </a:cubicBezTo>
                  <a:cubicBezTo>
                    <a:pt x="237" y="12"/>
                    <a:pt x="235" y="11"/>
                    <a:pt x="233" y="11"/>
                  </a:cubicBezTo>
                  <a:cubicBezTo>
                    <a:pt x="229" y="12"/>
                    <a:pt x="225" y="12"/>
                    <a:pt x="221" y="12"/>
                  </a:cubicBezTo>
                  <a:cubicBezTo>
                    <a:pt x="218" y="13"/>
                    <a:pt x="217" y="15"/>
                    <a:pt x="217" y="17"/>
                  </a:cubicBezTo>
                  <a:cubicBezTo>
                    <a:pt x="217" y="19"/>
                    <a:pt x="219" y="21"/>
                    <a:pt x="221" y="20"/>
                  </a:cubicBezTo>
                  <a:close/>
                  <a:moveTo>
                    <a:pt x="189" y="24"/>
                  </a:moveTo>
                  <a:cubicBezTo>
                    <a:pt x="193" y="24"/>
                    <a:pt x="197" y="23"/>
                    <a:pt x="201" y="23"/>
                  </a:cubicBezTo>
                  <a:cubicBezTo>
                    <a:pt x="204" y="23"/>
                    <a:pt x="205" y="21"/>
                    <a:pt x="205" y="18"/>
                  </a:cubicBezTo>
                  <a:cubicBezTo>
                    <a:pt x="205" y="16"/>
                    <a:pt x="203" y="15"/>
                    <a:pt x="200" y="15"/>
                  </a:cubicBezTo>
                  <a:cubicBezTo>
                    <a:pt x="196" y="15"/>
                    <a:pt x="192" y="16"/>
                    <a:pt x="188" y="16"/>
                  </a:cubicBezTo>
                  <a:cubicBezTo>
                    <a:pt x="186" y="17"/>
                    <a:pt x="185" y="19"/>
                    <a:pt x="185" y="21"/>
                  </a:cubicBezTo>
                  <a:cubicBezTo>
                    <a:pt x="185" y="23"/>
                    <a:pt x="187" y="25"/>
                    <a:pt x="189" y="24"/>
                  </a:cubicBezTo>
                  <a:close/>
                  <a:moveTo>
                    <a:pt x="158" y="29"/>
                  </a:moveTo>
                  <a:cubicBezTo>
                    <a:pt x="162" y="29"/>
                    <a:pt x="165" y="28"/>
                    <a:pt x="170" y="27"/>
                  </a:cubicBezTo>
                  <a:cubicBezTo>
                    <a:pt x="172" y="27"/>
                    <a:pt x="173" y="25"/>
                    <a:pt x="173" y="23"/>
                  </a:cubicBezTo>
                  <a:cubicBezTo>
                    <a:pt x="173" y="21"/>
                    <a:pt x="170" y="19"/>
                    <a:pt x="168" y="19"/>
                  </a:cubicBezTo>
                  <a:cubicBezTo>
                    <a:pt x="164" y="20"/>
                    <a:pt x="160" y="21"/>
                    <a:pt x="156" y="21"/>
                  </a:cubicBezTo>
                  <a:cubicBezTo>
                    <a:pt x="154" y="22"/>
                    <a:pt x="153" y="24"/>
                    <a:pt x="153" y="26"/>
                  </a:cubicBezTo>
                  <a:cubicBezTo>
                    <a:pt x="153" y="28"/>
                    <a:pt x="155" y="30"/>
                    <a:pt x="158" y="29"/>
                  </a:cubicBezTo>
                  <a:close/>
                  <a:moveTo>
                    <a:pt x="126" y="35"/>
                  </a:moveTo>
                  <a:cubicBezTo>
                    <a:pt x="130" y="34"/>
                    <a:pt x="134" y="34"/>
                    <a:pt x="138" y="33"/>
                  </a:cubicBezTo>
                  <a:cubicBezTo>
                    <a:pt x="140" y="32"/>
                    <a:pt x="141" y="30"/>
                    <a:pt x="141" y="28"/>
                  </a:cubicBezTo>
                  <a:cubicBezTo>
                    <a:pt x="141" y="26"/>
                    <a:pt x="138" y="25"/>
                    <a:pt x="136" y="25"/>
                  </a:cubicBezTo>
                  <a:cubicBezTo>
                    <a:pt x="132" y="26"/>
                    <a:pt x="128" y="27"/>
                    <a:pt x="124" y="27"/>
                  </a:cubicBezTo>
                  <a:cubicBezTo>
                    <a:pt x="122" y="28"/>
                    <a:pt x="121" y="30"/>
                    <a:pt x="121" y="32"/>
                  </a:cubicBezTo>
                  <a:cubicBezTo>
                    <a:pt x="122" y="34"/>
                    <a:pt x="124" y="36"/>
                    <a:pt x="126" y="35"/>
                  </a:cubicBezTo>
                  <a:close/>
                  <a:moveTo>
                    <a:pt x="95" y="43"/>
                  </a:moveTo>
                  <a:cubicBezTo>
                    <a:pt x="98" y="42"/>
                    <a:pt x="102" y="41"/>
                    <a:pt x="106" y="40"/>
                  </a:cubicBezTo>
                  <a:cubicBezTo>
                    <a:pt x="108" y="39"/>
                    <a:pt x="110" y="37"/>
                    <a:pt x="109" y="35"/>
                  </a:cubicBezTo>
                  <a:cubicBezTo>
                    <a:pt x="109" y="33"/>
                    <a:pt x="107" y="31"/>
                    <a:pt x="104" y="32"/>
                  </a:cubicBezTo>
                  <a:cubicBezTo>
                    <a:pt x="100" y="33"/>
                    <a:pt x="96" y="34"/>
                    <a:pt x="93" y="35"/>
                  </a:cubicBezTo>
                  <a:cubicBezTo>
                    <a:pt x="90" y="35"/>
                    <a:pt x="89" y="38"/>
                    <a:pt x="90" y="40"/>
                  </a:cubicBezTo>
                  <a:cubicBezTo>
                    <a:pt x="90" y="42"/>
                    <a:pt x="92" y="43"/>
                    <a:pt x="95" y="43"/>
                  </a:cubicBezTo>
                  <a:close/>
                  <a:moveTo>
                    <a:pt x="64" y="52"/>
                  </a:moveTo>
                  <a:cubicBezTo>
                    <a:pt x="68" y="50"/>
                    <a:pt x="71" y="49"/>
                    <a:pt x="75" y="48"/>
                  </a:cubicBezTo>
                  <a:cubicBezTo>
                    <a:pt x="77" y="47"/>
                    <a:pt x="79" y="45"/>
                    <a:pt x="78" y="43"/>
                  </a:cubicBezTo>
                  <a:cubicBezTo>
                    <a:pt x="77" y="41"/>
                    <a:pt x="75" y="40"/>
                    <a:pt x="73" y="40"/>
                  </a:cubicBezTo>
                  <a:cubicBezTo>
                    <a:pt x="69" y="42"/>
                    <a:pt x="65" y="43"/>
                    <a:pt x="61" y="44"/>
                  </a:cubicBezTo>
                  <a:cubicBezTo>
                    <a:pt x="59" y="45"/>
                    <a:pt x="58" y="47"/>
                    <a:pt x="59" y="49"/>
                  </a:cubicBezTo>
                  <a:cubicBezTo>
                    <a:pt x="60" y="51"/>
                    <a:pt x="62" y="52"/>
                    <a:pt x="64" y="52"/>
                  </a:cubicBezTo>
                  <a:close/>
                  <a:moveTo>
                    <a:pt x="35" y="64"/>
                  </a:moveTo>
                  <a:cubicBezTo>
                    <a:pt x="38" y="62"/>
                    <a:pt x="42" y="61"/>
                    <a:pt x="45" y="59"/>
                  </a:cubicBezTo>
                  <a:cubicBezTo>
                    <a:pt x="47" y="58"/>
                    <a:pt x="48" y="56"/>
                    <a:pt x="47" y="54"/>
                  </a:cubicBezTo>
                  <a:cubicBezTo>
                    <a:pt x="47" y="52"/>
                    <a:pt x="44" y="51"/>
                    <a:pt x="42" y="52"/>
                  </a:cubicBezTo>
                  <a:cubicBezTo>
                    <a:pt x="38" y="53"/>
                    <a:pt x="34" y="55"/>
                    <a:pt x="31" y="57"/>
                  </a:cubicBezTo>
                  <a:cubicBezTo>
                    <a:pt x="29" y="58"/>
                    <a:pt x="28" y="61"/>
                    <a:pt x="29" y="63"/>
                  </a:cubicBezTo>
                  <a:cubicBezTo>
                    <a:pt x="30" y="65"/>
                    <a:pt x="33" y="65"/>
                    <a:pt x="35" y="64"/>
                  </a:cubicBezTo>
                  <a:close/>
                  <a:moveTo>
                    <a:pt x="11" y="83"/>
                  </a:moveTo>
                  <a:cubicBezTo>
                    <a:pt x="13" y="80"/>
                    <a:pt x="16" y="78"/>
                    <a:pt x="19" y="75"/>
                  </a:cubicBezTo>
                  <a:cubicBezTo>
                    <a:pt x="20" y="73"/>
                    <a:pt x="21" y="71"/>
                    <a:pt x="19" y="69"/>
                  </a:cubicBezTo>
                  <a:cubicBezTo>
                    <a:pt x="18" y="68"/>
                    <a:pt x="15" y="67"/>
                    <a:pt x="14" y="69"/>
                  </a:cubicBezTo>
                  <a:cubicBezTo>
                    <a:pt x="10" y="72"/>
                    <a:pt x="7" y="75"/>
                    <a:pt x="5" y="78"/>
                  </a:cubicBezTo>
                  <a:cubicBezTo>
                    <a:pt x="3" y="80"/>
                    <a:pt x="4" y="83"/>
                    <a:pt x="6" y="84"/>
                  </a:cubicBezTo>
                  <a:cubicBezTo>
                    <a:pt x="8" y="85"/>
                    <a:pt x="10" y="85"/>
                    <a:pt x="11" y="83"/>
                  </a:cubicBezTo>
                  <a:close/>
                  <a:moveTo>
                    <a:pt x="13" y="108"/>
                  </a:moveTo>
                  <a:cubicBezTo>
                    <a:pt x="11" y="105"/>
                    <a:pt x="9" y="102"/>
                    <a:pt x="8" y="99"/>
                  </a:cubicBezTo>
                  <a:cubicBezTo>
                    <a:pt x="8" y="97"/>
                    <a:pt x="6" y="95"/>
                    <a:pt x="3" y="96"/>
                  </a:cubicBezTo>
                  <a:cubicBezTo>
                    <a:pt x="1" y="96"/>
                    <a:pt x="0" y="99"/>
                    <a:pt x="1" y="101"/>
                  </a:cubicBezTo>
                  <a:cubicBezTo>
                    <a:pt x="2" y="105"/>
                    <a:pt x="4" y="109"/>
                    <a:pt x="7" y="113"/>
                  </a:cubicBezTo>
                  <a:cubicBezTo>
                    <a:pt x="8" y="115"/>
                    <a:pt x="11" y="115"/>
                    <a:pt x="12" y="114"/>
                  </a:cubicBezTo>
                  <a:cubicBezTo>
                    <a:pt x="14" y="112"/>
                    <a:pt x="14" y="110"/>
                    <a:pt x="13" y="108"/>
                  </a:cubicBezTo>
                  <a:close/>
                  <a:moveTo>
                    <a:pt x="37" y="127"/>
                  </a:moveTo>
                  <a:cubicBezTo>
                    <a:pt x="33" y="125"/>
                    <a:pt x="30" y="123"/>
                    <a:pt x="27" y="121"/>
                  </a:cubicBezTo>
                  <a:cubicBezTo>
                    <a:pt x="25" y="120"/>
                    <a:pt x="23" y="120"/>
                    <a:pt x="21" y="122"/>
                  </a:cubicBezTo>
                  <a:cubicBezTo>
                    <a:pt x="20" y="124"/>
                    <a:pt x="21" y="126"/>
                    <a:pt x="22" y="127"/>
                  </a:cubicBezTo>
                  <a:cubicBezTo>
                    <a:pt x="26" y="130"/>
                    <a:pt x="29" y="132"/>
                    <a:pt x="33" y="134"/>
                  </a:cubicBezTo>
                  <a:cubicBezTo>
                    <a:pt x="35" y="135"/>
                    <a:pt x="37" y="135"/>
                    <a:pt x="38" y="133"/>
                  </a:cubicBezTo>
                  <a:cubicBezTo>
                    <a:pt x="39" y="131"/>
                    <a:pt x="39" y="128"/>
                    <a:pt x="37" y="127"/>
                  </a:cubicBezTo>
                  <a:close/>
                  <a:moveTo>
                    <a:pt x="66" y="141"/>
                  </a:moveTo>
                  <a:cubicBezTo>
                    <a:pt x="62" y="139"/>
                    <a:pt x="58" y="138"/>
                    <a:pt x="55" y="136"/>
                  </a:cubicBezTo>
                  <a:cubicBezTo>
                    <a:pt x="53" y="135"/>
                    <a:pt x="50" y="136"/>
                    <a:pt x="49" y="138"/>
                  </a:cubicBezTo>
                  <a:cubicBezTo>
                    <a:pt x="48" y="140"/>
                    <a:pt x="49" y="143"/>
                    <a:pt x="51" y="143"/>
                  </a:cubicBezTo>
                  <a:cubicBezTo>
                    <a:pt x="55" y="145"/>
                    <a:pt x="59" y="147"/>
                    <a:pt x="63" y="148"/>
                  </a:cubicBezTo>
                  <a:cubicBezTo>
                    <a:pt x="65" y="149"/>
                    <a:pt x="67" y="148"/>
                    <a:pt x="68" y="146"/>
                  </a:cubicBezTo>
                  <a:cubicBezTo>
                    <a:pt x="69" y="144"/>
                    <a:pt x="68" y="142"/>
                    <a:pt x="66" y="141"/>
                  </a:cubicBezTo>
                  <a:close/>
                  <a:moveTo>
                    <a:pt x="96" y="152"/>
                  </a:moveTo>
                  <a:cubicBezTo>
                    <a:pt x="92" y="151"/>
                    <a:pt x="88" y="149"/>
                    <a:pt x="84" y="148"/>
                  </a:cubicBezTo>
                  <a:cubicBezTo>
                    <a:pt x="82" y="147"/>
                    <a:pt x="80" y="148"/>
                    <a:pt x="79" y="150"/>
                  </a:cubicBezTo>
                  <a:cubicBezTo>
                    <a:pt x="78" y="153"/>
                    <a:pt x="80" y="155"/>
                    <a:pt x="82" y="156"/>
                  </a:cubicBezTo>
                  <a:cubicBezTo>
                    <a:pt x="85" y="157"/>
                    <a:pt x="89" y="158"/>
                    <a:pt x="93" y="159"/>
                  </a:cubicBezTo>
                  <a:cubicBezTo>
                    <a:pt x="95" y="160"/>
                    <a:pt x="98" y="159"/>
                    <a:pt x="98" y="157"/>
                  </a:cubicBezTo>
                  <a:cubicBezTo>
                    <a:pt x="99" y="155"/>
                    <a:pt x="98" y="153"/>
                    <a:pt x="96" y="152"/>
                  </a:cubicBezTo>
                  <a:close/>
                  <a:moveTo>
                    <a:pt x="127" y="161"/>
                  </a:moveTo>
                  <a:cubicBezTo>
                    <a:pt x="123" y="160"/>
                    <a:pt x="119" y="159"/>
                    <a:pt x="115" y="158"/>
                  </a:cubicBezTo>
                  <a:cubicBezTo>
                    <a:pt x="113" y="157"/>
                    <a:pt x="111" y="158"/>
                    <a:pt x="110" y="160"/>
                  </a:cubicBezTo>
                  <a:cubicBezTo>
                    <a:pt x="109" y="163"/>
                    <a:pt x="111" y="165"/>
                    <a:pt x="113" y="165"/>
                  </a:cubicBezTo>
                  <a:cubicBezTo>
                    <a:pt x="116" y="167"/>
                    <a:pt x="120" y="168"/>
                    <a:pt x="124" y="169"/>
                  </a:cubicBezTo>
                  <a:cubicBezTo>
                    <a:pt x="127" y="169"/>
                    <a:pt x="129" y="168"/>
                    <a:pt x="129" y="166"/>
                  </a:cubicBezTo>
                  <a:cubicBezTo>
                    <a:pt x="130" y="164"/>
                    <a:pt x="129" y="162"/>
                    <a:pt x="127" y="161"/>
                  </a:cubicBezTo>
                  <a:close/>
                  <a:moveTo>
                    <a:pt x="158" y="169"/>
                  </a:moveTo>
                  <a:cubicBezTo>
                    <a:pt x="154" y="168"/>
                    <a:pt x="150" y="167"/>
                    <a:pt x="146" y="166"/>
                  </a:cubicBezTo>
                  <a:cubicBezTo>
                    <a:pt x="144" y="166"/>
                    <a:pt x="142" y="167"/>
                    <a:pt x="141" y="169"/>
                  </a:cubicBezTo>
                  <a:cubicBezTo>
                    <a:pt x="141" y="171"/>
                    <a:pt x="142" y="173"/>
                    <a:pt x="144" y="174"/>
                  </a:cubicBezTo>
                  <a:cubicBezTo>
                    <a:pt x="148" y="175"/>
                    <a:pt x="152" y="176"/>
                    <a:pt x="156" y="177"/>
                  </a:cubicBezTo>
                  <a:cubicBezTo>
                    <a:pt x="158" y="177"/>
                    <a:pt x="160" y="176"/>
                    <a:pt x="161" y="174"/>
                  </a:cubicBezTo>
                  <a:cubicBezTo>
                    <a:pt x="161" y="172"/>
                    <a:pt x="160" y="169"/>
                    <a:pt x="158" y="16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3" name="ïṩľíḍe">
              <a:extLst>
                <a:ext uri="{FF2B5EF4-FFF2-40B4-BE49-F238E27FC236}">
                  <a16:creationId xmlns:a16="http://schemas.microsoft.com/office/drawing/2014/main" id="{05F5B2C0-9BBC-4FB8-AD29-BF8B795BAF0C}"/>
                </a:ext>
              </a:extLst>
            </p:cNvPr>
            <p:cNvSpPr/>
            <p:nvPr/>
          </p:nvSpPr>
          <p:spPr bwMode="auto">
            <a:xfrm>
              <a:off x="7489826" y="3475038"/>
              <a:ext cx="49213" cy="36513"/>
            </a:xfrm>
            <a:custGeom>
              <a:avLst/>
              <a:gdLst>
                <a:gd name="T0" fmla="*/ 9 w 15"/>
                <a:gd name="T1" fmla="*/ 1 h 11"/>
                <a:gd name="T2" fmla="*/ 3 w 15"/>
                <a:gd name="T3" fmla="*/ 3 h 11"/>
                <a:gd name="T4" fmla="*/ 0 w 15"/>
                <a:gd name="T5" fmla="*/ 8 h 11"/>
                <a:gd name="T6" fmla="*/ 5 w 15"/>
                <a:gd name="T7" fmla="*/ 10 h 11"/>
                <a:gd name="T8" fmla="*/ 11 w 15"/>
                <a:gd name="T9" fmla="*/ 9 h 11"/>
                <a:gd name="T10" fmla="*/ 14 w 15"/>
                <a:gd name="T11" fmla="*/ 4 h 11"/>
                <a:gd name="T12" fmla="*/ 9 w 15"/>
                <a:gd name="T13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11">
                  <a:moveTo>
                    <a:pt x="9" y="1"/>
                  </a:moveTo>
                  <a:cubicBezTo>
                    <a:pt x="7" y="2"/>
                    <a:pt x="5" y="2"/>
                    <a:pt x="3" y="3"/>
                  </a:cubicBezTo>
                  <a:cubicBezTo>
                    <a:pt x="1" y="3"/>
                    <a:pt x="0" y="5"/>
                    <a:pt x="0" y="8"/>
                  </a:cubicBezTo>
                  <a:cubicBezTo>
                    <a:pt x="1" y="10"/>
                    <a:pt x="3" y="11"/>
                    <a:pt x="5" y="10"/>
                  </a:cubicBezTo>
                  <a:cubicBezTo>
                    <a:pt x="7" y="10"/>
                    <a:pt x="9" y="9"/>
                    <a:pt x="11" y="9"/>
                  </a:cubicBezTo>
                  <a:cubicBezTo>
                    <a:pt x="13" y="8"/>
                    <a:pt x="15" y="6"/>
                    <a:pt x="14" y="4"/>
                  </a:cubicBezTo>
                  <a:cubicBezTo>
                    <a:pt x="13" y="2"/>
                    <a:pt x="11" y="0"/>
                    <a:pt x="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4" name="ïṧļïḍé">
              <a:extLst>
                <a:ext uri="{FF2B5EF4-FFF2-40B4-BE49-F238E27FC236}">
                  <a16:creationId xmlns:a16="http://schemas.microsoft.com/office/drawing/2014/main" id="{9D2602F9-ECF7-4256-BB57-6F3544A0AB9B}"/>
                </a:ext>
              </a:extLst>
            </p:cNvPr>
            <p:cNvSpPr/>
            <p:nvPr/>
          </p:nvSpPr>
          <p:spPr bwMode="auto">
            <a:xfrm>
              <a:off x="7542213" y="4703763"/>
              <a:ext cx="46038" cy="39688"/>
            </a:xfrm>
            <a:custGeom>
              <a:avLst/>
              <a:gdLst>
                <a:gd name="T0" fmla="*/ 2 w 14"/>
                <a:gd name="T1" fmla="*/ 8 h 12"/>
                <a:gd name="T2" fmla="*/ 7 w 14"/>
                <a:gd name="T3" fmla="*/ 11 h 12"/>
                <a:gd name="T4" fmla="*/ 13 w 14"/>
                <a:gd name="T5" fmla="*/ 9 h 12"/>
                <a:gd name="T6" fmla="*/ 12 w 14"/>
                <a:gd name="T7" fmla="*/ 4 h 12"/>
                <a:gd name="T8" fmla="*/ 6 w 14"/>
                <a:gd name="T9" fmla="*/ 1 h 12"/>
                <a:gd name="T10" fmla="*/ 1 w 14"/>
                <a:gd name="T11" fmla="*/ 2 h 12"/>
                <a:gd name="T12" fmla="*/ 2 w 14"/>
                <a:gd name="T13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12">
                  <a:moveTo>
                    <a:pt x="2" y="8"/>
                  </a:moveTo>
                  <a:cubicBezTo>
                    <a:pt x="4" y="9"/>
                    <a:pt x="6" y="10"/>
                    <a:pt x="7" y="11"/>
                  </a:cubicBezTo>
                  <a:cubicBezTo>
                    <a:pt x="9" y="12"/>
                    <a:pt x="12" y="11"/>
                    <a:pt x="13" y="9"/>
                  </a:cubicBezTo>
                  <a:cubicBezTo>
                    <a:pt x="14" y="8"/>
                    <a:pt x="13" y="5"/>
                    <a:pt x="12" y="4"/>
                  </a:cubicBezTo>
                  <a:cubicBezTo>
                    <a:pt x="10" y="3"/>
                    <a:pt x="8" y="2"/>
                    <a:pt x="6" y="1"/>
                  </a:cubicBezTo>
                  <a:cubicBezTo>
                    <a:pt x="4" y="0"/>
                    <a:pt x="2" y="0"/>
                    <a:pt x="1" y="2"/>
                  </a:cubicBezTo>
                  <a:cubicBezTo>
                    <a:pt x="0" y="4"/>
                    <a:pt x="0" y="7"/>
                    <a:pt x="2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5" name="îs1îďé">
              <a:extLst>
                <a:ext uri="{FF2B5EF4-FFF2-40B4-BE49-F238E27FC236}">
                  <a16:creationId xmlns:a16="http://schemas.microsoft.com/office/drawing/2014/main" id="{C1C02331-1933-451F-886D-2C5F7796E2BF}"/>
                </a:ext>
              </a:extLst>
            </p:cNvPr>
            <p:cNvSpPr/>
            <p:nvPr/>
          </p:nvSpPr>
          <p:spPr bwMode="auto">
            <a:xfrm>
              <a:off x="4946651" y="1738313"/>
              <a:ext cx="2919413" cy="3905250"/>
            </a:xfrm>
            <a:custGeom>
              <a:avLst/>
              <a:gdLst>
                <a:gd name="T0" fmla="*/ 329 w 884"/>
                <a:gd name="T1" fmla="*/ 27 h 1185"/>
                <a:gd name="T2" fmla="*/ 311 w 884"/>
                <a:gd name="T3" fmla="*/ 36 h 1185"/>
                <a:gd name="T4" fmla="*/ 284 w 884"/>
                <a:gd name="T5" fmla="*/ 46 h 1185"/>
                <a:gd name="T6" fmla="*/ 250 w 884"/>
                <a:gd name="T7" fmla="*/ 60 h 1185"/>
                <a:gd name="T8" fmla="*/ 213 w 884"/>
                <a:gd name="T9" fmla="*/ 84 h 1185"/>
                <a:gd name="T10" fmla="*/ 186 w 884"/>
                <a:gd name="T11" fmla="*/ 109 h 1185"/>
                <a:gd name="T12" fmla="*/ 168 w 884"/>
                <a:gd name="T13" fmla="*/ 131 h 1185"/>
                <a:gd name="T14" fmla="*/ 126 w 884"/>
                <a:gd name="T15" fmla="*/ 179 h 1185"/>
                <a:gd name="T16" fmla="*/ 123 w 884"/>
                <a:gd name="T17" fmla="*/ 169 h 1185"/>
                <a:gd name="T18" fmla="*/ 101 w 884"/>
                <a:gd name="T19" fmla="*/ 201 h 1185"/>
                <a:gd name="T20" fmla="*/ 86 w 884"/>
                <a:gd name="T21" fmla="*/ 234 h 1185"/>
                <a:gd name="T22" fmla="*/ 76 w 884"/>
                <a:gd name="T23" fmla="*/ 260 h 1185"/>
                <a:gd name="T24" fmla="*/ 49 w 884"/>
                <a:gd name="T25" fmla="*/ 318 h 1185"/>
                <a:gd name="T26" fmla="*/ 42 w 884"/>
                <a:gd name="T27" fmla="*/ 337 h 1185"/>
                <a:gd name="T28" fmla="*/ 30 w 884"/>
                <a:gd name="T29" fmla="*/ 362 h 1185"/>
                <a:gd name="T30" fmla="*/ 16 w 884"/>
                <a:gd name="T31" fmla="*/ 396 h 1185"/>
                <a:gd name="T32" fmla="*/ 7 w 884"/>
                <a:gd name="T33" fmla="*/ 440 h 1185"/>
                <a:gd name="T34" fmla="*/ 7 w 884"/>
                <a:gd name="T35" fmla="*/ 476 h 1185"/>
                <a:gd name="T36" fmla="*/ 9 w 884"/>
                <a:gd name="T37" fmla="*/ 505 h 1185"/>
                <a:gd name="T38" fmla="*/ 4 w 884"/>
                <a:gd name="T39" fmla="*/ 541 h 1185"/>
                <a:gd name="T40" fmla="*/ 9 w 884"/>
                <a:gd name="T41" fmla="*/ 569 h 1185"/>
                <a:gd name="T42" fmla="*/ 16 w 884"/>
                <a:gd name="T43" fmla="*/ 632 h 1185"/>
                <a:gd name="T44" fmla="*/ 8 w 884"/>
                <a:gd name="T45" fmla="*/ 634 h 1185"/>
                <a:gd name="T46" fmla="*/ 19 w 884"/>
                <a:gd name="T47" fmla="*/ 668 h 1185"/>
                <a:gd name="T48" fmla="*/ 30 w 884"/>
                <a:gd name="T49" fmla="*/ 694 h 1185"/>
                <a:gd name="T50" fmla="*/ 51 w 884"/>
                <a:gd name="T51" fmla="*/ 755 h 1185"/>
                <a:gd name="T52" fmla="*/ 59 w 884"/>
                <a:gd name="T53" fmla="*/ 774 h 1185"/>
                <a:gd name="T54" fmla="*/ 67 w 884"/>
                <a:gd name="T55" fmla="*/ 801 h 1185"/>
                <a:gd name="T56" fmla="*/ 80 w 884"/>
                <a:gd name="T57" fmla="*/ 835 h 1185"/>
                <a:gd name="T58" fmla="*/ 102 w 884"/>
                <a:gd name="T59" fmla="*/ 874 h 1185"/>
                <a:gd name="T60" fmla="*/ 125 w 884"/>
                <a:gd name="T61" fmla="*/ 902 h 1185"/>
                <a:gd name="T62" fmla="*/ 145 w 884"/>
                <a:gd name="T63" fmla="*/ 922 h 1185"/>
                <a:gd name="T64" fmla="*/ 185 w 884"/>
                <a:gd name="T65" fmla="*/ 972 h 1185"/>
                <a:gd name="T66" fmla="*/ 199 w 884"/>
                <a:gd name="T67" fmla="*/ 986 h 1185"/>
                <a:gd name="T68" fmla="*/ 216 w 884"/>
                <a:gd name="T69" fmla="*/ 1009 h 1185"/>
                <a:gd name="T70" fmla="*/ 240 w 884"/>
                <a:gd name="T71" fmla="*/ 1036 h 1185"/>
                <a:gd name="T72" fmla="*/ 276 w 884"/>
                <a:gd name="T73" fmla="*/ 1063 h 1185"/>
                <a:gd name="T74" fmla="*/ 308 w 884"/>
                <a:gd name="T75" fmla="*/ 1080 h 1185"/>
                <a:gd name="T76" fmla="*/ 334 w 884"/>
                <a:gd name="T77" fmla="*/ 1092 h 1185"/>
                <a:gd name="T78" fmla="*/ 390 w 884"/>
                <a:gd name="T79" fmla="*/ 1122 h 1185"/>
                <a:gd name="T80" fmla="*/ 408 w 884"/>
                <a:gd name="T81" fmla="*/ 1131 h 1185"/>
                <a:gd name="T82" fmla="*/ 432 w 884"/>
                <a:gd name="T83" fmla="*/ 1145 h 1185"/>
                <a:gd name="T84" fmla="*/ 465 w 884"/>
                <a:gd name="T85" fmla="*/ 1161 h 1185"/>
                <a:gd name="T86" fmla="*/ 508 w 884"/>
                <a:gd name="T87" fmla="*/ 1173 h 1185"/>
                <a:gd name="T88" fmla="*/ 545 w 884"/>
                <a:gd name="T89" fmla="*/ 1176 h 1185"/>
                <a:gd name="T90" fmla="*/ 573 w 884"/>
                <a:gd name="T91" fmla="*/ 1176 h 1185"/>
                <a:gd name="T92" fmla="*/ 637 w 884"/>
                <a:gd name="T93" fmla="*/ 1177 h 1185"/>
                <a:gd name="T94" fmla="*/ 657 w 884"/>
                <a:gd name="T95" fmla="*/ 1175 h 1185"/>
                <a:gd name="T96" fmla="*/ 685 w 884"/>
                <a:gd name="T97" fmla="*/ 1176 h 1185"/>
                <a:gd name="T98" fmla="*/ 721 w 884"/>
                <a:gd name="T99" fmla="*/ 1173 h 1185"/>
                <a:gd name="T100" fmla="*/ 764 w 884"/>
                <a:gd name="T101" fmla="*/ 1160 h 1185"/>
                <a:gd name="T102" fmla="*/ 797 w 884"/>
                <a:gd name="T103" fmla="*/ 1143 h 1185"/>
                <a:gd name="T104" fmla="*/ 819 w 884"/>
                <a:gd name="T105" fmla="*/ 1126 h 1185"/>
                <a:gd name="T106" fmla="*/ 864 w 884"/>
                <a:gd name="T107" fmla="*/ 1084 h 1185"/>
                <a:gd name="T108" fmla="*/ 872 w 884"/>
                <a:gd name="T109" fmla="*/ 1066 h 1185"/>
                <a:gd name="T110" fmla="*/ 880 w 884"/>
                <a:gd name="T111" fmla="*/ 1040 h 1185"/>
                <a:gd name="T112" fmla="*/ 872 w 884"/>
                <a:gd name="T113" fmla="*/ 1004 h 1185"/>
                <a:gd name="T114" fmla="*/ 868 w 884"/>
                <a:gd name="T115" fmla="*/ 994 h 1185"/>
                <a:gd name="T116" fmla="*/ 834 w 884"/>
                <a:gd name="T117" fmla="*/ 942 h 1185"/>
                <a:gd name="T118" fmla="*/ 819 w 884"/>
                <a:gd name="T119" fmla="*/ 929 h 1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84" h="1185">
                  <a:moveTo>
                    <a:pt x="357" y="13"/>
                  </a:moveTo>
                  <a:cubicBezTo>
                    <a:pt x="361" y="11"/>
                    <a:pt x="365" y="10"/>
                    <a:pt x="368" y="8"/>
                  </a:cubicBezTo>
                  <a:cubicBezTo>
                    <a:pt x="370" y="7"/>
                    <a:pt x="371" y="4"/>
                    <a:pt x="370" y="2"/>
                  </a:cubicBezTo>
                  <a:cubicBezTo>
                    <a:pt x="369" y="0"/>
                    <a:pt x="367" y="0"/>
                    <a:pt x="365" y="1"/>
                  </a:cubicBezTo>
                  <a:cubicBezTo>
                    <a:pt x="361" y="2"/>
                    <a:pt x="357" y="4"/>
                    <a:pt x="354" y="6"/>
                  </a:cubicBezTo>
                  <a:cubicBezTo>
                    <a:pt x="352" y="7"/>
                    <a:pt x="351" y="9"/>
                    <a:pt x="352" y="11"/>
                  </a:cubicBezTo>
                  <a:cubicBezTo>
                    <a:pt x="353" y="13"/>
                    <a:pt x="355" y="14"/>
                    <a:pt x="357" y="13"/>
                  </a:cubicBezTo>
                  <a:close/>
                  <a:moveTo>
                    <a:pt x="329" y="27"/>
                  </a:moveTo>
                  <a:cubicBezTo>
                    <a:pt x="332" y="26"/>
                    <a:pt x="336" y="24"/>
                    <a:pt x="339" y="22"/>
                  </a:cubicBezTo>
                  <a:cubicBezTo>
                    <a:pt x="341" y="21"/>
                    <a:pt x="342" y="19"/>
                    <a:pt x="341" y="17"/>
                  </a:cubicBezTo>
                  <a:cubicBezTo>
                    <a:pt x="340" y="15"/>
                    <a:pt x="338" y="14"/>
                    <a:pt x="336" y="15"/>
                  </a:cubicBezTo>
                  <a:cubicBezTo>
                    <a:pt x="332" y="17"/>
                    <a:pt x="329" y="18"/>
                    <a:pt x="325" y="20"/>
                  </a:cubicBezTo>
                  <a:cubicBezTo>
                    <a:pt x="323" y="21"/>
                    <a:pt x="322" y="24"/>
                    <a:pt x="323" y="26"/>
                  </a:cubicBezTo>
                  <a:cubicBezTo>
                    <a:pt x="324" y="27"/>
                    <a:pt x="327" y="28"/>
                    <a:pt x="329" y="27"/>
                  </a:cubicBezTo>
                  <a:close/>
                  <a:moveTo>
                    <a:pt x="300" y="42"/>
                  </a:moveTo>
                  <a:cubicBezTo>
                    <a:pt x="303" y="40"/>
                    <a:pt x="307" y="38"/>
                    <a:pt x="311" y="36"/>
                  </a:cubicBezTo>
                  <a:cubicBezTo>
                    <a:pt x="313" y="35"/>
                    <a:pt x="313" y="33"/>
                    <a:pt x="312" y="31"/>
                  </a:cubicBezTo>
                  <a:cubicBezTo>
                    <a:pt x="311" y="29"/>
                    <a:pt x="309" y="28"/>
                    <a:pt x="307" y="29"/>
                  </a:cubicBezTo>
                  <a:cubicBezTo>
                    <a:pt x="303" y="31"/>
                    <a:pt x="300" y="33"/>
                    <a:pt x="296" y="35"/>
                  </a:cubicBezTo>
                  <a:cubicBezTo>
                    <a:pt x="294" y="36"/>
                    <a:pt x="293" y="38"/>
                    <a:pt x="295" y="40"/>
                  </a:cubicBezTo>
                  <a:cubicBezTo>
                    <a:pt x="296" y="42"/>
                    <a:pt x="298" y="43"/>
                    <a:pt x="300" y="42"/>
                  </a:cubicBezTo>
                  <a:close/>
                  <a:moveTo>
                    <a:pt x="272" y="57"/>
                  </a:moveTo>
                  <a:cubicBezTo>
                    <a:pt x="275" y="55"/>
                    <a:pt x="279" y="53"/>
                    <a:pt x="282" y="51"/>
                  </a:cubicBezTo>
                  <a:cubicBezTo>
                    <a:pt x="284" y="50"/>
                    <a:pt x="285" y="48"/>
                    <a:pt x="284" y="46"/>
                  </a:cubicBezTo>
                  <a:cubicBezTo>
                    <a:pt x="283" y="44"/>
                    <a:pt x="280" y="43"/>
                    <a:pt x="278" y="44"/>
                  </a:cubicBezTo>
                  <a:cubicBezTo>
                    <a:pt x="275" y="46"/>
                    <a:pt x="271" y="48"/>
                    <a:pt x="268" y="50"/>
                  </a:cubicBezTo>
                  <a:cubicBezTo>
                    <a:pt x="266" y="51"/>
                    <a:pt x="265" y="54"/>
                    <a:pt x="266" y="56"/>
                  </a:cubicBezTo>
                  <a:cubicBezTo>
                    <a:pt x="267" y="57"/>
                    <a:pt x="270" y="58"/>
                    <a:pt x="272" y="57"/>
                  </a:cubicBezTo>
                  <a:close/>
                  <a:moveTo>
                    <a:pt x="244" y="73"/>
                  </a:moveTo>
                  <a:cubicBezTo>
                    <a:pt x="248" y="71"/>
                    <a:pt x="251" y="69"/>
                    <a:pt x="254" y="67"/>
                  </a:cubicBezTo>
                  <a:cubicBezTo>
                    <a:pt x="256" y="66"/>
                    <a:pt x="257" y="64"/>
                    <a:pt x="256" y="62"/>
                  </a:cubicBezTo>
                  <a:cubicBezTo>
                    <a:pt x="255" y="60"/>
                    <a:pt x="252" y="59"/>
                    <a:pt x="250" y="60"/>
                  </a:cubicBezTo>
                  <a:cubicBezTo>
                    <a:pt x="247" y="62"/>
                    <a:pt x="243" y="64"/>
                    <a:pt x="240" y="67"/>
                  </a:cubicBezTo>
                  <a:cubicBezTo>
                    <a:pt x="238" y="68"/>
                    <a:pt x="237" y="70"/>
                    <a:pt x="239" y="72"/>
                  </a:cubicBezTo>
                  <a:cubicBezTo>
                    <a:pt x="240" y="74"/>
                    <a:pt x="242" y="74"/>
                    <a:pt x="244" y="73"/>
                  </a:cubicBezTo>
                  <a:close/>
                  <a:moveTo>
                    <a:pt x="217" y="91"/>
                  </a:moveTo>
                  <a:cubicBezTo>
                    <a:pt x="221" y="89"/>
                    <a:pt x="224" y="86"/>
                    <a:pt x="227" y="84"/>
                  </a:cubicBezTo>
                  <a:cubicBezTo>
                    <a:pt x="229" y="83"/>
                    <a:pt x="230" y="80"/>
                    <a:pt x="228" y="79"/>
                  </a:cubicBezTo>
                  <a:cubicBezTo>
                    <a:pt x="227" y="77"/>
                    <a:pt x="225" y="76"/>
                    <a:pt x="223" y="77"/>
                  </a:cubicBezTo>
                  <a:cubicBezTo>
                    <a:pt x="220" y="80"/>
                    <a:pt x="216" y="82"/>
                    <a:pt x="213" y="84"/>
                  </a:cubicBezTo>
                  <a:cubicBezTo>
                    <a:pt x="211" y="86"/>
                    <a:pt x="211" y="88"/>
                    <a:pt x="212" y="90"/>
                  </a:cubicBezTo>
                  <a:cubicBezTo>
                    <a:pt x="213" y="92"/>
                    <a:pt x="216" y="92"/>
                    <a:pt x="217" y="91"/>
                  </a:cubicBezTo>
                  <a:close/>
                  <a:moveTo>
                    <a:pt x="192" y="110"/>
                  </a:moveTo>
                  <a:cubicBezTo>
                    <a:pt x="195" y="107"/>
                    <a:pt x="198" y="105"/>
                    <a:pt x="201" y="103"/>
                  </a:cubicBezTo>
                  <a:cubicBezTo>
                    <a:pt x="203" y="101"/>
                    <a:pt x="203" y="99"/>
                    <a:pt x="202" y="97"/>
                  </a:cubicBezTo>
                  <a:cubicBezTo>
                    <a:pt x="201" y="95"/>
                    <a:pt x="198" y="95"/>
                    <a:pt x="196" y="96"/>
                  </a:cubicBezTo>
                  <a:cubicBezTo>
                    <a:pt x="193" y="99"/>
                    <a:pt x="190" y="101"/>
                    <a:pt x="187" y="104"/>
                  </a:cubicBezTo>
                  <a:cubicBezTo>
                    <a:pt x="185" y="105"/>
                    <a:pt x="185" y="108"/>
                    <a:pt x="186" y="109"/>
                  </a:cubicBezTo>
                  <a:cubicBezTo>
                    <a:pt x="188" y="111"/>
                    <a:pt x="190" y="111"/>
                    <a:pt x="192" y="110"/>
                  </a:cubicBezTo>
                  <a:close/>
                  <a:moveTo>
                    <a:pt x="168" y="131"/>
                  </a:moveTo>
                  <a:cubicBezTo>
                    <a:pt x="171" y="128"/>
                    <a:pt x="174" y="125"/>
                    <a:pt x="177" y="123"/>
                  </a:cubicBezTo>
                  <a:cubicBezTo>
                    <a:pt x="178" y="121"/>
                    <a:pt x="178" y="119"/>
                    <a:pt x="177" y="117"/>
                  </a:cubicBezTo>
                  <a:cubicBezTo>
                    <a:pt x="176" y="116"/>
                    <a:pt x="173" y="115"/>
                    <a:pt x="171" y="117"/>
                  </a:cubicBezTo>
                  <a:cubicBezTo>
                    <a:pt x="168" y="120"/>
                    <a:pt x="165" y="122"/>
                    <a:pt x="162" y="125"/>
                  </a:cubicBezTo>
                  <a:cubicBezTo>
                    <a:pt x="161" y="127"/>
                    <a:pt x="161" y="129"/>
                    <a:pt x="162" y="131"/>
                  </a:cubicBezTo>
                  <a:cubicBezTo>
                    <a:pt x="164" y="132"/>
                    <a:pt x="166" y="132"/>
                    <a:pt x="168" y="131"/>
                  </a:cubicBezTo>
                  <a:close/>
                  <a:moveTo>
                    <a:pt x="146" y="154"/>
                  </a:moveTo>
                  <a:cubicBezTo>
                    <a:pt x="148" y="151"/>
                    <a:pt x="151" y="148"/>
                    <a:pt x="154" y="145"/>
                  </a:cubicBezTo>
                  <a:cubicBezTo>
                    <a:pt x="155" y="143"/>
                    <a:pt x="155" y="141"/>
                    <a:pt x="154" y="139"/>
                  </a:cubicBezTo>
                  <a:cubicBezTo>
                    <a:pt x="152" y="138"/>
                    <a:pt x="149" y="138"/>
                    <a:pt x="148" y="139"/>
                  </a:cubicBezTo>
                  <a:cubicBezTo>
                    <a:pt x="145" y="142"/>
                    <a:pt x="142" y="145"/>
                    <a:pt x="140" y="148"/>
                  </a:cubicBezTo>
                  <a:cubicBezTo>
                    <a:pt x="138" y="150"/>
                    <a:pt x="138" y="153"/>
                    <a:pt x="140" y="154"/>
                  </a:cubicBezTo>
                  <a:cubicBezTo>
                    <a:pt x="142" y="156"/>
                    <a:pt x="144" y="155"/>
                    <a:pt x="146" y="154"/>
                  </a:cubicBezTo>
                  <a:close/>
                  <a:moveTo>
                    <a:pt x="126" y="179"/>
                  </a:moveTo>
                  <a:cubicBezTo>
                    <a:pt x="127" y="177"/>
                    <a:pt x="128" y="175"/>
                    <a:pt x="130" y="173"/>
                  </a:cubicBezTo>
                  <a:cubicBezTo>
                    <a:pt x="126" y="171"/>
                    <a:pt x="126" y="171"/>
                    <a:pt x="126" y="171"/>
                  </a:cubicBezTo>
                  <a:cubicBezTo>
                    <a:pt x="130" y="173"/>
                    <a:pt x="130" y="173"/>
                    <a:pt x="130" y="173"/>
                  </a:cubicBezTo>
                  <a:cubicBezTo>
                    <a:pt x="131" y="172"/>
                    <a:pt x="132" y="170"/>
                    <a:pt x="133" y="169"/>
                  </a:cubicBezTo>
                  <a:cubicBezTo>
                    <a:pt x="134" y="167"/>
                    <a:pt x="134" y="165"/>
                    <a:pt x="132" y="163"/>
                  </a:cubicBezTo>
                  <a:cubicBezTo>
                    <a:pt x="131" y="162"/>
                    <a:pt x="128" y="162"/>
                    <a:pt x="127" y="164"/>
                  </a:cubicBezTo>
                  <a:cubicBezTo>
                    <a:pt x="125" y="166"/>
                    <a:pt x="124" y="167"/>
                    <a:pt x="123" y="169"/>
                  </a:cubicBezTo>
                  <a:cubicBezTo>
                    <a:pt x="123" y="169"/>
                    <a:pt x="123" y="169"/>
                    <a:pt x="123" y="169"/>
                  </a:cubicBezTo>
                  <a:cubicBezTo>
                    <a:pt x="122" y="170"/>
                    <a:pt x="121" y="172"/>
                    <a:pt x="119" y="174"/>
                  </a:cubicBezTo>
                  <a:cubicBezTo>
                    <a:pt x="118" y="176"/>
                    <a:pt x="118" y="178"/>
                    <a:pt x="120" y="179"/>
                  </a:cubicBezTo>
                  <a:cubicBezTo>
                    <a:pt x="122" y="181"/>
                    <a:pt x="125" y="180"/>
                    <a:pt x="126" y="179"/>
                  </a:cubicBezTo>
                  <a:close/>
                  <a:moveTo>
                    <a:pt x="108" y="205"/>
                  </a:moveTo>
                  <a:cubicBezTo>
                    <a:pt x="110" y="202"/>
                    <a:pt x="112" y="198"/>
                    <a:pt x="115" y="195"/>
                  </a:cubicBezTo>
                  <a:cubicBezTo>
                    <a:pt x="116" y="193"/>
                    <a:pt x="115" y="191"/>
                    <a:pt x="113" y="189"/>
                  </a:cubicBezTo>
                  <a:cubicBezTo>
                    <a:pt x="112" y="188"/>
                    <a:pt x="109" y="189"/>
                    <a:pt x="108" y="190"/>
                  </a:cubicBezTo>
                  <a:cubicBezTo>
                    <a:pt x="106" y="194"/>
                    <a:pt x="103" y="197"/>
                    <a:pt x="101" y="201"/>
                  </a:cubicBezTo>
                  <a:cubicBezTo>
                    <a:pt x="100" y="202"/>
                    <a:pt x="101" y="205"/>
                    <a:pt x="102" y="206"/>
                  </a:cubicBezTo>
                  <a:cubicBezTo>
                    <a:pt x="104" y="207"/>
                    <a:pt x="107" y="207"/>
                    <a:pt x="108" y="205"/>
                  </a:cubicBezTo>
                  <a:close/>
                  <a:moveTo>
                    <a:pt x="91" y="232"/>
                  </a:moveTo>
                  <a:cubicBezTo>
                    <a:pt x="93" y="229"/>
                    <a:pt x="95" y="225"/>
                    <a:pt x="97" y="222"/>
                  </a:cubicBezTo>
                  <a:cubicBezTo>
                    <a:pt x="98" y="220"/>
                    <a:pt x="98" y="218"/>
                    <a:pt x="96" y="216"/>
                  </a:cubicBezTo>
                  <a:cubicBezTo>
                    <a:pt x="94" y="215"/>
                    <a:pt x="92" y="216"/>
                    <a:pt x="90" y="218"/>
                  </a:cubicBezTo>
                  <a:cubicBezTo>
                    <a:pt x="88" y="221"/>
                    <a:pt x="86" y="225"/>
                    <a:pt x="84" y="228"/>
                  </a:cubicBezTo>
                  <a:cubicBezTo>
                    <a:pt x="83" y="230"/>
                    <a:pt x="84" y="233"/>
                    <a:pt x="86" y="234"/>
                  </a:cubicBezTo>
                  <a:cubicBezTo>
                    <a:pt x="88" y="235"/>
                    <a:pt x="90" y="234"/>
                    <a:pt x="91" y="232"/>
                  </a:cubicBezTo>
                  <a:close/>
                  <a:moveTo>
                    <a:pt x="76" y="260"/>
                  </a:moveTo>
                  <a:cubicBezTo>
                    <a:pt x="78" y="257"/>
                    <a:pt x="80" y="253"/>
                    <a:pt x="81" y="250"/>
                  </a:cubicBezTo>
                  <a:cubicBezTo>
                    <a:pt x="82" y="248"/>
                    <a:pt x="82" y="245"/>
                    <a:pt x="80" y="244"/>
                  </a:cubicBezTo>
                  <a:cubicBezTo>
                    <a:pt x="78" y="243"/>
                    <a:pt x="75" y="244"/>
                    <a:pt x="74" y="246"/>
                  </a:cubicBezTo>
                  <a:cubicBezTo>
                    <a:pt x="72" y="249"/>
                    <a:pt x="71" y="253"/>
                    <a:pt x="69" y="256"/>
                  </a:cubicBezTo>
                  <a:cubicBezTo>
                    <a:pt x="68" y="258"/>
                    <a:pt x="68" y="261"/>
                    <a:pt x="70" y="262"/>
                  </a:cubicBezTo>
                  <a:cubicBezTo>
                    <a:pt x="72" y="263"/>
                    <a:pt x="75" y="262"/>
                    <a:pt x="76" y="260"/>
                  </a:cubicBezTo>
                  <a:close/>
                  <a:moveTo>
                    <a:pt x="62" y="289"/>
                  </a:moveTo>
                  <a:cubicBezTo>
                    <a:pt x="63" y="285"/>
                    <a:pt x="65" y="282"/>
                    <a:pt x="67" y="278"/>
                  </a:cubicBezTo>
                  <a:cubicBezTo>
                    <a:pt x="68" y="276"/>
                    <a:pt x="67" y="274"/>
                    <a:pt x="65" y="273"/>
                  </a:cubicBezTo>
                  <a:cubicBezTo>
                    <a:pt x="63" y="272"/>
                    <a:pt x="61" y="273"/>
                    <a:pt x="60" y="275"/>
                  </a:cubicBezTo>
                  <a:cubicBezTo>
                    <a:pt x="58" y="278"/>
                    <a:pt x="56" y="282"/>
                    <a:pt x="55" y="286"/>
                  </a:cubicBezTo>
                  <a:cubicBezTo>
                    <a:pt x="54" y="288"/>
                    <a:pt x="54" y="290"/>
                    <a:pt x="57" y="291"/>
                  </a:cubicBezTo>
                  <a:cubicBezTo>
                    <a:pt x="59" y="292"/>
                    <a:pt x="61" y="291"/>
                    <a:pt x="62" y="289"/>
                  </a:cubicBezTo>
                  <a:close/>
                  <a:moveTo>
                    <a:pt x="49" y="318"/>
                  </a:moveTo>
                  <a:cubicBezTo>
                    <a:pt x="51" y="315"/>
                    <a:pt x="52" y="311"/>
                    <a:pt x="54" y="307"/>
                  </a:cubicBezTo>
                  <a:cubicBezTo>
                    <a:pt x="55" y="305"/>
                    <a:pt x="54" y="303"/>
                    <a:pt x="52" y="302"/>
                  </a:cubicBezTo>
                  <a:cubicBezTo>
                    <a:pt x="50" y="301"/>
                    <a:pt x="47" y="302"/>
                    <a:pt x="46" y="304"/>
                  </a:cubicBezTo>
                  <a:cubicBezTo>
                    <a:pt x="45" y="308"/>
                    <a:pt x="43" y="312"/>
                    <a:pt x="42" y="315"/>
                  </a:cubicBezTo>
                  <a:cubicBezTo>
                    <a:pt x="41" y="317"/>
                    <a:pt x="42" y="320"/>
                    <a:pt x="44" y="321"/>
                  </a:cubicBezTo>
                  <a:cubicBezTo>
                    <a:pt x="46" y="321"/>
                    <a:pt x="48" y="320"/>
                    <a:pt x="49" y="318"/>
                  </a:cubicBezTo>
                  <a:close/>
                  <a:moveTo>
                    <a:pt x="38" y="348"/>
                  </a:moveTo>
                  <a:cubicBezTo>
                    <a:pt x="40" y="344"/>
                    <a:pt x="41" y="341"/>
                    <a:pt x="42" y="337"/>
                  </a:cubicBezTo>
                  <a:cubicBezTo>
                    <a:pt x="43" y="335"/>
                    <a:pt x="42" y="333"/>
                    <a:pt x="40" y="332"/>
                  </a:cubicBezTo>
                  <a:cubicBezTo>
                    <a:pt x="38" y="331"/>
                    <a:pt x="35" y="332"/>
                    <a:pt x="35" y="334"/>
                  </a:cubicBezTo>
                  <a:cubicBezTo>
                    <a:pt x="33" y="338"/>
                    <a:pt x="32" y="342"/>
                    <a:pt x="31" y="346"/>
                  </a:cubicBezTo>
                  <a:cubicBezTo>
                    <a:pt x="30" y="348"/>
                    <a:pt x="31" y="350"/>
                    <a:pt x="33" y="351"/>
                  </a:cubicBezTo>
                  <a:cubicBezTo>
                    <a:pt x="35" y="351"/>
                    <a:pt x="38" y="350"/>
                    <a:pt x="38" y="348"/>
                  </a:cubicBezTo>
                  <a:close/>
                  <a:moveTo>
                    <a:pt x="29" y="379"/>
                  </a:moveTo>
                  <a:cubicBezTo>
                    <a:pt x="30" y="375"/>
                    <a:pt x="31" y="371"/>
                    <a:pt x="32" y="367"/>
                  </a:cubicBezTo>
                  <a:cubicBezTo>
                    <a:pt x="33" y="365"/>
                    <a:pt x="32" y="363"/>
                    <a:pt x="30" y="362"/>
                  </a:cubicBezTo>
                  <a:cubicBezTo>
                    <a:pt x="27" y="362"/>
                    <a:pt x="25" y="363"/>
                    <a:pt x="25" y="365"/>
                  </a:cubicBezTo>
                  <a:cubicBezTo>
                    <a:pt x="23" y="369"/>
                    <a:pt x="22" y="373"/>
                    <a:pt x="21" y="377"/>
                  </a:cubicBezTo>
                  <a:cubicBezTo>
                    <a:pt x="21" y="379"/>
                    <a:pt x="22" y="381"/>
                    <a:pt x="24" y="382"/>
                  </a:cubicBezTo>
                  <a:cubicBezTo>
                    <a:pt x="26" y="382"/>
                    <a:pt x="28" y="381"/>
                    <a:pt x="29" y="379"/>
                  </a:cubicBezTo>
                  <a:close/>
                  <a:moveTo>
                    <a:pt x="21" y="410"/>
                  </a:moveTo>
                  <a:cubicBezTo>
                    <a:pt x="22" y="406"/>
                    <a:pt x="23" y="402"/>
                    <a:pt x="24" y="398"/>
                  </a:cubicBezTo>
                  <a:cubicBezTo>
                    <a:pt x="24" y="396"/>
                    <a:pt x="23" y="394"/>
                    <a:pt x="21" y="393"/>
                  </a:cubicBezTo>
                  <a:cubicBezTo>
                    <a:pt x="19" y="393"/>
                    <a:pt x="17" y="394"/>
                    <a:pt x="16" y="396"/>
                  </a:cubicBezTo>
                  <a:cubicBezTo>
                    <a:pt x="15" y="400"/>
                    <a:pt x="14" y="404"/>
                    <a:pt x="13" y="408"/>
                  </a:cubicBezTo>
                  <a:cubicBezTo>
                    <a:pt x="13" y="410"/>
                    <a:pt x="14" y="412"/>
                    <a:pt x="16" y="413"/>
                  </a:cubicBezTo>
                  <a:cubicBezTo>
                    <a:pt x="19" y="413"/>
                    <a:pt x="21" y="412"/>
                    <a:pt x="21" y="410"/>
                  </a:cubicBezTo>
                  <a:close/>
                  <a:moveTo>
                    <a:pt x="15" y="441"/>
                  </a:moveTo>
                  <a:cubicBezTo>
                    <a:pt x="16" y="437"/>
                    <a:pt x="17" y="433"/>
                    <a:pt x="17" y="429"/>
                  </a:cubicBezTo>
                  <a:cubicBezTo>
                    <a:pt x="18" y="427"/>
                    <a:pt x="16" y="425"/>
                    <a:pt x="14" y="425"/>
                  </a:cubicBezTo>
                  <a:cubicBezTo>
                    <a:pt x="12" y="424"/>
                    <a:pt x="10" y="426"/>
                    <a:pt x="9" y="428"/>
                  </a:cubicBezTo>
                  <a:cubicBezTo>
                    <a:pt x="9" y="432"/>
                    <a:pt x="8" y="436"/>
                    <a:pt x="7" y="440"/>
                  </a:cubicBezTo>
                  <a:cubicBezTo>
                    <a:pt x="7" y="442"/>
                    <a:pt x="9" y="444"/>
                    <a:pt x="11" y="445"/>
                  </a:cubicBezTo>
                  <a:cubicBezTo>
                    <a:pt x="13" y="445"/>
                    <a:pt x="15" y="443"/>
                    <a:pt x="15" y="441"/>
                  </a:cubicBezTo>
                  <a:close/>
                  <a:moveTo>
                    <a:pt x="11" y="473"/>
                  </a:moveTo>
                  <a:cubicBezTo>
                    <a:pt x="11" y="469"/>
                    <a:pt x="12" y="465"/>
                    <a:pt x="12" y="461"/>
                  </a:cubicBezTo>
                  <a:cubicBezTo>
                    <a:pt x="13" y="459"/>
                    <a:pt x="11" y="457"/>
                    <a:pt x="9" y="457"/>
                  </a:cubicBezTo>
                  <a:cubicBezTo>
                    <a:pt x="7" y="456"/>
                    <a:pt x="5" y="458"/>
                    <a:pt x="4" y="460"/>
                  </a:cubicBezTo>
                  <a:cubicBezTo>
                    <a:pt x="4" y="464"/>
                    <a:pt x="4" y="468"/>
                    <a:pt x="3" y="472"/>
                  </a:cubicBezTo>
                  <a:cubicBezTo>
                    <a:pt x="3" y="474"/>
                    <a:pt x="4" y="476"/>
                    <a:pt x="7" y="476"/>
                  </a:cubicBezTo>
                  <a:cubicBezTo>
                    <a:pt x="9" y="477"/>
                    <a:pt x="11" y="475"/>
                    <a:pt x="11" y="473"/>
                  </a:cubicBezTo>
                  <a:close/>
                  <a:moveTo>
                    <a:pt x="9" y="505"/>
                  </a:moveTo>
                  <a:cubicBezTo>
                    <a:pt x="9" y="501"/>
                    <a:pt x="9" y="497"/>
                    <a:pt x="9" y="493"/>
                  </a:cubicBezTo>
                  <a:cubicBezTo>
                    <a:pt x="9" y="491"/>
                    <a:pt x="8" y="489"/>
                    <a:pt x="6" y="489"/>
                  </a:cubicBezTo>
                  <a:cubicBezTo>
                    <a:pt x="3" y="488"/>
                    <a:pt x="1" y="490"/>
                    <a:pt x="1" y="492"/>
                  </a:cubicBezTo>
                  <a:cubicBezTo>
                    <a:pt x="1" y="496"/>
                    <a:pt x="1" y="500"/>
                    <a:pt x="1" y="504"/>
                  </a:cubicBezTo>
                  <a:cubicBezTo>
                    <a:pt x="0" y="507"/>
                    <a:pt x="2" y="508"/>
                    <a:pt x="4" y="509"/>
                  </a:cubicBezTo>
                  <a:cubicBezTo>
                    <a:pt x="7" y="509"/>
                    <a:pt x="8" y="507"/>
                    <a:pt x="9" y="505"/>
                  </a:cubicBezTo>
                  <a:close/>
                  <a:moveTo>
                    <a:pt x="8" y="537"/>
                  </a:moveTo>
                  <a:cubicBezTo>
                    <a:pt x="8" y="536"/>
                    <a:pt x="8" y="535"/>
                    <a:pt x="8" y="533"/>
                  </a:cubicBezTo>
                  <a:cubicBezTo>
                    <a:pt x="8" y="531"/>
                    <a:pt x="8" y="528"/>
                    <a:pt x="8" y="525"/>
                  </a:cubicBezTo>
                  <a:cubicBezTo>
                    <a:pt x="8" y="523"/>
                    <a:pt x="6" y="521"/>
                    <a:pt x="4" y="521"/>
                  </a:cubicBezTo>
                  <a:cubicBezTo>
                    <a:pt x="2" y="521"/>
                    <a:pt x="0" y="522"/>
                    <a:pt x="0" y="525"/>
                  </a:cubicBezTo>
                  <a:cubicBezTo>
                    <a:pt x="0" y="528"/>
                    <a:pt x="0" y="531"/>
                    <a:pt x="0" y="533"/>
                  </a:cubicBezTo>
                  <a:cubicBezTo>
                    <a:pt x="0" y="535"/>
                    <a:pt x="0" y="536"/>
                    <a:pt x="0" y="537"/>
                  </a:cubicBezTo>
                  <a:cubicBezTo>
                    <a:pt x="0" y="539"/>
                    <a:pt x="2" y="541"/>
                    <a:pt x="4" y="541"/>
                  </a:cubicBezTo>
                  <a:cubicBezTo>
                    <a:pt x="6" y="541"/>
                    <a:pt x="8" y="539"/>
                    <a:pt x="8" y="537"/>
                  </a:cubicBezTo>
                  <a:close/>
                  <a:moveTo>
                    <a:pt x="9" y="569"/>
                  </a:moveTo>
                  <a:cubicBezTo>
                    <a:pt x="9" y="565"/>
                    <a:pt x="8" y="561"/>
                    <a:pt x="8" y="557"/>
                  </a:cubicBezTo>
                  <a:cubicBezTo>
                    <a:pt x="8" y="555"/>
                    <a:pt x="6" y="553"/>
                    <a:pt x="4" y="553"/>
                  </a:cubicBezTo>
                  <a:cubicBezTo>
                    <a:pt x="2" y="553"/>
                    <a:pt x="0" y="555"/>
                    <a:pt x="0" y="557"/>
                  </a:cubicBezTo>
                  <a:cubicBezTo>
                    <a:pt x="1" y="561"/>
                    <a:pt x="1" y="565"/>
                    <a:pt x="1" y="569"/>
                  </a:cubicBezTo>
                  <a:cubicBezTo>
                    <a:pt x="1" y="571"/>
                    <a:pt x="3" y="573"/>
                    <a:pt x="5" y="573"/>
                  </a:cubicBezTo>
                  <a:cubicBezTo>
                    <a:pt x="7" y="573"/>
                    <a:pt x="9" y="571"/>
                    <a:pt x="9" y="569"/>
                  </a:cubicBezTo>
                  <a:close/>
                  <a:moveTo>
                    <a:pt x="12" y="601"/>
                  </a:moveTo>
                  <a:cubicBezTo>
                    <a:pt x="11" y="597"/>
                    <a:pt x="11" y="593"/>
                    <a:pt x="10" y="589"/>
                  </a:cubicBezTo>
                  <a:cubicBezTo>
                    <a:pt x="10" y="586"/>
                    <a:pt x="8" y="585"/>
                    <a:pt x="6" y="585"/>
                  </a:cubicBezTo>
                  <a:cubicBezTo>
                    <a:pt x="4" y="585"/>
                    <a:pt x="2" y="587"/>
                    <a:pt x="3" y="589"/>
                  </a:cubicBezTo>
                  <a:cubicBezTo>
                    <a:pt x="3" y="593"/>
                    <a:pt x="3" y="597"/>
                    <a:pt x="4" y="601"/>
                  </a:cubicBezTo>
                  <a:cubicBezTo>
                    <a:pt x="4" y="604"/>
                    <a:pt x="6" y="605"/>
                    <a:pt x="8" y="605"/>
                  </a:cubicBezTo>
                  <a:cubicBezTo>
                    <a:pt x="10" y="605"/>
                    <a:pt x="12" y="603"/>
                    <a:pt x="12" y="601"/>
                  </a:cubicBezTo>
                  <a:close/>
                  <a:moveTo>
                    <a:pt x="16" y="632"/>
                  </a:moveTo>
                  <a:cubicBezTo>
                    <a:pt x="16" y="631"/>
                    <a:pt x="16" y="630"/>
                    <a:pt x="16" y="629"/>
                  </a:cubicBezTo>
                  <a:cubicBezTo>
                    <a:pt x="16" y="629"/>
                    <a:pt x="16" y="629"/>
                    <a:pt x="16" y="629"/>
                  </a:cubicBezTo>
                  <a:cubicBezTo>
                    <a:pt x="15" y="626"/>
                    <a:pt x="15" y="623"/>
                    <a:pt x="14" y="620"/>
                  </a:cubicBezTo>
                  <a:cubicBezTo>
                    <a:pt x="14" y="618"/>
                    <a:pt x="12" y="617"/>
                    <a:pt x="10" y="617"/>
                  </a:cubicBezTo>
                  <a:cubicBezTo>
                    <a:pt x="8" y="617"/>
                    <a:pt x="6" y="619"/>
                    <a:pt x="6" y="622"/>
                  </a:cubicBezTo>
                  <a:cubicBezTo>
                    <a:pt x="7" y="624"/>
                    <a:pt x="7" y="627"/>
                    <a:pt x="8" y="630"/>
                  </a:cubicBezTo>
                  <a:cubicBezTo>
                    <a:pt x="8" y="630"/>
                    <a:pt x="8" y="630"/>
                    <a:pt x="8" y="630"/>
                  </a:cubicBezTo>
                  <a:cubicBezTo>
                    <a:pt x="8" y="631"/>
                    <a:pt x="8" y="632"/>
                    <a:pt x="8" y="634"/>
                  </a:cubicBezTo>
                  <a:cubicBezTo>
                    <a:pt x="9" y="636"/>
                    <a:pt x="11" y="637"/>
                    <a:pt x="13" y="637"/>
                  </a:cubicBezTo>
                  <a:cubicBezTo>
                    <a:pt x="15" y="636"/>
                    <a:pt x="17" y="634"/>
                    <a:pt x="16" y="632"/>
                  </a:cubicBezTo>
                  <a:close/>
                  <a:moveTo>
                    <a:pt x="22" y="664"/>
                  </a:moveTo>
                  <a:cubicBezTo>
                    <a:pt x="22" y="660"/>
                    <a:pt x="21" y="656"/>
                    <a:pt x="20" y="652"/>
                  </a:cubicBezTo>
                  <a:cubicBezTo>
                    <a:pt x="19" y="650"/>
                    <a:pt x="17" y="648"/>
                    <a:pt x="15" y="649"/>
                  </a:cubicBezTo>
                  <a:cubicBezTo>
                    <a:pt x="13" y="649"/>
                    <a:pt x="12" y="651"/>
                    <a:pt x="12" y="653"/>
                  </a:cubicBezTo>
                  <a:cubicBezTo>
                    <a:pt x="13" y="657"/>
                    <a:pt x="14" y="661"/>
                    <a:pt x="15" y="665"/>
                  </a:cubicBezTo>
                  <a:cubicBezTo>
                    <a:pt x="15" y="667"/>
                    <a:pt x="17" y="669"/>
                    <a:pt x="19" y="668"/>
                  </a:cubicBezTo>
                  <a:cubicBezTo>
                    <a:pt x="22" y="668"/>
                    <a:pt x="23" y="666"/>
                    <a:pt x="22" y="664"/>
                  </a:cubicBezTo>
                  <a:close/>
                  <a:moveTo>
                    <a:pt x="30" y="694"/>
                  </a:moveTo>
                  <a:cubicBezTo>
                    <a:pt x="29" y="691"/>
                    <a:pt x="28" y="687"/>
                    <a:pt x="27" y="683"/>
                  </a:cubicBezTo>
                  <a:cubicBezTo>
                    <a:pt x="27" y="681"/>
                    <a:pt x="24" y="679"/>
                    <a:pt x="22" y="680"/>
                  </a:cubicBezTo>
                  <a:cubicBezTo>
                    <a:pt x="20" y="681"/>
                    <a:pt x="19" y="683"/>
                    <a:pt x="20" y="685"/>
                  </a:cubicBezTo>
                  <a:cubicBezTo>
                    <a:pt x="21" y="689"/>
                    <a:pt x="22" y="693"/>
                    <a:pt x="23" y="697"/>
                  </a:cubicBezTo>
                  <a:cubicBezTo>
                    <a:pt x="23" y="699"/>
                    <a:pt x="26" y="700"/>
                    <a:pt x="28" y="699"/>
                  </a:cubicBezTo>
                  <a:cubicBezTo>
                    <a:pt x="30" y="699"/>
                    <a:pt x="31" y="697"/>
                    <a:pt x="30" y="694"/>
                  </a:cubicBezTo>
                  <a:close/>
                  <a:moveTo>
                    <a:pt x="40" y="725"/>
                  </a:moveTo>
                  <a:cubicBezTo>
                    <a:pt x="39" y="721"/>
                    <a:pt x="37" y="717"/>
                    <a:pt x="36" y="714"/>
                  </a:cubicBezTo>
                  <a:cubicBezTo>
                    <a:pt x="36" y="711"/>
                    <a:pt x="33" y="710"/>
                    <a:pt x="31" y="711"/>
                  </a:cubicBezTo>
                  <a:cubicBezTo>
                    <a:pt x="29" y="712"/>
                    <a:pt x="28" y="714"/>
                    <a:pt x="29" y="716"/>
                  </a:cubicBezTo>
                  <a:cubicBezTo>
                    <a:pt x="30" y="720"/>
                    <a:pt x="31" y="724"/>
                    <a:pt x="32" y="728"/>
                  </a:cubicBezTo>
                  <a:cubicBezTo>
                    <a:pt x="33" y="730"/>
                    <a:pt x="35" y="731"/>
                    <a:pt x="38" y="730"/>
                  </a:cubicBezTo>
                  <a:cubicBezTo>
                    <a:pt x="40" y="729"/>
                    <a:pt x="41" y="727"/>
                    <a:pt x="40" y="725"/>
                  </a:cubicBezTo>
                  <a:close/>
                  <a:moveTo>
                    <a:pt x="51" y="755"/>
                  </a:moveTo>
                  <a:cubicBezTo>
                    <a:pt x="50" y="751"/>
                    <a:pt x="48" y="748"/>
                    <a:pt x="47" y="744"/>
                  </a:cubicBezTo>
                  <a:cubicBezTo>
                    <a:pt x="46" y="742"/>
                    <a:pt x="44" y="741"/>
                    <a:pt x="42" y="741"/>
                  </a:cubicBezTo>
                  <a:cubicBezTo>
                    <a:pt x="40" y="742"/>
                    <a:pt x="39" y="745"/>
                    <a:pt x="39" y="747"/>
                  </a:cubicBezTo>
                  <a:cubicBezTo>
                    <a:pt x="41" y="750"/>
                    <a:pt x="42" y="754"/>
                    <a:pt x="44" y="758"/>
                  </a:cubicBezTo>
                  <a:cubicBezTo>
                    <a:pt x="44" y="760"/>
                    <a:pt x="47" y="761"/>
                    <a:pt x="49" y="760"/>
                  </a:cubicBezTo>
                  <a:cubicBezTo>
                    <a:pt x="51" y="759"/>
                    <a:pt x="52" y="757"/>
                    <a:pt x="51" y="755"/>
                  </a:cubicBezTo>
                  <a:close/>
                  <a:moveTo>
                    <a:pt x="64" y="785"/>
                  </a:moveTo>
                  <a:cubicBezTo>
                    <a:pt x="62" y="781"/>
                    <a:pt x="60" y="777"/>
                    <a:pt x="59" y="774"/>
                  </a:cubicBezTo>
                  <a:cubicBezTo>
                    <a:pt x="58" y="771"/>
                    <a:pt x="56" y="771"/>
                    <a:pt x="53" y="771"/>
                  </a:cubicBezTo>
                  <a:cubicBezTo>
                    <a:pt x="51" y="772"/>
                    <a:pt x="51" y="775"/>
                    <a:pt x="51" y="777"/>
                  </a:cubicBezTo>
                  <a:cubicBezTo>
                    <a:pt x="53" y="780"/>
                    <a:pt x="55" y="784"/>
                    <a:pt x="56" y="788"/>
                  </a:cubicBezTo>
                  <a:cubicBezTo>
                    <a:pt x="57" y="790"/>
                    <a:pt x="60" y="791"/>
                    <a:pt x="62" y="790"/>
                  </a:cubicBezTo>
                  <a:cubicBezTo>
                    <a:pt x="64" y="789"/>
                    <a:pt x="64" y="787"/>
                    <a:pt x="64" y="785"/>
                  </a:cubicBezTo>
                  <a:close/>
                  <a:moveTo>
                    <a:pt x="77" y="813"/>
                  </a:moveTo>
                  <a:cubicBezTo>
                    <a:pt x="76" y="810"/>
                    <a:pt x="74" y="806"/>
                    <a:pt x="72" y="803"/>
                  </a:cubicBezTo>
                  <a:cubicBezTo>
                    <a:pt x="71" y="801"/>
                    <a:pt x="69" y="800"/>
                    <a:pt x="67" y="801"/>
                  </a:cubicBezTo>
                  <a:cubicBezTo>
                    <a:pt x="65" y="802"/>
                    <a:pt x="64" y="804"/>
                    <a:pt x="65" y="806"/>
                  </a:cubicBezTo>
                  <a:cubicBezTo>
                    <a:pt x="67" y="810"/>
                    <a:pt x="68" y="813"/>
                    <a:pt x="70" y="817"/>
                  </a:cubicBezTo>
                  <a:cubicBezTo>
                    <a:pt x="71" y="819"/>
                    <a:pt x="74" y="820"/>
                    <a:pt x="76" y="819"/>
                  </a:cubicBezTo>
                  <a:cubicBezTo>
                    <a:pt x="78" y="818"/>
                    <a:pt x="78" y="815"/>
                    <a:pt x="77" y="813"/>
                  </a:cubicBezTo>
                  <a:close/>
                  <a:moveTo>
                    <a:pt x="92" y="842"/>
                  </a:moveTo>
                  <a:cubicBezTo>
                    <a:pt x="90" y="838"/>
                    <a:pt x="89" y="835"/>
                    <a:pt x="87" y="831"/>
                  </a:cubicBezTo>
                  <a:cubicBezTo>
                    <a:pt x="86" y="829"/>
                    <a:pt x="83" y="829"/>
                    <a:pt x="81" y="830"/>
                  </a:cubicBezTo>
                  <a:cubicBezTo>
                    <a:pt x="79" y="831"/>
                    <a:pt x="79" y="833"/>
                    <a:pt x="80" y="835"/>
                  </a:cubicBezTo>
                  <a:cubicBezTo>
                    <a:pt x="81" y="839"/>
                    <a:pt x="83" y="842"/>
                    <a:pt x="85" y="846"/>
                  </a:cubicBezTo>
                  <a:cubicBezTo>
                    <a:pt x="86" y="848"/>
                    <a:pt x="89" y="848"/>
                    <a:pt x="91" y="847"/>
                  </a:cubicBezTo>
                  <a:cubicBezTo>
                    <a:pt x="93" y="846"/>
                    <a:pt x="93" y="844"/>
                    <a:pt x="92" y="842"/>
                  </a:cubicBezTo>
                  <a:close/>
                  <a:moveTo>
                    <a:pt x="109" y="869"/>
                  </a:moveTo>
                  <a:cubicBezTo>
                    <a:pt x="107" y="866"/>
                    <a:pt x="104" y="863"/>
                    <a:pt x="102" y="859"/>
                  </a:cubicBezTo>
                  <a:cubicBezTo>
                    <a:pt x="101" y="857"/>
                    <a:pt x="99" y="857"/>
                    <a:pt x="97" y="858"/>
                  </a:cubicBezTo>
                  <a:cubicBezTo>
                    <a:pt x="95" y="859"/>
                    <a:pt x="94" y="861"/>
                    <a:pt x="96" y="863"/>
                  </a:cubicBezTo>
                  <a:cubicBezTo>
                    <a:pt x="98" y="867"/>
                    <a:pt x="100" y="870"/>
                    <a:pt x="102" y="874"/>
                  </a:cubicBezTo>
                  <a:cubicBezTo>
                    <a:pt x="103" y="875"/>
                    <a:pt x="105" y="876"/>
                    <a:pt x="107" y="875"/>
                  </a:cubicBezTo>
                  <a:cubicBezTo>
                    <a:pt x="109" y="874"/>
                    <a:pt x="110" y="871"/>
                    <a:pt x="109" y="869"/>
                  </a:cubicBezTo>
                  <a:close/>
                  <a:moveTo>
                    <a:pt x="126" y="896"/>
                  </a:moveTo>
                  <a:cubicBezTo>
                    <a:pt x="124" y="893"/>
                    <a:pt x="122" y="890"/>
                    <a:pt x="119" y="886"/>
                  </a:cubicBezTo>
                  <a:cubicBezTo>
                    <a:pt x="118" y="884"/>
                    <a:pt x="116" y="884"/>
                    <a:pt x="114" y="885"/>
                  </a:cubicBezTo>
                  <a:cubicBezTo>
                    <a:pt x="112" y="886"/>
                    <a:pt x="111" y="889"/>
                    <a:pt x="113" y="891"/>
                  </a:cubicBezTo>
                  <a:cubicBezTo>
                    <a:pt x="115" y="894"/>
                    <a:pt x="117" y="897"/>
                    <a:pt x="119" y="901"/>
                  </a:cubicBezTo>
                  <a:cubicBezTo>
                    <a:pt x="121" y="903"/>
                    <a:pt x="123" y="903"/>
                    <a:pt x="125" y="902"/>
                  </a:cubicBezTo>
                  <a:cubicBezTo>
                    <a:pt x="127" y="901"/>
                    <a:pt x="127" y="898"/>
                    <a:pt x="126" y="896"/>
                  </a:cubicBezTo>
                  <a:close/>
                  <a:moveTo>
                    <a:pt x="145" y="922"/>
                  </a:moveTo>
                  <a:cubicBezTo>
                    <a:pt x="142" y="919"/>
                    <a:pt x="140" y="916"/>
                    <a:pt x="138" y="913"/>
                  </a:cubicBezTo>
                  <a:cubicBezTo>
                    <a:pt x="136" y="911"/>
                    <a:pt x="134" y="910"/>
                    <a:pt x="132" y="912"/>
                  </a:cubicBezTo>
                  <a:cubicBezTo>
                    <a:pt x="130" y="913"/>
                    <a:pt x="130" y="915"/>
                    <a:pt x="131" y="917"/>
                  </a:cubicBezTo>
                  <a:cubicBezTo>
                    <a:pt x="133" y="921"/>
                    <a:pt x="136" y="924"/>
                    <a:pt x="138" y="927"/>
                  </a:cubicBezTo>
                  <a:cubicBezTo>
                    <a:pt x="140" y="929"/>
                    <a:pt x="142" y="929"/>
                    <a:pt x="144" y="928"/>
                  </a:cubicBezTo>
                  <a:cubicBezTo>
                    <a:pt x="146" y="927"/>
                    <a:pt x="146" y="924"/>
                    <a:pt x="145" y="922"/>
                  </a:cubicBezTo>
                  <a:close/>
                  <a:moveTo>
                    <a:pt x="164" y="947"/>
                  </a:moveTo>
                  <a:cubicBezTo>
                    <a:pt x="162" y="944"/>
                    <a:pt x="159" y="941"/>
                    <a:pt x="157" y="938"/>
                  </a:cubicBezTo>
                  <a:cubicBezTo>
                    <a:pt x="155" y="936"/>
                    <a:pt x="153" y="936"/>
                    <a:pt x="151" y="937"/>
                  </a:cubicBezTo>
                  <a:cubicBezTo>
                    <a:pt x="149" y="939"/>
                    <a:pt x="149" y="941"/>
                    <a:pt x="151" y="943"/>
                  </a:cubicBezTo>
                  <a:cubicBezTo>
                    <a:pt x="153" y="946"/>
                    <a:pt x="156" y="949"/>
                    <a:pt x="158" y="952"/>
                  </a:cubicBezTo>
                  <a:cubicBezTo>
                    <a:pt x="160" y="954"/>
                    <a:pt x="162" y="954"/>
                    <a:pt x="164" y="953"/>
                  </a:cubicBezTo>
                  <a:cubicBezTo>
                    <a:pt x="165" y="952"/>
                    <a:pt x="166" y="949"/>
                    <a:pt x="164" y="947"/>
                  </a:cubicBezTo>
                  <a:close/>
                  <a:moveTo>
                    <a:pt x="185" y="972"/>
                  </a:moveTo>
                  <a:cubicBezTo>
                    <a:pt x="182" y="969"/>
                    <a:pt x="180" y="966"/>
                    <a:pt x="177" y="963"/>
                  </a:cubicBezTo>
                  <a:cubicBezTo>
                    <a:pt x="176" y="961"/>
                    <a:pt x="173" y="961"/>
                    <a:pt x="172" y="962"/>
                  </a:cubicBezTo>
                  <a:cubicBezTo>
                    <a:pt x="170" y="964"/>
                    <a:pt x="170" y="966"/>
                    <a:pt x="171" y="968"/>
                  </a:cubicBezTo>
                  <a:cubicBezTo>
                    <a:pt x="174" y="971"/>
                    <a:pt x="177" y="974"/>
                    <a:pt x="179" y="977"/>
                  </a:cubicBezTo>
                  <a:cubicBezTo>
                    <a:pt x="181" y="979"/>
                    <a:pt x="183" y="979"/>
                    <a:pt x="185" y="977"/>
                  </a:cubicBezTo>
                  <a:cubicBezTo>
                    <a:pt x="187" y="976"/>
                    <a:pt x="187" y="973"/>
                    <a:pt x="185" y="972"/>
                  </a:cubicBezTo>
                  <a:close/>
                  <a:moveTo>
                    <a:pt x="207" y="995"/>
                  </a:moveTo>
                  <a:cubicBezTo>
                    <a:pt x="204" y="992"/>
                    <a:pt x="202" y="989"/>
                    <a:pt x="199" y="986"/>
                  </a:cubicBezTo>
                  <a:cubicBezTo>
                    <a:pt x="197" y="985"/>
                    <a:pt x="195" y="985"/>
                    <a:pt x="193" y="986"/>
                  </a:cubicBezTo>
                  <a:cubicBezTo>
                    <a:pt x="192" y="988"/>
                    <a:pt x="192" y="990"/>
                    <a:pt x="193" y="992"/>
                  </a:cubicBezTo>
                  <a:cubicBezTo>
                    <a:pt x="196" y="995"/>
                    <a:pt x="199" y="998"/>
                    <a:pt x="202" y="1000"/>
                  </a:cubicBezTo>
                  <a:cubicBezTo>
                    <a:pt x="203" y="1002"/>
                    <a:pt x="206" y="1002"/>
                    <a:pt x="207" y="1000"/>
                  </a:cubicBezTo>
                  <a:cubicBezTo>
                    <a:pt x="209" y="999"/>
                    <a:pt x="209" y="996"/>
                    <a:pt x="207" y="995"/>
                  </a:cubicBezTo>
                  <a:close/>
                  <a:moveTo>
                    <a:pt x="230" y="1017"/>
                  </a:moveTo>
                  <a:cubicBezTo>
                    <a:pt x="227" y="1014"/>
                    <a:pt x="225" y="1011"/>
                    <a:pt x="222" y="1009"/>
                  </a:cubicBezTo>
                  <a:cubicBezTo>
                    <a:pt x="220" y="1007"/>
                    <a:pt x="217" y="1007"/>
                    <a:pt x="216" y="1009"/>
                  </a:cubicBezTo>
                  <a:cubicBezTo>
                    <a:pt x="214" y="1010"/>
                    <a:pt x="215" y="1013"/>
                    <a:pt x="216" y="1014"/>
                  </a:cubicBezTo>
                  <a:cubicBezTo>
                    <a:pt x="219" y="1017"/>
                    <a:pt x="222" y="1020"/>
                    <a:pt x="225" y="1023"/>
                  </a:cubicBezTo>
                  <a:cubicBezTo>
                    <a:pt x="227" y="1024"/>
                    <a:pt x="229" y="1024"/>
                    <a:pt x="231" y="1022"/>
                  </a:cubicBezTo>
                  <a:cubicBezTo>
                    <a:pt x="232" y="1021"/>
                    <a:pt x="232" y="1018"/>
                    <a:pt x="230" y="1017"/>
                  </a:cubicBezTo>
                  <a:close/>
                  <a:moveTo>
                    <a:pt x="255" y="1037"/>
                  </a:moveTo>
                  <a:cubicBezTo>
                    <a:pt x="252" y="1035"/>
                    <a:pt x="249" y="1032"/>
                    <a:pt x="246" y="1030"/>
                  </a:cubicBezTo>
                  <a:cubicBezTo>
                    <a:pt x="244" y="1028"/>
                    <a:pt x="241" y="1029"/>
                    <a:pt x="240" y="1030"/>
                  </a:cubicBezTo>
                  <a:cubicBezTo>
                    <a:pt x="239" y="1032"/>
                    <a:pt x="239" y="1035"/>
                    <a:pt x="240" y="1036"/>
                  </a:cubicBezTo>
                  <a:cubicBezTo>
                    <a:pt x="244" y="1039"/>
                    <a:pt x="247" y="1041"/>
                    <a:pt x="250" y="1044"/>
                  </a:cubicBezTo>
                  <a:cubicBezTo>
                    <a:pt x="252" y="1045"/>
                    <a:pt x="254" y="1045"/>
                    <a:pt x="255" y="1043"/>
                  </a:cubicBezTo>
                  <a:cubicBezTo>
                    <a:pt x="257" y="1041"/>
                    <a:pt x="257" y="1039"/>
                    <a:pt x="255" y="1037"/>
                  </a:cubicBezTo>
                  <a:close/>
                  <a:moveTo>
                    <a:pt x="280" y="1056"/>
                  </a:moveTo>
                  <a:cubicBezTo>
                    <a:pt x="277" y="1054"/>
                    <a:pt x="274" y="1052"/>
                    <a:pt x="271" y="1049"/>
                  </a:cubicBezTo>
                  <a:cubicBezTo>
                    <a:pt x="269" y="1048"/>
                    <a:pt x="266" y="1049"/>
                    <a:pt x="265" y="1050"/>
                  </a:cubicBezTo>
                  <a:cubicBezTo>
                    <a:pt x="264" y="1052"/>
                    <a:pt x="264" y="1055"/>
                    <a:pt x="266" y="1056"/>
                  </a:cubicBezTo>
                  <a:cubicBezTo>
                    <a:pt x="269" y="1058"/>
                    <a:pt x="273" y="1061"/>
                    <a:pt x="276" y="1063"/>
                  </a:cubicBezTo>
                  <a:cubicBezTo>
                    <a:pt x="278" y="1064"/>
                    <a:pt x="280" y="1064"/>
                    <a:pt x="281" y="1062"/>
                  </a:cubicBezTo>
                  <a:cubicBezTo>
                    <a:pt x="283" y="1060"/>
                    <a:pt x="282" y="1058"/>
                    <a:pt x="280" y="1056"/>
                  </a:cubicBezTo>
                  <a:close/>
                  <a:moveTo>
                    <a:pt x="307" y="1075"/>
                  </a:moveTo>
                  <a:cubicBezTo>
                    <a:pt x="304" y="1072"/>
                    <a:pt x="300" y="1070"/>
                    <a:pt x="297" y="1068"/>
                  </a:cubicBezTo>
                  <a:cubicBezTo>
                    <a:pt x="295" y="1067"/>
                    <a:pt x="293" y="1067"/>
                    <a:pt x="291" y="1069"/>
                  </a:cubicBezTo>
                  <a:cubicBezTo>
                    <a:pt x="290" y="1071"/>
                    <a:pt x="291" y="1073"/>
                    <a:pt x="292" y="1074"/>
                  </a:cubicBezTo>
                  <a:cubicBezTo>
                    <a:pt x="296" y="1077"/>
                    <a:pt x="299" y="1079"/>
                    <a:pt x="302" y="1081"/>
                  </a:cubicBezTo>
                  <a:cubicBezTo>
                    <a:pt x="304" y="1082"/>
                    <a:pt x="307" y="1082"/>
                    <a:pt x="308" y="1080"/>
                  </a:cubicBezTo>
                  <a:cubicBezTo>
                    <a:pt x="309" y="1078"/>
                    <a:pt x="309" y="1076"/>
                    <a:pt x="307" y="1075"/>
                  </a:cubicBezTo>
                  <a:close/>
                  <a:moveTo>
                    <a:pt x="334" y="1092"/>
                  </a:moveTo>
                  <a:cubicBezTo>
                    <a:pt x="330" y="1090"/>
                    <a:pt x="327" y="1088"/>
                    <a:pt x="324" y="1085"/>
                  </a:cubicBezTo>
                  <a:cubicBezTo>
                    <a:pt x="322" y="1084"/>
                    <a:pt x="319" y="1085"/>
                    <a:pt x="318" y="1087"/>
                  </a:cubicBezTo>
                  <a:cubicBezTo>
                    <a:pt x="317" y="1089"/>
                    <a:pt x="318" y="1091"/>
                    <a:pt x="319" y="1092"/>
                  </a:cubicBezTo>
                  <a:cubicBezTo>
                    <a:pt x="323" y="1094"/>
                    <a:pt x="326" y="1096"/>
                    <a:pt x="330" y="1099"/>
                  </a:cubicBezTo>
                  <a:cubicBezTo>
                    <a:pt x="332" y="1100"/>
                    <a:pt x="334" y="1099"/>
                    <a:pt x="335" y="1097"/>
                  </a:cubicBezTo>
                  <a:cubicBezTo>
                    <a:pt x="336" y="1095"/>
                    <a:pt x="336" y="1093"/>
                    <a:pt x="334" y="1092"/>
                  </a:cubicBezTo>
                  <a:close/>
                  <a:moveTo>
                    <a:pt x="362" y="1108"/>
                  </a:moveTo>
                  <a:cubicBezTo>
                    <a:pt x="358" y="1106"/>
                    <a:pt x="355" y="1104"/>
                    <a:pt x="351" y="1102"/>
                  </a:cubicBezTo>
                  <a:cubicBezTo>
                    <a:pt x="349" y="1101"/>
                    <a:pt x="347" y="1101"/>
                    <a:pt x="346" y="1103"/>
                  </a:cubicBezTo>
                  <a:cubicBezTo>
                    <a:pt x="345" y="1105"/>
                    <a:pt x="345" y="1108"/>
                    <a:pt x="347" y="1109"/>
                  </a:cubicBezTo>
                  <a:cubicBezTo>
                    <a:pt x="351" y="1111"/>
                    <a:pt x="354" y="1113"/>
                    <a:pt x="358" y="1115"/>
                  </a:cubicBezTo>
                  <a:cubicBezTo>
                    <a:pt x="360" y="1116"/>
                    <a:pt x="362" y="1115"/>
                    <a:pt x="363" y="1113"/>
                  </a:cubicBezTo>
                  <a:cubicBezTo>
                    <a:pt x="364" y="1111"/>
                    <a:pt x="364" y="1109"/>
                    <a:pt x="362" y="1108"/>
                  </a:cubicBezTo>
                  <a:close/>
                  <a:moveTo>
                    <a:pt x="390" y="1122"/>
                  </a:moveTo>
                  <a:cubicBezTo>
                    <a:pt x="386" y="1121"/>
                    <a:pt x="383" y="1119"/>
                    <a:pt x="379" y="1117"/>
                  </a:cubicBezTo>
                  <a:cubicBezTo>
                    <a:pt x="377" y="1116"/>
                    <a:pt x="375" y="1117"/>
                    <a:pt x="374" y="1119"/>
                  </a:cubicBezTo>
                  <a:cubicBezTo>
                    <a:pt x="373" y="1121"/>
                    <a:pt x="374" y="1123"/>
                    <a:pt x="376" y="1124"/>
                  </a:cubicBezTo>
                  <a:cubicBezTo>
                    <a:pt x="379" y="1126"/>
                    <a:pt x="383" y="1128"/>
                    <a:pt x="387" y="1130"/>
                  </a:cubicBezTo>
                  <a:cubicBezTo>
                    <a:pt x="388" y="1130"/>
                    <a:pt x="391" y="1130"/>
                    <a:pt x="392" y="1128"/>
                  </a:cubicBezTo>
                  <a:cubicBezTo>
                    <a:pt x="393" y="1126"/>
                    <a:pt x="392" y="1123"/>
                    <a:pt x="390" y="1122"/>
                  </a:cubicBezTo>
                  <a:close/>
                  <a:moveTo>
                    <a:pt x="419" y="1136"/>
                  </a:moveTo>
                  <a:cubicBezTo>
                    <a:pt x="415" y="1134"/>
                    <a:pt x="412" y="1132"/>
                    <a:pt x="408" y="1131"/>
                  </a:cubicBezTo>
                  <a:cubicBezTo>
                    <a:pt x="406" y="1130"/>
                    <a:pt x="404" y="1131"/>
                    <a:pt x="403" y="1133"/>
                  </a:cubicBezTo>
                  <a:cubicBezTo>
                    <a:pt x="402" y="1135"/>
                    <a:pt x="403" y="1137"/>
                    <a:pt x="405" y="1138"/>
                  </a:cubicBezTo>
                  <a:cubicBezTo>
                    <a:pt x="409" y="1140"/>
                    <a:pt x="412" y="1141"/>
                    <a:pt x="416" y="1143"/>
                  </a:cubicBezTo>
                  <a:cubicBezTo>
                    <a:pt x="418" y="1144"/>
                    <a:pt x="420" y="1143"/>
                    <a:pt x="421" y="1141"/>
                  </a:cubicBezTo>
                  <a:cubicBezTo>
                    <a:pt x="422" y="1139"/>
                    <a:pt x="421" y="1136"/>
                    <a:pt x="419" y="1136"/>
                  </a:cubicBezTo>
                  <a:close/>
                  <a:moveTo>
                    <a:pt x="449" y="1147"/>
                  </a:moveTo>
                  <a:cubicBezTo>
                    <a:pt x="445" y="1146"/>
                    <a:pt x="441" y="1145"/>
                    <a:pt x="438" y="1143"/>
                  </a:cubicBezTo>
                  <a:cubicBezTo>
                    <a:pt x="436" y="1142"/>
                    <a:pt x="433" y="1143"/>
                    <a:pt x="432" y="1145"/>
                  </a:cubicBezTo>
                  <a:cubicBezTo>
                    <a:pt x="432" y="1147"/>
                    <a:pt x="433" y="1150"/>
                    <a:pt x="435" y="1151"/>
                  </a:cubicBezTo>
                  <a:cubicBezTo>
                    <a:pt x="438" y="1152"/>
                    <a:pt x="442" y="1153"/>
                    <a:pt x="446" y="1155"/>
                  </a:cubicBezTo>
                  <a:cubicBezTo>
                    <a:pt x="448" y="1156"/>
                    <a:pt x="450" y="1154"/>
                    <a:pt x="451" y="1152"/>
                  </a:cubicBezTo>
                  <a:cubicBezTo>
                    <a:pt x="452" y="1150"/>
                    <a:pt x="451" y="1148"/>
                    <a:pt x="449" y="1147"/>
                  </a:cubicBezTo>
                  <a:close/>
                  <a:moveTo>
                    <a:pt x="479" y="1157"/>
                  </a:moveTo>
                  <a:cubicBezTo>
                    <a:pt x="475" y="1156"/>
                    <a:pt x="471" y="1155"/>
                    <a:pt x="468" y="1154"/>
                  </a:cubicBezTo>
                  <a:cubicBezTo>
                    <a:pt x="466" y="1153"/>
                    <a:pt x="463" y="1154"/>
                    <a:pt x="463" y="1156"/>
                  </a:cubicBezTo>
                  <a:cubicBezTo>
                    <a:pt x="462" y="1158"/>
                    <a:pt x="463" y="1161"/>
                    <a:pt x="465" y="1161"/>
                  </a:cubicBezTo>
                  <a:cubicBezTo>
                    <a:pt x="469" y="1163"/>
                    <a:pt x="473" y="1164"/>
                    <a:pt x="477" y="1165"/>
                  </a:cubicBezTo>
                  <a:cubicBezTo>
                    <a:pt x="479" y="1166"/>
                    <a:pt x="481" y="1164"/>
                    <a:pt x="482" y="1162"/>
                  </a:cubicBezTo>
                  <a:cubicBezTo>
                    <a:pt x="482" y="1160"/>
                    <a:pt x="481" y="1158"/>
                    <a:pt x="479" y="1157"/>
                  </a:cubicBezTo>
                  <a:close/>
                  <a:moveTo>
                    <a:pt x="510" y="1165"/>
                  </a:moveTo>
                  <a:cubicBezTo>
                    <a:pt x="506" y="1164"/>
                    <a:pt x="502" y="1164"/>
                    <a:pt x="498" y="1163"/>
                  </a:cubicBezTo>
                  <a:cubicBezTo>
                    <a:pt x="496" y="1162"/>
                    <a:pt x="494" y="1163"/>
                    <a:pt x="494" y="1165"/>
                  </a:cubicBezTo>
                  <a:cubicBezTo>
                    <a:pt x="493" y="1168"/>
                    <a:pt x="494" y="1170"/>
                    <a:pt x="496" y="1170"/>
                  </a:cubicBezTo>
                  <a:cubicBezTo>
                    <a:pt x="500" y="1171"/>
                    <a:pt x="504" y="1172"/>
                    <a:pt x="508" y="1173"/>
                  </a:cubicBezTo>
                  <a:cubicBezTo>
                    <a:pt x="510" y="1174"/>
                    <a:pt x="513" y="1172"/>
                    <a:pt x="513" y="1170"/>
                  </a:cubicBezTo>
                  <a:cubicBezTo>
                    <a:pt x="513" y="1168"/>
                    <a:pt x="512" y="1166"/>
                    <a:pt x="510" y="1165"/>
                  </a:cubicBezTo>
                  <a:close/>
                  <a:moveTo>
                    <a:pt x="541" y="1172"/>
                  </a:moveTo>
                  <a:cubicBezTo>
                    <a:pt x="537" y="1171"/>
                    <a:pt x="533" y="1170"/>
                    <a:pt x="530" y="1169"/>
                  </a:cubicBezTo>
                  <a:cubicBezTo>
                    <a:pt x="527" y="1169"/>
                    <a:pt x="525" y="1170"/>
                    <a:pt x="525" y="1173"/>
                  </a:cubicBezTo>
                  <a:cubicBezTo>
                    <a:pt x="524" y="1175"/>
                    <a:pt x="526" y="1177"/>
                    <a:pt x="528" y="1177"/>
                  </a:cubicBezTo>
                  <a:cubicBezTo>
                    <a:pt x="532" y="1178"/>
                    <a:pt x="536" y="1179"/>
                    <a:pt x="540" y="1179"/>
                  </a:cubicBezTo>
                  <a:cubicBezTo>
                    <a:pt x="542" y="1180"/>
                    <a:pt x="544" y="1178"/>
                    <a:pt x="545" y="1176"/>
                  </a:cubicBezTo>
                  <a:cubicBezTo>
                    <a:pt x="545" y="1174"/>
                    <a:pt x="543" y="1172"/>
                    <a:pt x="541" y="1172"/>
                  </a:cubicBezTo>
                  <a:close/>
                  <a:moveTo>
                    <a:pt x="573" y="1176"/>
                  </a:moveTo>
                  <a:cubicBezTo>
                    <a:pt x="569" y="1175"/>
                    <a:pt x="565" y="1175"/>
                    <a:pt x="561" y="1174"/>
                  </a:cubicBezTo>
                  <a:cubicBezTo>
                    <a:pt x="559" y="1174"/>
                    <a:pt x="557" y="1176"/>
                    <a:pt x="557" y="1178"/>
                  </a:cubicBezTo>
                  <a:cubicBezTo>
                    <a:pt x="556" y="1180"/>
                    <a:pt x="558" y="1182"/>
                    <a:pt x="560" y="1182"/>
                  </a:cubicBezTo>
                  <a:cubicBezTo>
                    <a:pt x="564" y="1183"/>
                    <a:pt x="568" y="1183"/>
                    <a:pt x="572" y="1183"/>
                  </a:cubicBezTo>
                  <a:cubicBezTo>
                    <a:pt x="574" y="1184"/>
                    <a:pt x="576" y="1182"/>
                    <a:pt x="577" y="1180"/>
                  </a:cubicBezTo>
                  <a:cubicBezTo>
                    <a:pt x="577" y="1178"/>
                    <a:pt x="575" y="1176"/>
                    <a:pt x="573" y="1176"/>
                  </a:cubicBezTo>
                  <a:close/>
                  <a:moveTo>
                    <a:pt x="605" y="1177"/>
                  </a:moveTo>
                  <a:cubicBezTo>
                    <a:pt x="601" y="1177"/>
                    <a:pt x="597" y="1177"/>
                    <a:pt x="593" y="1177"/>
                  </a:cubicBezTo>
                  <a:cubicBezTo>
                    <a:pt x="591" y="1177"/>
                    <a:pt x="589" y="1179"/>
                    <a:pt x="589" y="1181"/>
                  </a:cubicBezTo>
                  <a:cubicBezTo>
                    <a:pt x="589" y="1183"/>
                    <a:pt x="590" y="1185"/>
                    <a:pt x="592" y="1185"/>
                  </a:cubicBezTo>
                  <a:cubicBezTo>
                    <a:pt x="597" y="1185"/>
                    <a:pt x="601" y="1185"/>
                    <a:pt x="605" y="1185"/>
                  </a:cubicBezTo>
                  <a:cubicBezTo>
                    <a:pt x="607" y="1185"/>
                    <a:pt x="609" y="1184"/>
                    <a:pt x="609" y="1181"/>
                  </a:cubicBezTo>
                  <a:cubicBezTo>
                    <a:pt x="609" y="1179"/>
                    <a:pt x="607" y="1177"/>
                    <a:pt x="605" y="1177"/>
                  </a:cubicBezTo>
                  <a:close/>
                  <a:moveTo>
                    <a:pt x="637" y="1177"/>
                  </a:moveTo>
                  <a:cubicBezTo>
                    <a:pt x="633" y="1177"/>
                    <a:pt x="629" y="1177"/>
                    <a:pt x="625" y="1177"/>
                  </a:cubicBezTo>
                  <a:cubicBezTo>
                    <a:pt x="623" y="1177"/>
                    <a:pt x="621" y="1179"/>
                    <a:pt x="621" y="1181"/>
                  </a:cubicBezTo>
                  <a:cubicBezTo>
                    <a:pt x="621" y="1184"/>
                    <a:pt x="623" y="1185"/>
                    <a:pt x="625" y="1185"/>
                  </a:cubicBezTo>
                  <a:cubicBezTo>
                    <a:pt x="629" y="1185"/>
                    <a:pt x="633" y="1185"/>
                    <a:pt x="637" y="1185"/>
                  </a:cubicBezTo>
                  <a:cubicBezTo>
                    <a:pt x="639" y="1185"/>
                    <a:pt x="641" y="1183"/>
                    <a:pt x="641" y="1181"/>
                  </a:cubicBezTo>
                  <a:cubicBezTo>
                    <a:pt x="641" y="1178"/>
                    <a:pt x="639" y="1177"/>
                    <a:pt x="637" y="1177"/>
                  </a:cubicBezTo>
                  <a:close/>
                  <a:moveTo>
                    <a:pt x="668" y="1174"/>
                  </a:moveTo>
                  <a:cubicBezTo>
                    <a:pt x="665" y="1175"/>
                    <a:pt x="661" y="1175"/>
                    <a:pt x="657" y="1175"/>
                  </a:cubicBezTo>
                  <a:cubicBezTo>
                    <a:pt x="654" y="1176"/>
                    <a:pt x="653" y="1178"/>
                    <a:pt x="653" y="1180"/>
                  </a:cubicBezTo>
                  <a:cubicBezTo>
                    <a:pt x="653" y="1182"/>
                    <a:pt x="655" y="1184"/>
                    <a:pt x="657" y="1183"/>
                  </a:cubicBezTo>
                  <a:cubicBezTo>
                    <a:pt x="661" y="1183"/>
                    <a:pt x="665" y="1183"/>
                    <a:pt x="669" y="1182"/>
                  </a:cubicBezTo>
                  <a:cubicBezTo>
                    <a:pt x="672" y="1182"/>
                    <a:pt x="673" y="1180"/>
                    <a:pt x="673" y="1178"/>
                  </a:cubicBezTo>
                  <a:cubicBezTo>
                    <a:pt x="673" y="1175"/>
                    <a:pt x="671" y="1174"/>
                    <a:pt x="668" y="1174"/>
                  </a:cubicBezTo>
                  <a:close/>
                  <a:moveTo>
                    <a:pt x="700" y="1169"/>
                  </a:moveTo>
                  <a:cubicBezTo>
                    <a:pt x="696" y="1170"/>
                    <a:pt x="692" y="1171"/>
                    <a:pt x="688" y="1171"/>
                  </a:cubicBezTo>
                  <a:cubicBezTo>
                    <a:pt x="686" y="1172"/>
                    <a:pt x="685" y="1174"/>
                    <a:pt x="685" y="1176"/>
                  </a:cubicBezTo>
                  <a:cubicBezTo>
                    <a:pt x="685" y="1178"/>
                    <a:pt x="687" y="1179"/>
                    <a:pt x="690" y="1179"/>
                  </a:cubicBezTo>
                  <a:cubicBezTo>
                    <a:pt x="694" y="1178"/>
                    <a:pt x="698" y="1178"/>
                    <a:pt x="702" y="1177"/>
                  </a:cubicBezTo>
                  <a:cubicBezTo>
                    <a:pt x="704" y="1176"/>
                    <a:pt x="705" y="1174"/>
                    <a:pt x="705" y="1172"/>
                  </a:cubicBezTo>
                  <a:cubicBezTo>
                    <a:pt x="704" y="1170"/>
                    <a:pt x="702" y="1169"/>
                    <a:pt x="700" y="1169"/>
                  </a:cubicBezTo>
                  <a:close/>
                  <a:moveTo>
                    <a:pt x="731" y="1162"/>
                  </a:moveTo>
                  <a:cubicBezTo>
                    <a:pt x="727" y="1163"/>
                    <a:pt x="723" y="1164"/>
                    <a:pt x="719" y="1165"/>
                  </a:cubicBezTo>
                  <a:cubicBezTo>
                    <a:pt x="717" y="1165"/>
                    <a:pt x="716" y="1167"/>
                    <a:pt x="717" y="1170"/>
                  </a:cubicBezTo>
                  <a:cubicBezTo>
                    <a:pt x="717" y="1172"/>
                    <a:pt x="719" y="1173"/>
                    <a:pt x="721" y="1173"/>
                  </a:cubicBezTo>
                  <a:cubicBezTo>
                    <a:pt x="725" y="1172"/>
                    <a:pt x="729" y="1171"/>
                    <a:pt x="733" y="1170"/>
                  </a:cubicBezTo>
                  <a:cubicBezTo>
                    <a:pt x="735" y="1169"/>
                    <a:pt x="737" y="1167"/>
                    <a:pt x="736" y="1165"/>
                  </a:cubicBezTo>
                  <a:cubicBezTo>
                    <a:pt x="735" y="1162"/>
                    <a:pt x="733" y="1161"/>
                    <a:pt x="731" y="1162"/>
                  </a:cubicBezTo>
                  <a:close/>
                  <a:moveTo>
                    <a:pt x="762" y="1152"/>
                  </a:moveTo>
                  <a:cubicBezTo>
                    <a:pt x="758" y="1154"/>
                    <a:pt x="754" y="1155"/>
                    <a:pt x="750" y="1156"/>
                  </a:cubicBezTo>
                  <a:cubicBezTo>
                    <a:pt x="748" y="1157"/>
                    <a:pt x="747" y="1159"/>
                    <a:pt x="748" y="1161"/>
                  </a:cubicBezTo>
                  <a:cubicBezTo>
                    <a:pt x="748" y="1163"/>
                    <a:pt x="751" y="1164"/>
                    <a:pt x="753" y="1164"/>
                  </a:cubicBezTo>
                  <a:cubicBezTo>
                    <a:pt x="756" y="1163"/>
                    <a:pt x="760" y="1161"/>
                    <a:pt x="764" y="1160"/>
                  </a:cubicBezTo>
                  <a:cubicBezTo>
                    <a:pt x="766" y="1159"/>
                    <a:pt x="767" y="1157"/>
                    <a:pt x="767" y="1155"/>
                  </a:cubicBezTo>
                  <a:cubicBezTo>
                    <a:pt x="766" y="1153"/>
                    <a:pt x="764" y="1152"/>
                    <a:pt x="762" y="1152"/>
                  </a:cubicBezTo>
                  <a:close/>
                  <a:moveTo>
                    <a:pt x="791" y="1141"/>
                  </a:moveTo>
                  <a:cubicBezTo>
                    <a:pt x="788" y="1143"/>
                    <a:pt x="784" y="1144"/>
                    <a:pt x="780" y="1146"/>
                  </a:cubicBezTo>
                  <a:cubicBezTo>
                    <a:pt x="778" y="1146"/>
                    <a:pt x="777" y="1149"/>
                    <a:pt x="778" y="1151"/>
                  </a:cubicBezTo>
                  <a:cubicBezTo>
                    <a:pt x="779" y="1153"/>
                    <a:pt x="781" y="1154"/>
                    <a:pt x="783" y="1153"/>
                  </a:cubicBezTo>
                  <a:cubicBezTo>
                    <a:pt x="787" y="1151"/>
                    <a:pt x="791" y="1150"/>
                    <a:pt x="795" y="1148"/>
                  </a:cubicBezTo>
                  <a:cubicBezTo>
                    <a:pt x="797" y="1147"/>
                    <a:pt x="797" y="1145"/>
                    <a:pt x="797" y="1143"/>
                  </a:cubicBezTo>
                  <a:cubicBezTo>
                    <a:pt x="796" y="1141"/>
                    <a:pt x="793" y="1140"/>
                    <a:pt x="791" y="1141"/>
                  </a:cubicBezTo>
                  <a:close/>
                  <a:moveTo>
                    <a:pt x="819" y="1126"/>
                  </a:moveTo>
                  <a:cubicBezTo>
                    <a:pt x="816" y="1128"/>
                    <a:pt x="813" y="1130"/>
                    <a:pt x="809" y="1132"/>
                  </a:cubicBezTo>
                  <a:cubicBezTo>
                    <a:pt x="807" y="1133"/>
                    <a:pt x="806" y="1136"/>
                    <a:pt x="807" y="1138"/>
                  </a:cubicBezTo>
                  <a:cubicBezTo>
                    <a:pt x="808" y="1140"/>
                    <a:pt x="811" y="1140"/>
                    <a:pt x="813" y="1139"/>
                  </a:cubicBezTo>
                  <a:cubicBezTo>
                    <a:pt x="816" y="1137"/>
                    <a:pt x="820" y="1135"/>
                    <a:pt x="823" y="1133"/>
                  </a:cubicBezTo>
                  <a:cubicBezTo>
                    <a:pt x="825" y="1132"/>
                    <a:pt x="826" y="1130"/>
                    <a:pt x="825" y="1128"/>
                  </a:cubicBezTo>
                  <a:cubicBezTo>
                    <a:pt x="824" y="1126"/>
                    <a:pt x="821" y="1125"/>
                    <a:pt x="819" y="1126"/>
                  </a:cubicBezTo>
                  <a:close/>
                  <a:moveTo>
                    <a:pt x="844" y="1108"/>
                  </a:moveTo>
                  <a:cubicBezTo>
                    <a:pt x="842" y="1110"/>
                    <a:pt x="839" y="1113"/>
                    <a:pt x="835" y="1115"/>
                  </a:cubicBezTo>
                  <a:cubicBezTo>
                    <a:pt x="834" y="1117"/>
                    <a:pt x="833" y="1119"/>
                    <a:pt x="835" y="1121"/>
                  </a:cubicBezTo>
                  <a:cubicBezTo>
                    <a:pt x="836" y="1122"/>
                    <a:pt x="839" y="1123"/>
                    <a:pt x="840" y="1121"/>
                  </a:cubicBezTo>
                  <a:cubicBezTo>
                    <a:pt x="844" y="1119"/>
                    <a:pt x="847" y="1116"/>
                    <a:pt x="850" y="1113"/>
                  </a:cubicBezTo>
                  <a:cubicBezTo>
                    <a:pt x="851" y="1112"/>
                    <a:pt x="852" y="1109"/>
                    <a:pt x="850" y="1108"/>
                  </a:cubicBezTo>
                  <a:cubicBezTo>
                    <a:pt x="849" y="1106"/>
                    <a:pt x="846" y="1106"/>
                    <a:pt x="844" y="1108"/>
                  </a:cubicBezTo>
                  <a:close/>
                  <a:moveTo>
                    <a:pt x="864" y="1084"/>
                  </a:moveTo>
                  <a:cubicBezTo>
                    <a:pt x="862" y="1087"/>
                    <a:pt x="860" y="1090"/>
                    <a:pt x="857" y="1093"/>
                  </a:cubicBezTo>
                  <a:cubicBezTo>
                    <a:pt x="856" y="1095"/>
                    <a:pt x="856" y="1097"/>
                    <a:pt x="858" y="1099"/>
                  </a:cubicBezTo>
                  <a:cubicBezTo>
                    <a:pt x="860" y="1100"/>
                    <a:pt x="862" y="1100"/>
                    <a:pt x="864" y="1098"/>
                  </a:cubicBezTo>
                  <a:cubicBezTo>
                    <a:pt x="866" y="1095"/>
                    <a:pt x="869" y="1091"/>
                    <a:pt x="871" y="1088"/>
                  </a:cubicBezTo>
                  <a:cubicBezTo>
                    <a:pt x="872" y="1086"/>
                    <a:pt x="871" y="1083"/>
                    <a:pt x="869" y="1082"/>
                  </a:cubicBezTo>
                  <a:cubicBezTo>
                    <a:pt x="867" y="1081"/>
                    <a:pt x="865" y="1082"/>
                    <a:pt x="864" y="1084"/>
                  </a:cubicBezTo>
                  <a:close/>
                  <a:moveTo>
                    <a:pt x="875" y="1055"/>
                  </a:moveTo>
                  <a:cubicBezTo>
                    <a:pt x="874" y="1059"/>
                    <a:pt x="873" y="1063"/>
                    <a:pt x="872" y="1066"/>
                  </a:cubicBezTo>
                  <a:cubicBezTo>
                    <a:pt x="871" y="1068"/>
                    <a:pt x="872" y="1070"/>
                    <a:pt x="874" y="1071"/>
                  </a:cubicBezTo>
                  <a:cubicBezTo>
                    <a:pt x="876" y="1072"/>
                    <a:pt x="879" y="1071"/>
                    <a:pt x="879" y="1069"/>
                  </a:cubicBezTo>
                  <a:cubicBezTo>
                    <a:pt x="881" y="1065"/>
                    <a:pt x="882" y="1061"/>
                    <a:pt x="883" y="1056"/>
                  </a:cubicBezTo>
                  <a:cubicBezTo>
                    <a:pt x="883" y="1054"/>
                    <a:pt x="882" y="1052"/>
                    <a:pt x="879" y="1052"/>
                  </a:cubicBezTo>
                  <a:cubicBezTo>
                    <a:pt x="877" y="1051"/>
                    <a:pt x="875" y="1053"/>
                    <a:pt x="875" y="1055"/>
                  </a:cubicBezTo>
                  <a:close/>
                  <a:moveTo>
                    <a:pt x="876" y="1024"/>
                  </a:moveTo>
                  <a:cubicBezTo>
                    <a:pt x="876" y="1028"/>
                    <a:pt x="876" y="1032"/>
                    <a:pt x="876" y="1036"/>
                  </a:cubicBezTo>
                  <a:cubicBezTo>
                    <a:pt x="876" y="1038"/>
                    <a:pt x="878" y="1040"/>
                    <a:pt x="880" y="1040"/>
                  </a:cubicBezTo>
                  <a:cubicBezTo>
                    <a:pt x="883" y="1040"/>
                    <a:pt x="884" y="1038"/>
                    <a:pt x="884" y="1036"/>
                  </a:cubicBezTo>
                  <a:cubicBezTo>
                    <a:pt x="884" y="1032"/>
                    <a:pt x="884" y="1027"/>
                    <a:pt x="884" y="1023"/>
                  </a:cubicBezTo>
                  <a:cubicBezTo>
                    <a:pt x="883" y="1021"/>
                    <a:pt x="881" y="1019"/>
                    <a:pt x="879" y="1020"/>
                  </a:cubicBezTo>
                  <a:cubicBezTo>
                    <a:pt x="877" y="1020"/>
                    <a:pt x="875" y="1022"/>
                    <a:pt x="876" y="1024"/>
                  </a:cubicBezTo>
                  <a:close/>
                  <a:moveTo>
                    <a:pt x="868" y="994"/>
                  </a:moveTo>
                  <a:cubicBezTo>
                    <a:pt x="870" y="997"/>
                    <a:pt x="871" y="1001"/>
                    <a:pt x="872" y="1004"/>
                  </a:cubicBezTo>
                  <a:cubicBezTo>
                    <a:pt x="876" y="1003"/>
                    <a:pt x="876" y="1003"/>
                    <a:pt x="876" y="1003"/>
                  </a:cubicBezTo>
                  <a:cubicBezTo>
                    <a:pt x="872" y="1004"/>
                    <a:pt x="872" y="1004"/>
                    <a:pt x="872" y="1004"/>
                  </a:cubicBezTo>
                  <a:cubicBezTo>
                    <a:pt x="872" y="1005"/>
                    <a:pt x="872" y="1005"/>
                    <a:pt x="872" y="1005"/>
                  </a:cubicBezTo>
                  <a:cubicBezTo>
                    <a:pt x="873" y="1007"/>
                    <a:pt x="875" y="1008"/>
                    <a:pt x="877" y="1008"/>
                  </a:cubicBezTo>
                  <a:cubicBezTo>
                    <a:pt x="879" y="1007"/>
                    <a:pt x="880" y="1005"/>
                    <a:pt x="880" y="1003"/>
                  </a:cubicBezTo>
                  <a:cubicBezTo>
                    <a:pt x="880" y="1002"/>
                    <a:pt x="880" y="1002"/>
                    <a:pt x="880" y="1002"/>
                  </a:cubicBezTo>
                  <a:cubicBezTo>
                    <a:pt x="880" y="1002"/>
                    <a:pt x="880" y="1002"/>
                    <a:pt x="880" y="1002"/>
                  </a:cubicBezTo>
                  <a:cubicBezTo>
                    <a:pt x="878" y="998"/>
                    <a:pt x="877" y="995"/>
                    <a:pt x="876" y="991"/>
                  </a:cubicBezTo>
                  <a:cubicBezTo>
                    <a:pt x="875" y="989"/>
                    <a:pt x="873" y="988"/>
                    <a:pt x="871" y="989"/>
                  </a:cubicBezTo>
                  <a:cubicBezTo>
                    <a:pt x="869" y="990"/>
                    <a:pt x="868" y="992"/>
                    <a:pt x="868" y="994"/>
                  </a:cubicBezTo>
                  <a:close/>
                  <a:moveTo>
                    <a:pt x="854" y="966"/>
                  </a:moveTo>
                  <a:cubicBezTo>
                    <a:pt x="856" y="969"/>
                    <a:pt x="858" y="973"/>
                    <a:pt x="860" y="976"/>
                  </a:cubicBezTo>
                  <a:cubicBezTo>
                    <a:pt x="861" y="978"/>
                    <a:pt x="864" y="979"/>
                    <a:pt x="866" y="978"/>
                  </a:cubicBezTo>
                  <a:cubicBezTo>
                    <a:pt x="867" y="977"/>
                    <a:pt x="868" y="974"/>
                    <a:pt x="867" y="972"/>
                  </a:cubicBezTo>
                  <a:cubicBezTo>
                    <a:pt x="865" y="969"/>
                    <a:pt x="863" y="965"/>
                    <a:pt x="861" y="962"/>
                  </a:cubicBezTo>
                  <a:cubicBezTo>
                    <a:pt x="859" y="960"/>
                    <a:pt x="857" y="959"/>
                    <a:pt x="855" y="961"/>
                  </a:cubicBezTo>
                  <a:cubicBezTo>
                    <a:pt x="853" y="962"/>
                    <a:pt x="853" y="964"/>
                    <a:pt x="854" y="966"/>
                  </a:cubicBezTo>
                  <a:close/>
                  <a:moveTo>
                    <a:pt x="834" y="942"/>
                  </a:moveTo>
                  <a:cubicBezTo>
                    <a:pt x="837" y="945"/>
                    <a:pt x="839" y="948"/>
                    <a:pt x="842" y="951"/>
                  </a:cubicBezTo>
                  <a:cubicBezTo>
                    <a:pt x="843" y="952"/>
                    <a:pt x="846" y="953"/>
                    <a:pt x="848" y="951"/>
                  </a:cubicBezTo>
                  <a:cubicBezTo>
                    <a:pt x="849" y="950"/>
                    <a:pt x="850" y="947"/>
                    <a:pt x="848" y="945"/>
                  </a:cubicBezTo>
                  <a:cubicBezTo>
                    <a:pt x="845" y="942"/>
                    <a:pt x="843" y="939"/>
                    <a:pt x="840" y="936"/>
                  </a:cubicBezTo>
                  <a:cubicBezTo>
                    <a:pt x="838" y="935"/>
                    <a:pt x="836" y="935"/>
                    <a:pt x="834" y="936"/>
                  </a:cubicBezTo>
                  <a:cubicBezTo>
                    <a:pt x="832" y="938"/>
                    <a:pt x="832" y="941"/>
                    <a:pt x="834" y="942"/>
                  </a:cubicBezTo>
                  <a:close/>
                  <a:moveTo>
                    <a:pt x="810" y="922"/>
                  </a:moveTo>
                  <a:cubicBezTo>
                    <a:pt x="813" y="924"/>
                    <a:pt x="816" y="926"/>
                    <a:pt x="819" y="929"/>
                  </a:cubicBezTo>
                  <a:cubicBezTo>
                    <a:pt x="821" y="930"/>
                    <a:pt x="824" y="930"/>
                    <a:pt x="825" y="928"/>
                  </a:cubicBezTo>
                  <a:cubicBezTo>
                    <a:pt x="826" y="927"/>
                    <a:pt x="826" y="924"/>
                    <a:pt x="824" y="923"/>
                  </a:cubicBezTo>
                  <a:cubicBezTo>
                    <a:pt x="821" y="920"/>
                    <a:pt x="818" y="918"/>
                    <a:pt x="815" y="915"/>
                  </a:cubicBezTo>
                  <a:cubicBezTo>
                    <a:pt x="813" y="914"/>
                    <a:pt x="810" y="914"/>
                    <a:pt x="809" y="916"/>
                  </a:cubicBezTo>
                  <a:cubicBezTo>
                    <a:pt x="808" y="918"/>
                    <a:pt x="808" y="920"/>
                    <a:pt x="810" y="92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6" name="iṥḻîḋé">
              <a:extLst>
                <a:ext uri="{FF2B5EF4-FFF2-40B4-BE49-F238E27FC236}">
                  <a16:creationId xmlns:a16="http://schemas.microsoft.com/office/drawing/2014/main" id="{CF779EF5-65DB-4B72-8433-3F0D45F4CE2C}"/>
                </a:ext>
              </a:extLst>
            </p:cNvPr>
            <p:cNvSpPr/>
            <p:nvPr/>
          </p:nvSpPr>
          <p:spPr bwMode="auto">
            <a:xfrm>
              <a:off x="6202363" y="1698625"/>
              <a:ext cx="49213" cy="39688"/>
            </a:xfrm>
            <a:custGeom>
              <a:avLst/>
              <a:gdLst>
                <a:gd name="T0" fmla="*/ 7 w 15"/>
                <a:gd name="T1" fmla="*/ 11 h 12"/>
                <a:gd name="T2" fmla="*/ 12 w 15"/>
                <a:gd name="T3" fmla="*/ 8 h 12"/>
                <a:gd name="T4" fmla="*/ 14 w 15"/>
                <a:gd name="T5" fmla="*/ 3 h 12"/>
                <a:gd name="T6" fmla="*/ 9 w 15"/>
                <a:gd name="T7" fmla="*/ 1 h 12"/>
                <a:gd name="T8" fmla="*/ 3 w 15"/>
                <a:gd name="T9" fmla="*/ 3 h 12"/>
                <a:gd name="T10" fmla="*/ 1 w 15"/>
                <a:gd name="T11" fmla="*/ 9 h 12"/>
                <a:gd name="T12" fmla="*/ 7 w 15"/>
                <a:gd name="T13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12">
                  <a:moveTo>
                    <a:pt x="7" y="11"/>
                  </a:moveTo>
                  <a:cubicBezTo>
                    <a:pt x="9" y="10"/>
                    <a:pt x="10" y="9"/>
                    <a:pt x="12" y="8"/>
                  </a:cubicBezTo>
                  <a:cubicBezTo>
                    <a:pt x="14" y="7"/>
                    <a:pt x="15" y="5"/>
                    <a:pt x="14" y="3"/>
                  </a:cubicBezTo>
                  <a:cubicBezTo>
                    <a:pt x="13" y="1"/>
                    <a:pt x="11" y="0"/>
                    <a:pt x="9" y="1"/>
                  </a:cubicBezTo>
                  <a:cubicBezTo>
                    <a:pt x="7" y="2"/>
                    <a:pt x="5" y="3"/>
                    <a:pt x="3" y="3"/>
                  </a:cubicBezTo>
                  <a:cubicBezTo>
                    <a:pt x="1" y="4"/>
                    <a:pt x="0" y="7"/>
                    <a:pt x="1" y="9"/>
                  </a:cubicBezTo>
                  <a:cubicBezTo>
                    <a:pt x="2" y="11"/>
                    <a:pt x="5" y="12"/>
                    <a:pt x="7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7" name="iṣḷíḍê">
              <a:extLst>
                <a:ext uri="{FF2B5EF4-FFF2-40B4-BE49-F238E27FC236}">
                  <a16:creationId xmlns:a16="http://schemas.microsoft.com/office/drawing/2014/main" id="{58A44D96-DFD4-488B-9739-12440DB92184}"/>
                </a:ext>
              </a:extLst>
            </p:cNvPr>
            <p:cNvSpPr/>
            <p:nvPr/>
          </p:nvSpPr>
          <p:spPr bwMode="auto">
            <a:xfrm>
              <a:off x="6376988" y="3817938"/>
              <a:ext cx="134938" cy="441325"/>
            </a:xfrm>
            <a:custGeom>
              <a:avLst/>
              <a:gdLst>
                <a:gd name="T0" fmla="*/ 39 w 41"/>
                <a:gd name="T1" fmla="*/ 48 h 134"/>
                <a:gd name="T2" fmla="*/ 30 w 41"/>
                <a:gd name="T3" fmla="*/ 10 h 134"/>
                <a:gd name="T4" fmla="*/ 3 w 41"/>
                <a:gd name="T5" fmla="*/ 0 h 134"/>
                <a:gd name="T6" fmla="*/ 20 w 41"/>
                <a:gd name="T7" fmla="*/ 5 h 134"/>
                <a:gd name="T8" fmla="*/ 24 w 41"/>
                <a:gd name="T9" fmla="*/ 51 h 134"/>
                <a:gd name="T10" fmla="*/ 1 w 41"/>
                <a:gd name="T11" fmla="*/ 132 h 134"/>
                <a:gd name="T12" fmla="*/ 1 w 41"/>
                <a:gd name="T13" fmla="*/ 132 h 134"/>
                <a:gd name="T14" fmla="*/ 0 w 41"/>
                <a:gd name="T15" fmla="*/ 133 h 134"/>
                <a:gd name="T16" fmla="*/ 7 w 41"/>
                <a:gd name="T17" fmla="*/ 134 h 134"/>
                <a:gd name="T18" fmla="*/ 9 w 41"/>
                <a:gd name="T19" fmla="*/ 134 h 134"/>
                <a:gd name="T20" fmla="*/ 39 w 41"/>
                <a:gd name="T21" fmla="*/ 4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" h="134">
                  <a:moveTo>
                    <a:pt x="39" y="48"/>
                  </a:moveTo>
                  <a:cubicBezTo>
                    <a:pt x="41" y="35"/>
                    <a:pt x="39" y="20"/>
                    <a:pt x="30" y="10"/>
                  </a:cubicBezTo>
                  <a:cubicBezTo>
                    <a:pt x="23" y="3"/>
                    <a:pt x="13" y="0"/>
                    <a:pt x="3" y="0"/>
                  </a:cubicBezTo>
                  <a:cubicBezTo>
                    <a:pt x="9" y="0"/>
                    <a:pt x="15" y="1"/>
                    <a:pt x="20" y="5"/>
                  </a:cubicBezTo>
                  <a:cubicBezTo>
                    <a:pt x="24" y="7"/>
                    <a:pt x="25" y="51"/>
                    <a:pt x="24" y="51"/>
                  </a:cubicBezTo>
                  <a:cubicBezTo>
                    <a:pt x="1" y="132"/>
                    <a:pt x="1" y="132"/>
                    <a:pt x="1" y="132"/>
                  </a:cubicBezTo>
                  <a:cubicBezTo>
                    <a:pt x="1" y="132"/>
                    <a:pt x="1" y="132"/>
                    <a:pt x="1" y="132"/>
                  </a:cubicBezTo>
                  <a:cubicBezTo>
                    <a:pt x="1" y="133"/>
                    <a:pt x="0" y="133"/>
                    <a:pt x="0" y="133"/>
                  </a:cubicBezTo>
                  <a:cubicBezTo>
                    <a:pt x="2" y="134"/>
                    <a:pt x="5" y="133"/>
                    <a:pt x="7" y="134"/>
                  </a:cubicBezTo>
                  <a:cubicBezTo>
                    <a:pt x="7" y="134"/>
                    <a:pt x="8" y="134"/>
                    <a:pt x="9" y="134"/>
                  </a:cubicBezTo>
                  <a:cubicBezTo>
                    <a:pt x="22" y="107"/>
                    <a:pt x="36" y="78"/>
                    <a:pt x="39" y="48"/>
                  </a:cubicBezTo>
                </a:path>
              </a:pathLst>
            </a:custGeom>
            <a:solidFill>
              <a:srgbClr val="C020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8" name="îSḻîḋè">
              <a:extLst>
                <a:ext uri="{FF2B5EF4-FFF2-40B4-BE49-F238E27FC236}">
                  <a16:creationId xmlns:a16="http://schemas.microsoft.com/office/drawing/2014/main" id="{B876D3DC-40F5-4972-B604-8E3C2D05A924}"/>
                </a:ext>
              </a:extLst>
            </p:cNvPr>
            <p:cNvSpPr/>
            <p:nvPr/>
          </p:nvSpPr>
          <p:spPr bwMode="auto">
            <a:xfrm>
              <a:off x="6288088" y="3848100"/>
              <a:ext cx="114300" cy="177800"/>
            </a:xfrm>
            <a:custGeom>
              <a:avLst/>
              <a:gdLst>
                <a:gd name="T0" fmla="*/ 35 w 35"/>
                <a:gd name="T1" fmla="*/ 4 h 54"/>
                <a:gd name="T2" fmla="*/ 13 w 35"/>
                <a:gd name="T3" fmla="*/ 23 h 54"/>
                <a:gd name="T4" fmla="*/ 30 w 35"/>
                <a:gd name="T5" fmla="*/ 49 h 54"/>
                <a:gd name="T6" fmla="*/ 1 w 35"/>
                <a:gd name="T7" fmla="*/ 23 h 54"/>
                <a:gd name="T8" fmla="*/ 11 w 35"/>
                <a:gd name="T9" fmla="*/ 3 h 54"/>
                <a:gd name="T10" fmla="*/ 35 w 35"/>
                <a:gd name="T11" fmla="*/ 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54">
                  <a:moveTo>
                    <a:pt x="35" y="4"/>
                  </a:moveTo>
                  <a:cubicBezTo>
                    <a:pt x="21" y="8"/>
                    <a:pt x="13" y="13"/>
                    <a:pt x="13" y="23"/>
                  </a:cubicBezTo>
                  <a:cubicBezTo>
                    <a:pt x="12" y="37"/>
                    <a:pt x="20" y="42"/>
                    <a:pt x="30" y="49"/>
                  </a:cubicBezTo>
                  <a:cubicBezTo>
                    <a:pt x="7" y="54"/>
                    <a:pt x="0" y="32"/>
                    <a:pt x="1" y="23"/>
                  </a:cubicBezTo>
                  <a:cubicBezTo>
                    <a:pt x="1" y="16"/>
                    <a:pt x="5" y="7"/>
                    <a:pt x="11" y="3"/>
                  </a:cubicBezTo>
                  <a:cubicBezTo>
                    <a:pt x="14" y="2"/>
                    <a:pt x="24" y="0"/>
                    <a:pt x="35" y="4"/>
                  </a:cubicBezTo>
                </a:path>
              </a:pathLst>
            </a:custGeom>
            <a:solidFill>
              <a:srgbClr val="C020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9" name="íṧ1ide">
              <a:extLst>
                <a:ext uri="{FF2B5EF4-FFF2-40B4-BE49-F238E27FC236}">
                  <a16:creationId xmlns:a16="http://schemas.microsoft.com/office/drawing/2014/main" id="{D73F1CD1-702A-4364-83F9-B26221CB4322}"/>
                </a:ext>
              </a:extLst>
            </p:cNvPr>
            <p:cNvSpPr/>
            <p:nvPr/>
          </p:nvSpPr>
          <p:spPr bwMode="auto">
            <a:xfrm>
              <a:off x="6367463" y="4246563"/>
              <a:ext cx="3175" cy="3175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0 h 1"/>
                <a:gd name="T6" fmla="*/ 1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0" name="iSlîḓè">
              <a:extLst>
                <a:ext uri="{FF2B5EF4-FFF2-40B4-BE49-F238E27FC236}">
                  <a16:creationId xmlns:a16="http://schemas.microsoft.com/office/drawing/2014/main" id="{0FC477B1-352E-4639-ACA5-F64EAB2EA5FC}"/>
                </a:ext>
              </a:extLst>
            </p:cNvPr>
            <p:cNvSpPr/>
            <p:nvPr/>
          </p:nvSpPr>
          <p:spPr bwMode="auto">
            <a:xfrm>
              <a:off x="6370638" y="3867150"/>
              <a:ext cx="3175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1" name="íŝļïdè">
              <a:extLst>
                <a:ext uri="{FF2B5EF4-FFF2-40B4-BE49-F238E27FC236}">
                  <a16:creationId xmlns:a16="http://schemas.microsoft.com/office/drawing/2014/main" id="{103EDDDB-0617-4E0B-9D86-C53AF7A4D9A7}"/>
                </a:ext>
              </a:extLst>
            </p:cNvPr>
            <p:cNvSpPr/>
            <p:nvPr/>
          </p:nvSpPr>
          <p:spPr bwMode="auto">
            <a:xfrm>
              <a:off x="6376988" y="3867150"/>
              <a:ext cx="3175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2" name="î$ľiďê">
              <a:extLst>
                <a:ext uri="{FF2B5EF4-FFF2-40B4-BE49-F238E27FC236}">
                  <a16:creationId xmlns:a16="http://schemas.microsoft.com/office/drawing/2014/main" id="{FA32BA25-0DA5-4C62-B4D2-C83AA357CFF2}"/>
                </a:ext>
              </a:extLst>
            </p:cNvPr>
            <p:cNvSpPr/>
            <p:nvPr/>
          </p:nvSpPr>
          <p:spPr bwMode="auto">
            <a:xfrm>
              <a:off x="6376988" y="3867150"/>
              <a:ext cx="3175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3" name="ïṥľïḍè">
              <a:extLst>
                <a:ext uri="{FF2B5EF4-FFF2-40B4-BE49-F238E27FC236}">
                  <a16:creationId xmlns:a16="http://schemas.microsoft.com/office/drawing/2014/main" id="{A9C59B55-9ADF-4462-B3FD-73CFDE5F6C37}"/>
                </a:ext>
              </a:extLst>
            </p:cNvPr>
            <p:cNvSpPr/>
            <p:nvPr/>
          </p:nvSpPr>
          <p:spPr bwMode="auto">
            <a:xfrm>
              <a:off x="6362701" y="3867150"/>
              <a:ext cx="4763" cy="3175"/>
            </a:xfrm>
            <a:custGeom>
              <a:avLst/>
              <a:gdLst>
                <a:gd name="T0" fmla="*/ 0 w 3"/>
                <a:gd name="T1" fmla="*/ 2 h 2"/>
                <a:gd name="T2" fmla="*/ 3 w 3"/>
                <a:gd name="T3" fmla="*/ 0 h 2"/>
                <a:gd name="T4" fmla="*/ 0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0" y="2"/>
                  </a:moveTo>
                  <a:lnTo>
                    <a:pt x="3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4" name="îSḷîḋe">
              <a:extLst>
                <a:ext uri="{FF2B5EF4-FFF2-40B4-BE49-F238E27FC236}">
                  <a16:creationId xmlns:a16="http://schemas.microsoft.com/office/drawing/2014/main" id="{5643464A-6662-4C82-94A6-510B748AB011}"/>
                </a:ext>
              </a:extLst>
            </p:cNvPr>
            <p:cNvSpPr/>
            <p:nvPr/>
          </p:nvSpPr>
          <p:spPr bwMode="auto">
            <a:xfrm>
              <a:off x="6362701" y="3867150"/>
              <a:ext cx="4763" cy="3175"/>
            </a:xfrm>
            <a:custGeom>
              <a:avLst/>
              <a:gdLst>
                <a:gd name="T0" fmla="*/ 0 w 3"/>
                <a:gd name="T1" fmla="*/ 2 h 2"/>
                <a:gd name="T2" fmla="*/ 3 w 3"/>
                <a:gd name="T3" fmla="*/ 0 h 2"/>
                <a:gd name="T4" fmla="*/ 0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0" y="2"/>
                  </a:moveTo>
                  <a:lnTo>
                    <a:pt x="3" y="0"/>
                  </a:lnTo>
                  <a:lnTo>
                    <a:pt x="0" y="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5" name="îSļïḑe">
              <a:extLst>
                <a:ext uri="{FF2B5EF4-FFF2-40B4-BE49-F238E27FC236}">
                  <a16:creationId xmlns:a16="http://schemas.microsoft.com/office/drawing/2014/main" id="{4FDBF85C-7782-41B1-B2B5-AE6DD526E73E}"/>
                </a:ext>
              </a:extLst>
            </p:cNvPr>
            <p:cNvSpPr/>
            <p:nvPr/>
          </p:nvSpPr>
          <p:spPr bwMode="auto">
            <a:xfrm>
              <a:off x="6240463" y="3814763"/>
              <a:ext cx="244475" cy="441325"/>
            </a:xfrm>
            <a:custGeom>
              <a:avLst/>
              <a:gdLst>
                <a:gd name="T0" fmla="*/ 72 w 74"/>
                <a:gd name="T1" fmla="*/ 45 h 134"/>
                <a:gd name="T2" fmla="*/ 64 w 74"/>
                <a:gd name="T3" fmla="*/ 9 h 134"/>
                <a:gd name="T4" fmla="*/ 61 w 74"/>
                <a:gd name="T5" fmla="*/ 6 h 134"/>
                <a:gd name="T6" fmla="*/ 44 w 74"/>
                <a:gd name="T7" fmla="*/ 1 h 134"/>
                <a:gd name="T8" fmla="*/ 24 w 74"/>
                <a:gd name="T9" fmla="*/ 6 h 134"/>
                <a:gd name="T10" fmla="*/ 15 w 74"/>
                <a:gd name="T11" fmla="*/ 77 h 134"/>
                <a:gd name="T12" fmla="*/ 38 w 74"/>
                <a:gd name="T13" fmla="*/ 131 h 134"/>
                <a:gd name="T14" fmla="*/ 39 w 74"/>
                <a:gd name="T15" fmla="*/ 132 h 134"/>
                <a:gd name="T16" fmla="*/ 39 w 74"/>
                <a:gd name="T17" fmla="*/ 133 h 134"/>
                <a:gd name="T18" fmla="*/ 41 w 74"/>
                <a:gd name="T19" fmla="*/ 134 h 134"/>
                <a:gd name="T20" fmla="*/ 42 w 74"/>
                <a:gd name="T21" fmla="*/ 133 h 134"/>
                <a:gd name="T22" fmla="*/ 42 w 74"/>
                <a:gd name="T23" fmla="*/ 133 h 134"/>
                <a:gd name="T24" fmla="*/ 72 w 74"/>
                <a:gd name="T25" fmla="*/ 45 h 134"/>
                <a:gd name="T26" fmla="*/ 20 w 74"/>
                <a:gd name="T27" fmla="*/ 32 h 134"/>
                <a:gd name="T28" fmla="*/ 37 w 74"/>
                <a:gd name="T29" fmla="*/ 17 h 134"/>
                <a:gd name="T30" fmla="*/ 38 w 74"/>
                <a:gd name="T31" fmla="*/ 16 h 134"/>
                <a:gd name="T32" fmla="*/ 39 w 74"/>
                <a:gd name="T33" fmla="*/ 16 h 134"/>
                <a:gd name="T34" fmla="*/ 40 w 74"/>
                <a:gd name="T35" fmla="*/ 16 h 134"/>
                <a:gd name="T36" fmla="*/ 41 w 74"/>
                <a:gd name="T37" fmla="*/ 16 h 134"/>
                <a:gd name="T38" fmla="*/ 42 w 74"/>
                <a:gd name="T39" fmla="*/ 16 h 134"/>
                <a:gd name="T40" fmla="*/ 60 w 74"/>
                <a:gd name="T41" fmla="*/ 39 h 134"/>
                <a:gd name="T42" fmla="*/ 20 w 74"/>
                <a:gd name="T43" fmla="*/ 32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4" h="134">
                  <a:moveTo>
                    <a:pt x="72" y="45"/>
                  </a:moveTo>
                  <a:cubicBezTo>
                    <a:pt x="74" y="33"/>
                    <a:pt x="73" y="19"/>
                    <a:pt x="64" y="9"/>
                  </a:cubicBezTo>
                  <a:cubicBezTo>
                    <a:pt x="63" y="8"/>
                    <a:pt x="62" y="7"/>
                    <a:pt x="61" y="6"/>
                  </a:cubicBezTo>
                  <a:cubicBezTo>
                    <a:pt x="56" y="2"/>
                    <a:pt x="50" y="1"/>
                    <a:pt x="44" y="1"/>
                  </a:cubicBezTo>
                  <a:cubicBezTo>
                    <a:pt x="37" y="0"/>
                    <a:pt x="30" y="2"/>
                    <a:pt x="24" y="6"/>
                  </a:cubicBezTo>
                  <a:cubicBezTo>
                    <a:pt x="0" y="19"/>
                    <a:pt x="8" y="56"/>
                    <a:pt x="15" y="77"/>
                  </a:cubicBezTo>
                  <a:cubicBezTo>
                    <a:pt x="21" y="96"/>
                    <a:pt x="29" y="114"/>
                    <a:pt x="38" y="131"/>
                  </a:cubicBezTo>
                  <a:cubicBezTo>
                    <a:pt x="38" y="131"/>
                    <a:pt x="39" y="132"/>
                    <a:pt x="39" y="132"/>
                  </a:cubicBezTo>
                  <a:cubicBezTo>
                    <a:pt x="39" y="133"/>
                    <a:pt x="39" y="133"/>
                    <a:pt x="39" y="133"/>
                  </a:cubicBezTo>
                  <a:cubicBezTo>
                    <a:pt x="39" y="133"/>
                    <a:pt x="40" y="133"/>
                    <a:pt x="41" y="134"/>
                  </a:cubicBezTo>
                  <a:cubicBezTo>
                    <a:pt x="41" y="134"/>
                    <a:pt x="42" y="134"/>
                    <a:pt x="42" y="133"/>
                  </a:cubicBezTo>
                  <a:cubicBezTo>
                    <a:pt x="42" y="133"/>
                    <a:pt x="42" y="133"/>
                    <a:pt x="42" y="133"/>
                  </a:cubicBezTo>
                  <a:cubicBezTo>
                    <a:pt x="56" y="105"/>
                    <a:pt x="69" y="76"/>
                    <a:pt x="72" y="45"/>
                  </a:cubicBezTo>
                  <a:moveTo>
                    <a:pt x="20" y="32"/>
                  </a:moveTo>
                  <a:cubicBezTo>
                    <a:pt x="22" y="22"/>
                    <a:pt x="29" y="17"/>
                    <a:pt x="37" y="17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39" y="16"/>
                    <a:pt x="40" y="16"/>
                    <a:pt x="40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53" y="17"/>
                    <a:pt x="63" y="26"/>
                    <a:pt x="60" y="39"/>
                  </a:cubicBezTo>
                  <a:cubicBezTo>
                    <a:pt x="54" y="64"/>
                    <a:pt x="16" y="57"/>
                    <a:pt x="20" y="32"/>
                  </a:cubicBezTo>
                </a:path>
              </a:pathLst>
            </a:custGeom>
            <a:solidFill>
              <a:srgbClr val="FF4A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6" name="íṡḻîďé">
              <a:extLst>
                <a:ext uri="{FF2B5EF4-FFF2-40B4-BE49-F238E27FC236}">
                  <a16:creationId xmlns:a16="http://schemas.microsoft.com/office/drawing/2014/main" id="{022C5A95-75F9-4A6E-B671-AFAB3E304DE3}"/>
                </a:ext>
              </a:extLst>
            </p:cNvPr>
            <p:cNvSpPr/>
            <p:nvPr/>
          </p:nvSpPr>
          <p:spPr bwMode="auto">
            <a:xfrm>
              <a:off x="6775451" y="2506663"/>
              <a:ext cx="136525" cy="444500"/>
            </a:xfrm>
            <a:custGeom>
              <a:avLst/>
              <a:gdLst>
                <a:gd name="T0" fmla="*/ 40 w 41"/>
                <a:gd name="T1" fmla="*/ 49 h 135"/>
                <a:gd name="T2" fmla="*/ 30 w 41"/>
                <a:gd name="T3" fmla="*/ 11 h 135"/>
                <a:gd name="T4" fmla="*/ 4 w 41"/>
                <a:gd name="T5" fmla="*/ 0 h 135"/>
                <a:gd name="T6" fmla="*/ 20 w 41"/>
                <a:gd name="T7" fmla="*/ 6 h 135"/>
                <a:gd name="T8" fmla="*/ 24 w 41"/>
                <a:gd name="T9" fmla="*/ 52 h 135"/>
                <a:gd name="T10" fmla="*/ 2 w 41"/>
                <a:gd name="T11" fmla="*/ 132 h 135"/>
                <a:gd name="T12" fmla="*/ 2 w 41"/>
                <a:gd name="T13" fmla="*/ 133 h 135"/>
                <a:gd name="T14" fmla="*/ 0 w 41"/>
                <a:gd name="T15" fmla="*/ 133 h 135"/>
                <a:gd name="T16" fmla="*/ 7 w 41"/>
                <a:gd name="T17" fmla="*/ 134 h 135"/>
                <a:gd name="T18" fmla="*/ 9 w 41"/>
                <a:gd name="T19" fmla="*/ 134 h 135"/>
                <a:gd name="T20" fmla="*/ 40 w 41"/>
                <a:gd name="T21" fmla="*/ 49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" h="135">
                  <a:moveTo>
                    <a:pt x="40" y="49"/>
                  </a:moveTo>
                  <a:cubicBezTo>
                    <a:pt x="41" y="36"/>
                    <a:pt x="40" y="21"/>
                    <a:pt x="30" y="11"/>
                  </a:cubicBezTo>
                  <a:cubicBezTo>
                    <a:pt x="24" y="4"/>
                    <a:pt x="14" y="0"/>
                    <a:pt x="4" y="0"/>
                  </a:cubicBezTo>
                  <a:cubicBezTo>
                    <a:pt x="10" y="0"/>
                    <a:pt x="15" y="2"/>
                    <a:pt x="20" y="6"/>
                  </a:cubicBezTo>
                  <a:cubicBezTo>
                    <a:pt x="25" y="8"/>
                    <a:pt x="26" y="52"/>
                    <a:pt x="24" y="52"/>
                  </a:cubicBezTo>
                  <a:cubicBezTo>
                    <a:pt x="2" y="132"/>
                    <a:pt x="2" y="132"/>
                    <a:pt x="2" y="132"/>
                  </a:cubicBezTo>
                  <a:cubicBezTo>
                    <a:pt x="2" y="133"/>
                    <a:pt x="2" y="133"/>
                    <a:pt x="2" y="133"/>
                  </a:cubicBezTo>
                  <a:cubicBezTo>
                    <a:pt x="1" y="133"/>
                    <a:pt x="1" y="133"/>
                    <a:pt x="0" y="133"/>
                  </a:cubicBezTo>
                  <a:cubicBezTo>
                    <a:pt x="2" y="134"/>
                    <a:pt x="5" y="134"/>
                    <a:pt x="7" y="134"/>
                  </a:cubicBezTo>
                  <a:cubicBezTo>
                    <a:pt x="8" y="135"/>
                    <a:pt x="9" y="135"/>
                    <a:pt x="9" y="134"/>
                  </a:cubicBezTo>
                  <a:cubicBezTo>
                    <a:pt x="23" y="108"/>
                    <a:pt x="37" y="79"/>
                    <a:pt x="40" y="49"/>
                  </a:cubicBezTo>
                </a:path>
              </a:pathLst>
            </a:custGeom>
            <a:solidFill>
              <a:srgbClr val="C020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7" name="iṣḻíḓe">
              <a:extLst>
                <a:ext uri="{FF2B5EF4-FFF2-40B4-BE49-F238E27FC236}">
                  <a16:creationId xmlns:a16="http://schemas.microsoft.com/office/drawing/2014/main" id="{F2C4C140-BF38-4267-941F-E3C89A1ED39A}"/>
                </a:ext>
              </a:extLst>
            </p:cNvPr>
            <p:cNvSpPr/>
            <p:nvPr/>
          </p:nvSpPr>
          <p:spPr bwMode="auto">
            <a:xfrm>
              <a:off x="6686551" y="2535238"/>
              <a:ext cx="119063" cy="179388"/>
            </a:xfrm>
            <a:custGeom>
              <a:avLst/>
              <a:gdLst>
                <a:gd name="T0" fmla="*/ 36 w 36"/>
                <a:gd name="T1" fmla="*/ 5 h 54"/>
                <a:gd name="T2" fmla="*/ 14 w 36"/>
                <a:gd name="T3" fmla="*/ 24 h 54"/>
                <a:gd name="T4" fmla="*/ 31 w 36"/>
                <a:gd name="T5" fmla="*/ 50 h 54"/>
                <a:gd name="T6" fmla="*/ 1 w 36"/>
                <a:gd name="T7" fmla="*/ 24 h 54"/>
                <a:gd name="T8" fmla="*/ 11 w 36"/>
                <a:gd name="T9" fmla="*/ 4 h 54"/>
                <a:gd name="T10" fmla="*/ 36 w 36"/>
                <a:gd name="T11" fmla="*/ 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54">
                  <a:moveTo>
                    <a:pt x="36" y="5"/>
                  </a:moveTo>
                  <a:cubicBezTo>
                    <a:pt x="22" y="9"/>
                    <a:pt x="14" y="14"/>
                    <a:pt x="14" y="24"/>
                  </a:cubicBezTo>
                  <a:cubicBezTo>
                    <a:pt x="13" y="38"/>
                    <a:pt x="21" y="43"/>
                    <a:pt x="31" y="50"/>
                  </a:cubicBezTo>
                  <a:cubicBezTo>
                    <a:pt x="8" y="54"/>
                    <a:pt x="0" y="33"/>
                    <a:pt x="1" y="24"/>
                  </a:cubicBezTo>
                  <a:cubicBezTo>
                    <a:pt x="2" y="17"/>
                    <a:pt x="5" y="8"/>
                    <a:pt x="11" y="4"/>
                  </a:cubicBezTo>
                  <a:cubicBezTo>
                    <a:pt x="14" y="2"/>
                    <a:pt x="24" y="0"/>
                    <a:pt x="36" y="5"/>
                  </a:cubicBezTo>
                </a:path>
              </a:pathLst>
            </a:custGeom>
            <a:solidFill>
              <a:srgbClr val="C020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8" name="iṡḻiḋé">
              <a:extLst>
                <a:ext uri="{FF2B5EF4-FFF2-40B4-BE49-F238E27FC236}">
                  <a16:creationId xmlns:a16="http://schemas.microsoft.com/office/drawing/2014/main" id="{6E069A63-B225-4A06-8721-0BF98642D488}"/>
                </a:ext>
              </a:extLst>
            </p:cNvPr>
            <p:cNvSpPr/>
            <p:nvPr/>
          </p:nvSpPr>
          <p:spPr bwMode="auto">
            <a:xfrm>
              <a:off x="6769101" y="2935288"/>
              <a:ext cx="3175" cy="6350"/>
            </a:xfrm>
            <a:custGeom>
              <a:avLst/>
              <a:gdLst>
                <a:gd name="T0" fmla="*/ 0 w 1"/>
                <a:gd name="T1" fmla="*/ 1 h 2"/>
                <a:gd name="T2" fmla="*/ 1 w 1"/>
                <a:gd name="T3" fmla="*/ 2 h 2"/>
                <a:gd name="T4" fmla="*/ 0 w 1"/>
                <a:gd name="T5" fmla="*/ 0 h 2"/>
                <a:gd name="T6" fmla="*/ 0 w 1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9" name="îśļïďé">
              <a:extLst>
                <a:ext uri="{FF2B5EF4-FFF2-40B4-BE49-F238E27FC236}">
                  <a16:creationId xmlns:a16="http://schemas.microsoft.com/office/drawing/2014/main" id="{DB927ACB-6D42-4C2F-868C-F5B5F05FFA39}"/>
                </a:ext>
              </a:extLst>
            </p:cNvPr>
            <p:cNvSpPr/>
            <p:nvPr/>
          </p:nvSpPr>
          <p:spPr bwMode="auto">
            <a:xfrm>
              <a:off x="6769101" y="2559050"/>
              <a:ext cx="6350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cubicBezTo>
                    <a:pt x="1" y="0"/>
                    <a:pt x="1" y="0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0" name="îṣľîḍe">
              <a:extLst>
                <a:ext uri="{FF2B5EF4-FFF2-40B4-BE49-F238E27FC236}">
                  <a16:creationId xmlns:a16="http://schemas.microsoft.com/office/drawing/2014/main" id="{90015E92-6FD1-48F1-9879-6B8CD797FBA3}"/>
                </a:ext>
              </a:extLst>
            </p:cNvPr>
            <p:cNvSpPr/>
            <p:nvPr/>
          </p:nvSpPr>
          <p:spPr bwMode="auto">
            <a:xfrm>
              <a:off x="6775451" y="2559050"/>
              <a:ext cx="4763" cy="0"/>
            </a:xfrm>
            <a:custGeom>
              <a:avLst/>
              <a:gdLst>
                <a:gd name="T0" fmla="*/ 0 w 3"/>
                <a:gd name="T1" fmla="*/ 3 w 3"/>
                <a:gd name="T2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1" name="ïšḷiḑè">
              <a:extLst>
                <a:ext uri="{FF2B5EF4-FFF2-40B4-BE49-F238E27FC236}">
                  <a16:creationId xmlns:a16="http://schemas.microsoft.com/office/drawing/2014/main" id="{2BD2091A-B663-44E1-ADE6-F135B4AF739D}"/>
                </a:ext>
              </a:extLst>
            </p:cNvPr>
            <p:cNvSpPr/>
            <p:nvPr/>
          </p:nvSpPr>
          <p:spPr bwMode="auto">
            <a:xfrm>
              <a:off x="6775451" y="2559050"/>
              <a:ext cx="4763" cy="0"/>
            </a:xfrm>
            <a:custGeom>
              <a:avLst/>
              <a:gdLst>
                <a:gd name="T0" fmla="*/ 0 w 3"/>
                <a:gd name="T1" fmla="*/ 3 w 3"/>
                <a:gd name="T2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3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2" name="ïṩḷîḑê">
              <a:extLst>
                <a:ext uri="{FF2B5EF4-FFF2-40B4-BE49-F238E27FC236}">
                  <a16:creationId xmlns:a16="http://schemas.microsoft.com/office/drawing/2014/main" id="{34030EB5-6AA8-4C52-B22D-6DD03EFF9BDF}"/>
                </a:ext>
              </a:extLst>
            </p:cNvPr>
            <p:cNvSpPr/>
            <p:nvPr/>
          </p:nvSpPr>
          <p:spPr bwMode="auto">
            <a:xfrm>
              <a:off x="6765926" y="2559050"/>
              <a:ext cx="3175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3" name="îślîḓê">
              <a:extLst>
                <a:ext uri="{FF2B5EF4-FFF2-40B4-BE49-F238E27FC236}">
                  <a16:creationId xmlns:a16="http://schemas.microsoft.com/office/drawing/2014/main" id="{90BCC034-D64A-46E3-A68F-ECD44F7F8FAD}"/>
                </a:ext>
              </a:extLst>
            </p:cNvPr>
            <p:cNvSpPr/>
            <p:nvPr/>
          </p:nvSpPr>
          <p:spPr bwMode="auto">
            <a:xfrm>
              <a:off x="6765926" y="2559050"/>
              <a:ext cx="3175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4" name="iśḷiḋè">
              <a:extLst>
                <a:ext uri="{FF2B5EF4-FFF2-40B4-BE49-F238E27FC236}">
                  <a16:creationId xmlns:a16="http://schemas.microsoft.com/office/drawing/2014/main" id="{C482517C-DEB9-43F2-BA31-DCB45428DC6F}"/>
                </a:ext>
              </a:extLst>
            </p:cNvPr>
            <p:cNvSpPr/>
            <p:nvPr/>
          </p:nvSpPr>
          <p:spPr bwMode="auto">
            <a:xfrm>
              <a:off x="6640513" y="2506663"/>
              <a:ext cx="244475" cy="438150"/>
            </a:xfrm>
            <a:custGeom>
              <a:avLst/>
              <a:gdLst>
                <a:gd name="T0" fmla="*/ 73 w 74"/>
                <a:gd name="T1" fmla="*/ 45 h 133"/>
                <a:gd name="T2" fmla="*/ 65 w 74"/>
                <a:gd name="T3" fmla="*/ 9 h 133"/>
                <a:gd name="T4" fmla="*/ 61 w 74"/>
                <a:gd name="T5" fmla="*/ 6 h 133"/>
                <a:gd name="T6" fmla="*/ 45 w 74"/>
                <a:gd name="T7" fmla="*/ 0 h 133"/>
                <a:gd name="T8" fmla="*/ 25 w 74"/>
                <a:gd name="T9" fmla="*/ 5 h 133"/>
                <a:gd name="T10" fmla="*/ 16 w 74"/>
                <a:gd name="T11" fmla="*/ 77 h 133"/>
                <a:gd name="T12" fmla="*/ 39 w 74"/>
                <a:gd name="T13" fmla="*/ 130 h 133"/>
                <a:gd name="T14" fmla="*/ 40 w 74"/>
                <a:gd name="T15" fmla="*/ 132 h 133"/>
                <a:gd name="T16" fmla="*/ 40 w 74"/>
                <a:gd name="T17" fmla="*/ 132 h 133"/>
                <a:gd name="T18" fmla="*/ 41 w 74"/>
                <a:gd name="T19" fmla="*/ 133 h 133"/>
                <a:gd name="T20" fmla="*/ 43 w 74"/>
                <a:gd name="T21" fmla="*/ 133 h 133"/>
                <a:gd name="T22" fmla="*/ 43 w 74"/>
                <a:gd name="T23" fmla="*/ 132 h 133"/>
                <a:gd name="T24" fmla="*/ 73 w 74"/>
                <a:gd name="T25" fmla="*/ 45 h 133"/>
                <a:gd name="T26" fmla="*/ 20 w 74"/>
                <a:gd name="T27" fmla="*/ 31 h 133"/>
                <a:gd name="T28" fmla="*/ 38 w 74"/>
                <a:gd name="T29" fmla="*/ 16 h 133"/>
                <a:gd name="T30" fmla="*/ 39 w 74"/>
                <a:gd name="T31" fmla="*/ 16 h 133"/>
                <a:gd name="T32" fmla="*/ 39 w 74"/>
                <a:gd name="T33" fmla="*/ 16 h 133"/>
                <a:gd name="T34" fmla="*/ 41 w 74"/>
                <a:gd name="T35" fmla="*/ 16 h 133"/>
                <a:gd name="T36" fmla="*/ 41 w 74"/>
                <a:gd name="T37" fmla="*/ 16 h 133"/>
                <a:gd name="T38" fmla="*/ 42 w 74"/>
                <a:gd name="T39" fmla="*/ 16 h 133"/>
                <a:gd name="T40" fmla="*/ 61 w 74"/>
                <a:gd name="T41" fmla="*/ 39 h 133"/>
                <a:gd name="T42" fmla="*/ 20 w 74"/>
                <a:gd name="T43" fmla="*/ 31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4" h="133">
                  <a:moveTo>
                    <a:pt x="73" y="45"/>
                  </a:moveTo>
                  <a:cubicBezTo>
                    <a:pt x="74" y="33"/>
                    <a:pt x="74" y="18"/>
                    <a:pt x="65" y="9"/>
                  </a:cubicBezTo>
                  <a:cubicBezTo>
                    <a:pt x="64" y="8"/>
                    <a:pt x="63" y="7"/>
                    <a:pt x="61" y="6"/>
                  </a:cubicBezTo>
                  <a:cubicBezTo>
                    <a:pt x="56" y="2"/>
                    <a:pt x="51" y="0"/>
                    <a:pt x="45" y="0"/>
                  </a:cubicBezTo>
                  <a:cubicBezTo>
                    <a:pt x="38" y="0"/>
                    <a:pt x="31" y="2"/>
                    <a:pt x="25" y="5"/>
                  </a:cubicBezTo>
                  <a:cubicBezTo>
                    <a:pt x="0" y="19"/>
                    <a:pt x="9" y="56"/>
                    <a:pt x="16" y="77"/>
                  </a:cubicBezTo>
                  <a:cubicBezTo>
                    <a:pt x="21" y="95"/>
                    <a:pt x="29" y="113"/>
                    <a:pt x="39" y="130"/>
                  </a:cubicBezTo>
                  <a:cubicBezTo>
                    <a:pt x="39" y="131"/>
                    <a:pt x="39" y="131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0" y="133"/>
                    <a:pt x="41" y="133"/>
                    <a:pt x="41" y="133"/>
                  </a:cubicBezTo>
                  <a:cubicBezTo>
                    <a:pt x="42" y="133"/>
                    <a:pt x="42" y="133"/>
                    <a:pt x="43" y="133"/>
                  </a:cubicBezTo>
                  <a:cubicBezTo>
                    <a:pt x="43" y="132"/>
                    <a:pt x="43" y="132"/>
                    <a:pt x="43" y="132"/>
                  </a:cubicBezTo>
                  <a:cubicBezTo>
                    <a:pt x="56" y="105"/>
                    <a:pt x="70" y="75"/>
                    <a:pt x="73" y="45"/>
                  </a:cubicBezTo>
                  <a:moveTo>
                    <a:pt x="20" y="31"/>
                  </a:moveTo>
                  <a:cubicBezTo>
                    <a:pt x="22" y="22"/>
                    <a:pt x="30" y="17"/>
                    <a:pt x="38" y="16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40" y="16"/>
                    <a:pt x="40" y="16"/>
                    <a:pt x="41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53" y="17"/>
                    <a:pt x="64" y="25"/>
                    <a:pt x="61" y="39"/>
                  </a:cubicBezTo>
                  <a:cubicBezTo>
                    <a:pt x="55" y="64"/>
                    <a:pt x="17" y="57"/>
                    <a:pt x="20" y="31"/>
                  </a:cubicBezTo>
                </a:path>
              </a:pathLst>
            </a:custGeom>
            <a:solidFill>
              <a:srgbClr val="FF4A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5" name="îṥľíďe">
              <a:extLst>
                <a:ext uri="{FF2B5EF4-FFF2-40B4-BE49-F238E27FC236}">
                  <a16:creationId xmlns:a16="http://schemas.microsoft.com/office/drawing/2014/main" id="{74597D31-04E1-4776-8FE6-1F5C04E5657D}"/>
                </a:ext>
              </a:extLst>
            </p:cNvPr>
            <p:cNvSpPr/>
            <p:nvPr/>
          </p:nvSpPr>
          <p:spPr bwMode="auto">
            <a:xfrm>
              <a:off x="5918201" y="2400300"/>
              <a:ext cx="134938" cy="441325"/>
            </a:xfrm>
            <a:custGeom>
              <a:avLst/>
              <a:gdLst>
                <a:gd name="T0" fmla="*/ 40 w 41"/>
                <a:gd name="T1" fmla="*/ 49 h 134"/>
                <a:gd name="T2" fmla="*/ 30 w 41"/>
                <a:gd name="T3" fmla="*/ 11 h 134"/>
                <a:gd name="T4" fmla="*/ 4 w 41"/>
                <a:gd name="T5" fmla="*/ 0 h 134"/>
                <a:gd name="T6" fmla="*/ 20 w 41"/>
                <a:gd name="T7" fmla="*/ 5 h 134"/>
                <a:gd name="T8" fmla="*/ 24 w 41"/>
                <a:gd name="T9" fmla="*/ 52 h 134"/>
                <a:gd name="T10" fmla="*/ 2 w 41"/>
                <a:gd name="T11" fmla="*/ 132 h 134"/>
                <a:gd name="T12" fmla="*/ 2 w 41"/>
                <a:gd name="T13" fmla="*/ 133 h 134"/>
                <a:gd name="T14" fmla="*/ 0 w 41"/>
                <a:gd name="T15" fmla="*/ 133 h 134"/>
                <a:gd name="T16" fmla="*/ 7 w 41"/>
                <a:gd name="T17" fmla="*/ 134 h 134"/>
                <a:gd name="T18" fmla="*/ 9 w 41"/>
                <a:gd name="T19" fmla="*/ 134 h 134"/>
                <a:gd name="T20" fmla="*/ 40 w 41"/>
                <a:gd name="T21" fmla="*/ 49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" h="134">
                  <a:moveTo>
                    <a:pt x="40" y="49"/>
                  </a:moveTo>
                  <a:cubicBezTo>
                    <a:pt x="41" y="36"/>
                    <a:pt x="40" y="21"/>
                    <a:pt x="30" y="11"/>
                  </a:cubicBezTo>
                  <a:cubicBezTo>
                    <a:pt x="24" y="4"/>
                    <a:pt x="14" y="0"/>
                    <a:pt x="4" y="0"/>
                  </a:cubicBezTo>
                  <a:cubicBezTo>
                    <a:pt x="10" y="0"/>
                    <a:pt x="15" y="2"/>
                    <a:pt x="20" y="5"/>
                  </a:cubicBezTo>
                  <a:cubicBezTo>
                    <a:pt x="25" y="8"/>
                    <a:pt x="26" y="52"/>
                    <a:pt x="24" y="52"/>
                  </a:cubicBezTo>
                  <a:cubicBezTo>
                    <a:pt x="2" y="132"/>
                    <a:pt x="2" y="132"/>
                    <a:pt x="2" y="132"/>
                  </a:cubicBezTo>
                  <a:cubicBezTo>
                    <a:pt x="2" y="133"/>
                    <a:pt x="2" y="133"/>
                    <a:pt x="2" y="133"/>
                  </a:cubicBezTo>
                  <a:cubicBezTo>
                    <a:pt x="1" y="133"/>
                    <a:pt x="1" y="133"/>
                    <a:pt x="0" y="133"/>
                  </a:cubicBezTo>
                  <a:cubicBezTo>
                    <a:pt x="2" y="134"/>
                    <a:pt x="5" y="134"/>
                    <a:pt x="7" y="134"/>
                  </a:cubicBezTo>
                  <a:cubicBezTo>
                    <a:pt x="8" y="134"/>
                    <a:pt x="9" y="134"/>
                    <a:pt x="9" y="134"/>
                  </a:cubicBezTo>
                  <a:cubicBezTo>
                    <a:pt x="23" y="108"/>
                    <a:pt x="37" y="79"/>
                    <a:pt x="40" y="49"/>
                  </a:cubicBezTo>
                </a:path>
              </a:pathLst>
            </a:custGeom>
            <a:solidFill>
              <a:srgbClr val="C020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6" name="iṣlïḍê">
              <a:extLst>
                <a:ext uri="{FF2B5EF4-FFF2-40B4-BE49-F238E27FC236}">
                  <a16:creationId xmlns:a16="http://schemas.microsoft.com/office/drawing/2014/main" id="{CB276BA5-44F5-49AC-A5A2-FA1F10D48A05}"/>
                </a:ext>
              </a:extLst>
            </p:cNvPr>
            <p:cNvSpPr/>
            <p:nvPr/>
          </p:nvSpPr>
          <p:spPr bwMode="auto">
            <a:xfrm>
              <a:off x="5827713" y="2430463"/>
              <a:ext cx="119063" cy="177800"/>
            </a:xfrm>
            <a:custGeom>
              <a:avLst/>
              <a:gdLst>
                <a:gd name="T0" fmla="*/ 36 w 36"/>
                <a:gd name="T1" fmla="*/ 5 h 54"/>
                <a:gd name="T2" fmla="*/ 14 w 36"/>
                <a:gd name="T3" fmla="*/ 23 h 54"/>
                <a:gd name="T4" fmla="*/ 31 w 36"/>
                <a:gd name="T5" fmla="*/ 49 h 54"/>
                <a:gd name="T6" fmla="*/ 1 w 36"/>
                <a:gd name="T7" fmla="*/ 24 h 54"/>
                <a:gd name="T8" fmla="*/ 11 w 36"/>
                <a:gd name="T9" fmla="*/ 4 h 54"/>
                <a:gd name="T10" fmla="*/ 36 w 36"/>
                <a:gd name="T11" fmla="*/ 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54">
                  <a:moveTo>
                    <a:pt x="36" y="5"/>
                  </a:moveTo>
                  <a:cubicBezTo>
                    <a:pt x="22" y="8"/>
                    <a:pt x="14" y="14"/>
                    <a:pt x="14" y="23"/>
                  </a:cubicBezTo>
                  <a:cubicBezTo>
                    <a:pt x="13" y="38"/>
                    <a:pt x="21" y="43"/>
                    <a:pt x="31" y="49"/>
                  </a:cubicBezTo>
                  <a:cubicBezTo>
                    <a:pt x="8" y="54"/>
                    <a:pt x="0" y="33"/>
                    <a:pt x="1" y="24"/>
                  </a:cubicBezTo>
                  <a:cubicBezTo>
                    <a:pt x="2" y="17"/>
                    <a:pt x="5" y="7"/>
                    <a:pt x="11" y="4"/>
                  </a:cubicBezTo>
                  <a:cubicBezTo>
                    <a:pt x="14" y="2"/>
                    <a:pt x="24" y="0"/>
                    <a:pt x="36" y="5"/>
                  </a:cubicBezTo>
                </a:path>
              </a:pathLst>
            </a:custGeom>
            <a:solidFill>
              <a:srgbClr val="C020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7" name="íšḷíḍê">
              <a:extLst>
                <a:ext uri="{FF2B5EF4-FFF2-40B4-BE49-F238E27FC236}">
                  <a16:creationId xmlns:a16="http://schemas.microsoft.com/office/drawing/2014/main" id="{769F11C5-F97A-45B1-8BFE-EA4C5A331232}"/>
                </a:ext>
              </a:extLst>
            </p:cNvPr>
            <p:cNvSpPr/>
            <p:nvPr/>
          </p:nvSpPr>
          <p:spPr bwMode="auto">
            <a:xfrm>
              <a:off x="5910263" y="2828925"/>
              <a:ext cx="4763" cy="6350"/>
            </a:xfrm>
            <a:custGeom>
              <a:avLst/>
              <a:gdLst>
                <a:gd name="T0" fmla="*/ 0 w 1"/>
                <a:gd name="T1" fmla="*/ 1 h 2"/>
                <a:gd name="T2" fmla="*/ 1 w 1"/>
                <a:gd name="T3" fmla="*/ 2 h 2"/>
                <a:gd name="T4" fmla="*/ 0 w 1"/>
                <a:gd name="T5" fmla="*/ 0 h 2"/>
                <a:gd name="T6" fmla="*/ 0 w 1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8" name="ïşļîḋé">
              <a:extLst>
                <a:ext uri="{FF2B5EF4-FFF2-40B4-BE49-F238E27FC236}">
                  <a16:creationId xmlns:a16="http://schemas.microsoft.com/office/drawing/2014/main" id="{AFA75AE9-D416-4836-A4FC-FB2548230A94}"/>
                </a:ext>
              </a:extLst>
            </p:cNvPr>
            <p:cNvSpPr/>
            <p:nvPr/>
          </p:nvSpPr>
          <p:spPr bwMode="auto">
            <a:xfrm>
              <a:off x="5910263" y="2454275"/>
              <a:ext cx="7938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cubicBezTo>
                    <a:pt x="1" y="0"/>
                    <a:pt x="1" y="0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9" name="íšḻîḋe">
              <a:extLst>
                <a:ext uri="{FF2B5EF4-FFF2-40B4-BE49-F238E27FC236}">
                  <a16:creationId xmlns:a16="http://schemas.microsoft.com/office/drawing/2014/main" id="{F3416545-3392-43AF-AC7C-B1A5F29DA94D}"/>
                </a:ext>
              </a:extLst>
            </p:cNvPr>
            <p:cNvSpPr/>
            <p:nvPr/>
          </p:nvSpPr>
          <p:spPr bwMode="auto">
            <a:xfrm>
              <a:off x="5918201" y="2454275"/>
              <a:ext cx="3175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0" name="íşļíḑe">
              <a:extLst>
                <a:ext uri="{FF2B5EF4-FFF2-40B4-BE49-F238E27FC236}">
                  <a16:creationId xmlns:a16="http://schemas.microsoft.com/office/drawing/2014/main" id="{CB1B61DD-DDA6-4C37-91D9-4F787AD99EA0}"/>
                </a:ext>
              </a:extLst>
            </p:cNvPr>
            <p:cNvSpPr/>
            <p:nvPr/>
          </p:nvSpPr>
          <p:spPr bwMode="auto">
            <a:xfrm>
              <a:off x="5918201" y="2454275"/>
              <a:ext cx="3175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1" name="iṣļíḍê">
              <a:extLst>
                <a:ext uri="{FF2B5EF4-FFF2-40B4-BE49-F238E27FC236}">
                  <a16:creationId xmlns:a16="http://schemas.microsoft.com/office/drawing/2014/main" id="{61B5E5E8-4F6E-4081-BB6F-D19427B2955A}"/>
                </a:ext>
              </a:extLst>
            </p:cNvPr>
            <p:cNvSpPr/>
            <p:nvPr/>
          </p:nvSpPr>
          <p:spPr bwMode="auto">
            <a:xfrm>
              <a:off x="5907088" y="2454275"/>
              <a:ext cx="3175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2" name="îŝḻiḋê">
              <a:extLst>
                <a:ext uri="{FF2B5EF4-FFF2-40B4-BE49-F238E27FC236}">
                  <a16:creationId xmlns:a16="http://schemas.microsoft.com/office/drawing/2014/main" id="{58F426B7-C43A-4180-9C0F-091C60B126A9}"/>
                </a:ext>
              </a:extLst>
            </p:cNvPr>
            <p:cNvSpPr/>
            <p:nvPr/>
          </p:nvSpPr>
          <p:spPr bwMode="auto">
            <a:xfrm>
              <a:off x="5907088" y="2454275"/>
              <a:ext cx="3175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3" name="iṧḻïḋè">
              <a:extLst>
                <a:ext uri="{FF2B5EF4-FFF2-40B4-BE49-F238E27FC236}">
                  <a16:creationId xmlns:a16="http://schemas.microsoft.com/office/drawing/2014/main" id="{37714914-E3A1-4A61-82CB-4946C2567DE6}"/>
                </a:ext>
              </a:extLst>
            </p:cNvPr>
            <p:cNvSpPr/>
            <p:nvPr/>
          </p:nvSpPr>
          <p:spPr bwMode="auto">
            <a:xfrm>
              <a:off x="5781676" y="2400300"/>
              <a:ext cx="244475" cy="438150"/>
            </a:xfrm>
            <a:custGeom>
              <a:avLst/>
              <a:gdLst>
                <a:gd name="T0" fmla="*/ 73 w 74"/>
                <a:gd name="T1" fmla="*/ 45 h 133"/>
                <a:gd name="T2" fmla="*/ 65 w 74"/>
                <a:gd name="T3" fmla="*/ 9 h 133"/>
                <a:gd name="T4" fmla="*/ 61 w 74"/>
                <a:gd name="T5" fmla="*/ 5 h 133"/>
                <a:gd name="T6" fmla="*/ 45 w 74"/>
                <a:gd name="T7" fmla="*/ 0 h 133"/>
                <a:gd name="T8" fmla="*/ 25 w 74"/>
                <a:gd name="T9" fmla="*/ 5 h 133"/>
                <a:gd name="T10" fmla="*/ 16 w 74"/>
                <a:gd name="T11" fmla="*/ 77 h 133"/>
                <a:gd name="T12" fmla="*/ 39 w 74"/>
                <a:gd name="T13" fmla="*/ 130 h 133"/>
                <a:gd name="T14" fmla="*/ 40 w 74"/>
                <a:gd name="T15" fmla="*/ 132 h 133"/>
                <a:gd name="T16" fmla="*/ 40 w 74"/>
                <a:gd name="T17" fmla="*/ 132 h 133"/>
                <a:gd name="T18" fmla="*/ 41 w 74"/>
                <a:gd name="T19" fmla="*/ 133 h 133"/>
                <a:gd name="T20" fmla="*/ 43 w 74"/>
                <a:gd name="T21" fmla="*/ 133 h 133"/>
                <a:gd name="T22" fmla="*/ 43 w 74"/>
                <a:gd name="T23" fmla="*/ 132 h 133"/>
                <a:gd name="T24" fmla="*/ 73 w 74"/>
                <a:gd name="T25" fmla="*/ 45 h 133"/>
                <a:gd name="T26" fmla="*/ 20 w 74"/>
                <a:gd name="T27" fmla="*/ 31 h 133"/>
                <a:gd name="T28" fmla="*/ 38 w 74"/>
                <a:gd name="T29" fmla="*/ 16 h 133"/>
                <a:gd name="T30" fmla="*/ 39 w 74"/>
                <a:gd name="T31" fmla="*/ 16 h 133"/>
                <a:gd name="T32" fmla="*/ 39 w 74"/>
                <a:gd name="T33" fmla="*/ 16 h 133"/>
                <a:gd name="T34" fmla="*/ 41 w 74"/>
                <a:gd name="T35" fmla="*/ 16 h 133"/>
                <a:gd name="T36" fmla="*/ 41 w 74"/>
                <a:gd name="T37" fmla="*/ 16 h 133"/>
                <a:gd name="T38" fmla="*/ 42 w 74"/>
                <a:gd name="T39" fmla="*/ 16 h 133"/>
                <a:gd name="T40" fmla="*/ 61 w 74"/>
                <a:gd name="T41" fmla="*/ 39 h 133"/>
                <a:gd name="T42" fmla="*/ 20 w 74"/>
                <a:gd name="T43" fmla="*/ 31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4" h="133">
                  <a:moveTo>
                    <a:pt x="73" y="45"/>
                  </a:moveTo>
                  <a:cubicBezTo>
                    <a:pt x="74" y="32"/>
                    <a:pt x="74" y="18"/>
                    <a:pt x="65" y="9"/>
                  </a:cubicBezTo>
                  <a:cubicBezTo>
                    <a:pt x="64" y="7"/>
                    <a:pt x="63" y="6"/>
                    <a:pt x="61" y="5"/>
                  </a:cubicBezTo>
                  <a:cubicBezTo>
                    <a:pt x="56" y="2"/>
                    <a:pt x="51" y="0"/>
                    <a:pt x="45" y="0"/>
                  </a:cubicBezTo>
                  <a:cubicBezTo>
                    <a:pt x="38" y="0"/>
                    <a:pt x="31" y="2"/>
                    <a:pt x="25" y="5"/>
                  </a:cubicBezTo>
                  <a:cubicBezTo>
                    <a:pt x="0" y="19"/>
                    <a:pt x="9" y="55"/>
                    <a:pt x="16" y="77"/>
                  </a:cubicBezTo>
                  <a:cubicBezTo>
                    <a:pt x="21" y="95"/>
                    <a:pt x="29" y="113"/>
                    <a:pt x="39" y="130"/>
                  </a:cubicBezTo>
                  <a:cubicBezTo>
                    <a:pt x="39" y="131"/>
                    <a:pt x="39" y="131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0" y="132"/>
                    <a:pt x="41" y="133"/>
                    <a:pt x="41" y="133"/>
                  </a:cubicBezTo>
                  <a:cubicBezTo>
                    <a:pt x="42" y="133"/>
                    <a:pt x="42" y="133"/>
                    <a:pt x="43" y="133"/>
                  </a:cubicBezTo>
                  <a:cubicBezTo>
                    <a:pt x="43" y="132"/>
                    <a:pt x="43" y="132"/>
                    <a:pt x="43" y="132"/>
                  </a:cubicBezTo>
                  <a:cubicBezTo>
                    <a:pt x="56" y="105"/>
                    <a:pt x="70" y="75"/>
                    <a:pt x="73" y="45"/>
                  </a:cubicBezTo>
                  <a:moveTo>
                    <a:pt x="20" y="31"/>
                  </a:moveTo>
                  <a:cubicBezTo>
                    <a:pt x="22" y="21"/>
                    <a:pt x="30" y="17"/>
                    <a:pt x="38" y="16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40" y="16"/>
                    <a:pt x="40" y="16"/>
                    <a:pt x="41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53" y="17"/>
                    <a:pt x="64" y="25"/>
                    <a:pt x="61" y="39"/>
                  </a:cubicBezTo>
                  <a:cubicBezTo>
                    <a:pt x="55" y="64"/>
                    <a:pt x="17" y="57"/>
                    <a:pt x="20" y="31"/>
                  </a:cubicBezTo>
                </a:path>
              </a:pathLst>
            </a:custGeom>
            <a:solidFill>
              <a:srgbClr val="FF4A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4" name="îšlïḓe">
              <a:extLst>
                <a:ext uri="{FF2B5EF4-FFF2-40B4-BE49-F238E27FC236}">
                  <a16:creationId xmlns:a16="http://schemas.microsoft.com/office/drawing/2014/main" id="{23A229C6-265F-4173-A0E9-50CE8187C71C}"/>
                </a:ext>
              </a:extLst>
            </p:cNvPr>
            <p:cNvSpPr/>
            <p:nvPr/>
          </p:nvSpPr>
          <p:spPr bwMode="auto">
            <a:xfrm>
              <a:off x="5068888" y="4497388"/>
              <a:ext cx="134938" cy="444500"/>
            </a:xfrm>
            <a:custGeom>
              <a:avLst/>
              <a:gdLst>
                <a:gd name="T0" fmla="*/ 39 w 41"/>
                <a:gd name="T1" fmla="*/ 49 h 135"/>
                <a:gd name="T2" fmla="*/ 30 w 41"/>
                <a:gd name="T3" fmla="*/ 11 h 135"/>
                <a:gd name="T4" fmla="*/ 3 w 41"/>
                <a:gd name="T5" fmla="*/ 1 h 135"/>
                <a:gd name="T6" fmla="*/ 20 w 41"/>
                <a:gd name="T7" fmla="*/ 6 h 135"/>
                <a:gd name="T8" fmla="*/ 24 w 41"/>
                <a:gd name="T9" fmla="*/ 52 h 135"/>
                <a:gd name="T10" fmla="*/ 1 w 41"/>
                <a:gd name="T11" fmla="*/ 133 h 135"/>
                <a:gd name="T12" fmla="*/ 1 w 41"/>
                <a:gd name="T13" fmla="*/ 133 h 135"/>
                <a:gd name="T14" fmla="*/ 0 w 41"/>
                <a:gd name="T15" fmla="*/ 133 h 135"/>
                <a:gd name="T16" fmla="*/ 7 w 41"/>
                <a:gd name="T17" fmla="*/ 135 h 135"/>
                <a:gd name="T18" fmla="*/ 9 w 41"/>
                <a:gd name="T19" fmla="*/ 134 h 135"/>
                <a:gd name="T20" fmla="*/ 39 w 41"/>
                <a:gd name="T21" fmla="*/ 49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" h="135">
                  <a:moveTo>
                    <a:pt x="39" y="49"/>
                  </a:moveTo>
                  <a:cubicBezTo>
                    <a:pt x="41" y="36"/>
                    <a:pt x="39" y="21"/>
                    <a:pt x="30" y="11"/>
                  </a:cubicBezTo>
                  <a:cubicBezTo>
                    <a:pt x="23" y="4"/>
                    <a:pt x="13" y="0"/>
                    <a:pt x="3" y="1"/>
                  </a:cubicBezTo>
                  <a:cubicBezTo>
                    <a:pt x="9" y="1"/>
                    <a:pt x="15" y="2"/>
                    <a:pt x="20" y="6"/>
                  </a:cubicBezTo>
                  <a:cubicBezTo>
                    <a:pt x="24" y="8"/>
                    <a:pt x="25" y="52"/>
                    <a:pt x="24" y="52"/>
                  </a:cubicBezTo>
                  <a:cubicBezTo>
                    <a:pt x="1" y="133"/>
                    <a:pt x="1" y="133"/>
                    <a:pt x="1" y="133"/>
                  </a:cubicBezTo>
                  <a:cubicBezTo>
                    <a:pt x="1" y="133"/>
                    <a:pt x="1" y="133"/>
                    <a:pt x="1" y="133"/>
                  </a:cubicBezTo>
                  <a:cubicBezTo>
                    <a:pt x="1" y="134"/>
                    <a:pt x="0" y="134"/>
                    <a:pt x="0" y="133"/>
                  </a:cubicBezTo>
                  <a:cubicBezTo>
                    <a:pt x="2" y="134"/>
                    <a:pt x="5" y="134"/>
                    <a:pt x="7" y="135"/>
                  </a:cubicBezTo>
                  <a:cubicBezTo>
                    <a:pt x="7" y="135"/>
                    <a:pt x="8" y="135"/>
                    <a:pt x="9" y="134"/>
                  </a:cubicBezTo>
                  <a:cubicBezTo>
                    <a:pt x="22" y="108"/>
                    <a:pt x="36" y="79"/>
                    <a:pt x="39" y="49"/>
                  </a:cubicBezTo>
                </a:path>
              </a:pathLst>
            </a:custGeom>
            <a:solidFill>
              <a:srgbClr val="C020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5" name="íŝľiḍè">
              <a:extLst>
                <a:ext uri="{FF2B5EF4-FFF2-40B4-BE49-F238E27FC236}">
                  <a16:creationId xmlns:a16="http://schemas.microsoft.com/office/drawing/2014/main" id="{BA229A5C-9B21-4933-B792-166869D7B2D3}"/>
                </a:ext>
              </a:extLst>
            </p:cNvPr>
            <p:cNvSpPr/>
            <p:nvPr/>
          </p:nvSpPr>
          <p:spPr bwMode="auto">
            <a:xfrm>
              <a:off x="4979988" y="4529138"/>
              <a:ext cx="115888" cy="177800"/>
            </a:xfrm>
            <a:custGeom>
              <a:avLst/>
              <a:gdLst>
                <a:gd name="T0" fmla="*/ 35 w 35"/>
                <a:gd name="T1" fmla="*/ 4 h 54"/>
                <a:gd name="T2" fmla="*/ 13 w 35"/>
                <a:gd name="T3" fmla="*/ 23 h 54"/>
                <a:gd name="T4" fmla="*/ 30 w 35"/>
                <a:gd name="T5" fmla="*/ 49 h 54"/>
                <a:gd name="T6" fmla="*/ 1 w 35"/>
                <a:gd name="T7" fmla="*/ 23 h 54"/>
                <a:gd name="T8" fmla="*/ 11 w 35"/>
                <a:gd name="T9" fmla="*/ 3 h 54"/>
                <a:gd name="T10" fmla="*/ 35 w 35"/>
                <a:gd name="T11" fmla="*/ 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54">
                  <a:moveTo>
                    <a:pt x="35" y="4"/>
                  </a:moveTo>
                  <a:cubicBezTo>
                    <a:pt x="21" y="8"/>
                    <a:pt x="14" y="13"/>
                    <a:pt x="13" y="23"/>
                  </a:cubicBezTo>
                  <a:cubicBezTo>
                    <a:pt x="12" y="37"/>
                    <a:pt x="20" y="42"/>
                    <a:pt x="30" y="49"/>
                  </a:cubicBezTo>
                  <a:cubicBezTo>
                    <a:pt x="7" y="54"/>
                    <a:pt x="0" y="32"/>
                    <a:pt x="1" y="23"/>
                  </a:cubicBezTo>
                  <a:cubicBezTo>
                    <a:pt x="1" y="16"/>
                    <a:pt x="5" y="7"/>
                    <a:pt x="11" y="3"/>
                  </a:cubicBezTo>
                  <a:cubicBezTo>
                    <a:pt x="14" y="2"/>
                    <a:pt x="24" y="0"/>
                    <a:pt x="35" y="4"/>
                  </a:cubicBezTo>
                </a:path>
              </a:pathLst>
            </a:custGeom>
            <a:solidFill>
              <a:srgbClr val="C020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6" name="íSlîḍê">
              <a:extLst>
                <a:ext uri="{FF2B5EF4-FFF2-40B4-BE49-F238E27FC236}">
                  <a16:creationId xmlns:a16="http://schemas.microsoft.com/office/drawing/2014/main" id="{AE75CA97-B08B-4BD2-9C96-A1228332BB0B}"/>
                </a:ext>
              </a:extLst>
            </p:cNvPr>
            <p:cNvSpPr/>
            <p:nvPr/>
          </p:nvSpPr>
          <p:spPr bwMode="auto">
            <a:xfrm>
              <a:off x="5059363" y="4927600"/>
              <a:ext cx="3175" cy="4763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1 h 1"/>
                <a:gd name="T4" fmla="*/ 0 w 1"/>
                <a:gd name="T5" fmla="*/ 0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7" name="íṡļîdé">
              <a:extLst>
                <a:ext uri="{FF2B5EF4-FFF2-40B4-BE49-F238E27FC236}">
                  <a16:creationId xmlns:a16="http://schemas.microsoft.com/office/drawing/2014/main" id="{29742D91-22D7-4AC4-82F2-0DAEF780689E}"/>
                </a:ext>
              </a:extLst>
            </p:cNvPr>
            <p:cNvSpPr/>
            <p:nvPr/>
          </p:nvSpPr>
          <p:spPr bwMode="auto">
            <a:xfrm>
              <a:off x="5062538" y="4549775"/>
              <a:ext cx="3175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8" name="ï$ļiḍé">
              <a:extLst>
                <a:ext uri="{FF2B5EF4-FFF2-40B4-BE49-F238E27FC236}">
                  <a16:creationId xmlns:a16="http://schemas.microsoft.com/office/drawing/2014/main" id="{D178DA08-ACD2-4399-8B09-93F91D8B05A9}"/>
                </a:ext>
              </a:extLst>
            </p:cNvPr>
            <p:cNvSpPr/>
            <p:nvPr/>
          </p:nvSpPr>
          <p:spPr bwMode="auto">
            <a:xfrm>
              <a:off x="5068888" y="4549775"/>
              <a:ext cx="3175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9" name="iṡḷíḓé">
              <a:extLst>
                <a:ext uri="{FF2B5EF4-FFF2-40B4-BE49-F238E27FC236}">
                  <a16:creationId xmlns:a16="http://schemas.microsoft.com/office/drawing/2014/main" id="{B78CC27A-C38D-47CF-AF5F-071DC2AFC123}"/>
                </a:ext>
              </a:extLst>
            </p:cNvPr>
            <p:cNvSpPr/>
            <p:nvPr/>
          </p:nvSpPr>
          <p:spPr bwMode="auto">
            <a:xfrm>
              <a:off x="5068888" y="4549775"/>
              <a:ext cx="3175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0" name="ïśḷídê">
              <a:extLst>
                <a:ext uri="{FF2B5EF4-FFF2-40B4-BE49-F238E27FC236}">
                  <a16:creationId xmlns:a16="http://schemas.microsoft.com/office/drawing/2014/main" id="{0CBF7EAC-3A3A-463A-B8D0-F3C6C6260A9C}"/>
                </a:ext>
              </a:extLst>
            </p:cNvPr>
            <p:cNvSpPr/>
            <p:nvPr/>
          </p:nvSpPr>
          <p:spPr bwMode="auto">
            <a:xfrm>
              <a:off x="5056188" y="4549775"/>
              <a:ext cx="3175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1" name="îṥlíďe">
              <a:extLst>
                <a:ext uri="{FF2B5EF4-FFF2-40B4-BE49-F238E27FC236}">
                  <a16:creationId xmlns:a16="http://schemas.microsoft.com/office/drawing/2014/main" id="{DD7661C9-1C31-406A-A8DD-C17281841C86}"/>
                </a:ext>
              </a:extLst>
            </p:cNvPr>
            <p:cNvSpPr/>
            <p:nvPr/>
          </p:nvSpPr>
          <p:spPr bwMode="auto">
            <a:xfrm>
              <a:off x="5056188" y="4549775"/>
              <a:ext cx="3175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2" name="îṩľiḓê">
              <a:extLst>
                <a:ext uri="{FF2B5EF4-FFF2-40B4-BE49-F238E27FC236}">
                  <a16:creationId xmlns:a16="http://schemas.microsoft.com/office/drawing/2014/main" id="{17C63DB3-400D-4481-B496-F1DAD773F146}"/>
                </a:ext>
              </a:extLst>
            </p:cNvPr>
            <p:cNvSpPr/>
            <p:nvPr/>
          </p:nvSpPr>
          <p:spPr bwMode="auto">
            <a:xfrm>
              <a:off x="4933951" y="4497388"/>
              <a:ext cx="244475" cy="441325"/>
            </a:xfrm>
            <a:custGeom>
              <a:avLst/>
              <a:gdLst>
                <a:gd name="T0" fmla="*/ 72 w 74"/>
                <a:gd name="T1" fmla="*/ 45 h 134"/>
                <a:gd name="T2" fmla="*/ 64 w 74"/>
                <a:gd name="T3" fmla="*/ 9 h 134"/>
                <a:gd name="T4" fmla="*/ 61 w 74"/>
                <a:gd name="T5" fmla="*/ 6 h 134"/>
                <a:gd name="T6" fmla="*/ 44 w 74"/>
                <a:gd name="T7" fmla="*/ 1 h 134"/>
                <a:gd name="T8" fmla="*/ 25 w 74"/>
                <a:gd name="T9" fmla="*/ 5 h 134"/>
                <a:gd name="T10" fmla="*/ 15 w 74"/>
                <a:gd name="T11" fmla="*/ 77 h 134"/>
                <a:gd name="T12" fmla="*/ 38 w 74"/>
                <a:gd name="T13" fmla="*/ 131 h 134"/>
                <a:gd name="T14" fmla="*/ 39 w 74"/>
                <a:gd name="T15" fmla="*/ 132 h 134"/>
                <a:gd name="T16" fmla="*/ 39 w 74"/>
                <a:gd name="T17" fmla="*/ 133 h 134"/>
                <a:gd name="T18" fmla="*/ 41 w 74"/>
                <a:gd name="T19" fmla="*/ 133 h 134"/>
                <a:gd name="T20" fmla="*/ 42 w 74"/>
                <a:gd name="T21" fmla="*/ 133 h 134"/>
                <a:gd name="T22" fmla="*/ 42 w 74"/>
                <a:gd name="T23" fmla="*/ 133 h 134"/>
                <a:gd name="T24" fmla="*/ 72 w 74"/>
                <a:gd name="T25" fmla="*/ 45 h 134"/>
                <a:gd name="T26" fmla="*/ 20 w 74"/>
                <a:gd name="T27" fmla="*/ 32 h 134"/>
                <a:gd name="T28" fmla="*/ 37 w 74"/>
                <a:gd name="T29" fmla="*/ 16 h 134"/>
                <a:gd name="T30" fmla="*/ 38 w 74"/>
                <a:gd name="T31" fmla="*/ 16 h 134"/>
                <a:gd name="T32" fmla="*/ 39 w 74"/>
                <a:gd name="T33" fmla="*/ 16 h 134"/>
                <a:gd name="T34" fmla="*/ 40 w 74"/>
                <a:gd name="T35" fmla="*/ 16 h 134"/>
                <a:gd name="T36" fmla="*/ 41 w 74"/>
                <a:gd name="T37" fmla="*/ 16 h 134"/>
                <a:gd name="T38" fmla="*/ 42 w 74"/>
                <a:gd name="T39" fmla="*/ 16 h 134"/>
                <a:gd name="T40" fmla="*/ 60 w 74"/>
                <a:gd name="T41" fmla="*/ 39 h 134"/>
                <a:gd name="T42" fmla="*/ 20 w 74"/>
                <a:gd name="T43" fmla="*/ 32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4" h="134">
                  <a:moveTo>
                    <a:pt x="72" y="45"/>
                  </a:moveTo>
                  <a:cubicBezTo>
                    <a:pt x="74" y="33"/>
                    <a:pt x="73" y="19"/>
                    <a:pt x="64" y="9"/>
                  </a:cubicBezTo>
                  <a:cubicBezTo>
                    <a:pt x="63" y="8"/>
                    <a:pt x="62" y="7"/>
                    <a:pt x="61" y="6"/>
                  </a:cubicBezTo>
                  <a:cubicBezTo>
                    <a:pt x="56" y="2"/>
                    <a:pt x="50" y="1"/>
                    <a:pt x="44" y="1"/>
                  </a:cubicBezTo>
                  <a:cubicBezTo>
                    <a:pt x="37" y="0"/>
                    <a:pt x="30" y="2"/>
                    <a:pt x="25" y="5"/>
                  </a:cubicBezTo>
                  <a:cubicBezTo>
                    <a:pt x="0" y="19"/>
                    <a:pt x="8" y="56"/>
                    <a:pt x="15" y="77"/>
                  </a:cubicBezTo>
                  <a:cubicBezTo>
                    <a:pt x="21" y="96"/>
                    <a:pt x="29" y="114"/>
                    <a:pt x="38" y="131"/>
                  </a:cubicBezTo>
                  <a:cubicBezTo>
                    <a:pt x="38" y="131"/>
                    <a:pt x="39" y="132"/>
                    <a:pt x="39" y="132"/>
                  </a:cubicBezTo>
                  <a:cubicBezTo>
                    <a:pt x="39" y="133"/>
                    <a:pt x="39" y="133"/>
                    <a:pt x="39" y="133"/>
                  </a:cubicBezTo>
                  <a:cubicBezTo>
                    <a:pt x="39" y="133"/>
                    <a:pt x="40" y="133"/>
                    <a:pt x="41" y="133"/>
                  </a:cubicBezTo>
                  <a:cubicBezTo>
                    <a:pt x="41" y="134"/>
                    <a:pt x="42" y="134"/>
                    <a:pt x="42" y="133"/>
                  </a:cubicBezTo>
                  <a:cubicBezTo>
                    <a:pt x="42" y="133"/>
                    <a:pt x="42" y="133"/>
                    <a:pt x="42" y="133"/>
                  </a:cubicBezTo>
                  <a:cubicBezTo>
                    <a:pt x="56" y="105"/>
                    <a:pt x="69" y="76"/>
                    <a:pt x="72" y="45"/>
                  </a:cubicBezTo>
                  <a:moveTo>
                    <a:pt x="20" y="32"/>
                  </a:moveTo>
                  <a:cubicBezTo>
                    <a:pt x="22" y="22"/>
                    <a:pt x="29" y="17"/>
                    <a:pt x="37" y="16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39" y="16"/>
                    <a:pt x="40" y="16"/>
                    <a:pt x="40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53" y="17"/>
                    <a:pt x="63" y="26"/>
                    <a:pt x="60" y="39"/>
                  </a:cubicBezTo>
                  <a:cubicBezTo>
                    <a:pt x="54" y="64"/>
                    <a:pt x="16" y="57"/>
                    <a:pt x="20" y="32"/>
                  </a:cubicBezTo>
                </a:path>
              </a:pathLst>
            </a:custGeom>
            <a:solidFill>
              <a:srgbClr val="FF4A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3" name="îşḷîďé">
              <a:extLst>
                <a:ext uri="{FF2B5EF4-FFF2-40B4-BE49-F238E27FC236}">
                  <a16:creationId xmlns:a16="http://schemas.microsoft.com/office/drawing/2014/main" id="{157BCA71-E19E-4314-82E5-3C6FBF00BDA4}"/>
                </a:ext>
              </a:extLst>
            </p:cNvPr>
            <p:cNvSpPr/>
            <p:nvPr/>
          </p:nvSpPr>
          <p:spPr bwMode="auto">
            <a:xfrm>
              <a:off x="5580063" y="4987925"/>
              <a:ext cx="136525" cy="444500"/>
            </a:xfrm>
            <a:custGeom>
              <a:avLst/>
              <a:gdLst>
                <a:gd name="T0" fmla="*/ 39 w 41"/>
                <a:gd name="T1" fmla="*/ 49 h 135"/>
                <a:gd name="T2" fmla="*/ 30 w 41"/>
                <a:gd name="T3" fmla="*/ 11 h 135"/>
                <a:gd name="T4" fmla="*/ 3 w 41"/>
                <a:gd name="T5" fmla="*/ 0 h 135"/>
                <a:gd name="T6" fmla="*/ 20 w 41"/>
                <a:gd name="T7" fmla="*/ 6 h 135"/>
                <a:gd name="T8" fmla="*/ 24 w 41"/>
                <a:gd name="T9" fmla="*/ 52 h 135"/>
                <a:gd name="T10" fmla="*/ 1 w 41"/>
                <a:gd name="T11" fmla="*/ 132 h 135"/>
                <a:gd name="T12" fmla="*/ 1 w 41"/>
                <a:gd name="T13" fmla="*/ 133 h 135"/>
                <a:gd name="T14" fmla="*/ 0 w 41"/>
                <a:gd name="T15" fmla="*/ 133 h 135"/>
                <a:gd name="T16" fmla="*/ 7 w 41"/>
                <a:gd name="T17" fmla="*/ 134 h 135"/>
                <a:gd name="T18" fmla="*/ 9 w 41"/>
                <a:gd name="T19" fmla="*/ 134 h 135"/>
                <a:gd name="T20" fmla="*/ 39 w 41"/>
                <a:gd name="T21" fmla="*/ 49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" h="135">
                  <a:moveTo>
                    <a:pt x="39" y="49"/>
                  </a:moveTo>
                  <a:cubicBezTo>
                    <a:pt x="41" y="36"/>
                    <a:pt x="39" y="21"/>
                    <a:pt x="30" y="11"/>
                  </a:cubicBezTo>
                  <a:cubicBezTo>
                    <a:pt x="23" y="4"/>
                    <a:pt x="13" y="0"/>
                    <a:pt x="3" y="0"/>
                  </a:cubicBezTo>
                  <a:cubicBezTo>
                    <a:pt x="9" y="0"/>
                    <a:pt x="15" y="2"/>
                    <a:pt x="20" y="6"/>
                  </a:cubicBezTo>
                  <a:cubicBezTo>
                    <a:pt x="24" y="8"/>
                    <a:pt x="25" y="52"/>
                    <a:pt x="24" y="52"/>
                  </a:cubicBezTo>
                  <a:cubicBezTo>
                    <a:pt x="1" y="132"/>
                    <a:pt x="1" y="132"/>
                    <a:pt x="1" y="132"/>
                  </a:cubicBezTo>
                  <a:cubicBezTo>
                    <a:pt x="1" y="133"/>
                    <a:pt x="1" y="133"/>
                    <a:pt x="1" y="133"/>
                  </a:cubicBezTo>
                  <a:cubicBezTo>
                    <a:pt x="1" y="133"/>
                    <a:pt x="0" y="133"/>
                    <a:pt x="0" y="133"/>
                  </a:cubicBezTo>
                  <a:cubicBezTo>
                    <a:pt x="2" y="134"/>
                    <a:pt x="5" y="134"/>
                    <a:pt x="7" y="134"/>
                  </a:cubicBezTo>
                  <a:cubicBezTo>
                    <a:pt x="8" y="135"/>
                    <a:pt x="8" y="135"/>
                    <a:pt x="9" y="134"/>
                  </a:cubicBezTo>
                  <a:cubicBezTo>
                    <a:pt x="22" y="108"/>
                    <a:pt x="36" y="79"/>
                    <a:pt x="39" y="49"/>
                  </a:cubicBezTo>
                </a:path>
              </a:pathLst>
            </a:custGeom>
            <a:solidFill>
              <a:srgbClr val="C020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4" name="í$lïďe">
              <a:extLst>
                <a:ext uri="{FF2B5EF4-FFF2-40B4-BE49-F238E27FC236}">
                  <a16:creationId xmlns:a16="http://schemas.microsoft.com/office/drawing/2014/main" id="{E342EB71-3E59-43BE-8F3E-0E3B0FC48859}"/>
                </a:ext>
              </a:extLst>
            </p:cNvPr>
            <p:cNvSpPr/>
            <p:nvPr/>
          </p:nvSpPr>
          <p:spPr bwMode="auto">
            <a:xfrm>
              <a:off x="5491163" y="5021263"/>
              <a:ext cx="115888" cy="174625"/>
            </a:xfrm>
            <a:custGeom>
              <a:avLst/>
              <a:gdLst>
                <a:gd name="T0" fmla="*/ 35 w 35"/>
                <a:gd name="T1" fmla="*/ 4 h 53"/>
                <a:gd name="T2" fmla="*/ 13 w 35"/>
                <a:gd name="T3" fmla="*/ 23 h 53"/>
                <a:gd name="T4" fmla="*/ 30 w 35"/>
                <a:gd name="T5" fmla="*/ 49 h 53"/>
                <a:gd name="T6" fmla="*/ 1 w 35"/>
                <a:gd name="T7" fmla="*/ 23 h 53"/>
                <a:gd name="T8" fmla="*/ 11 w 35"/>
                <a:gd name="T9" fmla="*/ 3 h 53"/>
                <a:gd name="T10" fmla="*/ 35 w 35"/>
                <a:gd name="T11" fmla="*/ 4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53">
                  <a:moveTo>
                    <a:pt x="35" y="4"/>
                  </a:moveTo>
                  <a:cubicBezTo>
                    <a:pt x="21" y="8"/>
                    <a:pt x="14" y="13"/>
                    <a:pt x="13" y="23"/>
                  </a:cubicBezTo>
                  <a:cubicBezTo>
                    <a:pt x="12" y="37"/>
                    <a:pt x="20" y="42"/>
                    <a:pt x="30" y="49"/>
                  </a:cubicBezTo>
                  <a:cubicBezTo>
                    <a:pt x="7" y="53"/>
                    <a:pt x="0" y="32"/>
                    <a:pt x="1" y="23"/>
                  </a:cubicBezTo>
                  <a:cubicBezTo>
                    <a:pt x="1" y="16"/>
                    <a:pt x="5" y="7"/>
                    <a:pt x="11" y="3"/>
                  </a:cubicBezTo>
                  <a:cubicBezTo>
                    <a:pt x="14" y="1"/>
                    <a:pt x="24" y="0"/>
                    <a:pt x="35" y="4"/>
                  </a:cubicBezTo>
                </a:path>
              </a:pathLst>
            </a:custGeom>
            <a:solidFill>
              <a:srgbClr val="C020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5" name="îSlîḓe">
              <a:extLst>
                <a:ext uri="{FF2B5EF4-FFF2-40B4-BE49-F238E27FC236}">
                  <a16:creationId xmlns:a16="http://schemas.microsoft.com/office/drawing/2014/main" id="{EA850FB5-6D2C-425C-972B-01167DF60D4D}"/>
                </a:ext>
              </a:extLst>
            </p:cNvPr>
            <p:cNvSpPr/>
            <p:nvPr/>
          </p:nvSpPr>
          <p:spPr bwMode="auto">
            <a:xfrm>
              <a:off x="5570538" y="5416550"/>
              <a:ext cx="3175" cy="6350"/>
            </a:xfrm>
            <a:custGeom>
              <a:avLst/>
              <a:gdLst>
                <a:gd name="T0" fmla="*/ 1 w 1"/>
                <a:gd name="T1" fmla="*/ 1 h 2"/>
                <a:gd name="T2" fmla="*/ 1 w 1"/>
                <a:gd name="T3" fmla="*/ 2 h 2"/>
                <a:gd name="T4" fmla="*/ 0 w 1"/>
                <a:gd name="T5" fmla="*/ 0 h 2"/>
                <a:gd name="T6" fmla="*/ 1 w 1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0" y="1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6" name="ïšlîdé">
              <a:extLst>
                <a:ext uri="{FF2B5EF4-FFF2-40B4-BE49-F238E27FC236}">
                  <a16:creationId xmlns:a16="http://schemas.microsoft.com/office/drawing/2014/main" id="{706A99D0-8279-4D53-A061-749861936832}"/>
                </a:ext>
              </a:extLst>
            </p:cNvPr>
            <p:cNvSpPr/>
            <p:nvPr/>
          </p:nvSpPr>
          <p:spPr bwMode="auto">
            <a:xfrm>
              <a:off x="5573713" y="5040313"/>
              <a:ext cx="3175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7" name="íṡľíḍê">
              <a:extLst>
                <a:ext uri="{FF2B5EF4-FFF2-40B4-BE49-F238E27FC236}">
                  <a16:creationId xmlns:a16="http://schemas.microsoft.com/office/drawing/2014/main" id="{F378ED4C-1B21-4DA0-A496-2E86341BB7EC}"/>
                </a:ext>
              </a:extLst>
            </p:cNvPr>
            <p:cNvSpPr/>
            <p:nvPr/>
          </p:nvSpPr>
          <p:spPr bwMode="auto">
            <a:xfrm>
              <a:off x="5580063" y="5040313"/>
              <a:ext cx="4763" cy="0"/>
            </a:xfrm>
            <a:custGeom>
              <a:avLst/>
              <a:gdLst>
                <a:gd name="T0" fmla="*/ 0 w 3"/>
                <a:gd name="T1" fmla="*/ 3 w 3"/>
                <a:gd name="T2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8" name="isḷiḑê">
              <a:extLst>
                <a:ext uri="{FF2B5EF4-FFF2-40B4-BE49-F238E27FC236}">
                  <a16:creationId xmlns:a16="http://schemas.microsoft.com/office/drawing/2014/main" id="{8668FC99-8CF0-4C2F-8A32-3CA90E7CDC4F}"/>
                </a:ext>
              </a:extLst>
            </p:cNvPr>
            <p:cNvSpPr/>
            <p:nvPr/>
          </p:nvSpPr>
          <p:spPr bwMode="auto">
            <a:xfrm>
              <a:off x="5580063" y="5040313"/>
              <a:ext cx="4763" cy="0"/>
            </a:xfrm>
            <a:custGeom>
              <a:avLst/>
              <a:gdLst>
                <a:gd name="T0" fmla="*/ 0 w 3"/>
                <a:gd name="T1" fmla="*/ 3 w 3"/>
                <a:gd name="T2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3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9" name="ïśliďê">
              <a:extLst>
                <a:ext uri="{FF2B5EF4-FFF2-40B4-BE49-F238E27FC236}">
                  <a16:creationId xmlns:a16="http://schemas.microsoft.com/office/drawing/2014/main" id="{900FBCC6-8EBB-4CC7-ACFA-86BA046DFABC}"/>
                </a:ext>
              </a:extLst>
            </p:cNvPr>
            <p:cNvSpPr/>
            <p:nvPr/>
          </p:nvSpPr>
          <p:spPr bwMode="auto">
            <a:xfrm>
              <a:off x="5570538" y="504031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0" name="îṧļíḓê">
              <a:extLst>
                <a:ext uri="{FF2B5EF4-FFF2-40B4-BE49-F238E27FC236}">
                  <a16:creationId xmlns:a16="http://schemas.microsoft.com/office/drawing/2014/main" id="{F9EFE302-4C9D-425D-B814-99329D6F5EE3}"/>
                </a:ext>
              </a:extLst>
            </p:cNvPr>
            <p:cNvSpPr/>
            <p:nvPr/>
          </p:nvSpPr>
          <p:spPr bwMode="auto">
            <a:xfrm>
              <a:off x="5570538" y="504031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1" name="ïšḷídê">
              <a:extLst>
                <a:ext uri="{FF2B5EF4-FFF2-40B4-BE49-F238E27FC236}">
                  <a16:creationId xmlns:a16="http://schemas.microsoft.com/office/drawing/2014/main" id="{B7F18E29-FF45-4067-87F7-475A68459633}"/>
                </a:ext>
              </a:extLst>
            </p:cNvPr>
            <p:cNvSpPr/>
            <p:nvPr/>
          </p:nvSpPr>
          <p:spPr bwMode="auto">
            <a:xfrm>
              <a:off x="5445126" y="4987925"/>
              <a:ext cx="244475" cy="438150"/>
            </a:xfrm>
            <a:custGeom>
              <a:avLst/>
              <a:gdLst>
                <a:gd name="T0" fmla="*/ 72 w 74"/>
                <a:gd name="T1" fmla="*/ 45 h 133"/>
                <a:gd name="T2" fmla="*/ 64 w 74"/>
                <a:gd name="T3" fmla="*/ 9 h 133"/>
                <a:gd name="T4" fmla="*/ 61 w 74"/>
                <a:gd name="T5" fmla="*/ 6 h 133"/>
                <a:gd name="T6" fmla="*/ 44 w 74"/>
                <a:gd name="T7" fmla="*/ 0 h 133"/>
                <a:gd name="T8" fmla="*/ 25 w 74"/>
                <a:gd name="T9" fmla="*/ 5 h 133"/>
                <a:gd name="T10" fmla="*/ 15 w 74"/>
                <a:gd name="T11" fmla="*/ 77 h 133"/>
                <a:gd name="T12" fmla="*/ 38 w 74"/>
                <a:gd name="T13" fmla="*/ 130 h 133"/>
                <a:gd name="T14" fmla="*/ 39 w 74"/>
                <a:gd name="T15" fmla="*/ 132 h 133"/>
                <a:gd name="T16" fmla="*/ 39 w 74"/>
                <a:gd name="T17" fmla="*/ 132 h 133"/>
                <a:gd name="T18" fmla="*/ 41 w 74"/>
                <a:gd name="T19" fmla="*/ 133 h 133"/>
                <a:gd name="T20" fmla="*/ 42 w 74"/>
                <a:gd name="T21" fmla="*/ 133 h 133"/>
                <a:gd name="T22" fmla="*/ 42 w 74"/>
                <a:gd name="T23" fmla="*/ 132 h 133"/>
                <a:gd name="T24" fmla="*/ 72 w 74"/>
                <a:gd name="T25" fmla="*/ 45 h 133"/>
                <a:gd name="T26" fmla="*/ 20 w 74"/>
                <a:gd name="T27" fmla="*/ 31 h 133"/>
                <a:gd name="T28" fmla="*/ 38 w 74"/>
                <a:gd name="T29" fmla="*/ 16 h 133"/>
                <a:gd name="T30" fmla="*/ 38 w 74"/>
                <a:gd name="T31" fmla="*/ 16 h 133"/>
                <a:gd name="T32" fmla="*/ 39 w 74"/>
                <a:gd name="T33" fmla="*/ 16 h 133"/>
                <a:gd name="T34" fmla="*/ 40 w 74"/>
                <a:gd name="T35" fmla="*/ 16 h 133"/>
                <a:gd name="T36" fmla="*/ 41 w 74"/>
                <a:gd name="T37" fmla="*/ 16 h 133"/>
                <a:gd name="T38" fmla="*/ 42 w 74"/>
                <a:gd name="T39" fmla="*/ 16 h 133"/>
                <a:gd name="T40" fmla="*/ 60 w 74"/>
                <a:gd name="T41" fmla="*/ 39 h 133"/>
                <a:gd name="T42" fmla="*/ 20 w 74"/>
                <a:gd name="T43" fmla="*/ 31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4" h="133">
                  <a:moveTo>
                    <a:pt x="72" y="45"/>
                  </a:moveTo>
                  <a:cubicBezTo>
                    <a:pt x="74" y="33"/>
                    <a:pt x="73" y="18"/>
                    <a:pt x="64" y="9"/>
                  </a:cubicBezTo>
                  <a:cubicBezTo>
                    <a:pt x="63" y="8"/>
                    <a:pt x="62" y="7"/>
                    <a:pt x="61" y="6"/>
                  </a:cubicBezTo>
                  <a:cubicBezTo>
                    <a:pt x="56" y="2"/>
                    <a:pt x="50" y="0"/>
                    <a:pt x="44" y="0"/>
                  </a:cubicBezTo>
                  <a:cubicBezTo>
                    <a:pt x="37" y="0"/>
                    <a:pt x="30" y="2"/>
                    <a:pt x="25" y="5"/>
                  </a:cubicBezTo>
                  <a:cubicBezTo>
                    <a:pt x="0" y="19"/>
                    <a:pt x="8" y="56"/>
                    <a:pt x="15" y="77"/>
                  </a:cubicBezTo>
                  <a:cubicBezTo>
                    <a:pt x="21" y="95"/>
                    <a:pt x="29" y="113"/>
                    <a:pt x="38" y="130"/>
                  </a:cubicBezTo>
                  <a:cubicBezTo>
                    <a:pt x="38" y="131"/>
                    <a:pt x="39" y="131"/>
                    <a:pt x="39" y="132"/>
                  </a:cubicBezTo>
                  <a:cubicBezTo>
                    <a:pt x="39" y="132"/>
                    <a:pt x="39" y="132"/>
                    <a:pt x="39" y="132"/>
                  </a:cubicBezTo>
                  <a:cubicBezTo>
                    <a:pt x="39" y="133"/>
                    <a:pt x="40" y="133"/>
                    <a:pt x="41" y="133"/>
                  </a:cubicBezTo>
                  <a:cubicBezTo>
                    <a:pt x="41" y="133"/>
                    <a:pt x="42" y="133"/>
                    <a:pt x="42" y="133"/>
                  </a:cubicBezTo>
                  <a:cubicBezTo>
                    <a:pt x="42" y="132"/>
                    <a:pt x="42" y="132"/>
                    <a:pt x="42" y="132"/>
                  </a:cubicBezTo>
                  <a:cubicBezTo>
                    <a:pt x="56" y="105"/>
                    <a:pt x="69" y="75"/>
                    <a:pt x="72" y="45"/>
                  </a:cubicBezTo>
                  <a:moveTo>
                    <a:pt x="20" y="31"/>
                  </a:moveTo>
                  <a:cubicBezTo>
                    <a:pt x="22" y="22"/>
                    <a:pt x="29" y="17"/>
                    <a:pt x="38" y="16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39" y="16"/>
                    <a:pt x="40" y="16"/>
                    <a:pt x="40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53" y="17"/>
                    <a:pt x="63" y="25"/>
                    <a:pt x="60" y="39"/>
                  </a:cubicBezTo>
                  <a:cubicBezTo>
                    <a:pt x="54" y="64"/>
                    <a:pt x="16" y="57"/>
                    <a:pt x="20" y="31"/>
                  </a:cubicBezTo>
                </a:path>
              </a:pathLst>
            </a:custGeom>
            <a:solidFill>
              <a:srgbClr val="FF4A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2" name="îşḻiḍé">
              <a:extLst>
                <a:ext uri="{FF2B5EF4-FFF2-40B4-BE49-F238E27FC236}">
                  <a16:creationId xmlns:a16="http://schemas.microsoft.com/office/drawing/2014/main" id="{0454018A-90C6-4B39-B346-EE773B0C1777}"/>
                </a:ext>
              </a:extLst>
            </p:cNvPr>
            <p:cNvSpPr/>
            <p:nvPr/>
          </p:nvSpPr>
          <p:spPr bwMode="auto">
            <a:xfrm>
              <a:off x="4751388" y="3263900"/>
              <a:ext cx="136525" cy="441325"/>
            </a:xfrm>
            <a:custGeom>
              <a:avLst/>
              <a:gdLst>
                <a:gd name="T0" fmla="*/ 39 w 41"/>
                <a:gd name="T1" fmla="*/ 48 h 134"/>
                <a:gd name="T2" fmla="*/ 30 w 41"/>
                <a:gd name="T3" fmla="*/ 10 h 134"/>
                <a:gd name="T4" fmla="*/ 3 w 41"/>
                <a:gd name="T5" fmla="*/ 0 h 134"/>
                <a:gd name="T6" fmla="*/ 20 w 41"/>
                <a:gd name="T7" fmla="*/ 5 h 134"/>
                <a:gd name="T8" fmla="*/ 24 w 41"/>
                <a:gd name="T9" fmla="*/ 51 h 134"/>
                <a:gd name="T10" fmla="*/ 1 w 41"/>
                <a:gd name="T11" fmla="*/ 132 h 134"/>
                <a:gd name="T12" fmla="*/ 1 w 41"/>
                <a:gd name="T13" fmla="*/ 132 h 134"/>
                <a:gd name="T14" fmla="*/ 0 w 41"/>
                <a:gd name="T15" fmla="*/ 133 h 134"/>
                <a:gd name="T16" fmla="*/ 7 w 41"/>
                <a:gd name="T17" fmla="*/ 134 h 134"/>
                <a:gd name="T18" fmla="*/ 8 w 41"/>
                <a:gd name="T19" fmla="*/ 134 h 134"/>
                <a:gd name="T20" fmla="*/ 39 w 41"/>
                <a:gd name="T21" fmla="*/ 4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" h="134">
                  <a:moveTo>
                    <a:pt x="39" y="48"/>
                  </a:moveTo>
                  <a:cubicBezTo>
                    <a:pt x="41" y="35"/>
                    <a:pt x="39" y="20"/>
                    <a:pt x="30" y="10"/>
                  </a:cubicBezTo>
                  <a:cubicBezTo>
                    <a:pt x="23" y="3"/>
                    <a:pt x="13" y="0"/>
                    <a:pt x="3" y="0"/>
                  </a:cubicBezTo>
                  <a:cubicBezTo>
                    <a:pt x="9" y="0"/>
                    <a:pt x="15" y="1"/>
                    <a:pt x="20" y="5"/>
                  </a:cubicBezTo>
                  <a:cubicBezTo>
                    <a:pt x="24" y="7"/>
                    <a:pt x="25" y="51"/>
                    <a:pt x="24" y="51"/>
                  </a:cubicBezTo>
                  <a:cubicBezTo>
                    <a:pt x="1" y="132"/>
                    <a:pt x="1" y="132"/>
                    <a:pt x="1" y="132"/>
                  </a:cubicBezTo>
                  <a:cubicBezTo>
                    <a:pt x="1" y="132"/>
                    <a:pt x="1" y="132"/>
                    <a:pt x="1" y="132"/>
                  </a:cubicBezTo>
                  <a:cubicBezTo>
                    <a:pt x="1" y="133"/>
                    <a:pt x="0" y="133"/>
                    <a:pt x="0" y="133"/>
                  </a:cubicBezTo>
                  <a:cubicBezTo>
                    <a:pt x="2" y="133"/>
                    <a:pt x="4" y="133"/>
                    <a:pt x="7" y="134"/>
                  </a:cubicBezTo>
                  <a:cubicBezTo>
                    <a:pt x="7" y="134"/>
                    <a:pt x="8" y="134"/>
                    <a:pt x="8" y="134"/>
                  </a:cubicBezTo>
                  <a:cubicBezTo>
                    <a:pt x="22" y="107"/>
                    <a:pt x="36" y="78"/>
                    <a:pt x="39" y="48"/>
                  </a:cubicBezTo>
                </a:path>
              </a:pathLst>
            </a:custGeom>
            <a:solidFill>
              <a:srgbClr val="C020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3" name="iSḷíḓê">
              <a:extLst>
                <a:ext uri="{FF2B5EF4-FFF2-40B4-BE49-F238E27FC236}">
                  <a16:creationId xmlns:a16="http://schemas.microsoft.com/office/drawing/2014/main" id="{1FF5F268-6B1E-40B4-B12D-C01C9A048F7B}"/>
                </a:ext>
              </a:extLst>
            </p:cNvPr>
            <p:cNvSpPr/>
            <p:nvPr/>
          </p:nvSpPr>
          <p:spPr bwMode="auto">
            <a:xfrm>
              <a:off x="4659313" y="3294063"/>
              <a:ext cx="119063" cy="177800"/>
            </a:xfrm>
            <a:custGeom>
              <a:avLst/>
              <a:gdLst>
                <a:gd name="T0" fmla="*/ 36 w 36"/>
                <a:gd name="T1" fmla="*/ 4 h 54"/>
                <a:gd name="T2" fmla="*/ 14 w 36"/>
                <a:gd name="T3" fmla="*/ 23 h 54"/>
                <a:gd name="T4" fmla="*/ 31 w 36"/>
                <a:gd name="T5" fmla="*/ 49 h 54"/>
                <a:gd name="T6" fmla="*/ 2 w 36"/>
                <a:gd name="T7" fmla="*/ 23 h 54"/>
                <a:gd name="T8" fmla="*/ 12 w 36"/>
                <a:gd name="T9" fmla="*/ 3 h 54"/>
                <a:gd name="T10" fmla="*/ 36 w 36"/>
                <a:gd name="T11" fmla="*/ 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54">
                  <a:moveTo>
                    <a:pt x="36" y="4"/>
                  </a:moveTo>
                  <a:cubicBezTo>
                    <a:pt x="22" y="8"/>
                    <a:pt x="14" y="13"/>
                    <a:pt x="14" y="23"/>
                  </a:cubicBezTo>
                  <a:cubicBezTo>
                    <a:pt x="13" y="37"/>
                    <a:pt x="21" y="42"/>
                    <a:pt x="31" y="49"/>
                  </a:cubicBezTo>
                  <a:cubicBezTo>
                    <a:pt x="8" y="54"/>
                    <a:pt x="0" y="32"/>
                    <a:pt x="2" y="23"/>
                  </a:cubicBezTo>
                  <a:cubicBezTo>
                    <a:pt x="2" y="16"/>
                    <a:pt x="6" y="7"/>
                    <a:pt x="12" y="3"/>
                  </a:cubicBezTo>
                  <a:cubicBezTo>
                    <a:pt x="15" y="2"/>
                    <a:pt x="24" y="0"/>
                    <a:pt x="36" y="4"/>
                  </a:cubicBezTo>
                </a:path>
              </a:pathLst>
            </a:custGeom>
            <a:solidFill>
              <a:srgbClr val="C020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4" name="íŝľîďè">
              <a:extLst>
                <a:ext uri="{FF2B5EF4-FFF2-40B4-BE49-F238E27FC236}">
                  <a16:creationId xmlns:a16="http://schemas.microsoft.com/office/drawing/2014/main" id="{1631F8E9-ED05-4FDF-BDA2-0A5153F6BAD1}"/>
                </a:ext>
              </a:extLst>
            </p:cNvPr>
            <p:cNvSpPr/>
            <p:nvPr/>
          </p:nvSpPr>
          <p:spPr bwMode="auto">
            <a:xfrm>
              <a:off x="4741863" y="3692525"/>
              <a:ext cx="3175" cy="3175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1 h 1"/>
                <a:gd name="T4" fmla="*/ 0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5" name="ïṧḻíḋè">
              <a:extLst>
                <a:ext uri="{FF2B5EF4-FFF2-40B4-BE49-F238E27FC236}">
                  <a16:creationId xmlns:a16="http://schemas.microsoft.com/office/drawing/2014/main" id="{519DF6CE-09F1-431E-B53B-CBBFF0C1BE8F}"/>
                </a:ext>
              </a:extLst>
            </p:cNvPr>
            <p:cNvSpPr/>
            <p:nvPr/>
          </p:nvSpPr>
          <p:spPr bwMode="auto">
            <a:xfrm>
              <a:off x="4745038" y="3313113"/>
              <a:ext cx="3175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6" name="ïşḷîḑé">
              <a:extLst>
                <a:ext uri="{FF2B5EF4-FFF2-40B4-BE49-F238E27FC236}">
                  <a16:creationId xmlns:a16="http://schemas.microsoft.com/office/drawing/2014/main" id="{6B64524A-64FF-40F2-B3A8-383FAA39E0AD}"/>
                </a:ext>
              </a:extLst>
            </p:cNvPr>
            <p:cNvSpPr/>
            <p:nvPr/>
          </p:nvSpPr>
          <p:spPr bwMode="auto">
            <a:xfrm>
              <a:off x="4751388" y="3313113"/>
              <a:ext cx="3175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7" name="iṣḻïḍé">
              <a:extLst>
                <a:ext uri="{FF2B5EF4-FFF2-40B4-BE49-F238E27FC236}">
                  <a16:creationId xmlns:a16="http://schemas.microsoft.com/office/drawing/2014/main" id="{7E28A3CB-212A-477C-8189-3B4BDA72829F}"/>
                </a:ext>
              </a:extLst>
            </p:cNvPr>
            <p:cNvSpPr/>
            <p:nvPr/>
          </p:nvSpPr>
          <p:spPr bwMode="auto">
            <a:xfrm>
              <a:off x="4751388" y="3313113"/>
              <a:ext cx="3175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8" name="ïṥḻîdê">
              <a:extLst>
                <a:ext uri="{FF2B5EF4-FFF2-40B4-BE49-F238E27FC236}">
                  <a16:creationId xmlns:a16="http://schemas.microsoft.com/office/drawing/2014/main" id="{09B721DA-9AF0-4008-A901-06DB429B324D}"/>
                </a:ext>
              </a:extLst>
            </p:cNvPr>
            <p:cNvSpPr/>
            <p:nvPr/>
          </p:nvSpPr>
          <p:spPr bwMode="auto">
            <a:xfrm>
              <a:off x="4738688" y="3313113"/>
              <a:ext cx="3175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9" name="iśḻïďê">
              <a:extLst>
                <a:ext uri="{FF2B5EF4-FFF2-40B4-BE49-F238E27FC236}">
                  <a16:creationId xmlns:a16="http://schemas.microsoft.com/office/drawing/2014/main" id="{27107916-3991-45B3-89B9-3B5C90BB50BE}"/>
                </a:ext>
              </a:extLst>
            </p:cNvPr>
            <p:cNvSpPr/>
            <p:nvPr/>
          </p:nvSpPr>
          <p:spPr bwMode="auto">
            <a:xfrm>
              <a:off x="4738688" y="3313113"/>
              <a:ext cx="3175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0" name="íṡḻiḑè">
              <a:extLst>
                <a:ext uri="{FF2B5EF4-FFF2-40B4-BE49-F238E27FC236}">
                  <a16:creationId xmlns:a16="http://schemas.microsoft.com/office/drawing/2014/main" id="{848D955C-AF84-4FB3-A047-CBE9FDE0407E}"/>
                </a:ext>
              </a:extLst>
            </p:cNvPr>
            <p:cNvSpPr/>
            <p:nvPr/>
          </p:nvSpPr>
          <p:spPr bwMode="auto">
            <a:xfrm>
              <a:off x="4616451" y="3260725"/>
              <a:ext cx="244475" cy="441325"/>
            </a:xfrm>
            <a:custGeom>
              <a:avLst/>
              <a:gdLst>
                <a:gd name="T0" fmla="*/ 72 w 74"/>
                <a:gd name="T1" fmla="*/ 45 h 134"/>
                <a:gd name="T2" fmla="*/ 64 w 74"/>
                <a:gd name="T3" fmla="*/ 9 h 134"/>
                <a:gd name="T4" fmla="*/ 61 w 74"/>
                <a:gd name="T5" fmla="*/ 6 h 134"/>
                <a:gd name="T6" fmla="*/ 44 w 74"/>
                <a:gd name="T7" fmla="*/ 1 h 134"/>
                <a:gd name="T8" fmla="*/ 24 w 74"/>
                <a:gd name="T9" fmla="*/ 5 h 134"/>
                <a:gd name="T10" fmla="*/ 15 w 74"/>
                <a:gd name="T11" fmla="*/ 77 h 134"/>
                <a:gd name="T12" fmla="*/ 38 w 74"/>
                <a:gd name="T13" fmla="*/ 131 h 134"/>
                <a:gd name="T14" fmla="*/ 39 w 74"/>
                <a:gd name="T15" fmla="*/ 132 h 134"/>
                <a:gd name="T16" fmla="*/ 39 w 74"/>
                <a:gd name="T17" fmla="*/ 133 h 134"/>
                <a:gd name="T18" fmla="*/ 41 w 74"/>
                <a:gd name="T19" fmla="*/ 134 h 134"/>
                <a:gd name="T20" fmla="*/ 42 w 74"/>
                <a:gd name="T21" fmla="*/ 133 h 134"/>
                <a:gd name="T22" fmla="*/ 42 w 74"/>
                <a:gd name="T23" fmla="*/ 133 h 134"/>
                <a:gd name="T24" fmla="*/ 72 w 74"/>
                <a:gd name="T25" fmla="*/ 45 h 134"/>
                <a:gd name="T26" fmla="*/ 19 w 74"/>
                <a:gd name="T27" fmla="*/ 32 h 134"/>
                <a:gd name="T28" fmla="*/ 37 w 74"/>
                <a:gd name="T29" fmla="*/ 16 h 134"/>
                <a:gd name="T30" fmla="*/ 38 w 74"/>
                <a:gd name="T31" fmla="*/ 16 h 134"/>
                <a:gd name="T32" fmla="*/ 39 w 74"/>
                <a:gd name="T33" fmla="*/ 16 h 134"/>
                <a:gd name="T34" fmla="*/ 40 w 74"/>
                <a:gd name="T35" fmla="*/ 16 h 134"/>
                <a:gd name="T36" fmla="*/ 41 w 74"/>
                <a:gd name="T37" fmla="*/ 16 h 134"/>
                <a:gd name="T38" fmla="*/ 42 w 74"/>
                <a:gd name="T39" fmla="*/ 16 h 134"/>
                <a:gd name="T40" fmla="*/ 60 w 74"/>
                <a:gd name="T41" fmla="*/ 39 h 134"/>
                <a:gd name="T42" fmla="*/ 19 w 74"/>
                <a:gd name="T43" fmla="*/ 32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4" h="134">
                  <a:moveTo>
                    <a:pt x="72" y="45"/>
                  </a:moveTo>
                  <a:cubicBezTo>
                    <a:pt x="74" y="33"/>
                    <a:pt x="73" y="19"/>
                    <a:pt x="64" y="9"/>
                  </a:cubicBezTo>
                  <a:cubicBezTo>
                    <a:pt x="63" y="8"/>
                    <a:pt x="62" y="7"/>
                    <a:pt x="61" y="6"/>
                  </a:cubicBezTo>
                  <a:cubicBezTo>
                    <a:pt x="56" y="2"/>
                    <a:pt x="50" y="1"/>
                    <a:pt x="44" y="1"/>
                  </a:cubicBezTo>
                  <a:cubicBezTo>
                    <a:pt x="37" y="0"/>
                    <a:pt x="30" y="2"/>
                    <a:pt x="24" y="5"/>
                  </a:cubicBezTo>
                  <a:cubicBezTo>
                    <a:pt x="0" y="19"/>
                    <a:pt x="8" y="56"/>
                    <a:pt x="15" y="77"/>
                  </a:cubicBezTo>
                  <a:cubicBezTo>
                    <a:pt x="21" y="96"/>
                    <a:pt x="29" y="114"/>
                    <a:pt x="38" y="131"/>
                  </a:cubicBezTo>
                  <a:cubicBezTo>
                    <a:pt x="38" y="131"/>
                    <a:pt x="39" y="132"/>
                    <a:pt x="39" y="132"/>
                  </a:cubicBezTo>
                  <a:cubicBezTo>
                    <a:pt x="39" y="133"/>
                    <a:pt x="39" y="133"/>
                    <a:pt x="39" y="133"/>
                  </a:cubicBezTo>
                  <a:cubicBezTo>
                    <a:pt x="39" y="133"/>
                    <a:pt x="40" y="133"/>
                    <a:pt x="41" y="134"/>
                  </a:cubicBezTo>
                  <a:cubicBezTo>
                    <a:pt x="41" y="134"/>
                    <a:pt x="42" y="134"/>
                    <a:pt x="42" y="133"/>
                  </a:cubicBezTo>
                  <a:cubicBezTo>
                    <a:pt x="42" y="133"/>
                    <a:pt x="42" y="133"/>
                    <a:pt x="42" y="133"/>
                  </a:cubicBezTo>
                  <a:cubicBezTo>
                    <a:pt x="56" y="105"/>
                    <a:pt x="69" y="76"/>
                    <a:pt x="72" y="45"/>
                  </a:cubicBezTo>
                  <a:moveTo>
                    <a:pt x="19" y="32"/>
                  </a:moveTo>
                  <a:cubicBezTo>
                    <a:pt x="22" y="22"/>
                    <a:pt x="29" y="17"/>
                    <a:pt x="37" y="16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39" y="16"/>
                    <a:pt x="40" y="16"/>
                    <a:pt x="40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53" y="17"/>
                    <a:pt x="63" y="26"/>
                    <a:pt x="60" y="39"/>
                  </a:cubicBezTo>
                  <a:cubicBezTo>
                    <a:pt x="54" y="64"/>
                    <a:pt x="16" y="57"/>
                    <a:pt x="19" y="32"/>
                  </a:cubicBezTo>
                </a:path>
              </a:pathLst>
            </a:custGeom>
            <a:solidFill>
              <a:srgbClr val="FF4A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1" name="ï$ḷîḋè">
              <a:extLst>
                <a:ext uri="{FF2B5EF4-FFF2-40B4-BE49-F238E27FC236}">
                  <a16:creationId xmlns:a16="http://schemas.microsoft.com/office/drawing/2014/main" id="{B9655392-F570-40CC-89D1-CD196AF84608}"/>
                </a:ext>
              </a:extLst>
            </p:cNvPr>
            <p:cNvSpPr/>
            <p:nvPr/>
          </p:nvSpPr>
          <p:spPr bwMode="auto">
            <a:xfrm>
              <a:off x="5432426" y="3155950"/>
              <a:ext cx="134938" cy="444500"/>
            </a:xfrm>
            <a:custGeom>
              <a:avLst/>
              <a:gdLst>
                <a:gd name="T0" fmla="*/ 39 w 41"/>
                <a:gd name="T1" fmla="*/ 49 h 135"/>
                <a:gd name="T2" fmla="*/ 30 w 41"/>
                <a:gd name="T3" fmla="*/ 11 h 135"/>
                <a:gd name="T4" fmla="*/ 3 w 41"/>
                <a:gd name="T5" fmla="*/ 0 h 135"/>
                <a:gd name="T6" fmla="*/ 20 w 41"/>
                <a:gd name="T7" fmla="*/ 6 h 135"/>
                <a:gd name="T8" fmla="*/ 24 w 41"/>
                <a:gd name="T9" fmla="*/ 52 h 135"/>
                <a:gd name="T10" fmla="*/ 1 w 41"/>
                <a:gd name="T11" fmla="*/ 132 h 135"/>
                <a:gd name="T12" fmla="*/ 1 w 41"/>
                <a:gd name="T13" fmla="*/ 133 h 135"/>
                <a:gd name="T14" fmla="*/ 0 w 41"/>
                <a:gd name="T15" fmla="*/ 133 h 135"/>
                <a:gd name="T16" fmla="*/ 7 w 41"/>
                <a:gd name="T17" fmla="*/ 135 h 135"/>
                <a:gd name="T18" fmla="*/ 8 w 41"/>
                <a:gd name="T19" fmla="*/ 134 h 135"/>
                <a:gd name="T20" fmla="*/ 39 w 41"/>
                <a:gd name="T21" fmla="*/ 49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" h="135">
                  <a:moveTo>
                    <a:pt x="39" y="49"/>
                  </a:moveTo>
                  <a:cubicBezTo>
                    <a:pt x="41" y="36"/>
                    <a:pt x="39" y="21"/>
                    <a:pt x="30" y="11"/>
                  </a:cubicBezTo>
                  <a:cubicBezTo>
                    <a:pt x="23" y="4"/>
                    <a:pt x="13" y="0"/>
                    <a:pt x="3" y="0"/>
                  </a:cubicBezTo>
                  <a:cubicBezTo>
                    <a:pt x="9" y="1"/>
                    <a:pt x="15" y="2"/>
                    <a:pt x="20" y="6"/>
                  </a:cubicBezTo>
                  <a:cubicBezTo>
                    <a:pt x="24" y="8"/>
                    <a:pt x="25" y="52"/>
                    <a:pt x="24" y="52"/>
                  </a:cubicBezTo>
                  <a:cubicBezTo>
                    <a:pt x="1" y="132"/>
                    <a:pt x="1" y="132"/>
                    <a:pt x="1" y="132"/>
                  </a:cubicBezTo>
                  <a:cubicBezTo>
                    <a:pt x="1" y="133"/>
                    <a:pt x="1" y="133"/>
                    <a:pt x="1" y="133"/>
                  </a:cubicBezTo>
                  <a:cubicBezTo>
                    <a:pt x="1" y="133"/>
                    <a:pt x="0" y="133"/>
                    <a:pt x="0" y="133"/>
                  </a:cubicBezTo>
                  <a:cubicBezTo>
                    <a:pt x="2" y="134"/>
                    <a:pt x="4" y="134"/>
                    <a:pt x="7" y="135"/>
                  </a:cubicBezTo>
                  <a:cubicBezTo>
                    <a:pt x="7" y="135"/>
                    <a:pt x="8" y="135"/>
                    <a:pt x="8" y="134"/>
                  </a:cubicBezTo>
                  <a:cubicBezTo>
                    <a:pt x="22" y="108"/>
                    <a:pt x="36" y="79"/>
                    <a:pt x="39" y="49"/>
                  </a:cubicBezTo>
                </a:path>
              </a:pathLst>
            </a:custGeom>
            <a:solidFill>
              <a:srgbClr val="C020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2" name="ïŝļide">
              <a:extLst>
                <a:ext uri="{FF2B5EF4-FFF2-40B4-BE49-F238E27FC236}">
                  <a16:creationId xmlns:a16="http://schemas.microsoft.com/office/drawing/2014/main" id="{1C82923D-60BF-482A-B7C3-2ED75A1419B1}"/>
                </a:ext>
              </a:extLst>
            </p:cNvPr>
            <p:cNvSpPr/>
            <p:nvPr/>
          </p:nvSpPr>
          <p:spPr bwMode="auto">
            <a:xfrm>
              <a:off x="5340351" y="3187700"/>
              <a:ext cx="119063" cy="179388"/>
            </a:xfrm>
            <a:custGeom>
              <a:avLst/>
              <a:gdLst>
                <a:gd name="T0" fmla="*/ 36 w 36"/>
                <a:gd name="T1" fmla="*/ 4 h 54"/>
                <a:gd name="T2" fmla="*/ 14 w 36"/>
                <a:gd name="T3" fmla="*/ 23 h 54"/>
                <a:gd name="T4" fmla="*/ 31 w 36"/>
                <a:gd name="T5" fmla="*/ 49 h 54"/>
                <a:gd name="T6" fmla="*/ 2 w 36"/>
                <a:gd name="T7" fmla="*/ 23 h 54"/>
                <a:gd name="T8" fmla="*/ 12 w 36"/>
                <a:gd name="T9" fmla="*/ 3 h 54"/>
                <a:gd name="T10" fmla="*/ 36 w 36"/>
                <a:gd name="T11" fmla="*/ 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54">
                  <a:moveTo>
                    <a:pt x="36" y="4"/>
                  </a:moveTo>
                  <a:cubicBezTo>
                    <a:pt x="22" y="8"/>
                    <a:pt x="14" y="13"/>
                    <a:pt x="14" y="23"/>
                  </a:cubicBezTo>
                  <a:cubicBezTo>
                    <a:pt x="13" y="37"/>
                    <a:pt x="21" y="42"/>
                    <a:pt x="31" y="49"/>
                  </a:cubicBezTo>
                  <a:cubicBezTo>
                    <a:pt x="8" y="54"/>
                    <a:pt x="0" y="32"/>
                    <a:pt x="2" y="23"/>
                  </a:cubicBezTo>
                  <a:cubicBezTo>
                    <a:pt x="2" y="16"/>
                    <a:pt x="6" y="7"/>
                    <a:pt x="12" y="3"/>
                  </a:cubicBezTo>
                  <a:cubicBezTo>
                    <a:pt x="15" y="1"/>
                    <a:pt x="24" y="0"/>
                    <a:pt x="36" y="4"/>
                  </a:cubicBezTo>
                </a:path>
              </a:pathLst>
            </a:custGeom>
            <a:solidFill>
              <a:srgbClr val="C020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3" name="ïṥlîḑè">
              <a:extLst>
                <a:ext uri="{FF2B5EF4-FFF2-40B4-BE49-F238E27FC236}">
                  <a16:creationId xmlns:a16="http://schemas.microsoft.com/office/drawing/2014/main" id="{6453B3C3-0801-424C-955A-34154D8E890E}"/>
                </a:ext>
              </a:extLst>
            </p:cNvPr>
            <p:cNvSpPr/>
            <p:nvPr/>
          </p:nvSpPr>
          <p:spPr bwMode="auto">
            <a:xfrm>
              <a:off x="5422901" y="3584575"/>
              <a:ext cx="3175" cy="6350"/>
            </a:xfrm>
            <a:custGeom>
              <a:avLst/>
              <a:gdLst>
                <a:gd name="T0" fmla="*/ 0 w 1"/>
                <a:gd name="T1" fmla="*/ 1 h 2"/>
                <a:gd name="T2" fmla="*/ 1 w 1"/>
                <a:gd name="T3" fmla="*/ 2 h 2"/>
                <a:gd name="T4" fmla="*/ 0 w 1"/>
                <a:gd name="T5" fmla="*/ 0 h 2"/>
                <a:gd name="T6" fmla="*/ 0 w 1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0" y="1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4" name="îsḷidê">
              <a:extLst>
                <a:ext uri="{FF2B5EF4-FFF2-40B4-BE49-F238E27FC236}">
                  <a16:creationId xmlns:a16="http://schemas.microsoft.com/office/drawing/2014/main" id="{1FA9E963-5915-490D-A08F-3A7D122EB4AB}"/>
                </a:ext>
              </a:extLst>
            </p:cNvPr>
            <p:cNvSpPr/>
            <p:nvPr/>
          </p:nvSpPr>
          <p:spPr bwMode="auto">
            <a:xfrm>
              <a:off x="5426076" y="3208338"/>
              <a:ext cx="3175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5" name="íS1îde">
              <a:extLst>
                <a:ext uri="{FF2B5EF4-FFF2-40B4-BE49-F238E27FC236}">
                  <a16:creationId xmlns:a16="http://schemas.microsoft.com/office/drawing/2014/main" id="{A3A7552A-2730-4210-ADD4-1AC2012CEB37}"/>
                </a:ext>
              </a:extLst>
            </p:cNvPr>
            <p:cNvSpPr/>
            <p:nvPr/>
          </p:nvSpPr>
          <p:spPr bwMode="auto">
            <a:xfrm>
              <a:off x="5432426" y="3208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6" name="îş1îďè">
              <a:extLst>
                <a:ext uri="{FF2B5EF4-FFF2-40B4-BE49-F238E27FC236}">
                  <a16:creationId xmlns:a16="http://schemas.microsoft.com/office/drawing/2014/main" id="{14CDB9EA-AA61-4983-B53E-A8BC8CE31282}"/>
                </a:ext>
              </a:extLst>
            </p:cNvPr>
            <p:cNvSpPr/>
            <p:nvPr/>
          </p:nvSpPr>
          <p:spPr bwMode="auto">
            <a:xfrm>
              <a:off x="5432426" y="3208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7" name="ïṡlîḓè">
              <a:extLst>
                <a:ext uri="{FF2B5EF4-FFF2-40B4-BE49-F238E27FC236}">
                  <a16:creationId xmlns:a16="http://schemas.microsoft.com/office/drawing/2014/main" id="{8E83A494-9829-4C3A-A53B-D385566C5A07}"/>
                </a:ext>
              </a:extLst>
            </p:cNvPr>
            <p:cNvSpPr/>
            <p:nvPr/>
          </p:nvSpPr>
          <p:spPr bwMode="auto">
            <a:xfrm>
              <a:off x="5419726" y="3208338"/>
              <a:ext cx="3175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8" name="íslïdè">
              <a:extLst>
                <a:ext uri="{FF2B5EF4-FFF2-40B4-BE49-F238E27FC236}">
                  <a16:creationId xmlns:a16="http://schemas.microsoft.com/office/drawing/2014/main" id="{376EC9AE-D3FA-4A2F-B656-7A133999EB74}"/>
                </a:ext>
              </a:extLst>
            </p:cNvPr>
            <p:cNvSpPr/>
            <p:nvPr/>
          </p:nvSpPr>
          <p:spPr bwMode="auto">
            <a:xfrm>
              <a:off x="5419726" y="3208338"/>
              <a:ext cx="3175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9" name="ïŝḻîḓè">
              <a:extLst>
                <a:ext uri="{FF2B5EF4-FFF2-40B4-BE49-F238E27FC236}">
                  <a16:creationId xmlns:a16="http://schemas.microsoft.com/office/drawing/2014/main" id="{621C5D61-F629-4BF4-894F-A21D321C1BBA}"/>
                </a:ext>
              </a:extLst>
            </p:cNvPr>
            <p:cNvSpPr/>
            <p:nvPr/>
          </p:nvSpPr>
          <p:spPr bwMode="auto">
            <a:xfrm>
              <a:off x="5294313" y="3155950"/>
              <a:ext cx="247650" cy="438150"/>
            </a:xfrm>
            <a:custGeom>
              <a:avLst/>
              <a:gdLst>
                <a:gd name="T0" fmla="*/ 73 w 75"/>
                <a:gd name="T1" fmla="*/ 45 h 133"/>
                <a:gd name="T2" fmla="*/ 65 w 75"/>
                <a:gd name="T3" fmla="*/ 9 h 133"/>
                <a:gd name="T4" fmla="*/ 62 w 75"/>
                <a:gd name="T5" fmla="*/ 6 h 133"/>
                <a:gd name="T6" fmla="*/ 45 w 75"/>
                <a:gd name="T7" fmla="*/ 0 h 133"/>
                <a:gd name="T8" fmla="*/ 25 w 75"/>
                <a:gd name="T9" fmla="*/ 5 h 133"/>
                <a:gd name="T10" fmla="*/ 16 w 75"/>
                <a:gd name="T11" fmla="*/ 77 h 133"/>
                <a:gd name="T12" fmla="*/ 39 w 75"/>
                <a:gd name="T13" fmla="*/ 130 h 133"/>
                <a:gd name="T14" fmla="*/ 40 w 75"/>
                <a:gd name="T15" fmla="*/ 132 h 133"/>
                <a:gd name="T16" fmla="*/ 40 w 75"/>
                <a:gd name="T17" fmla="*/ 133 h 133"/>
                <a:gd name="T18" fmla="*/ 42 w 75"/>
                <a:gd name="T19" fmla="*/ 133 h 133"/>
                <a:gd name="T20" fmla="*/ 43 w 75"/>
                <a:gd name="T21" fmla="*/ 133 h 133"/>
                <a:gd name="T22" fmla="*/ 43 w 75"/>
                <a:gd name="T23" fmla="*/ 132 h 133"/>
                <a:gd name="T24" fmla="*/ 73 w 75"/>
                <a:gd name="T25" fmla="*/ 45 h 133"/>
                <a:gd name="T26" fmla="*/ 20 w 75"/>
                <a:gd name="T27" fmla="*/ 32 h 133"/>
                <a:gd name="T28" fmla="*/ 38 w 75"/>
                <a:gd name="T29" fmla="*/ 16 h 133"/>
                <a:gd name="T30" fmla="*/ 39 w 75"/>
                <a:gd name="T31" fmla="*/ 16 h 133"/>
                <a:gd name="T32" fmla="*/ 40 w 75"/>
                <a:gd name="T33" fmla="*/ 16 h 133"/>
                <a:gd name="T34" fmla="*/ 41 w 75"/>
                <a:gd name="T35" fmla="*/ 16 h 133"/>
                <a:gd name="T36" fmla="*/ 42 w 75"/>
                <a:gd name="T37" fmla="*/ 16 h 133"/>
                <a:gd name="T38" fmla="*/ 42 w 75"/>
                <a:gd name="T39" fmla="*/ 16 h 133"/>
                <a:gd name="T40" fmla="*/ 61 w 75"/>
                <a:gd name="T41" fmla="*/ 39 h 133"/>
                <a:gd name="T42" fmla="*/ 20 w 75"/>
                <a:gd name="T43" fmla="*/ 3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5" h="133">
                  <a:moveTo>
                    <a:pt x="73" y="45"/>
                  </a:moveTo>
                  <a:cubicBezTo>
                    <a:pt x="75" y="33"/>
                    <a:pt x="74" y="19"/>
                    <a:pt x="65" y="9"/>
                  </a:cubicBezTo>
                  <a:cubicBezTo>
                    <a:pt x="64" y="8"/>
                    <a:pt x="63" y="7"/>
                    <a:pt x="62" y="6"/>
                  </a:cubicBezTo>
                  <a:cubicBezTo>
                    <a:pt x="57" y="2"/>
                    <a:pt x="51" y="1"/>
                    <a:pt x="45" y="0"/>
                  </a:cubicBezTo>
                  <a:cubicBezTo>
                    <a:pt x="38" y="0"/>
                    <a:pt x="31" y="2"/>
                    <a:pt x="25" y="5"/>
                  </a:cubicBezTo>
                  <a:cubicBezTo>
                    <a:pt x="0" y="19"/>
                    <a:pt x="9" y="56"/>
                    <a:pt x="16" y="77"/>
                  </a:cubicBezTo>
                  <a:cubicBezTo>
                    <a:pt x="21" y="96"/>
                    <a:pt x="29" y="114"/>
                    <a:pt x="39" y="130"/>
                  </a:cubicBezTo>
                  <a:cubicBezTo>
                    <a:pt x="39" y="131"/>
                    <a:pt x="40" y="131"/>
                    <a:pt x="40" y="132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1" y="133"/>
                    <a:pt x="42" y="133"/>
                  </a:cubicBezTo>
                  <a:cubicBezTo>
                    <a:pt x="42" y="133"/>
                    <a:pt x="43" y="133"/>
                    <a:pt x="43" y="133"/>
                  </a:cubicBezTo>
                  <a:cubicBezTo>
                    <a:pt x="43" y="132"/>
                    <a:pt x="43" y="132"/>
                    <a:pt x="43" y="132"/>
                  </a:cubicBezTo>
                  <a:cubicBezTo>
                    <a:pt x="57" y="105"/>
                    <a:pt x="70" y="76"/>
                    <a:pt x="73" y="45"/>
                  </a:cubicBezTo>
                  <a:moveTo>
                    <a:pt x="20" y="32"/>
                  </a:moveTo>
                  <a:cubicBezTo>
                    <a:pt x="23" y="22"/>
                    <a:pt x="30" y="17"/>
                    <a:pt x="38" y="16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0" y="16"/>
                    <a:pt x="41" y="16"/>
                    <a:pt x="41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54" y="17"/>
                    <a:pt x="64" y="25"/>
                    <a:pt x="61" y="39"/>
                  </a:cubicBezTo>
                  <a:cubicBezTo>
                    <a:pt x="55" y="64"/>
                    <a:pt x="17" y="57"/>
                    <a:pt x="20" y="32"/>
                  </a:cubicBezTo>
                </a:path>
              </a:pathLst>
            </a:custGeom>
            <a:solidFill>
              <a:srgbClr val="FF4A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0" name="îṧ1ïḋè">
              <a:extLst>
                <a:ext uri="{FF2B5EF4-FFF2-40B4-BE49-F238E27FC236}">
                  <a16:creationId xmlns:a16="http://schemas.microsoft.com/office/drawing/2014/main" id="{69325B1E-F3A9-47C3-AC79-E69E8DE510D9}"/>
                </a:ext>
              </a:extLst>
            </p:cNvPr>
            <p:cNvSpPr/>
            <p:nvPr/>
          </p:nvSpPr>
          <p:spPr bwMode="auto">
            <a:xfrm>
              <a:off x="7239001" y="2874963"/>
              <a:ext cx="134938" cy="444500"/>
            </a:xfrm>
            <a:custGeom>
              <a:avLst/>
              <a:gdLst>
                <a:gd name="T0" fmla="*/ 40 w 41"/>
                <a:gd name="T1" fmla="*/ 49 h 135"/>
                <a:gd name="T2" fmla="*/ 30 w 41"/>
                <a:gd name="T3" fmla="*/ 11 h 135"/>
                <a:gd name="T4" fmla="*/ 4 w 41"/>
                <a:gd name="T5" fmla="*/ 0 h 135"/>
                <a:gd name="T6" fmla="*/ 20 w 41"/>
                <a:gd name="T7" fmla="*/ 6 h 135"/>
                <a:gd name="T8" fmla="*/ 25 w 41"/>
                <a:gd name="T9" fmla="*/ 52 h 135"/>
                <a:gd name="T10" fmla="*/ 2 w 41"/>
                <a:gd name="T11" fmla="*/ 132 h 135"/>
                <a:gd name="T12" fmla="*/ 2 w 41"/>
                <a:gd name="T13" fmla="*/ 133 h 135"/>
                <a:gd name="T14" fmla="*/ 0 w 41"/>
                <a:gd name="T15" fmla="*/ 133 h 135"/>
                <a:gd name="T16" fmla="*/ 7 w 41"/>
                <a:gd name="T17" fmla="*/ 134 h 135"/>
                <a:gd name="T18" fmla="*/ 9 w 41"/>
                <a:gd name="T19" fmla="*/ 134 h 135"/>
                <a:gd name="T20" fmla="*/ 40 w 41"/>
                <a:gd name="T21" fmla="*/ 49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" h="135">
                  <a:moveTo>
                    <a:pt x="40" y="49"/>
                  </a:moveTo>
                  <a:cubicBezTo>
                    <a:pt x="41" y="36"/>
                    <a:pt x="40" y="21"/>
                    <a:pt x="30" y="11"/>
                  </a:cubicBezTo>
                  <a:cubicBezTo>
                    <a:pt x="24" y="4"/>
                    <a:pt x="14" y="0"/>
                    <a:pt x="4" y="0"/>
                  </a:cubicBezTo>
                  <a:cubicBezTo>
                    <a:pt x="10" y="0"/>
                    <a:pt x="16" y="2"/>
                    <a:pt x="20" y="6"/>
                  </a:cubicBezTo>
                  <a:cubicBezTo>
                    <a:pt x="25" y="8"/>
                    <a:pt x="26" y="52"/>
                    <a:pt x="25" y="52"/>
                  </a:cubicBezTo>
                  <a:cubicBezTo>
                    <a:pt x="2" y="132"/>
                    <a:pt x="2" y="132"/>
                    <a:pt x="2" y="132"/>
                  </a:cubicBezTo>
                  <a:cubicBezTo>
                    <a:pt x="2" y="133"/>
                    <a:pt x="2" y="133"/>
                    <a:pt x="2" y="133"/>
                  </a:cubicBezTo>
                  <a:cubicBezTo>
                    <a:pt x="2" y="133"/>
                    <a:pt x="1" y="133"/>
                    <a:pt x="0" y="133"/>
                  </a:cubicBezTo>
                  <a:cubicBezTo>
                    <a:pt x="2" y="134"/>
                    <a:pt x="5" y="134"/>
                    <a:pt x="7" y="134"/>
                  </a:cubicBezTo>
                  <a:cubicBezTo>
                    <a:pt x="8" y="135"/>
                    <a:pt x="9" y="135"/>
                    <a:pt x="9" y="134"/>
                  </a:cubicBezTo>
                  <a:cubicBezTo>
                    <a:pt x="23" y="108"/>
                    <a:pt x="37" y="79"/>
                    <a:pt x="40" y="49"/>
                  </a:cubicBezTo>
                </a:path>
              </a:pathLst>
            </a:custGeom>
            <a:solidFill>
              <a:srgbClr val="C020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1" name="ísḷíḍe">
              <a:extLst>
                <a:ext uri="{FF2B5EF4-FFF2-40B4-BE49-F238E27FC236}">
                  <a16:creationId xmlns:a16="http://schemas.microsoft.com/office/drawing/2014/main" id="{0A0FBFD5-8349-4B07-A764-4579AB6D51DB}"/>
                </a:ext>
              </a:extLst>
            </p:cNvPr>
            <p:cNvSpPr/>
            <p:nvPr/>
          </p:nvSpPr>
          <p:spPr bwMode="auto">
            <a:xfrm>
              <a:off x="7148513" y="2905125"/>
              <a:ext cx="119063" cy="177800"/>
            </a:xfrm>
            <a:custGeom>
              <a:avLst/>
              <a:gdLst>
                <a:gd name="T0" fmla="*/ 36 w 36"/>
                <a:gd name="T1" fmla="*/ 5 h 54"/>
                <a:gd name="T2" fmla="*/ 14 w 36"/>
                <a:gd name="T3" fmla="*/ 24 h 54"/>
                <a:gd name="T4" fmla="*/ 31 w 36"/>
                <a:gd name="T5" fmla="*/ 50 h 54"/>
                <a:gd name="T6" fmla="*/ 2 w 36"/>
                <a:gd name="T7" fmla="*/ 24 h 54"/>
                <a:gd name="T8" fmla="*/ 11 w 36"/>
                <a:gd name="T9" fmla="*/ 4 h 54"/>
                <a:gd name="T10" fmla="*/ 36 w 36"/>
                <a:gd name="T11" fmla="*/ 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54">
                  <a:moveTo>
                    <a:pt x="36" y="5"/>
                  </a:moveTo>
                  <a:cubicBezTo>
                    <a:pt x="22" y="9"/>
                    <a:pt x="14" y="14"/>
                    <a:pt x="14" y="24"/>
                  </a:cubicBezTo>
                  <a:cubicBezTo>
                    <a:pt x="13" y="38"/>
                    <a:pt x="21" y="43"/>
                    <a:pt x="31" y="50"/>
                  </a:cubicBezTo>
                  <a:cubicBezTo>
                    <a:pt x="8" y="54"/>
                    <a:pt x="0" y="33"/>
                    <a:pt x="2" y="24"/>
                  </a:cubicBezTo>
                  <a:cubicBezTo>
                    <a:pt x="2" y="17"/>
                    <a:pt x="5" y="8"/>
                    <a:pt x="11" y="4"/>
                  </a:cubicBezTo>
                  <a:cubicBezTo>
                    <a:pt x="15" y="2"/>
                    <a:pt x="24" y="0"/>
                    <a:pt x="36" y="5"/>
                  </a:cubicBezTo>
                </a:path>
              </a:pathLst>
            </a:custGeom>
            <a:solidFill>
              <a:srgbClr val="C020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2" name="isļïďe">
              <a:extLst>
                <a:ext uri="{FF2B5EF4-FFF2-40B4-BE49-F238E27FC236}">
                  <a16:creationId xmlns:a16="http://schemas.microsoft.com/office/drawing/2014/main" id="{9B6D4440-DE76-4734-8BCD-4EB1D92D71C6}"/>
                </a:ext>
              </a:extLst>
            </p:cNvPr>
            <p:cNvSpPr/>
            <p:nvPr/>
          </p:nvSpPr>
          <p:spPr bwMode="auto">
            <a:xfrm>
              <a:off x="7231063" y="3303588"/>
              <a:ext cx="4763" cy="6350"/>
            </a:xfrm>
            <a:custGeom>
              <a:avLst/>
              <a:gdLst>
                <a:gd name="T0" fmla="*/ 0 w 1"/>
                <a:gd name="T1" fmla="*/ 1 h 2"/>
                <a:gd name="T2" fmla="*/ 1 w 1"/>
                <a:gd name="T3" fmla="*/ 2 h 2"/>
                <a:gd name="T4" fmla="*/ 0 w 1"/>
                <a:gd name="T5" fmla="*/ 0 h 2"/>
                <a:gd name="T6" fmla="*/ 0 w 1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3" name="işlíḓe">
              <a:extLst>
                <a:ext uri="{FF2B5EF4-FFF2-40B4-BE49-F238E27FC236}">
                  <a16:creationId xmlns:a16="http://schemas.microsoft.com/office/drawing/2014/main" id="{7EEF52F4-6061-423F-BB7A-0424B71FAFB8}"/>
                </a:ext>
              </a:extLst>
            </p:cNvPr>
            <p:cNvSpPr/>
            <p:nvPr/>
          </p:nvSpPr>
          <p:spPr bwMode="auto">
            <a:xfrm>
              <a:off x="7235826" y="2927350"/>
              <a:ext cx="3175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4" name="îṥḻîďè">
              <a:extLst>
                <a:ext uri="{FF2B5EF4-FFF2-40B4-BE49-F238E27FC236}">
                  <a16:creationId xmlns:a16="http://schemas.microsoft.com/office/drawing/2014/main" id="{3BA04192-A7CE-45B4-85E2-8F85D9578DA4}"/>
                </a:ext>
              </a:extLst>
            </p:cNvPr>
            <p:cNvSpPr/>
            <p:nvPr/>
          </p:nvSpPr>
          <p:spPr bwMode="auto">
            <a:xfrm>
              <a:off x="7242176" y="292735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5" name="íSlîďe">
              <a:extLst>
                <a:ext uri="{FF2B5EF4-FFF2-40B4-BE49-F238E27FC236}">
                  <a16:creationId xmlns:a16="http://schemas.microsoft.com/office/drawing/2014/main" id="{6F530DEC-4252-4142-9EDA-6A91E40699A3}"/>
                </a:ext>
              </a:extLst>
            </p:cNvPr>
            <p:cNvSpPr/>
            <p:nvPr/>
          </p:nvSpPr>
          <p:spPr bwMode="auto">
            <a:xfrm>
              <a:off x="7242176" y="292735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6" name="iş1ïḋé">
              <a:extLst>
                <a:ext uri="{FF2B5EF4-FFF2-40B4-BE49-F238E27FC236}">
                  <a16:creationId xmlns:a16="http://schemas.microsoft.com/office/drawing/2014/main" id="{6C5A83E2-D6CD-4F83-B676-4BE6D06C3E32}"/>
                </a:ext>
              </a:extLst>
            </p:cNvPr>
            <p:cNvSpPr/>
            <p:nvPr/>
          </p:nvSpPr>
          <p:spPr bwMode="auto">
            <a:xfrm>
              <a:off x="7227888" y="2927350"/>
              <a:ext cx="3175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7" name="îšḷiḓê">
              <a:extLst>
                <a:ext uri="{FF2B5EF4-FFF2-40B4-BE49-F238E27FC236}">
                  <a16:creationId xmlns:a16="http://schemas.microsoft.com/office/drawing/2014/main" id="{6BE03D82-2B84-4EFE-BD95-0FB1963F592E}"/>
                </a:ext>
              </a:extLst>
            </p:cNvPr>
            <p:cNvSpPr/>
            <p:nvPr/>
          </p:nvSpPr>
          <p:spPr bwMode="auto">
            <a:xfrm>
              <a:off x="7227888" y="2927350"/>
              <a:ext cx="3175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8" name="ïṧḷîḑé">
              <a:extLst>
                <a:ext uri="{FF2B5EF4-FFF2-40B4-BE49-F238E27FC236}">
                  <a16:creationId xmlns:a16="http://schemas.microsoft.com/office/drawing/2014/main" id="{614AE34B-C365-4B93-97C9-9E39B8B517A2}"/>
                </a:ext>
              </a:extLst>
            </p:cNvPr>
            <p:cNvSpPr/>
            <p:nvPr/>
          </p:nvSpPr>
          <p:spPr bwMode="auto">
            <a:xfrm>
              <a:off x="7102476" y="2874963"/>
              <a:ext cx="244475" cy="438150"/>
            </a:xfrm>
            <a:custGeom>
              <a:avLst/>
              <a:gdLst>
                <a:gd name="T0" fmla="*/ 73 w 74"/>
                <a:gd name="T1" fmla="*/ 45 h 133"/>
                <a:gd name="T2" fmla="*/ 65 w 74"/>
                <a:gd name="T3" fmla="*/ 9 h 133"/>
                <a:gd name="T4" fmla="*/ 61 w 74"/>
                <a:gd name="T5" fmla="*/ 6 h 133"/>
                <a:gd name="T6" fmla="*/ 45 w 74"/>
                <a:gd name="T7" fmla="*/ 0 h 133"/>
                <a:gd name="T8" fmla="*/ 25 w 74"/>
                <a:gd name="T9" fmla="*/ 5 h 133"/>
                <a:gd name="T10" fmla="*/ 16 w 74"/>
                <a:gd name="T11" fmla="*/ 77 h 133"/>
                <a:gd name="T12" fmla="*/ 39 w 74"/>
                <a:gd name="T13" fmla="*/ 130 h 133"/>
                <a:gd name="T14" fmla="*/ 40 w 74"/>
                <a:gd name="T15" fmla="*/ 132 h 133"/>
                <a:gd name="T16" fmla="*/ 40 w 74"/>
                <a:gd name="T17" fmla="*/ 132 h 133"/>
                <a:gd name="T18" fmla="*/ 41 w 74"/>
                <a:gd name="T19" fmla="*/ 133 h 133"/>
                <a:gd name="T20" fmla="*/ 43 w 74"/>
                <a:gd name="T21" fmla="*/ 133 h 133"/>
                <a:gd name="T22" fmla="*/ 43 w 74"/>
                <a:gd name="T23" fmla="*/ 132 h 133"/>
                <a:gd name="T24" fmla="*/ 73 w 74"/>
                <a:gd name="T25" fmla="*/ 45 h 133"/>
                <a:gd name="T26" fmla="*/ 20 w 74"/>
                <a:gd name="T27" fmla="*/ 31 h 133"/>
                <a:gd name="T28" fmla="*/ 38 w 74"/>
                <a:gd name="T29" fmla="*/ 16 h 133"/>
                <a:gd name="T30" fmla="*/ 39 w 74"/>
                <a:gd name="T31" fmla="*/ 16 h 133"/>
                <a:gd name="T32" fmla="*/ 40 w 74"/>
                <a:gd name="T33" fmla="*/ 16 h 133"/>
                <a:gd name="T34" fmla="*/ 41 w 74"/>
                <a:gd name="T35" fmla="*/ 16 h 133"/>
                <a:gd name="T36" fmla="*/ 42 w 74"/>
                <a:gd name="T37" fmla="*/ 16 h 133"/>
                <a:gd name="T38" fmla="*/ 42 w 74"/>
                <a:gd name="T39" fmla="*/ 16 h 133"/>
                <a:gd name="T40" fmla="*/ 61 w 74"/>
                <a:gd name="T41" fmla="*/ 39 h 133"/>
                <a:gd name="T42" fmla="*/ 20 w 74"/>
                <a:gd name="T43" fmla="*/ 31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4" h="133">
                  <a:moveTo>
                    <a:pt x="73" y="45"/>
                  </a:moveTo>
                  <a:cubicBezTo>
                    <a:pt x="74" y="33"/>
                    <a:pt x="74" y="18"/>
                    <a:pt x="65" y="9"/>
                  </a:cubicBezTo>
                  <a:cubicBezTo>
                    <a:pt x="64" y="8"/>
                    <a:pt x="63" y="7"/>
                    <a:pt x="61" y="6"/>
                  </a:cubicBezTo>
                  <a:cubicBezTo>
                    <a:pt x="57" y="2"/>
                    <a:pt x="51" y="0"/>
                    <a:pt x="45" y="0"/>
                  </a:cubicBezTo>
                  <a:cubicBezTo>
                    <a:pt x="38" y="0"/>
                    <a:pt x="31" y="2"/>
                    <a:pt x="25" y="5"/>
                  </a:cubicBezTo>
                  <a:cubicBezTo>
                    <a:pt x="0" y="19"/>
                    <a:pt x="9" y="56"/>
                    <a:pt x="16" y="77"/>
                  </a:cubicBezTo>
                  <a:cubicBezTo>
                    <a:pt x="21" y="95"/>
                    <a:pt x="29" y="113"/>
                    <a:pt x="39" y="130"/>
                  </a:cubicBezTo>
                  <a:cubicBezTo>
                    <a:pt x="39" y="131"/>
                    <a:pt x="39" y="131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0" y="133"/>
                    <a:pt x="41" y="133"/>
                    <a:pt x="41" y="133"/>
                  </a:cubicBezTo>
                  <a:cubicBezTo>
                    <a:pt x="42" y="133"/>
                    <a:pt x="43" y="133"/>
                    <a:pt x="43" y="133"/>
                  </a:cubicBezTo>
                  <a:cubicBezTo>
                    <a:pt x="43" y="132"/>
                    <a:pt x="43" y="132"/>
                    <a:pt x="43" y="132"/>
                  </a:cubicBezTo>
                  <a:cubicBezTo>
                    <a:pt x="56" y="105"/>
                    <a:pt x="70" y="75"/>
                    <a:pt x="73" y="45"/>
                  </a:cubicBezTo>
                  <a:moveTo>
                    <a:pt x="20" y="31"/>
                  </a:moveTo>
                  <a:cubicBezTo>
                    <a:pt x="23" y="22"/>
                    <a:pt x="30" y="17"/>
                    <a:pt x="38" y="16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0" y="16"/>
                    <a:pt x="40" y="16"/>
                    <a:pt x="41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54" y="17"/>
                    <a:pt x="64" y="25"/>
                    <a:pt x="61" y="39"/>
                  </a:cubicBezTo>
                  <a:cubicBezTo>
                    <a:pt x="55" y="64"/>
                    <a:pt x="17" y="57"/>
                    <a:pt x="20" y="31"/>
                  </a:cubicBezTo>
                </a:path>
              </a:pathLst>
            </a:custGeom>
            <a:solidFill>
              <a:srgbClr val="FF4A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9" name="iśḻïḋé">
              <a:extLst>
                <a:ext uri="{FF2B5EF4-FFF2-40B4-BE49-F238E27FC236}">
                  <a16:creationId xmlns:a16="http://schemas.microsoft.com/office/drawing/2014/main" id="{3138DC25-38EC-436A-8160-AC0B6B2FC604}"/>
                </a:ext>
              </a:extLst>
            </p:cNvPr>
            <p:cNvSpPr/>
            <p:nvPr/>
          </p:nvSpPr>
          <p:spPr bwMode="auto">
            <a:xfrm>
              <a:off x="7396163" y="3768725"/>
              <a:ext cx="136525" cy="444500"/>
            </a:xfrm>
            <a:custGeom>
              <a:avLst/>
              <a:gdLst>
                <a:gd name="T0" fmla="*/ 40 w 41"/>
                <a:gd name="T1" fmla="*/ 49 h 135"/>
                <a:gd name="T2" fmla="*/ 30 w 41"/>
                <a:gd name="T3" fmla="*/ 11 h 135"/>
                <a:gd name="T4" fmla="*/ 3 w 41"/>
                <a:gd name="T5" fmla="*/ 1 h 135"/>
                <a:gd name="T6" fmla="*/ 20 w 41"/>
                <a:gd name="T7" fmla="*/ 6 h 135"/>
                <a:gd name="T8" fmla="*/ 24 w 41"/>
                <a:gd name="T9" fmla="*/ 52 h 135"/>
                <a:gd name="T10" fmla="*/ 2 w 41"/>
                <a:gd name="T11" fmla="*/ 132 h 135"/>
                <a:gd name="T12" fmla="*/ 1 w 41"/>
                <a:gd name="T13" fmla="*/ 133 h 135"/>
                <a:gd name="T14" fmla="*/ 0 w 41"/>
                <a:gd name="T15" fmla="*/ 133 h 135"/>
                <a:gd name="T16" fmla="*/ 7 w 41"/>
                <a:gd name="T17" fmla="*/ 135 h 135"/>
                <a:gd name="T18" fmla="*/ 9 w 41"/>
                <a:gd name="T19" fmla="*/ 134 h 135"/>
                <a:gd name="T20" fmla="*/ 40 w 41"/>
                <a:gd name="T21" fmla="*/ 49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" h="135">
                  <a:moveTo>
                    <a:pt x="40" y="49"/>
                  </a:moveTo>
                  <a:cubicBezTo>
                    <a:pt x="41" y="36"/>
                    <a:pt x="40" y="21"/>
                    <a:pt x="30" y="11"/>
                  </a:cubicBezTo>
                  <a:cubicBezTo>
                    <a:pt x="23" y="4"/>
                    <a:pt x="13" y="0"/>
                    <a:pt x="3" y="1"/>
                  </a:cubicBezTo>
                  <a:cubicBezTo>
                    <a:pt x="9" y="1"/>
                    <a:pt x="15" y="2"/>
                    <a:pt x="20" y="6"/>
                  </a:cubicBezTo>
                  <a:cubicBezTo>
                    <a:pt x="24" y="8"/>
                    <a:pt x="26" y="52"/>
                    <a:pt x="24" y="52"/>
                  </a:cubicBezTo>
                  <a:cubicBezTo>
                    <a:pt x="2" y="132"/>
                    <a:pt x="2" y="132"/>
                    <a:pt x="2" y="132"/>
                  </a:cubicBezTo>
                  <a:cubicBezTo>
                    <a:pt x="1" y="133"/>
                    <a:pt x="1" y="133"/>
                    <a:pt x="1" y="133"/>
                  </a:cubicBezTo>
                  <a:cubicBezTo>
                    <a:pt x="1" y="134"/>
                    <a:pt x="1" y="134"/>
                    <a:pt x="0" y="133"/>
                  </a:cubicBezTo>
                  <a:cubicBezTo>
                    <a:pt x="2" y="134"/>
                    <a:pt x="5" y="134"/>
                    <a:pt x="7" y="135"/>
                  </a:cubicBezTo>
                  <a:cubicBezTo>
                    <a:pt x="8" y="135"/>
                    <a:pt x="9" y="135"/>
                    <a:pt x="9" y="134"/>
                  </a:cubicBezTo>
                  <a:cubicBezTo>
                    <a:pt x="23" y="108"/>
                    <a:pt x="36" y="79"/>
                    <a:pt x="40" y="49"/>
                  </a:cubicBezTo>
                </a:path>
              </a:pathLst>
            </a:custGeom>
            <a:solidFill>
              <a:srgbClr val="C020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0" name="íŝ1ídè">
              <a:extLst>
                <a:ext uri="{FF2B5EF4-FFF2-40B4-BE49-F238E27FC236}">
                  <a16:creationId xmlns:a16="http://schemas.microsoft.com/office/drawing/2014/main" id="{1B98D530-8C4D-42FD-9601-181E01AFE904}"/>
                </a:ext>
              </a:extLst>
            </p:cNvPr>
            <p:cNvSpPr/>
            <p:nvPr/>
          </p:nvSpPr>
          <p:spPr bwMode="auto">
            <a:xfrm>
              <a:off x="7307263" y="3802063"/>
              <a:ext cx="115888" cy="177800"/>
            </a:xfrm>
            <a:custGeom>
              <a:avLst/>
              <a:gdLst>
                <a:gd name="T0" fmla="*/ 35 w 35"/>
                <a:gd name="T1" fmla="*/ 4 h 54"/>
                <a:gd name="T2" fmla="*/ 13 w 35"/>
                <a:gd name="T3" fmla="*/ 23 h 54"/>
                <a:gd name="T4" fmla="*/ 30 w 35"/>
                <a:gd name="T5" fmla="*/ 49 h 54"/>
                <a:gd name="T6" fmla="*/ 1 w 35"/>
                <a:gd name="T7" fmla="*/ 23 h 54"/>
                <a:gd name="T8" fmla="*/ 11 w 35"/>
                <a:gd name="T9" fmla="*/ 3 h 54"/>
                <a:gd name="T10" fmla="*/ 35 w 35"/>
                <a:gd name="T11" fmla="*/ 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54">
                  <a:moveTo>
                    <a:pt x="35" y="4"/>
                  </a:moveTo>
                  <a:cubicBezTo>
                    <a:pt x="21" y="8"/>
                    <a:pt x="14" y="13"/>
                    <a:pt x="13" y="23"/>
                  </a:cubicBezTo>
                  <a:cubicBezTo>
                    <a:pt x="12" y="37"/>
                    <a:pt x="20" y="42"/>
                    <a:pt x="30" y="49"/>
                  </a:cubicBezTo>
                  <a:cubicBezTo>
                    <a:pt x="8" y="54"/>
                    <a:pt x="0" y="32"/>
                    <a:pt x="1" y="23"/>
                  </a:cubicBezTo>
                  <a:cubicBezTo>
                    <a:pt x="2" y="16"/>
                    <a:pt x="5" y="7"/>
                    <a:pt x="11" y="3"/>
                  </a:cubicBezTo>
                  <a:cubicBezTo>
                    <a:pt x="14" y="1"/>
                    <a:pt x="24" y="0"/>
                    <a:pt x="35" y="4"/>
                  </a:cubicBezTo>
                </a:path>
              </a:pathLst>
            </a:custGeom>
            <a:solidFill>
              <a:srgbClr val="C020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1" name="ïṣlíḓê">
              <a:extLst>
                <a:ext uri="{FF2B5EF4-FFF2-40B4-BE49-F238E27FC236}">
                  <a16:creationId xmlns:a16="http://schemas.microsoft.com/office/drawing/2014/main" id="{F9472B3B-9BD7-420E-944A-71518EF25403}"/>
                </a:ext>
              </a:extLst>
            </p:cNvPr>
            <p:cNvSpPr/>
            <p:nvPr/>
          </p:nvSpPr>
          <p:spPr bwMode="auto">
            <a:xfrm>
              <a:off x="7386638" y="4197350"/>
              <a:ext cx="3175" cy="6350"/>
            </a:xfrm>
            <a:custGeom>
              <a:avLst/>
              <a:gdLst>
                <a:gd name="T0" fmla="*/ 1 w 1"/>
                <a:gd name="T1" fmla="*/ 1 h 2"/>
                <a:gd name="T2" fmla="*/ 1 w 1"/>
                <a:gd name="T3" fmla="*/ 2 h 2"/>
                <a:gd name="T4" fmla="*/ 0 w 1"/>
                <a:gd name="T5" fmla="*/ 0 h 2"/>
                <a:gd name="T6" fmla="*/ 1 w 1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1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2" name="isḷîḑê">
              <a:extLst>
                <a:ext uri="{FF2B5EF4-FFF2-40B4-BE49-F238E27FC236}">
                  <a16:creationId xmlns:a16="http://schemas.microsoft.com/office/drawing/2014/main" id="{C98687C8-3480-4DCA-BB4D-57BDD88E7823}"/>
                </a:ext>
              </a:extLst>
            </p:cNvPr>
            <p:cNvSpPr/>
            <p:nvPr/>
          </p:nvSpPr>
          <p:spPr bwMode="auto">
            <a:xfrm>
              <a:off x="7389813" y="3821113"/>
              <a:ext cx="3175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3" name="íṩḻïḓe">
              <a:extLst>
                <a:ext uri="{FF2B5EF4-FFF2-40B4-BE49-F238E27FC236}">
                  <a16:creationId xmlns:a16="http://schemas.microsoft.com/office/drawing/2014/main" id="{45ED5398-AA9D-4FF9-9AD2-C625B26200DD}"/>
                </a:ext>
              </a:extLst>
            </p:cNvPr>
            <p:cNvSpPr/>
            <p:nvPr/>
          </p:nvSpPr>
          <p:spPr bwMode="auto">
            <a:xfrm>
              <a:off x="7396163" y="3821113"/>
              <a:ext cx="4763" cy="0"/>
            </a:xfrm>
            <a:custGeom>
              <a:avLst/>
              <a:gdLst>
                <a:gd name="T0" fmla="*/ 0 w 3"/>
                <a:gd name="T1" fmla="*/ 3 w 3"/>
                <a:gd name="T2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4" name="íṣľîḍé">
              <a:extLst>
                <a:ext uri="{FF2B5EF4-FFF2-40B4-BE49-F238E27FC236}">
                  <a16:creationId xmlns:a16="http://schemas.microsoft.com/office/drawing/2014/main" id="{8E236488-B4DF-4793-8A68-5D0ACB053327}"/>
                </a:ext>
              </a:extLst>
            </p:cNvPr>
            <p:cNvSpPr/>
            <p:nvPr/>
          </p:nvSpPr>
          <p:spPr bwMode="auto">
            <a:xfrm>
              <a:off x="7396163" y="3821113"/>
              <a:ext cx="4763" cy="0"/>
            </a:xfrm>
            <a:custGeom>
              <a:avLst/>
              <a:gdLst>
                <a:gd name="T0" fmla="*/ 0 w 3"/>
                <a:gd name="T1" fmla="*/ 3 w 3"/>
                <a:gd name="T2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3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5" name="i$ḷíḑé">
              <a:extLst>
                <a:ext uri="{FF2B5EF4-FFF2-40B4-BE49-F238E27FC236}">
                  <a16:creationId xmlns:a16="http://schemas.microsoft.com/office/drawing/2014/main" id="{859108FC-F2CC-4016-9871-35503CEC5131}"/>
                </a:ext>
              </a:extLst>
            </p:cNvPr>
            <p:cNvSpPr/>
            <p:nvPr/>
          </p:nvSpPr>
          <p:spPr bwMode="auto">
            <a:xfrm>
              <a:off x="7386638" y="382111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6" name="îśḷíḍe">
              <a:extLst>
                <a:ext uri="{FF2B5EF4-FFF2-40B4-BE49-F238E27FC236}">
                  <a16:creationId xmlns:a16="http://schemas.microsoft.com/office/drawing/2014/main" id="{1A920B69-99FC-4227-AD3C-5225700B4CF4}"/>
                </a:ext>
              </a:extLst>
            </p:cNvPr>
            <p:cNvSpPr/>
            <p:nvPr/>
          </p:nvSpPr>
          <p:spPr bwMode="auto">
            <a:xfrm>
              <a:off x="7386638" y="382111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7" name="îṣ1ïḑè">
              <a:extLst>
                <a:ext uri="{FF2B5EF4-FFF2-40B4-BE49-F238E27FC236}">
                  <a16:creationId xmlns:a16="http://schemas.microsoft.com/office/drawing/2014/main" id="{3506B1B3-A1EB-4305-969D-891D2819979C}"/>
                </a:ext>
              </a:extLst>
            </p:cNvPr>
            <p:cNvSpPr/>
            <p:nvPr/>
          </p:nvSpPr>
          <p:spPr bwMode="auto">
            <a:xfrm>
              <a:off x="7261226" y="3768725"/>
              <a:ext cx="244475" cy="441325"/>
            </a:xfrm>
            <a:custGeom>
              <a:avLst/>
              <a:gdLst>
                <a:gd name="T0" fmla="*/ 73 w 74"/>
                <a:gd name="T1" fmla="*/ 45 h 134"/>
                <a:gd name="T2" fmla="*/ 65 w 74"/>
                <a:gd name="T3" fmla="*/ 9 h 134"/>
                <a:gd name="T4" fmla="*/ 61 w 74"/>
                <a:gd name="T5" fmla="*/ 6 h 134"/>
                <a:gd name="T6" fmla="*/ 44 w 74"/>
                <a:gd name="T7" fmla="*/ 1 h 134"/>
                <a:gd name="T8" fmla="*/ 25 w 74"/>
                <a:gd name="T9" fmla="*/ 5 h 134"/>
                <a:gd name="T10" fmla="*/ 15 w 74"/>
                <a:gd name="T11" fmla="*/ 77 h 134"/>
                <a:gd name="T12" fmla="*/ 38 w 74"/>
                <a:gd name="T13" fmla="*/ 130 h 134"/>
                <a:gd name="T14" fmla="*/ 39 w 74"/>
                <a:gd name="T15" fmla="*/ 132 h 134"/>
                <a:gd name="T16" fmla="*/ 40 w 74"/>
                <a:gd name="T17" fmla="*/ 133 h 134"/>
                <a:gd name="T18" fmla="*/ 41 w 74"/>
                <a:gd name="T19" fmla="*/ 133 h 134"/>
                <a:gd name="T20" fmla="*/ 42 w 74"/>
                <a:gd name="T21" fmla="*/ 133 h 134"/>
                <a:gd name="T22" fmla="*/ 43 w 74"/>
                <a:gd name="T23" fmla="*/ 132 h 134"/>
                <a:gd name="T24" fmla="*/ 73 w 74"/>
                <a:gd name="T25" fmla="*/ 45 h 134"/>
                <a:gd name="T26" fmla="*/ 20 w 74"/>
                <a:gd name="T27" fmla="*/ 32 h 134"/>
                <a:gd name="T28" fmla="*/ 38 w 74"/>
                <a:gd name="T29" fmla="*/ 16 h 134"/>
                <a:gd name="T30" fmla="*/ 38 w 74"/>
                <a:gd name="T31" fmla="*/ 16 h 134"/>
                <a:gd name="T32" fmla="*/ 39 w 74"/>
                <a:gd name="T33" fmla="*/ 16 h 134"/>
                <a:gd name="T34" fmla="*/ 41 w 74"/>
                <a:gd name="T35" fmla="*/ 16 h 134"/>
                <a:gd name="T36" fmla="*/ 41 w 74"/>
                <a:gd name="T37" fmla="*/ 16 h 134"/>
                <a:gd name="T38" fmla="*/ 42 w 74"/>
                <a:gd name="T39" fmla="*/ 16 h 134"/>
                <a:gd name="T40" fmla="*/ 60 w 74"/>
                <a:gd name="T41" fmla="*/ 39 h 134"/>
                <a:gd name="T42" fmla="*/ 20 w 74"/>
                <a:gd name="T43" fmla="*/ 32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4" h="134">
                  <a:moveTo>
                    <a:pt x="73" y="45"/>
                  </a:moveTo>
                  <a:cubicBezTo>
                    <a:pt x="74" y="33"/>
                    <a:pt x="73" y="19"/>
                    <a:pt x="65" y="9"/>
                  </a:cubicBezTo>
                  <a:cubicBezTo>
                    <a:pt x="63" y="8"/>
                    <a:pt x="62" y="7"/>
                    <a:pt x="61" y="6"/>
                  </a:cubicBezTo>
                  <a:cubicBezTo>
                    <a:pt x="56" y="2"/>
                    <a:pt x="50" y="1"/>
                    <a:pt x="44" y="1"/>
                  </a:cubicBezTo>
                  <a:cubicBezTo>
                    <a:pt x="38" y="0"/>
                    <a:pt x="31" y="2"/>
                    <a:pt x="25" y="5"/>
                  </a:cubicBezTo>
                  <a:cubicBezTo>
                    <a:pt x="0" y="19"/>
                    <a:pt x="8" y="56"/>
                    <a:pt x="15" y="77"/>
                  </a:cubicBezTo>
                  <a:cubicBezTo>
                    <a:pt x="21" y="96"/>
                    <a:pt x="29" y="114"/>
                    <a:pt x="38" y="130"/>
                  </a:cubicBezTo>
                  <a:cubicBezTo>
                    <a:pt x="39" y="131"/>
                    <a:pt x="39" y="132"/>
                    <a:pt x="39" y="132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1" y="133"/>
                  </a:cubicBezTo>
                  <a:cubicBezTo>
                    <a:pt x="42" y="134"/>
                    <a:pt x="42" y="134"/>
                    <a:pt x="42" y="133"/>
                  </a:cubicBezTo>
                  <a:cubicBezTo>
                    <a:pt x="43" y="132"/>
                    <a:pt x="43" y="132"/>
                    <a:pt x="43" y="132"/>
                  </a:cubicBezTo>
                  <a:cubicBezTo>
                    <a:pt x="56" y="105"/>
                    <a:pt x="69" y="76"/>
                    <a:pt x="73" y="45"/>
                  </a:cubicBezTo>
                  <a:moveTo>
                    <a:pt x="20" y="32"/>
                  </a:moveTo>
                  <a:cubicBezTo>
                    <a:pt x="22" y="22"/>
                    <a:pt x="30" y="17"/>
                    <a:pt x="38" y="16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40" y="16"/>
                    <a:pt x="40" y="16"/>
                    <a:pt x="41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53" y="17"/>
                    <a:pt x="64" y="26"/>
                    <a:pt x="60" y="39"/>
                  </a:cubicBezTo>
                  <a:cubicBezTo>
                    <a:pt x="54" y="64"/>
                    <a:pt x="16" y="57"/>
                    <a:pt x="20" y="32"/>
                  </a:cubicBezTo>
                </a:path>
              </a:pathLst>
            </a:custGeom>
            <a:solidFill>
              <a:srgbClr val="FF4A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8" name="ïṥļiḑé">
              <a:extLst>
                <a:ext uri="{FF2B5EF4-FFF2-40B4-BE49-F238E27FC236}">
                  <a16:creationId xmlns:a16="http://schemas.microsoft.com/office/drawing/2014/main" id="{521A1BAD-F69B-44BA-A7FA-6D1FF9D437C2}"/>
                </a:ext>
              </a:extLst>
            </p:cNvPr>
            <p:cNvSpPr/>
            <p:nvPr/>
          </p:nvSpPr>
          <p:spPr bwMode="auto">
            <a:xfrm>
              <a:off x="7172326" y="4552950"/>
              <a:ext cx="134938" cy="444500"/>
            </a:xfrm>
            <a:custGeom>
              <a:avLst/>
              <a:gdLst>
                <a:gd name="T0" fmla="*/ 40 w 41"/>
                <a:gd name="T1" fmla="*/ 49 h 135"/>
                <a:gd name="T2" fmla="*/ 30 w 41"/>
                <a:gd name="T3" fmla="*/ 11 h 135"/>
                <a:gd name="T4" fmla="*/ 3 w 41"/>
                <a:gd name="T5" fmla="*/ 0 h 135"/>
                <a:gd name="T6" fmla="*/ 20 w 41"/>
                <a:gd name="T7" fmla="*/ 6 h 135"/>
                <a:gd name="T8" fmla="*/ 24 w 41"/>
                <a:gd name="T9" fmla="*/ 52 h 135"/>
                <a:gd name="T10" fmla="*/ 2 w 41"/>
                <a:gd name="T11" fmla="*/ 132 h 135"/>
                <a:gd name="T12" fmla="*/ 1 w 41"/>
                <a:gd name="T13" fmla="*/ 133 h 135"/>
                <a:gd name="T14" fmla="*/ 0 w 41"/>
                <a:gd name="T15" fmla="*/ 133 h 135"/>
                <a:gd name="T16" fmla="*/ 7 w 41"/>
                <a:gd name="T17" fmla="*/ 135 h 135"/>
                <a:gd name="T18" fmla="*/ 9 w 41"/>
                <a:gd name="T19" fmla="*/ 134 h 135"/>
                <a:gd name="T20" fmla="*/ 40 w 41"/>
                <a:gd name="T21" fmla="*/ 49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" h="135">
                  <a:moveTo>
                    <a:pt x="40" y="49"/>
                  </a:moveTo>
                  <a:cubicBezTo>
                    <a:pt x="41" y="36"/>
                    <a:pt x="40" y="21"/>
                    <a:pt x="30" y="11"/>
                  </a:cubicBezTo>
                  <a:cubicBezTo>
                    <a:pt x="23" y="4"/>
                    <a:pt x="13" y="0"/>
                    <a:pt x="3" y="0"/>
                  </a:cubicBezTo>
                  <a:cubicBezTo>
                    <a:pt x="9" y="1"/>
                    <a:pt x="15" y="2"/>
                    <a:pt x="20" y="6"/>
                  </a:cubicBezTo>
                  <a:cubicBezTo>
                    <a:pt x="24" y="8"/>
                    <a:pt x="26" y="52"/>
                    <a:pt x="24" y="52"/>
                  </a:cubicBezTo>
                  <a:cubicBezTo>
                    <a:pt x="2" y="132"/>
                    <a:pt x="2" y="132"/>
                    <a:pt x="2" y="132"/>
                  </a:cubicBezTo>
                  <a:cubicBezTo>
                    <a:pt x="1" y="133"/>
                    <a:pt x="1" y="133"/>
                    <a:pt x="1" y="133"/>
                  </a:cubicBezTo>
                  <a:cubicBezTo>
                    <a:pt x="1" y="133"/>
                    <a:pt x="1" y="134"/>
                    <a:pt x="0" y="133"/>
                  </a:cubicBezTo>
                  <a:cubicBezTo>
                    <a:pt x="2" y="134"/>
                    <a:pt x="5" y="134"/>
                    <a:pt x="7" y="135"/>
                  </a:cubicBezTo>
                  <a:cubicBezTo>
                    <a:pt x="8" y="135"/>
                    <a:pt x="9" y="135"/>
                    <a:pt x="9" y="134"/>
                  </a:cubicBezTo>
                  <a:cubicBezTo>
                    <a:pt x="23" y="108"/>
                    <a:pt x="36" y="79"/>
                    <a:pt x="40" y="49"/>
                  </a:cubicBezTo>
                </a:path>
              </a:pathLst>
            </a:custGeom>
            <a:solidFill>
              <a:srgbClr val="C020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9" name="ïṩ1ïďè">
              <a:extLst>
                <a:ext uri="{FF2B5EF4-FFF2-40B4-BE49-F238E27FC236}">
                  <a16:creationId xmlns:a16="http://schemas.microsoft.com/office/drawing/2014/main" id="{77E419AD-C19B-4B2C-B158-3B1FC6AE7DF6}"/>
                </a:ext>
              </a:extLst>
            </p:cNvPr>
            <p:cNvSpPr/>
            <p:nvPr/>
          </p:nvSpPr>
          <p:spPr bwMode="auto">
            <a:xfrm>
              <a:off x="7083426" y="4586288"/>
              <a:ext cx="115888" cy="177800"/>
            </a:xfrm>
            <a:custGeom>
              <a:avLst/>
              <a:gdLst>
                <a:gd name="T0" fmla="*/ 35 w 35"/>
                <a:gd name="T1" fmla="*/ 4 h 54"/>
                <a:gd name="T2" fmla="*/ 13 w 35"/>
                <a:gd name="T3" fmla="*/ 23 h 54"/>
                <a:gd name="T4" fmla="*/ 30 w 35"/>
                <a:gd name="T5" fmla="*/ 49 h 54"/>
                <a:gd name="T6" fmla="*/ 1 w 35"/>
                <a:gd name="T7" fmla="*/ 23 h 54"/>
                <a:gd name="T8" fmla="*/ 11 w 35"/>
                <a:gd name="T9" fmla="*/ 3 h 54"/>
                <a:gd name="T10" fmla="*/ 35 w 35"/>
                <a:gd name="T11" fmla="*/ 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54">
                  <a:moveTo>
                    <a:pt x="35" y="4"/>
                  </a:moveTo>
                  <a:cubicBezTo>
                    <a:pt x="21" y="8"/>
                    <a:pt x="14" y="13"/>
                    <a:pt x="13" y="23"/>
                  </a:cubicBezTo>
                  <a:cubicBezTo>
                    <a:pt x="12" y="37"/>
                    <a:pt x="20" y="42"/>
                    <a:pt x="30" y="49"/>
                  </a:cubicBezTo>
                  <a:cubicBezTo>
                    <a:pt x="8" y="54"/>
                    <a:pt x="0" y="32"/>
                    <a:pt x="1" y="23"/>
                  </a:cubicBezTo>
                  <a:cubicBezTo>
                    <a:pt x="2" y="16"/>
                    <a:pt x="5" y="7"/>
                    <a:pt x="11" y="3"/>
                  </a:cubicBezTo>
                  <a:cubicBezTo>
                    <a:pt x="14" y="1"/>
                    <a:pt x="24" y="0"/>
                    <a:pt x="35" y="4"/>
                  </a:cubicBezTo>
                </a:path>
              </a:pathLst>
            </a:custGeom>
            <a:solidFill>
              <a:srgbClr val="C020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0" name="ï$lîdé">
              <a:extLst>
                <a:ext uri="{FF2B5EF4-FFF2-40B4-BE49-F238E27FC236}">
                  <a16:creationId xmlns:a16="http://schemas.microsoft.com/office/drawing/2014/main" id="{F922438B-7B4C-4D79-A318-F229E0DB305E}"/>
                </a:ext>
              </a:extLst>
            </p:cNvPr>
            <p:cNvSpPr/>
            <p:nvPr/>
          </p:nvSpPr>
          <p:spPr bwMode="auto">
            <a:xfrm>
              <a:off x="7162801" y="4981575"/>
              <a:ext cx="3175" cy="6350"/>
            </a:xfrm>
            <a:custGeom>
              <a:avLst/>
              <a:gdLst>
                <a:gd name="T0" fmla="*/ 1 w 1"/>
                <a:gd name="T1" fmla="*/ 1 h 2"/>
                <a:gd name="T2" fmla="*/ 1 w 1"/>
                <a:gd name="T3" fmla="*/ 2 h 2"/>
                <a:gd name="T4" fmla="*/ 0 w 1"/>
                <a:gd name="T5" fmla="*/ 0 h 2"/>
                <a:gd name="T6" fmla="*/ 1 w 1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1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1" name="íṣļidè">
              <a:extLst>
                <a:ext uri="{FF2B5EF4-FFF2-40B4-BE49-F238E27FC236}">
                  <a16:creationId xmlns:a16="http://schemas.microsoft.com/office/drawing/2014/main" id="{B5AA3881-A15A-473F-8B20-CB9D4D8C6265}"/>
                </a:ext>
              </a:extLst>
            </p:cNvPr>
            <p:cNvSpPr/>
            <p:nvPr/>
          </p:nvSpPr>
          <p:spPr bwMode="auto">
            <a:xfrm>
              <a:off x="7165976" y="4605338"/>
              <a:ext cx="3175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2" name="is1ïḋe">
              <a:extLst>
                <a:ext uri="{FF2B5EF4-FFF2-40B4-BE49-F238E27FC236}">
                  <a16:creationId xmlns:a16="http://schemas.microsoft.com/office/drawing/2014/main" id="{4D1564FD-971B-4EC5-895C-4625F7F55CF4}"/>
                </a:ext>
              </a:extLst>
            </p:cNvPr>
            <p:cNvSpPr/>
            <p:nvPr/>
          </p:nvSpPr>
          <p:spPr bwMode="auto">
            <a:xfrm>
              <a:off x="7172326" y="4605338"/>
              <a:ext cx="3175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3" name="iṣ1iḑê">
              <a:extLst>
                <a:ext uri="{FF2B5EF4-FFF2-40B4-BE49-F238E27FC236}">
                  <a16:creationId xmlns:a16="http://schemas.microsoft.com/office/drawing/2014/main" id="{AFABEC2A-9EF9-4C78-890D-3460D31D191D}"/>
                </a:ext>
              </a:extLst>
            </p:cNvPr>
            <p:cNvSpPr/>
            <p:nvPr/>
          </p:nvSpPr>
          <p:spPr bwMode="auto">
            <a:xfrm>
              <a:off x="7172326" y="4605338"/>
              <a:ext cx="3175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4" name="isļïḑe">
              <a:extLst>
                <a:ext uri="{FF2B5EF4-FFF2-40B4-BE49-F238E27FC236}">
                  <a16:creationId xmlns:a16="http://schemas.microsoft.com/office/drawing/2014/main" id="{7CB8CC78-5018-4129-AD0F-7075AA846D48}"/>
                </a:ext>
              </a:extLst>
            </p:cNvPr>
            <p:cNvSpPr/>
            <p:nvPr/>
          </p:nvSpPr>
          <p:spPr bwMode="auto">
            <a:xfrm>
              <a:off x="7162801" y="4605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5" name="îṣľíḋè">
              <a:extLst>
                <a:ext uri="{FF2B5EF4-FFF2-40B4-BE49-F238E27FC236}">
                  <a16:creationId xmlns:a16="http://schemas.microsoft.com/office/drawing/2014/main" id="{485C9A76-4D5B-4725-8188-A69228A13044}"/>
                </a:ext>
              </a:extLst>
            </p:cNvPr>
            <p:cNvSpPr/>
            <p:nvPr/>
          </p:nvSpPr>
          <p:spPr bwMode="auto">
            <a:xfrm>
              <a:off x="7162801" y="4605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6" name="ï$ļîḑe">
              <a:extLst>
                <a:ext uri="{FF2B5EF4-FFF2-40B4-BE49-F238E27FC236}">
                  <a16:creationId xmlns:a16="http://schemas.microsoft.com/office/drawing/2014/main" id="{55D55E94-C3FA-4DEB-BA16-42F61C47F3EF}"/>
                </a:ext>
              </a:extLst>
            </p:cNvPr>
            <p:cNvSpPr/>
            <p:nvPr/>
          </p:nvSpPr>
          <p:spPr bwMode="auto">
            <a:xfrm>
              <a:off x="7037388" y="4552950"/>
              <a:ext cx="244475" cy="441325"/>
            </a:xfrm>
            <a:custGeom>
              <a:avLst/>
              <a:gdLst>
                <a:gd name="T0" fmla="*/ 73 w 74"/>
                <a:gd name="T1" fmla="*/ 45 h 134"/>
                <a:gd name="T2" fmla="*/ 65 w 74"/>
                <a:gd name="T3" fmla="*/ 9 h 134"/>
                <a:gd name="T4" fmla="*/ 61 w 74"/>
                <a:gd name="T5" fmla="*/ 6 h 134"/>
                <a:gd name="T6" fmla="*/ 44 w 74"/>
                <a:gd name="T7" fmla="*/ 0 h 134"/>
                <a:gd name="T8" fmla="*/ 25 w 74"/>
                <a:gd name="T9" fmla="*/ 5 h 134"/>
                <a:gd name="T10" fmla="*/ 15 w 74"/>
                <a:gd name="T11" fmla="*/ 77 h 134"/>
                <a:gd name="T12" fmla="*/ 38 w 74"/>
                <a:gd name="T13" fmla="*/ 130 h 134"/>
                <a:gd name="T14" fmla="*/ 39 w 74"/>
                <a:gd name="T15" fmla="*/ 132 h 134"/>
                <a:gd name="T16" fmla="*/ 40 w 74"/>
                <a:gd name="T17" fmla="*/ 133 h 134"/>
                <a:gd name="T18" fmla="*/ 41 w 74"/>
                <a:gd name="T19" fmla="*/ 133 h 134"/>
                <a:gd name="T20" fmla="*/ 42 w 74"/>
                <a:gd name="T21" fmla="*/ 133 h 134"/>
                <a:gd name="T22" fmla="*/ 43 w 74"/>
                <a:gd name="T23" fmla="*/ 132 h 134"/>
                <a:gd name="T24" fmla="*/ 73 w 74"/>
                <a:gd name="T25" fmla="*/ 45 h 134"/>
                <a:gd name="T26" fmla="*/ 20 w 74"/>
                <a:gd name="T27" fmla="*/ 32 h 134"/>
                <a:gd name="T28" fmla="*/ 38 w 74"/>
                <a:gd name="T29" fmla="*/ 16 h 134"/>
                <a:gd name="T30" fmla="*/ 38 w 74"/>
                <a:gd name="T31" fmla="*/ 16 h 134"/>
                <a:gd name="T32" fmla="*/ 39 w 74"/>
                <a:gd name="T33" fmla="*/ 16 h 134"/>
                <a:gd name="T34" fmla="*/ 41 w 74"/>
                <a:gd name="T35" fmla="*/ 16 h 134"/>
                <a:gd name="T36" fmla="*/ 41 w 74"/>
                <a:gd name="T37" fmla="*/ 16 h 134"/>
                <a:gd name="T38" fmla="*/ 42 w 74"/>
                <a:gd name="T39" fmla="*/ 16 h 134"/>
                <a:gd name="T40" fmla="*/ 60 w 74"/>
                <a:gd name="T41" fmla="*/ 39 h 134"/>
                <a:gd name="T42" fmla="*/ 20 w 74"/>
                <a:gd name="T43" fmla="*/ 32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4" h="134">
                  <a:moveTo>
                    <a:pt x="73" y="45"/>
                  </a:moveTo>
                  <a:cubicBezTo>
                    <a:pt x="74" y="33"/>
                    <a:pt x="73" y="19"/>
                    <a:pt x="65" y="9"/>
                  </a:cubicBezTo>
                  <a:cubicBezTo>
                    <a:pt x="63" y="8"/>
                    <a:pt x="62" y="7"/>
                    <a:pt x="61" y="6"/>
                  </a:cubicBezTo>
                  <a:cubicBezTo>
                    <a:pt x="56" y="2"/>
                    <a:pt x="50" y="1"/>
                    <a:pt x="44" y="0"/>
                  </a:cubicBezTo>
                  <a:cubicBezTo>
                    <a:pt x="38" y="0"/>
                    <a:pt x="31" y="2"/>
                    <a:pt x="25" y="5"/>
                  </a:cubicBezTo>
                  <a:cubicBezTo>
                    <a:pt x="0" y="19"/>
                    <a:pt x="8" y="56"/>
                    <a:pt x="15" y="77"/>
                  </a:cubicBezTo>
                  <a:cubicBezTo>
                    <a:pt x="21" y="96"/>
                    <a:pt x="29" y="114"/>
                    <a:pt x="38" y="130"/>
                  </a:cubicBezTo>
                  <a:cubicBezTo>
                    <a:pt x="39" y="131"/>
                    <a:pt x="39" y="132"/>
                    <a:pt x="39" y="132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1" y="133"/>
                  </a:cubicBezTo>
                  <a:cubicBezTo>
                    <a:pt x="42" y="134"/>
                    <a:pt x="42" y="133"/>
                    <a:pt x="42" y="133"/>
                  </a:cubicBezTo>
                  <a:cubicBezTo>
                    <a:pt x="43" y="132"/>
                    <a:pt x="43" y="132"/>
                    <a:pt x="43" y="132"/>
                  </a:cubicBezTo>
                  <a:cubicBezTo>
                    <a:pt x="56" y="105"/>
                    <a:pt x="69" y="76"/>
                    <a:pt x="73" y="45"/>
                  </a:cubicBezTo>
                  <a:moveTo>
                    <a:pt x="20" y="32"/>
                  </a:moveTo>
                  <a:cubicBezTo>
                    <a:pt x="22" y="22"/>
                    <a:pt x="30" y="17"/>
                    <a:pt x="38" y="16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40" y="16"/>
                    <a:pt x="40" y="16"/>
                    <a:pt x="41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53" y="17"/>
                    <a:pt x="64" y="26"/>
                    <a:pt x="60" y="39"/>
                  </a:cubicBezTo>
                  <a:cubicBezTo>
                    <a:pt x="54" y="64"/>
                    <a:pt x="16" y="57"/>
                    <a:pt x="20" y="32"/>
                  </a:cubicBezTo>
                </a:path>
              </a:pathLst>
            </a:custGeom>
            <a:solidFill>
              <a:srgbClr val="FF4A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707" name="文本框 67">
            <a:extLst>
              <a:ext uri="{FF2B5EF4-FFF2-40B4-BE49-F238E27FC236}">
                <a16:creationId xmlns:a16="http://schemas.microsoft.com/office/drawing/2014/main" id="{82D7158E-5B09-4C2C-B074-D7667AAD9D09}"/>
              </a:ext>
            </a:extLst>
          </p:cNvPr>
          <p:cNvSpPr txBox="1"/>
          <p:nvPr/>
        </p:nvSpPr>
        <p:spPr>
          <a:xfrm>
            <a:off x="7076881" y="3656730"/>
            <a:ext cx="29636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b="1" dirty="0">
                <a:solidFill>
                  <a:schemeClr val="bg1"/>
                </a:solidFill>
              </a:rPr>
              <a:t>Global Network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2799826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695325" y="2354790"/>
            <a:ext cx="5073283" cy="1723623"/>
            <a:chOff x="1320954" y="1989957"/>
            <a:chExt cx="5073283" cy="1723623"/>
          </a:xfrm>
        </p:grpSpPr>
        <p:sp>
          <p:nvSpPr>
            <p:cNvPr id="15" name="矩形 14"/>
            <p:cNvSpPr/>
            <p:nvPr/>
          </p:nvSpPr>
          <p:spPr>
            <a:xfrm>
              <a:off x="1320954" y="1989957"/>
              <a:ext cx="4051109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5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THANK YOU</a:t>
              </a:r>
              <a:endParaRPr lang="zh-CN" altLang="en-US" sz="54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16" name="直接连接符 15"/>
            <p:cNvCxnSpPr/>
            <p:nvPr/>
          </p:nvCxnSpPr>
          <p:spPr>
            <a:xfrm>
              <a:off x="1448435" y="3018062"/>
              <a:ext cx="3796145" cy="0"/>
            </a:xfrm>
            <a:prstGeom prst="line">
              <a:avLst/>
            </a:prstGeom>
            <a:ln w="12700">
              <a:solidFill>
                <a:srgbClr val="C9C9C9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矩形 2"/>
            <p:cNvSpPr/>
            <p:nvPr/>
          </p:nvSpPr>
          <p:spPr>
            <a:xfrm>
              <a:off x="1320954" y="3037113"/>
              <a:ext cx="5073283" cy="6764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400"/>
                </a:lnSpc>
              </a:pP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Vincent </a:t>
              </a:r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|</a:t>
              </a: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 Product Manager</a:t>
              </a:r>
            </a:p>
            <a:p>
              <a:pPr>
                <a:lnSpc>
                  <a:spcPts val="2400"/>
                </a:lnSpc>
              </a:pP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vincent@sangfor.com</a:t>
              </a:r>
              <a:endParaRPr lang="en-US" altLang="en-US" sz="16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741803" y="6494138"/>
            <a:ext cx="162252" cy="1622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60258" y="6436765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www.sangfor.com</a:t>
            </a:r>
            <a:endParaRPr lang="en-US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17" name="TextBox 3"/>
          <p:cNvSpPr>
            <a:spLocks noChangeArrowheads="1"/>
          </p:cNvSpPr>
          <p:nvPr/>
        </p:nvSpPr>
        <p:spPr bwMode="auto">
          <a:xfrm>
            <a:off x="9568879" y="6468602"/>
            <a:ext cx="1469566" cy="21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8383" tIns="14191" rIns="28383" bIns="14191">
            <a:spAutoFit/>
          </a:bodyPr>
          <a:lstStyle/>
          <a:p>
            <a:r>
              <a:rPr lang="en-US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PPT_Intro_</a:t>
            </a: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20190227</a:t>
            </a:r>
            <a:endParaRPr lang="en-US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1149805" y="6494138"/>
            <a:ext cx="162252" cy="162252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048730" y="6436765"/>
            <a:ext cx="21002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Sangfor</a:t>
            </a:r>
            <a:r>
              <a:rPr lang="en-US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 Technologies Inc.</a:t>
            </a:r>
          </a:p>
        </p:txBody>
      </p:sp>
    </p:spTree>
    <p:extLst>
      <p:ext uri="{BB962C8B-B14F-4D97-AF65-F5344CB8AC3E}">
        <p14:creationId xmlns:p14="http://schemas.microsoft.com/office/powerpoint/2010/main" val="964823392"/>
      </p:ext>
    </p:extLst>
  </p:cSld>
  <p:clrMapOvr>
    <a:masterClrMapping/>
  </p:clrMapOvr>
  <p:transition>
    <p:fad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d5619a1d-096c-4391-8039-629be3d5b6d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a017933d-068b-4a5a-bd81-cedc1c218a3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6e0c3189-57e8-494a-9d76-c11db7421e0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a3da4d50-1465-4d34-8c50-62831e8779e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ed4341d2-371d-491b-82fc-17c8840b410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1034a1fe-46c2-4afb-b00b-980de8dd0bc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07ce0f22-4db1-4288-ad21-90323ee1974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9e13b50a-925d-4303-bf68-268abe228af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1eadd34f-12ab-4b0c-ab88-04bcb1ea832c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entury Gothic"/>
        <a:ea typeface="Century Gothic"/>
        <a:cs typeface=""/>
      </a:majorFont>
      <a:minorFont>
        <a:latin typeface="Century Gothic"/>
        <a:ea typeface="Century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 主题 1">
    <a:dk1>
      <a:srgbClr val="000000"/>
    </a:dk1>
    <a:lt1>
      <a:srgbClr val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FFFFFF"/>
    </a:accent3>
    <a:accent4>
      <a:srgbClr val="000000"/>
    </a:accent4>
    <a:accent5>
      <a:srgbClr val="B2C1DB"/>
    </a:accent5>
    <a:accent6>
      <a:srgbClr val="AE4845"/>
    </a:accent6>
    <a:hlink>
      <a:srgbClr val="0000FF"/>
    </a:hlink>
    <a:folHlink>
      <a:srgbClr val="800080"/>
    </a:folHlink>
  </a:clrScheme>
  <a:fontScheme name="Office 主题">
    <a:majorFont>
      <a:latin typeface="Calibri"/>
      <a:ea typeface="宋体"/>
      <a:cs typeface=""/>
    </a:majorFont>
    <a:minorFont>
      <a:latin typeface="Calibri"/>
      <a:ea typeface="宋体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2030</TotalTime>
  <Words>793</Words>
  <Application>Microsoft Office PowerPoint</Application>
  <PresentationFormat>宽屏</PresentationFormat>
  <Paragraphs>315</Paragraphs>
  <Slides>20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9" baseType="lpstr">
      <vt:lpstr>等线</vt:lpstr>
      <vt:lpstr>Microsoft YaHei</vt:lpstr>
      <vt:lpstr>Microsoft YaHei</vt:lpstr>
      <vt:lpstr>微软雅黑 Light</vt:lpstr>
      <vt:lpstr>Arial</vt:lpstr>
      <vt:lpstr>Calibri</vt:lpstr>
      <vt:lpstr>Century Gothic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2019</dc:creator>
  <cp:lastModifiedBy>yuan wu</cp:lastModifiedBy>
  <cp:revision>163</cp:revision>
  <dcterms:created xsi:type="dcterms:W3CDTF">2019-02-27T02:00:39Z</dcterms:created>
  <dcterms:modified xsi:type="dcterms:W3CDTF">2019-08-16T09:56:31Z</dcterms:modified>
</cp:coreProperties>
</file>