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38"/>
  </p:notesMasterIdLst>
  <p:sldIdLst>
    <p:sldId id="277" r:id="rId2"/>
    <p:sldId id="315" r:id="rId3"/>
    <p:sldId id="684" r:id="rId4"/>
    <p:sldId id="346" r:id="rId5"/>
    <p:sldId id="316" r:id="rId6"/>
    <p:sldId id="707" r:id="rId7"/>
    <p:sldId id="685" r:id="rId8"/>
    <p:sldId id="704" r:id="rId9"/>
    <p:sldId id="709" r:id="rId10"/>
    <p:sldId id="705" r:id="rId11"/>
    <p:sldId id="708" r:id="rId12"/>
    <p:sldId id="320" r:id="rId13"/>
    <p:sldId id="321" r:id="rId14"/>
    <p:sldId id="285" r:id="rId15"/>
    <p:sldId id="322" r:id="rId16"/>
    <p:sldId id="323" r:id="rId17"/>
    <p:sldId id="324" r:id="rId18"/>
    <p:sldId id="686" r:id="rId19"/>
    <p:sldId id="687" r:id="rId20"/>
    <p:sldId id="688" r:id="rId21"/>
    <p:sldId id="689" r:id="rId22"/>
    <p:sldId id="690" r:id="rId23"/>
    <p:sldId id="691" r:id="rId24"/>
    <p:sldId id="693" r:id="rId25"/>
    <p:sldId id="694" r:id="rId26"/>
    <p:sldId id="695" r:id="rId27"/>
    <p:sldId id="696" r:id="rId28"/>
    <p:sldId id="331" r:id="rId29"/>
    <p:sldId id="697" r:id="rId30"/>
    <p:sldId id="698" r:id="rId31"/>
    <p:sldId id="710" r:id="rId32"/>
    <p:sldId id="700" r:id="rId33"/>
    <p:sldId id="711" r:id="rId34"/>
    <p:sldId id="702" r:id="rId35"/>
    <p:sldId id="703" r:id="rId36"/>
    <p:sldId id="278" r:id="rId3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5DCCCE"/>
    <a:srgbClr val="15BCB4"/>
    <a:srgbClr val="96BADB"/>
    <a:srgbClr val="16DED5"/>
    <a:srgbClr val="345692"/>
    <a:srgbClr val="C9C9C9"/>
    <a:srgbClr val="79BD28"/>
    <a:srgbClr val="5F7491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6034" autoAdjust="0"/>
    <p:restoredTop sz="94660"/>
  </p:normalViewPr>
  <p:slideViewPr>
    <p:cSldViewPr snapToGrid="0">
      <p:cViewPr varScale="1">
        <p:scale>
          <a:sx n="152" d="100"/>
          <a:sy n="152" d="100"/>
        </p:scale>
        <p:origin x="156" y="372"/>
      </p:cViewPr>
      <p:guideLst>
        <p:guide orient="horz" pos="417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defRPr>
            </a:pPr>
            <a:r>
              <a:rPr lang="en-US" b="1">
                <a:solidFill>
                  <a:schemeClr val="tx1">
                    <a:lumMod val="85000"/>
                    <a:lumOff val="15000"/>
                  </a:schemeClr>
                </a:solidFill>
              </a:rPr>
              <a:t>Single VM Performance (IOPS)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Century Gothic" charset="0"/>
              <a:ea typeface="Century Gothic" charset="0"/>
              <a:cs typeface="Century Gothic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Sheet1!$C$12</c:f>
              <c:strCache>
                <c:ptCount val="1"/>
                <c:pt idx="0">
                  <c:v>Sangfor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00B0F0"/>
                    </a:solidFill>
                    <a:latin typeface="Century Gothic" charset="0"/>
                    <a:ea typeface="Century Gothic" charset="0"/>
                    <a:cs typeface="Century Gothic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Sheet1!$D$11:$F$11</c:f>
              <c:strCache>
                <c:ptCount val="3"/>
                <c:pt idx="0">
                  <c:v>4k 100% random read</c:v>
                </c:pt>
                <c:pt idx="1">
                  <c:v>4k 70% random read 30% random write</c:v>
                </c:pt>
                <c:pt idx="2">
                  <c:v>4k 100% random write</c:v>
                </c:pt>
              </c:strCache>
            </c:strRef>
          </c:cat>
          <c:val>
            <c:numRef>
              <c:f>Sheet1!$D$12:$F$12</c:f>
              <c:numCache>
                <c:formatCode>General</c:formatCode>
                <c:ptCount val="3"/>
                <c:pt idx="0">
                  <c:v>63217</c:v>
                </c:pt>
                <c:pt idx="1">
                  <c:v>55449</c:v>
                </c:pt>
                <c:pt idx="2">
                  <c:v>50644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C6-7345-B065-F6AE42472ACE}"/>
            </c:ext>
          </c:extLst>
        </c:ser>
        <c:ser>
          <c:idx val="1"/>
          <c:order val="1"/>
          <c:tx>
            <c:strRef>
              <c:f>Sheet1!$C$13</c:f>
              <c:strCache>
                <c:ptCount val="1"/>
                <c:pt idx="0">
                  <c:v>N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79BD28"/>
                    </a:solidFill>
                    <a:latin typeface="Century Gothic" charset="0"/>
                    <a:ea typeface="Century Gothic" charset="0"/>
                    <a:cs typeface="Century Gothic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Sheet1!$D$11:$F$11</c:f>
              <c:strCache>
                <c:ptCount val="3"/>
                <c:pt idx="0">
                  <c:v>4k 100% random read</c:v>
                </c:pt>
                <c:pt idx="1">
                  <c:v>4k 70% random read 30% random write</c:v>
                </c:pt>
                <c:pt idx="2">
                  <c:v>4k 100% random write</c:v>
                </c:pt>
              </c:strCache>
            </c:strRef>
          </c:cat>
          <c:val>
            <c:numRef>
              <c:f>Sheet1!$D$13:$F$13</c:f>
              <c:numCache>
                <c:formatCode>General</c:formatCode>
                <c:ptCount val="3"/>
                <c:pt idx="0">
                  <c:v>44453</c:v>
                </c:pt>
                <c:pt idx="1">
                  <c:v>25458</c:v>
                </c:pt>
                <c:pt idx="2">
                  <c:v>37292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EC6-7345-B065-F6AE42472ACE}"/>
            </c:ext>
          </c:extLst>
        </c:ser>
        <c:ser>
          <c:idx val="2"/>
          <c:order val="2"/>
          <c:tx>
            <c:strRef>
              <c:f>Sheet1!$C$14</c:f>
              <c:strCache>
                <c:ptCount val="1"/>
                <c:pt idx="0">
                  <c:v>V</c:v>
                </c:pt>
              </c:strCache>
            </c:strRef>
          </c:tx>
          <c:spPr>
            <a:solidFill>
              <a:srgbClr val="34569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345692"/>
                    </a:solidFill>
                    <a:latin typeface="Century Gothic" charset="0"/>
                    <a:ea typeface="Century Gothic" charset="0"/>
                    <a:cs typeface="Century Gothic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Sheet1!$D$11:$F$11</c:f>
              <c:strCache>
                <c:ptCount val="3"/>
                <c:pt idx="0">
                  <c:v>4k 100% random read</c:v>
                </c:pt>
                <c:pt idx="1">
                  <c:v>4k 70% random read 30% random write</c:v>
                </c:pt>
                <c:pt idx="2">
                  <c:v>4k 100% random write</c:v>
                </c:pt>
              </c:strCache>
            </c:strRef>
          </c:cat>
          <c:val>
            <c:numRef>
              <c:f>Sheet1!$D$14:$F$14</c:f>
              <c:numCache>
                <c:formatCode>General</c:formatCode>
                <c:ptCount val="3"/>
                <c:pt idx="0">
                  <c:v>41239</c:v>
                </c:pt>
                <c:pt idx="1">
                  <c:v>29763</c:v>
                </c:pt>
                <c:pt idx="2">
                  <c:v>26761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EC6-7345-B065-F6AE42472A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24837744"/>
        <c:axId val="2098077520"/>
      </c:barChart>
      <c:catAx>
        <c:axId val="2124837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defRPr>
            </a:pPr>
            <a:endParaRPr lang="en-US"/>
          </a:p>
        </c:txPr>
        <c:crossAx val="2098077520"/>
        <c:crosses val="autoZero"/>
        <c:auto val="1"/>
        <c:lblAlgn val="ctr"/>
        <c:lblOffset val="100"/>
        <c:noMultiLvlLbl val="0"/>
      </c:catAx>
      <c:valAx>
        <c:axId val="20980775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defRPr>
            </a:pPr>
            <a:endParaRPr lang="en-US"/>
          </a:p>
        </c:txPr>
        <c:crossAx val="21248377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Century Gothic" charset="0"/>
              <a:ea typeface="Century Gothic" charset="0"/>
              <a:cs typeface="Century Gothic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Century Gothic" charset="0"/>
          <a:ea typeface="Century Gothic" charset="0"/>
          <a:cs typeface="Century Gothic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defRPr>
            </a:pPr>
            <a:r>
              <a:rPr lang="en-US" b="1">
                <a:solidFill>
                  <a:schemeClr val="tx1">
                    <a:lumMod val="85000"/>
                    <a:lumOff val="15000"/>
                  </a:schemeClr>
                </a:solidFill>
              </a:rPr>
              <a:t>3-node Cluster Performance (IOPS)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Century Gothic" charset="0"/>
              <a:ea typeface="Century Gothic" charset="0"/>
              <a:cs typeface="Century Gothic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Sheet1!$C$33</c:f>
              <c:strCache>
                <c:ptCount val="1"/>
                <c:pt idx="0">
                  <c:v>Sangfor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00B0F0"/>
                    </a:solidFill>
                    <a:latin typeface="Century Gothic" charset="0"/>
                    <a:ea typeface="Century Gothic" charset="0"/>
                    <a:cs typeface="Century Gothic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Sheet1!$D$32:$F$32</c:f>
              <c:strCache>
                <c:ptCount val="3"/>
                <c:pt idx="0">
                  <c:v>4k 100% random read</c:v>
                </c:pt>
                <c:pt idx="1">
                  <c:v>4k 70% random read 30% random write</c:v>
                </c:pt>
                <c:pt idx="2">
                  <c:v>4k 100% random write</c:v>
                </c:pt>
              </c:strCache>
            </c:strRef>
          </c:cat>
          <c:val>
            <c:numRef>
              <c:f>Sheet1!$D$33:$F$33</c:f>
              <c:numCache>
                <c:formatCode>General</c:formatCode>
                <c:ptCount val="3"/>
                <c:pt idx="0">
                  <c:v>440322</c:v>
                </c:pt>
                <c:pt idx="1">
                  <c:v>273341</c:v>
                </c:pt>
                <c:pt idx="2">
                  <c:v>160071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89-FD4A-A2ED-011BD1E32E26}"/>
            </c:ext>
          </c:extLst>
        </c:ser>
        <c:ser>
          <c:idx val="1"/>
          <c:order val="1"/>
          <c:tx>
            <c:strRef>
              <c:f>Sheet1!$C$34</c:f>
              <c:strCache>
                <c:ptCount val="1"/>
                <c:pt idx="0">
                  <c:v>N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79BD28"/>
                    </a:solidFill>
                    <a:latin typeface="Century Gothic" charset="0"/>
                    <a:ea typeface="Century Gothic" charset="0"/>
                    <a:cs typeface="Century Gothic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Sheet1!$D$32:$F$32</c:f>
              <c:strCache>
                <c:ptCount val="3"/>
                <c:pt idx="0">
                  <c:v>4k 100% random read</c:v>
                </c:pt>
                <c:pt idx="1">
                  <c:v>4k 70% random read 30% random write</c:v>
                </c:pt>
                <c:pt idx="2">
                  <c:v>4k 100% random write</c:v>
                </c:pt>
              </c:strCache>
            </c:strRef>
          </c:cat>
          <c:val>
            <c:numRef>
              <c:f>Sheet1!$D$34:$F$34</c:f>
              <c:numCache>
                <c:formatCode>General</c:formatCode>
                <c:ptCount val="3"/>
                <c:pt idx="0">
                  <c:v>337711</c:v>
                </c:pt>
                <c:pt idx="1">
                  <c:v>145695</c:v>
                </c:pt>
                <c:pt idx="2">
                  <c:v>92660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89-FD4A-A2ED-011BD1E32E26}"/>
            </c:ext>
          </c:extLst>
        </c:ser>
        <c:ser>
          <c:idx val="2"/>
          <c:order val="2"/>
          <c:tx>
            <c:strRef>
              <c:f>Sheet1!$C$35</c:f>
              <c:strCache>
                <c:ptCount val="1"/>
                <c:pt idx="0">
                  <c:v>V</c:v>
                </c:pt>
              </c:strCache>
            </c:strRef>
          </c:tx>
          <c:spPr>
            <a:solidFill>
              <a:srgbClr val="34569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rgbClr val="345692"/>
                    </a:solidFill>
                    <a:latin typeface="Century Gothic" charset="0"/>
                    <a:ea typeface="Century Gothic" charset="0"/>
                    <a:cs typeface="Century Gothic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Sheet1!$D$32:$F$32</c:f>
              <c:strCache>
                <c:ptCount val="3"/>
                <c:pt idx="0">
                  <c:v>4k 100% random read</c:v>
                </c:pt>
                <c:pt idx="1">
                  <c:v>4k 70% random read 30% random write</c:v>
                </c:pt>
                <c:pt idx="2">
                  <c:v>4k 100% random write</c:v>
                </c:pt>
              </c:strCache>
            </c:strRef>
          </c:cat>
          <c:val>
            <c:numRef>
              <c:f>Sheet1!$D$35:$F$35</c:f>
              <c:numCache>
                <c:formatCode>General</c:formatCode>
                <c:ptCount val="3"/>
                <c:pt idx="0">
                  <c:v>305080</c:v>
                </c:pt>
                <c:pt idx="1">
                  <c:v>94480</c:v>
                </c:pt>
                <c:pt idx="2">
                  <c:v>77282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89-FD4A-A2ED-011BD1E32E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2050707024"/>
        <c:axId val="-2050755504"/>
      </c:barChart>
      <c:catAx>
        <c:axId val="-2050707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defRPr>
            </a:pPr>
            <a:endParaRPr lang="en-US"/>
          </a:p>
        </c:txPr>
        <c:crossAx val="-2050755504"/>
        <c:crosses val="autoZero"/>
        <c:auto val="1"/>
        <c:lblAlgn val="ctr"/>
        <c:lblOffset val="100"/>
        <c:noMultiLvlLbl val="0"/>
      </c:catAx>
      <c:valAx>
        <c:axId val="-20507555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defRPr>
            </a:pPr>
            <a:endParaRPr lang="en-US"/>
          </a:p>
        </c:txPr>
        <c:crossAx val="-2050707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Century Gothic" charset="0"/>
              <a:ea typeface="Century Gothic" charset="0"/>
              <a:cs typeface="Century Gothic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Century Gothic" charset="0"/>
          <a:ea typeface="Century Gothic" charset="0"/>
          <a:cs typeface="Century Gothic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779D6B-3F8F-6B4E-97FC-6EF7C1158135}" type="doc">
      <dgm:prSet loTypeId="urn:microsoft.com/office/officeart/2005/8/layout/hierarchy6" loCatId="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ADD72F6E-9FB6-C044-BFFE-6EC544894506}">
      <dgm:prSet phldrT="[Text]" custT="1"/>
      <dgm:spPr>
        <a:solidFill>
          <a:srgbClr val="345692"/>
        </a:solidFill>
      </dgm:spPr>
      <dgm:t>
        <a:bodyPr/>
        <a:lstStyle/>
        <a:p>
          <a:pPr algn="ctr"/>
          <a:r>
            <a:rPr lang="en-US" altLang="zh-CN" sz="1600" dirty="0">
              <a:latin typeface="Century Gothic" panose="020B0502020202020204" pitchFamily="34" charset="0"/>
            </a:rPr>
            <a:t>Super</a:t>
          </a:r>
          <a:r>
            <a:rPr lang="zh-CN" altLang="en-US" sz="1600" dirty="0">
              <a:latin typeface="Century Gothic" panose="020B0502020202020204" pitchFamily="34" charset="0"/>
            </a:rPr>
            <a:t> </a:t>
          </a:r>
          <a:r>
            <a:rPr lang="en-US" altLang="zh-CN" sz="1600" dirty="0">
              <a:latin typeface="Century Gothic" panose="020B0502020202020204" pitchFamily="34" charset="0"/>
            </a:rPr>
            <a:t>Admin</a:t>
          </a:r>
          <a:endParaRPr lang="en-GB" sz="1600" dirty="0">
            <a:latin typeface="Century Gothic" panose="020B0502020202020204" pitchFamily="34" charset="0"/>
          </a:endParaRPr>
        </a:p>
      </dgm:t>
    </dgm:pt>
    <dgm:pt modelId="{38C2E216-B094-284B-B385-6C76BA2FEFB6}" type="parTrans" cxnId="{83CE60F9-C2EC-2B47-B334-1636C1569D0F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23A130D7-ABBF-4540-B4D2-E1C90A85FC8C}" type="sibTrans" cxnId="{83CE60F9-C2EC-2B47-B334-1636C1569D0F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3BE583F7-3660-C74D-8DE5-5BDAD6F06ED0}">
      <dgm:prSet phldrT="[Text]" custT="1"/>
      <dgm:spPr>
        <a:solidFill>
          <a:srgbClr val="79BD28"/>
        </a:solidFill>
      </dgm:spPr>
      <dgm:t>
        <a:bodyPr/>
        <a:lstStyle/>
        <a:p>
          <a:pPr algn="ctr"/>
          <a:r>
            <a:rPr lang="en-US" altLang="zh-CN" sz="1600" dirty="0">
              <a:latin typeface="Century Gothic" panose="020B0502020202020204" pitchFamily="34" charset="0"/>
            </a:rPr>
            <a:t>Tenant</a:t>
          </a:r>
          <a:r>
            <a:rPr lang="zh-CN" altLang="en-US" sz="1600" baseline="0" dirty="0">
              <a:latin typeface="Century Gothic" panose="020B0502020202020204" pitchFamily="34" charset="0"/>
            </a:rPr>
            <a:t> </a:t>
          </a:r>
          <a:r>
            <a:rPr lang="en-US" altLang="zh-CN" sz="1600" baseline="0" dirty="0">
              <a:latin typeface="Century Gothic" panose="020B0502020202020204" pitchFamily="34" charset="0"/>
            </a:rPr>
            <a:t>A</a:t>
          </a:r>
          <a:endParaRPr lang="en-GB" sz="1600" dirty="0">
            <a:latin typeface="Century Gothic" panose="020B0502020202020204" pitchFamily="34" charset="0"/>
          </a:endParaRPr>
        </a:p>
      </dgm:t>
    </dgm:pt>
    <dgm:pt modelId="{4A32472E-A657-9C4B-931B-641965813ABA}" type="parTrans" cxnId="{27111417-42A7-C549-A6EF-6E89CBBF5013}">
      <dgm:prSet/>
      <dgm:spPr>
        <a:ln>
          <a:solidFill>
            <a:srgbClr val="79BD28"/>
          </a:solidFill>
        </a:ln>
      </dgm:spPr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300F8F86-AD23-B64B-8033-AB7AF8764CA4}" type="sibTrans" cxnId="{27111417-42A7-C549-A6EF-6E89CBBF5013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20D09404-34EC-124E-B3F1-3245E3AF32A0}">
      <dgm:prSet phldrT="[Text]" custT="1"/>
      <dgm:spPr>
        <a:solidFill>
          <a:srgbClr val="00B0F0"/>
        </a:solidFill>
      </dgm:spPr>
      <dgm:t>
        <a:bodyPr/>
        <a:lstStyle/>
        <a:p>
          <a:pPr algn="ctr"/>
          <a:r>
            <a:rPr lang="en-US" altLang="zh-CN" sz="1600" dirty="0">
              <a:latin typeface="Century Gothic" panose="020B0502020202020204" pitchFamily="34" charset="0"/>
            </a:rPr>
            <a:t>User</a:t>
          </a:r>
          <a:r>
            <a:rPr lang="zh-CN" altLang="en-US" sz="1600" dirty="0">
              <a:latin typeface="Century Gothic" panose="020B0502020202020204" pitchFamily="34" charset="0"/>
            </a:rPr>
            <a:t> </a:t>
          </a:r>
          <a:r>
            <a:rPr lang="en-US" altLang="zh-CN" sz="1600" dirty="0">
              <a:latin typeface="Century Gothic" panose="020B0502020202020204" pitchFamily="34" charset="0"/>
            </a:rPr>
            <a:t>1</a:t>
          </a:r>
          <a:endParaRPr lang="en-GB" sz="1600" dirty="0">
            <a:latin typeface="Century Gothic" panose="020B0502020202020204" pitchFamily="34" charset="0"/>
          </a:endParaRPr>
        </a:p>
      </dgm:t>
    </dgm:pt>
    <dgm:pt modelId="{83253983-0C87-A845-A445-1C6EC3B5D086}" type="parTrans" cxnId="{272C0288-E8A2-B34A-973C-239323158D0A}">
      <dgm:prSet/>
      <dgm:spPr>
        <a:ln w="12700">
          <a:solidFill>
            <a:srgbClr val="00B0F0"/>
          </a:solidFill>
        </a:ln>
      </dgm:spPr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03012E4A-C92A-1142-A3BD-A15E1BB71BA6}" type="sibTrans" cxnId="{272C0288-E8A2-B34A-973C-239323158D0A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07F92D7A-2386-374B-8FD4-460362BB7464}">
      <dgm:prSet phldrT="[Text]" custT="1"/>
      <dgm:spPr>
        <a:solidFill>
          <a:srgbClr val="00B0F0"/>
        </a:solidFill>
      </dgm:spPr>
      <dgm:t>
        <a:bodyPr/>
        <a:lstStyle/>
        <a:p>
          <a:pPr algn="ctr"/>
          <a:r>
            <a:rPr lang="en-US" altLang="zh-CN" sz="1600" dirty="0">
              <a:latin typeface="Century Gothic" panose="020B0502020202020204" pitchFamily="34" charset="0"/>
            </a:rPr>
            <a:t>User</a:t>
          </a:r>
          <a:r>
            <a:rPr lang="zh-CN" altLang="en-US" sz="1600" dirty="0">
              <a:latin typeface="Century Gothic" panose="020B0502020202020204" pitchFamily="34" charset="0"/>
            </a:rPr>
            <a:t> </a:t>
          </a:r>
          <a:r>
            <a:rPr lang="en-US" altLang="zh-CN" sz="1600" dirty="0">
              <a:latin typeface="Century Gothic" panose="020B0502020202020204" pitchFamily="34" charset="0"/>
            </a:rPr>
            <a:t>2</a:t>
          </a:r>
          <a:endParaRPr lang="en-GB" sz="1600" dirty="0">
            <a:latin typeface="Century Gothic" panose="020B0502020202020204" pitchFamily="34" charset="0"/>
          </a:endParaRPr>
        </a:p>
      </dgm:t>
    </dgm:pt>
    <dgm:pt modelId="{D43E2CA0-AD40-334D-AE66-7362A0DF8BE9}" type="parTrans" cxnId="{D40AD311-5C77-E44A-91D5-432B50499E2E}">
      <dgm:prSet/>
      <dgm:spPr>
        <a:ln w="12700">
          <a:solidFill>
            <a:srgbClr val="00B0F0"/>
          </a:solidFill>
        </a:ln>
      </dgm:spPr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8DE2F6DF-8BB2-A54B-B5F1-75BDB1EDADA9}" type="sibTrans" cxnId="{D40AD311-5C77-E44A-91D5-432B50499E2E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370B76A1-EC16-394F-A9AA-B1E44ABE3D32}">
      <dgm:prSet phldrT="[Text]" custT="1"/>
      <dgm:spPr>
        <a:solidFill>
          <a:srgbClr val="79BD28"/>
        </a:solidFill>
      </dgm:spPr>
      <dgm:t>
        <a:bodyPr/>
        <a:lstStyle/>
        <a:p>
          <a:pPr algn="ctr"/>
          <a:r>
            <a:rPr lang="en-US" altLang="zh-CN" sz="1600" dirty="0">
              <a:latin typeface="Century Gothic" panose="020B0502020202020204" pitchFamily="34" charset="0"/>
            </a:rPr>
            <a:t>Tenant</a:t>
          </a:r>
          <a:r>
            <a:rPr lang="zh-CN" altLang="en-US" sz="1600" dirty="0">
              <a:latin typeface="Century Gothic" panose="020B0502020202020204" pitchFamily="34" charset="0"/>
            </a:rPr>
            <a:t> </a:t>
          </a:r>
          <a:r>
            <a:rPr lang="en-US" altLang="zh-CN" sz="1600" dirty="0">
              <a:latin typeface="Century Gothic" panose="020B0502020202020204" pitchFamily="34" charset="0"/>
            </a:rPr>
            <a:t>B</a:t>
          </a:r>
          <a:endParaRPr lang="en-GB" sz="1600" dirty="0">
            <a:latin typeface="Century Gothic" panose="020B0502020202020204" pitchFamily="34" charset="0"/>
          </a:endParaRPr>
        </a:p>
      </dgm:t>
    </dgm:pt>
    <dgm:pt modelId="{E7FCEAD8-9249-494D-9E6C-53BEFAD16558}" type="parTrans" cxnId="{3CCE8A07-992B-2040-9577-5BDD5E896F59}">
      <dgm:prSet/>
      <dgm:spPr>
        <a:ln>
          <a:solidFill>
            <a:srgbClr val="79BD28"/>
          </a:solidFill>
        </a:ln>
      </dgm:spPr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12571B7A-6E6A-3B49-8651-35668577D39B}" type="sibTrans" cxnId="{3CCE8A07-992B-2040-9577-5BDD5E896F59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766699A4-F446-7D4C-B5E4-5310145823F6}">
      <dgm:prSet phldrT="[Text]" custT="1"/>
      <dgm:spPr>
        <a:solidFill>
          <a:srgbClr val="00B0F0"/>
        </a:solidFill>
      </dgm:spPr>
      <dgm:t>
        <a:bodyPr/>
        <a:lstStyle/>
        <a:p>
          <a:pPr algn="ctr"/>
          <a:r>
            <a:rPr lang="en-US" altLang="zh-CN" sz="1600" dirty="0">
              <a:latin typeface="Century Gothic" panose="020B0502020202020204" pitchFamily="34" charset="0"/>
            </a:rPr>
            <a:t>User</a:t>
          </a:r>
          <a:r>
            <a:rPr lang="zh-CN" altLang="en-US" sz="1600" dirty="0">
              <a:latin typeface="Century Gothic" panose="020B0502020202020204" pitchFamily="34" charset="0"/>
            </a:rPr>
            <a:t> </a:t>
          </a:r>
          <a:r>
            <a:rPr lang="en-US" altLang="zh-CN" sz="1600" dirty="0">
              <a:latin typeface="Century Gothic" panose="020B0502020202020204" pitchFamily="34" charset="0"/>
            </a:rPr>
            <a:t>3</a:t>
          </a:r>
          <a:endParaRPr lang="en-GB" sz="1600" dirty="0">
            <a:latin typeface="Century Gothic" panose="020B0502020202020204" pitchFamily="34" charset="0"/>
          </a:endParaRPr>
        </a:p>
      </dgm:t>
    </dgm:pt>
    <dgm:pt modelId="{638ECF1A-AA36-2240-B952-60C19AD96E54}" type="parTrans" cxnId="{8E54AB67-852D-BF4A-86E1-6DEBF81927EB}">
      <dgm:prSet/>
      <dgm:spPr>
        <a:ln w="12700">
          <a:solidFill>
            <a:srgbClr val="00B0F0"/>
          </a:solidFill>
        </a:ln>
      </dgm:spPr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8D0E480B-6C96-9A42-98B3-F3EF48168875}" type="sibTrans" cxnId="{8E54AB67-852D-BF4A-86E1-6DEBF81927EB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1D00C7EA-1742-1A40-9C23-ADF12E5FDCF4}">
      <dgm:prSet phldrT="[Text]" custT="1"/>
      <dgm:spPr>
        <a:solidFill>
          <a:srgbClr val="345692">
            <a:alpha val="6000"/>
          </a:srgbClr>
        </a:solidFill>
        <a:ln>
          <a:solidFill>
            <a:srgbClr val="5F7491"/>
          </a:solidFill>
          <a:prstDash val="dash"/>
        </a:ln>
      </dgm:spPr>
      <dgm:t>
        <a:bodyPr/>
        <a:lstStyle/>
        <a:p>
          <a:pPr algn="l"/>
          <a:r>
            <a:rPr lang="zh-CN" altLang="en-US" sz="1600" b="1" dirty="0">
              <a:solidFill>
                <a:srgbClr val="345692"/>
              </a:solidFill>
              <a:latin typeface="Century Gothic" panose="020B0502020202020204" pitchFamily="34" charset="0"/>
            </a:rPr>
            <a:t>  </a:t>
          </a:r>
          <a:r>
            <a:rPr lang="en-US" altLang="zh-CN" sz="1600" b="1" dirty="0">
              <a:solidFill>
                <a:srgbClr val="345692"/>
              </a:solidFill>
              <a:latin typeface="Century Gothic" panose="020B0502020202020204" pitchFamily="34" charset="0"/>
            </a:rPr>
            <a:t>PLATFORM</a:t>
          </a:r>
          <a:r>
            <a:rPr lang="zh-CN" altLang="en-US" sz="1600" b="1" dirty="0">
              <a:solidFill>
                <a:srgbClr val="345692"/>
              </a:solidFill>
              <a:latin typeface="Century Gothic" panose="020B0502020202020204" pitchFamily="34" charset="0"/>
            </a:rPr>
            <a:t> </a:t>
          </a:r>
          <a:r>
            <a:rPr lang="en-US" altLang="zh-CN" sz="1600" b="1" dirty="0">
              <a:solidFill>
                <a:srgbClr val="345692"/>
              </a:solidFill>
              <a:latin typeface="Century Gothic" panose="020B0502020202020204" pitchFamily="34" charset="0"/>
            </a:rPr>
            <a:t>Admin</a:t>
          </a:r>
          <a:endParaRPr lang="en-GB" sz="1600" b="1" dirty="0">
            <a:solidFill>
              <a:srgbClr val="345692"/>
            </a:solidFill>
            <a:latin typeface="Century Gothic" panose="020B0502020202020204" pitchFamily="34" charset="0"/>
          </a:endParaRPr>
        </a:p>
      </dgm:t>
    </dgm:pt>
    <dgm:pt modelId="{F0291CE2-2EA9-3C44-ADED-629DA98753CD}" type="parTrans" cxnId="{231C005D-A75E-4D4C-9811-539B07C1B68C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62CE4909-E061-7C41-A823-14629843B452}" type="sibTrans" cxnId="{231C005D-A75E-4D4C-9811-539B07C1B68C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0E9261BB-0A49-FC49-9DE1-A1310ABA52E7}">
      <dgm:prSet phldrT="[Text]" custT="1"/>
      <dgm:spPr>
        <a:solidFill>
          <a:srgbClr val="345692">
            <a:alpha val="6000"/>
          </a:srgbClr>
        </a:solidFill>
        <a:ln>
          <a:solidFill>
            <a:srgbClr val="5F7491"/>
          </a:solidFill>
          <a:prstDash val="dash"/>
        </a:ln>
      </dgm:spPr>
      <dgm:t>
        <a:bodyPr/>
        <a:lstStyle/>
        <a:p>
          <a:pPr algn="l"/>
          <a:r>
            <a:rPr lang="zh-CN" altLang="en-US" sz="1600" b="1" dirty="0">
              <a:solidFill>
                <a:srgbClr val="345692"/>
              </a:solidFill>
              <a:latin typeface="Century Gothic" panose="020B0502020202020204" pitchFamily="34" charset="0"/>
            </a:rPr>
            <a:t>  </a:t>
          </a:r>
          <a:r>
            <a:rPr lang="en-US" altLang="zh-CN" sz="1600" b="1" dirty="0">
              <a:solidFill>
                <a:srgbClr val="345692"/>
              </a:solidFill>
              <a:latin typeface="Century Gothic" panose="020B0502020202020204" pitchFamily="34" charset="0"/>
            </a:rPr>
            <a:t>TENANT</a:t>
          </a:r>
          <a:r>
            <a:rPr lang="zh-CN" altLang="en-US" sz="1600" b="1" dirty="0">
              <a:solidFill>
                <a:srgbClr val="345692"/>
              </a:solidFill>
              <a:latin typeface="Century Gothic" panose="020B0502020202020204" pitchFamily="34" charset="0"/>
            </a:rPr>
            <a:t> </a:t>
          </a:r>
          <a:r>
            <a:rPr lang="en-US" altLang="zh-CN" sz="1600" b="1" dirty="0">
              <a:solidFill>
                <a:srgbClr val="345692"/>
              </a:solidFill>
              <a:latin typeface="Century Gothic" panose="020B0502020202020204" pitchFamily="34" charset="0"/>
            </a:rPr>
            <a:t>Admin</a:t>
          </a:r>
          <a:endParaRPr lang="en-GB" sz="1600" b="1" dirty="0">
            <a:solidFill>
              <a:srgbClr val="345692"/>
            </a:solidFill>
            <a:latin typeface="Century Gothic" panose="020B0502020202020204" pitchFamily="34" charset="0"/>
          </a:endParaRPr>
        </a:p>
      </dgm:t>
    </dgm:pt>
    <dgm:pt modelId="{30723ED2-D0C5-724D-9295-C1A176244741}" type="parTrans" cxnId="{DBC44649-E6C9-C54D-800B-0EE61C0C8351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35B54948-8F00-1840-AE28-EF74EF54B9FF}" type="sibTrans" cxnId="{DBC44649-E6C9-C54D-800B-0EE61C0C8351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18B442C0-9A78-C64D-937E-494E12195E9B}">
      <dgm:prSet phldrT="[Text]" custT="1"/>
      <dgm:spPr>
        <a:solidFill>
          <a:srgbClr val="345692">
            <a:alpha val="6000"/>
          </a:srgbClr>
        </a:solidFill>
        <a:ln>
          <a:solidFill>
            <a:srgbClr val="5F7491"/>
          </a:solidFill>
          <a:prstDash val="dash"/>
        </a:ln>
      </dgm:spPr>
      <dgm:t>
        <a:bodyPr/>
        <a:lstStyle/>
        <a:p>
          <a:pPr algn="l"/>
          <a:r>
            <a:rPr lang="zh-CN" altLang="en-US" sz="1600" b="1" dirty="0">
              <a:solidFill>
                <a:srgbClr val="345692"/>
              </a:solidFill>
              <a:latin typeface="Century Gothic" panose="020B0502020202020204" pitchFamily="34" charset="0"/>
            </a:rPr>
            <a:t>  </a:t>
          </a:r>
          <a:r>
            <a:rPr lang="en-GB" altLang="zh-CN" sz="1600" b="1" dirty="0">
              <a:solidFill>
                <a:srgbClr val="345692"/>
              </a:solidFill>
              <a:latin typeface="Century Gothic" panose="020B0502020202020204" pitchFamily="34" charset="0"/>
            </a:rPr>
            <a:t>TENANT</a:t>
          </a:r>
          <a:r>
            <a:rPr lang="zh-CN" altLang="en-US" sz="1600" b="1" dirty="0">
              <a:solidFill>
                <a:srgbClr val="345692"/>
              </a:solidFill>
              <a:latin typeface="Century Gothic" panose="020B0502020202020204" pitchFamily="34" charset="0"/>
            </a:rPr>
            <a:t> </a:t>
          </a:r>
          <a:r>
            <a:rPr lang="en-US" altLang="zh-CN" sz="1600" b="1" dirty="0">
              <a:solidFill>
                <a:srgbClr val="345692"/>
              </a:solidFill>
              <a:latin typeface="Century Gothic" panose="020B0502020202020204" pitchFamily="34" charset="0"/>
            </a:rPr>
            <a:t>User</a:t>
          </a:r>
          <a:endParaRPr lang="en-GB" sz="1600" b="1" dirty="0">
            <a:solidFill>
              <a:srgbClr val="345692"/>
            </a:solidFill>
            <a:latin typeface="Century Gothic" panose="020B0502020202020204" pitchFamily="34" charset="0"/>
          </a:endParaRPr>
        </a:p>
      </dgm:t>
    </dgm:pt>
    <dgm:pt modelId="{BE778C5B-8BD0-EA4D-AA01-C6381D8CAC3C}" type="parTrans" cxnId="{F221C091-3FFB-1C4C-A420-5357E9444364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D24E8B29-0F9F-2840-8374-0F80E9083093}" type="sibTrans" cxnId="{F221C091-3FFB-1C4C-A420-5357E9444364}">
      <dgm:prSet/>
      <dgm:spPr/>
      <dgm:t>
        <a:bodyPr/>
        <a:lstStyle/>
        <a:p>
          <a:pPr algn="l"/>
          <a:endParaRPr lang="en-GB" sz="1400">
            <a:latin typeface="Century Gothic" panose="020B0502020202020204" pitchFamily="34" charset="0"/>
          </a:endParaRPr>
        </a:p>
      </dgm:t>
    </dgm:pt>
    <dgm:pt modelId="{40B35F38-0AFD-384B-9BEF-310FA2F3BF97}" type="pres">
      <dgm:prSet presAssocID="{1F779D6B-3F8F-6B4E-97FC-6EF7C1158135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1019424-72E1-3543-A39E-3E42FA3A99F5}" type="pres">
      <dgm:prSet presAssocID="{1F779D6B-3F8F-6B4E-97FC-6EF7C1158135}" presName="hierFlow" presStyleCnt="0"/>
      <dgm:spPr/>
    </dgm:pt>
    <dgm:pt modelId="{334A2031-C6CB-1248-BA89-27FDF11C2474}" type="pres">
      <dgm:prSet presAssocID="{1F779D6B-3F8F-6B4E-97FC-6EF7C1158135}" presName="firstBuf" presStyleCnt="0"/>
      <dgm:spPr/>
    </dgm:pt>
    <dgm:pt modelId="{AC3DE3C5-D0F3-A54E-B87D-22F3E319FB9B}" type="pres">
      <dgm:prSet presAssocID="{1F779D6B-3F8F-6B4E-97FC-6EF7C1158135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301A3D90-EF41-0E49-8FBA-EAAB7AF1E97E}" type="pres">
      <dgm:prSet presAssocID="{ADD72F6E-9FB6-C044-BFFE-6EC544894506}" presName="Name14" presStyleCnt="0"/>
      <dgm:spPr/>
    </dgm:pt>
    <dgm:pt modelId="{57497DD7-1AA2-F442-A8D9-BC0EA9E350E9}" type="pres">
      <dgm:prSet presAssocID="{ADD72F6E-9FB6-C044-BFFE-6EC544894506}" presName="level1Shape" presStyleLbl="node0" presStyleIdx="0" presStyleCnt="1">
        <dgm:presLayoutVars>
          <dgm:chPref val="3"/>
        </dgm:presLayoutVars>
      </dgm:prSet>
      <dgm:spPr/>
    </dgm:pt>
    <dgm:pt modelId="{145D0524-F8A7-594B-B1E9-23BB1A75DB04}" type="pres">
      <dgm:prSet presAssocID="{ADD72F6E-9FB6-C044-BFFE-6EC544894506}" presName="hierChild2" presStyleCnt="0"/>
      <dgm:spPr/>
    </dgm:pt>
    <dgm:pt modelId="{285B875F-D83C-A14E-8E03-56AD3D46D2B0}" type="pres">
      <dgm:prSet presAssocID="{4A32472E-A657-9C4B-931B-641965813ABA}" presName="Name19" presStyleLbl="parChTrans1D2" presStyleIdx="0" presStyleCnt="2"/>
      <dgm:spPr/>
    </dgm:pt>
    <dgm:pt modelId="{E2DA916D-5609-C749-AF03-2D133B4DD0A2}" type="pres">
      <dgm:prSet presAssocID="{3BE583F7-3660-C74D-8DE5-5BDAD6F06ED0}" presName="Name21" presStyleCnt="0"/>
      <dgm:spPr/>
    </dgm:pt>
    <dgm:pt modelId="{10FE9661-974A-4442-8965-9215714890DB}" type="pres">
      <dgm:prSet presAssocID="{3BE583F7-3660-C74D-8DE5-5BDAD6F06ED0}" presName="level2Shape" presStyleLbl="node2" presStyleIdx="0" presStyleCnt="2"/>
      <dgm:spPr/>
    </dgm:pt>
    <dgm:pt modelId="{812DD96A-D56F-CD49-A6E8-C58A4B428783}" type="pres">
      <dgm:prSet presAssocID="{3BE583F7-3660-C74D-8DE5-5BDAD6F06ED0}" presName="hierChild3" presStyleCnt="0"/>
      <dgm:spPr/>
    </dgm:pt>
    <dgm:pt modelId="{52544C04-F8D6-BE46-8B9A-305105D78102}" type="pres">
      <dgm:prSet presAssocID="{83253983-0C87-A845-A445-1C6EC3B5D086}" presName="Name19" presStyleLbl="parChTrans1D3" presStyleIdx="0" presStyleCnt="3"/>
      <dgm:spPr/>
    </dgm:pt>
    <dgm:pt modelId="{F6ABBE79-8123-E84A-B955-B1DCC0D1C08A}" type="pres">
      <dgm:prSet presAssocID="{20D09404-34EC-124E-B3F1-3245E3AF32A0}" presName="Name21" presStyleCnt="0"/>
      <dgm:spPr/>
    </dgm:pt>
    <dgm:pt modelId="{6AFE9E58-4463-8043-A9A6-2D4048051EC5}" type="pres">
      <dgm:prSet presAssocID="{20D09404-34EC-124E-B3F1-3245E3AF32A0}" presName="level2Shape" presStyleLbl="node3" presStyleIdx="0" presStyleCnt="3"/>
      <dgm:spPr/>
    </dgm:pt>
    <dgm:pt modelId="{DD5EFEFB-A7E8-1240-BEEB-983488A920B9}" type="pres">
      <dgm:prSet presAssocID="{20D09404-34EC-124E-B3F1-3245E3AF32A0}" presName="hierChild3" presStyleCnt="0"/>
      <dgm:spPr/>
    </dgm:pt>
    <dgm:pt modelId="{497A89FA-317F-AC4B-8297-B24251F7AA5D}" type="pres">
      <dgm:prSet presAssocID="{D43E2CA0-AD40-334D-AE66-7362A0DF8BE9}" presName="Name19" presStyleLbl="parChTrans1D3" presStyleIdx="1" presStyleCnt="3"/>
      <dgm:spPr/>
    </dgm:pt>
    <dgm:pt modelId="{7672D997-5087-DB49-BDA8-33C8193E38AF}" type="pres">
      <dgm:prSet presAssocID="{07F92D7A-2386-374B-8FD4-460362BB7464}" presName="Name21" presStyleCnt="0"/>
      <dgm:spPr/>
    </dgm:pt>
    <dgm:pt modelId="{E1D31E27-E7A4-2749-BD40-A2371A190161}" type="pres">
      <dgm:prSet presAssocID="{07F92D7A-2386-374B-8FD4-460362BB7464}" presName="level2Shape" presStyleLbl="node3" presStyleIdx="1" presStyleCnt="3"/>
      <dgm:spPr/>
    </dgm:pt>
    <dgm:pt modelId="{EBA62A9A-72A3-2C4F-A045-877FF225F435}" type="pres">
      <dgm:prSet presAssocID="{07F92D7A-2386-374B-8FD4-460362BB7464}" presName="hierChild3" presStyleCnt="0"/>
      <dgm:spPr/>
    </dgm:pt>
    <dgm:pt modelId="{4E143E31-F16C-4745-8E7C-C30221AF1E0F}" type="pres">
      <dgm:prSet presAssocID="{E7FCEAD8-9249-494D-9E6C-53BEFAD16558}" presName="Name19" presStyleLbl="parChTrans1D2" presStyleIdx="1" presStyleCnt="2"/>
      <dgm:spPr/>
    </dgm:pt>
    <dgm:pt modelId="{4A1E47F0-ABE5-9440-A80A-66F20698D26B}" type="pres">
      <dgm:prSet presAssocID="{370B76A1-EC16-394F-A9AA-B1E44ABE3D32}" presName="Name21" presStyleCnt="0"/>
      <dgm:spPr/>
    </dgm:pt>
    <dgm:pt modelId="{6813D46F-4329-7C4D-BD3A-129DAF70D97C}" type="pres">
      <dgm:prSet presAssocID="{370B76A1-EC16-394F-A9AA-B1E44ABE3D32}" presName="level2Shape" presStyleLbl="node2" presStyleIdx="1" presStyleCnt="2"/>
      <dgm:spPr/>
    </dgm:pt>
    <dgm:pt modelId="{FA0697D4-1E55-5444-87B9-1126BF3E30D5}" type="pres">
      <dgm:prSet presAssocID="{370B76A1-EC16-394F-A9AA-B1E44ABE3D32}" presName="hierChild3" presStyleCnt="0"/>
      <dgm:spPr/>
    </dgm:pt>
    <dgm:pt modelId="{6689DDE4-09C5-254E-903D-EA56C5D1F3DB}" type="pres">
      <dgm:prSet presAssocID="{638ECF1A-AA36-2240-B952-60C19AD96E54}" presName="Name19" presStyleLbl="parChTrans1D3" presStyleIdx="2" presStyleCnt="3"/>
      <dgm:spPr/>
    </dgm:pt>
    <dgm:pt modelId="{2DEAEF23-0206-C94C-BECC-93E5BD73F557}" type="pres">
      <dgm:prSet presAssocID="{766699A4-F446-7D4C-B5E4-5310145823F6}" presName="Name21" presStyleCnt="0"/>
      <dgm:spPr/>
    </dgm:pt>
    <dgm:pt modelId="{2C5DA7B7-A3F5-2C47-B582-176DD5F64CC1}" type="pres">
      <dgm:prSet presAssocID="{766699A4-F446-7D4C-B5E4-5310145823F6}" presName="level2Shape" presStyleLbl="node3" presStyleIdx="2" presStyleCnt="3"/>
      <dgm:spPr/>
    </dgm:pt>
    <dgm:pt modelId="{2BE0C3DA-5327-BC40-8754-CAA7E9084761}" type="pres">
      <dgm:prSet presAssocID="{766699A4-F446-7D4C-B5E4-5310145823F6}" presName="hierChild3" presStyleCnt="0"/>
      <dgm:spPr/>
    </dgm:pt>
    <dgm:pt modelId="{5FB25733-634D-164A-A30B-F8A13E2BD4A8}" type="pres">
      <dgm:prSet presAssocID="{1F779D6B-3F8F-6B4E-97FC-6EF7C1158135}" presName="bgShapesFlow" presStyleCnt="0"/>
      <dgm:spPr/>
    </dgm:pt>
    <dgm:pt modelId="{4ECB24D5-4D10-7043-99EA-BA9FEE549014}" type="pres">
      <dgm:prSet presAssocID="{1D00C7EA-1742-1A40-9C23-ADF12E5FDCF4}" presName="rectComp" presStyleCnt="0"/>
      <dgm:spPr/>
    </dgm:pt>
    <dgm:pt modelId="{DAF187A4-D0DD-6342-A816-3485F49C7C1E}" type="pres">
      <dgm:prSet presAssocID="{1D00C7EA-1742-1A40-9C23-ADF12E5FDCF4}" presName="bgRect" presStyleLbl="bgShp" presStyleIdx="0" presStyleCnt="3"/>
      <dgm:spPr/>
    </dgm:pt>
    <dgm:pt modelId="{D032E950-B907-5849-87F8-E071B52E4EBB}" type="pres">
      <dgm:prSet presAssocID="{1D00C7EA-1742-1A40-9C23-ADF12E5FDCF4}" presName="bgRectTx" presStyleLbl="bgShp" presStyleIdx="0" presStyleCnt="3">
        <dgm:presLayoutVars>
          <dgm:bulletEnabled val="1"/>
        </dgm:presLayoutVars>
      </dgm:prSet>
      <dgm:spPr/>
    </dgm:pt>
    <dgm:pt modelId="{856EBD55-DC7E-E34A-9429-22E9E7DA305E}" type="pres">
      <dgm:prSet presAssocID="{1D00C7EA-1742-1A40-9C23-ADF12E5FDCF4}" presName="spComp" presStyleCnt="0"/>
      <dgm:spPr/>
    </dgm:pt>
    <dgm:pt modelId="{2AF0EF5B-5CAE-4A43-A762-6C0CE8C2CCF6}" type="pres">
      <dgm:prSet presAssocID="{1D00C7EA-1742-1A40-9C23-ADF12E5FDCF4}" presName="vSp" presStyleCnt="0"/>
      <dgm:spPr/>
    </dgm:pt>
    <dgm:pt modelId="{52F5AC6B-1979-EA49-858C-714BF48F1837}" type="pres">
      <dgm:prSet presAssocID="{0E9261BB-0A49-FC49-9DE1-A1310ABA52E7}" presName="rectComp" presStyleCnt="0"/>
      <dgm:spPr/>
    </dgm:pt>
    <dgm:pt modelId="{B54A9264-E5AB-B04B-A43E-E4C1C094FFEF}" type="pres">
      <dgm:prSet presAssocID="{0E9261BB-0A49-FC49-9DE1-A1310ABA52E7}" presName="bgRect" presStyleLbl="bgShp" presStyleIdx="1" presStyleCnt="3"/>
      <dgm:spPr/>
    </dgm:pt>
    <dgm:pt modelId="{0F32B1A6-9FA2-E043-AAED-AF99989079E5}" type="pres">
      <dgm:prSet presAssocID="{0E9261BB-0A49-FC49-9DE1-A1310ABA52E7}" presName="bgRectTx" presStyleLbl="bgShp" presStyleIdx="1" presStyleCnt="3">
        <dgm:presLayoutVars>
          <dgm:bulletEnabled val="1"/>
        </dgm:presLayoutVars>
      </dgm:prSet>
      <dgm:spPr/>
    </dgm:pt>
    <dgm:pt modelId="{E7CBB68F-7F76-5C48-91EF-CC8E03C5CB29}" type="pres">
      <dgm:prSet presAssocID="{0E9261BB-0A49-FC49-9DE1-A1310ABA52E7}" presName="spComp" presStyleCnt="0"/>
      <dgm:spPr/>
    </dgm:pt>
    <dgm:pt modelId="{74C30459-0ABF-9645-B309-0F6404D3A275}" type="pres">
      <dgm:prSet presAssocID="{0E9261BB-0A49-FC49-9DE1-A1310ABA52E7}" presName="vSp" presStyleCnt="0"/>
      <dgm:spPr/>
    </dgm:pt>
    <dgm:pt modelId="{5E7DE4D0-743A-E748-B04B-C41B952D3C83}" type="pres">
      <dgm:prSet presAssocID="{18B442C0-9A78-C64D-937E-494E12195E9B}" presName="rectComp" presStyleCnt="0"/>
      <dgm:spPr/>
    </dgm:pt>
    <dgm:pt modelId="{330DE6DB-398B-3F4E-A3C8-0069076EC12A}" type="pres">
      <dgm:prSet presAssocID="{18B442C0-9A78-C64D-937E-494E12195E9B}" presName="bgRect" presStyleLbl="bgShp" presStyleIdx="2" presStyleCnt="3"/>
      <dgm:spPr/>
    </dgm:pt>
    <dgm:pt modelId="{748A32BC-A7CA-6F4E-9579-316E3E9BA8B3}" type="pres">
      <dgm:prSet presAssocID="{18B442C0-9A78-C64D-937E-494E12195E9B}" presName="bgRectTx" presStyleLbl="bgShp" presStyleIdx="2" presStyleCnt="3">
        <dgm:presLayoutVars>
          <dgm:bulletEnabled val="1"/>
        </dgm:presLayoutVars>
      </dgm:prSet>
      <dgm:spPr/>
    </dgm:pt>
  </dgm:ptLst>
  <dgm:cxnLst>
    <dgm:cxn modelId="{3CCE8A07-992B-2040-9577-5BDD5E896F59}" srcId="{ADD72F6E-9FB6-C044-BFFE-6EC544894506}" destId="{370B76A1-EC16-394F-A9AA-B1E44ABE3D32}" srcOrd="1" destOrd="0" parTransId="{E7FCEAD8-9249-494D-9E6C-53BEFAD16558}" sibTransId="{12571B7A-6E6A-3B49-8651-35668577D39B}"/>
    <dgm:cxn modelId="{F31F970F-5846-B947-9AB9-241BAB55D286}" type="presOf" srcId="{766699A4-F446-7D4C-B5E4-5310145823F6}" destId="{2C5DA7B7-A3F5-2C47-B582-176DD5F64CC1}" srcOrd="0" destOrd="0" presId="urn:microsoft.com/office/officeart/2005/8/layout/hierarchy6"/>
    <dgm:cxn modelId="{D40AD311-5C77-E44A-91D5-432B50499E2E}" srcId="{3BE583F7-3660-C74D-8DE5-5BDAD6F06ED0}" destId="{07F92D7A-2386-374B-8FD4-460362BB7464}" srcOrd="1" destOrd="0" parTransId="{D43E2CA0-AD40-334D-AE66-7362A0DF8BE9}" sibTransId="{8DE2F6DF-8BB2-A54B-B5F1-75BDB1EDADA9}"/>
    <dgm:cxn modelId="{27111417-42A7-C549-A6EF-6E89CBBF5013}" srcId="{ADD72F6E-9FB6-C044-BFFE-6EC544894506}" destId="{3BE583F7-3660-C74D-8DE5-5BDAD6F06ED0}" srcOrd="0" destOrd="0" parTransId="{4A32472E-A657-9C4B-931B-641965813ABA}" sibTransId="{300F8F86-AD23-B64B-8033-AB7AF8764CA4}"/>
    <dgm:cxn modelId="{231C005D-A75E-4D4C-9811-539B07C1B68C}" srcId="{1F779D6B-3F8F-6B4E-97FC-6EF7C1158135}" destId="{1D00C7EA-1742-1A40-9C23-ADF12E5FDCF4}" srcOrd="1" destOrd="0" parTransId="{F0291CE2-2EA9-3C44-ADED-629DA98753CD}" sibTransId="{62CE4909-E061-7C41-A823-14629843B452}"/>
    <dgm:cxn modelId="{B64D8F41-45D5-8648-92F1-A1CA95840C39}" type="presOf" srcId="{ADD72F6E-9FB6-C044-BFFE-6EC544894506}" destId="{57497DD7-1AA2-F442-A8D9-BC0EA9E350E9}" srcOrd="0" destOrd="0" presId="urn:microsoft.com/office/officeart/2005/8/layout/hierarchy6"/>
    <dgm:cxn modelId="{A316A367-008A-D243-82A6-3C37DA5CA3AC}" type="presOf" srcId="{83253983-0C87-A845-A445-1C6EC3B5D086}" destId="{52544C04-F8D6-BE46-8B9A-305105D78102}" srcOrd="0" destOrd="0" presId="urn:microsoft.com/office/officeart/2005/8/layout/hierarchy6"/>
    <dgm:cxn modelId="{8E54AB67-852D-BF4A-86E1-6DEBF81927EB}" srcId="{370B76A1-EC16-394F-A9AA-B1E44ABE3D32}" destId="{766699A4-F446-7D4C-B5E4-5310145823F6}" srcOrd="0" destOrd="0" parTransId="{638ECF1A-AA36-2240-B952-60C19AD96E54}" sibTransId="{8D0E480B-6C96-9A42-98B3-F3EF48168875}"/>
    <dgm:cxn modelId="{0E94B348-E46A-834D-B1BD-9994C3DA0B64}" type="presOf" srcId="{1F779D6B-3F8F-6B4E-97FC-6EF7C1158135}" destId="{40B35F38-0AFD-384B-9BEF-310FA2F3BF97}" srcOrd="0" destOrd="0" presId="urn:microsoft.com/office/officeart/2005/8/layout/hierarchy6"/>
    <dgm:cxn modelId="{DBC44649-E6C9-C54D-800B-0EE61C0C8351}" srcId="{1F779D6B-3F8F-6B4E-97FC-6EF7C1158135}" destId="{0E9261BB-0A49-FC49-9DE1-A1310ABA52E7}" srcOrd="2" destOrd="0" parTransId="{30723ED2-D0C5-724D-9295-C1A176244741}" sibTransId="{35B54948-8F00-1840-AE28-EF74EF54B9FF}"/>
    <dgm:cxn modelId="{C68A0D4A-45B9-7140-A606-579542918306}" type="presOf" srcId="{D43E2CA0-AD40-334D-AE66-7362A0DF8BE9}" destId="{497A89FA-317F-AC4B-8297-B24251F7AA5D}" srcOrd="0" destOrd="0" presId="urn:microsoft.com/office/officeart/2005/8/layout/hierarchy6"/>
    <dgm:cxn modelId="{66B67A53-D043-1D42-A2C7-B29AA907412E}" type="presOf" srcId="{4A32472E-A657-9C4B-931B-641965813ABA}" destId="{285B875F-D83C-A14E-8E03-56AD3D46D2B0}" srcOrd="0" destOrd="0" presId="urn:microsoft.com/office/officeart/2005/8/layout/hierarchy6"/>
    <dgm:cxn modelId="{353AFE55-D060-984A-B3C4-64983FC775A4}" type="presOf" srcId="{3BE583F7-3660-C74D-8DE5-5BDAD6F06ED0}" destId="{10FE9661-974A-4442-8965-9215714890DB}" srcOrd="0" destOrd="0" presId="urn:microsoft.com/office/officeart/2005/8/layout/hierarchy6"/>
    <dgm:cxn modelId="{272C0288-E8A2-B34A-973C-239323158D0A}" srcId="{3BE583F7-3660-C74D-8DE5-5BDAD6F06ED0}" destId="{20D09404-34EC-124E-B3F1-3245E3AF32A0}" srcOrd="0" destOrd="0" parTransId="{83253983-0C87-A845-A445-1C6EC3B5D086}" sibTransId="{03012E4A-C92A-1142-A3BD-A15E1BB71BA6}"/>
    <dgm:cxn modelId="{EE1B428B-BFB4-1145-ACC9-027F5A3AC8D6}" type="presOf" srcId="{638ECF1A-AA36-2240-B952-60C19AD96E54}" destId="{6689DDE4-09C5-254E-903D-EA56C5D1F3DB}" srcOrd="0" destOrd="0" presId="urn:microsoft.com/office/officeart/2005/8/layout/hierarchy6"/>
    <dgm:cxn modelId="{F221C091-3FFB-1C4C-A420-5357E9444364}" srcId="{1F779D6B-3F8F-6B4E-97FC-6EF7C1158135}" destId="{18B442C0-9A78-C64D-937E-494E12195E9B}" srcOrd="3" destOrd="0" parTransId="{BE778C5B-8BD0-EA4D-AA01-C6381D8CAC3C}" sibTransId="{D24E8B29-0F9F-2840-8374-0F80E9083093}"/>
    <dgm:cxn modelId="{A1E2D791-A659-6F4D-9606-13AF1484A8A4}" type="presOf" srcId="{07F92D7A-2386-374B-8FD4-460362BB7464}" destId="{E1D31E27-E7A4-2749-BD40-A2371A190161}" srcOrd="0" destOrd="0" presId="urn:microsoft.com/office/officeart/2005/8/layout/hierarchy6"/>
    <dgm:cxn modelId="{3EBDA896-932E-AA47-B207-0B583B8F2E50}" type="presOf" srcId="{1D00C7EA-1742-1A40-9C23-ADF12E5FDCF4}" destId="{D032E950-B907-5849-87F8-E071B52E4EBB}" srcOrd="1" destOrd="0" presId="urn:microsoft.com/office/officeart/2005/8/layout/hierarchy6"/>
    <dgm:cxn modelId="{420707A0-413C-7B43-96B6-C6EEB01BCA1C}" type="presOf" srcId="{370B76A1-EC16-394F-A9AA-B1E44ABE3D32}" destId="{6813D46F-4329-7C4D-BD3A-129DAF70D97C}" srcOrd="0" destOrd="0" presId="urn:microsoft.com/office/officeart/2005/8/layout/hierarchy6"/>
    <dgm:cxn modelId="{7C8EE6A9-C061-DE42-B450-C2400B720D1D}" type="presOf" srcId="{1D00C7EA-1742-1A40-9C23-ADF12E5FDCF4}" destId="{DAF187A4-D0DD-6342-A816-3485F49C7C1E}" srcOrd="0" destOrd="0" presId="urn:microsoft.com/office/officeart/2005/8/layout/hierarchy6"/>
    <dgm:cxn modelId="{235482AD-8250-D44A-8C25-6582CE58763F}" type="presOf" srcId="{0E9261BB-0A49-FC49-9DE1-A1310ABA52E7}" destId="{0F32B1A6-9FA2-E043-AAED-AF99989079E5}" srcOrd="1" destOrd="0" presId="urn:microsoft.com/office/officeart/2005/8/layout/hierarchy6"/>
    <dgm:cxn modelId="{95D47BB3-AE77-5348-9572-6D17CB3CB1C8}" type="presOf" srcId="{18B442C0-9A78-C64D-937E-494E12195E9B}" destId="{748A32BC-A7CA-6F4E-9579-316E3E9BA8B3}" srcOrd="1" destOrd="0" presId="urn:microsoft.com/office/officeart/2005/8/layout/hierarchy6"/>
    <dgm:cxn modelId="{A027F5D1-9D22-4F42-A3D5-826AFFE9A2BA}" type="presOf" srcId="{18B442C0-9A78-C64D-937E-494E12195E9B}" destId="{330DE6DB-398B-3F4E-A3C8-0069076EC12A}" srcOrd="0" destOrd="0" presId="urn:microsoft.com/office/officeart/2005/8/layout/hierarchy6"/>
    <dgm:cxn modelId="{324BC6D8-1575-754D-A859-EA7FD574281D}" type="presOf" srcId="{E7FCEAD8-9249-494D-9E6C-53BEFAD16558}" destId="{4E143E31-F16C-4745-8E7C-C30221AF1E0F}" srcOrd="0" destOrd="0" presId="urn:microsoft.com/office/officeart/2005/8/layout/hierarchy6"/>
    <dgm:cxn modelId="{953B2AE8-36ED-974C-98EA-52342CEC0B14}" type="presOf" srcId="{20D09404-34EC-124E-B3F1-3245E3AF32A0}" destId="{6AFE9E58-4463-8043-A9A6-2D4048051EC5}" srcOrd="0" destOrd="0" presId="urn:microsoft.com/office/officeart/2005/8/layout/hierarchy6"/>
    <dgm:cxn modelId="{83CE60F9-C2EC-2B47-B334-1636C1569D0F}" srcId="{1F779D6B-3F8F-6B4E-97FC-6EF7C1158135}" destId="{ADD72F6E-9FB6-C044-BFFE-6EC544894506}" srcOrd="0" destOrd="0" parTransId="{38C2E216-B094-284B-B385-6C76BA2FEFB6}" sibTransId="{23A130D7-ABBF-4540-B4D2-E1C90A85FC8C}"/>
    <dgm:cxn modelId="{F26AAAFC-7BCD-3142-BE10-51AF490086DB}" type="presOf" srcId="{0E9261BB-0A49-FC49-9DE1-A1310ABA52E7}" destId="{B54A9264-E5AB-B04B-A43E-E4C1C094FFEF}" srcOrd="0" destOrd="0" presId="urn:microsoft.com/office/officeart/2005/8/layout/hierarchy6"/>
    <dgm:cxn modelId="{6B02A9A5-EE0B-A945-B90B-8230635171FF}" type="presParOf" srcId="{40B35F38-0AFD-384B-9BEF-310FA2F3BF97}" destId="{91019424-72E1-3543-A39E-3E42FA3A99F5}" srcOrd="0" destOrd="0" presId="urn:microsoft.com/office/officeart/2005/8/layout/hierarchy6"/>
    <dgm:cxn modelId="{F14CAACC-653B-C44D-9F5C-79C7C2305462}" type="presParOf" srcId="{91019424-72E1-3543-A39E-3E42FA3A99F5}" destId="{334A2031-C6CB-1248-BA89-27FDF11C2474}" srcOrd="0" destOrd="0" presId="urn:microsoft.com/office/officeart/2005/8/layout/hierarchy6"/>
    <dgm:cxn modelId="{2CF5BD12-1B1D-384E-90A0-F79E0954BB82}" type="presParOf" srcId="{91019424-72E1-3543-A39E-3E42FA3A99F5}" destId="{AC3DE3C5-D0F3-A54E-B87D-22F3E319FB9B}" srcOrd="1" destOrd="0" presId="urn:microsoft.com/office/officeart/2005/8/layout/hierarchy6"/>
    <dgm:cxn modelId="{82A7BF14-2CED-C14B-935A-A2246643026C}" type="presParOf" srcId="{AC3DE3C5-D0F3-A54E-B87D-22F3E319FB9B}" destId="{301A3D90-EF41-0E49-8FBA-EAAB7AF1E97E}" srcOrd="0" destOrd="0" presId="urn:microsoft.com/office/officeart/2005/8/layout/hierarchy6"/>
    <dgm:cxn modelId="{814BE548-3F2F-B74C-B749-AECB35A4B97F}" type="presParOf" srcId="{301A3D90-EF41-0E49-8FBA-EAAB7AF1E97E}" destId="{57497DD7-1AA2-F442-A8D9-BC0EA9E350E9}" srcOrd="0" destOrd="0" presId="urn:microsoft.com/office/officeart/2005/8/layout/hierarchy6"/>
    <dgm:cxn modelId="{3F94BA8A-C51D-1F47-BAA9-EDB43EC8DE94}" type="presParOf" srcId="{301A3D90-EF41-0E49-8FBA-EAAB7AF1E97E}" destId="{145D0524-F8A7-594B-B1E9-23BB1A75DB04}" srcOrd="1" destOrd="0" presId="urn:microsoft.com/office/officeart/2005/8/layout/hierarchy6"/>
    <dgm:cxn modelId="{1F8B0892-CA8C-484C-9416-CF3A93282569}" type="presParOf" srcId="{145D0524-F8A7-594B-B1E9-23BB1A75DB04}" destId="{285B875F-D83C-A14E-8E03-56AD3D46D2B0}" srcOrd="0" destOrd="0" presId="urn:microsoft.com/office/officeart/2005/8/layout/hierarchy6"/>
    <dgm:cxn modelId="{830914CB-12D2-7040-9638-17F92EBB03F1}" type="presParOf" srcId="{145D0524-F8A7-594B-B1E9-23BB1A75DB04}" destId="{E2DA916D-5609-C749-AF03-2D133B4DD0A2}" srcOrd="1" destOrd="0" presId="urn:microsoft.com/office/officeart/2005/8/layout/hierarchy6"/>
    <dgm:cxn modelId="{BF20A705-01B7-7346-AA62-8CC5473D13F1}" type="presParOf" srcId="{E2DA916D-5609-C749-AF03-2D133B4DD0A2}" destId="{10FE9661-974A-4442-8965-9215714890DB}" srcOrd="0" destOrd="0" presId="urn:microsoft.com/office/officeart/2005/8/layout/hierarchy6"/>
    <dgm:cxn modelId="{A45B8C11-57D4-1F4B-8CA9-9D79BB5157D5}" type="presParOf" srcId="{E2DA916D-5609-C749-AF03-2D133B4DD0A2}" destId="{812DD96A-D56F-CD49-A6E8-C58A4B428783}" srcOrd="1" destOrd="0" presId="urn:microsoft.com/office/officeart/2005/8/layout/hierarchy6"/>
    <dgm:cxn modelId="{06ED9EB9-8149-C94B-ABC4-B912AD5C08E7}" type="presParOf" srcId="{812DD96A-D56F-CD49-A6E8-C58A4B428783}" destId="{52544C04-F8D6-BE46-8B9A-305105D78102}" srcOrd="0" destOrd="0" presId="urn:microsoft.com/office/officeart/2005/8/layout/hierarchy6"/>
    <dgm:cxn modelId="{67DCA027-5E6F-B946-ABB9-3FA747B867BC}" type="presParOf" srcId="{812DD96A-D56F-CD49-A6E8-C58A4B428783}" destId="{F6ABBE79-8123-E84A-B955-B1DCC0D1C08A}" srcOrd="1" destOrd="0" presId="urn:microsoft.com/office/officeart/2005/8/layout/hierarchy6"/>
    <dgm:cxn modelId="{14608D38-9892-664D-99AD-7D58FFB39FE1}" type="presParOf" srcId="{F6ABBE79-8123-E84A-B955-B1DCC0D1C08A}" destId="{6AFE9E58-4463-8043-A9A6-2D4048051EC5}" srcOrd="0" destOrd="0" presId="urn:microsoft.com/office/officeart/2005/8/layout/hierarchy6"/>
    <dgm:cxn modelId="{3C17D3DB-5F9C-564C-BCA8-29A51ECCC14D}" type="presParOf" srcId="{F6ABBE79-8123-E84A-B955-B1DCC0D1C08A}" destId="{DD5EFEFB-A7E8-1240-BEEB-983488A920B9}" srcOrd="1" destOrd="0" presId="urn:microsoft.com/office/officeart/2005/8/layout/hierarchy6"/>
    <dgm:cxn modelId="{D127EFB2-96AD-0840-9166-92FEE42F2DA8}" type="presParOf" srcId="{812DD96A-D56F-CD49-A6E8-C58A4B428783}" destId="{497A89FA-317F-AC4B-8297-B24251F7AA5D}" srcOrd="2" destOrd="0" presId="urn:microsoft.com/office/officeart/2005/8/layout/hierarchy6"/>
    <dgm:cxn modelId="{FC3DF14C-637F-5B4A-9744-618CE5F2FD78}" type="presParOf" srcId="{812DD96A-D56F-CD49-A6E8-C58A4B428783}" destId="{7672D997-5087-DB49-BDA8-33C8193E38AF}" srcOrd="3" destOrd="0" presId="urn:microsoft.com/office/officeart/2005/8/layout/hierarchy6"/>
    <dgm:cxn modelId="{685D9298-6C2C-644F-8333-F17D1E46C8D3}" type="presParOf" srcId="{7672D997-5087-DB49-BDA8-33C8193E38AF}" destId="{E1D31E27-E7A4-2749-BD40-A2371A190161}" srcOrd="0" destOrd="0" presId="urn:microsoft.com/office/officeart/2005/8/layout/hierarchy6"/>
    <dgm:cxn modelId="{0D40C9A5-675A-294D-9B44-248FA7404F70}" type="presParOf" srcId="{7672D997-5087-DB49-BDA8-33C8193E38AF}" destId="{EBA62A9A-72A3-2C4F-A045-877FF225F435}" srcOrd="1" destOrd="0" presId="urn:microsoft.com/office/officeart/2005/8/layout/hierarchy6"/>
    <dgm:cxn modelId="{C040AAFA-CB67-3548-B0CC-D77BB2BC0507}" type="presParOf" srcId="{145D0524-F8A7-594B-B1E9-23BB1A75DB04}" destId="{4E143E31-F16C-4745-8E7C-C30221AF1E0F}" srcOrd="2" destOrd="0" presId="urn:microsoft.com/office/officeart/2005/8/layout/hierarchy6"/>
    <dgm:cxn modelId="{60F79A2E-F0BF-6C4A-B090-736ABEEDE649}" type="presParOf" srcId="{145D0524-F8A7-594B-B1E9-23BB1A75DB04}" destId="{4A1E47F0-ABE5-9440-A80A-66F20698D26B}" srcOrd="3" destOrd="0" presId="urn:microsoft.com/office/officeart/2005/8/layout/hierarchy6"/>
    <dgm:cxn modelId="{7E65F1DC-9B8D-8F4D-9F90-3BA7B498A996}" type="presParOf" srcId="{4A1E47F0-ABE5-9440-A80A-66F20698D26B}" destId="{6813D46F-4329-7C4D-BD3A-129DAF70D97C}" srcOrd="0" destOrd="0" presId="urn:microsoft.com/office/officeart/2005/8/layout/hierarchy6"/>
    <dgm:cxn modelId="{661891E7-E040-8D4D-AA50-A4F811F96C5F}" type="presParOf" srcId="{4A1E47F0-ABE5-9440-A80A-66F20698D26B}" destId="{FA0697D4-1E55-5444-87B9-1126BF3E30D5}" srcOrd="1" destOrd="0" presId="urn:microsoft.com/office/officeart/2005/8/layout/hierarchy6"/>
    <dgm:cxn modelId="{71A7A896-DD46-1645-8828-82D90199CE8F}" type="presParOf" srcId="{FA0697D4-1E55-5444-87B9-1126BF3E30D5}" destId="{6689DDE4-09C5-254E-903D-EA56C5D1F3DB}" srcOrd="0" destOrd="0" presId="urn:microsoft.com/office/officeart/2005/8/layout/hierarchy6"/>
    <dgm:cxn modelId="{B60CFA9E-F0AC-6645-AA23-B897F76518E9}" type="presParOf" srcId="{FA0697D4-1E55-5444-87B9-1126BF3E30D5}" destId="{2DEAEF23-0206-C94C-BECC-93E5BD73F557}" srcOrd="1" destOrd="0" presId="urn:microsoft.com/office/officeart/2005/8/layout/hierarchy6"/>
    <dgm:cxn modelId="{F1632F09-1202-E94F-8131-8D620F783698}" type="presParOf" srcId="{2DEAEF23-0206-C94C-BECC-93E5BD73F557}" destId="{2C5DA7B7-A3F5-2C47-B582-176DD5F64CC1}" srcOrd="0" destOrd="0" presId="urn:microsoft.com/office/officeart/2005/8/layout/hierarchy6"/>
    <dgm:cxn modelId="{0A5DFC04-B9C8-934A-AF52-E4E09189D428}" type="presParOf" srcId="{2DEAEF23-0206-C94C-BECC-93E5BD73F557}" destId="{2BE0C3DA-5327-BC40-8754-CAA7E9084761}" srcOrd="1" destOrd="0" presId="urn:microsoft.com/office/officeart/2005/8/layout/hierarchy6"/>
    <dgm:cxn modelId="{BF9CD092-8A7E-E646-9BD4-EF846CB8F63E}" type="presParOf" srcId="{40B35F38-0AFD-384B-9BEF-310FA2F3BF97}" destId="{5FB25733-634D-164A-A30B-F8A13E2BD4A8}" srcOrd="1" destOrd="0" presId="urn:microsoft.com/office/officeart/2005/8/layout/hierarchy6"/>
    <dgm:cxn modelId="{2B1EA974-5DA2-AB4D-B9D1-EFF15D1D1F34}" type="presParOf" srcId="{5FB25733-634D-164A-A30B-F8A13E2BD4A8}" destId="{4ECB24D5-4D10-7043-99EA-BA9FEE549014}" srcOrd="0" destOrd="0" presId="urn:microsoft.com/office/officeart/2005/8/layout/hierarchy6"/>
    <dgm:cxn modelId="{EE4D0AEF-1F58-2847-8D12-5CA0BFBCF82E}" type="presParOf" srcId="{4ECB24D5-4D10-7043-99EA-BA9FEE549014}" destId="{DAF187A4-D0DD-6342-A816-3485F49C7C1E}" srcOrd="0" destOrd="0" presId="urn:microsoft.com/office/officeart/2005/8/layout/hierarchy6"/>
    <dgm:cxn modelId="{2970221A-3586-3C4F-B077-2D450343C0B4}" type="presParOf" srcId="{4ECB24D5-4D10-7043-99EA-BA9FEE549014}" destId="{D032E950-B907-5849-87F8-E071B52E4EBB}" srcOrd="1" destOrd="0" presId="urn:microsoft.com/office/officeart/2005/8/layout/hierarchy6"/>
    <dgm:cxn modelId="{BB817598-B9C1-ED4F-9A2B-04F4EEC73C11}" type="presParOf" srcId="{5FB25733-634D-164A-A30B-F8A13E2BD4A8}" destId="{856EBD55-DC7E-E34A-9429-22E9E7DA305E}" srcOrd="1" destOrd="0" presId="urn:microsoft.com/office/officeart/2005/8/layout/hierarchy6"/>
    <dgm:cxn modelId="{364E4A4B-6469-C44F-8FF5-066282E7F543}" type="presParOf" srcId="{856EBD55-DC7E-E34A-9429-22E9E7DA305E}" destId="{2AF0EF5B-5CAE-4A43-A762-6C0CE8C2CCF6}" srcOrd="0" destOrd="0" presId="urn:microsoft.com/office/officeart/2005/8/layout/hierarchy6"/>
    <dgm:cxn modelId="{678FFCD6-6CB8-BF46-B0E3-C2DAE1FABC65}" type="presParOf" srcId="{5FB25733-634D-164A-A30B-F8A13E2BD4A8}" destId="{52F5AC6B-1979-EA49-858C-714BF48F1837}" srcOrd="2" destOrd="0" presId="urn:microsoft.com/office/officeart/2005/8/layout/hierarchy6"/>
    <dgm:cxn modelId="{ADB91C98-E65B-914D-A901-027BE7E075D4}" type="presParOf" srcId="{52F5AC6B-1979-EA49-858C-714BF48F1837}" destId="{B54A9264-E5AB-B04B-A43E-E4C1C094FFEF}" srcOrd="0" destOrd="0" presId="urn:microsoft.com/office/officeart/2005/8/layout/hierarchy6"/>
    <dgm:cxn modelId="{638A2743-0E2A-3A4B-80C6-BF5B5A95A36C}" type="presParOf" srcId="{52F5AC6B-1979-EA49-858C-714BF48F1837}" destId="{0F32B1A6-9FA2-E043-AAED-AF99989079E5}" srcOrd="1" destOrd="0" presId="urn:microsoft.com/office/officeart/2005/8/layout/hierarchy6"/>
    <dgm:cxn modelId="{169BBFD2-3D93-2B46-BA10-9C494284596F}" type="presParOf" srcId="{5FB25733-634D-164A-A30B-F8A13E2BD4A8}" destId="{E7CBB68F-7F76-5C48-91EF-CC8E03C5CB29}" srcOrd="3" destOrd="0" presId="urn:microsoft.com/office/officeart/2005/8/layout/hierarchy6"/>
    <dgm:cxn modelId="{EC144A6F-84E6-714C-A56E-B832D1C44F0D}" type="presParOf" srcId="{E7CBB68F-7F76-5C48-91EF-CC8E03C5CB29}" destId="{74C30459-0ABF-9645-B309-0F6404D3A275}" srcOrd="0" destOrd="0" presId="urn:microsoft.com/office/officeart/2005/8/layout/hierarchy6"/>
    <dgm:cxn modelId="{B325E43C-1DE6-7140-8582-4EB897FB74C7}" type="presParOf" srcId="{5FB25733-634D-164A-A30B-F8A13E2BD4A8}" destId="{5E7DE4D0-743A-E748-B04B-C41B952D3C83}" srcOrd="4" destOrd="0" presId="urn:microsoft.com/office/officeart/2005/8/layout/hierarchy6"/>
    <dgm:cxn modelId="{ED88DF61-AB0A-124E-959C-D7D3278A871B}" type="presParOf" srcId="{5E7DE4D0-743A-E748-B04B-C41B952D3C83}" destId="{330DE6DB-398B-3F4E-A3C8-0069076EC12A}" srcOrd="0" destOrd="0" presId="urn:microsoft.com/office/officeart/2005/8/layout/hierarchy6"/>
    <dgm:cxn modelId="{FDF4017A-C64F-0749-946F-DE53D28A71EA}" type="presParOf" srcId="{5E7DE4D0-743A-E748-B04B-C41B952D3C83}" destId="{748A32BC-A7CA-6F4E-9579-316E3E9BA8B3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236682-2DF5-894E-B527-CC6A1E37EAC3}" type="doc">
      <dgm:prSet loTypeId="urn:microsoft.com/office/officeart/2005/8/layout/radial4" loCatId="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7A512D9C-4683-844A-9D2F-09DBE0D30696}">
      <dgm:prSet phldrT="[Text]" custT="1"/>
      <dgm:spPr>
        <a:solidFill>
          <a:srgbClr val="345692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r>
            <a:rPr lang="en-US" altLang="zh-CN" sz="1600" b="1" dirty="0"/>
            <a:t>Tenant</a:t>
          </a:r>
          <a:r>
            <a:rPr lang="zh-CN" altLang="en-US" sz="1600" b="1" dirty="0"/>
            <a:t> </a:t>
          </a:r>
          <a:r>
            <a:rPr lang="en-US" altLang="zh-CN" sz="1600" b="1" dirty="0"/>
            <a:t>Resource</a:t>
          </a:r>
          <a:endParaRPr lang="en-GB" sz="1600" b="1" dirty="0"/>
        </a:p>
      </dgm:t>
    </dgm:pt>
    <dgm:pt modelId="{46811309-D8A2-5348-A9DD-893B34DEDBBA}" type="parTrans" cxnId="{BE0D95B3-0DD9-B146-9DD2-15F898C6A373}">
      <dgm:prSet/>
      <dgm:spPr/>
      <dgm:t>
        <a:bodyPr/>
        <a:lstStyle/>
        <a:p>
          <a:endParaRPr lang="en-GB" sz="1600"/>
        </a:p>
      </dgm:t>
    </dgm:pt>
    <dgm:pt modelId="{E6662127-D1A4-7045-BF32-2F427E532F28}" type="sibTrans" cxnId="{BE0D95B3-0DD9-B146-9DD2-15F898C6A373}">
      <dgm:prSet/>
      <dgm:spPr/>
      <dgm:t>
        <a:bodyPr/>
        <a:lstStyle/>
        <a:p>
          <a:endParaRPr lang="en-GB" sz="1600"/>
        </a:p>
      </dgm:t>
    </dgm:pt>
    <dgm:pt modelId="{A4687D74-9C89-3A46-B011-6B0323DC678E}">
      <dgm:prSet phldrT="[Text]" custT="1"/>
      <dgm:spPr>
        <a:solidFill>
          <a:srgbClr val="345692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r>
            <a:rPr lang="en-GB" sz="1600" dirty="0"/>
            <a:t>CPU</a:t>
          </a:r>
        </a:p>
      </dgm:t>
    </dgm:pt>
    <dgm:pt modelId="{4F2B5734-1194-9841-B6E2-C8EC8134D04F}" type="parTrans" cxnId="{BCFACA84-3FE5-A942-8C9E-6A9305C6372E}">
      <dgm:prSet/>
      <dgm:spPr>
        <a:solidFill>
          <a:srgbClr val="345692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endParaRPr lang="en-GB" sz="1600"/>
        </a:p>
      </dgm:t>
    </dgm:pt>
    <dgm:pt modelId="{78DF44C1-B9BB-824D-93A8-C5972964FC78}" type="sibTrans" cxnId="{BCFACA84-3FE5-A942-8C9E-6A9305C6372E}">
      <dgm:prSet/>
      <dgm:spPr/>
      <dgm:t>
        <a:bodyPr/>
        <a:lstStyle/>
        <a:p>
          <a:endParaRPr lang="en-GB" sz="1600"/>
        </a:p>
      </dgm:t>
    </dgm:pt>
    <dgm:pt modelId="{DCA1E6E7-2519-664B-9E33-2EA2AB31683D}">
      <dgm:prSet phldrT="[Text]" custT="1"/>
      <dgm:spPr>
        <a:solidFill>
          <a:srgbClr val="00B0F0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r>
            <a:rPr lang="en-GB" sz="1600" dirty="0"/>
            <a:t>Memory</a:t>
          </a:r>
        </a:p>
      </dgm:t>
    </dgm:pt>
    <dgm:pt modelId="{D805A149-31CB-E341-A5C2-3CDD8FA26F81}" type="parTrans" cxnId="{4D8F1B69-983F-8045-9E00-163FE16EF267}">
      <dgm:prSet/>
      <dgm:spPr>
        <a:solidFill>
          <a:srgbClr val="00B0F0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endParaRPr lang="en-GB" sz="1600"/>
        </a:p>
      </dgm:t>
    </dgm:pt>
    <dgm:pt modelId="{6368395F-7072-AB4D-A814-468961F68D1C}" type="sibTrans" cxnId="{4D8F1B69-983F-8045-9E00-163FE16EF267}">
      <dgm:prSet/>
      <dgm:spPr/>
      <dgm:t>
        <a:bodyPr/>
        <a:lstStyle/>
        <a:p>
          <a:endParaRPr lang="en-GB" sz="1600"/>
        </a:p>
      </dgm:t>
    </dgm:pt>
    <dgm:pt modelId="{295A1E00-7BA5-F742-8F5C-97FE7CF62067}">
      <dgm:prSet phldrT="[Text]" custT="1"/>
      <dgm:spPr>
        <a:solidFill>
          <a:srgbClr val="79BD28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r>
            <a:rPr lang="en-GB" sz="1600" dirty="0"/>
            <a:t>Storage</a:t>
          </a:r>
        </a:p>
      </dgm:t>
    </dgm:pt>
    <dgm:pt modelId="{99122143-6FDD-FF42-B001-B0D4BB13AE2B}" type="parTrans" cxnId="{B7AAF4E8-9DC7-4743-A92A-82F469EE6A61}">
      <dgm:prSet/>
      <dgm:spPr>
        <a:solidFill>
          <a:srgbClr val="79BD28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endParaRPr lang="en-GB" sz="1600"/>
        </a:p>
      </dgm:t>
    </dgm:pt>
    <dgm:pt modelId="{9374E655-D991-DD48-B325-57BA734A93C3}" type="sibTrans" cxnId="{B7AAF4E8-9DC7-4743-A92A-82F469EE6A61}">
      <dgm:prSet/>
      <dgm:spPr/>
      <dgm:t>
        <a:bodyPr/>
        <a:lstStyle/>
        <a:p>
          <a:endParaRPr lang="en-GB" sz="1600"/>
        </a:p>
      </dgm:t>
    </dgm:pt>
    <dgm:pt modelId="{45B79555-C612-8B42-8991-D968D7B51B06}">
      <dgm:prSet custT="1"/>
      <dgm:spPr>
        <a:solidFill>
          <a:srgbClr val="5F7491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r>
            <a:rPr lang="en-GB" sz="1600" dirty="0"/>
            <a:t>IP Address</a:t>
          </a:r>
        </a:p>
      </dgm:t>
    </dgm:pt>
    <dgm:pt modelId="{7D8F904B-E878-8B48-A317-F232CFCD34CD}" type="parTrans" cxnId="{9AF706BA-030C-B64C-81ED-0AFBBE595221}">
      <dgm:prSet/>
      <dgm:spPr>
        <a:solidFill>
          <a:srgbClr val="5F7491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endParaRPr lang="en-GB" sz="1600"/>
        </a:p>
      </dgm:t>
    </dgm:pt>
    <dgm:pt modelId="{189726C7-18D7-914A-A537-29E9FCC04E2A}" type="sibTrans" cxnId="{9AF706BA-030C-B64C-81ED-0AFBBE595221}">
      <dgm:prSet/>
      <dgm:spPr/>
      <dgm:t>
        <a:bodyPr/>
        <a:lstStyle/>
        <a:p>
          <a:endParaRPr lang="en-GB" sz="1600"/>
        </a:p>
      </dgm:t>
    </dgm:pt>
    <dgm:pt modelId="{C3CF2179-0455-7E4A-B77F-D8AC30A3A0BB}">
      <dgm:prSet custT="1"/>
      <dgm:spPr>
        <a:solidFill>
          <a:srgbClr val="15BCB4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r>
            <a:rPr lang="en-GB" sz="1600" dirty="0"/>
            <a:t>Bandwidth</a:t>
          </a:r>
        </a:p>
      </dgm:t>
    </dgm:pt>
    <dgm:pt modelId="{28851C91-4585-C54C-9BD7-0ACCD158CBC0}" type="parTrans" cxnId="{B936D27D-BAF8-7541-B831-D97951956FDB}">
      <dgm:prSet/>
      <dgm:spPr>
        <a:solidFill>
          <a:srgbClr val="15BCB4"/>
        </a:solidFill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gm:spPr>
      <dgm:t>
        <a:bodyPr/>
        <a:lstStyle/>
        <a:p>
          <a:endParaRPr lang="en-GB" sz="1600"/>
        </a:p>
      </dgm:t>
    </dgm:pt>
    <dgm:pt modelId="{B7342E8F-310A-E449-A1C4-6D88F5274667}" type="sibTrans" cxnId="{B936D27D-BAF8-7541-B831-D97951956FDB}">
      <dgm:prSet/>
      <dgm:spPr/>
      <dgm:t>
        <a:bodyPr/>
        <a:lstStyle/>
        <a:p>
          <a:endParaRPr lang="en-GB" sz="1600"/>
        </a:p>
      </dgm:t>
    </dgm:pt>
    <dgm:pt modelId="{9E62D107-1BDA-3349-A211-B0760A565E8D}" type="pres">
      <dgm:prSet presAssocID="{36236682-2DF5-894E-B527-CC6A1E37EAC3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B91C511-856C-554F-A2E3-995CFB4ACCB7}" type="pres">
      <dgm:prSet presAssocID="{7A512D9C-4683-844A-9D2F-09DBE0D30696}" presName="centerShape" presStyleLbl="node0" presStyleIdx="0" presStyleCnt="1" custLinFactNeighborY="-730"/>
      <dgm:spPr/>
    </dgm:pt>
    <dgm:pt modelId="{2D69F9E4-146D-0F49-9B86-2D9048F25A88}" type="pres">
      <dgm:prSet presAssocID="{4F2B5734-1194-9841-B6E2-C8EC8134D04F}" presName="parTrans" presStyleLbl="bgSibTrans2D1" presStyleIdx="0" presStyleCnt="5"/>
      <dgm:spPr/>
    </dgm:pt>
    <dgm:pt modelId="{A99C1FFD-9524-3242-BE7F-CCAFF2F91B6C}" type="pres">
      <dgm:prSet presAssocID="{A4687D74-9C89-3A46-B011-6B0323DC678E}" presName="node" presStyleLbl="node1" presStyleIdx="0" presStyleCnt="5" custRadScaleRad="100011" custRadScaleInc="2323">
        <dgm:presLayoutVars>
          <dgm:bulletEnabled val="1"/>
        </dgm:presLayoutVars>
      </dgm:prSet>
      <dgm:spPr/>
    </dgm:pt>
    <dgm:pt modelId="{56AB4ED4-7E91-4944-9349-F32FAA72A8D3}" type="pres">
      <dgm:prSet presAssocID="{D805A149-31CB-E341-A5C2-3CDD8FA26F81}" presName="parTrans" presStyleLbl="bgSibTrans2D1" presStyleIdx="1" presStyleCnt="5"/>
      <dgm:spPr/>
    </dgm:pt>
    <dgm:pt modelId="{1A402BAC-898E-F244-8026-B9C7D7A58C06}" type="pres">
      <dgm:prSet presAssocID="{DCA1E6E7-2519-664B-9E33-2EA2AB31683D}" presName="node" presStyleLbl="node1" presStyleIdx="1" presStyleCnt="5" custRadScaleRad="101038" custRadScaleInc="1626">
        <dgm:presLayoutVars>
          <dgm:bulletEnabled val="1"/>
        </dgm:presLayoutVars>
      </dgm:prSet>
      <dgm:spPr/>
    </dgm:pt>
    <dgm:pt modelId="{C6A2D4F3-6E6B-8847-AE65-6FE906224766}" type="pres">
      <dgm:prSet presAssocID="{99122143-6FDD-FF42-B001-B0D4BB13AE2B}" presName="parTrans" presStyleLbl="bgSibTrans2D1" presStyleIdx="2" presStyleCnt="5"/>
      <dgm:spPr/>
    </dgm:pt>
    <dgm:pt modelId="{E6527CF4-7B5A-CF45-8F5E-A612D4FF0880}" type="pres">
      <dgm:prSet presAssocID="{295A1E00-7BA5-F742-8F5C-97FE7CF62067}" presName="node" presStyleLbl="node1" presStyleIdx="2" presStyleCnt="5" custRadScaleRad="101460">
        <dgm:presLayoutVars>
          <dgm:bulletEnabled val="1"/>
        </dgm:presLayoutVars>
      </dgm:prSet>
      <dgm:spPr/>
    </dgm:pt>
    <dgm:pt modelId="{391D4352-CFA6-ED4A-9FD3-08B001958B37}" type="pres">
      <dgm:prSet presAssocID="{7D8F904B-E878-8B48-A317-F232CFCD34CD}" presName="parTrans" presStyleLbl="bgSibTrans2D1" presStyleIdx="3" presStyleCnt="5"/>
      <dgm:spPr/>
    </dgm:pt>
    <dgm:pt modelId="{081411A0-9781-1841-BDDB-CFAE56367DEC}" type="pres">
      <dgm:prSet presAssocID="{45B79555-C612-8B42-8991-D968D7B51B06}" presName="node" presStyleLbl="node1" presStyleIdx="3" presStyleCnt="5">
        <dgm:presLayoutVars>
          <dgm:bulletEnabled val="1"/>
        </dgm:presLayoutVars>
      </dgm:prSet>
      <dgm:spPr/>
    </dgm:pt>
    <dgm:pt modelId="{75A76DC3-F9C8-D34A-AE7B-1E4CBD042710}" type="pres">
      <dgm:prSet presAssocID="{28851C91-4585-C54C-9BD7-0ACCD158CBC0}" presName="parTrans" presStyleLbl="bgSibTrans2D1" presStyleIdx="4" presStyleCnt="5"/>
      <dgm:spPr/>
    </dgm:pt>
    <dgm:pt modelId="{EADD8EB7-96A6-4848-94AE-38E7D1147E08}" type="pres">
      <dgm:prSet presAssocID="{C3CF2179-0455-7E4A-B77F-D8AC30A3A0BB}" presName="node" presStyleLbl="node1" presStyleIdx="4" presStyleCnt="5" custRadScaleRad="100011" custRadScaleInc="-2323">
        <dgm:presLayoutVars>
          <dgm:bulletEnabled val="1"/>
        </dgm:presLayoutVars>
      </dgm:prSet>
      <dgm:spPr/>
    </dgm:pt>
  </dgm:ptLst>
  <dgm:cxnLst>
    <dgm:cxn modelId="{AC90FC07-6AEB-2A48-AF61-185A034AED98}" type="presOf" srcId="{7A512D9C-4683-844A-9D2F-09DBE0D30696}" destId="{DB91C511-856C-554F-A2E3-995CFB4ACCB7}" srcOrd="0" destOrd="0" presId="urn:microsoft.com/office/officeart/2005/8/layout/radial4"/>
    <dgm:cxn modelId="{5D931113-E9ED-B84B-A3CE-F2FB980B6FB7}" type="presOf" srcId="{28851C91-4585-C54C-9BD7-0ACCD158CBC0}" destId="{75A76DC3-F9C8-D34A-AE7B-1E4CBD042710}" srcOrd="0" destOrd="0" presId="urn:microsoft.com/office/officeart/2005/8/layout/radial4"/>
    <dgm:cxn modelId="{006BA01E-6507-F044-B2D3-B2E1AFEF6E26}" type="presOf" srcId="{4F2B5734-1194-9841-B6E2-C8EC8134D04F}" destId="{2D69F9E4-146D-0F49-9B86-2D9048F25A88}" srcOrd="0" destOrd="0" presId="urn:microsoft.com/office/officeart/2005/8/layout/radial4"/>
    <dgm:cxn modelId="{F6794C28-4E0A-DB4B-861A-322DC1447032}" type="presOf" srcId="{45B79555-C612-8B42-8991-D968D7B51B06}" destId="{081411A0-9781-1841-BDDB-CFAE56367DEC}" srcOrd="0" destOrd="0" presId="urn:microsoft.com/office/officeart/2005/8/layout/radial4"/>
    <dgm:cxn modelId="{7A81A743-C701-A146-B7A9-7BFAC78EBF85}" type="presOf" srcId="{D805A149-31CB-E341-A5C2-3CDD8FA26F81}" destId="{56AB4ED4-7E91-4944-9349-F32FAA72A8D3}" srcOrd="0" destOrd="0" presId="urn:microsoft.com/office/officeart/2005/8/layout/radial4"/>
    <dgm:cxn modelId="{4D8F1B69-983F-8045-9E00-163FE16EF267}" srcId="{7A512D9C-4683-844A-9D2F-09DBE0D30696}" destId="{DCA1E6E7-2519-664B-9E33-2EA2AB31683D}" srcOrd="1" destOrd="0" parTransId="{D805A149-31CB-E341-A5C2-3CDD8FA26F81}" sibTransId="{6368395F-7072-AB4D-A814-468961F68D1C}"/>
    <dgm:cxn modelId="{56856F4D-1C2E-BF47-B4CF-8F822F3D0039}" type="presOf" srcId="{DCA1E6E7-2519-664B-9E33-2EA2AB31683D}" destId="{1A402BAC-898E-F244-8026-B9C7D7A58C06}" srcOrd="0" destOrd="0" presId="urn:microsoft.com/office/officeart/2005/8/layout/radial4"/>
    <dgm:cxn modelId="{5D12DE58-AC0E-0145-8A0E-49E8688C9423}" type="presOf" srcId="{295A1E00-7BA5-F742-8F5C-97FE7CF62067}" destId="{E6527CF4-7B5A-CF45-8F5E-A612D4FF0880}" srcOrd="0" destOrd="0" presId="urn:microsoft.com/office/officeart/2005/8/layout/radial4"/>
    <dgm:cxn modelId="{B936D27D-BAF8-7541-B831-D97951956FDB}" srcId="{7A512D9C-4683-844A-9D2F-09DBE0D30696}" destId="{C3CF2179-0455-7E4A-B77F-D8AC30A3A0BB}" srcOrd="4" destOrd="0" parTransId="{28851C91-4585-C54C-9BD7-0ACCD158CBC0}" sibTransId="{B7342E8F-310A-E449-A1C4-6D88F5274667}"/>
    <dgm:cxn modelId="{BCFACA84-3FE5-A942-8C9E-6A9305C6372E}" srcId="{7A512D9C-4683-844A-9D2F-09DBE0D30696}" destId="{A4687D74-9C89-3A46-B011-6B0323DC678E}" srcOrd="0" destOrd="0" parTransId="{4F2B5734-1194-9841-B6E2-C8EC8134D04F}" sibTransId="{78DF44C1-B9BB-824D-93A8-C5972964FC78}"/>
    <dgm:cxn modelId="{68C66294-EB85-4A49-8CA7-AB226B1C9365}" type="presOf" srcId="{C3CF2179-0455-7E4A-B77F-D8AC30A3A0BB}" destId="{EADD8EB7-96A6-4848-94AE-38E7D1147E08}" srcOrd="0" destOrd="0" presId="urn:microsoft.com/office/officeart/2005/8/layout/radial4"/>
    <dgm:cxn modelId="{73BFBB9F-80F6-8C4E-BB72-D3FF569BC471}" type="presOf" srcId="{7D8F904B-E878-8B48-A317-F232CFCD34CD}" destId="{391D4352-CFA6-ED4A-9FD3-08B001958B37}" srcOrd="0" destOrd="0" presId="urn:microsoft.com/office/officeart/2005/8/layout/radial4"/>
    <dgm:cxn modelId="{BE0D95B3-0DD9-B146-9DD2-15F898C6A373}" srcId="{36236682-2DF5-894E-B527-CC6A1E37EAC3}" destId="{7A512D9C-4683-844A-9D2F-09DBE0D30696}" srcOrd="0" destOrd="0" parTransId="{46811309-D8A2-5348-A9DD-893B34DEDBBA}" sibTransId="{E6662127-D1A4-7045-BF32-2F427E532F28}"/>
    <dgm:cxn modelId="{9AF706BA-030C-B64C-81ED-0AFBBE595221}" srcId="{7A512D9C-4683-844A-9D2F-09DBE0D30696}" destId="{45B79555-C612-8B42-8991-D968D7B51B06}" srcOrd="3" destOrd="0" parTransId="{7D8F904B-E878-8B48-A317-F232CFCD34CD}" sibTransId="{189726C7-18D7-914A-A537-29E9FCC04E2A}"/>
    <dgm:cxn modelId="{62E57BC8-991F-DA4A-8843-0D372F56696E}" type="presOf" srcId="{99122143-6FDD-FF42-B001-B0D4BB13AE2B}" destId="{C6A2D4F3-6E6B-8847-AE65-6FE906224766}" srcOrd="0" destOrd="0" presId="urn:microsoft.com/office/officeart/2005/8/layout/radial4"/>
    <dgm:cxn modelId="{8D06BEE2-8EFD-0B43-8ED0-361AF19B6391}" type="presOf" srcId="{36236682-2DF5-894E-B527-CC6A1E37EAC3}" destId="{9E62D107-1BDA-3349-A211-B0760A565E8D}" srcOrd="0" destOrd="0" presId="urn:microsoft.com/office/officeart/2005/8/layout/radial4"/>
    <dgm:cxn modelId="{B7AAF4E8-9DC7-4743-A92A-82F469EE6A61}" srcId="{7A512D9C-4683-844A-9D2F-09DBE0D30696}" destId="{295A1E00-7BA5-F742-8F5C-97FE7CF62067}" srcOrd="2" destOrd="0" parTransId="{99122143-6FDD-FF42-B001-B0D4BB13AE2B}" sibTransId="{9374E655-D991-DD48-B325-57BA734A93C3}"/>
    <dgm:cxn modelId="{512CA2FE-DFA5-604A-8F40-CB80E3A5D7B4}" type="presOf" srcId="{A4687D74-9C89-3A46-B011-6B0323DC678E}" destId="{A99C1FFD-9524-3242-BE7F-CCAFF2F91B6C}" srcOrd="0" destOrd="0" presId="urn:microsoft.com/office/officeart/2005/8/layout/radial4"/>
    <dgm:cxn modelId="{D035A787-02E3-7547-AA1F-3CDF4D079B6F}" type="presParOf" srcId="{9E62D107-1BDA-3349-A211-B0760A565E8D}" destId="{DB91C511-856C-554F-A2E3-995CFB4ACCB7}" srcOrd="0" destOrd="0" presId="urn:microsoft.com/office/officeart/2005/8/layout/radial4"/>
    <dgm:cxn modelId="{2B645797-2231-C448-AB25-0A71A7851766}" type="presParOf" srcId="{9E62D107-1BDA-3349-A211-B0760A565E8D}" destId="{2D69F9E4-146D-0F49-9B86-2D9048F25A88}" srcOrd="1" destOrd="0" presId="urn:microsoft.com/office/officeart/2005/8/layout/radial4"/>
    <dgm:cxn modelId="{ED5A999B-89AC-344D-9F99-EB8CDC371E8A}" type="presParOf" srcId="{9E62D107-1BDA-3349-A211-B0760A565E8D}" destId="{A99C1FFD-9524-3242-BE7F-CCAFF2F91B6C}" srcOrd="2" destOrd="0" presId="urn:microsoft.com/office/officeart/2005/8/layout/radial4"/>
    <dgm:cxn modelId="{4BDE993E-371B-BF49-AD05-6EEFA15C945F}" type="presParOf" srcId="{9E62D107-1BDA-3349-A211-B0760A565E8D}" destId="{56AB4ED4-7E91-4944-9349-F32FAA72A8D3}" srcOrd="3" destOrd="0" presId="urn:microsoft.com/office/officeart/2005/8/layout/radial4"/>
    <dgm:cxn modelId="{CEED0855-9D42-9244-B04A-CAF0F8CE1B58}" type="presParOf" srcId="{9E62D107-1BDA-3349-A211-B0760A565E8D}" destId="{1A402BAC-898E-F244-8026-B9C7D7A58C06}" srcOrd="4" destOrd="0" presId="urn:microsoft.com/office/officeart/2005/8/layout/radial4"/>
    <dgm:cxn modelId="{01CCDF13-62FF-1741-A89C-AA49525F55BE}" type="presParOf" srcId="{9E62D107-1BDA-3349-A211-B0760A565E8D}" destId="{C6A2D4F3-6E6B-8847-AE65-6FE906224766}" srcOrd="5" destOrd="0" presId="urn:microsoft.com/office/officeart/2005/8/layout/radial4"/>
    <dgm:cxn modelId="{8692E8F1-BE69-0E4A-931C-3E5830FC4041}" type="presParOf" srcId="{9E62D107-1BDA-3349-A211-B0760A565E8D}" destId="{E6527CF4-7B5A-CF45-8F5E-A612D4FF0880}" srcOrd="6" destOrd="0" presId="urn:microsoft.com/office/officeart/2005/8/layout/radial4"/>
    <dgm:cxn modelId="{10A67BF5-8A79-F94A-A479-F3D177441C4B}" type="presParOf" srcId="{9E62D107-1BDA-3349-A211-B0760A565E8D}" destId="{391D4352-CFA6-ED4A-9FD3-08B001958B37}" srcOrd="7" destOrd="0" presId="urn:microsoft.com/office/officeart/2005/8/layout/radial4"/>
    <dgm:cxn modelId="{C820FC0C-20BC-A946-963C-D6F4C40A357E}" type="presParOf" srcId="{9E62D107-1BDA-3349-A211-B0760A565E8D}" destId="{081411A0-9781-1841-BDDB-CFAE56367DEC}" srcOrd="8" destOrd="0" presId="urn:microsoft.com/office/officeart/2005/8/layout/radial4"/>
    <dgm:cxn modelId="{D3F4C5BC-988E-E346-87FD-EC7BE985841F}" type="presParOf" srcId="{9E62D107-1BDA-3349-A211-B0760A565E8D}" destId="{75A76DC3-F9C8-D34A-AE7B-1E4CBD042710}" srcOrd="9" destOrd="0" presId="urn:microsoft.com/office/officeart/2005/8/layout/radial4"/>
    <dgm:cxn modelId="{2F186D26-53E8-CF4E-A6F1-8B68FC10E10E}" type="presParOf" srcId="{9E62D107-1BDA-3349-A211-B0760A565E8D}" destId="{EADD8EB7-96A6-4848-94AE-38E7D1147E08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481EE7-DB52-DD4F-BB67-4520E3753861}" type="doc">
      <dgm:prSet loTypeId="urn:microsoft.com/office/officeart/2005/8/layout/funnel1" loCatId="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010014A2-D055-5848-8665-81C9DC7EF3C3}">
      <dgm:prSet phldrT="[Text]"/>
      <dgm:spPr>
        <a:solidFill>
          <a:srgbClr val="15BCB4"/>
        </a:solidFill>
      </dgm:spPr>
      <dgm:t>
        <a:bodyPr/>
        <a:lstStyle/>
        <a:p>
          <a:r>
            <a:rPr lang="en-GB" dirty="0"/>
            <a:t>CPU</a:t>
          </a:r>
        </a:p>
      </dgm:t>
    </dgm:pt>
    <dgm:pt modelId="{72A07653-A4BD-9B4F-908E-243E01728BAE}" type="parTrans" cxnId="{4AE2AF3F-7549-F84C-A94A-91F9EBDCF874}">
      <dgm:prSet/>
      <dgm:spPr/>
      <dgm:t>
        <a:bodyPr/>
        <a:lstStyle/>
        <a:p>
          <a:endParaRPr lang="en-GB"/>
        </a:p>
      </dgm:t>
    </dgm:pt>
    <dgm:pt modelId="{562E4DBB-1778-4740-888A-ECE117A22F9E}" type="sibTrans" cxnId="{4AE2AF3F-7549-F84C-A94A-91F9EBDCF874}">
      <dgm:prSet/>
      <dgm:spPr/>
      <dgm:t>
        <a:bodyPr/>
        <a:lstStyle/>
        <a:p>
          <a:endParaRPr lang="en-GB"/>
        </a:p>
      </dgm:t>
    </dgm:pt>
    <dgm:pt modelId="{8B24BA3B-0B64-3A4D-BA8D-40AAB8DDBC8F}">
      <dgm:prSet phldrT="[Text]"/>
      <dgm:spPr>
        <a:solidFill>
          <a:srgbClr val="79BD28"/>
        </a:solidFill>
      </dgm:spPr>
      <dgm:t>
        <a:bodyPr/>
        <a:lstStyle/>
        <a:p>
          <a:r>
            <a:rPr lang="en-GB" dirty="0"/>
            <a:t>RAM</a:t>
          </a:r>
        </a:p>
      </dgm:t>
    </dgm:pt>
    <dgm:pt modelId="{CBFCC097-C1CE-F943-A793-26E36224EAF5}" type="parTrans" cxnId="{328B9F0F-3E39-0E4B-9574-1665EBEFD4E8}">
      <dgm:prSet/>
      <dgm:spPr/>
      <dgm:t>
        <a:bodyPr/>
        <a:lstStyle/>
        <a:p>
          <a:endParaRPr lang="en-GB"/>
        </a:p>
      </dgm:t>
    </dgm:pt>
    <dgm:pt modelId="{559ED5C8-4BC9-5745-8C31-5876B78153C7}" type="sibTrans" cxnId="{328B9F0F-3E39-0E4B-9574-1665EBEFD4E8}">
      <dgm:prSet/>
      <dgm:spPr/>
      <dgm:t>
        <a:bodyPr/>
        <a:lstStyle/>
        <a:p>
          <a:endParaRPr lang="en-GB"/>
        </a:p>
      </dgm:t>
    </dgm:pt>
    <dgm:pt modelId="{1283873B-0FCB-434F-84E4-3B1FE68B7946}">
      <dgm:prSet phldrT="[Text]"/>
      <dgm:spPr>
        <a:solidFill>
          <a:srgbClr val="00B0F0"/>
        </a:solidFill>
      </dgm:spPr>
      <dgm:t>
        <a:bodyPr/>
        <a:lstStyle/>
        <a:p>
          <a:r>
            <a:rPr lang="en-GB" dirty="0"/>
            <a:t>Storage</a:t>
          </a:r>
        </a:p>
      </dgm:t>
    </dgm:pt>
    <dgm:pt modelId="{E3B0C2D7-D88D-F44E-8CAD-4076AD0F46C2}" type="parTrans" cxnId="{777E5A54-F5BA-6B49-A08B-9EC8BBDD1F21}">
      <dgm:prSet/>
      <dgm:spPr/>
      <dgm:t>
        <a:bodyPr/>
        <a:lstStyle/>
        <a:p>
          <a:endParaRPr lang="en-GB"/>
        </a:p>
      </dgm:t>
    </dgm:pt>
    <dgm:pt modelId="{F8DA74F0-6A89-F543-84F6-5970603D2A5F}" type="sibTrans" cxnId="{777E5A54-F5BA-6B49-A08B-9EC8BBDD1F21}">
      <dgm:prSet/>
      <dgm:spPr/>
      <dgm:t>
        <a:bodyPr/>
        <a:lstStyle/>
        <a:p>
          <a:endParaRPr lang="en-GB"/>
        </a:p>
      </dgm:t>
    </dgm:pt>
    <dgm:pt modelId="{9011AD9E-DDD0-E94F-AB21-81F64E8162C1}">
      <dgm:prSet phldrT="[Text]" custT="1"/>
      <dgm:spPr/>
      <dgm:t>
        <a:bodyPr/>
        <a:lstStyle/>
        <a:p>
          <a:r>
            <a:rPr lang="en-GB" sz="3600" b="1" dirty="0">
              <a:solidFill>
                <a:srgbClr val="345692"/>
              </a:solidFill>
            </a:rPr>
            <a:t>$$$</a:t>
          </a:r>
        </a:p>
      </dgm:t>
    </dgm:pt>
    <dgm:pt modelId="{1E9E069C-8CF7-4B49-AC25-3F623CFB3D05}" type="parTrans" cxnId="{CFD062C7-E57D-8A42-BC4E-FB7F6BF661CF}">
      <dgm:prSet/>
      <dgm:spPr/>
      <dgm:t>
        <a:bodyPr/>
        <a:lstStyle/>
        <a:p>
          <a:endParaRPr lang="en-GB"/>
        </a:p>
      </dgm:t>
    </dgm:pt>
    <dgm:pt modelId="{5E763CB7-9A1B-A148-893B-682E44156278}" type="sibTrans" cxnId="{CFD062C7-E57D-8A42-BC4E-FB7F6BF661CF}">
      <dgm:prSet/>
      <dgm:spPr/>
      <dgm:t>
        <a:bodyPr/>
        <a:lstStyle/>
        <a:p>
          <a:endParaRPr lang="en-GB"/>
        </a:p>
      </dgm:t>
    </dgm:pt>
    <dgm:pt modelId="{F9B84290-8CFB-924E-AD9A-8F53A2A6375B}" type="pres">
      <dgm:prSet presAssocID="{42481EE7-DB52-DD4F-BB67-4520E3753861}" presName="Name0" presStyleCnt="0">
        <dgm:presLayoutVars>
          <dgm:chMax val="4"/>
          <dgm:resizeHandles val="exact"/>
        </dgm:presLayoutVars>
      </dgm:prSet>
      <dgm:spPr/>
    </dgm:pt>
    <dgm:pt modelId="{D3B8A885-1A3B-DE4A-B46A-41D1386EE396}" type="pres">
      <dgm:prSet presAssocID="{42481EE7-DB52-DD4F-BB67-4520E3753861}" presName="ellipse" presStyleLbl="trBgShp" presStyleIdx="0" presStyleCnt="1"/>
      <dgm:spPr>
        <a:solidFill>
          <a:schemeClr val="bg1">
            <a:alpha val="40000"/>
          </a:schemeClr>
        </a:solidFill>
      </dgm:spPr>
    </dgm:pt>
    <dgm:pt modelId="{3B71E1F7-E071-E64A-984A-938983DE161E}" type="pres">
      <dgm:prSet presAssocID="{42481EE7-DB52-DD4F-BB67-4520E3753861}" presName="arrow1" presStyleLbl="fgShp" presStyleIdx="0" presStyleCnt="1"/>
      <dgm:spPr>
        <a:gradFill rotWithShape="0">
          <a:gsLst>
            <a:gs pos="1000">
              <a:srgbClr val="79BD28">
                <a:alpha val="0"/>
              </a:srgbClr>
            </a:gs>
            <a:gs pos="100000">
              <a:srgbClr val="79BD28"/>
            </a:gs>
          </a:gsLst>
          <a:lin ang="5400000" scaled="0"/>
        </a:gradFill>
        <a:effectLst/>
      </dgm:spPr>
    </dgm:pt>
    <dgm:pt modelId="{CEB7753E-AE7E-A94E-A6E7-F39E670A4A50}" type="pres">
      <dgm:prSet presAssocID="{42481EE7-DB52-DD4F-BB67-4520E3753861}" presName="rectangle" presStyleLbl="revTx" presStyleIdx="0" presStyleCnt="1" custLinFactNeighborX="428" custLinFactNeighborY="11993">
        <dgm:presLayoutVars>
          <dgm:bulletEnabled val="1"/>
        </dgm:presLayoutVars>
      </dgm:prSet>
      <dgm:spPr/>
    </dgm:pt>
    <dgm:pt modelId="{F3ACE988-85AB-684E-9FBA-3E80793BE853}" type="pres">
      <dgm:prSet presAssocID="{8B24BA3B-0B64-3A4D-BA8D-40AAB8DDBC8F}" presName="item1" presStyleLbl="node1" presStyleIdx="0" presStyleCnt="3">
        <dgm:presLayoutVars>
          <dgm:bulletEnabled val="1"/>
        </dgm:presLayoutVars>
      </dgm:prSet>
      <dgm:spPr/>
    </dgm:pt>
    <dgm:pt modelId="{D6C6B8A1-CD61-B246-8CAD-3FADBB1D500E}" type="pres">
      <dgm:prSet presAssocID="{1283873B-0FCB-434F-84E4-3B1FE68B7946}" presName="item2" presStyleLbl="node1" presStyleIdx="1" presStyleCnt="3">
        <dgm:presLayoutVars>
          <dgm:bulletEnabled val="1"/>
        </dgm:presLayoutVars>
      </dgm:prSet>
      <dgm:spPr/>
    </dgm:pt>
    <dgm:pt modelId="{7924DABE-3BA7-1240-8A92-4A143FE2F0FC}" type="pres">
      <dgm:prSet presAssocID="{9011AD9E-DDD0-E94F-AB21-81F64E8162C1}" presName="item3" presStyleLbl="node1" presStyleIdx="2" presStyleCnt="3">
        <dgm:presLayoutVars>
          <dgm:bulletEnabled val="1"/>
        </dgm:presLayoutVars>
      </dgm:prSet>
      <dgm:spPr/>
    </dgm:pt>
    <dgm:pt modelId="{74EB4158-DE14-EA48-9DA4-AA679E7240AF}" type="pres">
      <dgm:prSet presAssocID="{42481EE7-DB52-DD4F-BB67-4520E3753861}" presName="funnel" presStyleLbl="trAlignAcc1" presStyleIdx="0" presStyleCnt="1"/>
      <dgm:spPr>
        <a:solidFill>
          <a:srgbClr val="79BD28">
            <a:alpha val="23000"/>
          </a:srgbClr>
        </a:solidFill>
        <a:ln>
          <a:noFill/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</dgm:spPr>
    </dgm:pt>
  </dgm:ptLst>
  <dgm:cxnLst>
    <dgm:cxn modelId="{328B9F0F-3E39-0E4B-9574-1665EBEFD4E8}" srcId="{42481EE7-DB52-DD4F-BB67-4520E3753861}" destId="{8B24BA3B-0B64-3A4D-BA8D-40AAB8DDBC8F}" srcOrd="1" destOrd="0" parTransId="{CBFCC097-C1CE-F943-A793-26E36224EAF5}" sibTransId="{559ED5C8-4BC9-5745-8C31-5876B78153C7}"/>
    <dgm:cxn modelId="{CA847829-0CBF-3D4C-8F4B-49F74E870C89}" type="presOf" srcId="{010014A2-D055-5848-8665-81C9DC7EF3C3}" destId="{7924DABE-3BA7-1240-8A92-4A143FE2F0FC}" srcOrd="0" destOrd="0" presId="urn:microsoft.com/office/officeart/2005/8/layout/funnel1"/>
    <dgm:cxn modelId="{4AE2AF3F-7549-F84C-A94A-91F9EBDCF874}" srcId="{42481EE7-DB52-DD4F-BB67-4520E3753861}" destId="{010014A2-D055-5848-8665-81C9DC7EF3C3}" srcOrd="0" destOrd="0" parTransId="{72A07653-A4BD-9B4F-908E-243E01728BAE}" sibTransId="{562E4DBB-1778-4740-888A-ECE117A22F9E}"/>
    <dgm:cxn modelId="{3C3B0940-7415-4F47-9BAF-661C92B03857}" type="presOf" srcId="{8B24BA3B-0B64-3A4D-BA8D-40AAB8DDBC8F}" destId="{D6C6B8A1-CD61-B246-8CAD-3FADBB1D500E}" srcOrd="0" destOrd="0" presId="urn:microsoft.com/office/officeart/2005/8/layout/funnel1"/>
    <dgm:cxn modelId="{777E5A54-F5BA-6B49-A08B-9EC8BBDD1F21}" srcId="{42481EE7-DB52-DD4F-BB67-4520E3753861}" destId="{1283873B-0FCB-434F-84E4-3B1FE68B7946}" srcOrd="2" destOrd="0" parTransId="{E3B0C2D7-D88D-F44E-8CAD-4076AD0F46C2}" sibTransId="{F8DA74F0-6A89-F543-84F6-5970603D2A5F}"/>
    <dgm:cxn modelId="{8EC9338B-4675-D347-AC2B-1DDDBFE2D225}" type="presOf" srcId="{9011AD9E-DDD0-E94F-AB21-81F64E8162C1}" destId="{CEB7753E-AE7E-A94E-A6E7-F39E670A4A50}" srcOrd="0" destOrd="0" presId="urn:microsoft.com/office/officeart/2005/8/layout/funnel1"/>
    <dgm:cxn modelId="{805C87AE-605B-9249-A505-9275B7B21ECF}" type="presOf" srcId="{42481EE7-DB52-DD4F-BB67-4520E3753861}" destId="{F9B84290-8CFB-924E-AD9A-8F53A2A6375B}" srcOrd="0" destOrd="0" presId="urn:microsoft.com/office/officeart/2005/8/layout/funnel1"/>
    <dgm:cxn modelId="{CFD062C7-E57D-8A42-BC4E-FB7F6BF661CF}" srcId="{42481EE7-DB52-DD4F-BB67-4520E3753861}" destId="{9011AD9E-DDD0-E94F-AB21-81F64E8162C1}" srcOrd="3" destOrd="0" parTransId="{1E9E069C-8CF7-4B49-AC25-3F623CFB3D05}" sibTransId="{5E763CB7-9A1B-A148-893B-682E44156278}"/>
    <dgm:cxn modelId="{E23650D9-523C-844F-B63F-D0D80A0689C4}" type="presOf" srcId="{1283873B-0FCB-434F-84E4-3B1FE68B7946}" destId="{F3ACE988-85AB-684E-9FBA-3E80793BE853}" srcOrd="0" destOrd="0" presId="urn:microsoft.com/office/officeart/2005/8/layout/funnel1"/>
    <dgm:cxn modelId="{9630F38D-FE98-5A4D-A417-32BAF7174896}" type="presParOf" srcId="{F9B84290-8CFB-924E-AD9A-8F53A2A6375B}" destId="{D3B8A885-1A3B-DE4A-B46A-41D1386EE396}" srcOrd="0" destOrd="0" presId="urn:microsoft.com/office/officeart/2005/8/layout/funnel1"/>
    <dgm:cxn modelId="{A9332B82-456C-C949-9F73-D05EF919CAF4}" type="presParOf" srcId="{F9B84290-8CFB-924E-AD9A-8F53A2A6375B}" destId="{3B71E1F7-E071-E64A-984A-938983DE161E}" srcOrd="1" destOrd="0" presId="urn:microsoft.com/office/officeart/2005/8/layout/funnel1"/>
    <dgm:cxn modelId="{0B711773-D3BE-AF44-98F4-8FE21E92CC46}" type="presParOf" srcId="{F9B84290-8CFB-924E-AD9A-8F53A2A6375B}" destId="{CEB7753E-AE7E-A94E-A6E7-F39E670A4A50}" srcOrd="2" destOrd="0" presId="urn:microsoft.com/office/officeart/2005/8/layout/funnel1"/>
    <dgm:cxn modelId="{CA41A767-8AB3-BF4A-A021-D7EF2B303194}" type="presParOf" srcId="{F9B84290-8CFB-924E-AD9A-8F53A2A6375B}" destId="{F3ACE988-85AB-684E-9FBA-3E80793BE853}" srcOrd="3" destOrd="0" presId="urn:microsoft.com/office/officeart/2005/8/layout/funnel1"/>
    <dgm:cxn modelId="{745FDA0F-C475-0C45-8108-79CEBD853C7F}" type="presParOf" srcId="{F9B84290-8CFB-924E-AD9A-8F53A2A6375B}" destId="{D6C6B8A1-CD61-B246-8CAD-3FADBB1D500E}" srcOrd="4" destOrd="0" presId="urn:microsoft.com/office/officeart/2005/8/layout/funnel1"/>
    <dgm:cxn modelId="{21055CEC-E160-1E47-9D8B-538BF046E89B}" type="presParOf" srcId="{F9B84290-8CFB-924E-AD9A-8F53A2A6375B}" destId="{7924DABE-3BA7-1240-8A92-4A143FE2F0FC}" srcOrd="5" destOrd="0" presId="urn:microsoft.com/office/officeart/2005/8/layout/funnel1"/>
    <dgm:cxn modelId="{062D6EF8-9133-F149-8D45-1EA2541D92D4}" type="presParOf" srcId="{F9B84290-8CFB-924E-AD9A-8F53A2A6375B}" destId="{74EB4158-DE14-EA48-9DA4-AA679E7240AF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17890E2-1278-E14F-B25B-959C70CF97F9}" type="doc">
      <dgm:prSet loTypeId="urn:microsoft.com/office/officeart/2005/8/layout/chevron1" loCatId="" qsTypeId="urn:microsoft.com/office/officeart/2005/8/quickstyle/simple5" qsCatId="simple" csTypeId="urn:microsoft.com/office/officeart/2005/8/colors/colorful5" csCatId="colorful" phldr="1"/>
      <dgm:spPr/>
    </dgm:pt>
    <dgm:pt modelId="{7A1E4363-7C98-874C-837A-EA43B334B87E}">
      <dgm:prSet phldrT="[Text]" custT="1"/>
      <dgm:spPr>
        <a:solidFill>
          <a:srgbClr val="345692"/>
        </a:solidFill>
      </dgm:spPr>
      <dgm:t>
        <a:bodyPr/>
        <a:lstStyle/>
        <a:p>
          <a:r>
            <a:rPr lang="en-GB" sz="1600" dirty="0"/>
            <a:t>Fill in request form</a:t>
          </a:r>
        </a:p>
      </dgm:t>
    </dgm:pt>
    <dgm:pt modelId="{47984E2C-9543-2B4F-B74A-33A4E99FA9E3}" type="parTrans" cxnId="{814B1143-BD32-084B-8DCC-9BFA59BB0086}">
      <dgm:prSet/>
      <dgm:spPr/>
      <dgm:t>
        <a:bodyPr/>
        <a:lstStyle/>
        <a:p>
          <a:endParaRPr lang="en-GB" sz="1600"/>
        </a:p>
      </dgm:t>
    </dgm:pt>
    <dgm:pt modelId="{0E70F984-CD19-EB4A-B1D9-3F8CB201E412}" type="sibTrans" cxnId="{814B1143-BD32-084B-8DCC-9BFA59BB0086}">
      <dgm:prSet/>
      <dgm:spPr/>
      <dgm:t>
        <a:bodyPr/>
        <a:lstStyle/>
        <a:p>
          <a:endParaRPr lang="en-GB" sz="1600"/>
        </a:p>
      </dgm:t>
    </dgm:pt>
    <dgm:pt modelId="{D19C52C9-BF4F-A140-80C9-0370622362EB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600" dirty="0"/>
            <a:t>Submit</a:t>
          </a:r>
        </a:p>
      </dgm:t>
    </dgm:pt>
    <dgm:pt modelId="{CBE03CCF-F92C-EE44-AE3B-09A6AC706135}" type="parTrans" cxnId="{E229EA59-FD2C-FA46-B168-C3DF8FEF0009}">
      <dgm:prSet/>
      <dgm:spPr/>
      <dgm:t>
        <a:bodyPr/>
        <a:lstStyle/>
        <a:p>
          <a:endParaRPr lang="en-GB" sz="1600"/>
        </a:p>
      </dgm:t>
    </dgm:pt>
    <dgm:pt modelId="{2D6C0471-34FD-BC49-BA69-17737B683F4B}" type="sibTrans" cxnId="{E229EA59-FD2C-FA46-B168-C3DF8FEF0009}">
      <dgm:prSet/>
      <dgm:spPr/>
      <dgm:t>
        <a:bodyPr/>
        <a:lstStyle/>
        <a:p>
          <a:endParaRPr lang="en-GB" sz="1600"/>
        </a:p>
      </dgm:t>
    </dgm:pt>
    <dgm:pt modelId="{AD34E8B0-43BB-2249-8341-EB0FDC59833C}">
      <dgm:prSet phldrT="[Text]" custT="1"/>
      <dgm:spPr>
        <a:solidFill>
          <a:srgbClr val="5F7491"/>
        </a:solidFill>
      </dgm:spPr>
      <dgm:t>
        <a:bodyPr/>
        <a:lstStyle/>
        <a:p>
          <a:r>
            <a:rPr lang="en-GB" sz="1600" dirty="0"/>
            <a:t>Super admin approval </a:t>
          </a:r>
        </a:p>
      </dgm:t>
    </dgm:pt>
    <dgm:pt modelId="{303ABDB0-DC19-B444-83A2-7E2B22E05669}" type="parTrans" cxnId="{BA634667-9899-BA4F-A478-0C0370F14146}">
      <dgm:prSet/>
      <dgm:spPr/>
      <dgm:t>
        <a:bodyPr/>
        <a:lstStyle/>
        <a:p>
          <a:endParaRPr lang="en-GB" sz="1600"/>
        </a:p>
      </dgm:t>
    </dgm:pt>
    <dgm:pt modelId="{EDA061F8-EB58-5D46-8BF5-CB8BE167CA28}" type="sibTrans" cxnId="{BA634667-9899-BA4F-A478-0C0370F14146}">
      <dgm:prSet/>
      <dgm:spPr/>
      <dgm:t>
        <a:bodyPr/>
        <a:lstStyle/>
        <a:p>
          <a:endParaRPr lang="en-GB" sz="1600"/>
        </a:p>
      </dgm:t>
    </dgm:pt>
    <dgm:pt modelId="{865C5403-EFB5-1941-A98C-6FBA8D42C63F}">
      <dgm:prSet custT="1"/>
      <dgm:spPr>
        <a:solidFill>
          <a:srgbClr val="79BD28"/>
        </a:solidFill>
      </dgm:spPr>
      <dgm:t>
        <a:bodyPr/>
        <a:lstStyle/>
        <a:p>
          <a:r>
            <a:rPr lang="en-GB" sz="1600" dirty="0"/>
            <a:t>Resource Auto Allocation &amp; Email notify</a:t>
          </a:r>
        </a:p>
      </dgm:t>
    </dgm:pt>
    <dgm:pt modelId="{DC7038C2-D18D-5F4D-9B97-12583269035A}" type="parTrans" cxnId="{F2A26B84-076A-504F-8DD4-25F4667DD8C3}">
      <dgm:prSet/>
      <dgm:spPr/>
      <dgm:t>
        <a:bodyPr/>
        <a:lstStyle/>
        <a:p>
          <a:endParaRPr lang="en-GB" sz="1600"/>
        </a:p>
      </dgm:t>
    </dgm:pt>
    <dgm:pt modelId="{2F5A43E1-2BD9-5F46-9ED6-F1182A453AB3}" type="sibTrans" cxnId="{F2A26B84-076A-504F-8DD4-25F4667DD8C3}">
      <dgm:prSet/>
      <dgm:spPr/>
      <dgm:t>
        <a:bodyPr/>
        <a:lstStyle/>
        <a:p>
          <a:endParaRPr lang="en-GB" sz="1600"/>
        </a:p>
      </dgm:t>
    </dgm:pt>
    <dgm:pt modelId="{AE1F92DE-3E11-7043-B032-0F513F295582}" type="pres">
      <dgm:prSet presAssocID="{017890E2-1278-E14F-B25B-959C70CF97F9}" presName="Name0" presStyleCnt="0">
        <dgm:presLayoutVars>
          <dgm:dir/>
          <dgm:animLvl val="lvl"/>
          <dgm:resizeHandles val="exact"/>
        </dgm:presLayoutVars>
      </dgm:prSet>
      <dgm:spPr/>
    </dgm:pt>
    <dgm:pt modelId="{E7E3B555-B03C-6F40-84EE-3C3598A6695D}" type="pres">
      <dgm:prSet presAssocID="{7A1E4363-7C98-874C-837A-EA43B334B87E}" presName="parTxOnly" presStyleLbl="node1" presStyleIdx="0" presStyleCnt="4" custScaleY="77501">
        <dgm:presLayoutVars>
          <dgm:chMax val="0"/>
          <dgm:chPref val="0"/>
          <dgm:bulletEnabled val="1"/>
        </dgm:presLayoutVars>
      </dgm:prSet>
      <dgm:spPr/>
    </dgm:pt>
    <dgm:pt modelId="{EC3F22C4-D5BD-F54E-B05B-F039287397B1}" type="pres">
      <dgm:prSet presAssocID="{0E70F984-CD19-EB4A-B1D9-3F8CB201E412}" presName="parTxOnlySpace" presStyleCnt="0"/>
      <dgm:spPr/>
    </dgm:pt>
    <dgm:pt modelId="{79682999-9FCE-B34B-A884-789C4158A872}" type="pres">
      <dgm:prSet presAssocID="{D19C52C9-BF4F-A140-80C9-0370622362EB}" presName="parTxOnly" presStyleLbl="node1" presStyleIdx="1" presStyleCnt="4" custScaleY="77501">
        <dgm:presLayoutVars>
          <dgm:chMax val="0"/>
          <dgm:chPref val="0"/>
          <dgm:bulletEnabled val="1"/>
        </dgm:presLayoutVars>
      </dgm:prSet>
      <dgm:spPr/>
    </dgm:pt>
    <dgm:pt modelId="{EF10148E-45AF-4B42-B263-0FB472A62DA3}" type="pres">
      <dgm:prSet presAssocID="{2D6C0471-34FD-BC49-BA69-17737B683F4B}" presName="parTxOnlySpace" presStyleCnt="0"/>
      <dgm:spPr/>
    </dgm:pt>
    <dgm:pt modelId="{795CCD27-E69D-724D-9345-60C9997B64CE}" type="pres">
      <dgm:prSet presAssocID="{AD34E8B0-43BB-2249-8341-EB0FDC59833C}" presName="parTxOnly" presStyleLbl="node1" presStyleIdx="2" presStyleCnt="4" custScaleY="77501">
        <dgm:presLayoutVars>
          <dgm:chMax val="0"/>
          <dgm:chPref val="0"/>
          <dgm:bulletEnabled val="1"/>
        </dgm:presLayoutVars>
      </dgm:prSet>
      <dgm:spPr/>
    </dgm:pt>
    <dgm:pt modelId="{850A3EB5-9B0A-3E41-876C-AEEC94F63FF6}" type="pres">
      <dgm:prSet presAssocID="{EDA061F8-EB58-5D46-8BF5-CB8BE167CA28}" presName="parTxOnlySpace" presStyleCnt="0"/>
      <dgm:spPr/>
    </dgm:pt>
    <dgm:pt modelId="{F9E25105-B4C9-124D-80D6-9280BF45B06B}" type="pres">
      <dgm:prSet presAssocID="{865C5403-EFB5-1941-A98C-6FBA8D42C63F}" presName="parTxOnly" presStyleLbl="node1" presStyleIdx="3" presStyleCnt="4" custScaleY="77501">
        <dgm:presLayoutVars>
          <dgm:chMax val="0"/>
          <dgm:chPref val="0"/>
          <dgm:bulletEnabled val="1"/>
        </dgm:presLayoutVars>
      </dgm:prSet>
      <dgm:spPr/>
    </dgm:pt>
  </dgm:ptLst>
  <dgm:cxnLst>
    <dgm:cxn modelId="{51C6271F-36A2-8041-A5C0-5009A0758241}" type="presOf" srcId="{D19C52C9-BF4F-A140-80C9-0370622362EB}" destId="{79682999-9FCE-B34B-A884-789C4158A872}" srcOrd="0" destOrd="0" presId="urn:microsoft.com/office/officeart/2005/8/layout/chevron1"/>
    <dgm:cxn modelId="{CF002127-4613-2942-9D67-FCF02757FCBE}" type="presOf" srcId="{865C5403-EFB5-1941-A98C-6FBA8D42C63F}" destId="{F9E25105-B4C9-124D-80D6-9280BF45B06B}" srcOrd="0" destOrd="0" presId="urn:microsoft.com/office/officeart/2005/8/layout/chevron1"/>
    <dgm:cxn modelId="{814B1143-BD32-084B-8DCC-9BFA59BB0086}" srcId="{017890E2-1278-E14F-B25B-959C70CF97F9}" destId="{7A1E4363-7C98-874C-837A-EA43B334B87E}" srcOrd="0" destOrd="0" parTransId="{47984E2C-9543-2B4F-B74A-33A4E99FA9E3}" sibTransId="{0E70F984-CD19-EB4A-B1D9-3F8CB201E412}"/>
    <dgm:cxn modelId="{BA634667-9899-BA4F-A478-0C0370F14146}" srcId="{017890E2-1278-E14F-B25B-959C70CF97F9}" destId="{AD34E8B0-43BB-2249-8341-EB0FDC59833C}" srcOrd="2" destOrd="0" parTransId="{303ABDB0-DC19-B444-83A2-7E2B22E05669}" sibTransId="{EDA061F8-EB58-5D46-8BF5-CB8BE167CA28}"/>
    <dgm:cxn modelId="{E229EA59-FD2C-FA46-B168-C3DF8FEF0009}" srcId="{017890E2-1278-E14F-B25B-959C70CF97F9}" destId="{D19C52C9-BF4F-A140-80C9-0370622362EB}" srcOrd="1" destOrd="0" parTransId="{CBE03CCF-F92C-EE44-AE3B-09A6AC706135}" sibTransId="{2D6C0471-34FD-BC49-BA69-17737B683F4B}"/>
    <dgm:cxn modelId="{F2A26B84-076A-504F-8DD4-25F4667DD8C3}" srcId="{017890E2-1278-E14F-B25B-959C70CF97F9}" destId="{865C5403-EFB5-1941-A98C-6FBA8D42C63F}" srcOrd="3" destOrd="0" parTransId="{DC7038C2-D18D-5F4D-9B97-12583269035A}" sibTransId="{2F5A43E1-2BD9-5F46-9ED6-F1182A453AB3}"/>
    <dgm:cxn modelId="{515E94A3-FB7B-A043-BE18-9A62E1F7F02A}" type="presOf" srcId="{017890E2-1278-E14F-B25B-959C70CF97F9}" destId="{AE1F92DE-3E11-7043-B032-0F513F295582}" srcOrd="0" destOrd="0" presId="urn:microsoft.com/office/officeart/2005/8/layout/chevron1"/>
    <dgm:cxn modelId="{4C891FB1-D0F3-B749-9B56-F4A68DBAB031}" type="presOf" srcId="{7A1E4363-7C98-874C-837A-EA43B334B87E}" destId="{E7E3B555-B03C-6F40-84EE-3C3598A6695D}" srcOrd="0" destOrd="0" presId="urn:microsoft.com/office/officeart/2005/8/layout/chevron1"/>
    <dgm:cxn modelId="{7F851CB3-56DA-3B44-A6C9-2FCCC31B9F10}" type="presOf" srcId="{AD34E8B0-43BB-2249-8341-EB0FDC59833C}" destId="{795CCD27-E69D-724D-9345-60C9997B64CE}" srcOrd="0" destOrd="0" presId="urn:microsoft.com/office/officeart/2005/8/layout/chevron1"/>
    <dgm:cxn modelId="{432307E3-D9E4-7B4E-88E7-76F9BA70F70E}" type="presParOf" srcId="{AE1F92DE-3E11-7043-B032-0F513F295582}" destId="{E7E3B555-B03C-6F40-84EE-3C3598A6695D}" srcOrd="0" destOrd="0" presId="urn:microsoft.com/office/officeart/2005/8/layout/chevron1"/>
    <dgm:cxn modelId="{E906CC79-D249-0E45-960C-CEBA9EDD4C2D}" type="presParOf" srcId="{AE1F92DE-3E11-7043-B032-0F513F295582}" destId="{EC3F22C4-D5BD-F54E-B05B-F039287397B1}" srcOrd="1" destOrd="0" presId="urn:microsoft.com/office/officeart/2005/8/layout/chevron1"/>
    <dgm:cxn modelId="{9126A885-C4E4-3F44-A997-A391A55DDE3C}" type="presParOf" srcId="{AE1F92DE-3E11-7043-B032-0F513F295582}" destId="{79682999-9FCE-B34B-A884-789C4158A872}" srcOrd="2" destOrd="0" presId="urn:microsoft.com/office/officeart/2005/8/layout/chevron1"/>
    <dgm:cxn modelId="{29C228CC-875E-EC42-8EFD-43BD1A725CA4}" type="presParOf" srcId="{AE1F92DE-3E11-7043-B032-0F513F295582}" destId="{EF10148E-45AF-4B42-B263-0FB472A62DA3}" srcOrd="3" destOrd="0" presId="urn:microsoft.com/office/officeart/2005/8/layout/chevron1"/>
    <dgm:cxn modelId="{536156DB-B1E7-954C-B83A-22947EEF0B48}" type="presParOf" srcId="{AE1F92DE-3E11-7043-B032-0F513F295582}" destId="{795CCD27-E69D-724D-9345-60C9997B64CE}" srcOrd="4" destOrd="0" presId="urn:microsoft.com/office/officeart/2005/8/layout/chevron1"/>
    <dgm:cxn modelId="{D0696521-F77A-CF45-8225-7377D5153069}" type="presParOf" srcId="{AE1F92DE-3E11-7043-B032-0F513F295582}" destId="{850A3EB5-9B0A-3E41-876C-AEEC94F63FF6}" srcOrd="5" destOrd="0" presId="urn:microsoft.com/office/officeart/2005/8/layout/chevron1"/>
    <dgm:cxn modelId="{E356012C-0B65-494C-8F45-5C6D61F54DCE}" type="presParOf" srcId="{AE1F92DE-3E11-7043-B032-0F513F295582}" destId="{F9E25105-B4C9-124D-80D6-9280BF45B06B}" srcOrd="6" destOrd="0" presId="urn:microsoft.com/office/officeart/2005/8/layout/chevron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17890E2-1278-E14F-B25B-959C70CF97F9}" type="doc">
      <dgm:prSet loTypeId="urn:microsoft.com/office/officeart/2005/8/layout/chevron1" loCatId="" qsTypeId="urn:microsoft.com/office/officeart/2005/8/quickstyle/simple5" qsCatId="simple" csTypeId="urn:microsoft.com/office/officeart/2005/8/colors/colorful4" csCatId="colorful" phldr="1"/>
      <dgm:spPr/>
    </dgm:pt>
    <dgm:pt modelId="{7A1E4363-7C98-874C-837A-EA43B334B87E}">
      <dgm:prSet phldrT="[Text]" custT="1"/>
      <dgm:spPr>
        <a:solidFill>
          <a:srgbClr val="345692"/>
        </a:solidFill>
      </dgm:spPr>
      <dgm:t>
        <a:bodyPr/>
        <a:lstStyle/>
        <a:p>
          <a:r>
            <a:rPr lang="en-GB" sz="1600" dirty="0"/>
            <a:t>Fill in request form</a:t>
          </a:r>
        </a:p>
      </dgm:t>
    </dgm:pt>
    <dgm:pt modelId="{47984E2C-9543-2B4F-B74A-33A4E99FA9E3}" type="parTrans" cxnId="{814B1143-BD32-084B-8DCC-9BFA59BB0086}">
      <dgm:prSet/>
      <dgm:spPr/>
      <dgm:t>
        <a:bodyPr/>
        <a:lstStyle/>
        <a:p>
          <a:endParaRPr lang="en-GB" sz="1600"/>
        </a:p>
      </dgm:t>
    </dgm:pt>
    <dgm:pt modelId="{0E70F984-CD19-EB4A-B1D9-3F8CB201E412}" type="sibTrans" cxnId="{814B1143-BD32-084B-8DCC-9BFA59BB0086}">
      <dgm:prSet/>
      <dgm:spPr/>
      <dgm:t>
        <a:bodyPr/>
        <a:lstStyle/>
        <a:p>
          <a:endParaRPr lang="en-GB" sz="1600"/>
        </a:p>
      </dgm:t>
    </dgm:pt>
    <dgm:pt modelId="{D19C52C9-BF4F-A140-80C9-0370622362EB}">
      <dgm:prSet phldrT="[Text]" custT="1"/>
      <dgm:spPr>
        <a:solidFill>
          <a:srgbClr val="00B0F0"/>
        </a:solidFill>
      </dgm:spPr>
      <dgm:t>
        <a:bodyPr/>
        <a:lstStyle/>
        <a:p>
          <a:r>
            <a:rPr lang="en-GB" sz="1600" dirty="0"/>
            <a:t>Configure VM Specs</a:t>
          </a:r>
        </a:p>
      </dgm:t>
    </dgm:pt>
    <dgm:pt modelId="{CBE03CCF-F92C-EE44-AE3B-09A6AC706135}" type="parTrans" cxnId="{E229EA59-FD2C-FA46-B168-C3DF8FEF0009}">
      <dgm:prSet/>
      <dgm:spPr/>
      <dgm:t>
        <a:bodyPr/>
        <a:lstStyle/>
        <a:p>
          <a:endParaRPr lang="en-GB" sz="1600"/>
        </a:p>
      </dgm:t>
    </dgm:pt>
    <dgm:pt modelId="{2D6C0471-34FD-BC49-BA69-17737B683F4B}" type="sibTrans" cxnId="{E229EA59-FD2C-FA46-B168-C3DF8FEF0009}">
      <dgm:prSet/>
      <dgm:spPr/>
      <dgm:t>
        <a:bodyPr/>
        <a:lstStyle/>
        <a:p>
          <a:endParaRPr lang="en-GB" sz="1600"/>
        </a:p>
      </dgm:t>
    </dgm:pt>
    <dgm:pt modelId="{AD34E8B0-43BB-2249-8341-EB0FDC59833C}">
      <dgm:prSet phldrT="[Text]" custT="1"/>
      <dgm:spPr>
        <a:solidFill>
          <a:srgbClr val="5F7491"/>
        </a:solidFill>
      </dgm:spPr>
      <dgm:t>
        <a:bodyPr/>
        <a:lstStyle/>
        <a:p>
          <a:r>
            <a:rPr lang="en-GB" sz="1600" dirty="0"/>
            <a:t>Submit</a:t>
          </a:r>
        </a:p>
      </dgm:t>
    </dgm:pt>
    <dgm:pt modelId="{303ABDB0-DC19-B444-83A2-7E2B22E05669}" type="parTrans" cxnId="{BA634667-9899-BA4F-A478-0C0370F14146}">
      <dgm:prSet/>
      <dgm:spPr/>
      <dgm:t>
        <a:bodyPr/>
        <a:lstStyle/>
        <a:p>
          <a:endParaRPr lang="en-GB" sz="1600"/>
        </a:p>
      </dgm:t>
    </dgm:pt>
    <dgm:pt modelId="{EDA061F8-EB58-5D46-8BF5-CB8BE167CA28}" type="sibTrans" cxnId="{BA634667-9899-BA4F-A478-0C0370F14146}">
      <dgm:prSet/>
      <dgm:spPr/>
      <dgm:t>
        <a:bodyPr/>
        <a:lstStyle/>
        <a:p>
          <a:endParaRPr lang="en-GB" sz="1600"/>
        </a:p>
      </dgm:t>
    </dgm:pt>
    <dgm:pt modelId="{FAB006EA-32F0-0848-A35B-6CFEAB42E161}">
      <dgm:prSet custT="1"/>
      <dgm:spPr>
        <a:solidFill>
          <a:srgbClr val="79BD28"/>
        </a:solidFill>
      </dgm:spPr>
      <dgm:t>
        <a:bodyPr/>
        <a:lstStyle/>
        <a:p>
          <a:r>
            <a:rPr lang="en-GB" sz="1600" dirty="0"/>
            <a:t>Tenant admin approval</a:t>
          </a:r>
        </a:p>
      </dgm:t>
    </dgm:pt>
    <dgm:pt modelId="{2A0644BB-AC64-AB46-A198-BFBAD8676075}" type="parTrans" cxnId="{DD757CF1-E415-564A-978E-C563DDF2E0C1}">
      <dgm:prSet/>
      <dgm:spPr/>
      <dgm:t>
        <a:bodyPr/>
        <a:lstStyle/>
        <a:p>
          <a:endParaRPr lang="en-GB" sz="1600"/>
        </a:p>
      </dgm:t>
    </dgm:pt>
    <dgm:pt modelId="{2D80932E-D249-E546-99C1-220385C4DEFC}" type="sibTrans" cxnId="{DD757CF1-E415-564A-978E-C563DDF2E0C1}">
      <dgm:prSet/>
      <dgm:spPr/>
      <dgm:t>
        <a:bodyPr/>
        <a:lstStyle/>
        <a:p>
          <a:endParaRPr lang="en-GB" sz="1600"/>
        </a:p>
      </dgm:t>
    </dgm:pt>
    <dgm:pt modelId="{65701360-EB0E-264C-B1DE-F2CB0F10DE36}">
      <dgm:prSet custT="1"/>
      <dgm:spPr>
        <a:solidFill>
          <a:srgbClr val="15BCB4"/>
        </a:solidFill>
      </dgm:spPr>
      <dgm:t>
        <a:bodyPr/>
        <a:lstStyle/>
        <a:p>
          <a:r>
            <a:rPr lang="en-GB" sz="1600" dirty="0"/>
            <a:t>VM auto creation &amp; Email Notify</a:t>
          </a:r>
        </a:p>
      </dgm:t>
    </dgm:pt>
    <dgm:pt modelId="{A23C3B44-D320-3C49-B8BF-BF01781BBFDD}" type="parTrans" cxnId="{1869E08F-6408-D94C-87C5-711E67230D4D}">
      <dgm:prSet/>
      <dgm:spPr/>
      <dgm:t>
        <a:bodyPr/>
        <a:lstStyle/>
        <a:p>
          <a:endParaRPr lang="en-GB" sz="1600"/>
        </a:p>
      </dgm:t>
    </dgm:pt>
    <dgm:pt modelId="{83CF3629-3424-154C-8C31-B56044B1A3AD}" type="sibTrans" cxnId="{1869E08F-6408-D94C-87C5-711E67230D4D}">
      <dgm:prSet/>
      <dgm:spPr/>
      <dgm:t>
        <a:bodyPr/>
        <a:lstStyle/>
        <a:p>
          <a:endParaRPr lang="en-GB" sz="1600"/>
        </a:p>
      </dgm:t>
    </dgm:pt>
    <dgm:pt modelId="{AE1F92DE-3E11-7043-B032-0F513F295582}" type="pres">
      <dgm:prSet presAssocID="{017890E2-1278-E14F-B25B-959C70CF97F9}" presName="Name0" presStyleCnt="0">
        <dgm:presLayoutVars>
          <dgm:dir/>
          <dgm:animLvl val="lvl"/>
          <dgm:resizeHandles val="exact"/>
        </dgm:presLayoutVars>
      </dgm:prSet>
      <dgm:spPr/>
    </dgm:pt>
    <dgm:pt modelId="{E7E3B555-B03C-6F40-84EE-3C3598A6695D}" type="pres">
      <dgm:prSet presAssocID="{7A1E4363-7C98-874C-837A-EA43B334B87E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EC3F22C4-D5BD-F54E-B05B-F039287397B1}" type="pres">
      <dgm:prSet presAssocID="{0E70F984-CD19-EB4A-B1D9-3F8CB201E412}" presName="parTxOnlySpace" presStyleCnt="0"/>
      <dgm:spPr/>
    </dgm:pt>
    <dgm:pt modelId="{79682999-9FCE-B34B-A884-789C4158A872}" type="pres">
      <dgm:prSet presAssocID="{D19C52C9-BF4F-A140-80C9-0370622362EB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EF10148E-45AF-4B42-B263-0FB472A62DA3}" type="pres">
      <dgm:prSet presAssocID="{2D6C0471-34FD-BC49-BA69-17737B683F4B}" presName="parTxOnlySpace" presStyleCnt="0"/>
      <dgm:spPr/>
    </dgm:pt>
    <dgm:pt modelId="{795CCD27-E69D-724D-9345-60C9997B64CE}" type="pres">
      <dgm:prSet presAssocID="{AD34E8B0-43BB-2249-8341-EB0FDC59833C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7574EEC9-3E60-FB41-B527-B208C60C0A82}" type="pres">
      <dgm:prSet presAssocID="{EDA061F8-EB58-5D46-8BF5-CB8BE167CA28}" presName="parTxOnlySpace" presStyleCnt="0"/>
      <dgm:spPr/>
    </dgm:pt>
    <dgm:pt modelId="{808FB102-6DD3-794C-BB97-EF3C917589A2}" type="pres">
      <dgm:prSet presAssocID="{FAB006EA-32F0-0848-A35B-6CFEAB42E161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81E72D64-F036-D34B-BA54-E7720E501768}" type="pres">
      <dgm:prSet presAssocID="{2D80932E-D249-E546-99C1-220385C4DEFC}" presName="parTxOnlySpace" presStyleCnt="0"/>
      <dgm:spPr/>
    </dgm:pt>
    <dgm:pt modelId="{49837BD1-2749-414E-94C2-DDEABD9644A6}" type="pres">
      <dgm:prSet presAssocID="{65701360-EB0E-264C-B1DE-F2CB0F10DE36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51C6271F-36A2-8041-A5C0-5009A0758241}" type="presOf" srcId="{D19C52C9-BF4F-A140-80C9-0370622362EB}" destId="{79682999-9FCE-B34B-A884-789C4158A872}" srcOrd="0" destOrd="0" presId="urn:microsoft.com/office/officeart/2005/8/layout/chevron1"/>
    <dgm:cxn modelId="{814B1143-BD32-084B-8DCC-9BFA59BB0086}" srcId="{017890E2-1278-E14F-B25B-959C70CF97F9}" destId="{7A1E4363-7C98-874C-837A-EA43B334B87E}" srcOrd="0" destOrd="0" parTransId="{47984E2C-9543-2B4F-B74A-33A4E99FA9E3}" sibTransId="{0E70F984-CD19-EB4A-B1D9-3F8CB201E412}"/>
    <dgm:cxn modelId="{BA634667-9899-BA4F-A478-0C0370F14146}" srcId="{017890E2-1278-E14F-B25B-959C70CF97F9}" destId="{AD34E8B0-43BB-2249-8341-EB0FDC59833C}" srcOrd="2" destOrd="0" parTransId="{303ABDB0-DC19-B444-83A2-7E2B22E05669}" sibTransId="{EDA061F8-EB58-5D46-8BF5-CB8BE167CA28}"/>
    <dgm:cxn modelId="{E229EA59-FD2C-FA46-B168-C3DF8FEF0009}" srcId="{017890E2-1278-E14F-B25B-959C70CF97F9}" destId="{D19C52C9-BF4F-A140-80C9-0370622362EB}" srcOrd="1" destOrd="0" parTransId="{CBE03CCF-F92C-EE44-AE3B-09A6AC706135}" sibTransId="{2D6C0471-34FD-BC49-BA69-17737B683F4B}"/>
    <dgm:cxn modelId="{F5F0CC8C-A072-AE40-951F-68C1344E490F}" type="presOf" srcId="{65701360-EB0E-264C-B1DE-F2CB0F10DE36}" destId="{49837BD1-2749-414E-94C2-DDEABD9644A6}" srcOrd="0" destOrd="0" presId="urn:microsoft.com/office/officeart/2005/8/layout/chevron1"/>
    <dgm:cxn modelId="{1869E08F-6408-D94C-87C5-711E67230D4D}" srcId="{017890E2-1278-E14F-B25B-959C70CF97F9}" destId="{65701360-EB0E-264C-B1DE-F2CB0F10DE36}" srcOrd="4" destOrd="0" parTransId="{A23C3B44-D320-3C49-B8BF-BF01781BBFDD}" sibTransId="{83CF3629-3424-154C-8C31-B56044B1A3AD}"/>
    <dgm:cxn modelId="{09BEBEA2-7473-B64D-A325-6CBD72C31ED9}" type="presOf" srcId="{FAB006EA-32F0-0848-A35B-6CFEAB42E161}" destId="{808FB102-6DD3-794C-BB97-EF3C917589A2}" srcOrd="0" destOrd="0" presId="urn:microsoft.com/office/officeart/2005/8/layout/chevron1"/>
    <dgm:cxn modelId="{515E94A3-FB7B-A043-BE18-9A62E1F7F02A}" type="presOf" srcId="{017890E2-1278-E14F-B25B-959C70CF97F9}" destId="{AE1F92DE-3E11-7043-B032-0F513F295582}" srcOrd="0" destOrd="0" presId="urn:microsoft.com/office/officeart/2005/8/layout/chevron1"/>
    <dgm:cxn modelId="{4C891FB1-D0F3-B749-9B56-F4A68DBAB031}" type="presOf" srcId="{7A1E4363-7C98-874C-837A-EA43B334B87E}" destId="{E7E3B555-B03C-6F40-84EE-3C3598A6695D}" srcOrd="0" destOrd="0" presId="urn:microsoft.com/office/officeart/2005/8/layout/chevron1"/>
    <dgm:cxn modelId="{7F851CB3-56DA-3B44-A6C9-2FCCC31B9F10}" type="presOf" srcId="{AD34E8B0-43BB-2249-8341-EB0FDC59833C}" destId="{795CCD27-E69D-724D-9345-60C9997B64CE}" srcOrd="0" destOrd="0" presId="urn:microsoft.com/office/officeart/2005/8/layout/chevron1"/>
    <dgm:cxn modelId="{DD757CF1-E415-564A-978E-C563DDF2E0C1}" srcId="{017890E2-1278-E14F-B25B-959C70CF97F9}" destId="{FAB006EA-32F0-0848-A35B-6CFEAB42E161}" srcOrd="3" destOrd="0" parTransId="{2A0644BB-AC64-AB46-A198-BFBAD8676075}" sibTransId="{2D80932E-D249-E546-99C1-220385C4DEFC}"/>
    <dgm:cxn modelId="{432307E3-D9E4-7B4E-88E7-76F9BA70F70E}" type="presParOf" srcId="{AE1F92DE-3E11-7043-B032-0F513F295582}" destId="{E7E3B555-B03C-6F40-84EE-3C3598A6695D}" srcOrd="0" destOrd="0" presId="urn:microsoft.com/office/officeart/2005/8/layout/chevron1"/>
    <dgm:cxn modelId="{E906CC79-D249-0E45-960C-CEBA9EDD4C2D}" type="presParOf" srcId="{AE1F92DE-3E11-7043-B032-0F513F295582}" destId="{EC3F22C4-D5BD-F54E-B05B-F039287397B1}" srcOrd="1" destOrd="0" presId="urn:microsoft.com/office/officeart/2005/8/layout/chevron1"/>
    <dgm:cxn modelId="{9126A885-C4E4-3F44-A997-A391A55DDE3C}" type="presParOf" srcId="{AE1F92DE-3E11-7043-B032-0F513F295582}" destId="{79682999-9FCE-B34B-A884-789C4158A872}" srcOrd="2" destOrd="0" presId="urn:microsoft.com/office/officeart/2005/8/layout/chevron1"/>
    <dgm:cxn modelId="{29C228CC-875E-EC42-8EFD-43BD1A725CA4}" type="presParOf" srcId="{AE1F92DE-3E11-7043-B032-0F513F295582}" destId="{EF10148E-45AF-4B42-B263-0FB472A62DA3}" srcOrd="3" destOrd="0" presId="urn:microsoft.com/office/officeart/2005/8/layout/chevron1"/>
    <dgm:cxn modelId="{536156DB-B1E7-954C-B83A-22947EEF0B48}" type="presParOf" srcId="{AE1F92DE-3E11-7043-B032-0F513F295582}" destId="{795CCD27-E69D-724D-9345-60C9997B64CE}" srcOrd="4" destOrd="0" presId="urn:microsoft.com/office/officeart/2005/8/layout/chevron1"/>
    <dgm:cxn modelId="{8B818544-289B-2C40-969A-C7AA0A1BFB7E}" type="presParOf" srcId="{AE1F92DE-3E11-7043-B032-0F513F295582}" destId="{7574EEC9-3E60-FB41-B527-B208C60C0A82}" srcOrd="5" destOrd="0" presId="urn:microsoft.com/office/officeart/2005/8/layout/chevron1"/>
    <dgm:cxn modelId="{9C642222-E582-4442-AE49-22401480059A}" type="presParOf" srcId="{AE1F92DE-3E11-7043-B032-0F513F295582}" destId="{808FB102-6DD3-794C-BB97-EF3C917589A2}" srcOrd="6" destOrd="0" presId="urn:microsoft.com/office/officeart/2005/8/layout/chevron1"/>
    <dgm:cxn modelId="{FBE6742C-5A86-3A45-9180-D3C93104195B}" type="presParOf" srcId="{AE1F92DE-3E11-7043-B032-0F513F295582}" destId="{81E72D64-F036-D34B-BA54-E7720E501768}" srcOrd="7" destOrd="0" presId="urn:microsoft.com/office/officeart/2005/8/layout/chevron1"/>
    <dgm:cxn modelId="{22DB3AF5-D92D-6646-B860-731631B3E5AE}" type="presParOf" srcId="{AE1F92DE-3E11-7043-B032-0F513F295582}" destId="{49837BD1-2749-414E-94C2-DDEABD9644A6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0DE6DB-398B-3F4E-A3C8-0069076EC12A}">
      <dsp:nvSpPr>
        <dsp:cNvPr id="0" name=""/>
        <dsp:cNvSpPr/>
      </dsp:nvSpPr>
      <dsp:spPr>
        <a:xfrm>
          <a:off x="0" y="2613267"/>
          <a:ext cx="7157938" cy="1080680"/>
        </a:xfrm>
        <a:prstGeom prst="roundRect">
          <a:avLst>
            <a:gd name="adj" fmla="val 10000"/>
          </a:avLst>
        </a:prstGeom>
        <a:solidFill>
          <a:srgbClr val="345692">
            <a:alpha val="6000"/>
          </a:srgbClr>
        </a:solidFill>
        <a:ln>
          <a:solidFill>
            <a:srgbClr val="5F7491"/>
          </a:solidFill>
          <a:prstDash val="dash"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  </a:t>
          </a:r>
          <a:r>
            <a:rPr lang="en-GB" altLang="zh-CN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TENANT</a:t>
          </a:r>
          <a:r>
            <a:rPr lang="zh-CN" altLang="en-US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 </a:t>
          </a:r>
          <a:r>
            <a:rPr lang="en-US" altLang="zh-CN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User</a:t>
          </a:r>
          <a:endParaRPr lang="en-GB" sz="1600" b="1" kern="1200" dirty="0">
            <a:solidFill>
              <a:srgbClr val="345692"/>
            </a:solidFill>
            <a:latin typeface="Century Gothic" panose="020B0502020202020204" pitchFamily="34" charset="0"/>
          </a:endParaRPr>
        </a:p>
      </dsp:txBody>
      <dsp:txXfrm>
        <a:off x="0" y="2613267"/>
        <a:ext cx="2147381" cy="1080680"/>
      </dsp:txXfrm>
    </dsp:sp>
    <dsp:sp modelId="{B54A9264-E5AB-B04B-A43E-E4C1C094FFEF}">
      <dsp:nvSpPr>
        <dsp:cNvPr id="0" name=""/>
        <dsp:cNvSpPr/>
      </dsp:nvSpPr>
      <dsp:spPr>
        <a:xfrm>
          <a:off x="0" y="1352473"/>
          <a:ext cx="7157938" cy="1080680"/>
        </a:xfrm>
        <a:prstGeom prst="roundRect">
          <a:avLst>
            <a:gd name="adj" fmla="val 10000"/>
          </a:avLst>
        </a:prstGeom>
        <a:solidFill>
          <a:srgbClr val="345692">
            <a:alpha val="6000"/>
          </a:srgbClr>
        </a:solidFill>
        <a:ln>
          <a:solidFill>
            <a:srgbClr val="5F7491"/>
          </a:solidFill>
          <a:prstDash val="dash"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  </a:t>
          </a:r>
          <a:r>
            <a:rPr lang="en-US" altLang="zh-CN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TENANT</a:t>
          </a:r>
          <a:r>
            <a:rPr lang="zh-CN" altLang="en-US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 </a:t>
          </a:r>
          <a:r>
            <a:rPr lang="en-US" altLang="zh-CN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Admin</a:t>
          </a:r>
          <a:endParaRPr lang="en-GB" sz="1600" b="1" kern="1200" dirty="0">
            <a:solidFill>
              <a:srgbClr val="345692"/>
            </a:solidFill>
            <a:latin typeface="Century Gothic" panose="020B0502020202020204" pitchFamily="34" charset="0"/>
          </a:endParaRPr>
        </a:p>
      </dsp:txBody>
      <dsp:txXfrm>
        <a:off x="0" y="1352473"/>
        <a:ext cx="2147381" cy="1080680"/>
      </dsp:txXfrm>
    </dsp:sp>
    <dsp:sp modelId="{DAF187A4-D0DD-6342-A816-3485F49C7C1E}">
      <dsp:nvSpPr>
        <dsp:cNvPr id="0" name=""/>
        <dsp:cNvSpPr/>
      </dsp:nvSpPr>
      <dsp:spPr>
        <a:xfrm>
          <a:off x="0" y="91678"/>
          <a:ext cx="7157938" cy="1080680"/>
        </a:xfrm>
        <a:prstGeom prst="roundRect">
          <a:avLst>
            <a:gd name="adj" fmla="val 10000"/>
          </a:avLst>
        </a:prstGeom>
        <a:solidFill>
          <a:srgbClr val="345692">
            <a:alpha val="6000"/>
          </a:srgbClr>
        </a:solidFill>
        <a:ln>
          <a:solidFill>
            <a:srgbClr val="5F7491"/>
          </a:solidFill>
          <a:prstDash val="dash"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  </a:t>
          </a:r>
          <a:r>
            <a:rPr lang="en-US" altLang="zh-CN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PLATFORM</a:t>
          </a:r>
          <a:r>
            <a:rPr lang="zh-CN" altLang="en-US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 </a:t>
          </a:r>
          <a:r>
            <a:rPr lang="en-US" altLang="zh-CN" sz="1600" b="1" kern="1200" dirty="0">
              <a:solidFill>
                <a:srgbClr val="345692"/>
              </a:solidFill>
              <a:latin typeface="Century Gothic" panose="020B0502020202020204" pitchFamily="34" charset="0"/>
            </a:rPr>
            <a:t>Admin</a:t>
          </a:r>
          <a:endParaRPr lang="en-GB" sz="1600" b="1" kern="1200" dirty="0">
            <a:solidFill>
              <a:srgbClr val="345692"/>
            </a:solidFill>
            <a:latin typeface="Century Gothic" panose="020B0502020202020204" pitchFamily="34" charset="0"/>
          </a:endParaRPr>
        </a:p>
      </dsp:txBody>
      <dsp:txXfrm>
        <a:off x="0" y="91678"/>
        <a:ext cx="2147381" cy="1080680"/>
      </dsp:txXfrm>
    </dsp:sp>
    <dsp:sp modelId="{57497DD7-1AA2-F442-A8D9-BC0EA9E350E9}">
      <dsp:nvSpPr>
        <dsp:cNvPr id="0" name=""/>
        <dsp:cNvSpPr/>
      </dsp:nvSpPr>
      <dsp:spPr>
        <a:xfrm>
          <a:off x="4344681" y="181735"/>
          <a:ext cx="1350851" cy="900567"/>
        </a:xfrm>
        <a:prstGeom prst="roundRect">
          <a:avLst>
            <a:gd name="adj" fmla="val 10000"/>
          </a:avLst>
        </a:prstGeom>
        <a:solidFill>
          <a:srgbClr val="34569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600" kern="1200" dirty="0">
              <a:latin typeface="Century Gothic" panose="020B0502020202020204" pitchFamily="34" charset="0"/>
            </a:rPr>
            <a:t>Super</a:t>
          </a:r>
          <a:r>
            <a:rPr lang="zh-CN" altLang="en-US" sz="1600" kern="1200" dirty="0">
              <a:latin typeface="Century Gothic" panose="020B0502020202020204" pitchFamily="34" charset="0"/>
            </a:rPr>
            <a:t> </a:t>
          </a:r>
          <a:r>
            <a:rPr lang="en-US" altLang="zh-CN" sz="1600" kern="1200" dirty="0">
              <a:latin typeface="Century Gothic" panose="020B0502020202020204" pitchFamily="34" charset="0"/>
            </a:rPr>
            <a:t>Admin</a:t>
          </a:r>
          <a:endParaRPr lang="en-GB" sz="1600" kern="1200" dirty="0">
            <a:latin typeface="Century Gothic" panose="020B0502020202020204" pitchFamily="34" charset="0"/>
          </a:endParaRPr>
        </a:p>
      </dsp:txBody>
      <dsp:txXfrm>
        <a:off x="4371058" y="208112"/>
        <a:ext cx="1298097" cy="847813"/>
      </dsp:txXfrm>
    </dsp:sp>
    <dsp:sp modelId="{285B875F-D83C-A14E-8E03-56AD3D46D2B0}">
      <dsp:nvSpPr>
        <dsp:cNvPr id="0" name=""/>
        <dsp:cNvSpPr/>
      </dsp:nvSpPr>
      <dsp:spPr>
        <a:xfrm>
          <a:off x="3703027" y="1082302"/>
          <a:ext cx="1317079" cy="360226"/>
        </a:xfrm>
        <a:custGeom>
          <a:avLst/>
          <a:gdLst/>
          <a:ahLst/>
          <a:cxnLst/>
          <a:rect l="0" t="0" r="0" b="0"/>
          <a:pathLst>
            <a:path>
              <a:moveTo>
                <a:pt x="1317079" y="0"/>
              </a:moveTo>
              <a:lnTo>
                <a:pt x="1317079" y="180113"/>
              </a:lnTo>
              <a:lnTo>
                <a:pt x="0" y="180113"/>
              </a:lnTo>
              <a:lnTo>
                <a:pt x="0" y="360226"/>
              </a:lnTo>
            </a:path>
          </a:pathLst>
        </a:custGeom>
        <a:noFill/>
        <a:ln w="12700" cap="flat" cmpd="sng" algn="ctr">
          <a:solidFill>
            <a:srgbClr val="79BD2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E9661-974A-4442-8965-9215714890DB}">
      <dsp:nvSpPr>
        <dsp:cNvPr id="0" name=""/>
        <dsp:cNvSpPr/>
      </dsp:nvSpPr>
      <dsp:spPr>
        <a:xfrm>
          <a:off x="3027601" y="1442529"/>
          <a:ext cx="1350851" cy="900567"/>
        </a:xfrm>
        <a:prstGeom prst="roundRect">
          <a:avLst>
            <a:gd name="adj" fmla="val 10000"/>
          </a:avLst>
        </a:prstGeom>
        <a:solidFill>
          <a:srgbClr val="79BD28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600" kern="1200" dirty="0">
              <a:latin typeface="Century Gothic" panose="020B0502020202020204" pitchFamily="34" charset="0"/>
            </a:rPr>
            <a:t>Tenant</a:t>
          </a:r>
          <a:r>
            <a:rPr lang="zh-CN" altLang="en-US" sz="1600" kern="1200" baseline="0" dirty="0">
              <a:latin typeface="Century Gothic" panose="020B0502020202020204" pitchFamily="34" charset="0"/>
            </a:rPr>
            <a:t> </a:t>
          </a:r>
          <a:r>
            <a:rPr lang="en-US" altLang="zh-CN" sz="1600" kern="1200" baseline="0" dirty="0">
              <a:latin typeface="Century Gothic" panose="020B0502020202020204" pitchFamily="34" charset="0"/>
            </a:rPr>
            <a:t>A</a:t>
          </a:r>
          <a:endParaRPr lang="en-GB" sz="1600" kern="1200" dirty="0">
            <a:latin typeface="Century Gothic" panose="020B0502020202020204" pitchFamily="34" charset="0"/>
          </a:endParaRPr>
        </a:p>
      </dsp:txBody>
      <dsp:txXfrm>
        <a:off x="3053978" y="1468906"/>
        <a:ext cx="1298097" cy="847813"/>
      </dsp:txXfrm>
    </dsp:sp>
    <dsp:sp modelId="{52544C04-F8D6-BE46-8B9A-305105D78102}">
      <dsp:nvSpPr>
        <dsp:cNvPr id="0" name=""/>
        <dsp:cNvSpPr/>
      </dsp:nvSpPr>
      <dsp:spPr>
        <a:xfrm>
          <a:off x="2824973" y="2343097"/>
          <a:ext cx="878053" cy="360226"/>
        </a:xfrm>
        <a:custGeom>
          <a:avLst/>
          <a:gdLst/>
          <a:ahLst/>
          <a:cxnLst/>
          <a:rect l="0" t="0" r="0" b="0"/>
          <a:pathLst>
            <a:path>
              <a:moveTo>
                <a:pt x="878053" y="0"/>
              </a:moveTo>
              <a:lnTo>
                <a:pt x="878053" y="180113"/>
              </a:lnTo>
              <a:lnTo>
                <a:pt x="0" y="180113"/>
              </a:lnTo>
              <a:lnTo>
                <a:pt x="0" y="360226"/>
              </a:lnTo>
            </a:path>
          </a:pathLst>
        </a:custGeom>
        <a:noFill/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FE9E58-4463-8043-A9A6-2D4048051EC5}">
      <dsp:nvSpPr>
        <dsp:cNvPr id="0" name=""/>
        <dsp:cNvSpPr/>
      </dsp:nvSpPr>
      <dsp:spPr>
        <a:xfrm>
          <a:off x="2149548" y="2703324"/>
          <a:ext cx="1350851" cy="9005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600" kern="1200" dirty="0">
              <a:latin typeface="Century Gothic" panose="020B0502020202020204" pitchFamily="34" charset="0"/>
            </a:rPr>
            <a:t>User</a:t>
          </a:r>
          <a:r>
            <a:rPr lang="zh-CN" altLang="en-US" sz="1600" kern="1200" dirty="0">
              <a:latin typeface="Century Gothic" panose="020B0502020202020204" pitchFamily="34" charset="0"/>
            </a:rPr>
            <a:t> </a:t>
          </a:r>
          <a:r>
            <a:rPr lang="en-US" altLang="zh-CN" sz="1600" kern="1200" dirty="0">
              <a:latin typeface="Century Gothic" panose="020B0502020202020204" pitchFamily="34" charset="0"/>
            </a:rPr>
            <a:t>1</a:t>
          </a:r>
          <a:endParaRPr lang="en-GB" sz="1600" kern="1200" dirty="0">
            <a:latin typeface="Century Gothic" panose="020B0502020202020204" pitchFamily="34" charset="0"/>
          </a:endParaRPr>
        </a:p>
      </dsp:txBody>
      <dsp:txXfrm>
        <a:off x="2175925" y="2729701"/>
        <a:ext cx="1298097" cy="847813"/>
      </dsp:txXfrm>
    </dsp:sp>
    <dsp:sp modelId="{497A89FA-317F-AC4B-8297-B24251F7AA5D}">
      <dsp:nvSpPr>
        <dsp:cNvPr id="0" name=""/>
        <dsp:cNvSpPr/>
      </dsp:nvSpPr>
      <dsp:spPr>
        <a:xfrm>
          <a:off x="3703027" y="2343097"/>
          <a:ext cx="878053" cy="3602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113"/>
              </a:lnTo>
              <a:lnTo>
                <a:pt x="878053" y="180113"/>
              </a:lnTo>
              <a:lnTo>
                <a:pt x="878053" y="360226"/>
              </a:lnTo>
            </a:path>
          </a:pathLst>
        </a:custGeom>
        <a:noFill/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D31E27-E7A4-2749-BD40-A2371A190161}">
      <dsp:nvSpPr>
        <dsp:cNvPr id="0" name=""/>
        <dsp:cNvSpPr/>
      </dsp:nvSpPr>
      <dsp:spPr>
        <a:xfrm>
          <a:off x="3905654" y="2703324"/>
          <a:ext cx="1350851" cy="9005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600" kern="1200" dirty="0">
              <a:latin typeface="Century Gothic" panose="020B0502020202020204" pitchFamily="34" charset="0"/>
            </a:rPr>
            <a:t>User</a:t>
          </a:r>
          <a:r>
            <a:rPr lang="zh-CN" altLang="en-US" sz="1600" kern="1200" dirty="0">
              <a:latin typeface="Century Gothic" panose="020B0502020202020204" pitchFamily="34" charset="0"/>
            </a:rPr>
            <a:t> </a:t>
          </a:r>
          <a:r>
            <a:rPr lang="en-US" altLang="zh-CN" sz="1600" kern="1200" dirty="0">
              <a:latin typeface="Century Gothic" panose="020B0502020202020204" pitchFamily="34" charset="0"/>
            </a:rPr>
            <a:t>2</a:t>
          </a:r>
          <a:endParaRPr lang="en-GB" sz="1600" kern="1200" dirty="0">
            <a:latin typeface="Century Gothic" panose="020B0502020202020204" pitchFamily="34" charset="0"/>
          </a:endParaRPr>
        </a:p>
      </dsp:txBody>
      <dsp:txXfrm>
        <a:off x="3932031" y="2729701"/>
        <a:ext cx="1298097" cy="847813"/>
      </dsp:txXfrm>
    </dsp:sp>
    <dsp:sp modelId="{4E143E31-F16C-4745-8E7C-C30221AF1E0F}">
      <dsp:nvSpPr>
        <dsp:cNvPr id="0" name=""/>
        <dsp:cNvSpPr/>
      </dsp:nvSpPr>
      <dsp:spPr>
        <a:xfrm>
          <a:off x="5020106" y="1082302"/>
          <a:ext cx="1317079" cy="3602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113"/>
              </a:lnTo>
              <a:lnTo>
                <a:pt x="1317079" y="180113"/>
              </a:lnTo>
              <a:lnTo>
                <a:pt x="1317079" y="360226"/>
              </a:lnTo>
            </a:path>
          </a:pathLst>
        </a:custGeom>
        <a:noFill/>
        <a:ln w="12700" cap="flat" cmpd="sng" algn="ctr">
          <a:solidFill>
            <a:srgbClr val="79BD2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13D46F-4329-7C4D-BD3A-129DAF70D97C}">
      <dsp:nvSpPr>
        <dsp:cNvPr id="0" name=""/>
        <dsp:cNvSpPr/>
      </dsp:nvSpPr>
      <dsp:spPr>
        <a:xfrm>
          <a:off x="5661761" y="1442529"/>
          <a:ext cx="1350851" cy="900567"/>
        </a:xfrm>
        <a:prstGeom prst="roundRect">
          <a:avLst>
            <a:gd name="adj" fmla="val 10000"/>
          </a:avLst>
        </a:prstGeom>
        <a:solidFill>
          <a:srgbClr val="79BD28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600" kern="1200" dirty="0">
              <a:latin typeface="Century Gothic" panose="020B0502020202020204" pitchFamily="34" charset="0"/>
            </a:rPr>
            <a:t>Tenant</a:t>
          </a:r>
          <a:r>
            <a:rPr lang="zh-CN" altLang="en-US" sz="1600" kern="1200" dirty="0">
              <a:latin typeface="Century Gothic" panose="020B0502020202020204" pitchFamily="34" charset="0"/>
            </a:rPr>
            <a:t> </a:t>
          </a:r>
          <a:r>
            <a:rPr lang="en-US" altLang="zh-CN" sz="1600" kern="1200" dirty="0">
              <a:latin typeface="Century Gothic" panose="020B0502020202020204" pitchFamily="34" charset="0"/>
            </a:rPr>
            <a:t>B</a:t>
          </a:r>
          <a:endParaRPr lang="en-GB" sz="1600" kern="1200" dirty="0">
            <a:latin typeface="Century Gothic" panose="020B0502020202020204" pitchFamily="34" charset="0"/>
          </a:endParaRPr>
        </a:p>
      </dsp:txBody>
      <dsp:txXfrm>
        <a:off x="5688138" y="1468906"/>
        <a:ext cx="1298097" cy="847813"/>
      </dsp:txXfrm>
    </dsp:sp>
    <dsp:sp modelId="{6689DDE4-09C5-254E-903D-EA56C5D1F3DB}">
      <dsp:nvSpPr>
        <dsp:cNvPr id="0" name=""/>
        <dsp:cNvSpPr/>
      </dsp:nvSpPr>
      <dsp:spPr>
        <a:xfrm>
          <a:off x="6291466" y="2343097"/>
          <a:ext cx="91440" cy="36022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0226"/>
              </a:lnTo>
            </a:path>
          </a:pathLst>
        </a:custGeom>
        <a:noFill/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5DA7B7-A3F5-2C47-B582-176DD5F64CC1}">
      <dsp:nvSpPr>
        <dsp:cNvPr id="0" name=""/>
        <dsp:cNvSpPr/>
      </dsp:nvSpPr>
      <dsp:spPr>
        <a:xfrm>
          <a:off x="5661761" y="2703324"/>
          <a:ext cx="1350851" cy="900567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600" kern="1200" dirty="0">
              <a:latin typeface="Century Gothic" panose="020B0502020202020204" pitchFamily="34" charset="0"/>
            </a:rPr>
            <a:t>User</a:t>
          </a:r>
          <a:r>
            <a:rPr lang="zh-CN" altLang="en-US" sz="1600" kern="1200" dirty="0">
              <a:latin typeface="Century Gothic" panose="020B0502020202020204" pitchFamily="34" charset="0"/>
            </a:rPr>
            <a:t> </a:t>
          </a:r>
          <a:r>
            <a:rPr lang="en-US" altLang="zh-CN" sz="1600" kern="1200" dirty="0">
              <a:latin typeface="Century Gothic" panose="020B0502020202020204" pitchFamily="34" charset="0"/>
            </a:rPr>
            <a:t>3</a:t>
          </a:r>
          <a:endParaRPr lang="en-GB" sz="1600" kern="1200" dirty="0">
            <a:latin typeface="Century Gothic" panose="020B0502020202020204" pitchFamily="34" charset="0"/>
          </a:endParaRPr>
        </a:p>
      </dsp:txBody>
      <dsp:txXfrm>
        <a:off x="5688138" y="2729701"/>
        <a:ext cx="1298097" cy="8478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1C511-856C-554F-A2E3-995CFB4ACCB7}">
      <dsp:nvSpPr>
        <dsp:cNvPr id="0" name=""/>
        <dsp:cNvSpPr/>
      </dsp:nvSpPr>
      <dsp:spPr>
        <a:xfrm>
          <a:off x="2146455" y="2016091"/>
          <a:ext cx="1487570" cy="1487570"/>
        </a:xfrm>
        <a:prstGeom prst="ellipse">
          <a:avLst/>
        </a:prstGeom>
        <a:solidFill>
          <a:srgbClr val="345692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1600" b="1" kern="1200" dirty="0"/>
            <a:t>Tenant</a:t>
          </a:r>
          <a:r>
            <a:rPr lang="zh-CN" altLang="en-US" sz="1600" b="1" kern="1200" dirty="0"/>
            <a:t> </a:t>
          </a:r>
          <a:r>
            <a:rPr lang="en-US" altLang="zh-CN" sz="1600" b="1" kern="1200" dirty="0"/>
            <a:t>Resource</a:t>
          </a:r>
          <a:endParaRPr lang="en-GB" sz="1600" b="1" kern="1200" dirty="0"/>
        </a:p>
      </dsp:txBody>
      <dsp:txXfrm>
        <a:off x="2364305" y="2233941"/>
        <a:ext cx="1051870" cy="1051870"/>
      </dsp:txXfrm>
    </dsp:sp>
    <dsp:sp modelId="{2D69F9E4-146D-0F49-9B86-2D9048F25A88}">
      <dsp:nvSpPr>
        <dsp:cNvPr id="0" name=""/>
        <dsp:cNvSpPr/>
      </dsp:nvSpPr>
      <dsp:spPr>
        <a:xfrm rot="10799989">
          <a:off x="707031" y="2547902"/>
          <a:ext cx="1360255" cy="423957"/>
        </a:xfrm>
        <a:prstGeom prst="leftArrow">
          <a:avLst>
            <a:gd name="adj1" fmla="val 60000"/>
            <a:gd name="adj2" fmla="val 50000"/>
          </a:avLst>
        </a:prstGeom>
        <a:solidFill>
          <a:srgbClr val="345692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99C1FFD-9524-3242-BE7F-CCAFF2F91B6C}">
      <dsp:nvSpPr>
        <dsp:cNvPr id="0" name=""/>
        <dsp:cNvSpPr/>
      </dsp:nvSpPr>
      <dsp:spPr>
        <a:xfrm>
          <a:off x="434" y="2194606"/>
          <a:ext cx="1413192" cy="1130553"/>
        </a:xfrm>
        <a:prstGeom prst="roundRect">
          <a:avLst>
            <a:gd name="adj" fmla="val 10000"/>
          </a:avLst>
        </a:prstGeom>
        <a:solidFill>
          <a:srgbClr val="345692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CPU</a:t>
          </a:r>
        </a:p>
      </dsp:txBody>
      <dsp:txXfrm>
        <a:off x="33547" y="2227719"/>
        <a:ext cx="1346966" cy="1064327"/>
      </dsp:txXfrm>
    </dsp:sp>
    <dsp:sp modelId="{56AB4ED4-7E91-4944-9349-F32FAA72A8D3}">
      <dsp:nvSpPr>
        <dsp:cNvPr id="0" name=""/>
        <dsp:cNvSpPr/>
      </dsp:nvSpPr>
      <dsp:spPr>
        <a:xfrm rot="13499995">
          <a:off x="1147271" y="1485059"/>
          <a:ext cx="1360255" cy="423957"/>
        </a:xfrm>
        <a:prstGeom prst="lef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A402BAC-898E-F244-8026-B9C7D7A58C06}">
      <dsp:nvSpPr>
        <dsp:cNvPr id="0" name=""/>
        <dsp:cNvSpPr/>
      </dsp:nvSpPr>
      <dsp:spPr>
        <a:xfrm>
          <a:off x="639879" y="650839"/>
          <a:ext cx="1413192" cy="1130553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Memory</a:t>
          </a:r>
        </a:p>
      </dsp:txBody>
      <dsp:txXfrm>
        <a:off x="672992" y="683952"/>
        <a:ext cx="1346966" cy="1064327"/>
      </dsp:txXfrm>
    </dsp:sp>
    <dsp:sp modelId="{C6A2D4F3-6E6B-8847-AE65-6FE906224766}">
      <dsp:nvSpPr>
        <dsp:cNvPr id="0" name=""/>
        <dsp:cNvSpPr/>
      </dsp:nvSpPr>
      <dsp:spPr>
        <a:xfrm rot="16200000">
          <a:off x="2210116" y="1044820"/>
          <a:ext cx="1360248" cy="423957"/>
        </a:xfrm>
        <a:prstGeom prst="leftArrow">
          <a:avLst>
            <a:gd name="adj1" fmla="val 60000"/>
            <a:gd name="adj2" fmla="val 50000"/>
          </a:avLst>
        </a:prstGeom>
        <a:solidFill>
          <a:srgbClr val="79BD28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527CF4-7B5A-CF45-8F5E-A612D4FF0880}">
      <dsp:nvSpPr>
        <dsp:cNvPr id="0" name=""/>
        <dsp:cNvSpPr/>
      </dsp:nvSpPr>
      <dsp:spPr>
        <a:xfrm>
          <a:off x="2183644" y="11397"/>
          <a:ext cx="1413192" cy="1130553"/>
        </a:xfrm>
        <a:prstGeom prst="roundRect">
          <a:avLst>
            <a:gd name="adj" fmla="val 10000"/>
          </a:avLst>
        </a:prstGeom>
        <a:solidFill>
          <a:srgbClr val="79BD28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Storage</a:t>
          </a:r>
        </a:p>
      </dsp:txBody>
      <dsp:txXfrm>
        <a:off x="2216757" y="44510"/>
        <a:ext cx="1346966" cy="1064327"/>
      </dsp:txXfrm>
    </dsp:sp>
    <dsp:sp modelId="{391D4352-CFA6-ED4A-9FD3-08B001958B37}">
      <dsp:nvSpPr>
        <dsp:cNvPr id="0" name=""/>
        <dsp:cNvSpPr/>
      </dsp:nvSpPr>
      <dsp:spPr>
        <a:xfrm rot="18935859">
          <a:off x="3286125" y="1504480"/>
          <a:ext cx="1339060" cy="423957"/>
        </a:xfrm>
        <a:prstGeom prst="leftArrow">
          <a:avLst>
            <a:gd name="adj1" fmla="val 60000"/>
            <a:gd name="adj2" fmla="val 50000"/>
          </a:avLst>
        </a:prstGeom>
        <a:solidFill>
          <a:srgbClr val="5F7491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81411A0-9781-1841-BDDB-CFAE56367DEC}">
      <dsp:nvSpPr>
        <dsp:cNvPr id="0" name=""/>
        <dsp:cNvSpPr/>
      </dsp:nvSpPr>
      <dsp:spPr>
        <a:xfrm>
          <a:off x="3727401" y="682717"/>
          <a:ext cx="1413192" cy="1130553"/>
        </a:xfrm>
        <a:prstGeom prst="roundRect">
          <a:avLst>
            <a:gd name="adj" fmla="val 10000"/>
          </a:avLst>
        </a:prstGeom>
        <a:solidFill>
          <a:srgbClr val="5F7491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IP Address</a:t>
          </a:r>
        </a:p>
      </dsp:txBody>
      <dsp:txXfrm>
        <a:off x="3760514" y="715830"/>
        <a:ext cx="1346966" cy="1064327"/>
      </dsp:txXfrm>
    </dsp:sp>
    <dsp:sp modelId="{75A76DC3-F9C8-D34A-AE7B-1E4CBD042710}">
      <dsp:nvSpPr>
        <dsp:cNvPr id="0" name=""/>
        <dsp:cNvSpPr/>
      </dsp:nvSpPr>
      <dsp:spPr>
        <a:xfrm rot="11">
          <a:off x="3713194" y="2547902"/>
          <a:ext cx="1360255" cy="423957"/>
        </a:xfrm>
        <a:prstGeom prst="leftArrow">
          <a:avLst>
            <a:gd name="adj1" fmla="val 60000"/>
            <a:gd name="adj2" fmla="val 50000"/>
          </a:avLst>
        </a:prstGeom>
        <a:solidFill>
          <a:srgbClr val="15BCB4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ADD8EB7-96A6-4848-94AE-38E7D1147E08}">
      <dsp:nvSpPr>
        <dsp:cNvPr id="0" name=""/>
        <dsp:cNvSpPr/>
      </dsp:nvSpPr>
      <dsp:spPr>
        <a:xfrm>
          <a:off x="4366853" y="2194606"/>
          <a:ext cx="1413192" cy="1130553"/>
        </a:xfrm>
        <a:prstGeom prst="roundRect">
          <a:avLst>
            <a:gd name="adj" fmla="val 10000"/>
          </a:avLst>
        </a:prstGeom>
        <a:solidFill>
          <a:srgbClr val="15BCB4"/>
        </a:solidFill>
        <a:ln>
          <a:noFill/>
        </a:ln>
        <a:effectLst>
          <a:outerShdw blurRad="152400" dist="317500" dir="5400000" sx="90000" sy="-19000" rotWithShape="0">
            <a:prstClr val="black">
              <a:alpha val="15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Bandwidth</a:t>
          </a:r>
        </a:p>
      </dsp:txBody>
      <dsp:txXfrm>
        <a:off x="4399966" y="2227719"/>
        <a:ext cx="1346966" cy="10643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8A885-1A3B-DE4A-B46A-41D1386EE396}">
      <dsp:nvSpPr>
        <dsp:cNvPr id="0" name=""/>
        <dsp:cNvSpPr/>
      </dsp:nvSpPr>
      <dsp:spPr>
        <a:xfrm>
          <a:off x="1250178" y="189575"/>
          <a:ext cx="3762343" cy="1306612"/>
        </a:xfrm>
        <a:prstGeom prst="ellipse">
          <a:avLst/>
        </a:prstGeom>
        <a:solidFill>
          <a:schemeClr val="bg1">
            <a:alpha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71E1F7-E071-E64A-984A-938983DE161E}">
      <dsp:nvSpPr>
        <dsp:cNvPr id="0" name=""/>
        <dsp:cNvSpPr/>
      </dsp:nvSpPr>
      <dsp:spPr>
        <a:xfrm>
          <a:off x="2772615" y="3389026"/>
          <a:ext cx="729136" cy="466647"/>
        </a:xfrm>
        <a:prstGeom prst="downArrow">
          <a:avLst/>
        </a:prstGeom>
        <a:gradFill rotWithShape="0">
          <a:gsLst>
            <a:gs pos="1000">
              <a:srgbClr val="79BD28">
                <a:alpha val="0"/>
              </a:srgbClr>
            </a:gs>
            <a:gs pos="100000">
              <a:srgbClr val="79BD28"/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CEB7753E-AE7E-A94E-A6E7-F39E670A4A50}">
      <dsp:nvSpPr>
        <dsp:cNvPr id="0" name=""/>
        <dsp:cNvSpPr/>
      </dsp:nvSpPr>
      <dsp:spPr>
        <a:xfrm>
          <a:off x="1402236" y="3791509"/>
          <a:ext cx="3499854" cy="874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solidFill>
                <a:srgbClr val="345692"/>
              </a:solidFill>
            </a:rPr>
            <a:t>$$$</a:t>
          </a:r>
        </a:p>
      </dsp:txBody>
      <dsp:txXfrm>
        <a:off x="1402236" y="3791509"/>
        <a:ext cx="3499854" cy="874963"/>
      </dsp:txXfrm>
    </dsp:sp>
    <dsp:sp modelId="{F3ACE988-85AB-684E-9FBA-3E80793BE853}">
      <dsp:nvSpPr>
        <dsp:cNvPr id="0" name=""/>
        <dsp:cNvSpPr/>
      </dsp:nvSpPr>
      <dsp:spPr>
        <a:xfrm>
          <a:off x="2618038" y="1597100"/>
          <a:ext cx="1312445" cy="1312445"/>
        </a:xfrm>
        <a:prstGeom prst="ellipse">
          <a:avLst/>
        </a:prstGeom>
        <a:solidFill>
          <a:srgbClr val="00B0F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Storage</a:t>
          </a:r>
        </a:p>
      </dsp:txBody>
      <dsp:txXfrm>
        <a:off x="2810241" y="1789303"/>
        <a:ext cx="928039" cy="928039"/>
      </dsp:txXfrm>
    </dsp:sp>
    <dsp:sp modelId="{D6C6B8A1-CD61-B246-8CAD-3FADBB1D500E}">
      <dsp:nvSpPr>
        <dsp:cNvPr id="0" name=""/>
        <dsp:cNvSpPr/>
      </dsp:nvSpPr>
      <dsp:spPr>
        <a:xfrm>
          <a:off x="1678911" y="612474"/>
          <a:ext cx="1312445" cy="1312445"/>
        </a:xfrm>
        <a:prstGeom prst="ellipse">
          <a:avLst/>
        </a:prstGeom>
        <a:solidFill>
          <a:srgbClr val="79BD28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RAM</a:t>
          </a:r>
        </a:p>
      </dsp:txBody>
      <dsp:txXfrm>
        <a:off x="1871114" y="804677"/>
        <a:ext cx="928039" cy="928039"/>
      </dsp:txXfrm>
    </dsp:sp>
    <dsp:sp modelId="{7924DABE-3BA7-1240-8A92-4A143FE2F0FC}">
      <dsp:nvSpPr>
        <dsp:cNvPr id="0" name=""/>
        <dsp:cNvSpPr/>
      </dsp:nvSpPr>
      <dsp:spPr>
        <a:xfrm>
          <a:off x="3020522" y="295154"/>
          <a:ext cx="1312445" cy="1312445"/>
        </a:xfrm>
        <a:prstGeom prst="ellipse">
          <a:avLst/>
        </a:prstGeom>
        <a:solidFill>
          <a:srgbClr val="15BCB4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CPU</a:t>
          </a:r>
        </a:p>
      </dsp:txBody>
      <dsp:txXfrm>
        <a:off x="3212725" y="487357"/>
        <a:ext cx="928039" cy="928039"/>
      </dsp:txXfrm>
    </dsp:sp>
    <dsp:sp modelId="{74EB4158-DE14-EA48-9DA4-AA679E7240AF}">
      <dsp:nvSpPr>
        <dsp:cNvPr id="0" name=""/>
        <dsp:cNvSpPr/>
      </dsp:nvSpPr>
      <dsp:spPr>
        <a:xfrm>
          <a:off x="1095602" y="29165"/>
          <a:ext cx="4083163" cy="3266531"/>
        </a:xfrm>
        <a:prstGeom prst="funnel">
          <a:avLst/>
        </a:prstGeom>
        <a:solidFill>
          <a:srgbClr val="79BD28">
            <a:alpha val="23000"/>
          </a:srgbClr>
        </a:solidFill>
        <a:ln w="6350" cap="flat" cmpd="sng" algn="ctr">
          <a:noFill/>
          <a:prstDash val="solid"/>
          <a:miter lim="800000"/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E3B555-B03C-6F40-84EE-3C3598A6695D}">
      <dsp:nvSpPr>
        <dsp:cNvPr id="0" name=""/>
        <dsp:cNvSpPr/>
      </dsp:nvSpPr>
      <dsp:spPr>
        <a:xfrm>
          <a:off x="4910" y="329067"/>
          <a:ext cx="2858271" cy="886075"/>
        </a:xfrm>
        <a:prstGeom prst="chevron">
          <a:avLst/>
        </a:prstGeom>
        <a:solidFill>
          <a:srgbClr val="34569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Fill in request form</a:t>
          </a:r>
        </a:p>
      </dsp:txBody>
      <dsp:txXfrm>
        <a:off x="447948" y="329067"/>
        <a:ext cx="1972196" cy="886075"/>
      </dsp:txXfrm>
    </dsp:sp>
    <dsp:sp modelId="{79682999-9FCE-B34B-A884-789C4158A872}">
      <dsp:nvSpPr>
        <dsp:cNvPr id="0" name=""/>
        <dsp:cNvSpPr/>
      </dsp:nvSpPr>
      <dsp:spPr>
        <a:xfrm>
          <a:off x="2577354" y="329067"/>
          <a:ext cx="2858271" cy="886075"/>
        </a:xfrm>
        <a:prstGeom prst="chevron">
          <a:avLst/>
        </a:prstGeom>
        <a:solidFill>
          <a:srgbClr val="00B0F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Submit</a:t>
          </a:r>
        </a:p>
      </dsp:txBody>
      <dsp:txXfrm>
        <a:off x="3020392" y="329067"/>
        <a:ext cx="1972196" cy="886075"/>
      </dsp:txXfrm>
    </dsp:sp>
    <dsp:sp modelId="{795CCD27-E69D-724D-9345-60C9997B64CE}">
      <dsp:nvSpPr>
        <dsp:cNvPr id="0" name=""/>
        <dsp:cNvSpPr/>
      </dsp:nvSpPr>
      <dsp:spPr>
        <a:xfrm>
          <a:off x="5149798" y="329067"/>
          <a:ext cx="2858271" cy="886075"/>
        </a:xfrm>
        <a:prstGeom prst="chevron">
          <a:avLst/>
        </a:prstGeom>
        <a:solidFill>
          <a:srgbClr val="5F749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Super admin approval </a:t>
          </a:r>
        </a:p>
      </dsp:txBody>
      <dsp:txXfrm>
        <a:off x="5592836" y="329067"/>
        <a:ext cx="1972196" cy="886075"/>
      </dsp:txXfrm>
    </dsp:sp>
    <dsp:sp modelId="{F9E25105-B4C9-124D-80D6-9280BF45B06B}">
      <dsp:nvSpPr>
        <dsp:cNvPr id="0" name=""/>
        <dsp:cNvSpPr/>
      </dsp:nvSpPr>
      <dsp:spPr>
        <a:xfrm>
          <a:off x="7722242" y="329067"/>
          <a:ext cx="2858271" cy="886075"/>
        </a:xfrm>
        <a:prstGeom prst="chevron">
          <a:avLst/>
        </a:prstGeom>
        <a:solidFill>
          <a:srgbClr val="79BD28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Resource Auto Allocation &amp; Email notify</a:t>
          </a:r>
        </a:p>
      </dsp:txBody>
      <dsp:txXfrm>
        <a:off x="8165280" y="329067"/>
        <a:ext cx="1972196" cy="8860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E3B555-B03C-6F40-84EE-3C3598A6695D}">
      <dsp:nvSpPr>
        <dsp:cNvPr id="0" name=""/>
        <dsp:cNvSpPr/>
      </dsp:nvSpPr>
      <dsp:spPr>
        <a:xfrm>
          <a:off x="2584" y="312093"/>
          <a:ext cx="2300055" cy="920022"/>
        </a:xfrm>
        <a:prstGeom prst="chevron">
          <a:avLst/>
        </a:prstGeom>
        <a:solidFill>
          <a:srgbClr val="345692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Fill in request form</a:t>
          </a:r>
        </a:p>
      </dsp:txBody>
      <dsp:txXfrm>
        <a:off x="462595" y="312093"/>
        <a:ext cx="1380033" cy="920022"/>
      </dsp:txXfrm>
    </dsp:sp>
    <dsp:sp modelId="{79682999-9FCE-B34B-A884-789C4158A872}">
      <dsp:nvSpPr>
        <dsp:cNvPr id="0" name=""/>
        <dsp:cNvSpPr/>
      </dsp:nvSpPr>
      <dsp:spPr>
        <a:xfrm>
          <a:off x="2072634" y="312093"/>
          <a:ext cx="2300055" cy="920022"/>
        </a:xfrm>
        <a:prstGeom prst="chevron">
          <a:avLst/>
        </a:prstGeom>
        <a:solidFill>
          <a:srgbClr val="00B0F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Configure VM Specs</a:t>
          </a:r>
        </a:p>
      </dsp:txBody>
      <dsp:txXfrm>
        <a:off x="2532645" y="312093"/>
        <a:ext cx="1380033" cy="920022"/>
      </dsp:txXfrm>
    </dsp:sp>
    <dsp:sp modelId="{795CCD27-E69D-724D-9345-60C9997B64CE}">
      <dsp:nvSpPr>
        <dsp:cNvPr id="0" name=""/>
        <dsp:cNvSpPr/>
      </dsp:nvSpPr>
      <dsp:spPr>
        <a:xfrm>
          <a:off x="4142684" y="312093"/>
          <a:ext cx="2300055" cy="920022"/>
        </a:xfrm>
        <a:prstGeom prst="chevron">
          <a:avLst/>
        </a:prstGeom>
        <a:solidFill>
          <a:srgbClr val="5F749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Submit</a:t>
          </a:r>
        </a:p>
      </dsp:txBody>
      <dsp:txXfrm>
        <a:off x="4602695" y="312093"/>
        <a:ext cx="1380033" cy="920022"/>
      </dsp:txXfrm>
    </dsp:sp>
    <dsp:sp modelId="{808FB102-6DD3-794C-BB97-EF3C917589A2}">
      <dsp:nvSpPr>
        <dsp:cNvPr id="0" name=""/>
        <dsp:cNvSpPr/>
      </dsp:nvSpPr>
      <dsp:spPr>
        <a:xfrm>
          <a:off x="6212734" y="312093"/>
          <a:ext cx="2300055" cy="920022"/>
        </a:xfrm>
        <a:prstGeom prst="chevron">
          <a:avLst/>
        </a:prstGeom>
        <a:solidFill>
          <a:srgbClr val="79BD28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Tenant admin approval</a:t>
          </a:r>
        </a:p>
      </dsp:txBody>
      <dsp:txXfrm>
        <a:off x="6672745" y="312093"/>
        <a:ext cx="1380033" cy="920022"/>
      </dsp:txXfrm>
    </dsp:sp>
    <dsp:sp modelId="{49837BD1-2749-414E-94C2-DDEABD9644A6}">
      <dsp:nvSpPr>
        <dsp:cNvPr id="0" name=""/>
        <dsp:cNvSpPr/>
      </dsp:nvSpPr>
      <dsp:spPr>
        <a:xfrm>
          <a:off x="8282784" y="312093"/>
          <a:ext cx="2300055" cy="920022"/>
        </a:xfrm>
        <a:prstGeom prst="chevron">
          <a:avLst/>
        </a:prstGeom>
        <a:solidFill>
          <a:srgbClr val="15BCB4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VM auto creation &amp; Email Notify</a:t>
          </a:r>
        </a:p>
      </dsp:txBody>
      <dsp:txXfrm>
        <a:off x="8742795" y="312093"/>
        <a:ext cx="1380033" cy="9200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8CA7E-3EC1-4288-B9D9-FC1EE93FCCA0}" type="datetimeFigureOut">
              <a:rPr lang="zh-CN" altLang="en-US" smtClean="0"/>
              <a:t>2021/1/26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55AB88-1190-4780-AE5D-C66042A647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433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939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915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814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9426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937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24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B88-1190-4780-AE5D-C66042A647A4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19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角色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0" name="直接连接符 1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2" name="矩形 1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4" name="直接连接符 13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CONFIDENTIAL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9" name="矩形 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2" name="直接连接符 21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文本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5" name="矩形 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7" name="直接连接符 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82275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横线及方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0972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7945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4853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0737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49680" y="22945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394700" y="64000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8" r:id="rId3"/>
    <p:sldLayoutId id="2147483661" r:id="rId4"/>
    <p:sldLayoutId id="2147483662" r:id="rId5"/>
    <p:sldLayoutId id="2147483655" r:id="rId6"/>
    <p:sldLayoutId id="2147483663" r:id="rId7"/>
    <p:sldLayoutId id="2147483659" r:id="rId8"/>
    <p:sldLayoutId id="2147483660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8.jp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6.png"/><Relationship Id="rId4" Type="http://schemas.openxmlformats.org/officeDocument/2006/relationships/image" Target="../media/image37.png"/><Relationship Id="rId9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8.jp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6.png"/><Relationship Id="rId9" Type="http://schemas.microsoft.com/office/2007/relationships/diagramDrawing" Target="../diagrams/drawing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8.jp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6.png"/><Relationship Id="rId9" Type="http://schemas.openxmlformats.org/officeDocument/2006/relationships/image" Target="../media/image4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6.png"/><Relationship Id="rId7" Type="http://schemas.openxmlformats.org/officeDocument/2006/relationships/image" Target="../media/image6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microsoft.com/office/2007/relationships/hdphoto" Target="../media/hdphoto2.wdp"/><Relationship Id="rId10" Type="http://schemas.openxmlformats.org/officeDocument/2006/relationships/image" Target="../media/image71.png"/><Relationship Id="rId4" Type="http://schemas.openxmlformats.org/officeDocument/2006/relationships/image" Target="../media/image67.png"/><Relationship Id="rId9" Type="http://schemas.openxmlformats.org/officeDocument/2006/relationships/image" Target="../media/image7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4" y="84324"/>
            <a:ext cx="2319463" cy="106038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0" y="2092104"/>
            <a:ext cx="645622" cy="276765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114622" y="2034364"/>
            <a:ext cx="6813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 err="1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36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 Managed Cloud</a:t>
            </a:r>
          </a:p>
          <a:p>
            <a:r>
              <a:rPr lang="en-US" altLang="zh-CN" sz="36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Service</a:t>
            </a:r>
            <a:r>
              <a:rPr lang="zh-CN" altLang="en-US" sz="36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36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Program</a:t>
            </a:r>
          </a:p>
        </p:txBody>
      </p:sp>
      <p:sp>
        <p:nvSpPr>
          <p:cNvPr id="25" name="矩形 24"/>
          <p:cNvSpPr/>
          <p:nvPr/>
        </p:nvSpPr>
        <p:spPr>
          <a:xfrm>
            <a:off x="643234" y="2092104"/>
            <a:ext cx="129736" cy="276765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2567470" y="4086147"/>
            <a:ext cx="3528530" cy="7841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rgbClr val="6FB332"/>
                </a:solidFill>
                <a:latin typeface="Century Gothic" panose="020B0502020202020204" pitchFamily="34" charset="0"/>
                <a:ea typeface="微软雅黑" charset="-122"/>
              </a:rPr>
              <a:t>Masoud Malik 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rgbClr val="6FB332"/>
                </a:solidFill>
                <a:latin typeface="Century Gothic" panose="020B0502020202020204" pitchFamily="34" charset="0"/>
                <a:ea typeface="微软雅黑" charset="-122"/>
              </a:rPr>
              <a:t>Senior Product Marketing Director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1228616" y="3724407"/>
            <a:ext cx="3796145" cy="0"/>
          </a:xfrm>
          <a:prstGeom prst="line">
            <a:avLst/>
          </a:prstGeom>
          <a:ln w="12700">
            <a:solidFill>
              <a:srgbClr val="C9C9C9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39" name="矩形 38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9A49FC7E-4C89-8B46-B18E-303969DA76CF}"/>
              </a:ext>
            </a:extLst>
          </p:cNvPr>
          <p:cNvSpPr txBox="1"/>
          <p:nvPr/>
        </p:nvSpPr>
        <p:spPr>
          <a:xfrm>
            <a:off x="1131708" y="3159212"/>
            <a:ext cx="23903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charset="-122"/>
              </a:rPr>
              <a:t> Cloud 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41F9E89-A84B-814E-9D48-851AF36CD84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8616" y="3941940"/>
            <a:ext cx="1016054" cy="1016054"/>
          </a:xfrm>
          <a:prstGeom prst="ellipse">
            <a:avLst/>
          </a:prstGeom>
          <a:ln w="22225">
            <a:solidFill>
              <a:srgbClr val="79BD28"/>
            </a:solidFill>
          </a:ln>
        </p:spPr>
      </p:pic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17267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Contents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428688" y="2128341"/>
            <a:ext cx="1758899" cy="2725306"/>
            <a:chOff x="1466788" y="2219325"/>
            <a:chExt cx="1758899" cy="2725306"/>
          </a:xfrm>
        </p:grpSpPr>
        <p:sp>
          <p:nvSpPr>
            <p:cNvPr id="4" name="椭圆 3"/>
            <p:cNvSpPr/>
            <p:nvPr/>
          </p:nvSpPr>
          <p:spPr>
            <a:xfrm>
              <a:off x="1552575" y="2219325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24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2400" b="1" dirty="0">
                  <a:latin typeface="Century Gothic" panose="020B0502020202020204" pitchFamily="34" charset="0"/>
                </a:rPr>
                <a:t>1</a:t>
              </a:r>
              <a:endParaRPr lang="zh-CN" altLang="en-US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1466788" y="3988535"/>
              <a:ext cx="1758899" cy="9560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Background of MCS</a:t>
              </a:r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3952813" y="2128341"/>
            <a:ext cx="1758899" cy="2725306"/>
            <a:chOff x="1466788" y="2219325"/>
            <a:chExt cx="1758899" cy="2725306"/>
          </a:xfrm>
        </p:grpSpPr>
        <p:sp>
          <p:nvSpPr>
            <p:cNvPr id="172" name="椭圆 171"/>
            <p:cNvSpPr/>
            <p:nvPr/>
          </p:nvSpPr>
          <p:spPr>
            <a:xfrm>
              <a:off x="1552575" y="2219325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2</a:t>
              </a:r>
              <a:endParaRPr lang="zh-CN" altLang="en-US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73" name="文本框 172"/>
            <p:cNvSpPr txBox="1"/>
            <p:nvPr/>
          </p:nvSpPr>
          <p:spPr>
            <a:xfrm>
              <a:off x="1466788" y="3988535"/>
              <a:ext cx="1758899" cy="9560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b="1" dirty="0" err="1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Sangfor</a:t>
              </a:r>
              <a:r>
                <a:rPr lang="en-US" altLang="zh-CN" sz="20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MCS Solution</a:t>
              </a:r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6476938" y="2128341"/>
            <a:ext cx="1955859" cy="3186970"/>
            <a:chOff x="1466788" y="2219325"/>
            <a:chExt cx="1955859" cy="3186970"/>
          </a:xfrm>
        </p:grpSpPr>
        <p:sp>
          <p:nvSpPr>
            <p:cNvPr id="175" name="椭圆 174"/>
            <p:cNvSpPr/>
            <p:nvPr/>
          </p:nvSpPr>
          <p:spPr>
            <a:xfrm>
              <a:off x="1552575" y="2219325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3</a:t>
              </a:r>
              <a:endParaRPr lang="zh-CN" altLang="en-US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76" name="文本框 175"/>
            <p:cNvSpPr txBox="1"/>
            <p:nvPr/>
          </p:nvSpPr>
          <p:spPr>
            <a:xfrm>
              <a:off x="1466788" y="3988535"/>
              <a:ext cx="1955859" cy="1417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b="1" dirty="0" err="1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Sangfor</a:t>
              </a:r>
              <a:r>
                <a:rPr lang="en-US" altLang="zh-CN" sz="20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MCS advantages for the Partner</a:t>
              </a:r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8804103" y="2128341"/>
            <a:ext cx="1955859" cy="2725306"/>
            <a:chOff x="1269828" y="2219325"/>
            <a:chExt cx="1955859" cy="2725306"/>
          </a:xfrm>
        </p:grpSpPr>
        <p:sp>
          <p:nvSpPr>
            <p:cNvPr id="184" name="椭圆 183"/>
            <p:cNvSpPr/>
            <p:nvPr/>
          </p:nvSpPr>
          <p:spPr>
            <a:xfrm>
              <a:off x="1552575" y="2219325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2400" b="1" dirty="0">
                  <a:latin typeface="Century Gothic" panose="020B0502020202020204" pitchFamily="34" charset="0"/>
                </a:rPr>
                <a:t>4</a:t>
              </a:r>
              <a:endParaRPr lang="zh-CN" altLang="en-US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85" name="文本框 184"/>
            <p:cNvSpPr txBox="1"/>
            <p:nvPr/>
          </p:nvSpPr>
          <p:spPr>
            <a:xfrm>
              <a:off x="1269828" y="3988535"/>
              <a:ext cx="1955859" cy="9560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MCS Success Stories</a:t>
              </a:r>
            </a:p>
          </p:txBody>
        </p:sp>
      </p:grp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4314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FA7F167-3E4F-B949-8FFE-CEF88D295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0B60221-1F91-4649-BA61-B987D9D1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EC45F14-857F-CA4E-9035-A68ACA60E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34218103-5622-5440-B774-DC5B91B9E456}"/>
              </a:ext>
            </a:extLst>
          </p:cNvPr>
          <p:cNvGrpSpPr/>
          <p:nvPr/>
        </p:nvGrpSpPr>
        <p:grpSpPr>
          <a:xfrm>
            <a:off x="3225928" y="2315029"/>
            <a:ext cx="5740144" cy="1901371"/>
            <a:chOff x="2901044" y="2315029"/>
            <a:chExt cx="5740144" cy="1901371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73EBB2B3-75B5-3849-BC46-6FD2198900EA}"/>
                </a:ext>
              </a:extLst>
            </p:cNvPr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79BD28">
                <a:alpha val="1000"/>
              </a:srgbClr>
            </a:solidFill>
            <a:ln w="317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3600" b="1" dirty="0">
                <a:solidFill>
                  <a:srgbClr val="79BD28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FD7F59BF-C11F-344A-B1E0-CCC89F6733DD}"/>
                </a:ext>
              </a:extLst>
            </p:cNvPr>
            <p:cNvSpPr/>
            <p:nvPr/>
          </p:nvSpPr>
          <p:spPr>
            <a:xfrm>
              <a:off x="5264943" y="2568952"/>
              <a:ext cx="3376245" cy="13935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ts val="5300"/>
                </a:lnSpc>
              </a:pPr>
              <a:r>
                <a:rPr lang="en-US" altLang="zh-CN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Background </a:t>
              </a:r>
            </a:p>
            <a:p>
              <a:pPr>
                <a:lnSpc>
                  <a:spcPts val="5300"/>
                </a:lnSpc>
              </a:pPr>
              <a:r>
                <a:rPr lang="en-US" altLang="zh-CN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of MCS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0261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244169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It’s Cloud Era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0794873B-0B7A-714A-8A8A-0C8CADB30608}"/>
              </a:ext>
            </a:extLst>
          </p:cNvPr>
          <p:cNvSpPr/>
          <p:nvPr/>
        </p:nvSpPr>
        <p:spPr>
          <a:xfrm>
            <a:off x="655850" y="918761"/>
            <a:ext cx="5048309" cy="1020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Are you still hosting traditional IDC 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？</a:t>
            </a:r>
            <a:endParaRPr kumimoji="1" lang="en-US" altLang="zh-CN" sz="1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Are you still only selling bandwidth and Internet IP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？</a:t>
            </a:r>
            <a:endParaRPr kumimoji="1" lang="en-US" altLang="zh-CN" sz="14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Come on, it’s </a:t>
            </a:r>
            <a:r>
              <a:rPr kumimoji="1" lang="en-US" altLang="zh-CN" sz="1400" b="1" dirty="0">
                <a:solidFill>
                  <a:srgbClr val="79BD28"/>
                </a:solidFill>
                <a:latin typeface="Century Gothic" charset="0"/>
                <a:ea typeface="Century Gothic" charset="0"/>
                <a:cs typeface="Century Gothic" charset="0"/>
              </a:rPr>
              <a:t>Cloud Era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!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FA00F3FE-D077-384D-AD75-72F89189F2D3}"/>
              </a:ext>
            </a:extLst>
          </p:cNvPr>
          <p:cNvGrpSpPr/>
          <p:nvPr/>
        </p:nvGrpSpPr>
        <p:grpSpPr>
          <a:xfrm>
            <a:off x="696538" y="2051908"/>
            <a:ext cx="5338887" cy="3853672"/>
            <a:chOff x="696538" y="2051908"/>
            <a:chExt cx="5338887" cy="3853672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BE04B530-602B-3C43-97C7-161F246824DD}"/>
                </a:ext>
              </a:extLst>
            </p:cNvPr>
            <p:cNvSpPr txBox="1"/>
            <p:nvPr/>
          </p:nvSpPr>
          <p:spPr>
            <a:xfrm>
              <a:off x="696538" y="2051908"/>
              <a:ext cx="5338887" cy="7371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en-US" altLang="zh-CN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charset="0"/>
                  <a:ea typeface="Century Gothic" charset="0"/>
                  <a:cs typeface="Century Gothic" charset="0"/>
                </a:rPr>
                <a:t>The worldwide Managed Cloud Service is forecast to be </a:t>
              </a:r>
              <a:r>
                <a:rPr kumimoji="1" lang="en-US" altLang="zh-CN" sz="1600" b="1" dirty="0">
                  <a:solidFill>
                    <a:srgbClr val="79BD28"/>
                  </a:solidFill>
                  <a:latin typeface="Century Gothic" charset="0"/>
                  <a:ea typeface="Century Gothic" charset="0"/>
                  <a:cs typeface="Century Gothic" charset="0"/>
                </a:rPr>
                <a:t>84.7</a:t>
              </a:r>
              <a:r>
                <a:rPr kumimoji="1" lang="zh-CN" altLang="en-US" sz="1600" b="1" dirty="0">
                  <a:solidFill>
                    <a:srgbClr val="79BD28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kumimoji="1" lang="en-US" altLang="zh-CN" sz="1600" b="1" dirty="0">
                  <a:solidFill>
                    <a:srgbClr val="79BD28"/>
                  </a:solidFill>
                  <a:latin typeface="Century Gothic" charset="0"/>
                  <a:ea typeface="Century Gothic" charset="0"/>
                  <a:cs typeface="Century Gothic" charset="0"/>
                </a:rPr>
                <a:t>billion USD </a:t>
              </a:r>
              <a:r>
                <a:rPr kumimoji="1" lang="en-US" altLang="zh-CN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charset="0"/>
                  <a:ea typeface="Century Gothic" charset="0"/>
                  <a:cs typeface="Century Gothic" charset="0"/>
                </a:rPr>
                <a:t>by2023. </a:t>
              </a:r>
              <a:r>
                <a:rPr kumimoji="1" lang="en-US" altLang="zh-CN" sz="1100" b="1" i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charset="0"/>
                  <a:ea typeface="Century Gothic" charset="0"/>
                  <a:cs typeface="Century Gothic" charset="0"/>
                </a:rPr>
                <a:t>IDC Report</a:t>
              </a:r>
              <a:endParaRPr kumimoji="1" lang="zh-CN" alt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grpSp>
          <p:nvGrpSpPr>
            <p:cNvPr id="27" name="组 18">
              <a:extLst>
                <a:ext uri="{FF2B5EF4-FFF2-40B4-BE49-F238E27FC236}">
                  <a16:creationId xmlns:a16="http://schemas.microsoft.com/office/drawing/2014/main" id="{A52763DD-18E6-7540-8E16-4F74B1D76D22}"/>
                </a:ext>
              </a:extLst>
            </p:cNvPr>
            <p:cNvGrpSpPr/>
            <p:nvPr/>
          </p:nvGrpSpPr>
          <p:grpSpPr>
            <a:xfrm>
              <a:off x="1548949" y="3151915"/>
              <a:ext cx="3611486" cy="2730879"/>
              <a:chOff x="6414896" y="638172"/>
              <a:chExt cx="4419592" cy="3341940"/>
            </a:xfrm>
          </p:grpSpPr>
          <p:grpSp>
            <p:nvGrpSpPr>
              <p:cNvPr id="28" name="组 13">
                <a:extLst>
                  <a:ext uri="{FF2B5EF4-FFF2-40B4-BE49-F238E27FC236}">
                    <a16:creationId xmlns:a16="http://schemas.microsoft.com/office/drawing/2014/main" id="{FF86BA59-B189-0B4D-9BC6-D5BCFB3009E8}"/>
                  </a:ext>
                </a:extLst>
              </p:cNvPr>
              <p:cNvGrpSpPr/>
              <p:nvPr/>
            </p:nvGrpSpPr>
            <p:grpSpPr>
              <a:xfrm>
                <a:off x="6414896" y="638172"/>
                <a:ext cx="4419592" cy="3341940"/>
                <a:chOff x="6414896" y="638172"/>
                <a:chExt cx="4419592" cy="3341940"/>
              </a:xfrm>
            </p:grpSpPr>
            <p:cxnSp>
              <p:nvCxnSpPr>
                <p:cNvPr id="32" name="直线箭头连接符 31">
                  <a:extLst>
                    <a:ext uri="{FF2B5EF4-FFF2-40B4-BE49-F238E27FC236}">
                      <a16:creationId xmlns:a16="http://schemas.microsoft.com/office/drawing/2014/main" id="{31E488A3-EE8C-0B45-9050-651D3FE19B90}"/>
                    </a:ext>
                  </a:extLst>
                </p:cNvPr>
                <p:cNvCxnSpPr/>
                <p:nvPr/>
              </p:nvCxnSpPr>
              <p:spPr>
                <a:xfrm flipH="1" flipV="1">
                  <a:off x="6414896" y="638172"/>
                  <a:ext cx="15557" cy="2971775"/>
                </a:xfrm>
                <a:prstGeom prst="straightConnector1">
                  <a:avLst/>
                </a:prstGeom>
                <a:ln w="25400">
                  <a:solidFill>
                    <a:srgbClr val="34569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直线箭头连接符 32">
                  <a:extLst>
                    <a:ext uri="{FF2B5EF4-FFF2-40B4-BE49-F238E27FC236}">
                      <a16:creationId xmlns:a16="http://schemas.microsoft.com/office/drawing/2014/main" id="{FFF0D24C-F959-2D46-AB2C-AA955E4ECF80}"/>
                    </a:ext>
                  </a:extLst>
                </p:cNvPr>
                <p:cNvCxnSpPr/>
                <p:nvPr/>
              </p:nvCxnSpPr>
              <p:spPr>
                <a:xfrm flipV="1">
                  <a:off x="6414896" y="3626659"/>
                  <a:ext cx="4419592" cy="0"/>
                </a:xfrm>
                <a:prstGeom prst="straightConnector1">
                  <a:avLst/>
                </a:prstGeom>
                <a:ln w="25400">
                  <a:solidFill>
                    <a:srgbClr val="34569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矩形 33">
                  <a:extLst>
                    <a:ext uri="{FF2B5EF4-FFF2-40B4-BE49-F238E27FC236}">
                      <a16:creationId xmlns:a16="http://schemas.microsoft.com/office/drawing/2014/main" id="{BD36E544-369A-9D47-802E-69BA58A271B1}"/>
                    </a:ext>
                  </a:extLst>
                </p:cNvPr>
                <p:cNvSpPr/>
                <p:nvPr/>
              </p:nvSpPr>
              <p:spPr>
                <a:xfrm>
                  <a:off x="6994358" y="2438399"/>
                  <a:ext cx="417095" cy="1171547"/>
                </a:xfrm>
                <a:prstGeom prst="rect">
                  <a:avLst/>
                </a:prstGeom>
                <a:gradFill>
                  <a:gsLst>
                    <a:gs pos="0">
                      <a:srgbClr val="79BD28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35" name="矩形 34">
                  <a:extLst>
                    <a:ext uri="{FF2B5EF4-FFF2-40B4-BE49-F238E27FC236}">
                      <a16:creationId xmlns:a16="http://schemas.microsoft.com/office/drawing/2014/main" id="{60698A11-EC7A-AA49-A008-5A22275637A2}"/>
                    </a:ext>
                  </a:extLst>
                </p:cNvPr>
                <p:cNvSpPr/>
                <p:nvPr/>
              </p:nvSpPr>
              <p:spPr>
                <a:xfrm>
                  <a:off x="9611626" y="1122949"/>
                  <a:ext cx="417095" cy="2478618"/>
                </a:xfrm>
                <a:prstGeom prst="rect">
                  <a:avLst/>
                </a:prstGeom>
                <a:gradFill>
                  <a:gsLst>
                    <a:gs pos="0">
                      <a:srgbClr val="79BD28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36" name="矩形 35">
                  <a:extLst>
                    <a:ext uri="{FF2B5EF4-FFF2-40B4-BE49-F238E27FC236}">
                      <a16:creationId xmlns:a16="http://schemas.microsoft.com/office/drawing/2014/main" id="{D6D7D80A-AB0F-1D41-8D43-2B048D8E73FB}"/>
                    </a:ext>
                  </a:extLst>
                </p:cNvPr>
                <p:cNvSpPr/>
                <p:nvPr/>
              </p:nvSpPr>
              <p:spPr>
                <a:xfrm>
                  <a:off x="7648675" y="2102291"/>
                  <a:ext cx="417095" cy="1499276"/>
                </a:xfrm>
                <a:prstGeom prst="rect">
                  <a:avLst/>
                </a:prstGeom>
                <a:gradFill>
                  <a:gsLst>
                    <a:gs pos="0">
                      <a:srgbClr val="79BD28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id="{37B76EB1-4032-5241-904E-B8809F4CB3E4}"/>
                    </a:ext>
                  </a:extLst>
                </p:cNvPr>
                <p:cNvSpPr/>
                <p:nvPr/>
              </p:nvSpPr>
              <p:spPr>
                <a:xfrm>
                  <a:off x="8302992" y="1732548"/>
                  <a:ext cx="417095" cy="1869018"/>
                </a:xfrm>
                <a:prstGeom prst="rect">
                  <a:avLst/>
                </a:prstGeom>
                <a:gradFill>
                  <a:gsLst>
                    <a:gs pos="0">
                      <a:srgbClr val="79BD28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38" name="矩形 37">
                  <a:extLst>
                    <a:ext uri="{FF2B5EF4-FFF2-40B4-BE49-F238E27FC236}">
                      <a16:creationId xmlns:a16="http://schemas.microsoft.com/office/drawing/2014/main" id="{D3A5CE8C-1085-2D4D-ABF6-EA02E0196012}"/>
                    </a:ext>
                  </a:extLst>
                </p:cNvPr>
                <p:cNvSpPr/>
                <p:nvPr/>
              </p:nvSpPr>
              <p:spPr>
                <a:xfrm>
                  <a:off x="8957309" y="1427747"/>
                  <a:ext cx="417095" cy="2173818"/>
                </a:xfrm>
                <a:prstGeom prst="rect">
                  <a:avLst/>
                </a:prstGeom>
                <a:gradFill>
                  <a:gsLst>
                    <a:gs pos="0">
                      <a:srgbClr val="79BD28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sp>
              <p:nvSpPr>
                <p:cNvPr id="39" name="文本框 38">
                  <a:extLst>
                    <a:ext uri="{FF2B5EF4-FFF2-40B4-BE49-F238E27FC236}">
                      <a16:creationId xmlns:a16="http://schemas.microsoft.com/office/drawing/2014/main" id="{E5C12A83-21AD-7045-999A-33DBD9DD656E}"/>
                    </a:ext>
                  </a:extLst>
                </p:cNvPr>
                <p:cNvSpPr txBox="1"/>
                <p:nvPr/>
              </p:nvSpPr>
              <p:spPr>
                <a:xfrm>
                  <a:off x="6879738" y="3661357"/>
                  <a:ext cx="610947" cy="3187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zh-CN" sz="12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2019</a:t>
                  </a:r>
                  <a:endParaRPr kumimoji="1"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  <p:sp>
              <p:nvSpPr>
                <p:cNvPr id="40" name="文本框 39">
                  <a:extLst>
                    <a:ext uri="{FF2B5EF4-FFF2-40B4-BE49-F238E27FC236}">
                      <a16:creationId xmlns:a16="http://schemas.microsoft.com/office/drawing/2014/main" id="{54FF53F0-6FB7-7745-853B-AC0427BCE271}"/>
                    </a:ext>
                  </a:extLst>
                </p:cNvPr>
                <p:cNvSpPr txBox="1"/>
                <p:nvPr/>
              </p:nvSpPr>
              <p:spPr>
                <a:xfrm>
                  <a:off x="9497006" y="3661357"/>
                  <a:ext cx="610947" cy="3187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zh-CN" sz="12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2023</a:t>
                  </a:r>
                  <a:endParaRPr kumimoji="1"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id="{AB46EBDC-91C8-4446-ACC2-E45933B3B759}"/>
                  </a:ext>
                </a:extLst>
              </p:cNvPr>
              <p:cNvSpPr txBox="1"/>
              <p:nvPr/>
            </p:nvSpPr>
            <p:spPr>
              <a:xfrm>
                <a:off x="9079363" y="726369"/>
                <a:ext cx="1481622" cy="3187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1200" b="1" dirty="0">
                    <a:solidFill>
                      <a:srgbClr val="79BD28"/>
                    </a:solidFill>
                  </a:rPr>
                  <a:t>84.7</a:t>
                </a:r>
                <a:r>
                  <a:rPr kumimoji="1" lang="zh-CN" altLang="en-US" sz="1200" b="1" dirty="0">
                    <a:solidFill>
                      <a:srgbClr val="79BD28"/>
                    </a:solidFill>
                  </a:rPr>
                  <a:t> </a:t>
                </a:r>
                <a:r>
                  <a:rPr kumimoji="1" lang="en-US" altLang="zh-CN" sz="1200" b="1" dirty="0">
                    <a:solidFill>
                      <a:srgbClr val="79BD28"/>
                    </a:solidFill>
                  </a:rPr>
                  <a:t>Billion</a:t>
                </a:r>
                <a:r>
                  <a:rPr kumimoji="1" lang="zh-CN" altLang="en-US" sz="1200" b="1" dirty="0">
                    <a:solidFill>
                      <a:srgbClr val="79BD28"/>
                    </a:solidFill>
                  </a:rPr>
                  <a:t> </a:t>
                </a:r>
                <a:r>
                  <a:rPr kumimoji="1" lang="en-US" altLang="zh-CN" sz="1200" b="1" dirty="0">
                    <a:solidFill>
                      <a:srgbClr val="79BD28"/>
                    </a:solidFill>
                  </a:rPr>
                  <a:t>USD</a:t>
                </a:r>
                <a:endParaRPr kumimoji="1" lang="zh-CN" altLang="en-US" sz="1200" b="1" dirty="0">
                  <a:solidFill>
                    <a:srgbClr val="79BD28"/>
                  </a:solidFill>
                </a:endParaRPr>
              </a:p>
            </p:txBody>
          </p:sp>
          <p:sp>
            <p:nvSpPr>
              <p:cNvPr id="30" name="文本框 29">
                <a:extLst>
                  <a:ext uri="{FF2B5EF4-FFF2-40B4-BE49-F238E27FC236}">
                    <a16:creationId xmlns:a16="http://schemas.microsoft.com/office/drawing/2014/main" id="{874248A3-F7FD-454F-A489-0192C60C4D84}"/>
                  </a:ext>
                </a:extLst>
              </p:cNvPr>
              <p:cNvSpPr txBox="1"/>
              <p:nvPr/>
            </p:nvSpPr>
            <p:spPr>
              <a:xfrm>
                <a:off x="6461235" y="1817646"/>
                <a:ext cx="1620280" cy="3389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zh-CN" altLang="en-US" sz="1200" b="1" dirty="0">
                    <a:solidFill>
                      <a:srgbClr val="345692"/>
                    </a:solidFill>
                  </a:rPr>
                  <a:t> </a:t>
                </a:r>
                <a:r>
                  <a:rPr kumimoji="1" lang="en-US" altLang="zh-CN" sz="1200" b="1" dirty="0">
                    <a:solidFill>
                      <a:srgbClr val="345692"/>
                    </a:solidFill>
                  </a:rPr>
                  <a:t>48</a:t>
                </a:r>
                <a:r>
                  <a:rPr kumimoji="1" lang="zh-CN" altLang="en-US" sz="1200" b="1" dirty="0">
                    <a:solidFill>
                      <a:srgbClr val="345692"/>
                    </a:solidFill>
                  </a:rPr>
                  <a:t> </a:t>
                </a:r>
                <a:r>
                  <a:rPr kumimoji="1" lang="en-US" altLang="zh-CN" sz="1200" b="1" dirty="0">
                    <a:solidFill>
                      <a:srgbClr val="345692"/>
                    </a:solidFill>
                  </a:rPr>
                  <a:t>Billion</a:t>
                </a:r>
                <a:r>
                  <a:rPr kumimoji="1" lang="zh-CN" altLang="en-US" sz="1200" b="1" dirty="0">
                    <a:solidFill>
                      <a:srgbClr val="345692"/>
                    </a:solidFill>
                  </a:rPr>
                  <a:t> </a:t>
                </a:r>
                <a:r>
                  <a:rPr kumimoji="1" lang="en-US" altLang="zh-CN" sz="1200" b="1" dirty="0">
                    <a:solidFill>
                      <a:srgbClr val="345692"/>
                    </a:solidFill>
                  </a:rPr>
                  <a:t>USD</a:t>
                </a:r>
                <a:endParaRPr kumimoji="1" lang="zh-CN" altLang="en-US" sz="1200" b="1" dirty="0">
                  <a:solidFill>
                    <a:srgbClr val="345692"/>
                  </a:solidFill>
                </a:endParaRPr>
              </a:p>
            </p:txBody>
          </p:sp>
          <p:sp>
            <p:nvSpPr>
              <p:cNvPr id="31" name="上箭头 30">
                <a:extLst>
                  <a:ext uri="{FF2B5EF4-FFF2-40B4-BE49-F238E27FC236}">
                    <a16:creationId xmlns:a16="http://schemas.microsoft.com/office/drawing/2014/main" id="{E4D41316-3BCF-1542-B3DB-18F4D38F6067}"/>
                  </a:ext>
                </a:extLst>
              </p:cNvPr>
              <p:cNvSpPr/>
              <p:nvPr/>
            </p:nvSpPr>
            <p:spPr>
              <a:xfrm rot="3913998">
                <a:off x="8261694" y="482683"/>
                <a:ext cx="524887" cy="3559647"/>
              </a:xfrm>
              <a:prstGeom prst="upArrow">
                <a:avLst>
                  <a:gd name="adj1" fmla="val 32140"/>
                  <a:gd name="adj2" fmla="val 67376"/>
                </a:avLst>
              </a:prstGeom>
              <a:solidFill>
                <a:schemeClr val="accent4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2" name="圆角矩形 1">
              <a:extLst>
                <a:ext uri="{FF2B5EF4-FFF2-40B4-BE49-F238E27FC236}">
                  <a16:creationId xmlns:a16="http://schemas.microsoft.com/office/drawing/2014/main" id="{FA1C3CF5-03F2-8D48-8A3A-6A37BFF5800D}"/>
                </a:ext>
              </a:extLst>
            </p:cNvPr>
            <p:cNvSpPr/>
            <p:nvPr/>
          </p:nvSpPr>
          <p:spPr>
            <a:xfrm>
              <a:off x="801584" y="3004457"/>
              <a:ext cx="4902575" cy="2901123"/>
            </a:xfrm>
            <a:prstGeom prst="roundRect">
              <a:avLst>
                <a:gd name="adj" fmla="val 5949"/>
              </a:avLst>
            </a:prstGeom>
            <a:noFill/>
            <a:ln w="9525">
              <a:solidFill>
                <a:srgbClr val="34569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1AED5CAD-C6E5-7846-A200-64C8A3EC8C7A}"/>
              </a:ext>
            </a:extLst>
          </p:cNvPr>
          <p:cNvGrpSpPr/>
          <p:nvPr/>
        </p:nvGrpSpPr>
        <p:grpSpPr>
          <a:xfrm>
            <a:off x="6140526" y="816227"/>
            <a:ext cx="5468473" cy="4819132"/>
            <a:chOff x="6140526" y="816227"/>
            <a:chExt cx="5468473" cy="4819132"/>
          </a:xfrm>
        </p:grpSpPr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748939D2-19BC-714A-BD04-4B3EC5A4917A}"/>
                </a:ext>
              </a:extLst>
            </p:cNvPr>
            <p:cNvSpPr txBox="1"/>
            <p:nvPr/>
          </p:nvSpPr>
          <p:spPr>
            <a:xfrm>
              <a:off x="6140526" y="816227"/>
              <a:ext cx="1475084" cy="417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en-US" altLang="zh-CN" sz="1600" b="1" dirty="0">
                  <a:solidFill>
                    <a:srgbClr val="345692"/>
                  </a:solidFill>
                </a:rPr>
                <a:t>Why Cloud</a:t>
              </a:r>
              <a:r>
                <a:rPr kumimoji="1" lang="zh-CN" altLang="en-US" sz="1600" b="1" dirty="0">
                  <a:solidFill>
                    <a:srgbClr val="345692"/>
                  </a:solidFill>
                </a:rPr>
                <a:t>？</a:t>
              </a:r>
            </a:p>
          </p:txBody>
        </p:sp>
        <p:sp>
          <p:nvSpPr>
            <p:cNvPr id="51" name="矩形 50">
              <a:extLst>
                <a:ext uri="{FF2B5EF4-FFF2-40B4-BE49-F238E27FC236}">
                  <a16:creationId xmlns:a16="http://schemas.microsoft.com/office/drawing/2014/main" id="{A07E7757-A8F1-A942-9D74-73019D3D61D3}"/>
                </a:ext>
              </a:extLst>
            </p:cNvPr>
            <p:cNvSpPr/>
            <p:nvPr/>
          </p:nvSpPr>
          <p:spPr>
            <a:xfrm>
              <a:off x="7029163" y="1462425"/>
              <a:ext cx="4506987" cy="9344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" altLang="zh-CN" sz="1400" b="1" dirty="0">
                  <a:solidFill>
                    <a:srgbClr val="79BD28"/>
                  </a:solidFill>
                </a:rPr>
                <a:t>Speed</a:t>
              </a:r>
              <a:endParaRPr lang="en-US" altLang="zh-CN" sz="1400" b="1" dirty="0">
                <a:solidFill>
                  <a:srgbClr val="79BD28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1200" dirty="0"/>
                <a:t>Make it possible that vast amounts of computing resources can be provisioned in minutes</a:t>
              </a:r>
              <a:endParaRPr lang="zh-CN" altLang="en-US" sz="1200" dirty="0"/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id="{C21715AC-483B-4041-9322-0C0C366AA464}"/>
                </a:ext>
              </a:extLst>
            </p:cNvPr>
            <p:cNvSpPr txBox="1"/>
            <p:nvPr/>
          </p:nvSpPr>
          <p:spPr>
            <a:xfrm>
              <a:off x="7029163" y="2541929"/>
              <a:ext cx="4438471" cy="934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>
                  <a:solidFill>
                    <a:srgbClr val="79BD28"/>
                  </a:solidFill>
                </a:rPr>
                <a:t>Cost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/>
                <a:t>Only pay when customers consume computing resources, and only pay for how much customers consume. 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2D6F6AC2-6DD9-1C4E-AD44-817A4C10E54E}"/>
                </a:ext>
              </a:extLst>
            </p:cNvPr>
            <p:cNvSpPr txBox="1"/>
            <p:nvPr/>
          </p:nvSpPr>
          <p:spPr>
            <a:xfrm>
              <a:off x="7029163" y="3621433"/>
              <a:ext cx="4307239" cy="934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>
                  <a:solidFill>
                    <a:srgbClr val="79BD28"/>
                  </a:solidFill>
                </a:rPr>
                <a:t>Productivity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/>
                <a:t>Help your customers focus on projects that differentiate their business, not the infrastructure. </a:t>
              </a:r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id="{A347652E-3F22-2A49-BEDC-57D3C0915FA5}"/>
                </a:ext>
              </a:extLst>
            </p:cNvPr>
            <p:cNvSpPr txBox="1"/>
            <p:nvPr/>
          </p:nvSpPr>
          <p:spPr>
            <a:xfrm>
              <a:off x="7029163" y="4700936"/>
              <a:ext cx="4579836" cy="9344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>
                  <a:solidFill>
                    <a:srgbClr val="79BD28"/>
                  </a:solidFill>
                </a:rPr>
                <a:t>Scalability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/>
                <a:t>Deliver the right amount of IT resources — more or less computing, storage—right when customers needed</a:t>
              </a:r>
              <a:endParaRPr kumimoji="1" lang="zh-CN" altLang="en-US" sz="1200" dirty="0"/>
            </a:p>
          </p:txBody>
        </p:sp>
        <p:grpSp>
          <p:nvGrpSpPr>
            <p:cNvPr id="57" name="组合 56">
              <a:extLst>
                <a:ext uri="{FF2B5EF4-FFF2-40B4-BE49-F238E27FC236}">
                  <a16:creationId xmlns:a16="http://schemas.microsoft.com/office/drawing/2014/main" id="{07261932-C87C-A746-BD5E-FF3B2C061F1B}"/>
                </a:ext>
              </a:extLst>
            </p:cNvPr>
            <p:cNvGrpSpPr/>
            <p:nvPr/>
          </p:nvGrpSpPr>
          <p:grpSpPr>
            <a:xfrm>
              <a:off x="6312940" y="1763722"/>
              <a:ext cx="420168" cy="427961"/>
              <a:chOff x="5519738" y="1489076"/>
              <a:chExt cx="1422400" cy="1449388"/>
            </a:xfrm>
            <a:solidFill>
              <a:srgbClr val="79BD28"/>
            </a:solidFill>
          </p:grpSpPr>
          <p:sp>
            <p:nvSpPr>
              <p:cNvPr id="63" name="Freeform 17">
                <a:extLst>
                  <a:ext uri="{FF2B5EF4-FFF2-40B4-BE49-F238E27FC236}">
                    <a16:creationId xmlns:a16="http://schemas.microsoft.com/office/drawing/2014/main" id="{C282277F-3D54-CE41-A3BA-79BA776019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970588" y="1965326"/>
                <a:ext cx="971550" cy="973138"/>
              </a:xfrm>
              <a:custGeom>
                <a:avLst/>
                <a:gdLst>
                  <a:gd name="T0" fmla="*/ 1575 w 1845"/>
                  <a:gd name="T1" fmla="*/ 270 h 1845"/>
                  <a:gd name="T2" fmla="*/ 923 w 1845"/>
                  <a:gd name="T3" fmla="*/ 0 h 1845"/>
                  <a:gd name="T4" fmla="*/ 271 w 1845"/>
                  <a:gd name="T5" fmla="*/ 270 h 1845"/>
                  <a:gd name="T6" fmla="*/ 0 w 1845"/>
                  <a:gd name="T7" fmla="*/ 923 h 1845"/>
                  <a:gd name="T8" fmla="*/ 271 w 1845"/>
                  <a:gd name="T9" fmla="*/ 1575 h 1845"/>
                  <a:gd name="T10" fmla="*/ 923 w 1845"/>
                  <a:gd name="T11" fmla="*/ 1845 h 1845"/>
                  <a:gd name="T12" fmla="*/ 1364 w 1845"/>
                  <a:gd name="T13" fmla="*/ 1733 h 1845"/>
                  <a:gd name="T14" fmla="*/ 1378 w 1845"/>
                  <a:gd name="T15" fmla="*/ 1725 h 1845"/>
                  <a:gd name="T16" fmla="*/ 1409 w 1845"/>
                  <a:gd name="T17" fmla="*/ 1683 h 1845"/>
                  <a:gd name="T18" fmla="*/ 1413 w 1845"/>
                  <a:gd name="T19" fmla="*/ 1658 h 1845"/>
                  <a:gd name="T20" fmla="*/ 1332 w 1845"/>
                  <a:gd name="T21" fmla="*/ 1577 h 1845"/>
                  <a:gd name="T22" fmla="*/ 1292 w 1845"/>
                  <a:gd name="T23" fmla="*/ 1588 h 1845"/>
                  <a:gd name="T24" fmla="*/ 1286 w 1845"/>
                  <a:gd name="T25" fmla="*/ 1592 h 1845"/>
                  <a:gd name="T26" fmla="*/ 923 w 1845"/>
                  <a:gd name="T27" fmla="*/ 1681 h 1845"/>
                  <a:gd name="T28" fmla="*/ 152 w 1845"/>
                  <a:gd name="T29" fmla="*/ 921 h 1845"/>
                  <a:gd name="T30" fmla="*/ 923 w 1845"/>
                  <a:gd name="T31" fmla="*/ 160 h 1845"/>
                  <a:gd name="T32" fmla="*/ 1694 w 1845"/>
                  <a:gd name="T33" fmla="*/ 921 h 1845"/>
                  <a:gd name="T34" fmla="*/ 1608 w 1845"/>
                  <a:gd name="T35" fmla="*/ 1270 h 1845"/>
                  <a:gd name="T36" fmla="*/ 1601 w 1845"/>
                  <a:gd name="T37" fmla="*/ 1282 h 1845"/>
                  <a:gd name="T38" fmla="*/ 1593 w 1845"/>
                  <a:gd name="T39" fmla="*/ 1316 h 1845"/>
                  <a:gd name="T40" fmla="*/ 1671 w 1845"/>
                  <a:gd name="T41" fmla="*/ 1395 h 1845"/>
                  <a:gd name="T42" fmla="*/ 1719 w 1845"/>
                  <a:gd name="T43" fmla="*/ 1378 h 1845"/>
                  <a:gd name="T44" fmla="*/ 1738 w 1845"/>
                  <a:gd name="T45" fmla="*/ 1356 h 1845"/>
                  <a:gd name="T46" fmla="*/ 1740 w 1845"/>
                  <a:gd name="T47" fmla="*/ 1351 h 1845"/>
                  <a:gd name="T48" fmla="*/ 1845 w 1845"/>
                  <a:gd name="T49" fmla="*/ 923 h 1845"/>
                  <a:gd name="T50" fmla="*/ 1575 w 1845"/>
                  <a:gd name="T51" fmla="*/ 270 h 1845"/>
                  <a:gd name="T52" fmla="*/ 1575 w 1845"/>
                  <a:gd name="T53" fmla="*/ 270 h 1845"/>
                  <a:gd name="T54" fmla="*/ 1575 w 1845"/>
                  <a:gd name="T55" fmla="*/ 270 h 1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845" h="1845">
                    <a:moveTo>
                      <a:pt x="1575" y="270"/>
                    </a:moveTo>
                    <a:cubicBezTo>
                      <a:pt x="1401" y="96"/>
                      <a:pt x="1169" y="0"/>
                      <a:pt x="923" y="0"/>
                    </a:cubicBezTo>
                    <a:cubicBezTo>
                      <a:pt x="677" y="0"/>
                      <a:pt x="445" y="96"/>
                      <a:pt x="271" y="270"/>
                    </a:cubicBezTo>
                    <a:cubicBezTo>
                      <a:pt x="96" y="445"/>
                      <a:pt x="0" y="676"/>
                      <a:pt x="0" y="923"/>
                    </a:cubicBezTo>
                    <a:cubicBezTo>
                      <a:pt x="0" y="1169"/>
                      <a:pt x="96" y="1401"/>
                      <a:pt x="271" y="1575"/>
                    </a:cubicBezTo>
                    <a:cubicBezTo>
                      <a:pt x="445" y="1749"/>
                      <a:pt x="677" y="1845"/>
                      <a:pt x="923" y="1845"/>
                    </a:cubicBezTo>
                    <a:cubicBezTo>
                      <a:pt x="1077" y="1845"/>
                      <a:pt x="1229" y="1806"/>
                      <a:pt x="1364" y="1733"/>
                    </a:cubicBezTo>
                    <a:cubicBezTo>
                      <a:pt x="1369" y="1731"/>
                      <a:pt x="1373" y="1728"/>
                      <a:pt x="1378" y="1725"/>
                    </a:cubicBezTo>
                    <a:cubicBezTo>
                      <a:pt x="1392" y="1715"/>
                      <a:pt x="1403" y="1700"/>
                      <a:pt x="1409" y="1683"/>
                    </a:cubicBezTo>
                    <a:cubicBezTo>
                      <a:pt x="1411" y="1675"/>
                      <a:pt x="1413" y="1666"/>
                      <a:pt x="1413" y="1658"/>
                    </a:cubicBezTo>
                    <a:cubicBezTo>
                      <a:pt x="1413" y="1613"/>
                      <a:pt x="1377" y="1577"/>
                      <a:pt x="1332" y="1577"/>
                    </a:cubicBezTo>
                    <a:cubicBezTo>
                      <a:pt x="1318" y="1577"/>
                      <a:pt x="1304" y="1580"/>
                      <a:pt x="1292" y="1588"/>
                    </a:cubicBezTo>
                    <a:cubicBezTo>
                      <a:pt x="1290" y="1589"/>
                      <a:pt x="1288" y="1590"/>
                      <a:pt x="1286" y="1592"/>
                    </a:cubicBezTo>
                    <a:cubicBezTo>
                      <a:pt x="1175" y="1650"/>
                      <a:pt x="1049" y="1681"/>
                      <a:pt x="923" y="1681"/>
                    </a:cubicBezTo>
                    <a:cubicBezTo>
                      <a:pt x="498" y="1681"/>
                      <a:pt x="152" y="1340"/>
                      <a:pt x="152" y="921"/>
                    </a:cubicBezTo>
                    <a:cubicBezTo>
                      <a:pt x="152" y="502"/>
                      <a:pt x="498" y="160"/>
                      <a:pt x="923" y="160"/>
                    </a:cubicBezTo>
                    <a:cubicBezTo>
                      <a:pt x="1348" y="160"/>
                      <a:pt x="1694" y="502"/>
                      <a:pt x="1694" y="921"/>
                    </a:cubicBezTo>
                    <a:cubicBezTo>
                      <a:pt x="1694" y="1044"/>
                      <a:pt x="1665" y="1161"/>
                      <a:pt x="1608" y="1270"/>
                    </a:cubicBezTo>
                    <a:cubicBezTo>
                      <a:pt x="1606" y="1273"/>
                      <a:pt x="1603" y="1277"/>
                      <a:pt x="1601" y="1282"/>
                    </a:cubicBezTo>
                    <a:cubicBezTo>
                      <a:pt x="1596" y="1292"/>
                      <a:pt x="1593" y="1304"/>
                      <a:pt x="1593" y="1316"/>
                    </a:cubicBezTo>
                    <a:cubicBezTo>
                      <a:pt x="1593" y="1360"/>
                      <a:pt x="1628" y="1395"/>
                      <a:pt x="1671" y="1395"/>
                    </a:cubicBezTo>
                    <a:cubicBezTo>
                      <a:pt x="1688" y="1395"/>
                      <a:pt x="1706" y="1389"/>
                      <a:pt x="1719" y="1378"/>
                    </a:cubicBezTo>
                    <a:cubicBezTo>
                      <a:pt x="1727" y="1372"/>
                      <a:pt x="1733" y="1364"/>
                      <a:pt x="1738" y="1356"/>
                    </a:cubicBezTo>
                    <a:cubicBezTo>
                      <a:pt x="1740" y="1351"/>
                      <a:pt x="1740" y="1351"/>
                      <a:pt x="1740" y="1351"/>
                    </a:cubicBezTo>
                    <a:cubicBezTo>
                      <a:pt x="1809" y="1220"/>
                      <a:pt x="1845" y="1072"/>
                      <a:pt x="1845" y="923"/>
                    </a:cubicBezTo>
                    <a:cubicBezTo>
                      <a:pt x="1845" y="676"/>
                      <a:pt x="1750" y="445"/>
                      <a:pt x="1575" y="270"/>
                    </a:cubicBezTo>
                    <a:close/>
                    <a:moveTo>
                      <a:pt x="1575" y="270"/>
                    </a:moveTo>
                    <a:cubicBezTo>
                      <a:pt x="1575" y="270"/>
                      <a:pt x="1575" y="270"/>
                      <a:pt x="1575" y="27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18">
                <a:extLst>
                  <a:ext uri="{FF2B5EF4-FFF2-40B4-BE49-F238E27FC236}">
                    <a16:creationId xmlns:a16="http://schemas.microsoft.com/office/drawing/2014/main" id="{7BD0412A-DBDA-074F-8CC4-A3F92D5118B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19738" y="1489076"/>
                <a:ext cx="1160463" cy="1312863"/>
              </a:xfrm>
              <a:custGeom>
                <a:avLst/>
                <a:gdLst>
                  <a:gd name="T0" fmla="*/ 2084 w 2205"/>
                  <a:gd name="T1" fmla="*/ 2255 h 2489"/>
                  <a:gd name="T2" fmla="*/ 2132 w 2205"/>
                  <a:gd name="T3" fmla="*/ 2274 h 2489"/>
                  <a:gd name="T4" fmla="*/ 2205 w 2205"/>
                  <a:gd name="T5" fmla="*/ 2201 h 2489"/>
                  <a:gd name="T6" fmla="*/ 2182 w 2205"/>
                  <a:gd name="T7" fmla="*/ 2147 h 2489"/>
                  <a:gd name="T8" fmla="*/ 2182 w 2205"/>
                  <a:gd name="T9" fmla="*/ 2147 h 2489"/>
                  <a:gd name="T10" fmla="*/ 1970 w 2205"/>
                  <a:gd name="T11" fmla="*/ 1975 h 2489"/>
                  <a:gd name="T12" fmla="*/ 1840 w 2205"/>
                  <a:gd name="T13" fmla="*/ 1869 h 2489"/>
                  <a:gd name="T14" fmla="*/ 1840 w 2205"/>
                  <a:gd name="T15" fmla="*/ 1359 h 2489"/>
                  <a:gd name="T16" fmla="*/ 1840 w 2205"/>
                  <a:gd name="T17" fmla="*/ 1354 h 2489"/>
                  <a:gd name="T18" fmla="*/ 1840 w 2205"/>
                  <a:gd name="T19" fmla="*/ 1354 h 2489"/>
                  <a:gd name="T20" fmla="*/ 1767 w 2205"/>
                  <a:gd name="T21" fmla="*/ 1289 h 2489"/>
                  <a:gd name="T22" fmla="*/ 1695 w 2205"/>
                  <a:gd name="T23" fmla="*/ 1354 h 2489"/>
                  <a:gd name="T24" fmla="*/ 1694 w 2205"/>
                  <a:gd name="T25" fmla="*/ 1354 h 2489"/>
                  <a:gd name="T26" fmla="*/ 1694 w 2205"/>
                  <a:gd name="T27" fmla="*/ 1909 h 2489"/>
                  <a:gd name="T28" fmla="*/ 1695 w 2205"/>
                  <a:gd name="T29" fmla="*/ 1910 h 2489"/>
                  <a:gd name="T30" fmla="*/ 1700 w 2205"/>
                  <a:gd name="T31" fmla="*/ 1931 h 2489"/>
                  <a:gd name="T32" fmla="*/ 1719 w 2205"/>
                  <a:gd name="T33" fmla="*/ 1959 h 2489"/>
                  <a:gd name="T34" fmla="*/ 1732 w 2205"/>
                  <a:gd name="T35" fmla="*/ 1969 h 2489"/>
                  <a:gd name="T36" fmla="*/ 1732 w 2205"/>
                  <a:gd name="T37" fmla="*/ 1969 h 2489"/>
                  <a:gd name="T38" fmla="*/ 2084 w 2205"/>
                  <a:gd name="T39" fmla="*/ 2255 h 2489"/>
                  <a:gd name="T40" fmla="*/ 1920 w 2205"/>
                  <a:gd name="T41" fmla="*/ 496 h 2489"/>
                  <a:gd name="T42" fmla="*/ 1920 w 2205"/>
                  <a:gd name="T43" fmla="*/ 786 h 2489"/>
                  <a:gd name="T44" fmla="*/ 2101 w 2205"/>
                  <a:gd name="T45" fmla="*/ 834 h 2489"/>
                  <a:gd name="T46" fmla="*/ 2101 w 2205"/>
                  <a:gd name="T47" fmla="*/ 496 h 2489"/>
                  <a:gd name="T48" fmla="*/ 1848 w 2205"/>
                  <a:gd name="T49" fmla="*/ 207 h 2489"/>
                  <a:gd name="T50" fmla="*/ 1703 w 2205"/>
                  <a:gd name="T51" fmla="*/ 207 h 2489"/>
                  <a:gd name="T52" fmla="*/ 1703 w 2205"/>
                  <a:gd name="T53" fmla="*/ 388 h 2489"/>
                  <a:gd name="T54" fmla="*/ 1811 w 2205"/>
                  <a:gd name="T55" fmla="*/ 388 h 2489"/>
                  <a:gd name="T56" fmla="*/ 1920 w 2205"/>
                  <a:gd name="T57" fmla="*/ 496 h 2489"/>
                  <a:gd name="T58" fmla="*/ 1522 w 2205"/>
                  <a:gd name="T59" fmla="*/ 569 h 2489"/>
                  <a:gd name="T60" fmla="*/ 1630 w 2205"/>
                  <a:gd name="T61" fmla="*/ 496 h 2489"/>
                  <a:gd name="T62" fmla="*/ 1630 w 2205"/>
                  <a:gd name="T63" fmla="*/ 98 h 2489"/>
                  <a:gd name="T64" fmla="*/ 1522 w 2205"/>
                  <a:gd name="T65" fmla="*/ 25 h 2489"/>
                  <a:gd name="T66" fmla="*/ 1449 w 2205"/>
                  <a:gd name="T67" fmla="*/ 98 h 2489"/>
                  <a:gd name="T68" fmla="*/ 1449 w 2205"/>
                  <a:gd name="T69" fmla="*/ 496 h 2489"/>
                  <a:gd name="T70" fmla="*/ 1522 w 2205"/>
                  <a:gd name="T71" fmla="*/ 569 h 2489"/>
                  <a:gd name="T72" fmla="*/ 833 w 2205"/>
                  <a:gd name="T73" fmla="*/ 2308 h 2489"/>
                  <a:gd name="T74" fmla="*/ 290 w 2205"/>
                  <a:gd name="T75" fmla="*/ 2308 h 2489"/>
                  <a:gd name="T76" fmla="*/ 181 w 2205"/>
                  <a:gd name="T77" fmla="*/ 2199 h 2489"/>
                  <a:gd name="T78" fmla="*/ 181 w 2205"/>
                  <a:gd name="T79" fmla="*/ 496 h 2489"/>
                  <a:gd name="T80" fmla="*/ 290 w 2205"/>
                  <a:gd name="T81" fmla="*/ 388 h 2489"/>
                  <a:gd name="T82" fmla="*/ 399 w 2205"/>
                  <a:gd name="T83" fmla="*/ 388 h 2489"/>
                  <a:gd name="T84" fmla="*/ 399 w 2205"/>
                  <a:gd name="T85" fmla="*/ 207 h 2489"/>
                  <a:gd name="T86" fmla="*/ 254 w 2205"/>
                  <a:gd name="T87" fmla="*/ 207 h 2489"/>
                  <a:gd name="T88" fmla="*/ 0 w 2205"/>
                  <a:gd name="T89" fmla="*/ 488 h 2489"/>
                  <a:gd name="T90" fmla="*/ 0 w 2205"/>
                  <a:gd name="T91" fmla="*/ 2208 h 2489"/>
                  <a:gd name="T92" fmla="*/ 254 w 2205"/>
                  <a:gd name="T93" fmla="*/ 2489 h 2489"/>
                  <a:gd name="T94" fmla="*/ 942 w 2205"/>
                  <a:gd name="T95" fmla="*/ 2489 h 2489"/>
                  <a:gd name="T96" fmla="*/ 833 w 2205"/>
                  <a:gd name="T97" fmla="*/ 2308 h 2489"/>
                  <a:gd name="T98" fmla="*/ 725 w 2205"/>
                  <a:gd name="T99" fmla="*/ 207 h 2489"/>
                  <a:gd name="T100" fmla="*/ 1377 w 2205"/>
                  <a:gd name="T101" fmla="*/ 207 h 2489"/>
                  <a:gd name="T102" fmla="*/ 1377 w 2205"/>
                  <a:gd name="T103" fmla="*/ 388 h 2489"/>
                  <a:gd name="T104" fmla="*/ 725 w 2205"/>
                  <a:gd name="T105" fmla="*/ 388 h 2489"/>
                  <a:gd name="T106" fmla="*/ 725 w 2205"/>
                  <a:gd name="T107" fmla="*/ 207 h 2489"/>
                  <a:gd name="T108" fmla="*/ 725 w 2205"/>
                  <a:gd name="T109" fmla="*/ 207 h 2489"/>
                  <a:gd name="T110" fmla="*/ 725 w 2205"/>
                  <a:gd name="T111" fmla="*/ 207 h 2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205" h="2489">
                    <a:moveTo>
                      <a:pt x="2084" y="2255"/>
                    </a:moveTo>
                    <a:cubicBezTo>
                      <a:pt x="2097" y="2267"/>
                      <a:pt x="2114" y="2274"/>
                      <a:pt x="2132" y="2274"/>
                    </a:cubicBezTo>
                    <a:cubicBezTo>
                      <a:pt x="2173" y="2274"/>
                      <a:pt x="2205" y="2241"/>
                      <a:pt x="2205" y="2201"/>
                    </a:cubicBezTo>
                    <a:cubicBezTo>
                      <a:pt x="2205" y="2180"/>
                      <a:pt x="2197" y="2161"/>
                      <a:pt x="2182" y="2147"/>
                    </a:cubicBezTo>
                    <a:cubicBezTo>
                      <a:pt x="2182" y="2147"/>
                      <a:pt x="2182" y="2147"/>
                      <a:pt x="2182" y="2147"/>
                    </a:cubicBezTo>
                    <a:cubicBezTo>
                      <a:pt x="1970" y="1975"/>
                      <a:pt x="1970" y="1975"/>
                      <a:pt x="1970" y="1975"/>
                    </a:cubicBezTo>
                    <a:cubicBezTo>
                      <a:pt x="1840" y="1869"/>
                      <a:pt x="1840" y="1869"/>
                      <a:pt x="1840" y="1869"/>
                    </a:cubicBezTo>
                    <a:cubicBezTo>
                      <a:pt x="1840" y="1359"/>
                      <a:pt x="1840" y="1359"/>
                      <a:pt x="1840" y="1359"/>
                    </a:cubicBezTo>
                    <a:cubicBezTo>
                      <a:pt x="1840" y="1354"/>
                      <a:pt x="1840" y="1354"/>
                      <a:pt x="1840" y="1354"/>
                    </a:cubicBezTo>
                    <a:cubicBezTo>
                      <a:pt x="1840" y="1354"/>
                      <a:pt x="1840" y="1354"/>
                      <a:pt x="1840" y="1354"/>
                    </a:cubicBezTo>
                    <a:cubicBezTo>
                      <a:pt x="1836" y="1317"/>
                      <a:pt x="1805" y="1289"/>
                      <a:pt x="1767" y="1289"/>
                    </a:cubicBezTo>
                    <a:cubicBezTo>
                      <a:pt x="1730" y="1289"/>
                      <a:pt x="1699" y="1317"/>
                      <a:pt x="1695" y="1354"/>
                    </a:cubicBezTo>
                    <a:cubicBezTo>
                      <a:pt x="1694" y="1354"/>
                      <a:pt x="1694" y="1354"/>
                      <a:pt x="1694" y="1354"/>
                    </a:cubicBezTo>
                    <a:cubicBezTo>
                      <a:pt x="1694" y="1909"/>
                      <a:pt x="1694" y="1909"/>
                      <a:pt x="1694" y="1909"/>
                    </a:cubicBezTo>
                    <a:cubicBezTo>
                      <a:pt x="1695" y="1910"/>
                      <a:pt x="1695" y="1910"/>
                      <a:pt x="1695" y="1910"/>
                    </a:cubicBezTo>
                    <a:cubicBezTo>
                      <a:pt x="1696" y="1917"/>
                      <a:pt x="1698" y="1924"/>
                      <a:pt x="1700" y="1931"/>
                    </a:cubicBezTo>
                    <a:cubicBezTo>
                      <a:pt x="1705" y="1941"/>
                      <a:pt x="1711" y="1951"/>
                      <a:pt x="1719" y="1959"/>
                    </a:cubicBezTo>
                    <a:cubicBezTo>
                      <a:pt x="1732" y="1969"/>
                      <a:pt x="1732" y="1969"/>
                      <a:pt x="1732" y="1969"/>
                    </a:cubicBezTo>
                    <a:cubicBezTo>
                      <a:pt x="1732" y="1969"/>
                      <a:pt x="1732" y="1969"/>
                      <a:pt x="1732" y="1969"/>
                    </a:cubicBezTo>
                    <a:lnTo>
                      <a:pt x="2084" y="2255"/>
                    </a:lnTo>
                    <a:close/>
                    <a:moveTo>
                      <a:pt x="1920" y="496"/>
                    </a:moveTo>
                    <a:cubicBezTo>
                      <a:pt x="1920" y="786"/>
                      <a:pt x="1920" y="786"/>
                      <a:pt x="1920" y="786"/>
                    </a:cubicBezTo>
                    <a:cubicBezTo>
                      <a:pt x="1965" y="792"/>
                      <a:pt x="2034" y="803"/>
                      <a:pt x="2101" y="834"/>
                    </a:cubicBezTo>
                    <a:cubicBezTo>
                      <a:pt x="2101" y="496"/>
                      <a:pt x="2101" y="496"/>
                      <a:pt x="2101" y="496"/>
                    </a:cubicBezTo>
                    <a:cubicBezTo>
                      <a:pt x="2101" y="350"/>
                      <a:pt x="1993" y="207"/>
                      <a:pt x="1848" y="207"/>
                    </a:cubicBezTo>
                    <a:cubicBezTo>
                      <a:pt x="1703" y="207"/>
                      <a:pt x="1703" y="207"/>
                      <a:pt x="1703" y="207"/>
                    </a:cubicBezTo>
                    <a:cubicBezTo>
                      <a:pt x="1703" y="388"/>
                      <a:pt x="1703" y="388"/>
                      <a:pt x="1703" y="388"/>
                    </a:cubicBezTo>
                    <a:cubicBezTo>
                      <a:pt x="1811" y="388"/>
                      <a:pt x="1811" y="388"/>
                      <a:pt x="1811" y="388"/>
                    </a:cubicBezTo>
                    <a:cubicBezTo>
                      <a:pt x="1884" y="388"/>
                      <a:pt x="1920" y="423"/>
                      <a:pt x="1920" y="496"/>
                    </a:cubicBezTo>
                    <a:close/>
                    <a:moveTo>
                      <a:pt x="1522" y="569"/>
                    </a:moveTo>
                    <a:cubicBezTo>
                      <a:pt x="1581" y="582"/>
                      <a:pt x="1630" y="531"/>
                      <a:pt x="1630" y="496"/>
                    </a:cubicBezTo>
                    <a:cubicBezTo>
                      <a:pt x="1630" y="98"/>
                      <a:pt x="1630" y="98"/>
                      <a:pt x="1630" y="98"/>
                    </a:cubicBezTo>
                    <a:cubicBezTo>
                      <a:pt x="1610" y="0"/>
                      <a:pt x="1522" y="25"/>
                      <a:pt x="1522" y="25"/>
                    </a:cubicBezTo>
                    <a:cubicBezTo>
                      <a:pt x="1486" y="25"/>
                      <a:pt x="1449" y="63"/>
                      <a:pt x="1449" y="98"/>
                    </a:cubicBezTo>
                    <a:cubicBezTo>
                      <a:pt x="1449" y="496"/>
                      <a:pt x="1449" y="496"/>
                      <a:pt x="1449" y="496"/>
                    </a:cubicBezTo>
                    <a:cubicBezTo>
                      <a:pt x="1449" y="565"/>
                      <a:pt x="1522" y="569"/>
                      <a:pt x="1522" y="569"/>
                    </a:cubicBezTo>
                    <a:close/>
                    <a:moveTo>
                      <a:pt x="833" y="2308"/>
                    </a:moveTo>
                    <a:cubicBezTo>
                      <a:pt x="290" y="2308"/>
                      <a:pt x="290" y="2308"/>
                      <a:pt x="290" y="2308"/>
                    </a:cubicBezTo>
                    <a:cubicBezTo>
                      <a:pt x="217" y="2308"/>
                      <a:pt x="181" y="2272"/>
                      <a:pt x="181" y="2199"/>
                    </a:cubicBezTo>
                    <a:cubicBezTo>
                      <a:pt x="181" y="496"/>
                      <a:pt x="181" y="496"/>
                      <a:pt x="181" y="496"/>
                    </a:cubicBezTo>
                    <a:cubicBezTo>
                      <a:pt x="181" y="423"/>
                      <a:pt x="217" y="388"/>
                      <a:pt x="290" y="388"/>
                    </a:cubicBezTo>
                    <a:cubicBezTo>
                      <a:pt x="399" y="388"/>
                      <a:pt x="399" y="388"/>
                      <a:pt x="399" y="388"/>
                    </a:cubicBezTo>
                    <a:cubicBezTo>
                      <a:pt x="399" y="207"/>
                      <a:pt x="399" y="207"/>
                      <a:pt x="399" y="207"/>
                    </a:cubicBezTo>
                    <a:cubicBezTo>
                      <a:pt x="254" y="207"/>
                      <a:pt x="254" y="207"/>
                      <a:pt x="254" y="207"/>
                    </a:cubicBezTo>
                    <a:cubicBezTo>
                      <a:pt x="108" y="207"/>
                      <a:pt x="0" y="342"/>
                      <a:pt x="0" y="488"/>
                    </a:cubicBezTo>
                    <a:cubicBezTo>
                      <a:pt x="0" y="2208"/>
                      <a:pt x="0" y="2208"/>
                      <a:pt x="0" y="2208"/>
                    </a:cubicBezTo>
                    <a:cubicBezTo>
                      <a:pt x="0" y="2354"/>
                      <a:pt x="108" y="2489"/>
                      <a:pt x="254" y="2489"/>
                    </a:cubicBezTo>
                    <a:cubicBezTo>
                      <a:pt x="942" y="2489"/>
                      <a:pt x="942" y="2489"/>
                      <a:pt x="942" y="2489"/>
                    </a:cubicBezTo>
                    <a:cubicBezTo>
                      <a:pt x="905" y="2456"/>
                      <a:pt x="900" y="2447"/>
                      <a:pt x="833" y="2308"/>
                    </a:cubicBezTo>
                    <a:close/>
                    <a:moveTo>
                      <a:pt x="725" y="207"/>
                    </a:moveTo>
                    <a:cubicBezTo>
                      <a:pt x="1377" y="207"/>
                      <a:pt x="1377" y="207"/>
                      <a:pt x="1377" y="207"/>
                    </a:cubicBezTo>
                    <a:cubicBezTo>
                      <a:pt x="1377" y="388"/>
                      <a:pt x="1377" y="388"/>
                      <a:pt x="1377" y="388"/>
                    </a:cubicBezTo>
                    <a:cubicBezTo>
                      <a:pt x="725" y="388"/>
                      <a:pt x="725" y="388"/>
                      <a:pt x="725" y="388"/>
                    </a:cubicBezTo>
                    <a:lnTo>
                      <a:pt x="725" y="207"/>
                    </a:lnTo>
                    <a:close/>
                    <a:moveTo>
                      <a:pt x="725" y="207"/>
                    </a:moveTo>
                    <a:cubicBezTo>
                      <a:pt x="725" y="207"/>
                      <a:pt x="725" y="207"/>
                      <a:pt x="725" y="20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19">
                <a:extLst>
                  <a:ext uri="{FF2B5EF4-FFF2-40B4-BE49-F238E27FC236}">
                    <a16:creationId xmlns:a16="http://schemas.microsoft.com/office/drawing/2014/main" id="{C3C5AA96-CA09-C640-A29F-AD11DA3EDAA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67388" y="1493838"/>
                <a:ext cx="95250" cy="301625"/>
              </a:xfrm>
              <a:custGeom>
                <a:avLst/>
                <a:gdLst>
                  <a:gd name="T0" fmla="*/ 72 w 181"/>
                  <a:gd name="T1" fmla="*/ 560 h 573"/>
                  <a:gd name="T2" fmla="*/ 181 w 181"/>
                  <a:gd name="T3" fmla="*/ 487 h 573"/>
                  <a:gd name="T4" fmla="*/ 181 w 181"/>
                  <a:gd name="T5" fmla="*/ 89 h 573"/>
                  <a:gd name="T6" fmla="*/ 109 w 181"/>
                  <a:gd name="T7" fmla="*/ 16 h 573"/>
                  <a:gd name="T8" fmla="*/ 0 w 181"/>
                  <a:gd name="T9" fmla="*/ 89 h 573"/>
                  <a:gd name="T10" fmla="*/ 0 w 181"/>
                  <a:gd name="T11" fmla="*/ 487 h 573"/>
                  <a:gd name="T12" fmla="*/ 72 w 181"/>
                  <a:gd name="T13" fmla="*/ 560 h 573"/>
                  <a:gd name="T14" fmla="*/ 72 w 181"/>
                  <a:gd name="T15" fmla="*/ 560 h 573"/>
                  <a:gd name="T16" fmla="*/ 72 w 181"/>
                  <a:gd name="T17" fmla="*/ 560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1" h="573">
                    <a:moveTo>
                      <a:pt x="72" y="560"/>
                    </a:moveTo>
                    <a:cubicBezTo>
                      <a:pt x="126" y="573"/>
                      <a:pt x="181" y="522"/>
                      <a:pt x="181" y="487"/>
                    </a:cubicBezTo>
                    <a:cubicBezTo>
                      <a:pt x="181" y="89"/>
                      <a:pt x="181" y="89"/>
                      <a:pt x="181" y="89"/>
                    </a:cubicBezTo>
                    <a:cubicBezTo>
                      <a:pt x="151" y="0"/>
                      <a:pt x="109" y="16"/>
                      <a:pt x="109" y="16"/>
                    </a:cubicBezTo>
                    <a:cubicBezTo>
                      <a:pt x="74" y="16"/>
                      <a:pt x="4" y="15"/>
                      <a:pt x="0" y="89"/>
                    </a:cubicBezTo>
                    <a:cubicBezTo>
                      <a:pt x="0" y="487"/>
                      <a:pt x="0" y="487"/>
                      <a:pt x="0" y="487"/>
                    </a:cubicBezTo>
                    <a:cubicBezTo>
                      <a:pt x="0" y="544"/>
                      <a:pt x="72" y="560"/>
                      <a:pt x="72" y="560"/>
                    </a:cubicBezTo>
                    <a:close/>
                    <a:moveTo>
                      <a:pt x="72" y="560"/>
                    </a:moveTo>
                    <a:cubicBezTo>
                      <a:pt x="72" y="560"/>
                      <a:pt x="72" y="560"/>
                      <a:pt x="72" y="56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66" name="Freeform 26">
              <a:extLst>
                <a:ext uri="{FF2B5EF4-FFF2-40B4-BE49-F238E27FC236}">
                  <a16:creationId xmlns:a16="http://schemas.microsoft.com/office/drawing/2014/main" id="{BA35D752-746D-F94E-BBBF-49DC26BB86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8571" y="2883959"/>
              <a:ext cx="368906" cy="367916"/>
            </a:xfrm>
            <a:custGeom>
              <a:avLst/>
              <a:gdLst>
                <a:gd name="T0" fmla="*/ 32 w 2621"/>
                <a:gd name="T1" fmla="*/ 2133 h 2604"/>
                <a:gd name="T2" fmla="*/ 1311 w 2621"/>
                <a:gd name="T3" fmla="*/ 2604 h 2604"/>
                <a:gd name="T4" fmla="*/ 2590 w 2621"/>
                <a:gd name="T5" fmla="*/ 2133 h 2604"/>
                <a:gd name="T6" fmla="*/ 1311 w 2621"/>
                <a:gd name="T7" fmla="*/ 955 h 2604"/>
                <a:gd name="T8" fmla="*/ 1311 w 2621"/>
                <a:gd name="T9" fmla="*/ 0 h 2604"/>
                <a:gd name="T10" fmla="*/ 1311 w 2621"/>
                <a:gd name="T11" fmla="*/ 955 h 2604"/>
                <a:gd name="T12" fmla="*/ 732 w 2621"/>
                <a:gd name="T13" fmla="*/ 1164 h 2604"/>
                <a:gd name="T14" fmla="*/ 0 w 2621"/>
                <a:gd name="T15" fmla="*/ 984 h 2604"/>
                <a:gd name="T16" fmla="*/ 1889 w 2621"/>
                <a:gd name="T17" fmla="*/ 1164 h 2604"/>
                <a:gd name="T18" fmla="*/ 2621 w 2621"/>
                <a:gd name="T19" fmla="*/ 984 h 2604"/>
                <a:gd name="T20" fmla="*/ 1889 w 2621"/>
                <a:gd name="T21" fmla="*/ 1164 h 2604"/>
                <a:gd name="T22" fmla="*/ 1889 w 2621"/>
                <a:gd name="T23" fmla="*/ 1746 h 2604"/>
                <a:gd name="T24" fmla="*/ 2590 w 2621"/>
                <a:gd name="T25" fmla="*/ 1315 h 2604"/>
                <a:gd name="T26" fmla="*/ 732 w 2621"/>
                <a:gd name="T27" fmla="*/ 1746 h 2604"/>
                <a:gd name="T28" fmla="*/ 32 w 2621"/>
                <a:gd name="T29" fmla="*/ 1315 h 2604"/>
                <a:gd name="T30" fmla="*/ 732 w 2621"/>
                <a:gd name="T31" fmla="*/ 1746 h 2604"/>
                <a:gd name="T32" fmla="*/ 732 w 2621"/>
                <a:gd name="T33" fmla="*/ 1990 h 2604"/>
                <a:gd name="T34" fmla="*/ 0 w 2621"/>
                <a:gd name="T35" fmla="*/ 1811 h 2604"/>
                <a:gd name="T36" fmla="*/ 1889 w 2621"/>
                <a:gd name="T37" fmla="*/ 1990 h 2604"/>
                <a:gd name="T38" fmla="*/ 2621 w 2621"/>
                <a:gd name="T39" fmla="*/ 1811 h 2604"/>
                <a:gd name="T40" fmla="*/ 1889 w 2621"/>
                <a:gd name="T41" fmla="*/ 1990 h 2604"/>
                <a:gd name="T42" fmla="*/ 1298 w 2621"/>
                <a:gd name="T43" fmla="*/ 2298 h 2604"/>
                <a:gd name="T44" fmla="*/ 1377 w 2621"/>
                <a:gd name="T45" fmla="*/ 2238 h 2604"/>
                <a:gd name="T46" fmla="*/ 1648 w 2621"/>
                <a:gd name="T47" fmla="*/ 2094 h 2604"/>
                <a:gd name="T48" fmla="*/ 1714 w 2621"/>
                <a:gd name="T49" fmla="*/ 1789 h 2604"/>
                <a:gd name="T50" fmla="*/ 1523 w 2621"/>
                <a:gd name="T51" fmla="*/ 1654 h 2604"/>
                <a:gd name="T52" fmla="*/ 1407 w 2621"/>
                <a:gd name="T53" fmla="*/ 1347 h 2604"/>
                <a:gd name="T54" fmla="*/ 1490 w 2621"/>
                <a:gd name="T55" fmla="*/ 1383 h 2604"/>
                <a:gd name="T56" fmla="*/ 1595 w 2621"/>
                <a:gd name="T57" fmla="*/ 1419 h 2604"/>
                <a:gd name="T58" fmla="*/ 1696 w 2621"/>
                <a:gd name="T59" fmla="*/ 1339 h 2604"/>
                <a:gd name="T60" fmla="*/ 1624 w 2621"/>
                <a:gd name="T61" fmla="*/ 1251 h 2604"/>
                <a:gd name="T62" fmla="*/ 1411 w 2621"/>
                <a:gd name="T63" fmla="*/ 1175 h 2604"/>
                <a:gd name="T64" fmla="*/ 1390 w 2621"/>
                <a:gd name="T65" fmla="*/ 1053 h 2604"/>
                <a:gd name="T66" fmla="*/ 1282 w 2621"/>
                <a:gd name="T67" fmla="*/ 1053 h 2604"/>
                <a:gd name="T68" fmla="*/ 1254 w 2621"/>
                <a:gd name="T69" fmla="*/ 1167 h 2604"/>
                <a:gd name="T70" fmla="*/ 877 w 2621"/>
                <a:gd name="T71" fmla="*/ 1452 h 2604"/>
                <a:gd name="T72" fmla="*/ 991 w 2621"/>
                <a:gd name="T73" fmla="*/ 1642 h 2604"/>
                <a:gd name="T74" fmla="*/ 1234 w 2621"/>
                <a:gd name="T75" fmla="*/ 1741 h 2604"/>
                <a:gd name="T76" fmla="*/ 1105 w 2621"/>
                <a:gd name="T77" fmla="*/ 1962 h 2604"/>
                <a:gd name="T78" fmla="*/ 996 w 2621"/>
                <a:gd name="T79" fmla="*/ 1919 h 2604"/>
                <a:gd name="T80" fmla="*/ 922 w 2621"/>
                <a:gd name="T81" fmla="*/ 2057 h 2604"/>
                <a:gd name="T82" fmla="*/ 1109 w 2621"/>
                <a:gd name="T83" fmla="*/ 2147 h 2604"/>
                <a:gd name="T84" fmla="*/ 1218 w 2621"/>
                <a:gd name="T85" fmla="*/ 2238 h 2604"/>
                <a:gd name="T86" fmla="*/ 1391 w 2621"/>
                <a:gd name="T87" fmla="*/ 1795 h 2604"/>
                <a:gd name="T88" fmla="*/ 1508 w 2621"/>
                <a:gd name="T89" fmla="*/ 1913 h 2604"/>
                <a:gd name="T90" fmla="*/ 1383 w 2621"/>
                <a:gd name="T91" fmla="*/ 2022 h 2604"/>
                <a:gd name="T92" fmla="*/ 1149 w 2621"/>
                <a:gd name="T93" fmla="*/ 1515 h 2604"/>
                <a:gd name="T94" fmla="*/ 1151 w 2621"/>
                <a:gd name="T95" fmla="*/ 1366 h 2604"/>
                <a:gd name="T96" fmla="*/ 1240 w 2621"/>
                <a:gd name="T97" fmla="*/ 1563 h 2604"/>
                <a:gd name="T98" fmla="*/ 1149 w 2621"/>
                <a:gd name="T99" fmla="*/ 1515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21" h="2604">
                  <a:moveTo>
                    <a:pt x="1311" y="2436"/>
                  </a:moveTo>
                  <a:cubicBezTo>
                    <a:pt x="684" y="2436"/>
                    <a:pt x="161" y="2306"/>
                    <a:pt x="32" y="2133"/>
                  </a:cubicBezTo>
                  <a:cubicBezTo>
                    <a:pt x="11" y="2160"/>
                    <a:pt x="0" y="2188"/>
                    <a:pt x="0" y="2216"/>
                  </a:cubicBezTo>
                  <a:cubicBezTo>
                    <a:pt x="0" y="2430"/>
                    <a:pt x="587" y="2604"/>
                    <a:pt x="1311" y="2604"/>
                  </a:cubicBezTo>
                  <a:cubicBezTo>
                    <a:pt x="2035" y="2604"/>
                    <a:pt x="2621" y="2430"/>
                    <a:pt x="2621" y="2216"/>
                  </a:cubicBezTo>
                  <a:cubicBezTo>
                    <a:pt x="2621" y="2188"/>
                    <a:pt x="2610" y="2160"/>
                    <a:pt x="2590" y="2133"/>
                  </a:cubicBezTo>
                  <a:cubicBezTo>
                    <a:pt x="2460" y="2306"/>
                    <a:pt x="1937" y="2436"/>
                    <a:pt x="1311" y="2436"/>
                  </a:cubicBezTo>
                  <a:close/>
                  <a:moveTo>
                    <a:pt x="1311" y="955"/>
                  </a:moveTo>
                  <a:cubicBezTo>
                    <a:pt x="2035" y="955"/>
                    <a:pt x="2621" y="741"/>
                    <a:pt x="2621" y="477"/>
                  </a:cubicBezTo>
                  <a:cubicBezTo>
                    <a:pt x="2621" y="214"/>
                    <a:pt x="2035" y="0"/>
                    <a:pt x="1311" y="0"/>
                  </a:cubicBezTo>
                  <a:cubicBezTo>
                    <a:pt x="587" y="0"/>
                    <a:pt x="0" y="214"/>
                    <a:pt x="0" y="477"/>
                  </a:cubicBezTo>
                  <a:cubicBezTo>
                    <a:pt x="0" y="741"/>
                    <a:pt x="587" y="955"/>
                    <a:pt x="1311" y="955"/>
                  </a:cubicBezTo>
                  <a:close/>
                  <a:moveTo>
                    <a:pt x="732" y="1331"/>
                  </a:moveTo>
                  <a:cubicBezTo>
                    <a:pt x="732" y="1164"/>
                    <a:pt x="732" y="1164"/>
                    <a:pt x="732" y="1164"/>
                  </a:cubicBezTo>
                  <a:cubicBezTo>
                    <a:pt x="381" y="1112"/>
                    <a:pt x="118" y="1016"/>
                    <a:pt x="32" y="900"/>
                  </a:cubicBezTo>
                  <a:cubicBezTo>
                    <a:pt x="11" y="927"/>
                    <a:pt x="0" y="955"/>
                    <a:pt x="0" y="984"/>
                  </a:cubicBezTo>
                  <a:cubicBezTo>
                    <a:pt x="0" y="1136"/>
                    <a:pt x="299" y="1268"/>
                    <a:pt x="732" y="1331"/>
                  </a:cubicBezTo>
                  <a:close/>
                  <a:moveTo>
                    <a:pt x="1889" y="1164"/>
                  </a:moveTo>
                  <a:cubicBezTo>
                    <a:pt x="1889" y="1331"/>
                    <a:pt x="1889" y="1331"/>
                    <a:pt x="1889" y="1331"/>
                  </a:cubicBezTo>
                  <a:cubicBezTo>
                    <a:pt x="2323" y="1268"/>
                    <a:pt x="2621" y="1136"/>
                    <a:pt x="2621" y="984"/>
                  </a:cubicBezTo>
                  <a:cubicBezTo>
                    <a:pt x="2621" y="955"/>
                    <a:pt x="2610" y="927"/>
                    <a:pt x="2590" y="900"/>
                  </a:cubicBezTo>
                  <a:cubicBezTo>
                    <a:pt x="2503" y="1016"/>
                    <a:pt x="2241" y="1112"/>
                    <a:pt x="1889" y="1164"/>
                  </a:cubicBezTo>
                  <a:close/>
                  <a:moveTo>
                    <a:pt x="1889" y="1578"/>
                  </a:moveTo>
                  <a:cubicBezTo>
                    <a:pt x="1889" y="1746"/>
                    <a:pt x="1889" y="1746"/>
                    <a:pt x="1889" y="1746"/>
                  </a:cubicBezTo>
                  <a:cubicBezTo>
                    <a:pt x="2323" y="1682"/>
                    <a:pt x="2621" y="1551"/>
                    <a:pt x="2621" y="1399"/>
                  </a:cubicBezTo>
                  <a:cubicBezTo>
                    <a:pt x="2621" y="1370"/>
                    <a:pt x="2610" y="1342"/>
                    <a:pt x="2590" y="1315"/>
                  </a:cubicBezTo>
                  <a:cubicBezTo>
                    <a:pt x="2503" y="1431"/>
                    <a:pt x="2241" y="1527"/>
                    <a:pt x="1889" y="1578"/>
                  </a:cubicBezTo>
                  <a:close/>
                  <a:moveTo>
                    <a:pt x="732" y="1746"/>
                  </a:moveTo>
                  <a:cubicBezTo>
                    <a:pt x="732" y="1578"/>
                    <a:pt x="732" y="1578"/>
                    <a:pt x="732" y="1578"/>
                  </a:cubicBezTo>
                  <a:cubicBezTo>
                    <a:pt x="381" y="1527"/>
                    <a:pt x="118" y="1431"/>
                    <a:pt x="32" y="1315"/>
                  </a:cubicBezTo>
                  <a:cubicBezTo>
                    <a:pt x="11" y="1342"/>
                    <a:pt x="0" y="1370"/>
                    <a:pt x="0" y="1399"/>
                  </a:cubicBezTo>
                  <a:cubicBezTo>
                    <a:pt x="0" y="1551"/>
                    <a:pt x="299" y="1682"/>
                    <a:pt x="732" y="1746"/>
                  </a:cubicBezTo>
                  <a:close/>
                  <a:moveTo>
                    <a:pt x="732" y="2158"/>
                  </a:moveTo>
                  <a:cubicBezTo>
                    <a:pt x="732" y="1990"/>
                    <a:pt x="732" y="1990"/>
                    <a:pt x="732" y="1990"/>
                  </a:cubicBezTo>
                  <a:cubicBezTo>
                    <a:pt x="381" y="1939"/>
                    <a:pt x="118" y="1843"/>
                    <a:pt x="32" y="1727"/>
                  </a:cubicBezTo>
                  <a:cubicBezTo>
                    <a:pt x="11" y="1754"/>
                    <a:pt x="0" y="1782"/>
                    <a:pt x="0" y="1811"/>
                  </a:cubicBezTo>
                  <a:cubicBezTo>
                    <a:pt x="0" y="1963"/>
                    <a:pt x="299" y="2095"/>
                    <a:pt x="732" y="2158"/>
                  </a:cubicBezTo>
                  <a:close/>
                  <a:moveTo>
                    <a:pt x="1889" y="1990"/>
                  </a:moveTo>
                  <a:cubicBezTo>
                    <a:pt x="1889" y="2158"/>
                    <a:pt x="1889" y="2158"/>
                    <a:pt x="1889" y="2158"/>
                  </a:cubicBezTo>
                  <a:cubicBezTo>
                    <a:pt x="2323" y="2095"/>
                    <a:pt x="2621" y="1963"/>
                    <a:pt x="2621" y="1811"/>
                  </a:cubicBezTo>
                  <a:cubicBezTo>
                    <a:pt x="2621" y="1782"/>
                    <a:pt x="2610" y="1754"/>
                    <a:pt x="2590" y="1727"/>
                  </a:cubicBezTo>
                  <a:cubicBezTo>
                    <a:pt x="2503" y="1843"/>
                    <a:pt x="2241" y="1939"/>
                    <a:pt x="1889" y="1990"/>
                  </a:cubicBezTo>
                  <a:close/>
                  <a:moveTo>
                    <a:pt x="1243" y="2283"/>
                  </a:moveTo>
                  <a:cubicBezTo>
                    <a:pt x="1260" y="2293"/>
                    <a:pt x="1278" y="2298"/>
                    <a:pt x="1298" y="2298"/>
                  </a:cubicBezTo>
                  <a:cubicBezTo>
                    <a:pt x="1317" y="2298"/>
                    <a:pt x="1335" y="2293"/>
                    <a:pt x="1352" y="2283"/>
                  </a:cubicBezTo>
                  <a:cubicBezTo>
                    <a:pt x="1369" y="2273"/>
                    <a:pt x="1377" y="2258"/>
                    <a:pt x="1377" y="2238"/>
                  </a:cubicBezTo>
                  <a:cubicBezTo>
                    <a:pt x="1379" y="2178"/>
                    <a:pt x="1379" y="2178"/>
                    <a:pt x="1379" y="2178"/>
                  </a:cubicBezTo>
                  <a:cubicBezTo>
                    <a:pt x="1493" y="2171"/>
                    <a:pt x="1583" y="2143"/>
                    <a:pt x="1648" y="2094"/>
                  </a:cubicBezTo>
                  <a:cubicBezTo>
                    <a:pt x="1712" y="2046"/>
                    <a:pt x="1744" y="1982"/>
                    <a:pt x="1744" y="1902"/>
                  </a:cubicBezTo>
                  <a:cubicBezTo>
                    <a:pt x="1744" y="1858"/>
                    <a:pt x="1734" y="1820"/>
                    <a:pt x="1714" y="1789"/>
                  </a:cubicBezTo>
                  <a:cubicBezTo>
                    <a:pt x="1694" y="1758"/>
                    <a:pt x="1667" y="1731"/>
                    <a:pt x="1634" y="1709"/>
                  </a:cubicBezTo>
                  <a:cubicBezTo>
                    <a:pt x="1602" y="1687"/>
                    <a:pt x="1564" y="1669"/>
                    <a:pt x="1523" y="1654"/>
                  </a:cubicBezTo>
                  <a:cubicBezTo>
                    <a:pt x="1481" y="1639"/>
                    <a:pt x="1439" y="1626"/>
                    <a:pt x="1397" y="1613"/>
                  </a:cubicBezTo>
                  <a:cubicBezTo>
                    <a:pt x="1407" y="1347"/>
                    <a:pt x="1407" y="1347"/>
                    <a:pt x="1407" y="1347"/>
                  </a:cubicBezTo>
                  <a:cubicBezTo>
                    <a:pt x="1426" y="1352"/>
                    <a:pt x="1442" y="1358"/>
                    <a:pt x="1456" y="1365"/>
                  </a:cubicBezTo>
                  <a:cubicBezTo>
                    <a:pt x="1469" y="1372"/>
                    <a:pt x="1481" y="1378"/>
                    <a:pt x="1490" y="1383"/>
                  </a:cubicBezTo>
                  <a:cubicBezTo>
                    <a:pt x="1505" y="1393"/>
                    <a:pt x="1521" y="1401"/>
                    <a:pt x="1538" y="1408"/>
                  </a:cubicBezTo>
                  <a:cubicBezTo>
                    <a:pt x="1554" y="1415"/>
                    <a:pt x="1574" y="1419"/>
                    <a:pt x="1595" y="1419"/>
                  </a:cubicBezTo>
                  <a:cubicBezTo>
                    <a:pt x="1632" y="1419"/>
                    <a:pt x="1657" y="1411"/>
                    <a:pt x="1673" y="1396"/>
                  </a:cubicBezTo>
                  <a:cubicBezTo>
                    <a:pt x="1688" y="1382"/>
                    <a:pt x="1696" y="1362"/>
                    <a:pt x="1696" y="1339"/>
                  </a:cubicBezTo>
                  <a:cubicBezTo>
                    <a:pt x="1696" y="1328"/>
                    <a:pt x="1690" y="1314"/>
                    <a:pt x="1678" y="1298"/>
                  </a:cubicBezTo>
                  <a:cubicBezTo>
                    <a:pt x="1666" y="1282"/>
                    <a:pt x="1648" y="1266"/>
                    <a:pt x="1624" y="1251"/>
                  </a:cubicBezTo>
                  <a:cubicBezTo>
                    <a:pt x="1601" y="1235"/>
                    <a:pt x="1571" y="1220"/>
                    <a:pt x="1535" y="1206"/>
                  </a:cubicBezTo>
                  <a:cubicBezTo>
                    <a:pt x="1500" y="1192"/>
                    <a:pt x="1458" y="1182"/>
                    <a:pt x="1411" y="1175"/>
                  </a:cubicBezTo>
                  <a:cubicBezTo>
                    <a:pt x="1416" y="1098"/>
                    <a:pt x="1416" y="1098"/>
                    <a:pt x="1416" y="1098"/>
                  </a:cubicBezTo>
                  <a:cubicBezTo>
                    <a:pt x="1416" y="1078"/>
                    <a:pt x="1407" y="1064"/>
                    <a:pt x="1390" y="1053"/>
                  </a:cubicBezTo>
                  <a:cubicBezTo>
                    <a:pt x="1374" y="1043"/>
                    <a:pt x="1355" y="1038"/>
                    <a:pt x="1336" y="1038"/>
                  </a:cubicBezTo>
                  <a:cubicBezTo>
                    <a:pt x="1316" y="1038"/>
                    <a:pt x="1298" y="1043"/>
                    <a:pt x="1282" y="1053"/>
                  </a:cubicBezTo>
                  <a:cubicBezTo>
                    <a:pt x="1265" y="1064"/>
                    <a:pt x="1256" y="1078"/>
                    <a:pt x="1256" y="1098"/>
                  </a:cubicBezTo>
                  <a:cubicBezTo>
                    <a:pt x="1254" y="1167"/>
                    <a:pt x="1254" y="1167"/>
                    <a:pt x="1254" y="1167"/>
                  </a:cubicBezTo>
                  <a:cubicBezTo>
                    <a:pt x="1134" y="1172"/>
                    <a:pt x="1042" y="1201"/>
                    <a:pt x="976" y="1252"/>
                  </a:cubicBezTo>
                  <a:cubicBezTo>
                    <a:pt x="910" y="1304"/>
                    <a:pt x="877" y="1371"/>
                    <a:pt x="877" y="1452"/>
                  </a:cubicBezTo>
                  <a:cubicBezTo>
                    <a:pt x="877" y="1495"/>
                    <a:pt x="887" y="1532"/>
                    <a:pt x="908" y="1563"/>
                  </a:cubicBezTo>
                  <a:cubicBezTo>
                    <a:pt x="929" y="1593"/>
                    <a:pt x="957" y="1620"/>
                    <a:pt x="991" y="1642"/>
                  </a:cubicBezTo>
                  <a:cubicBezTo>
                    <a:pt x="1025" y="1664"/>
                    <a:pt x="1064" y="1682"/>
                    <a:pt x="1106" y="1698"/>
                  </a:cubicBezTo>
                  <a:cubicBezTo>
                    <a:pt x="1148" y="1713"/>
                    <a:pt x="1191" y="1728"/>
                    <a:pt x="1234" y="1741"/>
                  </a:cubicBezTo>
                  <a:cubicBezTo>
                    <a:pt x="1224" y="2012"/>
                    <a:pt x="1224" y="2012"/>
                    <a:pt x="1224" y="2012"/>
                  </a:cubicBezTo>
                  <a:cubicBezTo>
                    <a:pt x="1173" y="2000"/>
                    <a:pt x="1133" y="1983"/>
                    <a:pt x="1105" y="1962"/>
                  </a:cubicBezTo>
                  <a:cubicBezTo>
                    <a:pt x="1090" y="1951"/>
                    <a:pt x="1074" y="1942"/>
                    <a:pt x="1057" y="1933"/>
                  </a:cubicBezTo>
                  <a:cubicBezTo>
                    <a:pt x="1039" y="1925"/>
                    <a:pt x="1019" y="1920"/>
                    <a:pt x="996" y="1919"/>
                  </a:cubicBezTo>
                  <a:cubicBezTo>
                    <a:pt x="926" y="1919"/>
                    <a:pt x="891" y="1943"/>
                    <a:pt x="891" y="1991"/>
                  </a:cubicBezTo>
                  <a:cubicBezTo>
                    <a:pt x="891" y="2015"/>
                    <a:pt x="901" y="2038"/>
                    <a:pt x="922" y="2057"/>
                  </a:cubicBezTo>
                  <a:cubicBezTo>
                    <a:pt x="943" y="2078"/>
                    <a:pt x="970" y="2095"/>
                    <a:pt x="1002" y="2110"/>
                  </a:cubicBezTo>
                  <a:cubicBezTo>
                    <a:pt x="1034" y="2125"/>
                    <a:pt x="1070" y="2137"/>
                    <a:pt x="1109" y="2147"/>
                  </a:cubicBezTo>
                  <a:cubicBezTo>
                    <a:pt x="1148" y="2158"/>
                    <a:pt x="1185" y="2165"/>
                    <a:pt x="1220" y="2170"/>
                  </a:cubicBezTo>
                  <a:cubicBezTo>
                    <a:pt x="1218" y="2238"/>
                    <a:pt x="1218" y="2238"/>
                    <a:pt x="1218" y="2238"/>
                  </a:cubicBezTo>
                  <a:cubicBezTo>
                    <a:pt x="1218" y="2258"/>
                    <a:pt x="1226" y="2273"/>
                    <a:pt x="1243" y="2283"/>
                  </a:cubicBezTo>
                  <a:close/>
                  <a:moveTo>
                    <a:pt x="1391" y="1795"/>
                  </a:moveTo>
                  <a:cubicBezTo>
                    <a:pt x="1426" y="1809"/>
                    <a:pt x="1454" y="1825"/>
                    <a:pt x="1476" y="1844"/>
                  </a:cubicBezTo>
                  <a:cubicBezTo>
                    <a:pt x="1498" y="1863"/>
                    <a:pt x="1508" y="1886"/>
                    <a:pt x="1508" y="1913"/>
                  </a:cubicBezTo>
                  <a:cubicBezTo>
                    <a:pt x="1508" y="1945"/>
                    <a:pt x="1497" y="1970"/>
                    <a:pt x="1475" y="1988"/>
                  </a:cubicBezTo>
                  <a:cubicBezTo>
                    <a:pt x="1453" y="2005"/>
                    <a:pt x="1422" y="2017"/>
                    <a:pt x="1383" y="2022"/>
                  </a:cubicBezTo>
                  <a:lnTo>
                    <a:pt x="1391" y="1795"/>
                  </a:lnTo>
                  <a:close/>
                  <a:moveTo>
                    <a:pt x="1149" y="1515"/>
                  </a:moveTo>
                  <a:cubicBezTo>
                    <a:pt x="1127" y="1497"/>
                    <a:pt x="1115" y="1473"/>
                    <a:pt x="1115" y="1445"/>
                  </a:cubicBezTo>
                  <a:cubicBezTo>
                    <a:pt x="1115" y="1412"/>
                    <a:pt x="1127" y="1386"/>
                    <a:pt x="1151" y="1366"/>
                  </a:cubicBezTo>
                  <a:cubicBezTo>
                    <a:pt x="1175" y="1347"/>
                    <a:pt x="1208" y="1335"/>
                    <a:pt x="1248" y="1331"/>
                  </a:cubicBezTo>
                  <a:cubicBezTo>
                    <a:pt x="1240" y="1563"/>
                    <a:pt x="1240" y="1563"/>
                    <a:pt x="1240" y="1563"/>
                  </a:cubicBezTo>
                  <a:cubicBezTo>
                    <a:pt x="1202" y="1549"/>
                    <a:pt x="1172" y="1533"/>
                    <a:pt x="1149" y="1515"/>
                  </a:cubicBezTo>
                  <a:close/>
                  <a:moveTo>
                    <a:pt x="1149" y="1515"/>
                  </a:moveTo>
                  <a:cubicBezTo>
                    <a:pt x="1149" y="1515"/>
                    <a:pt x="1149" y="1515"/>
                    <a:pt x="1149" y="1515"/>
                  </a:cubicBezTo>
                </a:path>
              </a:pathLst>
            </a:custGeom>
            <a:solidFill>
              <a:srgbClr val="79BD2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67" name="组合 66">
              <a:extLst>
                <a:ext uri="{FF2B5EF4-FFF2-40B4-BE49-F238E27FC236}">
                  <a16:creationId xmlns:a16="http://schemas.microsoft.com/office/drawing/2014/main" id="{7A8582A8-01F8-2F43-BC9F-CCE32858C972}"/>
                </a:ext>
              </a:extLst>
            </p:cNvPr>
            <p:cNvGrpSpPr/>
            <p:nvPr/>
          </p:nvGrpSpPr>
          <p:grpSpPr>
            <a:xfrm>
              <a:off x="6333571" y="4011134"/>
              <a:ext cx="378906" cy="350495"/>
              <a:chOff x="8482013" y="5395913"/>
              <a:chExt cx="820737" cy="655637"/>
            </a:xfrm>
            <a:solidFill>
              <a:srgbClr val="79BD28"/>
            </a:solidFill>
          </p:grpSpPr>
          <p:sp>
            <p:nvSpPr>
              <p:cNvPr id="68" name="Freeform 9">
                <a:extLst>
                  <a:ext uri="{FF2B5EF4-FFF2-40B4-BE49-F238E27FC236}">
                    <a16:creationId xmlns:a16="http://schemas.microsoft.com/office/drawing/2014/main" id="{848858E5-E968-2545-B416-B08D69688A4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667750" y="5613400"/>
                <a:ext cx="460375" cy="438150"/>
              </a:xfrm>
              <a:custGeom>
                <a:avLst/>
                <a:gdLst>
                  <a:gd name="T0" fmla="*/ 87 w 121"/>
                  <a:gd name="T1" fmla="*/ 109 h 115"/>
                  <a:gd name="T2" fmla="*/ 83 w 121"/>
                  <a:gd name="T3" fmla="*/ 102 h 115"/>
                  <a:gd name="T4" fmla="*/ 81 w 121"/>
                  <a:gd name="T5" fmla="*/ 93 h 115"/>
                  <a:gd name="T6" fmla="*/ 37 w 121"/>
                  <a:gd name="T7" fmla="*/ 93 h 115"/>
                  <a:gd name="T8" fmla="*/ 35 w 121"/>
                  <a:gd name="T9" fmla="*/ 102 h 115"/>
                  <a:gd name="T10" fmla="*/ 31 w 121"/>
                  <a:gd name="T11" fmla="*/ 109 h 115"/>
                  <a:gd name="T12" fmla="*/ 28 w 121"/>
                  <a:gd name="T13" fmla="*/ 115 h 115"/>
                  <a:gd name="T14" fmla="*/ 59 w 121"/>
                  <a:gd name="T15" fmla="*/ 115 h 115"/>
                  <a:gd name="T16" fmla="*/ 91 w 121"/>
                  <a:gd name="T17" fmla="*/ 115 h 115"/>
                  <a:gd name="T18" fmla="*/ 87 w 121"/>
                  <a:gd name="T19" fmla="*/ 109 h 115"/>
                  <a:gd name="T20" fmla="*/ 0 w 121"/>
                  <a:gd name="T21" fmla="*/ 15 h 115"/>
                  <a:gd name="T22" fmla="*/ 18 w 121"/>
                  <a:gd name="T23" fmla="*/ 15 h 115"/>
                  <a:gd name="T24" fmla="*/ 18 w 121"/>
                  <a:gd name="T25" fmla="*/ 47 h 115"/>
                  <a:gd name="T26" fmla="*/ 0 w 121"/>
                  <a:gd name="T27" fmla="*/ 47 h 115"/>
                  <a:gd name="T28" fmla="*/ 0 w 121"/>
                  <a:gd name="T29" fmla="*/ 15 h 115"/>
                  <a:gd name="T30" fmla="*/ 37 w 121"/>
                  <a:gd name="T31" fmla="*/ 0 h 115"/>
                  <a:gd name="T32" fmla="*/ 54 w 121"/>
                  <a:gd name="T33" fmla="*/ 0 h 115"/>
                  <a:gd name="T34" fmla="*/ 54 w 121"/>
                  <a:gd name="T35" fmla="*/ 47 h 115"/>
                  <a:gd name="T36" fmla="*/ 37 w 121"/>
                  <a:gd name="T37" fmla="*/ 47 h 115"/>
                  <a:gd name="T38" fmla="*/ 37 w 121"/>
                  <a:gd name="T39" fmla="*/ 0 h 115"/>
                  <a:gd name="T40" fmla="*/ 71 w 121"/>
                  <a:gd name="T41" fmla="*/ 15 h 115"/>
                  <a:gd name="T42" fmla="*/ 89 w 121"/>
                  <a:gd name="T43" fmla="*/ 15 h 115"/>
                  <a:gd name="T44" fmla="*/ 89 w 121"/>
                  <a:gd name="T45" fmla="*/ 47 h 115"/>
                  <a:gd name="T46" fmla="*/ 71 w 121"/>
                  <a:gd name="T47" fmla="*/ 47 h 115"/>
                  <a:gd name="T48" fmla="*/ 71 w 121"/>
                  <a:gd name="T49" fmla="*/ 15 h 115"/>
                  <a:gd name="T50" fmla="*/ 104 w 121"/>
                  <a:gd name="T51" fmla="*/ 0 h 115"/>
                  <a:gd name="T52" fmla="*/ 121 w 121"/>
                  <a:gd name="T53" fmla="*/ 0 h 115"/>
                  <a:gd name="T54" fmla="*/ 121 w 121"/>
                  <a:gd name="T55" fmla="*/ 47 h 115"/>
                  <a:gd name="T56" fmla="*/ 104 w 121"/>
                  <a:gd name="T57" fmla="*/ 47 h 115"/>
                  <a:gd name="T58" fmla="*/ 104 w 121"/>
                  <a:gd name="T59" fmla="*/ 0 h 115"/>
                  <a:gd name="T60" fmla="*/ 104 w 121"/>
                  <a:gd name="T61" fmla="*/ 0 h 115"/>
                  <a:gd name="T62" fmla="*/ 104 w 121"/>
                  <a:gd name="T6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21" h="115">
                    <a:moveTo>
                      <a:pt x="87" y="109"/>
                    </a:moveTo>
                    <a:cubicBezTo>
                      <a:pt x="83" y="106"/>
                      <a:pt x="83" y="102"/>
                      <a:pt x="83" y="102"/>
                    </a:cubicBezTo>
                    <a:cubicBezTo>
                      <a:pt x="81" y="93"/>
                      <a:pt x="81" y="93"/>
                      <a:pt x="81" y="93"/>
                    </a:cubicBezTo>
                    <a:cubicBezTo>
                      <a:pt x="37" y="93"/>
                      <a:pt x="37" y="93"/>
                      <a:pt x="37" y="93"/>
                    </a:cubicBezTo>
                    <a:cubicBezTo>
                      <a:pt x="35" y="102"/>
                      <a:pt x="35" y="102"/>
                      <a:pt x="35" y="102"/>
                    </a:cubicBezTo>
                    <a:cubicBezTo>
                      <a:pt x="35" y="102"/>
                      <a:pt x="35" y="106"/>
                      <a:pt x="31" y="109"/>
                    </a:cubicBezTo>
                    <a:cubicBezTo>
                      <a:pt x="28" y="112"/>
                      <a:pt x="25" y="114"/>
                      <a:pt x="28" y="115"/>
                    </a:cubicBezTo>
                    <a:cubicBezTo>
                      <a:pt x="30" y="115"/>
                      <a:pt x="57" y="115"/>
                      <a:pt x="59" y="115"/>
                    </a:cubicBezTo>
                    <a:cubicBezTo>
                      <a:pt x="61" y="115"/>
                      <a:pt x="88" y="115"/>
                      <a:pt x="91" y="115"/>
                    </a:cubicBezTo>
                    <a:cubicBezTo>
                      <a:pt x="94" y="114"/>
                      <a:pt x="91" y="112"/>
                      <a:pt x="87" y="109"/>
                    </a:cubicBezTo>
                    <a:close/>
                    <a:moveTo>
                      <a:pt x="0" y="15"/>
                    </a:moveTo>
                    <a:cubicBezTo>
                      <a:pt x="18" y="15"/>
                      <a:pt x="18" y="15"/>
                      <a:pt x="18" y="15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0" y="47"/>
                      <a:pt x="0" y="47"/>
                      <a:pt x="0" y="47"/>
                    </a:cubicBezTo>
                    <a:lnTo>
                      <a:pt x="0" y="15"/>
                    </a:lnTo>
                    <a:close/>
                    <a:moveTo>
                      <a:pt x="37" y="0"/>
                    </a:moveTo>
                    <a:cubicBezTo>
                      <a:pt x="54" y="0"/>
                      <a:pt x="54" y="0"/>
                      <a:pt x="54" y="0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37" y="47"/>
                      <a:pt x="37" y="47"/>
                      <a:pt x="37" y="47"/>
                    </a:cubicBezTo>
                    <a:lnTo>
                      <a:pt x="37" y="0"/>
                    </a:lnTo>
                    <a:close/>
                    <a:moveTo>
                      <a:pt x="71" y="15"/>
                    </a:moveTo>
                    <a:cubicBezTo>
                      <a:pt x="89" y="15"/>
                      <a:pt x="89" y="15"/>
                      <a:pt x="89" y="15"/>
                    </a:cubicBezTo>
                    <a:cubicBezTo>
                      <a:pt x="89" y="47"/>
                      <a:pt x="89" y="47"/>
                      <a:pt x="89" y="47"/>
                    </a:cubicBezTo>
                    <a:cubicBezTo>
                      <a:pt x="71" y="47"/>
                      <a:pt x="71" y="47"/>
                      <a:pt x="71" y="47"/>
                    </a:cubicBezTo>
                    <a:lnTo>
                      <a:pt x="71" y="15"/>
                    </a:lnTo>
                    <a:close/>
                    <a:moveTo>
                      <a:pt x="104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121" y="47"/>
                      <a:pt x="121" y="47"/>
                      <a:pt x="121" y="47"/>
                    </a:cubicBezTo>
                    <a:cubicBezTo>
                      <a:pt x="104" y="47"/>
                      <a:pt x="104" y="47"/>
                      <a:pt x="104" y="47"/>
                    </a:cubicBezTo>
                    <a:lnTo>
                      <a:pt x="104" y="0"/>
                    </a:lnTo>
                    <a:close/>
                    <a:moveTo>
                      <a:pt x="104" y="0"/>
                    </a:moveTo>
                    <a:cubicBezTo>
                      <a:pt x="104" y="0"/>
                      <a:pt x="104" y="0"/>
                      <a:pt x="10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10">
                <a:extLst>
                  <a:ext uri="{FF2B5EF4-FFF2-40B4-BE49-F238E27FC236}">
                    <a16:creationId xmlns:a16="http://schemas.microsoft.com/office/drawing/2014/main" id="{AD3ED796-174E-F04D-B08E-B025EE3427D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621713" y="5467350"/>
                <a:ext cx="539750" cy="184150"/>
              </a:xfrm>
              <a:custGeom>
                <a:avLst/>
                <a:gdLst>
                  <a:gd name="T0" fmla="*/ 144 w 340"/>
                  <a:gd name="T1" fmla="*/ 46 h 116"/>
                  <a:gd name="T2" fmla="*/ 225 w 340"/>
                  <a:gd name="T3" fmla="*/ 101 h 116"/>
                  <a:gd name="T4" fmla="*/ 340 w 340"/>
                  <a:gd name="T5" fmla="*/ 17 h 116"/>
                  <a:gd name="T6" fmla="*/ 328 w 340"/>
                  <a:gd name="T7" fmla="*/ 0 h 116"/>
                  <a:gd name="T8" fmla="*/ 225 w 340"/>
                  <a:gd name="T9" fmla="*/ 75 h 116"/>
                  <a:gd name="T10" fmla="*/ 144 w 340"/>
                  <a:gd name="T11" fmla="*/ 24 h 116"/>
                  <a:gd name="T12" fmla="*/ 0 w 340"/>
                  <a:gd name="T13" fmla="*/ 99 h 116"/>
                  <a:gd name="T14" fmla="*/ 10 w 340"/>
                  <a:gd name="T15" fmla="*/ 116 h 116"/>
                  <a:gd name="T16" fmla="*/ 144 w 340"/>
                  <a:gd name="T17" fmla="*/ 46 h 116"/>
                  <a:gd name="T18" fmla="*/ 144 w 340"/>
                  <a:gd name="T19" fmla="*/ 46 h 116"/>
                  <a:gd name="T20" fmla="*/ 144 w 340"/>
                  <a:gd name="T21" fmla="*/ 4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0" h="116">
                    <a:moveTo>
                      <a:pt x="144" y="46"/>
                    </a:moveTo>
                    <a:lnTo>
                      <a:pt x="225" y="101"/>
                    </a:lnTo>
                    <a:lnTo>
                      <a:pt x="340" y="17"/>
                    </a:lnTo>
                    <a:lnTo>
                      <a:pt x="328" y="0"/>
                    </a:lnTo>
                    <a:lnTo>
                      <a:pt x="225" y="75"/>
                    </a:lnTo>
                    <a:lnTo>
                      <a:pt x="144" y="24"/>
                    </a:lnTo>
                    <a:lnTo>
                      <a:pt x="0" y="99"/>
                    </a:lnTo>
                    <a:lnTo>
                      <a:pt x="10" y="116"/>
                    </a:lnTo>
                    <a:lnTo>
                      <a:pt x="144" y="46"/>
                    </a:lnTo>
                    <a:close/>
                    <a:moveTo>
                      <a:pt x="144" y="46"/>
                    </a:moveTo>
                    <a:lnTo>
                      <a:pt x="144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11">
                <a:extLst>
                  <a:ext uri="{FF2B5EF4-FFF2-40B4-BE49-F238E27FC236}">
                    <a16:creationId xmlns:a16="http://schemas.microsoft.com/office/drawing/2014/main" id="{B3327F29-3C10-624E-88CF-224E0B40527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621713" y="5467350"/>
                <a:ext cx="539750" cy="184150"/>
              </a:xfrm>
              <a:custGeom>
                <a:avLst/>
                <a:gdLst>
                  <a:gd name="T0" fmla="*/ 144 w 340"/>
                  <a:gd name="T1" fmla="*/ 46 h 116"/>
                  <a:gd name="T2" fmla="*/ 225 w 340"/>
                  <a:gd name="T3" fmla="*/ 101 h 116"/>
                  <a:gd name="T4" fmla="*/ 340 w 340"/>
                  <a:gd name="T5" fmla="*/ 17 h 116"/>
                  <a:gd name="T6" fmla="*/ 328 w 340"/>
                  <a:gd name="T7" fmla="*/ 0 h 116"/>
                  <a:gd name="T8" fmla="*/ 225 w 340"/>
                  <a:gd name="T9" fmla="*/ 75 h 116"/>
                  <a:gd name="T10" fmla="*/ 144 w 340"/>
                  <a:gd name="T11" fmla="*/ 24 h 116"/>
                  <a:gd name="T12" fmla="*/ 0 w 340"/>
                  <a:gd name="T13" fmla="*/ 99 h 116"/>
                  <a:gd name="T14" fmla="*/ 10 w 340"/>
                  <a:gd name="T15" fmla="*/ 116 h 116"/>
                  <a:gd name="T16" fmla="*/ 144 w 340"/>
                  <a:gd name="T17" fmla="*/ 46 h 116"/>
                  <a:gd name="T18" fmla="*/ 144 w 340"/>
                  <a:gd name="T19" fmla="*/ 46 h 116"/>
                  <a:gd name="T20" fmla="*/ 144 w 340"/>
                  <a:gd name="T21" fmla="*/ 4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0" h="116">
                    <a:moveTo>
                      <a:pt x="144" y="46"/>
                    </a:moveTo>
                    <a:lnTo>
                      <a:pt x="225" y="101"/>
                    </a:lnTo>
                    <a:lnTo>
                      <a:pt x="340" y="17"/>
                    </a:lnTo>
                    <a:lnTo>
                      <a:pt x="328" y="0"/>
                    </a:lnTo>
                    <a:lnTo>
                      <a:pt x="225" y="75"/>
                    </a:lnTo>
                    <a:lnTo>
                      <a:pt x="144" y="24"/>
                    </a:lnTo>
                    <a:lnTo>
                      <a:pt x="0" y="99"/>
                    </a:lnTo>
                    <a:lnTo>
                      <a:pt x="10" y="116"/>
                    </a:lnTo>
                    <a:lnTo>
                      <a:pt x="144" y="46"/>
                    </a:lnTo>
                    <a:moveTo>
                      <a:pt x="144" y="46"/>
                    </a:moveTo>
                    <a:lnTo>
                      <a:pt x="144" y="46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12">
                <a:extLst>
                  <a:ext uri="{FF2B5EF4-FFF2-40B4-BE49-F238E27FC236}">
                    <a16:creationId xmlns:a16="http://schemas.microsoft.com/office/drawing/2014/main" id="{43E9C1FE-8A99-CD4A-960B-7A230638EE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82013" y="5395913"/>
                <a:ext cx="820737" cy="541337"/>
              </a:xfrm>
              <a:custGeom>
                <a:avLst/>
                <a:gdLst>
                  <a:gd name="T0" fmla="*/ 207 w 216"/>
                  <a:gd name="T1" fmla="*/ 0 h 142"/>
                  <a:gd name="T2" fmla="*/ 9 w 216"/>
                  <a:gd name="T3" fmla="*/ 0 h 142"/>
                  <a:gd name="T4" fmla="*/ 0 w 216"/>
                  <a:gd name="T5" fmla="*/ 8 h 142"/>
                  <a:gd name="T6" fmla="*/ 0 w 216"/>
                  <a:gd name="T7" fmla="*/ 133 h 142"/>
                  <a:gd name="T8" fmla="*/ 9 w 216"/>
                  <a:gd name="T9" fmla="*/ 142 h 142"/>
                  <a:gd name="T10" fmla="*/ 207 w 216"/>
                  <a:gd name="T11" fmla="*/ 142 h 142"/>
                  <a:gd name="T12" fmla="*/ 216 w 216"/>
                  <a:gd name="T13" fmla="*/ 133 h 142"/>
                  <a:gd name="T14" fmla="*/ 216 w 216"/>
                  <a:gd name="T15" fmla="*/ 8 h 142"/>
                  <a:gd name="T16" fmla="*/ 207 w 216"/>
                  <a:gd name="T17" fmla="*/ 0 h 142"/>
                  <a:gd name="T18" fmla="*/ 203 w 216"/>
                  <a:gd name="T19" fmla="*/ 116 h 142"/>
                  <a:gd name="T20" fmla="*/ 13 w 216"/>
                  <a:gd name="T21" fmla="*/ 116 h 142"/>
                  <a:gd name="T22" fmla="*/ 13 w 216"/>
                  <a:gd name="T23" fmla="*/ 13 h 142"/>
                  <a:gd name="T24" fmla="*/ 203 w 216"/>
                  <a:gd name="T25" fmla="*/ 13 h 142"/>
                  <a:gd name="T26" fmla="*/ 203 w 216"/>
                  <a:gd name="T27" fmla="*/ 116 h 142"/>
                  <a:gd name="T28" fmla="*/ 203 w 216"/>
                  <a:gd name="T29" fmla="*/ 116 h 142"/>
                  <a:gd name="T30" fmla="*/ 203 w 216"/>
                  <a:gd name="T31" fmla="*/ 11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" h="142">
                    <a:moveTo>
                      <a:pt x="20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38"/>
                      <a:pt x="4" y="142"/>
                      <a:pt x="9" y="142"/>
                    </a:cubicBezTo>
                    <a:cubicBezTo>
                      <a:pt x="207" y="142"/>
                      <a:pt x="207" y="142"/>
                      <a:pt x="207" y="142"/>
                    </a:cubicBezTo>
                    <a:cubicBezTo>
                      <a:pt x="212" y="142"/>
                      <a:pt x="216" y="138"/>
                      <a:pt x="216" y="133"/>
                    </a:cubicBezTo>
                    <a:cubicBezTo>
                      <a:pt x="216" y="8"/>
                      <a:pt x="216" y="8"/>
                      <a:pt x="216" y="8"/>
                    </a:cubicBezTo>
                    <a:cubicBezTo>
                      <a:pt x="216" y="3"/>
                      <a:pt x="212" y="0"/>
                      <a:pt x="207" y="0"/>
                    </a:cubicBezTo>
                    <a:close/>
                    <a:moveTo>
                      <a:pt x="203" y="116"/>
                    </a:moveTo>
                    <a:cubicBezTo>
                      <a:pt x="13" y="116"/>
                      <a:pt x="13" y="116"/>
                      <a:pt x="13" y="11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203" y="13"/>
                      <a:pt x="203" y="13"/>
                      <a:pt x="203" y="13"/>
                    </a:cubicBezTo>
                    <a:lnTo>
                      <a:pt x="203" y="116"/>
                    </a:lnTo>
                    <a:close/>
                    <a:moveTo>
                      <a:pt x="203" y="116"/>
                    </a:moveTo>
                    <a:cubicBezTo>
                      <a:pt x="203" y="116"/>
                      <a:pt x="203" y="116"/>
                      <a:pt x="203" y="11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2" name="Freeform 12">
              <a:extLst>
                <a:ext uri="{FF2B5EF4-FFF2-40B4-BE49-F238E27FC236}">
                  <a16:creationId xmlns:a16="http://schemas.microsoft.com/office/drawing/2014/main" id="{E7B921B5-6D0A-2647-ACE9-0C2B2CEA13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33571" y="5039076"/>
              <a:ext cx="378906" cy="393287"/>
            </a:xfrm>
            <a:custGeom>
              <a:avLst/>
              <a:gdLst>
                <a:gd name="T0" fmla="*/ 0 w 104"/>
                <a:gd name="T1" fmla="*/ 84 h 108"/>
                <a:gd name="T2" fmla="*/ 16 w 104"/>
                <a:gd name="T3" fmla="*/ 100 h 108"/>
                <a:gd name="T4" fmla="*/ 23 w 104"/>
                <a:gd name="T5" fmla="*/ 98 h 108"/>
                <a:gd name="T6" fmla="*/ 52 w 104"/>
                <a:gd name="T7" fmla="*/ 108 h 108"/>
                <a:gd name="T8" fmla="*/ 81 w 104"/>
                <a:gd name="T9" fmla="*/ 98 h 108"/>
                <a:gd name="T10" fmla="*/ 88 w 104"/>
                <a:gd name="T11" fmla="*/ 100 h 108"/>
                <a:gd name="T12" fmla="*/ 104 w 104"/>
                <a:gd name="T13" fmla="*/ 84 h 108"/>
                <a:gd name="T14" fmla="*/ 98 w 104"/>
                <a:gd name="T15" fmla="*/ 72 h 108"/>
                <a:gd name="T16" fmla="*/ 100 w 104"/>
                <a:gd name="T17" fmla="*/ 60 h 108"/>
                <a:gd name="T18" fmla="*/ 68 w 104"/>
                <a:gd name="T19" fmla="*/ 15 h 108"/>
                <a:gd name="T20" fmla="*/ 52 w 104"/>
                <a:gd name="T21" fmla="*/ 0 h 108"/>
                <a:gd name="T22" fmla="*/ 36 w 104"/>
                <a:gd name="T23" fmla="*/ 15 h 108"/>
                <a:gd name="T24" fmla="*/ 4 w 104"/>
                <a:gd name="T25" fmla="*/ 60 h 108"/>
                <a:gd name="T26" fmla="*/ 6 w 104"/>
                <a:gd name="T27" fmla="*/ 72 h 108"/>
                <a:gd name="T28" fmla="*/ 0 w 104"/>
                <a:gd name="T29" fmla="*/ 84 h 108"/>
                <a:gd name="T30" fmla="*/ 8 w 104"/>
                <a:gd name="T31" fmla="*/ 84 h 108"/>
                <a:gd name="T32" fmla="*/ 16 w 104"/>
                <a:gd name="T33" fmla="*/ 76 h 108"/>
                <a:gd name="T34" fmla="*/ 24 w 104"/>
                <a:gd name="T35" fmla="*/ 84 h 108"/>
                <a:gd name="T36" fmla="*/ 16 w 104"/>
                <a:gd name="T37" fmla="*/ 92 h 108"/>
                <a:gd name="T38" fmla="*/ 8 w 104"/>
                <a:gd name="T39" fmla="*/ 84 h 108"/>
                <a:gd name="T40" fmla="*/ 88 w 104"/>
                <a:gd name="T41" fmla="*/ 92 h 108"/>
                <a:gd name="T42" fmla="*/ 80 w 104"/>
                <a:gd name="T43" fmla="*/ 84 h 108"/>
                <a:gd name="T44" fmla="*/ 88 w 104"/>
                <a:gd name="T45" fmla="*/ 76 h 108"/>
                <a:gd name="T46" fmla="*/ 96 w 104"/>
                <a:gd name="T47" fmla="*/ 84 h 108"/>
                <a:gd name="T48" fmla="*/ 88 w 104"/>
                <a:gd name="T49" fmla="*/ 92 h 108"/>
                <a:gd name="T50" fmla="*/ 52 w 104"/>
                <a:gd name="T51" fmla="*/ 8 h 108"/>
                <a:gd name="T52" fmla="*/ 60 w 104"/>
                <a:gd name="T53" fmla="*/ 16 h 108"/>
                <a:gd name="T54" fmla="*/ 52 w 104"/>
                <a:gd name="T55" fmla="*/ 24 h 108"/>
                <a:gd name="T56" fmla="*/ 44 w 104"/>
                <a:gd name="T57" fmla="*/ 16 h 108"/>
                <a:gd name="T58" fmla="*/ 52 w 104"/>
                <a:gd name="T59" fmla="*/ 8 h 108"/>
                <a:gd name="T60" fmla="*/ 12 w 104"/>
                <a:gd name="T61" fmla="*/ 60 h 108"/>
                <a:gd name="T62" fmla="*/ 38 w 104"/>
                <a:gd name="T63" fmla="*/ 23 h 108"/>
                <a:gd name="T64" fmla="*/ 52 w 104"/>
                <a:gd name="T65" fmla="*/ 32 h 108"/>
                <a:gd name="T66" fmla="*/ 66 w 104"/>
                <a:gd name="T67" fmla="*/ 23 h 108"/>
                <a:gd name="T68" fmla="*/ 92 w 104"/>
                <a:gd name="T69" fmla="*/ 60 h 108"/>
                <a:gd name="T70" fmla="*/ 91 w 104"/>
                <a:gd name="T71" fmla="*/ 68 h 108"/>
                <a:gd name="T72" fmla="*/ 88 w 104"/>
                <a:gd name="T73" fmla="*/ 68 h 108"/>
                <a:gd name="T74" fmla="*/ 72 w 104"/>
                <a:gd name="T75" fmla="*/ 84 h 108"/>
                <a:gd name="T76" fmla="*/ 75 w 104"/>
                <a:gd name="T77" fmla="*/ 93 h 108"/>
                <a:gd name="T78" fmla="*/ 52 w 104"/>
                <a:gd name="T79" fmla="*/ 100 h 108"/>
                <a:gd name="T80" fmla="*/ 29 w 104"/>
                <a:gd name="T81" fmla="*/ 93 h 108"/>
                <a:gd name="T82" fmla="*/ 32 w 104"/>
                <a:gd name="T83" fmla="*/ 84 h 108"/>
                <a:gd name="T84" fmla="*/ 16 w 104"/>
                <a:gd name="T85" fmla="*/ 68 h 108"/>
                <a:gd name="T86" fmla="*/ 13 w 104"/>
                <a:gd name="T87" fmla="*/ 68 h 108"/>
                <a:gd name="T88" fmla="*/ 12 w 104"/>
                <a:gd name="T89" fmla="*/ 6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4" h="108">
                  <a:moveTo>
                    <a:pt x="0" y="84"/>
                  </a:moveTo>
                  <a:cubicBezTo>
                    <a:pt x="0" y="93"/>
                    <a:pt x="7" y="100"/>
                    <a:pt x="16" y="100"/>
                  </a:cubicBezTo>
                  <a:cubicBezTo>
                    <a:pt x="19" y="100"/>
                    <a:pt x="21" y="99"/>
                    <a:pt x="23" y="98"/>
                  </a:cubicBezTo>
                  <a:cubicBezTo>
                    <a:pt x="31" y="105"/>
                    <a:pt x="42" y="108"/>
                    <a:pt x="52" y="108"/>
                  </a:cubicBezTo>
                  <a:cubicBezTo>
                    <a:pt x="62" y="108"/>
                    <a:pt x="73" y="105"/>
                    <a:pt x="81" y="98"/>
                  </a:cubicBezTo>
                  <a:cubicBezTo>
                    <a:pt x="83" y="99"/>
                    <a:pt x="85" y="100"/>
                    <a:pt x="88" y="100"/>
                  </a:cubicBezTo>
                  <a:cubicBezTo>
                    <a:pt x="97" y="100"/>
                    <a:pt x="104" y="93"/>
                    <a:pt x="104" y="84"/>
                  </a:cubicBezTo>
                  <a:cubicBezTo>
                    <a:pt x="104" y="79"/>
                    <a:pt x="102" y="75"/>
                    <a:pt x="98" y="72"/>
                  </a:cubicBezTo>
                  <a:cubicBezTo>
                    <a:pt x="99" y="68"/>
                    <a:pt x="100" y="64"/>
                    <a:pt x="100" y="60"/>
                  </a:cubicBezTo>
                  <a:cubicBezTo>
                    <a:pt x="100" y="40"/>
                    <a:pt x="87" y="21"/>
                    <a:pt x="68" y="15"/>
                  </a:cubicBezTo>
                  <a:cubicBezTo>
                    <a:pt x="67" y="7"/>
                    <a:pt x="60" y="0"/>
                    <a:pt x="52" y="0"/>
                  </a:cubicBezTo>
                  <a:cubicBezTo>
                    <a:pt x="44" y="0"/>
                    <a:pt x="37" y="7"/>
                    <a:pt x="36" y="15"/>
                  </a:cubicBezTo>
                  <a:cubicBezTo>
                    <a:pt x="17" y="21"/>
                    <a:pt x="4" y="40"/>
                    <a:pt x="4" y="60"/>
                  </a:cubicBezTo>
                  <a:cubicBezTo>
                    <a:pt x="4" y="64"/>
                    <a:pt x="5" y="68"/>
                    <a:pt x="6" y="72"/>
                  </a:cubicBezTo>
                  <a:cubicBezTo>
                    <a:pt x="2" y="75"/>
                    <a:pt x="0" y="79"/>
                    <a:pt x="0" y="84"/>
                  </a:cubicBezTo>
                  <a:close/>
                  <a:moveTo>
                    <a:pt x="8" y="84"/>
                  </a:moveTo>
                  <a:cubicBezTo>
                    <a:pt x="8" y="80"/>
                    <a:pt x="12" y="76"/>
                    <a:pt x="16" y="76"/>
                  </a:cubicBezTo>
                  <a:cubicBezTo>
                    <a:pt x="20" y="76"/>
                    <a:pt x="24" y="80"/>
                    <a:pt x="24" y="84"/>
                  </a:cubicBezTo>
                  <a:cubicBezTo>
                    <a:pt x="24" y="88"/>
                    <a:pt x="20" y="92"/>
                    <a:pt x="16" y="92"/>
                  </a:cubicBezTo>
                  <a:cubicBezTo>
                    <a:pt x="12" y="92"/>
                    <a:pt x="8" y="88"/>
                    <a:pt x="8" y="84"/>
                  </a:cubicBezTo>
                  <a:close/>
                  <a:moveTo>
                    <a:pt x="88" y="92"/>
                  </a:moveTo>
                  <a:cubicBezTo>
                    <a:pt x="84" y="92"/>
                    <a:pt x="80" y="88"/>
                    <a:pt x="80" y="84"/>
                  </a:cubicBezTo>
                  <a:cubicBezTo>
                    <a:pt x="80" y="80"/>
                    <a:pt x="84" y="76"/>
                    <a:pt x="88" y="76"/>
                  </a:cubicBezTo>
                  <a:cubicBezTo>
                    <a:pt x="92" y="76"/>
                    <a:pt x="96" y="80"/>
                    <a:pt x="96" y="84"/>
                  </a:cubicBezTo>
                  <a:cubicBezTo>
                    <a:pt x="96" y="88"/>
                    <a:pt x="92" y="92"/>
                    <a:pt x="88" y="92"/>
                  </a:cubicBezTo>
                  <a:close/>
                  <a:moveTo>
                    <a:pt x="52" y="8"/>
                  </a:moveTo>
                  <a:cubicBezTo>
                    <a:pt x="56" y="8"/>
                    <a:pt x="60" y="12"/>
                    <a:pt x="60" y="16"/>
                  </a:cubicBezTo>
                  <a:cubicBezTo>
                    <a:pt x="60" y="20"/>
                    <a:pt x="56" y="24"/>
                    <a:pt x="52" y="24"/>
                  </a:cubicBezTo>
                  <a:cubicBezTo>
                    <a:pt x="48" y="24"/>
                    <a:pt x="44" y="20"/>
                    <a:pt x="44" y="16"/>
                  </a:cubicBezTo>
                  <a:cubicBezTo>
                    <a:pt x="44" y="12"/>
                    <a:pt x="48" y="8"/>
                    <a:pt x="52" y="8"/>
                  </a:cubicBezTo>
                  <a:close/>
                  <a:moveTo>
                    <a:pt x="12" y="60"/>
                  </a:moveTo>
                  <a:cubicBezTo>
                    <a:pt x="12" y="43"/>
                    <a:pt x="22" y="29"/>
                    <a:pt x="38" y="23"/>
                  </a:cubicBezTo>
                  <a:cubicBezTo>
                    <a:pt x="40" y="28"/>
                    <a:pt x="46" y="32"/>
                    <a:pt x="52" y="32"/>
                  </a:cubicBezTo>
                  <a:cubicBezTo>
                    <a:pt x="58" y="32"/>
                    <a:pt x="64" y="28"/>
                    <a:pt x="66" y="23"/>
                  </a:cubicBezTo>
                  <a:cubicBezTo>
                    <a:pt x="82" y="29"/>
                    <a:pt x="92" y="43"/>
                    <a:pt x="92" y="60"/>
                  </a:cubicBezTo>
                  <a:cubicBezTo>
                    <a:pt x="92" y="63"/>
                    <a:pt x="92" y="66"/>
                    <a:pt x="91" y="68"/>
                  </a:cubicBezTo>
                  <a:cubicBezTo>
                    <a:pt x="90" y="68"/>
                    <a:pt x="89" y="68"/>
                    <a:pt x="88" y="68"/>
                  </a:cubicBezTo>
                  <a:cubicBezTo>
                    <a:pt x="79" y="68"/>
                    <a:pt x="72" y="75"/>
                    <a:pt x="72" y="84"/>
                  </a:cubicBezTo>
                  <a:cubicBezTo>
                    <a:pt x="72" y="87"/>
                    <a:pt x="73" y="90"/>
                    <a:pt x="75" y="93"/>
                  </a:cubicBezTo>
                  <a:cubicBezTo>
                    <a:pt x="68" y="97"/>
                    <a:pt x="60" y="100"/>
                    <a:pt x="52" y="100"/>
                  </a:cubicBezTo>
                  <a:cubicBezTo>
                    <a:pt x="44" y="100"/>
                    <a:pt x="36" y="97"/>
                    <a:pt x="29" y="93"/>
                  </a:cubicBezTo>
                  <a:cubicBezTo>
                    <a:pt x="31" y="90"/>
                    <a:pt x="32" y="87"/>
                    <a:pt x="32" y="84"/>
                  </a:cubicBezTo>
                  <a:cubicBezTo>
                    <a:pt x="32" y="75"/>
                    <a:pt x="25" y="68"/>
                    <a:pt x="16" y="68"/>
                  </a:cubicBezTo>
                  <a:cubicBezTo>
                    <a:pt x="15" y="68"/>
                    <a:pt x="14" y="68"/>
                    <a:pt x="13" y="68"/>
                  </a:cubicBezTo>
                  <a:cubicBezTo>
                    <a:pt x="12" y="66"/>
                    <a:pt x="12" y="63"/>
                    <a:pt x="12" y="60"/>
                  </a:cubicBezTo>
                  <a:close/>
                </a:path>
              </a:pathLst>
            </a:custGeom>
            <a:solidFill>
              <a:srgbClr val="79BD28"/>
            </a:solidFill>
            <a:ln>
              <a:noFill/>
            </a:ln>
          </p:spPr>
          <p:txBody>
            <a:bodyPr vert="horz" wrap="square" lIns="67232" tIns="33616" rIns="67232" bIns="33616" numCol="1" anchor="t" anchorCtr="0" compatLnSpc="1"/>
            <a:lstStyle/>
            <a:p>
              <a:pPr defTabSz="671830">
                <a:defRPr/>
              </a:pPr>
              <a:endParaRPr lang="en-US" sz="975" kern="0">
                <a:solidFill>
                  <a:sysClr val="windowText" lastClr="000000"/>
                </a:solidFill>
                <a:latin typeface="Segoe UI"/>
              </a:endParaRPr>
            </a:p>
          </p:txBody>
        </p:sp>
        <p:cxnSp>
          <p:nvCxnSpPr>
            <p:cNvPr id="7" name="直线连接符 6">
              <a:extLst>
                <a:ext uri="{FF2B5EF4-FFF2-40B4-BE49-F238E27FC236}">
                  <a16:creationId xmlns:a16="http://schemas.microsoft.com/office/drawing/2014/main" id="{F14AA6BF-998B-A94A-A18E-47149A6DF00A}"/>
                </a:ext>
              </a:extLst>
            </p:cNvPr>
            <p:cNvCxnSpPr/>
            <p:nvPr/>
          </p:nvCxnSpPr>
          <p:spPr>
            <a:xfrm>
              <a:off x="7114226" y="2497449"/>
              <a:ext cx="4304834" cy="0"/>
            </a:xfrm>
            <a:prstGeom prst="line">
              <a:avLst/>
            </a:prstGeom>
            <a:ln>
              <a:solidFill>
                <a:srgbClr val="34569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线连接符 72">
              <a:extLst>
                <a:ext uri="{FF2B5EF4-FFF2-40B4-BE49-F238E27FC236}">
                  <a16:creationId xmlns:a16="http://schemas.microsoft.com/office/drawing/2014/main" id="{23D2AC9E-DE7B-AF47-B170-C8F3C9364A2B}"/>
                </a:ext>
              </a:extLst>
            </p:cNvPr>
            <p:cNvCxnSpPr/>
            <p:nvPr/>
          </p:nvCxnSpPr>
          <p:spPr>
            <a:xfrm>
              <a:off x="7114226" y="3596146"/>
              <a:ext cx="4304834" cy="0"/>
            </a:xfrm>
            <a:prstGeom prst="line">
              <a:avLst/>
            </a:prstGeom>
            <a:ln>
              <a:solidFill>
                <a:srgbClr val="34569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线连接符 73">
              <a:extLst>
                <a:ext uri="{FF2B5EF4-FFF2-40B4-BE49-F238E27FC236}">
                  <a16:creationId xmlns:a16="http://schemas.microsoft.com/office/drawing/2014/main" id="{878B2FA3-A004-5C4F-BED2-25811446E16B}"/>
                </a:ext>
              </a:extLst>
            </p:cNvPr>
            <p:cNvCxnSpPr/>
            <p:nvPr/>
          </p:nvCxnSpPr>
          <p:spPr>
            <a:xfrm>
              <a:off x="7114226" y="4680667"/>
              <a:ext cx="4304834" cy="0"/>
            </a:xfrm>
            <a:prstGeom prst="line">
              <a:avLst/>
            </a:prstGeom>
            <a:ln>
              <a:solidFill>
                <a:srgbClr val="34569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9677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586090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Why Customers Need Local MCS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39C9DC43-D7A9-C648-B7BA-1E2E44A1D6A2}"/>
              </a:ext>
            </a:extLst>
          </p:cNvPr>
          <p:cNvGrpSpPr/>
          <p:nvPr/>
        </p:nvGrpSpPr>
        <p:grpSpPr>
          <a:xfrm>
            <a:off x="4250975" y="1793492"/>
            <a:ext cx="3690050" cy="3552180"/>
            <a:chOff x="3173413" y="1801813"/>
            <a:chExt cx="2889250" cy="2781300"/>
          </a:xfrm>
          <a:gradFill>
            <a:gsLst>
              <a:gs pos="0">
                <a:srgbClr val="FF0066"/>
              </a:gs>
              <a:gs pos="100000">
                <a:srgbClr val="FF6600"/>
              </a:gs>
            </a:gsLst>
            <a:lin ang="2700000" scaled="1"/>
          </a:gradFill>
        </p:grpSpPr>
        <p:sp>
          <p:nvSpPr>
            <p:cNvPr id="33" name="原创设计师QQ598969553      _1">
              <a:extLst>
                <a:ext uri="{FF2B5EF4-FFF2-40B4-BE49-F238E27FC236}">
                  <a16:creationId xmlns:a16="http://schemas.microsoft.com/office/drawing/2014/main" id="{D5A10BCF-EE28-EB4C-8CDC-4D332BE71D96}"/>
                </a:ext>
              </a:extLst>
            </p:cNvPr>
            <p:cNvSpPr/>
            <p:nvPr/>
          </p:nvSpPr>
          <p:spPr>
            <a:xfrm>
              <a:off x="3173413" y="1801813"/>
              <a:ext cx="1336675" cy="1336675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35" name="原创设计师QQ598969553      _4">
              <a:extLst>
                <a:ext uri="{FF2B5EF4-FFF2-40B4-BE49-F238E27FC236}">
                  <a16:creationId xmlns:a16="http://schemas.microsoft.com/office/drawing/2014/main" id="{6BA937C5-7A79-5E4B-88F7-7D6D64A0254C}"/>
                </a:ext>
              </a:extLst>
            </p:cNvPr>
            <p:cNvSpPr/>
            <p:nvPr/>
          </p:nvSpPr>
          <p:spPr>
            <a:xfrm>
              <a:off x="4725988" y="1801813"/>
              <a:ext cx="1336675" cy="1336675"/>
            </a:xfrm>
            <a:prstGeom prst="rect">
              <a:avLst/>
            </a:prstGeom>
            <a:solidFill>
              <a:srgbClr val="79BD28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37" name="原创设计师QQ598969553      _7">
              <a:extLst>
                <a:ext uri="{FF2B5EF4-FFF2-40B4-BE49-F238E27FC236}">
                  <a16:creationId xmlns:a16="http://schemas.microsoft.com/office/drawing/2014/main" id="{F5F157E6-A27C-6444-8684-84390097D8DD}"/>
                </a:ext>
              </a:extLst>
            </p:cNvPr>
            <p:cNvSpPr/>
            <p:nvPr/>
          </p:nvSpPr>
          <p:spPr>
            <a:xfrm>
              <a:off x="3173413" y="3246438"/>
              <a:ext cx="1336675" cy="1336675"/>
            </a:xfrm>
            <a:prstGeom prst="rect">
              <a:avLst/>
            </a:prstGeom>
            <a:solidFill>
              <a:srgbClr val="79BD28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39" name="原创设计师QQ598969553      _10">
              <a:extLst>
                <a:ext uri="{FF2B5EF4-FFF2-40B4-BE49-F238E27FC236}">
                  <a16:creationId xmlns:a16="http://schemas.microsoft.com/office/drawing/2014/main" id="{52022959-C76E-7C44-B9AB-3B1E84BE8F36}"/>
                </a:ext>
              </a:extLst>
            </p:cNvPr>
            <p:cNvSpPr/>
            <p:nvPr/>
          </p:nvSpPr>
          <p:spPr>
            <a:xfrm>
              <a:off x="4725988" y="3246438"/>
              <a:ext cx="1336675" cy="1336675"/>
            </a:xfrm>
            <a:prstGeom prst="rect">
              <a:avLst/>
            </a:prstGeom>
            <a:solidFill>
              <a:srgbClr val="34569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sp>
        <p:nvSpPr>
          <p:cNvPr id="46" name="文本框 7">
            <a:extLst>
              <a:ext uri="{FF2B5EF4-FFF2-40B4-BE49-F238E27FC236}">
                <a16:creationId xmlns:a16="http://schemas.microsoft.com/office/drawing/2014/main" id="{4E58FAFD-1336-AA4A-A21F-17212BD2D0F4}"/>
              </a:ext>
            </a:extLst>
          </p:cNvPr>
          <p:cNvSpPr txBox="1"/>
          <p:nvPr/>
        </p:nvSpPr>
        <p:spPr>
          <a:xfrm>
            <a:off x="412338" y="1797566"/>
            <a:ext cx="3579026" cy="18518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lnSpc>
                <a:spcPct val="150000"/>
              </a:lnSpc>
            </a:pPr>
            <a:r>
              <a:rPr lang="en-US" altLang="zh-CN" sz="1600" b="1" dirty="0">
                <a:solidFill>
                  <a:srgbClr val="345692"/>
                </a:solidFill>
              </a:rPr>
              <a:t>Better Service</a:t>
            </a:r>
          </a:p>
          <a:p>
            <a:pPr lvl="0" algn="r">
              <a:lnSpc>
                <a:spcPct val="150000"/>
              </a:lnSpc>
            </a:pPr>
            <a:r>
              <a:rPr lang="en-US" altLang="zh-CN" sz="1200" dirty="0"/>
              <a:t>Most enterprise face difficulties getting a  fast response from the Public cloud, which is mainly focused on serving large-scale organizations,  so customers </a:t>
            </a:r>
            <a:r>
              <a:rPr lang="en-US" altLang="zh-CN" sz="1200" b="1" dirty="0"/>
              <a:t>really need a better-service</a:t>
            </a:r>
            <a:r>
              <a:rPr lang="en-US" altLang="zh-CN" sz="1200" dirty="0"/>
              <a:t> clou</a:t>
            </a:r>
            <a:r>
              <a:rPr lang="en-US" altLang="zh-CN" sz="1400" dirty="0"/>
              <a:t>d built for their needs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文本框 7">
            <a:extLst>
              <a:ext uri="{FF2B5EF4-FFF2-40B4-BE49-F238E27FC236}">
                <a16:creationId xmlns:a16="http://schemas.microsoft.com/office/drawing/2014/main" id="{2E13FBF2-F75A-ED4A-B2F3-B39FD3FB4EE3}"/>
              </a:ext>
            </a:extLst>
          </p:cNvPr>
          <p:cNvSpPr txBox="1"/>
          <p:nvPr/>
        </p:nvSpPr>
        <p:spPr>
          <a:xfrm>
            <a:off x="899658" y="3721002"/>
            <a:ext cx="3091706" cy="15345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lnSpc>
                <a:spcPct val="150000"/>
              </a:lnSpc>
            </a:pPr>
            <a:r>
              <a:rPr lang="en-US" altLang="zh-CN" sz="1600" b="1" dirty="0">
                <a:solidFill>
                  <a:srgbClr val="79BD28"/>
                </a:solidFill>
              </a:rPr>
              <a:t>Policy &amp; Compliance</a:t>
            </a:r>
          </a:p>
          <a:p>
            <a:pPr lvl="0" algn="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Many Governments don</a:t>
            </a:r>
            <a:r>
              <a: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’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 allow to host Data and business server outside the country, so </a:t>
            </a:r>
            <a:r>
              <a:rPr lang="en-US" altLang="zh-CN" sz="1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local cloud is really necessary 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for customers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文本框 7">
            <a:extLst>
              <a:ext uri="{FF2B5EF4-FFF2-40B4-BE49-F238E27FC236}">
                <a16:creationId xmlns:a16="http://schemas.microsoft.com/office/drawing/2014/main" id="{9F68E3F2-BE0F-5542-8A04-E2F2AEF873D1}"/>
              </a:ext>
            </a:extLst>
          </p:cNvPr>
          <p:cNvSpPr txBox="1"/>
          <p:nvPr/>
        </p:nvSpPr>
        <p:spPr>
          <a:xfrm>
            <a:off x="8153400" y="1797566"/>
            <a:ext cx="3310989" cy="15345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</a:pPr>
            <a:r>
              <a:rPr lang="en-US" altLang="zh-CN" sz="1600" b="1" dirty="0">
                <a:solidFill>
                  <a:srgbClr val="79BD28"/>
                </a:solidFill>
              </a:rPr>
              <a:t>Simplicity</a:t>
            </a:r>
          </a:p>
          <a:p>
            <a:pPr lvl="0">
              <a:lnSpc>
                <a:spcPct val="150000"/>
              </a:lnSpc>
            </a:pPr>
            <a:r>
              <a:rPr lang="en-US" altLang="zh-CN" sz="1200" dirty="0"/>
              <a:t>Most organization do not have enough experience to operate the public cloud and fix urgent problems, so they </a:t>
            </a:r>
            <a:r>
              <a:rPr lang="en-US" altLang="zh-CN" sz="1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need  local cloud help.</a:t>
            </a:r>
            <a:endParaRPr lang="en-US" altLang="zh-CN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3" name="文本框 7">
            <a:extLst>
              <a:ext uri="{FF2B5EF4-FFF2-40B4-BE49-F238E27FC236}">
                <a16:creationId xmlns:a16="http://schemas.microsoft.com/office/drawing/2014/main" id="{E4D36BB1-695D-1C47-A19C-B25FD021B540}"/>
              </a:ext>
            </a:extLst>
          </p:cNvPr>
          <p:cNvSpPr txBox="1"/>
          <p:nvPr/>
        </p:nvSpPr>
        <p:spPr>
          <a:xfrm>
            <a:off x="8153400" y="3517371"/>
            <a:ext cx="3671806" cy="18115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</a:pPr>
            <a:r>
              <a:rPr lang="en-US" altLang="zh-CN" sz="16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Reliability</a:t>
            </a:r>
          </a:p>
          <a:p>
            <a:pPr lvl="0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To prevent disaster, customers need to backup or replicate their data to secondary site, but most of them cannot afford to build a DRC, so </a:t>
            </a:r>
            <a:r>
              <a:rPr lang="en-US" altLang="zh-CN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Local MCS can provide backup as a service or </a:t>
            </a:r>
            <a:r>
              <a:rPr lang="en-US" altLang="zh-CN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DRaaS</a:t>
            </a:r>
            <a:r>
              <a:rPr lang="en-US" altLang="zh-CN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to help them promote reliability</a:t>
            </a:r>
          </a:p>
        </p:txBody>
      </p:sp>
      <p:grpSp>
        <p:nvGrpSpPr>
          <p:cNvPr id="54" name="群組 281">
            <a:extLst>
              <a:ext uri="{FF2B5EF4-FFF2-40B4-BE49-F238E27FC236}">
                <a16:creationId xmlns:a16="http://schemas.microsoft.com/office/drawing/2014/main" id="{DA5439A8-BBD1-074B-BC92-1CC530CF6618}"/>
              </a:ext>
            </a:extLst>
          </p:cNvPr>
          <p:cNvGrpSpPr/>
          <p:nvPr/>
        </p:nvGrpSpPr>
        <p:grpSpPr>
          <a:xfrm>
            <a:off x="4654654" y="2206893"/>
            <a:ext cx="899795" cy="541655"/>
            <a:chOff x="808038" y="1068388"/>
            <a:chExt cx="909638" cy="547687"/>
          </a:xfrm>
          <a:solidFill>
            <a:schemeClr val="bg1"/>
          </a:solidFill>
        </p:grpSpPr>
        <p:sp>
          <p:nvSpPr>
            <p:cNvPr id="55" name="Freeform 7">
              <a:extLst>
                <a:ext uri="{FF2B5EF4-FFF2-40B4-BE49-F238E27FC236}">
                  <a16:creationId xmlns:a16="http://schemas.microsoft.com/office/drawing/2014/main" id="{846356B0-BE6B-D24B-90BC-ABAE724D127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4576" y="1068388"/>
              <a:ext cx="436563" cy="547687"/>
            </a:xfrm>
            <a:custGeom>
              <a:avLst/>
              <a:gdLst>
                <a:gd name="T0" fmla="*/ 644 w 1374"/>
                <a:gd name="T1" fmla="*/ 0 h 1727"/>
                <a:gd name="T2" fmla="*/ 159 w 1374"/>
                <a:gd name="T3" fmla="*/ 468 h 1727"/>
                <a:gd name="T4" fmla="*/ 8 w 1374"/>
                <a:gd name="T5" fmla="*/ 687 h 1727"/>
                <a:gd name="T6" fmla="*/ 231 w 1374"/>
                <a:gd name="T7" fmla="*/ 920 h 1727"/>
                <a:gd name="T8" fmla="*/ 231 w 1374"/>
                <a:gd name="T9" fmla="*/ 481 h 1727"/>
                <a:gd name="T10" fmla="*/ 671 w 1374"/>
                <a:gd name="T11" fmla="*/ 85 h 1727"/>
                <a:gd name="T12" fmla="*/ 1125 w 1374"/>
                <a:gd name="T13" fmla="*/ 456 h 1727"/>
                <a:gd name="T14" fmla="*/ 1125 w 1374"/>
                <a:gd name="T15" fmla="*/ 907 h 1727"/>
                <a:gd name="T16" fmla="*/ 1018 w 1374"/>
                <a:gd name="T17" fmla="*/ 1028 h 1727"/>
                <a:gd name="T18" fmla="*/ 825 w 1374"/>
                <a:gd name="T19" fmla="*/ 1144 h 1727"/>
                <a:gd name="T20" fmla="*/ 806 w 1374"/>
                <a:gd name="T21" fmla="*/ 1179 h 1727"/>
                <a:gd name="T22" fmla="*/ 839 w 1374"/>
                <a:gd name="T23" fmla="*/ 1198 h 1727"/>
                <a:gd name="T24" fmla="*/ 1049 w 1374"/>
                <a:gd name="T25" fmla="*/ 1071 h 1727"/>
                <a:gd name="T26" fmla="*/ 1175 w 1374"/>
                <a:gd name="T27" fmla="*/ 913 h 1727"/>
                <a:gd name="T28" fmla="*/ 1347 w 1374"/>
                <a:gd name="T29" fmla="*/ 687 h 1727"/>
                <a:gd name="T30" fmla="*/ 1206 w 1374"/>
                <a:gd name="T31" fmla="*/ 471 h 1727"/>
                <a:gd name="T32" fmla="*/ 671 w 1374"/>
                <a:gd name="T33" fmla="*/ 0 h 1727"/>
                <a:gd name="T34" fmla="*/ 644 w 1374"/>
                <a:gd name="T35" fmla="*/ 0 h 1727"/>
                <a:gd name="T36" fmla="*/ 675 w 1374"/>
                <a:gd name="T37" fmla="*/ 220 h 1727"/>
                <a:gd name="T38" fmla="*/ 675 w 1374"/>
                <a:gd name="T39" fmla="*/ 220 h 1727"/>
                <a:gd name="T40" fmla="*/ 269 w 1374"/>
                <a:gd name="T41" fmla="*/ 715 h 1727"/>
                <a:gd name="T42" fmla="*/ 825 w 1374"/>
                <a:gd name="T43" fmla="*/ 371 h 1727"/>
                <a:gd name="T44" fmla="*/ 1085 w 1374"/>
                <a:gd name="T45" fmla="*/ 600 h 1727"/>
                <a:gd name="T46" fmla="*/ 675 w 1374"/>
                <a:gd name="T47" fmla="*/ 220 h 1727"/>
                <a:gd name="T48" fmla="*/ 743 w 1374"/>
                <a:gd name="T49" fmla="*/ 1126 h 1727"/>
                <a:gd name="T50" fmla="*/ 743 w 1374"/>
                <a:gd name="T51" fmla="*/ 1126 h 1727"/>
                <a:gd name="T52" fmla="*/ 734 w 1374"/>
                <a:gd name="T53" fmla="*/ 1126 h 1727"/>
                <a:gd name="T54" fmla="*/ 652 w 1374"/>
                <a:gd name="T55" fmla="*/ 1133 h 1727"/>
                <a:gd name="T56" fmla="*/ 607 w 1374"/>
                <a:gd name="T57" fmla="*/ 1171 h 1727"/>
                <a:gd name="T58" fmla="*/ 611 w 1374"/>
                <a:gd name="T59" fmla="*/ 1227 h 1727"/>
                <a:gd name="T60" fmla="*/ 661 w 1374"/>
                <a:gd name="T61" fmla="*/ 1255 h 1727"/>
                <a:gd name="T62" fmla="*/ 742 w 1374"/>
                <a:gd name="T63" fmla="*/ 1248 h 1727"/>
                <a:gd name="T64" fmla="*/ 788 w 1374"/>
                <a:gd name="T65" fmla="*/ 1211 h 1727"/>
                <a:gd name="T66" fmla="*/ 784 w 1374"/>
                <a:gd name="T67" fmla="*/ 1155 h 1727"/>
                <a:gd name="T68" fmla="*/ 743 w 1374"/>
                <a:gd name="T69" fmla="*/ 1126 h 1727"/>
                <a:gd name="T70" fmla="*/ 973 w 1374"/>
                <a:gd name="T71" fmla="*/ 1207 h 1727"/>
                <a:gd name="T72" fmla="*/ 973 w 1374"/>
                <a:gd name="T73" fmla="*/ 1207 h 1727"/>
                <a:gd name="T74" fmla="*/ 910 w 1374"/>
                <a:gd name="T75" fmla="*/ 1222 h 1727"/>
                <a:gd name="T76" fmla="*/ 766 w 1374"/>
                <a:gd name="T77" fmla="*/ 1727 h 1727"/>
                <a:gd name="T78" fmla="*/ 1374 w 1374"/>
                <a:gd name="T79" fmla="*/ 1727 h 1727"/>
                <a:gd name="T80" fmla="*/ 973 w 1374"/>
                <a:gd name="T81" fmla="*/ 1207 h 1727"/>
                <a:gd name="T82" fmla="*/ 440 w 1374"/>
                <a:gd name="T83" fmla="*/ 1218 h 1727"/>
                <a:gd name="T84" fmla="*/ 440 w 1374"/>
                <a:gd name="T85" fmla="*/ 1218 h 1727"/>
                <a:gd name="T86" fmla="*/ 417 w 1374"/>
                <a:gd name="T87" fmla="*/ 1219 h 1727"/>
                <a:gd name="T88" fmla="*/ 0 w 1374"/>
                <a:gd name="T89" fmla="*/ 1727 h 1727"/>
                <a:gd name="T90" fmla="*/ 608 w 1374"/>
                <a:gd name="T91" fmla="*/ 1727 h 1727"/>
                <a:gd name="T92" fmla="*/ 464 w 1374"/>
                <a:gd name="T93" fmla="*/ 1221 h 1727"/>
                <a:gd name="T94" fmla="*/ 440 w 1374"/>
                <a:gd name="T95" fmla="*/ 1218 h 1727"/>
                <a:gd name="T96" fmla="*/ 608 w 1374"/>
                <a:gd name="T97" fmla="*/ 1727 h 1727"/>
                <a:gd name="T98" fmla="*/ 766 w 1374"/>
                <a:gd name="T99" fmla="*/ 1727 h 1727"/>
                <a:gd name="T100" fmla="*/ 765 w 1374"/>
                <a:gd name="T101" fmla="*/ 1474 h 1727"/>
                <a:gd name="T102" fmla="*/ 606 w 1374"/>
                <a:gd name="T103" fmla="*/ 1474 h 1727"/>
                <a:gd name="T104" fmla="*/ 608 w 1374"/>
                <a:gd name="T105" fmla="*/ 1727 h 1727"/>
                <a:gd name="T106" fmla="*/ 761 w 1374"/>
                <a:gd name="T107" fmla="*/ 1440 h 1727"/>
                <a:gd name="T108" fmla="*/ 609 w 1374"/>
                <a:gd name="T109" fmla="*/ 1440 h 1727"/>
                <a:gd name="T110" fmla="*/ 761 w 1374"/>
                <a:gd name="T111" fmla="*/ 1440 h 1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4" h="1727">
                  <a:moveTo>
                    <a:pt x="644" y="0"/>
                  </a:moveTo>
                  <a:cubicBezTo>
                    <a:pt x="369" y="7"/>
                    <a:pt x="180" y="220"/>
                    <a:pt x="159" y="468"/>
                  </a:cubicBezTo>
                  <a:cubicBezTo>
                    <a:pt x="71" y="500"/>
                    <a:pt x="5" y="586"/>
                    <a:pt x="8" y="687"/>
                  </a:cubicBezTo>
                  <a:cubicBezTo>
                    <a:pt x="15" y="914"/>
                    <a:pt x="108" y="918"/>
                    <a:pt x="231" y="920"/>
                  </a:cubicBezTo>
                  <a:lnTo>
                    <a:pt x="231" y="481"/>
                  </a:lnTo>
                  <a:cubicBezTo>
                    <a:pt x="234" y="293"/>
                    <a:pt x="418" y="85"/>
                    <a:pt x="671" y="85"/>
                  </a:cubicBezTo>
                  <a:cubicBezTo>
                    <a:pt x="924" y="85"/>
                    <a:pt x="1063" y="281"/>
                    <a:pt x="1125" y="456"/>
                  </a:cubicBezTo>
                  <a:lnTo>
                    <a:pt x="1125" y="907"/>
                  </a:lnTo>
                  <a:cubicBezTo>
                    <a:pt x="1112" y="936"/>
                    <a:pt x="1079" y="969"/>
                    <a:pt x="1018" y="1028"/>
                  </a:cubicBezTo>
                  <a:cubicBezTo>
                    <a:pt x="939" y="1104"/>
                    <a:pt x="825" y="1144"/>
                    <a:pt x="825" y="1144"/>
                  </a:cubicBezTo>
                  <a:cubicBezTo>
                    <a:pt x="812" y="1147"/>
                    <a:pt x="803" y="1164"/>
                    <a:pt x="806" y="1179"/>
                  </a:cubicBezTo>
                  <a:cubicBezTo>
                    <a:pt x="810" y="1194"/>
                    <a:pt x="826" y="1204"/>
                    <a:pt x="839" y="1198"/>
                  </a:cubicBezTo>
                  <a:cubicBezTo>
                    <a:pt x="839" y="1198"/>
                    <a:pt x="959" y="1158"/>
                    <a:pt x="1049" y="1071"/>
                  </a:cubicBezTo>
                  <a:cubicBezTo>
                    <a:pt x="1138" y="985"/>
                    <a:pt x="1174" y="914"/>
                    <a:pt x="1175" y="913"/>
                  </a:cubicBezTo>
                  <a:cubicBezTo>
                    <a:pt x="1274" y="888"/>
                    <a:pt x="1347" y="889"/>
                    <a:pt x="1347" y="687"/>
                  </a:cubicBezTo>
                  <a:cubicBezTo>
                    <a:pt x="1347" y="590"/>
                    <a:pt x="1289" y="506"/>
                    <a:pt x="1206" y="471"/>
                  </a:cubicBezTo>
                  <a:cubicBezTo>
                    <a:pt x="1145" y="241"/>
                    <a:pt x="956" y="7"/>
                    <a:pt x="671" y="0"/>
                  </a:cubicBezTo>
                  <a:cubicBezTo>
                    <a:pt x="662" y="0"/>
                    <a:pt x="653" y="0"/>
                    <a:pt x="644" y="0"/>
                  </a:cubicBezTo>
                  <a:close/>
                  <a:moveTo>
                    <a:pt x="675" y="220"/>
                  </a:moveTo>
                  <a:lnTo>
                    <a:pt x="675" y="220"/>
                  </a:lnTo>
                  <a:cubicBezTo>
                    <a:pt x="358" y="219"/>
                    <a:pt x="200" y="462"/>
                    <a:pt x="269" y="715"/>
                  </a:cubicBezTo>
                  <a:cubicBezTo>
                    <a:pt x="269" y="715"/>
                    <a:pt x="820" y="487"/>
                    <a:pt x="825" y="371"/>
                  </a:cubicBezTo>
                  <a:cubicBezTo>
                    <a:pt x="945" y="533"/>
                    <a:pt x="1085" y="600"/>
                    <a:pt x="1085" y="600"/>
                  </a:cubicBezTo>
                  <a:cubicBezTo>
                    <a:pt x="1068" y="319"/>
                    <a:pt x="940" y="222"/>
                    <a:pt x="675" y="220"/>
                  </a:cubicBezTo>
                  <a:close/>
                  <a:moveTo>
                    <a:pt x="743" y="1126"/>
                  </a:moveTo>
                  <a:lnTo>
                    <a:pt x="743" y="1126"/>
                  </a:lnTo>
                  <a:cubicBezTo>
                    <a:pt x="740" y="1126"/>
                    <a:pt x="737" y="1126"/>
                    <a:pt x="734" y="1126"/>
                  </a:cubicBezTo>
                  <a:lnTo>
                    <a:pt x="652" y="1133"/>
                  </a:lnTo>
                  <a:cubicBezTo>
                    <a:pt x="627" y="1136"/>
                    <a:pt x="606" y="1153"/>
                    <a:pt x="607" y="1171"/>
                  </a:cubicBezTo>
                  <a:lnTo>
                    <a:pt x="611" y="1227"/>
                  </a:lnTo>
                  <a:cubicBezTo>
                    <a:pt x="612" y="1245"/>
                    <a:pt x="636" y="1258"/>
                    <a:pt x="661" y="1255"/>
                  </a:cubicBezTo>
                  <a:lnTo>
                    <a:pt x="742" y="1248"/>
                  </a:lnTo>
                  <a:cubicBezTo>
                    <a:pt x="767" y="1246"/>
                    <a:pt x="789" y="1228"/>
                    <a:pt x="788" y="1211"/>
                  </a:cubicBezTo>
                  <a:lnTo>
                    <a:pt x="784" y="1155"/>
                  </a:lnTo>
                  <a:cubicBezTo>
                    <a:pt x="783" y="1140"/>
                    <a:pt x="765" y="1127"/>
                    <a:pt x="743" y="1126"/>
                  </a:cubicBezTo>
                  <a:close/>
                  <a:moveTo>
                    <a:pt x="973" y="1207"/>
                  </a:moveTo>
                  <a:lnTo>
                    <a:pt x="973" y="1207"/>
                  </a:lnTo>
                  <a:cubicBezTo>
                    <a:pt x="953" y="1208"/>
                    <a:pt x="932" y="1212"/>
                    <a:pt x="910" y="1222"/>
                  </a:cubicBezTo>
                  <a:lnTo>
                    <a:pt x="766" y="1727"/>
                  </a:lnTo>
                  <a:lnTo>
                    <a:pt x="1374" y="1727"/>
                  </a:lnTo>
                  <a:cubicBezTo>
                    <a:pt x="1298" y="1568"/>
                    <a:pt x="1170" y="1199"/>
                    <a:pt x="973" y="1207"/>
                  </a:cubicBezTo>
                  <a:close/>
                  <a:moveTo>
                    <a:pt x="440" y="1218"/>
                  </a:moveTo>
                  <a:lnTo>
                    <a:pt x="440" y="1218"/>
                  </a:lnTo>
                  <a:cubicBezTo>
                    <a:pt x="432" y="1218"/>
                    <a:pt x="424" y="1218"/>
                    <a:pt x="417" y="1219"/>
                  </a:cubicBezTo>
                  <a:cubicBezTo>
                    <a:pt x="188" y="1228"/>
                    <a:pt x="79" y="1562"/>
                    <a:pt x="0" y="1727"/>
                  </a:cubicBezTo>
                  <a:lnTo>
                    <a:pt x="608" y="1727"/>
                  </a:lnTo>
                  <a:lnTo>
                    <a:pt x="464" y="1221"/>
                  </a:lnTo>
                  <a:cubicBezTo>
                    <a:pt x="455" y="1220"/>
                    <a:pt x="448" y="1218"/>
                    <a:pt x="440" y="1218"/>
                  </a:cubicBezTo>
                  <a:close/>
                  <a:moveTo>
                    <a:pt x="608" y="1727"/>
                  </a:moveTo>
                  <a:lnTo>
                    <a:pt x="766" y="1727"/>
                  </a:lnTo>
                  <a:cubicBezTo>
                    <a:pt x="773" y="1627"/>
                    <a:pt x="772" y="1542"/>
                    <a:pt x="765" y="1474"/>
                  </a:cubicBezTo>
                  <a:lnTo>
                    <a:pt x="606" y="1474"/>
                  </a:lnTo>
                  <a:cubicBezTo>
                    <a:pt x="601" y="1541"/>
                    <a:pt x="601" y="1625"/>
                    <a:pt x="608" y="1727"/>
                  </a:cubicBezTo>
                  <a:close/>
                  <a:moveTo>
                    <a:pt x="761" y="1440"/>
                  </a:moveTo>
                  <a:cubicBezTo>
                    <a:pt x="729" y="1215"/>
                    <a:pt x="634" y="1200"/>
                    <a:pt x="609" y="1440"/>
                  </a:cubicBezTo>
                  <a:lnTo>
                    <a:pt x="761" y="14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56" name="Freeform 8">
              <a:extLst>
                <a:ext uri="{FF2B5EF4-FFF2-40B4-BE49-F238E27FC236}">
                  <a16:creationId xmlns:a16="http://schemas.microsoft.com/office/drawing/2014/main" id="{97205573-94DE-1C4B-995B-DF341CF1589E}"/>
                </a:ext>
              </a:extLst>
            </p:cNvPr>
            <p:cNvSpPr/>
            <p:nvPr/>
          </p:nvSpPr>
          <p:spPr bwMode="auto">
            <a:xfrm>
              <a:off x="1225551" y="1398588"/>
              <a:ext cx="69850" cy="22225"/>
            </a:xfrm>
            <a:custGeom>
              <a:avLst/>
              <a:gdLst>
                <a:gd name="T0" fmla="*/ 0 w 222"/>
                <a:gd name="T1" fmla="*/ 0 h 74"/>
                <a:gd name="T2" fmla="*/ 222 w 222"/>
                <a:gd name="T3" fmla="*/ 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74">
                  <a:moveTo>
                    <a:pt x="0" y="0"/>
                  </a:moveTo>
                  <a:cubicBezTo>
                    <a:pt x="0" y="0"/>
                    <a:pt x="80" y="74"/>
                    <a:pt x="222" y="3"/>
                  </a:cubicBezTo>
                </a:path>
              </a:pathLst>
            </a:custGeom>
            <a:grpFill/>
            <a:ln w="15875" cap="flat">
              <a:solidFill>
                <a:schemeClr val="bg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57" name="Freeform 9">
              <a:extLst>
                <a:ext uri="{FF2B5EF4-FFF2-40B4-BE49-F238E27FC236}">
                  <a16:creationId xmlns:a16="http://schemas.microsoft.com/office/drawing/2014/main" id="{CDC42B39-668E-2A48-A638-52CFF41D14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08038" y="1322388"/>
              <a:ext cx="231775" cy="293687"/>
            </a:xfrm>
            <a:custGeom>
              <a:avLst/>
              <a:gdLst>
                <a:gd name="T0" fmla="*/ 344 w 734"/>
                <a:gd name="T1" fmla="*/ 0 h 922"/>
                <a:gd name="T2" fmla="*/ 85 w 734"/>
                <a:gd name="T3" fmla="*/ 250 h 922"/>
                <a:gd name="T4" fmla="*/ 4 w 734"/>
                <a:gd name="T5" fmla="*/ 367 h 922"/>
                <a:gd name="T6" fmla="*/ 123 w 734"/>
                <a:gd name="T7" fmla="*/ 491 h 922"/>
                <a:gd name="T8" fmla="*/ 123 w 734"/>
                <a:gd name="T9" fmla="*/ 257 h 922"/>
                <a:gd name="T10" fmla="*/ 358 w 734"/>
                <a:gd name="T11" fmla="*/ 46 h 922"/>
                <a:gd name="T12" fmla="*/ 600 w 734"/>
                <a:gd name="T13" fmla="*/ 244 h 922"/>
                <a:gd name="T14" fmla="*/ 600 w 734"/>
                <a:gd name="T15" fmla="*/ 485 h 922"/>
                <a:gd name="T16" fmla="*/ 544 w 734"/>
                <a:gd name="T17" fmla="*/ 549 h 922"/>
                <a:gd name="T18" fmla="*/ 440 w 734"/>
                <a:gd name="T19" fmla="*/ 611 h 922"/>
                <a:gd name="T20" fmla="*/ 430 w 734"/>
                <a:gd name="T21" fmla="*/ 630 h 922"/>
                <a:gd name="T22" fmla="*/ 448 w 734"/>
                <a:gd name="T23" fmla="*/ 639 h 922"/>
                <a:gd name="T24" fmla="*/ 560 w 734"/>
                <a:gd name="T25" fmla="*/ 572 h 922"/>
                <a:gd name="T26" fmla="*/ 627 w 734"/>
                <a:gd name="T27" fmla="*/ 488 h 922"/>
                <a:gd name="T28" fmla="*/ 719 w 734"/>
                <a:gd name="T29" fmla="*/ 367 h 922"/>
                <a:gd name="T30" fmla="*/ 644 w 734"/>
                <a:gd name="T31" fmla="*/ 252 h 922"/>
                <a:gd name="T32" fmla="*/ 358 w 734"/>
                <a:gd name="T33" fmla="*/ 0 h 922"/>
                <a:gd name="T34" fmla="*/ 344 w 734"/>
                <a:gd name="T35" fmla="*/ 0 h 922"/>
                <a:gd name="T36" fmla="*/ 360 w 734"/>
                <a:gd name="T37" fmla="*/ 118 h 922"/>
                <a:gd name="T38" fmla="*/ 360 w 734"/>
                <a:gd name="T39" fmla="*/ 118 h 922"/>
                <a:gd name="T40" fmla="*/ 144 w 734"/>
                <a:gd name="T41" fmla="*/ 382 h 922"/>
                <a:gd name="T42" fmla="*/ 440 w 734"/>
                <a:gd name="T43" fmla="*/ 198 h 922"/>
                <a:gd name="T44" fmla="*/ 579 w 734"/>
                <a:gd name="T45" fmla="*/ 320 h 922"/>
                <a:gd name="T46" fmla="*/ 360 w 734"/>
                <a:gd name="T47" fmla="*/ 118 h 922"/>
                <a:gd name="T48" fmla="*/ 397 w 734"/>
                <a:gd name="T49" fmla="*/ 601 h 922"/>
                <a:gd name="T50" fmla="*/ 397 w 734"/>
                <a:gd name="T51" fmla="*/ 601 h 922"/>
                <a:gd name="T52" fmla="*/ 392 w 734"/>
                <a:gd name="T53" fmla="*/ 601 h 922"/>
                <a:gd name="T54" fmla="*/ 348 w 734"/>
                <a:gd name="T55" fmla="*/ 605 h 922"/>
                <a:gd name="T56" fmla="*/ 324 w 734"/>
                <a:gd name="T57" fmla="*/ 625 h 922"/>
                <a:gd name="T58" fmla="*/ 326 w 734"/>
                <a:gd name="T59" fmla="*/ 655 h 922"/>
                <a:gd name="T60" fmla="*/ 353 w 734"/>
                <a:gd name="T61" fmla="*/ 670 h 922"/>
                <a:gd name="T62" fmla="*/ 396 w 734"/>
                <a:gd name="T63" fmla="*/ 666 h 922"/>
                <a:gd name="T64" fmla="*/ 421 w 734"/>
                <a:gd name="T65" fmla="*/ 646 h 922"/>
                <a:gd name="T66" fmla="*/ 419 w 734"/>
                <a:gd name="T67" fmla="*/ 617 h 922"/>
                <a:gd name="T68" fmla="*/ 397 w 734"/>
                <a:gd name="T69" fmla="*/ 601 h 922"/>
                <a:gd name="T70" fmla="*/ 519 w 734"/>
                <a:gd name="T71" fmla="*/ 644 h 922"/>
                <a:gd name="T72" fmla="*/ 519 w 734"/>
                <a:gd name="T73" fmla="*/ 644 h 922"/>
                <a:gd name="T74" fmla="*/ 486 w 734"/>
                <a:gd name="T75" fmla="*/ 652 h 922"/>
                <a:gd name="T76" fmla="*/ 409 w 734"/>
                <a:gd name="T77" fmla="*/ 922 h 922"/>
                <a:gd name="T78" fmla="*/ 734 w 734"/>
                <a:gd name="T79" fmla="*/ 922 h 922"/>
                <a:gd name="T80" fmla="*/ 519 w 734"/>
                <a:gd name="T81" fmla="*/ 644 h 922"/>
                <a:gd name="T82" fmla="*/ 235 w 734"/>
                <a:gd name="T83" fmla="*/ 650 h 922"/>
                <a:gd name="T84" fmla="*/ 235 w 734"/>
                <a:gd name="T85" fmla="*/ 650 h 922"/>
                <a:gd name="T86" fmla="*/ 222 w 734"/>
                <a:gd name="T87" fmla="*/ 651 h 922"/>
                <a:gd name="T88" fmla="*/ 0 w 734"/>
                <a:gd name="T89" fmla="*/ 922 h 922"/>
                <a:gd name="T90" fmla="*/ 325 w 734"/>
                <a:gd name="T91" fmla="*/ 922 h 922"/>
                <a:gd name="T92" fmla="*/ 247 w 734"/>
                <a:gd name="T93" fmla="*/ 652 h 922"/>
                <a:gd name="T94" fmla="*/ 235 w 734"/>
                <a:gd name="T95" fmla="*/ 650 h 922"/>
                <a:gd name="T96" fmla="*/ 325 w 734"/>
                <a:gd name="T97" fmla="*/ 922 h 922"/>
                <a:gd name="T98" fmla="*/ 409 w 734"/>
                <a:gd name="T99" fmla="*/ 922 h 922"/>
                <a:gd name="T100" fmla="*/ 409 w 734"/>
                <a:gd name="T101" fmla="*/ 793 h 922"/>
                <a:gd name="T102" fmla="*/ 323 w 734"/>
                <a:gd name="T103" fmla="*/ 793 h 922"/>
                <a:gd name="T104" fmla="*/ 325 w 734"/>
                <a:gd name="T105" fmla="*/ 922 h 922"/>
                <a:gd name="T106" fmla="*/ 404 w 734"/>
                <a:gd name="T107" fmla="*/ 757 h 922"/>
                <a:gd name="T108" fmla="*/ 326 w 734"/>
                <a:gd name="T109" fmla="*/ 757 h 922"/>
                <a:gd name="T110" fmla="*/ 404 w 734"/>
                <a:gd name="T111" fmla="*/ 757 h 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34" h="922">
                  <a:moveTo>
                    <a:pt x="344" y="0"/>
                  </a:moveTo>
                  <a:cubicBezTo>
                    <a:pt x="197" y="4"/>
                    <a:pt x="96" y="118"/>
                    <a:pt x="85" y="250"/>
                  </a:cubicBezTo>
                  <a:cubicBezTo>
                    <a:pt x="38" y="267"/>
                    <a:pt x="3" y="313"/>
                    <a:pt x="4" y="367"/>
                  </a:cubicBezTo>
                  <a:cubicBezTo>
                    <a:pt x="8" y="488"/>
                    <a:pt x="57" y="490"/>
                    <a:pt x="123" y="491"/>
                  </a:cubicBezTo>
                  <a:lnTo>
                    <a:pt x="123" y="257"/>
                  </a:lnTo>
                  <a:cubicBezTo>
                    <a:pt x="125" y="157"/>
                    <a:pt x="223" y="46"/>
                    <a:pt x="358" y="46"/>
                  </a:cubicBezTo>
                  <a:cubicBezTo>
                    <a:pt x="493" y="46"/>
                    <a:pt x="567" y="150"/>
                    <a:pt x="600" y="244"/>
                  </a:cubicBezTo>
                  <a:lnTo>
                    <a:pt x="600" y="485"/>
                  </a:lnTo>
                  <a:cubicBezTo>
                    <a:pt x="594" y="500"/>
                    <a:pt x="576" y="518"/>
                    <a:pt x="544" y="549"/>
                  </a:cubicBezTo>
                  <a:cubicBezTo>
                    <a:pt x="501" y="590"/>
                    <a:pt x="440" y="611"/>
                    <a:pt x="440" y="611"/>
                  </a:cubicBezTo>
                  <a:cubicBezTo>
                    <a:pt x="433" y="612"/>
                    <a:pt x="428" y="622"/>
                    <a:pt x="430" y="630"/>
                  </a:cubicBezTo>
                  <a:cubicBezTo>
                    <a:pt x="432" y="638"/>
                    <a:pt x="441" y="643"/>
                    <a:pt x="448" y="639"/>
                  </a:cubicBezTo>
                  <a:cubicBezTo>
                    <a:pt x="448" y="639"/>
                    <a:pt x="512" y="619"/>
                    <a:pt x="560" y="572"/>
                  </a:cubicBezTo>
                  <a:cubicBezTo>
                    <a:pt x="608" y="526"/>
                    <a:pt x="627" y="488"/>
                    <a:pt x="627" y="488"/>
                  </a:cubicBezTo>
                  <a:cubicBezTo>
                    <a:pt x="680" y="474"/>
                    <a:pt x="719" y="475"/>
                    <a:pt x="719" y="367"/>
                  </a:cubicBezTo>
                  <a:cubicBezTo>
                    <a:pt x="719" y="315"/>
                    <a:pt x="688" y="271"/>
                    <a:pt x="644" y="252"/>
                  </a:cubicBezTo>
                  <a:cubicBezTo>
                    <a:pt x="611" y="129"/>
                    <a:pt x="510" y="4"/>
                    <a:pt x="358" y="0"/>
                  </a:cubicBezTo>
                  <a:cubicBezTo>
                    <a:pt x="354" y="0"/>
                    <a:pt x="349" y="0"/>
                    <a:pt x="344" y="0"/>
                  </a:cubicBezTo>
                  <a:close/>
                  <a:moveTo>
                    <a:pt x="360" y="118"/>
                  </a:moveTo>
                  <a:lnTo>
                    <a:pt x="360" y="118"/>
                  </a:lnTo>
                  <a:cubicBezTo>
                    <a:pt x="191" y="117"/>
                    <a:pt x="107" y="247"/>
                    <a:pt x="144" y="382"/>
                  </a:cubicBezTo>
                  <a:cubicBezTo>
                    <a:pt x="144" y="382"/>
                    <a:pt x="438" y="260"/>
                    <a:pt x="440" y="198"/>
                  </a:cubicBezTo>
                  <a:cubicBezTo>
                    <a:pt x="505" y="285"/>
                    <a:pt x="579" y="320"/>
                    <a:pt x="579" y="320"/>
                  </a:cubicBezTo>
                  <a:cubicBezTo>
                    <a:pt x="570" y="171"/>
                    <a:pt x="502" y="119"/>
                    <a:pt x="360" y="118"/>
                  </a:cubicBezTo>
                  <a:close/>
                  <a:moveTo>
                    <a:pt x="397" y="601"/>
                  </a:moveTo>
                  <a:lnTo>
                    <a:pt x="397" y="601"/>
                  </a:lnTo>
                  <a:cubicBezTo>
                    <a:pt x="395" y="601"/>
                    <a:pt x="393" y="601"/>
                    <a:pt x="392" y="601"/>
                  </a:cubicBezTo>
                  <a:lnTo>
                    <a:pt x="348" y="605"/>
                  </a:lnTo>
                  <a:cubicBezTo>
                    <a:pt x="335" y="606"/>
                    <a:pt x="323" y="616"/>
                    <a:pt x="324" y="625"/>
                  </a:cubicBezTo>
                  <a:lnTo>
                    <a:pt x="326" y="655"/>
                  </a:lnTo>
                  <a:cubicBezTo>
                    <a:pt x="327" y="665"/>
                    <a:pt x="339" y="672"/>
                    <a:pt x="353" y="670"/>
                  </a:cubicBezTo>
                  <a:lnTo>
                    <a:pt x="396" y="666"/>
                  </a:lnTo>
                  <a:cubicBezTo>
                    <a:pt x="409" y="665"/>
                    <a:pt x="421" y="656"/>
                    <a:pt x="421" y="646"/>
                  </a:cubicBezTo>
                  <a:lnTo>
                    <a:pt x="419" y="617"/>
                  </a:lnTo>
                  <a:cubicBezTo>
                    <a:pt x="418" y="609"/>
                    <a:pt x="408" y="602"/>
                    <a:pt x="397" y="601"/>
                  </a:cubicBezTo>
                  <a:close/>
                  <a:moveTo>
                    <a:pt x="519" y="644"/>
                  </a:moveTo>
                  <a:lnTo>
                    <a:pt x="519" y="644"/>
                  </a:lnTo>
                  <a:cubicBezTo>
                    <a:pt x="508" y="645"/>
                    <a:pt x="497" y="647"/>
                    <a:pt x="486" y="652"/>
                  </a:cubicBezTo>
                  <a:lnTo>
                    <a:pt x="409" y="922"/>
                  </a:lnTo>
                  <a:lnTo>
                    <a:pt x="734" y="922"/>
                  </a:lnTo>
                  <a:cubicBezTo>
                    <a:pt x="693" y="837"/>
                    <a:pt x="624" y="640"/>
                    <a:pt x="519" y="644"/>
                  </a:cubicBezTo>
                  <a:close/>
                  <a:moveTo>
                    <a:pt x="235" y="650"/>
                  </a:moveTo>
                  <a:lnTo>
                    <a:pt x="235" y="650"/>
                  </a:lnTo>
                  <a:cubicBezTo>
                    <a:pt x="231" y="650"/>
                    <a:pt x="226" y="651"/>
                    <a:pt x="222" y="651"/>
                  </a:cubicBezTo>
                  <a:cubicBezTo>
                    <a:pt x="101" y="656"/>
                    <a:pt x="42" y="834"/>
                    <a:pt x="0" y="922"/>
                  </a:cubicBezTo>
                  <a:lnTo>
                    <a:pt x="325" y="922"/>
                  </a:lnTo>
                  <a:lnTo>
                    <a:pt x="247" y="652"/>
                  </a:lnTo>
                  <a:cubicBezTo>
                    <a:pt x="243" y="651"/>
                    <a:pt x="239" y="651"/>
                    <a:pt x="235" y="650"/>
                  </a:cubicBezTo>
                  <a:close/>
                  <a:moveTo>
                    <a:pt x="325" y="922"/>
                  </a:moveTo>
                  <a:lnTo>
                    <a:pt x="409" y="922"/>
                  </a:lnTo>
                  <a:cubicBezTo>
                    <a:pt x="413" y="872"/>
                    <a:pt x="412" y="829"/>
                    <a:pt x="409" y="793"/>
                  </a:cubicBezTo>
                  <a:lnTo>
                    <a:pt x="323" y="793"/>
                  </a:lnTo>
                  <a:cubicBezTo>
                    <a:pt x="321" y="828"/>
                    <a:pt x="321" y="871"/>
                    <a:pt x="325" y="922"/>
                  </a:cubicBezTo>
                  <a:close/>
                  <a:moveTo>
                    <a:pt x="404" y="757"/>
                  </a:moveTo>
                  <a:cubicBezTo>
                    <a:pt x="387" y="652"/>
                    <a:pt x="341" y="645"/>
                    <a:pt x="326" y="757"/>
                  </a:cubicBezTo>
                  <a:lnTo>
                    <a:pt x="404" y="7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63" name="Freeform 10">
              <a:extLst>
                <a:ext uri="{FF2B5EF4-FFF2-40B4-BE49-F238E27FC236}">
                  <a16:creationId xmlns:a16="http://schemas.microsoft.com/office/drawing/2014/main" id="{7101A1E2-0E6E-8145-BBF2-CE4C0E03D3CF}"/>
                </a:ext>
              </a:extLst>
            </p:cNvPr>
            <p:cNvSpPr/>
            <p:nvPr/>
          </p:nvSpPr>
          <p:spPr bwMode="auto">
            <a:xfrm>
              <a:off x="904876" y="1500188"/>
              <a:ext cx="36513" cy="12700"/>
            </a:xfrm>
            <a:custGeom>
              <a:avLst/>
              <a:gdLst>
                <a:gd name="T0" fmla="*/ 0 w 118"/>
                <a:gd name="T1" fmla="*/ 0 h 40"/>
                <a:gd name="T2" fmla="*/ 118 w 118"/>
                <a:gd name="T3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8" h="40">
                  <a:moveTo>
                    <a:pt x="0" y="0"/>
                  </a:moveTo>
                  <a:cubicBezTo>
                    <a:pt x="0" y="0"/>
                    <a:pt x="42" y="40"/>
                    <a:pt x="118" y="2"/>
                  </a:cubicBezTo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64" name="Freeform 11">
              <a:extLst>
                <a:ext uri="{FF2B5EF4-FFF2-40B4-BE49-F238E27FC236}">
                  <a16:creationId xmlns:a16="http://schemas.microsoft.com/office/drawing/2014/main" id="{876624C5-E2E0-3444-AD8E-6B5B0D1CEF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84313" y="1322388"/>
              <a:ext cx="233363" cy="293687"/>
            </a:xfrm>
            <a:custGeom>
              <a:avLst/>
              <a:gdLst>
                <a:gd name="T0" fmla="*/ 344 w 733"/>
                <a:gd name="T1" fmla="*/ 0 h 922"/>
                <a:gd name="T2" fmla="*/ 84 w 733"/>
                <a:gd name="T3" fmla="*/ 250 h 922"/>
                <a:gd name="T4" fmla="*/ 4 w 733"/>
                <a:gd name="T5" fmla="*/ 367 h 922"/>
                <a:gd name="T6" fmla="*/ 123 w 733"/>
                <a:gd name="T7" fmla="*/ 491 h 922"/>
                <a:gd name="T8" fmla="*/ 123 w 733"/>
                <a:gd name="T9" fmla="*/ 257 h 922"/>
                <a:gd name="T10" fmla="*/ 358 w 733"/>
                <a:gd name="T11" fmla="*/ 46 h 922"/>
                <a:gd name="T12" fmla="*/ 600 w 733"/>
                <a:gd name="T13" fmla="*/ 244 h 922"/>
                <a:gd name="T14" fmla="*/ 600 w 733"/>
                <a:gd name="T15" fmla="*/ 485 h 922"/>
                <a:gd name="T16" fmla="*/ 543 w 733"/>
                <a:gd name="T17" fmla="*/ 549 h 922"/>
                <a:gd name="T18" fmla="*/ 440 w 733"/>
                <a:gd name="T19" fmla="*/ 611 h 922"/>
                <a:gd name="T20" fmla="*/ 430 w 733"/>
                <a:gd name="T21" fmla="*/ 630 h 922"/>
                <a:gd name="T22" fmla="*/ 447 w 733"/>
                <a:gd name="T23" fmla="*/ 639 h 922"/>
                <a:gd name="T24" fmla="*/ 559 w 733"/>
                <a:gd name="T25" fmla="*/ 572 h 922"/>
                <a:gd name="T26" fmla="*/ 627 w 733"/>
                <a:gd name="T27" fmla="*/ 488 h 922"/>
                <a:gd name="T28" fmla="*/ 718 w 733"/>
                <a:gd name="T29" fmla="*/ 367 h 922"/>
                <a:gd name="T30" fmla="*/ 643 w 733"/>
                <a:gd name="T31" fmla="*/ 252 h 922"/>
                <a:gd name="T32" fmla="*/ 358 w 733"/>
                <a:gd name="T33" fmla="*/ 0 h 922"/>
                <a:gd name="T34" fmla="*/ 344 w 733"/>
                <a:gd name="T35" fmla="*/ 0 h 922"/>
                <a:gd name="T36" fmla="*/ 360 w 733"/>
                <a:gd name="T37" fmla="*/ 118 h 922"/>
                <a:gd name="T38" fmla="*/ 360 w 733"/>
                <a:gd name="T39" fmla="*/ 118 h 922"/>
                <a:gd name="T40" fmla="*/ 143 w 733"/>
                <a:gd name="T41" fmla="*/ 382 h 922"/>
                <a:gd name="T42" fmla="*/ 440 w 733"/>
                <a:gd name="T43" fmla="*/ 198 h 922"/>
                <a:gd name="T44" fmla="*/ 579 w 733"/>
                <a:gd name="T45" fmla="*/ 320 h 922"/>
                <a:gd name="T46" fmla="*/ 360 w 733"/>
                <a:gd name="T47" fmla="*/ 118 h 922"/>
                <a:gd name="T48" fmla="*/ 396 w 733"/>
                <a:gd name="T49" fmla="*/ 601 h 922"/>
                <a:gd name="T50" fmla="*/ 396 w 733"/>
                <a:gd name="T51" fmla="*/ 601 h 922"/>
                <a:gd name="T52" fmla="*/ 391 w 733"/>
                <a:gd name="T53" fmla="*/ 601 h 922"/>
                <a:gd name="T54" fmla="*/ 348 w 733"/>
                <a:gd name="T55" fmla="*/ 605 h 922"/>
                <a:gd name="T56" fmla="*/ 324 w 733"/>
                <a:gd name="T57" fmla="*/ 625 h 922"/>
                <a:gd name="T58" fmla="*/ 326 w 733"/>
                <a:gd name="T59" fmla="*/ 655 h 922"/>
                <a:gd name="T60" fmla="*/ 352 w 733"/>
                <a:gd name="T61" fmla="*/ 670 h 922"/>
                <a:gd name="T62" fmla="*/ 396 w 733"/>
                <a:gd name="T63" fmla="*/ 666 h 922"/>
                <a:gd name="T64" fmla="*/ 420 w 733"/>
                <a:gd name="T65" fmla="*/ 646 h 922"/>
                <a:gd name="T66" fmla="*/ 418 w 733"/>
                <a:gd name="T67" fmla="*/ 617 h 922"/>
                <a:gd name="T68" fmla="*/ 396 w 733"/>
                <a:gd name="T69" fmla="*/ 601 h 922"/>
                <a:gd name="T70" fmla="*/ 519 w 733"/>
                <a:gd name="T71" fmla="*/ 644 h 922"/>
                <a:gd name="T72" fmla="*/ 519 w 733"/>
                <a:gd name="T73" fmla="*/ 644 h 922"/>
                <a:gd name="T74" fmla="*/ 485 w 733"/>
                <a:gd name="T75" fmla="*/ 652 h 922"/>
                <a:gd name="T76" fmla="*/ 409 w 733"/>
                <a:gd name="T77" fmla="*/ 922 h 922"/>
                <a:gd name="T78" fmla="*/ 733 w 733"/>
                <a:gd name="T79" fmla="*/ 922 h 922"/>
                <a:gd name="T80" fmla="*/ 519 w 733"/>
                <a:gd name="T81" fmla="*/ 644 h 922"/>
                <a:gd name="T82" fmla="*/ 234 w 733"/>
                <a:gd name="T83" fmla="*/ 650 h 922"/>
                <a:gd name="T84" fmla="*/ 234 w 733"/>
                <a:gd name="T85" fmla="*/ 650 h 922"/>
                <a:gd name="T86" fmla="*/ 222 w 733"/>
                <a:gd name="T87" fmla="*/ 651 h 922"/>
                <a:gd name="T88" fmla="*/ 0 w 733"/>
                <a:gd name="T89" fmla="*/ 922 h 922"/>
                <a:gd name="T90" fmla="*/ 324 w 733"/>
                <a:gd name="T91" fmla="*/ 922 h 922"/>
                <a:gd name="T92" fmla="*/ 247 w 733"/>
                <a:gd name="T93" fmla="*/ 652 h 922"/>
                <a:gd name="T94" fmla="*/ 234 w 733"/>
                <a:gd name="T95" fmla="*/ 650 h 922"/>
                <a:gd name="T96" fmla="*/ 324 w 733"/>
                <a:gd name="T97" fmla="*/ 922 h 922"/>
                <a:gd name="T98" fmla="*/ 409 w 733"/>
                <a:gd name="T99" fmla="*/ 922 h 922"/>
                <a:gd name="T100" fmla="*/ 409 w 733"/>
                <a:gd name="T101" fmla="*/ 795 h 922"/>
                <a:gd name="T102" fmla="*/ 322 w 733"/>
                <a:gd name="T103" fmla="*/ 795 h 922"/>
                <a:gd name="T104" fmla="*/ 324 w 733"/>
                <a:gd name="T105" fmla="*/ 922 h 922"/>
                <a:gd name="T106" fmla="*/ 404 w 733"/>
                <a:gd name="T107" fmla="*/ 756 h 922"/>
                <a:gd name="T108" fmla="*/ 326 w 733"/>
                <a:gd name="T109" fmla="*/ 756 h 922"/>
                <a:gd name="T110" fmla="*/ 404 w 733"/>
                <a:gd name="T111" fmla="*/ 756 h 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33" h="922">
                  <a:moveTo>
                    <a:pt x="344" y="0"/>
                  </a:moveTo>
                  <a:cubicBezTo>
                    <a:pt x="196" y="4"/>
                    <a:pt x="96" y="118"/>
                    <a:pt x="84" y="250"/>
                  </a:cubicBezTo>
                  <a:cubicBezTo>
                    <a:pt x="38" y="267"/>
                    <a:pt x="2" y="313"/>
                    <a:pt x="4" y="367"/>
                  </a:cubicBezTo>
                  <a:cubicBezTo>
                    <a:pt x="8" y="488"/>
                    <a:pt x="57" y="490"/>
                    <a:pt x="123" y="491"/>
                  </a:cubicBezTo>
                  <a:lnTo>
                    <a:pt x="123" y="257"/>
                  </a:lnTo>
                  <a:cubicBezTo>
                    <a:pt x="124" y="157"/>
                    <a:pt x="222" y="46"/>
                    <a:pt x="358" y="46"/>
                  </a:cubicBezTo>
                  <a:cubicBezTo>
                    <a:pt x="493" y="46"/>
                    <a:pt x="567" y="150"/>
                    <a:pt x="600" y="244"/>
                  </a:cubicBezTo>
                  <a:lnTo>
                    <a:pt x="600" y="485"/>
                  </a:lnTo>
                  <a:cubicBezTo>
                    <a:pt x="593" y="500"/>
                    <a:pt x="575" y="518"/>
                    <a:pt x="543" y="549"/>
                  </a:cubicBezTo>
                  <a:cubicBezTo>
                    <a:pt x="501" y="590"/>
                    <a:pt x="440" y="611"/>
                    <a:pt x="440" y="611"/>
                  </a:cubicBezTo>
                  <a:cubicBezTo>
                    <a:pt x="433" y="612"/>
                    <a:pt x="428" y="622"/>
                    <a:pt x="430" y="630"/>
                  </a:cubicBezTo>
                  <a:cubicBezTo>
                    <a:pt x="432" y="638"/>
                    <a:pt x="441" y="643"/>
                    <a:pt x="447" y="639"/>
                  </a:cubicBezTo>
                  <a:cubicBezTo>
                    <a:pt x="447" y="639"/>
                    <a:pt x="511" y="619"/>
                    <a:pt x="559" y="572"/>
                  </a:cubicBezTo>
                  <a:cubicBezTo>
                    <a:pt x="607" y="526"/>
                    <a:pt x="626" y="488"/>
                    <a:pt x="627" y="488"/>
                  </a:cubicBezTo>
                  <a:cubicBezTo>
                    <a:pt x="679" y="474"/>
                    <a:pt x="718" y="475"/>
                    <a:pt x="718" y="367"/>
                  </a:cubicBezTo>
                  <a:cubicBezTo>
                    <a:pt x="718" y="315"/>
                    <a:pt x="687" y="271"/>
                    <a:pt x="643" y="252"/>
                  </a:cubicBezTo>
                  <a:cubicBezTo>
                    <a:pt x="611" y="129"/>
                    <a:pt x="510" y="4"/>
                    <a:pt x="358" y="0"/>
                  </a:cubicBezTo>
                  <a:cubicBezTo>
                    <a:pt x="353" y="0"/>
                    <a:pt x="348" y="0"/>
                    <a:pt x="344" y="0"/>
                  </a:cubicBezTo>
                  <a:close/>
                  <a:moveTo>
                    <a:pt x="360" y="118"/>
                  </a:moveTo>
                  <a:lnTo>
                    <a:pt x="360" y="118"/>
                  </a:lnTo>
                  <a:cubicBezTo>
                    <a:pt x="191" y="117"/>
                    <a:pt x="106" y="247"/>
                    <a:pt x="143" y="382"/>
                  </a:cubicBezTo>
                  <a:cubicBezTo>
                    <a:pt x="143" y="382"/>
                    <a:pt x="437" y="260"/>
                    <a:pt x="440" y="198"/>
                  </a:cubicBezTo>
                  <a:cubicBezTo>
                    <a:pt x="504" y="285"/>
                    <a:pt x="579" y="320"/>
                    <a:pt x="579" y="320"/>
                  </a:cubicBezTo>
                  <a:cubicBezTo>
                    <a:pt x="570" y="171"/>
                    <a:pt x="502" y="119"/>
                    <a:pt x="360" y="118"/>
                  </a:cubicBezTo>
                  <a:close/>
                  <a:moveTo>
                    <a:pt x="396" y="601"/>
                  </a:moveTo>
                  <a:lnTo>
                    <a:pt x="396" y="601"/>
                  </a:lnTo>
                  <a:cubicBezTo>
                    <a:pt x="395" y="601"/>
                    <a:pt x="393" y="601"/>
                    <a:pt x="391" y="601"/>
                  </a:cubicBezTo>
                  <a:lnTo>
                    <a:pt x="348" y="605"/>
                  </a:lnTo>
                  <a:cubicBezTo>
                    <a:pt x="334" y="606"/>
                    <a:pt x="323" y="616"/>
                    <a:pt x="324" y="625"/>
                  </a:cubicBezTo>
                  <a:lnTo>
                    <a:pt x="326" y="655"/>
                  </a:lnTo>
                  <a:cubicBezTo>
                    <a:pt x="326" y="665"/>
                    <a:pt x="339" y="672"/>
                    <a:pt x="352" y="670"/>
                  </a:cubicBezTo>
                  <a:lnTo>
                    <a:pt x="396" y="666"/>
                  </a:lnTo>
                  <a:cubicBezTo>
                    <a:pt x="409" y="665"/>
                    <a:pt x="421" y="656"/>
                    <a:pt x="420" y="646"/>
                  </a:cubicBezTo>
                  <a:lnTo>
                    <a:pt x="418" y="617"/>
                  </a:lnTo>
                  <a:cubicBezTo>
                    <a:pt x="418" y="609"/>
                    <a:pt x="408" y="602"/>
                    <a:pt x="396" y="601"/>
                  </a:cubicBezTo>
                  <a:close/>
                  <a:moveTo>
                    <a:pt x="519" y="644"/>
                  </a:moveTo>
                  <a:lnTo>
                    <a:pt x="519" y="644"/>
                  </a:lnTo>
                  <a:cubicBezTo>
                    <a:pt x="508" y="645"/>
                    <a:pt x="497" y="647"/>
                    <a:pt x="485" y="652"/>
                  </a:cubicBezTo>
                  <a:lnTo>
                    <a:pt x="409" y="922"/>
                  </a:lnTo>
                  <a:lnTo>
                    <a:pt x="733" y="922"/>
                  </a:lnTo>
                  <a:cubicBezTo>
                    <a:pt x="693" y="837"/>
                    <a:pt x="624" y="640"/>
                    <a:pt x="519" y="644"/>
                  </a:cubicBezTo>
                  <a:close/>
                  <a:moveTo>
                    <a:pt x="234" y="650"/>
                  </a:moveTo>
                  <a:lnTo>
                    <a:pt x="234" y="650"/>
                  </a:lnTo>
                  <a:cubicBezTo>
                    <a:pt x="230" y="650"/>
                    <a:pt x="226" y="651"/>
                    <a:pt x="222" y="651"/>
                  </a:cubicBezTo>
                  <a:cubicBezTo>
                    <a:pt x="100" y="656"/>
                    <a:pt x="42" y="834"/>
                    <a:pt x="0" y="922"/>
                  </a:cubicBezTo>
                  <a:lnTo>
                    <a:pt x="324" y="922"/>
                  </a:lnTo>
                  <a:lnTo>
                    <a:pt x="247" y="652"/>
                  </a:lnTo>
                  <a:cubicBezTo>
                    <a:pt x="243" y="651"/>
                    <a:pt x="239" y="651"/>
                    <a:pt x="234" y="650"/>
                  </a:cubicBezTo>
                  <a:close/>
                  <a:moveTo>
                    <a:pt x="324" y="922"/>
                  </a:moveTo>
                  <a:lnTo>
                    <a:pt x="409" y="922"/>
                  </a:lnTo>
                  <a:cubicBezTo>
                    <a:pt x="412" y="873"/>
                    <a:pt x="412" y="830"/>
                    <a:pt x="409" y="795"/>
                  </a:cubicBezTo>
                  <a:lnTo>
                    <a:pt x="322" y="795"/>
                  </a:lnTo>
                  <a:cubicBezTo>
                    <a:pt x="320" y="829"/>
                    <a:pt x="321" y="872"/>
                    <a:pt x="324" y="922"/>
                  </a:cubicBezTo>
                  <a:close/>
                  <a:moveTo>
                    <a:pt x="404" y="756"/>
                  </a:moveTo>
                  <a:cubicBezTo>
                    <a:pt x="386" y="652"/>
                    <a:pt x="341" y="646"/>
                    <a:pt x="326" y="756"/>
                  </a:cubicBezTo>
                  <a:lnTo>
                    <a:pt x="404" y="7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65" name="Freeform 12">
              <a:extLst>
                <a:ext uri="{FF2B5EF4-FFF2-40B4-BE49-F238E27FC236}">
                  <a16:creationId xmlns:a16="http://schemas.microsoft.com/office/drawing/2014/main" id="{A49B747E-93FF-4B4B-B58D-31E8466EE9E8}"/>
                </a:ext>
              </a:extLst>
            </p:cNvPr>
            <p:cNvSpPr/>
            <p:nvPr/>
          </p:nvSpPr>
          <p:spPr bwMode="auto">
            <a:xfrm>
              <a:off x="1581151" y="1500188"/>
              <a:ext cx="38100" cy="12700"/>
            </a:xfrm>
            <a:custGeom>
              <a:avLst/>
              <a:gdLst>
                <a:gd name="T0" fmla="*/ 0 w 119"/>
                <a:gd name="T1" fmla="*/ 0 h 40"/>
                <a:gd name="T2" fmla="*/ 119 w 119"/>
                <a:gd name="T3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9" h="40">
                  <a:moveTo>
                    <a:pt x="0" y="0"/>
                  </a:moveTo>
                  <a:cubicBezTo>
                    <a:pt x="0" y="0"/>
                    <a:pt x="43" y="40"/>
                    <a:pt x="119" y="2"/>
                  </a:cubicBezTo>
                </a:path>
              </a:pathLst>
            </a:custGeom>
            <a:grpFill/>
            <a:ln w="7938" cap="flat">
              <a:solidFill>
                <a:schemeClr val="bg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66" name="Freeform 13">
              <a:extLst>
                <a:ext uri="{FF2B5EF4-FFF2-40B4-BE49-F238E27FC236}">
                  <a16:creationId xmlns:a16="http://schemas.microsoft.com/office/drawing/2014/main" id="{2A11003A-F10A-1E4B-B18B-1466B0D4E78C}"/>
                </a:ext>
              </a:extLst>
            </p:cNvPr>
            <p:cNvSpPr/>
            <p:nvPr/>
          </p:nvSpPr>
          <p:spPr bwMode="auto">
            <a:xfrm>
              <a:off x="1177926" y="1289050"/>
              <a:ext cx="55563" cy="23812"/>
            </a:xfrm>
            <a:custGeom>
              <a:avLst/>
              <a:gdLst>
                <a:gd name="T0" fmla="*/ 171 w 171"/>
                <a:gd name="T1" fmla="*/ 74 h 74"/>
                <a:gd name="T2" fmla="*/ 0 w 171"/>
                <a:gd name="T3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71" h="74">
                  <a:moveTo>
                    <a:pt x="171" y="74"/>
                  </a:moveTo>
                  <a:cubicBezTo>
                    <a:pt x="171" y="74"/>
                    <a:pt x="110" y="0"/>
                    <a:pt x="0" y="71"/>
                  </a:cubicBezTo>
                </a:path>
              </a:pathLst>
            </a:custGeom>
            <a:grpFill/>
            <a:ln w="11113" cap="flat">
              <a:solidFill>
                <a:schemeClr val="bg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67" name="Freeform 14">
              <a:extLst>
                <a:ext uri="{FF2B5EF4-FFF2-40B4-BE49-F238E27FC236}">
                  <a16:creationId xmlns:a16="http://schemas.microsoft.com/office/drawing/2014/main" id="{05EC682B-CC91-FB4C-AAAD-D4D2AC927F96}"/>
                </a:ext>
              </a:extLst>
            </p:cNvPr>
            <p:cNvSpPr/>
            <p:nvPr/>
          </p:nvSpPr>
          <p:spPr bwMode="auto">
            <a:xfrm>
              <a:off x="1289051" y="1289050"/>
              <a:ext cx="53975" cy="23812"/>
            </a:xfrm>
            <a:custGeom>
              <a:avLst/>
              <a:gdLst>
                <a:gd name="T0" fmla="*/ 171 w 171"/>
                <a:gd name="T1" fmla="*/ 74 h 74"/>
                <a:gd name="T2" fmla="*/ 0 w 171"/>
                <a:gd name="T3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71" h="74">
                  <a:moveTo>
                    <a:pt x="171" y="74"/>
                  </a:moveTo>
                  <a:cubicBezTo>
                    <a:pt x="171" y="74"/>
                    <a:pt x="110" y="0"/>
                    <a:pt x="0" y="71"/>
                  </a:cubicBezTo>
                </a:path>
              </a:pathLst>
            </a:custGeom>
            <a:grpFill/>
            <a:ln w="11113" cap="flat">
              <a:solidFill>
                <a:schemeClr val="bg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68" name="Freeform 15">
              <a:extLst>
                <a:ext uri="{FF2B5EF4-FFF2-40B4-BE49-F238E27FC236}">
                  <a16:creationId xmlns:a16="http://schemas.microsoft.com/office/drawing/2014/main" id="{4E4E8D93-D401-9042-B028-2CB44DA4F3E1}"/>
                </a:ext>
              </a:extLst>
            </p:cNvPr>
            <p:cNvSpPr/>
            <p:nvPr/>
          </p:nvSpPr>
          <p:spPr bwMode="auto">
            <a:xfrm>
              <a:off x="879476" y="1439863"/>
              <a:ext cx="28575" cy="12700"/>
            </a:xfrm>
            <a:custGeom>
              <a:avLst/>
              <a:gdLst>
                <a:gd name="T0" fmla="*/ 92 w 92"/>
                <a:gd name="T1" fmla="*/ 40 h 40"/>
                <a:gd name="T2" fmla="*/ 0 w 92"/>
                <a:gd name="T3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2" h="40">
                  <a:moveTo>
                    <a:pt x="92" y="40"/>
                  </a:moveTo>
                  <a:cubicBezTo>
                    <a:pt x="92" y="40"/>
                    <a:pt x="59" y="0"/>
                    <a:pt x="0" y="38"/>
                  </a:cubicBezTo>
                </a:path>
              </a:pathLst>
            </a:custGeom>
            <a:grpFill/>
            <a:ln w="6350" cap="flat">
              <a:solidFill>
                <a:schemeClr val="bg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69" name="Freeform 16">
              <a:extLst>
                <a:ext uri="{FF2B5EF4-FFF2-40B4-BE49-F238E27FC236}">
                  <a16:creationId xmlns:a16="http://schemas.microsoft.com/office/drawing/2014/main" id="{5D02F17A-1771-3945-8608-B5D6AF7D1476}"/>
                </a:ext>
              </a:extLst>
            </p:cNvPr>
            <p:cNvSpPr/>
            <p:nvPr/>
          </p:nvSpPr>
          <p:spPr bwMode="auto">
            <a:xfrm>
              <a:off x="938213" y="1439863"/>
              <a:ext cx="30163" cy="12700"/>
            </a:xfrm>
            <a:custGeom>
              <a:avLst/>
              <a:gdLst>
                <a:gd name="T0" fmla="*/ 91 w 91"/>
                <a:gd name="T1" fmla="*/ 40 h 40"/>
                <a:gd name="T2" fmla="*/ 0 w 91"/>
                <a:gd name="T3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1" h="40">
                  <a:moveTo>
                    <a:pt x="91" y="40"/>
                  </a:moveTo>
                  <a:cubicBezTo>
                    <a:pt x="91" y="40"/>
                    <a:pt x="58" y="0"/>
                    <a:pt x="0" y="38"/>
                  </a:cubicBezTo>
                </a:path>
              </a:pathLst>
            </a:custGeom>
            <a:grpFill/>
            <a:ln w="6350" cap="flat">
              <a:solidFill>
                <a:schemeClr val="bg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70" name="Freeform 17">
              <a:extLst>
                <a:ext uri="{FF2B5EF4-FFF2-40B4-BE49-F238E27FC236}">
                  <a16:creationId xmlns:a16="http://schemas.microsoft.com/office/drawing/2014/main" id="{9F12AA8B-CE67-E441-AB76-10F2E26C908E}"/>
                </a:ext>
              </a:extLst>
            </p:cNvPr>
            <p:cNvSpPr/>
            <p:nvPr/>
          </p:nvSpPr>
          <p:spPr bwMode="auto">
            <a:xfrm>
              <a:off x="1554163" y="1439863"/>
              <a:ext cx="28575" cy="12700"/>
            </a:xfrm>
            <a:custGeom>
              <a:avLst/>
              <a:gdLst>
                <a:gd name="T0" fmla="*/ 91 w 91"/>
                <a:gd name="T1" fmla="*/ 40 h 40"/>
                <a:gd name="T2" fmla="*/ 0 w 91"/>
                <a:gd name="T3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1" h="40">
                  <a:moveTo>
                    <a:pt x="91" y="40"/>
                  </a:moveTo>
                  <a:cubicBezTo>
                    <a:pt x="91" y="40"/>
                    <a:pt x="58" y="0"/>
                    <a:pt x="0" y="38"/>
                  </a:cubicBezTo>
                </a:path>
              </a:pathLst>
            </a:custGeom>
            <a:grpFill/>
            <a:ln w="6350" cap="flat">
              <a:solidFill>
                <a:schemeClr val="bg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71" name="Freeform 18">
              <a:extLst>
                <a:ext uri="{FF2B5EF4-FFF2-40B4-BE49-F238E27FC236}">
                  <a16:creationId xmlns:a16="http://schemas.microsoft.com/office/drawing/2014/main" id="{052C9E1A-DE34-B147-9449-ACA0ED338C49}"/>
                </a:ext>
              </a:extLst>
            </p:cNvPr>
            <p:cNvSpPr/>
            <p:nvPr/>
          </p:nvSpPr>
          <p:spPr bwMode="auto">
            <a:xfrm>
              <a:off x="1612901" y="1439863"/>
              <a:ext cx="30163" cy="12700"/>
            </a:xfrm>
            <a:custGeom>
              <a:avLst/>
              <a:gdLst>
                <a:gd name="T0" fmla="*/ 92 w 92"/>
                <a:gd name="T1" fmla="*/ 40 h 40"/>
                <a:gd name="T2" fmla="*/ 0 w 92"/>
                <a:gd name="T3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2" h="40">
                  <a:moveTo>
                    <a:pt x="92" y="40"/>
                  </a:moveTo>
                  <a:cubicBezTo>
                    <a:pt x="92" y="40"/>
                    <a:pt x="59" y="0"/>
                    <a:pt x="0" y="38"/>
                  </a:cubicBezTo>
                </a:path>
              </a:pathLst>
            </a:custGeom>
            <a:grpFill/>
            <a:ln w="6350" cap="flat">
              <a:solidFill>
                <a:schemeClr val="bg1"/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BB2FAFDD-89B6-4643-8C7E-9B1DE42E789E}"/>
              </a:ext>
            </a:extLst>
          </p:cNvPr>
          <p:cNvSpPr txBox="1"/>
          <p:nvPr/>
        </p:nvSpPr>
        <p:spPr>
          <a:xfrm>
            <a:off x="4883978" y="2881999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</a:rPr>
              <a:t>01</a:t>
            </a:r>
            <a:endParaRPr kumimoji="1" lang="zh-CN" altLang="en-US" b="1" dirty="0">
              <a:solidFill>
                <a:schemeClr val="bg1"/>
              </a:solidFill>
            </a:endParaRPr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id="{72A80024-51F5-0D46-B771-47D660ABF058}"/>
              </a:ext>
            </a:extLst>
          </p:cNvPr>
          <p:cNvSpPr txBox="1"/>
          <p:nvPr/>
        </p:nvSpPr>
        <p:spPr>
          <a:xfrm>
            <a:off x="6866874" y="2881999"/>
            <a:ext cx="44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</a:rPr>
              <a:t>02</a:t>
            </a:r>
            <a:endParaRPr kumimoji="1" lang="zh-CN" altLang="en-US" b="1" dirty="0">
              <a:solidFill>
                <a:schemeClr val="bg1"/>
              </a:solidFill>
            </a:endParaRPr>
          </a:p>
        </p:txBody>
      </p:sp>
      <p:sp>
        <p:nvSpPr>
          <p:cNvPr id="73" name="Freeform 203">
            <a:extLst>
              <a:ext uri="{FF2B5EF4-FFF2-40B4-BE49-F238E27FC236}">
                <a16:creationId xmlns:a16="http://schemas.microsoft.com/office/drawing/2014/main" id="{E67D8F85-130E-1341-B617-0F3FAD28FC96}"/>
              </a:ext>
            </a:extLst>
          </p:cNvPr>
          <p:cNvSpPr>
            <a:spLocks noEditPoints="1"/>
          </p:cNvSpPr>
          <p:nvPr/>
        </p:nvSpPr>
        <p:spPr bwMode="auto">
          <a:xfrm>
            <a:off x="6840029" y="2216147"/>
            <a:ext cx="503367" cy="501921"/>
          </a:xfrm>
          <a:custGeom>
            <a:avLst/>
            <a:gdLst>
              <a:gd name="T0" fmla="*/ 208 w 256"/>
              <a:gd name="T1" fmla="*/ 96 h 256"/>
              <a:gd name="T2" fmla="*/ 256 w 256"/>
              <a:gd name="T3" fmla="*/ 48 h 256"/>
              <a:gd name="T4" fmla="*/ 208 w 256"/>
              <a:gd name="T5" fmla="*/ 0 h 256"/>
              <a:gd name="T6" fmla="*/ 160 w 256"/>
              <a:gd name="T7" fmla="*/ 48 h 256"/>
              <a:gd name="T8" fmla="*/ 163 w 256"/>
              <a:gd name="T9" fmla="*/ 64 h 256"/>
              <a:gd name="T10" fmla="*/ 114 w 256"/>
              <a:gd name="T11" fmla="*/ 90 h 256"/>
              <a:gd name="T12" fmla="*/ 63 w 256"/>
              <a:gd name="T13" fmla="*/ 64 h 256"/>
              <a:gd name="T14" fmla="*/ 0 w 256"/>
              <a:gd name="T15" fmla="*/ 127 h 256"/>
              <a:gd name="T16" fmla="*/ 63 w 256"/>
              <a:gd name="T17" fmla="*/ 191 h 256"/>
              <a:gd name="T18" fmla="*/ 112 w 256"/>
              <a:gd name="T19" fmla="*/ 168 h 256"/>
              <a:gd name="T20" fmla="*/ 163 w 256"/>
              <a:gd name="T21" fmla="*/ 201 h 256"/>
              <a:gd name="T22" fmla="*/ 160 w 256"/>
              <a:gd name="T23" fmla="*/ 216 h 256"/>
              <a:gd name="T24" fmla="*/ 200 w 256"/>
              <a:gd name="T25" fmla="*/ 256 h 256"/>
              <a:gd name="T26" fmla="*/ 240 w 256"/>
              <a:gd name="T27" fmla="*/ 216 h 256"/>
              <a:gd name="T28" fmla="*/ 200 w 256"/>
              <a:gd name="T29" fmla="*/ 176 h 256"/>
              <a:gd name="T30" fmla="*/ 171 w 256"/>
              <a:gd name="T31" fmla="*/ 188 h 256"/>
              <a:gd name="T32" fmla="*/ 120 w 256"/>
              <a:gd name="T33" fmla="*/ 155 h 256"/>
              <a:gd name="T34" fmla="*/ 126 w 256"/>
              <a:gd name="T35" fmla="*/ 127 h 256"/>
              <a:gd name="T36" fmla="*/ 122 w 256"/>
              <a:gd name="T37" fmla="*/ 104 h 256"/>
              <a:gd name="T38" fmla="*/ 170 w 256"/>
              <a:gd name="T39" fmla="*/ 78 h 256"/>
              <a:gd name="T40" fmla="*/ 208 w 256"/>
              <a:gd name="T41" fmla="*/ 96 h 256"/>
              <a:gd name="T42" fmla="*/ 200 w 256"/>
              <a:gd name="T43" fmla="*/ 192 h 256"/>
              <a:gd name="T44" fmla="*/ 224 w 256"/>
              <a:gd name="T45" fmla="*/ 216 h 256"/>
              <a:gd name="T46" fmla="*/ 200 w 256"/>
              <a:gd name="T47" fmla="*/ 240 h 256"/>
              <a:gd name="T48" fmla="*/ 176 w 256"/>
              <a:gd name="T49" fmla="*/ 216 h 256"/>
              <a:gd name="T50" fmla="*/ 200 w 256"/>
              <a:gd name="T51" fmla="*/ 192 h 256"/>
              <a:gd name="T52" fmla="*/ 63 w 256"/>
              <a:gd name="T53" fmla="*/ 175 h 256"/>
              <a:gd name="T54" fmla="*/ 30 w 256"/>
              <a:gd name="T55" fmla="*/ 161 h 256"/>
              <a:gd name="T56" fmla="*/ 16 w 256"/>
              <a:gd name="T57" fmla="*/ 127 h 256"/>
              <a:gd name="T58" fmla="*/ 30 w 256"/>
              <a:gd name="T59" fmla="*/ 94 h 256"/>
              <a:gd name="T60" fmla="*/ 63 w 256"/>
              <a:gd name="T61" fmla="*/ 80 h 256"/>
              <a:gd name="T62" fmla="*/ 97 w 256"/>
              <a:gd name="T63" fmla="*/ 94 h 256"/>
              <a:gd name="T64" fmla="*/ 110 w 256"/>
              <a:gd name="T65" fmla="*/ 127 h 256"/>
              <a:gd name="T66" fmla="*/ 97 w 256"/>
              <a:gd name="T67" fmla="*/ 161 h 256"/>
              <a:gd name="T68" fmla="*/ 63 w 256"/>
              <a:gd name="T69" fmla="*/ 175 h 256"/>
              <a:gd name="T70" fmla="*/ 185 w 256"/>
              <a:gd name="T71" fmla="*/ 26 h 256"/>
              <a:gd name="T72" fmla="*/ 208 w 256"/>
              <a:gd name="T73" fmla="*/ 16 h 256"/>
              <a:gd name="T74" fmla="*/ 230 w 256"/>
              <a:gd name="T75" fmla="*/ 26 h 256"/>
              <a:gd name="T76" fmla="*/ 240 w 256"/>
              <a:gd name="T77" fmla="*/ 48 h 256"/>
              <a:gd name="T78" fmla="*/ 230 w 256"/>
              <a:gd name="T79" fmla="*/ 71 h 256"/>
              <a:gd name="T80" fmla="*/ 208 w 256"/>
              <a:gd name="T81" fmla="*/ 80 h 256"/>
              <a:gd name="T82" fmla="*/ 185 w 256"/>
              <a:gd name="T83" fmla="*/ 71 h 256"/>
              <a:gd name="T84" fmla="*/ 176 w 256"/>
              <a:gd name="T85" fmla="*/ 48 h 256"/>
              <a:gd name="T86" fmla="*/ 185 w 256"/>
              <a:gd name="T87" fmla="*/ 26 h 256"/>
              <a:gd name="T88" fmla="*/ 185 w 256"/>
              <a:gd name="T89" fmla="*/ 26 h 256"/>
              <a:gd name="T90" fmla="*/ 185 w 256"/>
              <a:gd name="T91" fmla="*/ 26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56" h="256">
                <a:moveTo>
                  <a:pt x="208" y="96"/>
                </a:moveTo>
                <a:cubicBezTo>
                  <a:pt x="234" y="96"/>
                  <a:pt x="256" y="75"/>
                  <a:pt x="256" y="48"/>
                </a:cubicBezTo>
                <a:cubicBezTo>
                  <a:pt x="256" y="22"/>
                  <a:pt x="234" y="0"/>
                  <a:pt x="208" y="0"/>
                </a:cubicBezTo>
                <a:cubicBezTo>
                  <a:pt x="181" y="0"/>
                  <a:pt x="160" y="22"/>
                  <a:pt x="160" y="48"/>
                </a:cubicBezTo>
                <a:cubicBezTo>
                  <a:pt x="160" y="54"/>
                  <a:pt x="161" y="59"/>
                  <a:pt x="163" y="64"/>
                </a:cubicBezTo>
                <a:cubicBezTo>
                  <a:pt x="114" y="90"/>
                  <a:pt x="114" y="90"/>
                  <a:pt x="114" y="90"/>
                </a:cubicBezTo>
                <a:cubicBezTo>
                  <a:pt x="103" y="75"/>
                  <a:pt x="84" y="64"/>
                  <a:pt x="63" y="64"/>
                </a:cubicBezTo>
                <a:cubicBezTo>
                  <a:pt x="28" y="64"/>
                  <a:pt x="0" y="92"/>
                  <a:pt x="0" y="127"/>
                </a:cubicBezTo>
                <a:cubicBezTo>
                  <a:pt x="0" y="162"/>
                  <a:pt x="28" y="191"/>
                  <a:pt x="63" y="191"/>
                </a:cubicBezTo>
                <a:cubicBezTo>
                  <a:pt x="83" y="191"/>
                  <a:pt x="100" y="182"/>
                  <a:pt x="112" y="168"/>
                </a:cubicBezTo>
                <a:cubicBezTo>
                  <a:pt x="163" y="201"/>
                  <a:pt x="163" y="201"/>
                  <a:pt x="163" y="201"/>
                </a:cubicBezTo>
                <a:cubicBezTo>
                  <a:pt x="161" y="206"/>
                  <a:pt x="160" y="211"/>
                  <a:pt x="160" y="216"/>
                </a:cubicBezTo>
                <a:cubicBezTo>
                  <a:pt x="160" y="238"/>
                  <a:pt x="178" y="256"/>
                  <a:pt x="200" y="256"/>
                </a:cubicBezTo>
                <a:cubicBezTo>
                  <a:pt x="222" y="256"/>
                  <a:pt x="240" y="238"/>
                  <a:pt x="240" y="216"/>
                </a:cubicBezTo>
                <a:cubicBezTo>
                  <a:pt x="240" y="194"/>
                  <a:pt x="222" y="176"/>
                  <a:pt x="200" y="176"/>
                </a:cubicBezTo>
                <a:cubicBezTo>
                  <a:pt x="189" y="176"/>
                  <a:pt x="179" y="181"/>
                  <a:pt x="171" y="188"/>
                </a:cubicBezTo>
                <a:cubicBezTo>
                  <a:pt x="120" y="155"/>
                  <a:pt x="120" y="155"/>
                  <a:pt x="120" y="155"/>
                </a:cubicBezTo>
                <a:cubicBezTo>
                  <a:pt x="124" y="146"/>
                  <a:pt x="126" y="137"/>
                  <a:pt x="126" y="127"/>
                </a:cubicBezTo>
                <a:cubicBezTo>
                  <a:pt x="126" y="119"/>
                  <a:pt x="125" y="112"/>
                  <a:pt x="122" y="104"/>
                </a:cubicBezTo>
                <a:cubicBezTo>
                  <a:pt x="170" y="78"/>
                  <a:pt x="170" y="78"/>
                  <a:pt x="170" y="78"/>
                </a:cubicBezTo>
                <a:cubicBezTo>
                  <a:pt x="179" y="89"/>
                  <a:pt x="193" y="96"/>
                  <a:pt x="208" y="96"/>
                </a:cubicBezTo>
                <a:close/>
                <a:moveTo>
                  <a:pt x="200" y="192"/>
                </a:moveTo>
                <a:cubicBezTo>
                  <a:pt x="213" y="192"/>
                  <a:pt x="224" y="203"/>
                  <a:pt x="224" y="216"/>
                </a:cubicBezTo>
                <a:cubicBezTo>
                  <a:pt x="224" y="229"/>
                  <a:pt x="213" y="240"/>
                  <a:pt x="200" y="240"/>
                </a:cubicBezTo>
                <a:cubicBezTo>
                  <a:pt x="187" y="240"/>
                  <a:pt x="176" y="229"/>
                  <a:pt x="176" y="216"/>
                </a:cubicBezTo>
                <a:cubicBezTo>
                  <a:pt x="176" y="203"/>
                  <a:pt x="187" y="192"/>
                  <a:pt x="200" y="192"/>
                </a:cubicBezTo>
                <a:close/>
                <a:moveTo>
                  <a:pt x="63" y="175"/>
                </a:moveTo>
                <a:cubicBezTo>
                  <a:pt x="51" y="175"/>
                  <a:pt x="39" y="170"/>
                  <a:pt x="30" y="161"/>
                </a:cubicBezTo>
                <a:cubicBezTo>
                  <a:pt x="21" y="152"/>
                  <a:pt x="16" y="140"/>
                  <a:pt x="16" y="127"/>
                </a:cubicBezTo>
                <a:cubicBezTo>
                  <a:pt x="16" y="115"/>
                  <a:pt x="21" y="103"/>
                  <a:pt x="30" y="94"/>
                </a:cubicBezTo>
                <a:cubicBezTo>
                  <a:pt x="39" y="85"/>
                  <a:pt x="51" y="80"/>
                  <a:pt x="63" y="80"/>
                </a:cubicBezTo>
                <a:cubicBezTo>
                  <a:pt x="76" y="80"/>
                  <a:pt x="88" y="85"/>
                  <a:pt x="97" y="94"/>
                </a:cubicBezTo>
                <a:cubicBezTo>
                  <a:pt x="105" y="103"/>
                  <a:pt x="110" y="115"/>
                  <a:pt x="110" y="127"/>
                </a:cubicBezTo>
                <a:cubicBezTo>
                  <a:pt x="110" y="140"/>
                  <a:pt x="105" y="152"/>
                  <a:pt x="97" y="161"/>
                </a:cubicBezTo>
                <a:cubicBezTo>
                  <a:pt x="88" y="170"/>
                  <a:pt x="76" y="175"/>
                  <a:pt x="63" y="175"/>
                </a:cubicBezTo>
                <a:close/>
                <a:moveTo>
                  <a:pt x="185" y="26"/>
                </a:moveTo>
                <a:cubicBezTo>
                  <a:pt x="191" y="19"/>
                  <a:pt x="199" y="16"/>
                  <a:pt x="208" y="16"/>
                </a:cubicBezTo>
                <a:cubicBezTo>
                  <a:pt x="216" y="16"/>
                  <a:pt x="224" y="19"/>
                  <a:pt x="230" y="26"/>
                </a:cubicBezTo>
                <a:cubicBezTo>
                  <a:pt x="236" y="32"/>
                  <a:pt x="240" y="40"/>
                  <a:pt x="240" y="48"/>
                </a:cubicBezTo>
                <a:cubicBezTo>
                  <a:pt x="240" y="57"/>
                  <a:pt x="236" y="65"/>
                  <a:pt x="230" y="71"/>
                </a:cubicBezTo>
                <a:cubicBezTo>
                  <a:pt x="224" y="77"/>
                  <a:pt x="216" y="80"/>
                  <a:pt x="208" y="80"/>
                </a:cubicBezTo>
                <a:cubicBezTo>
                  <a:pt x="199" y="80"/>
                  <a:pt x="191" y="77"/>
                  <a:pt x="185" y="71"/>
                </a:cubicBezTo>
                <a:cubicBezTo>
                  <a:pt x="179" y="65"/>
                  <a:pt x="176" y="57"/>
                  <a:pt x="176" y="48"/>
                </a:cubicBezTo>
                <a:cubicBezTo>
                  <a:pt x="176" y="40"/>
                  <a:pt x="179" y="32"/>
                  <a:pt x="185" y="26"/>
                </a:cubicBezTo>
                <a:close/>
                <a:moveTo>
                  <a:pt x="185" y="26"/>
                </a:moveTo>
                <a:cubicBezTo>
                  <a:pt x="185" y="26"/>
                  <a:pt x="185" y="26"/>
                  <a:pt x="185" y="2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id="{D313901D-480C-724E-AF4C-B3B5A20338B9}"/>
              </a:ext>
            </a:extLst>
          </p:cNvPr>
          <p:cNvSpPr txBox="1"/>
          <p:nvPr/>
        </p:nvSpPr>
        <p:spPr>
          <a:xfrm>
            <a:off x="4883978" y="4670159"/>
            <a:ext cx="44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</a:rPr>
              <a:t>03</a:t>
            </a:r>
            <a:endParaRPr kumimoji="1" lang="zh-CN" altLang="en-US" b="1" dirty="0">
              <a:solidFill>
                <a:schemeClr val="bg1"/>
              </a:solidFill>
            </a:endParaRP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id="{934FA574-5DB8-2C40-AF9D-71A63F47CBAC}"/>
              </a:ext>
            </a:extLst>
          </p:cNvPr>
          <p:cNvSpPr txBox="1"/>
          <p:nvPr/>
        </p:nvSpPr>
        <p:spPr>
          <a:xfrm>
            <a:off x="6866874" y="4670159"/>
            <a:ext cx="44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</a:rPr>
              <a:t>04</a:t>
            </a:r>
            <a:endParaRPr kumimoji="1" lang="zh-CN" altLang="en-US" b="1" dirty="0">
              <a:solidFill>
                <a:schemeClr val="bg1"/>
              </a:solidFill>
            </a:endParaRPr>
          </a:p>
        </p:txBody>
      </p:sp>
      <p:pic>
        <p:nvPicPr>
          <p:cNvPr id="76" name="图片 75">
            <a:extLst>
              <a:ext uri="{FF2B5EF4-FFF2-40B4-BE49-F238E27FC236}">
                <a16:creationId xmlns:a16="http://schemas.microsoft.com/office/drawing/2014/main" id="{6F19E5F2-6EF3-9846-AAF6-9719440D1B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041" y="3995041"/>
            <a:ext cx="532812" cy="497053"/>
          </a:xfrm>
          <a:prstGeom prst="rect">
            <a:avLst/>
          </a:prstGeom>
        </p:spPr>
      </p:pic>
      <p:sp>
        <p:nvSpPr>
          <p:cNvPr id="77" name="Freeform 28">
            <a:extLst>
              <a:ext uri="{FF2B5EF4-FFF2-40B4-BE49-F238E27FC236}">
                <a16:creationId xmlns:a16="http://schemas.microsoft.com/office/drawing/2014/main" id="{8B5A32D5-D1C1-B84D-9F36-A9B97F615D41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907226" y="4034446"/>
            <a:ext cx="425658" cy="497053"/>
          </a:xfrm>
          <a:custGeom>
            <a:avLst/>
            <a:gdLst>
              <a:gd name="T0" fmla="*/ 76 w 96"/>
              <a:gd name="T1" fmla="*/ 112 h 112"/>
              <a:gd name="T2" fmla="*/ 20 w 96"/>
              <a:gd name="T3" fmla="*/ 112 h 112"/>
              <a:gd name="T4" fmla="*/ 0 w 96"/>
              <a:gd name="T5" fmla="*/ 92 h 112"/>
              <a:gd name="T6" fmla="*/ 0 w 96"/>
              <a:gd name="T7" fmla="*/ 0 h 112"/>
              <a:gd name="T8" fmla="*/ 88 w 96"/>
              <a:gd name="T9" fmla="*/ 0 h 112"/>
              <a:gd name="T10" fmla="*/ 88 w 96"/>
              <a:gd name="T11" fmla="*/ 88 h 112"/>
              <a:gd name="T12" fmla="*/ 80 w 96"/>
              <a:gd name="T13" fmla="*/ 88 h 112"/>
              <a:gd name="T14" fmla="*/ 80 w 96"/>
              <a:gd name="T15" fmla="*/ 8 h 112"/>
              <a:gd name="T16" fmla="*/ 8 w 96"/>
              <a:gd name="T17" fmla="*/ 8 h 112"/>
              <a:gd name="T18" fmla="*/ 8 w 96"/>
              <a:gd name="T19" fmla="*/ 92 h 112"/>
              <a:gd name="T20" fmla="*/ 20 w 96"/>
              <a:gd name="T21" fmla="*/ 104 h 112"/>
              <a:gd name="T22" fmla="*/ 32 w 96"/>
              <a:gd name="T23" fmla="*/ 92 h 112"/>
              <a:gd name="T24" fmla="*/ 32 w 96"/>
              <a:gd name="T25" fmla="*/ 88 h 112"/>
              <a:gd name="T26" fmla="*/ 96 w 96"/>
              <a:gd name="T27" fmla="*/ 88 h 112"/>
              <a:gd name="T28" fmla="*/ 96 w 96"/>
              <a:gd name="T29" fmla="*/ 92 h 112"/>
              <a:gd name="T30" fmla="*/ 76 w 96"/>
              <a:gd name="T31" fmla="*/ 112 h 112"/>
              <a:gd name="T32" fmla="*/ 36 w 96"/>
              <a:gd name="T33" fmla="*/ 104 h 112"/>
              <a:gd name="T34" fmla="*/ 76 w 96"/>
              <a:gd name="T35" fmla="*/ 104 h 112"/>
              <a:gd name="T36" fmla="*/ 87 w 96"/>
              <a:gd name="T37" fmla="*/ 96 h 112"/>
              <a:gd name="T38" fmla="*/ 39 w 96"/>
              <a:gd name="T39" fmla="*/ 96 h 112"/>
              <a:gd name="T40" fmla="*/ 36 w 96"/>
              <a:gd name="T41" fmla="*/ 104 h 112"/>
              <a:gd name="T42" fmla="*/ 24 w 96"/>
              <a:gd name="T43" fmla="*/ 72 h 112"/>
              <a:gd name="T44" fmla="*/ 16 w 96"/>
              <a:gd name="T45" fmla="*/ 72 h 112"/>
              <a:gd name="T46" fmla="*/ 16 w 96"/>
              <a:gd name="T47" fmla="*/ 80 h 112"/>
              <a:gd name="T48" fmla="*/ 24 w 96"/>
              <a:gd name="T49" fmla="*/ 80 h 112"/>
              <a:gd name="T50" fmla="*/ 24 w 96"/>
              <a:gd name="T51" fmla="*/ 72 h 112"/>
              <a:gd name="T52" fmla="*/ 72 w 96"/>
              <a:gd name="T53" fmla="*/ 72 h 112"/>
              <a:gd name="T54" fmla="*/ 32 w 96"/>
              <a:gd name="T55" fmla="*/ 72 h 112"/>
              <a:gd name="T56" fmla="*/ 32 w 96"/>
              <a:gd name="T57" fmla="*/ 80 h 112"/>
              <a:gd name="T58" fmla="*/ 72 w 96"/>
              <a:gd name="T59" fmla="*/ 80 h 112"/>
              <a:gd name="T60" fmla="*/ 72 w 96"/>
              <a:gd name="T61" fmla="*/ 72 h 112"/>
              <a:gd name="T62" fmla="*/ 24 w 96"/>
              <a:gd name="T63" fmla="*/ 48 h 112"/>
              <a:gd name="T64" fmla="*/ 16 w 96"/>
              <a:gd name="T65" fmla="*/ 48 h 112"/>
              <a:gd name="T66" fmla="*/ 16 w 96"/>
              <a:gd name="T67" fmla="*/ 56 h 112"/>
              <a:gd name="T68" fmla="*/ 24 w 96"/>
              <a:gd name="T69" fmla="*/ 56 h 112"/>
              <a:gd name="T70" fmla="*/ 24 w 96"/>
              <a:gd name="T71" fmla="*/ 48 h 112"/>
              <a:gd name="T72" fmla="*/ 72 w 96"/>
              <a:gd name="T73" fmla="*/ 48 h 112"/>
              <a:gd name="T74" fmla="*/ 32 w 96"/>
              <a:gd name="T75" fmla="*/ 48 h 112"/>
              <a:gd name="T76" fmla="*/ 32 w 96"/>
              <a:gd name="T77" fmla="*/ 56 h 112"/>
              <a:gd name="T78" fmla="*/ 72 w 96"/>
              <a:gd name="T79" fmla="*/ 56 h 112"/>
              <a:gd name="T80" fmla="*/ 72 w 96"/>
              <a:gd name="T81" fmla="*/ 48 h 112"/>
              <a:gd name="T82" fmla="*/ 24 w 96"/>
              <a:gd name="T83" fmla="*/ 24 h 112"/>
              <a:gd name="T84" fmla="*/ 16 w 96"/>
              <a:gd name="T85" fmla="*/ 24 h 112"/>
              <a:gd name="T86" fmla="*/ 16 w 96"/>
              <a:gd name="T87" fmla="*/ 32 h 112"/>
              <a:gd name="T88" fmla="*/ 24 w 96"/>
              <a:gd name="T89" fmla="*/ 32 h 112"/>
              <a:gd name="T90" fmla="*/ 24 w 96"/>
              <a:gd name="T91" fmla="*/ 24 h 112"/>
              <a:gd name="T92" fmla="*/ 72 w 96"/>
              <a:gd name="T93" fmla="*/ 24 h 112"/>
              <a:gd name="T94" fmla="*/ 32 w 96"/>
              <a:gd name="T95" fmla="*/ 24 h 112"/>
              <a:gd name="T96" fmla="*/ 32 w 96"/>
              <a:gd name="T97" fmla="*/ 32 h 112"/>
              <a:gd name="T98" fmla="*/ 72 w 96"/>
              <a:gd name="T99" fmla="*/ 32 h 112"/>
              <a:gd name="T100" fmla="*/ 72 w 96"/>
              <a:gd name="T101" fmla="*/ 2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6" h="112">
                <a:moveTo>
                  <a:pt x="76" y="112"/>
                </a:moveTo>
                <a:cubicBezTo>
                  <a:pt x="20" y="112"/>
                  <a:pt x="20" y="112"/>
                  <a:pt x="20" y="112"/>
                </a:cubicBezTo>
                <a:cubicBezTo>
                  <a:pt x="9" y="112"/>
                  <a:pt x="0" y="103"/>
                  <a:pt x="0" y="92"/>
                </a:cubicBezTo>
                <a:cubicBezTo>
                  <a:pt x="0" y="0"/>
                  <a:pt x="0" y="0"/>
                  <a:pt x="0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8" y="88"/>
                  <a:pt x="88" y="88"/>
                  <a:pt x="88" y="88"/>
                </a:cubicBezTo>
                <a:cubicBezTo>
                  <a:pt x="80" y="88"/>
                  <a:pt x="80" y="88"/>
                  <a:pt x="80" y="88"/>
                </a:cubicBezTo>
                <a:cubicBezTo>
                  <a:pt x="80" y="8"/>
                  <a:pt x="80" y="8"/>
                  <a:pt x="80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9"/>
                  <a:pt x="13" y="104"/>
                  <a:pt x="20" y="104"/>
                </a:cubicBezTo>
                <a:cubicBezTo>
                  <a:pt x="26" y="104"/>
                  <a:pt x="32" y="99"/>
                  <a:pt x="32" y="92"/>
                </a:cubicBezTo>
                <a:cubicBezTo>
                  <a:pt x="32" y="88"/>
                  <a:pt x="32" y="88"/>
                  <a:pt x="32" y="88"/>
                </a:cubicBezTo>
                <a:cubicBezTo>
                  <a:pt x="96" y="88"/>
                  <a:pt x="96" y="88"/>
                  <a:pt x="96" y="88"/>
                </a:cubicBezTo>
                <a:cubicBezTo>
                  <a:pt x="96" y="92"/>
                  <a:pt x="96" y="92"/>
                  <a:pt x="96" y="92"/>
                </a:cubicBezTo>
                <a:cubicBezTo>
                  <a:pt x="96" y="103"/>
                  <a:pt x="87" y="112"/>
                  <a:pt x="76" y="112"/>
                </a:cubicBezTo>
                <a:close/>
                <a:moveTo>
                  <a:pt x="36" y="104"/>
                </a:moveTo>
                <a:cubicBezTo>
                  <a:pt x="76" y="104"/>
                  <a:pt x="76" y="104"/>
                  <a:pt x="76" y="104"/>
                </a:cubicBezTo>
                <a:cubicBezTo>
                  <a:pt x="81" y="104"/>
                  <a:pt x="85" y="101"/>
                  <a:pt x="87" y="96"/>
                </a:cubicBezTo>
                <a:cubicBezTo>
                  <a:pt x="39" y="96"/>
                  <a:pt x="39" y="96"/>
                  <a:pt x="39" y="96"/>
                </a:cubicBezTo>
                <a:cubicBezTo>
                  <a:pt x="39" y="99"/>
                  <a:pt x="37" y="102"/>
                  <a:pt x="36" y="104"/>
                </a:cubicBezTo>
                <a:close/>
                <a:moveTo>
                  <a:pt x="24" y="72"/>
                </a:moveTo>
                <a:cubicBezTo>
                  <a:pt x="16" y="72"/>
                  <a:pt x="16" y="72"/>
                  <a:pt x="16" y="72"/>
                </a:cubicBezTo>
                <a:cubicBezTo>
                  <a:pt x="16" y="80"/>
                  <a:pt x="16" y="80"/>
                  <a:pt x="16" y="80"/>
                </a:cubicBezTo>
                <a:cubicBezTo>
                  <a:pt x="24" y="80"/>
                  <a:pt x="24" y="80"/>
                  <a:pt x="24" y="80"/>
                </a:cubicBezTo>
                <a:lnTo>
                  <a:pt x="24" y="72"/>
                </a:lnTo>
                <a:close/>
                <a:moveTo>
                  <a:pt x="72" y="72"/>
                </a:moveTo>
                <a:cubicBezTo>
                  <a:pt x="32" y="72"/>
                  <a:pt x="32" y="72"/>
                  <a:pt x="32" y="72"/>
                </a:cubicBezTo>
                <a:cubicBezTo>
                  <a:pt x="32" y="80"/>
                  <a:pt x="32" y="80"/>
                  <a:pt x="32" y="80"/>
                </a:cubicBezTo>
                <a:cubicBezTo>
                  <a:pt x="72" y="80"/>
                  <a:pt x="72" y="80"/>
                  <a:pt x="72" y="80"/>
                </a:cubicBezTo>
                <a:lnTo>
                  <a:pt x="72" y="72"/>
                </a:lnTo>
                <a:close/>
                <a:moveTo>
                  <a:pt x="24" y="48"/>
                </a:moveTo>
                <a:cubicBezTo>
                  <a:pt x="16" y="48"/>
                  <a:pt x="16" y="48"/>
                  <a:pt x="16" y="48"/>
                </a:cubicBezTo>
                <a:cubicBezTo>
                  <a:pt x="16" y="56"/>
                  <a:pt x="16" y="56"/>
                  <a:pt x="16" y="56"/>
                </a:cubicBezTo>
                <a:cubicBezTo>
                  <a:pt x="24" y="56"/>
                  <a:pt x="24" y="56"/>
                  <a:pt x="24" y="56"/>
                </a:cubicBezTo>
                <a:lnTo>
                  <a:pt x="24" y="48"/>
                </a:lnTo>
                <a:close/>
                <a:moveTo>
                  <a:pt x="72" y="48"/>
                </a:moveTo>
                <a:cubicBezTo>
                  <a:pt x="32" y="48"/>
                  <a:pt x="32" y="48"/>
                  <a:pt x="32" y="48"/>
                </a:cubicBezTo>
                <a:cubicBezTo>
                  <a:pt x="32" y="56"/>
                  <a:pt x="32" y="56"/>
                  <a:pt x="32" y="56"/>
                </a:cubicBezTo>
                <a:cubicBezTo>
                  <a:pt x="72" y="56"/>
                  <a:pt x="72" y="56"/>
                  <a:pt x="72" y="56"/>
                </a:cubicBezTo>
                <a:lnTo>
                  <a:pt x="72" y="48"/>
                </a:lnTo>
                <a:close/>
                <a:moveTo>
                  <a:pt x="24" y="24"/>
                </a:moveTo>
                <a:cubicBezTo>
                  <a:pt x="16" y="24"/>
                  <a:pt x="16" y="24"/>
                  <a:pt x="16" y="24"/>
                </a:cubicBezTo>
                <a:cubicBezTo>
                  <a:pt x="16" y="32"/>
                  <a:pt x="16" y="32"/>
                  <a:pt x="16" y="32"/>
                </a:cubicBezTo>
                <a:cubicBezTo>
                  <a:pt x="24" y="32"/>
                  <a:pt x="24" y="32"/>
                  <a:pt x="24" y="32"/>
                </a:cubicBezTo>
                <a:lnTo>
                  <a:pt x="24" y="24"/>
                </a:lnTo>
                <a:close/>
                <a:moveTo>
                  <a:pt x="72" y="24"/>
                </a:moveTo>
                <a:cubicBezTo>
                  <a:pt x="32" y="24"/>
                  <a:pt x="32" y="24"/>
                  <a:pt x="32" y="24"/>
                </a:cubicBezTo>
                <a:cubicBezTo>
                  <a:pt x="32" y="32"/>
                  <a:pt x="32" y="32"/>
                  <a:pt x="32" y="32"/>
                </a:cubicBezTo>
                <a:cubicBezTo>
                  <a:pt x="72" y="32"/>
                  <a:pt x="72" y="32"/>
                  <a:pt x="72" y="32"/>
                </a:cubicBezTo>
                <a:lnTo>
                  <a:pt x="72" y="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232" tIns="33616" rIns="67232" bIns="33616" numCol="1" anchor="t" anchorCtr="0" compatLnSpc="1"/>
          <a:lstStyle>
            <a:defPPr>
              <a:defRPr lang="en-US"/>
            </a:defPPr>
            <a:lvl1pPr marL="0" algn="l" defTabSz="93218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090" algn="l" defTabSz="93218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815" algn="l" defTabSz="93218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8905" algn="l" defTabSz="93218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630" algn="l" defTabSz="93218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720" algn="l" defTabSz="93218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445" algn="l" defTabSz="93218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35" algn="l" defTabSz="93218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1260" algn="l" defTabSz="93218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endParaRPr lang="en-US" sz="1325" dirty="0"/>
          </a:p>
        </p:txBody>
      </p:sp>
    </p:spTree>
    <p:extLst>
      <p:ext uri="{BB962C8B-B14F-4D97-AF65-F5344CB8AC3E}">
        <p14:creationId xmlns:p14="http://schemas.microsoft.com/office/powerpoint/2010/main" val="61705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9" grpId="0"/>
      <p:bldP spid="51" grpId="0"/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E286967-88E8-E548-A115-648E234B1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Three</a:t>
            </a:r>
            <a:r>
              <a:rPr kumimoji="1" lang="zh-CN" altLang="en-US" dirty="0"/>
              <a:t> </a:t>
            </a:r>
            <a:r>
              <a:rPr kumimoji="1" lang="en-US" altLang="zh-CN" dirty="0"/>
              <a:t>approaches</a:t>
            </a:r>
            <a:r>
              <a:rPr kumimoji="1" lang="zh-CN" altLang="en-US" dirty="0"/>
              <a:t> </a:t>
            </a:r>
            <a:r>
              <a:rPr kumimoji="1" lang="en-US" altLang="zh-CN" dirty="0"/>
              <a:t>move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cloud</a:t>
            </a:r>
            <a:r>
              <a:rPr kumimoji="1" lang="zh-CN" altLang="en-US" dirty="0"/>
              <a:t> 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2917673-ABC2-D747-A658-76069E078F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0348" y="6364892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C76D793-FE5B-754E-943C-4F8D26A84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59288" y="6364892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83D320F-CA85-A749-A2F1-C78A83DA3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53485" y="6364892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sp>
        <p:nvSpPr>
          <p:cNvPr id="6" name="圆角矩形 94">
            <a:extLst>
              <a:ext uri="{FF2B5EF4-FFF2-40B4-BE49-F238E27FC236}">
                <a16:creationId xmlns:a16="http://schemas.microsoft.com/office/drawing/2014/main" id="{84E7988D-F1F7-CE47-82CD-0375707AE343}"/>
              </a:ext>
            </a:extLst>
          </p:cNvPr>
          <p:cNvSpPr/>
          <p:nvPr/>
        </p:nvSpPr>
        <p:spPr>
          <a:xfrm>
            <a:off x="1626468" y="3702299"/>
            <a:ext cx="8891270" cy="2520000"/>
          </a:xfrm>
          <a:prstGeom prst="roundRect">
            <a:avLst>
              <a:gd name="adj" fmla="val 16667"/>
            </a:avLst>
          </a:prstGeom>
          <a:solidFill>
            <a:srgbClr val="F1F1F1"/>
          </a:solidFill>
          <a:ln w="12700" cmpd="sng">
            <a:solidFill>
              <a:schemeClr val="accent5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endParaRPr lang="zh-CN" altLang="en-US" sz="16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" name="Freeform 15">
            <a:extLst>
              <a:ext uri="{FF2B5EF4-FFF2-40B4-BE49-F238E27FC236}">
                <a16:creationId xmlns:a16="http://schemas.microsoft.com/office/drawing/2014/main" id="{A9CD872F-D5AB-5F40-A18A-1D3AAE2E7F69}"/>
              </a:ext>
            </a:extLst>
          </p:cNvPr>
          <p:cNvSpPr>
            <a:spLocks noChangeAspect="1" noEditPoints="1"/>
          </p:cNvSpPr>
          <p:nvPr/>
        </p:nvSpPr>
        <p:spPr>
          <a:xfrm>
            <a:off x="4587938" y="781441"/>
            <a:ext cx="2514600" cy="1100137"/>
          </a:xfrm>
          <a:custGeom>
            <a:avLst/>
            <a:gdLst>
              <a:gd name="txL" fmla="*/ 0 w 1588"/>
              <a:gd name="txT" fmla="*/ 0 h 1092"/>
              <a:gd name="txR" fmla="*/ 1588 w 1588"/>
              <a:gd name="txB" fmla="*/ 1092 h 1092"/>
            </a:gdLst>
            <a:ahLst/>
            <a:cxnLst>
              <a:cxn ang="0">
                <a:pos x="1288" y="278"/>
              </a:cxn>
              <a:cxn ang="0">
                <a:pos x="1246" y="182"/>
              </a:cxn>
              <a:cxn ang="0">
                <a:pos x="1180" y="101"/>
              </a:cxn>
              <a:cxn ang="0">
                <a:pos x="1095" y="42"/>
              </a:cxn>
              <a:cxn ang="0">
                <a:pos x="996" y="6"/>
              </a:cxn>
              <a:cxn ang="0">
                <a:pos x="895" y="1"/>
              </a:cxn>
              <a:cxn ang="0">
                <a:pos x="732" y="52"/>
              </a:cxn>
              <a:cxn ang="0">
                <a:pos x="610" y="168"/>
              </a:cxn>
              <a:cxn ang="0">
                <a:pos x="533" y="236"/>
              </a:cxn>
              <a:cxn ang="0">
                <a:pos x="420" y="244"/>
              </a:cxn>
              <a:cxn ang="0">
                <a:pos x="300" y="322"/>
              </a:cxn>
              <a:cxn ang="0">
                <a:pos x="238" y="453"/>
              </a:cxn>
              <a:cxn ang="0">
                <a:pos x="140" y="519"/>
              </a:cxn>
              <a:cxn ang="0">
                <a:pos x="38" y="630"/>
              </a:cxn>
              <a:cxn ang="0">
                <a:pos x="0" y="780"/>
              </a:cxn>
              <a:cxn ang="0">
                <a:pos x="10" y="858"/>
              </a:cxn>
              <a:cxn ang="0">
                <a:pos x="46" y="942"/>
              </a:cxn>
              <a:cxn ang="0">
                <a:pos x="102" y="1011"/>
              </a:cxn>
              <a:cxn ang="0">
                <a:pos x="178" y="1062"/>
              </a:cxn>
              <a:cxn ang="0">
                <a:pos x="265" y="1089"/>
              </a:cxn>
              <a:cxn ang="0">
                <a:pos x="1252" y="1090"/>
              </a:cxn>
              <a:cxn ang="0">
                <a:pos x="1354" y="1064"/>
              </a:cxn>
              <a:cxn ang="0">
                <a:pos x="1443" y="1013"/>
              </a:cxn>
              <a:cxn ang="0">
                <a:pos x="1512" y="941"/>
              </a:cxn>
              <a:cxn ang="0">
                <a:pos x="1562" y="852"/>
              </a:cxn>
              <a:cxn ang="0">
                <a:pos x="1586" y="751"/>
              </a:cxn>
              <a:cxn ang="0">
                <a:pos x="1585" y="667"/>
              </a:cxn>
              <a:cxn ang="0">
                <a:pos x="1541" y="534"/>
              </a:cxn>
              <a:cxn ang="0">
                <a:pos x="1416" y="398"/>
              </a:cxn>
              <a:cxn ang="0">
                <a:pos x="1300" y="348"/>
              </a:cxn>
              <a:cxn ang="0">
                <a:pos x="299" y="1039"/>
              </a:cxn>
              <a:cxn ang="0">
                <a:pos x="168" y="995"/>
              </a:cxn>
              <a:cxn ang="0">
                <a:pos x="73" y="881"/>
              </a:cxn>
              <a:cxn ang="0">
                <a:pos x="53" y="780"/>
              </a:cxn>
              <a:cxn ang="0">
                <a:pos x="88" y="650"/>
              </a:cxn>
              <a:cxn ang="0">
                <a:pos x="180" y="557"/>
              </a:cxn>
              <a:cxn ang="0">
                <a:pos x="287" y="494"/>
              </a:cxn>
              <a:cxn ang="0">
                <a:pos x="312" y="395"/>
              </a:cxn>
              <a:cxn ang="0">
                <a:pos x="395" y="312"/>
              </a:cxn>
              <a:cxn ang="0">
                <a:pos x="494" y="286"/>
              </a:cxn>
              <a:cxn ang="0">
                <a:pos x="612" y="286"/>
              </a:cxn>
              <a:cxn ang="0">
                <a:pos x="673" y="171"/>
              </a:cxn>
              <a:cxn ang="0">
                <a:pos x="796" y="78"/>
              </a:cxn>
              <a:cxn ang="0">
                <a:pos x="924" y="53"/>
              </a:cxn>
              <a:cxn ang="0">
                <a:pos x="1018" y="66"/>
              </a:cxn>
              <a:cxn ang="0">
                <a:pos x="1103" y="107"/>
              </a:cxn>
              <a:cxn ang="0">
                <a:pos x="1172" y="168"/>
              </a:cxn>
              <a:cxn ang="0">
                <a:pos x="1220" y="247"/>
              </a:cxn>
              <a:cxn ang="0">
                <a:pos x="1246" y="338"/>
              </a:cxn>
              <a:cxn ang="0">
                <a:pos x="1298" y="403"/>
              </a:cxn>
              <a:cxn ang="0">
                <a:pos x="1441" y="487"/>
              </a:cxn>
              <a:cxn ang="0">
                <a:pos x="1524" y="630"/>
              </a:cxn>
              <a:cxn ang="0">
                <a:pos x="1534" y="746"/>
              </a:cxn>
              <a:cxn ang="0">
                <a:pos x="1512" y="832"/>
              </a:cxn>
              <a:cxn ang="0">
                <a:pos x="1410" y="971"/>
              </a:cxn>
              <a:cxn ang="0">
                <a:pos x="1307" y="1025"/>
              </a:cxn>
            </a:cxnLst>
            <a:rect l="txL" t="txT" r="txR" b="txB"/>
            <a:pathLst>
              <a:path w="1588" h="1092">
                <a:moveTo>
                  <a:pt x="1300" y="348"/>
                </a:moveTo>
                <a:lnTo>
                  <a:pt x="1300" y="348"/>
                </a:lnTo>
                <a:lnTo>
                  <a:pt x="1298" y="330"/>
                </a:lnTo>
                <a:lnTo>
                  <a:pt x="1296" y="313"/>
                </a:lnTo>
                <a:lnTo>
                  <a:pt x="1293" y="295"/>
                </a:lnTo>
                <a:lnTo>
                  <a:pt x="1288" y="278"/>
                </a:lnTo>
                <a:lnTo>
                  <a:pt x="1283" y="260"/>
                </a:lnTo>
                <a:lnTo>
                  <a:pt x="1277" y="244"/>
                </a:lnTo>
                <a:lnTo>
                  <a:pt x="1270" y="228"/>
                </a:lnTo>
                <a:lnTo>
                  <a:pt x="1263" y="212"/>
                </a:lnTo>
                <a:lnTo>
                  <a:pt x="1255" y="196"/>
                </a:lnTo>
                <a:lnTo>
                  <a:pt x="1246" y="182"/>
                </a:lnTo>
                <a:lnTo>
                  <a:pt x="1237" y="167"/>
                </a:lnTo>
                <a:lnTo>
                  <a:pt x="1227" y="153"/>
                </a:lnTo>
                <a:lnTo>
                  <a:pt x="1216" y="139"/>
                </a:lnTo>
                <a:lnTo>
                  <a:pt x="1205" y="126"/>
                </a:lnTo>
                <a:lnTo>
                  <a:pt x="1193" y="113"/>
                </a:lnTo>
                <a:lnTo>
                  <a:pt x="1180" y="101"/>
                </a:lnTo>
                <a:lnTo>
                  <a:pt x="1167" y="89"/>
                </a:lnTo>
                <a:lnTo>
                  <a:pt x="1154" y="78"/>
                </a:lnTo>
                <a:lnTo>
                  <a:pt x="1140" y="68"/>
                </a:lnTo>
                <a:lnTo>
                  <a:pt x="1126" y="58"/>
                </a:lnTo>
                <a:lnTo>
                  <a:pt x="1110" y="50"/>
                </a:lnTo>
                <a:lnTo>
                  <a:pt x="1095" y="42"/>
                </a:lnTo>
                <a:lnTo>
                  <a:pt x="1079" y="34"/>
                </a:lnTo>
                <a:lnTo>
                  <a:pt x="1064" y="26"/>
                </a:lnTo>
                <a:lnTo>
                  <a:pt x="1047" y="21"/>
                </a:lnTo>
                <a:lnTo>
                  <a:pt x="1031" y="15"/>
                </a:lnTo>
                <a:lnTo>
                  <a:pt x="1014" y="11"/>
                </a:lnTo>
                <a:lnTo>
                  <a:pt x="996" y="6"/>
                </a:lnTo>
                <a:lnTo>
                  <a:pt x="978" y="3"/>
                </a:lnTo>
                <a:lnTo>
                  <a:pt x="961" y="1"/>
                </a:lnTo>
                <a:lnTo>
                  <a:pt x="942" y="0"/>
                </a:lnTo>
                <a:lnTo>
                  <a:pt x="924" y="0"/>
                </a:lnTo>
                <a:lnTo>
                  <a:pt x="924" y="0"/>
                </a:lnTo>
                <a:lnTo>
                  <a:pt x="895" y="1"/>
                </a:lnTo>
                <a:lnTo>
                  <a:pt x="866" y="4"/>
                </a:lnTo>
                <a:lnTo>
                  <a:pt x="837" y="10"/>
                </a:lnTo>
                <a:lnTo>
                  <a:pt x="810" y="17"/>
                </a:lnTo>
                <a:lnTo>
                  <a:pt x="783" y="27"/>
                </a:lnTo>
                <a:lnTo>
                  <a:pt x="757" y="38"/>
                </a:lnTo>
                <a:lnTo>
                  <a:pt x="732" y="52"/>
                </a:lnTo>
                <a:lnTo>
                  <a:pt x="708" y="67"/>
                </a:lnTo>
                <a:lnTo>
                  <a:pt x="686" y="84"/>
                </a:lnTo>
                <a:lnTo>
                  <a:pt x="665" y="103"/>
                </a:lnTo>
                <a:lnTo>
                  <a:pt x="645" y="123"/>
                </a:lnTo>
                <a:lnTo>
                  <a:pt x="626" y="145"/>
                </a:lnTo>
                <a:lnTo>
                  <a:pt x="610" y="168"/>
                </a:lnTo>
                <a:lnTo>
                  <a:pt x="595" y="193"/>
                </a:lnTo>
                <a:lnTo>
                  <a:pt x="582" y="218"/>
                </a:lnTo>
                <a:lnTo>
                  <a:pt x="571" y="245"/>
                </a:lnTo>
                <a:lnTo>
                  <a:pt x="571" y="245"/>
                </a:lnTo>
                <a:lnTo>
                  <a:pt x="552" y="239"/>
                </a:lnTo>
                <a:lnTo>
                  <a:pt x="533" y="236"/>
                </a:lnTo>
                <a:lnTo>
                  <a:pt x="514" y="234"/>
                </a:lnTo>
                <a:lnTo>
                  <a:pt x="494" y="234"/>
                </a:lnTo>
                <a:lnTo>
                  <a:pt x="494" y="234"/>
                </a:lnTo>
                <a:lnTo>
                  <a:pt x="469" y="235"/>
                </a:lnTo>
                <a:lnTo>
                  <a:pt x="444" y="238"/>
                </a:lnTo>
                <a:lnTo>
                  <a:pt x="420" y="244"/>
                </a:lnTo>
                <a:lnTo>
                  <a:pt x="396" y="253"/>
                </a:lnTo>
                <a:lnTo>
                  <a:pt x="375" y="263"/>
                </a:lnTo>
                <a:lnTo>
                  <a:pt x="354" y="275"/>
                </a:lnTo>
                <a:lnTo>
                  <a:pt x="334" y="289"/>
                </a:lnTo>
                <a:lnTo>
                  <a:pt x="316" y="305"/>
                </a:lnTo>
                <a:lnTo>
                  <a:pt x="300" y="322"/>
                </a:lnTo>
                <a:lnTo>
                  <a:pt x="284" y="340"/>
                </a:lnTo>
                <a:lnTo>
                  <a:pt x="271" y="360"/>
                </a:lnTo>
                <a:lnTo>
                  <a:pt x="260" y="381"/>
                </a:lnTo>
                <a:lnTo>
                  <a:pt x="250" y="405"/>
                </a:lnTo>
                <a:lnTo>
                  <a:pt x="242" y="428"/>
                </a:lnTo>
                <a:lnTo>
                  <a:pt x="238" y="453"/>
                </a:lnTo>
                <a:lnTo>
                  <a:pt x="234" y="478"/>
                </a:lnTo>
                <a:lnTo>
                  <a:pt x="234" y="478"/>
                </a:lnTo>
                <a:lnTo>
                  <a:pt x="210" y="485"/>
                </a:lnTo>
                <a:lnTo>
                  <a:pt x="185" y="495"/>
                </a:lnTo>
                <a:lnTo>
                  <a:pt x="162" y="506"/>
                </a:lnTo>
                <a:lnTo>
                  <a:pt x="140" y="519"/>
                </a:lnTo>
                <a:lnTo>
                  <a:pt x="120" y="535"/>
                </a:lnTo>
                <a:lnTo>
                  <a:pt x="100" y="551"/>
                </a:lnTo>
                <a:lnTo>
                  <a:pt x="82" y="569"/>
                </a:lnTo>
                <a:lnTo>
                  <a:pt x="66" y="588"/>
                </a:lnTo>
                <a:lnTo>
                  <a:pt x="51" y="609"/>
                </a:lnTo>
                <a:lnTo>
                  <a:pt x="38" y="630"/>
                </a:lnTo>
                <a:lnTo>
                  <a:pt x="27" y="653"/>
                </a:lnTo>
                <a:lnTo>
                  <a:pt x="18" y="677"/>
                </a:lnTo>
                <a:lnTo>
                  <a:pt x="10" y="702"/>
                </a:lnTo>
                <a:lnTo>
                  <a:pt x="4" y="727"/>
                </a:lnTo>
                <a:lnTo>
                  <a:pt x="1" y="753"/>
                </a:lnTo>
                <a:lnTo>
                  <a:pt x="0" y="780"/>
                </a:lnTo>
                <a:lnTo>
                  <a:pt x="0" y="780"/>
                </a:lnTo>
                <a:lnTo>
                  <a:pt x="0" y="796"/>
                </a:lnTo>
                <a:lnTo>
                  <a:pt x="1" y="812"/>
                </a:lnTo>
                <a:lnTo>
                  <a:pt x="3" y="828"/>
                </a:lnTo>
                <a:lnTo>
                  <a:pt x="7" y="843"/>
                </a:lnTo>
                <a:lnTo>
                  <a:pt x="10" y="858"/>
                </a:lnTo>
                <a:lnTo>
                  <a:pt x="14" y="873"/>
                </a:lnTo>
                <a:lnTo>
                  <a:pt x="19" y="888"/>
                </a:lnTo>
                <a:lnTo>
                  <a:pt x="24" y="901"/>
                </a:lnTo>
                <a:lnTo>
                  <a:pt x="31" y="915"/>
                </a:lnTo>
                <a:lnTo>
                  <a:pt x="38" y="929"/>
                </a:lnTo>
                <a:lnTo>
                  <a:pt x="46" y="942"/>
                </a:lnTo>
                <a:lnTo>
                  <a:pt x="53" y="954"/>
                </a:lnTo>
                <a:lnTo>
                  <a:pt x="62" y="967"/>
                </a:lnTo>
                <a:lnTo>
                  <a:pt x="71" y="979"/>
                </a:lnTo>
                <a:lnTo>
                  <a:pt x="81" y="990"/>
                </a:lnTo>
                <a:lnTo>
                  <a:pt x="92" y="1001"/>
                </a:lnTo>
                <a:lnTo>
                  <a:pt x="102" y="1011"/>
                </a:lnTo>
                <a:lnTo>
                  <a:pt x="114" y="1021"/>
                </a:lnTo>
                <a:lnTo>
                  <a:pt x="125" y="1030"/>
                </a:lnTo>
                <a:lnTo>
                  <a:pt x="138" y="1039"/>
                </a:lnTo>
                <a:lnTo>
                  <a:pt x="151" y="1048"/>
                </a:lnTo>
                <a:lnTo>
                  <a:pt x="163" y="1054"/>
                </a:lnTo>
                <a:lnTo>
                  <a:pt x="178" y="1062"/>
                </a:lnTo>
                <a:lnTo>
                  <a:pt x="191" y="1068"/>
                </a:lnTo>
                <a:lnTo>
                  <a:pt x="205" y="1073"/>
                </a:lnTo>
                <a:lnTo>
                  <a:pt x="220" y="1079"/>
                </a:lnTo>
                <a:lnTo>
                  <a:pt x="234" y="1083"/>
                </a:lnTo>
                <a:lnTo>
                  <a:pt x="250" y="1086"/>
                </a:lnTo>
                <a:lnTo>
                  <a:pt x="265" y="1089"/>
                </a:lnTo>
                <a:lnTo>
                  <a:pt x="281" y="1091"/>
                </a:lnTo>
                <a:lnTo>
                  <a:pt x="297" y="1092"/>
                </a:lnTo>
                <a:lnTo>
                  <a:pt x="312" y="1092"/>
                </a:lnTo>
                <a:lnTo>
                  <a:pt x="1185" y="1092"/>
                </a:lnTo>
                <a:lnTo>
                  <a:pt x="1252" y="1090"/>
                </a:lnTo>
                <a:lnTo>
                  <a:pt x="1252" y="1090"/>
                </a:lnTo>
                <a:lnTo>
                  <a:pt x="1269" y="1088"/>
                </a:lnTo>
                <a:lnTo>
                  <a:pt x="1287" y="1084"/>
                </a:lnTo>
                <a:lnTo>
                  <a:pt x="1305" y="1081"/>
                </a:lnTo>
                <a:lnTo>
                  <a:pt x="1321" y="1075"/>
                </a:lnTo>
                <a:lnTo>
                  <a:pt x="1338" y="1070"/>
                </a:lnTo>
                <a:lnTo>
                  <a:pt x="1354" y="1064"/>
                </a:lnTo>
                <a:lnTo>
                  <a:pt x="1369" y="1058"/>
                </a:lnTo>
                <a:lnTo>
                  <a:pt x="1385" y="1050"/>
                </a:lnTo>
                <a:lnTo>
                  <a:pt x="1400" y="1041"/>
                </a:lnTo>
                <a:lnTo>
                  <a:pt x="1415" y="1032"/>
                </a:lnTo>
                <a:lnTo>
                  <a:pt x="1428" y="1023"/>
                </a:lnTo>
                <a:lnTo>
                  <a:pt x="1443" y="1013"/>
                </a:lnTo>
                <a:lnTo>
                  <a:pt x="1455" y="1002"/>
                </a:lnTo>
                <a:lnTo>
                  <a:pt x="1468" y="991"/>
                </a:lnTo>
                <a:lnTo>
                  <a:pt x="1480" y="979"/>
                </a:lnTo>
                <a:lnTo>
                  <a:pt x="1491" y="967"/>
                </a:lnTo>
                <a:lnTo>
                  <a:pt x="1502" y="954"/>
                </a:lnTo>
                <a:lnTo>
                  <a:pt x="1512" y="941"/>
                </a:lnTo>
                <a:lnTo>
                  <a:pt x="1522" y="927"/>
                </a:lnTo>
                <a:lnTo>
                  <a:pt x="1531" y="913"/>
                </a:lnTo>
                <a:lnTo>
                  <a:pt x="1540" y="898"/>
                </a:lnTo>
                <a:lnTo>
                  <a:pt x="1548" y="883"/>
                </a:lnTo>
                <a:lnTo>
                  <a:pt x="1556" y="868"/>
                </a:lnTo>
                <a:lnTo>
                  <a:pt x="1562" y="852"/>
                </a:lnTo>
                <a:lnTo>
                  <a:pt x="1568" y="836"/>
                </a:lnTo>
                <a:lnTo>
                  <a:pt x="1572" y="819"/>
                </a:lnTo>
                <a:lnTo>
                  <a:pt x="1577" y="802"/>
                </a:lnTo>
                <a:lnTo>
                  <a:pt x="1581" y="786"/>
                </a:lnTo>
                <a:lnTo>
                  <a:pt x="1584" y="768"/>
                </a:lnTo>
                <a:lnTo>
                  <a:pt x="1586" y="751"/>
                </a:lnTo>
                <a:lnTo>
                  <a:pt x="1587" y="733"/>
                </a:lnTo>
                <a:lnTo>
                  <a:pt x="1588" y="715"/>
                </a:lnTo>
                <a:lnTo>
                  <a:pt x="1588" y="715"/>
                </a:lnTo>
                <a:lnTo>
                  <a:pt x="1587" y="699"/>
                </a:lnTo>
                <a:lnTo>
                  <a:pt x="1586" y="682"/>
                </a:lnTo>
                <a:lnTo>
                  <a:pt x="1585" y="667"/>
                </a:lnTo>
                <a:lnTo>
                  <a:pt x="1582" y="651"/>
                </a:lnTo>
                <a:lnTo>
                  <a:pt x="1579" y="636"/>
                </a:lnTo>
                <a:lnTo>
                  <a:pt x="1576" y="620"/>
                </a:lnTo>
                <a:lnTo>
                  <a:pt x="1566" y="590"/>
                </a:lnTo>
                <a:lnTo>
                  <a:pt x="1555" y="561"/>
                </a:lnTo>
                <a:lnTo>
                  <a:pt x="1541" y="534"/>
                </a:lnTo>
                <a:lnTo>
                  <a:pt x="1525" y="507"/>
                </a:lnTo>
                <a:lnTo>
                  <a:pt x="1507" y="481"/>
                </a:lnTo>
                <a:lnTo>
                  <a:pt x="1487" y="458"/>
                </a:lnTo>
                <a:lnTo>
                  <a:pt x="1465" y="437"/>
                </a:lnTo>
                <a:lnTo>
                  <a:pt x="1441" y="417"/>
                </a:lnTo>
                <a:lnTo>
                  <a:pt x="1416" y="398"/>
                </a:lnTo>
                <a:lnTo>
                  <a:pt x="1389" y="383"/>
                </a:lnTo>
                <a:lnTo>
                  <a:pt x="1360" y="369"/>
                </a:lnTo>
                <a:lnTo>
                  <a:pt x="1346" y="363"/>
                </a:lnTo>
                <a:lnTo>
                  <a:pt x="1331" y="357"/>
                </a:lnTo>
                <a:lnTo>
                  <a:pt x="1316" y="353"/>
                </a:lnTo>
                <a:lnTo>
                  <a:pt x="1300" y="348"/>
                </a:lnTo>
                <a:lnTo>
                  <a:pt x="1300" y="348"/>
                </a:lnTo>
                <a:close/>
                <a:moveTo>
                  <a:pt x="1248" y="1038"/>
                </a:moveTo>
                <a:lnTo>
                  <a:pt x="1184" y="1040"/>
                </a:lnTo>
                <a:lnTo>
                  <a:pt x="312" y="1040"/>
                </a:lnTo>
                <a:lnTo>
                  <a:pt x="312" y="1040"/>
                </a:lnTo>
                <a:lnTo>
                  <a:pt x="299" y="1039"/>
                </a:lnTo>
                <a:lnTo>
                  <a:pt x="287" y="1039"/>
                </a:lnTo>
                <a:lnTo>
                  <a:pt x="260" y="1034"/>
                </a:lnTo>
                <a:lnTo>
                  <a:pt x="235" y="1028"/>
                </a:lnTo>
                <a:lnTo>
                  <a:pt x="212" y="1019"/>
                </a:lnTo>
                <a:lnTo>
                  <a:pt x="189" y="1009"/>
                </a:lnTo>
                <a:lnTo>
                  <a:pt x="168" y="995"/>
                </a:lnTo>
                <a:lnTo>
                  <a:pt x="148" y="980"/>
                </a:lnTo>
                <a:lnTo>
                  <a:pt x="129" y="963"/>
                </a:lnTo>
                <a:lnTo>
                  <a:pt x="112" y="945"/>
                </a:lnTo>
                <a:lnTo>
                  <a:pt x="98" y="925"/>
                </a:lnTo>
                <a:lnTo>
                  <a:pt x="84" y="903"/>
                </a:lnTo>
                <a:lnTo>
                  <a:pt x="73" y="881"/>
                </a:lnTo>
                <a:lnTo>
                  <a:pt x="64" y="857"/>
                </a:lnTo>
                <a:lnTo>
                  <a:pt x="58" y="832"/>
                </a:lnTo>
                <a:lnTo>
                  <a:pt x="54" y="807"/>
                </a:lnTo>
                <a:lnTo>
                  <a:pt x="53" y="793"/>
                </a:lnTo>
                <a:lnTo>
                  <a:pt x="53" y="780"/>
                </a:lnTo>
                <a:lnTo>
                  <a:pt x="53" y="780"/>
                </a:lnTo>
                <a:lnTo>
                  <a:pt x="54" y="757"/>
                </a:lnTo>
                <a:lnTo>
                  <a:pt x="57" y="735"/>
                </a:lnTo>
                <a:lnTo>
                  <a:pt x="62" y="712"/>
                </a:lnTo>
                <a:lnTo>
                  <a:pt x="69" y="690"/>
                </a:lnTo>
                <a:lnTo>
                  <a:pt x="78" y="670"/>
                </a:lnTo>
                <a:lnTo>
                  <a:pt x="88" y="650"/>
                </a:lnTo>
                <a:lnTo>
                  <a:pt x="100" y="631"/>
                </a:lnTo>
                <a:lnTo>
                  <a:pt x="113" y="613"/>
                </a:lnTo>
                <a:lnTo>
                  <a:pt x="128" y="598"/>
                </a:lnTo>
                <a:lnTo>
                  <a:pt x="144" y="582"/>
                </a:lnTo>
                <a:lnTo>
                  <a:pt x="162" y="569"/>
                </a:lnTo>
                <a:lnTo>
                  <a:pt x="180" y="557"/>
                </a:lnTo>
                <a:lnTo>
                  <a:pt x="200" y="546"/>
                </a:lnTo>
                <a:lnTo>
                  <a:pt x="221" y="537"/>
                </a:lnTo>
                <a:lnTo>
                  <a:pt x="243" y="530"/>
                </a:lnTo>
                <a:lnTo>
                  <a:pt x="265" y="525"/>
                </a:lnTo>
                <a:lnTo>
                  <a:pt x="288" y="521"/>
                </a:lnTo>
                <a:lnTo>
                  <a:pt x="287" y="494"/>
                </a:lnTo>
                <a:lnTo>
                  <a:pt x="287" y="494"/>
                </a:lnTo>
                <a:lnTo>
                  <a:pt x="288" y="472"/>
                </a:lnTo>
                <a:lnTo>
                  <a:pt x="291" y="453"/>
                </a:lnTo>
                <a:lnTo>
                  <a:pt x="297" y="433"/>
                </a:lnTo>
                <a:lnTo>
                  <a:pt x="303" y="414"/>
                </a:lnTo>
                <a:lnTo>
                  <a:pt x="312" y="395"/>
                </a:lnTo>
                <a:lnTo>
                  <a:pt x="322" y="378"/>
                </a:lnTo>
                <a:lnTo>
                  <a:pt x="334" y="361"/>
                </a:lnTo>
                <a:lnTo>
                  <a:pt x="348" y="347"/>
                </a:lnTo>
                <a:lnTo>
                  <a:pt x="363" y="334"/>
                </a:lnTo>
                <a:lnTo>
                  <a:pt x="379" y="322"/>
                </a:lnTo>
                <a:lnTo>
                  <a:pt x="395" y="312"/>
                </a:lnTo>
                <a:lnTo>
                  <a:pt x="414" y="303"/>
                </a:lnTo>
                <a:lnTo>
                  <a:pt x="433" y="296"/>
                </a:lnTo>
                <a:lnTo>
                  <a:pt x="453" y="290"/>
                </a:lnTo>
                <a:lnTo>
                  <a:pt x="473" y="287"/>
                </a:lnTo>
                <a:lnTo>
                  <a:pt x="494" y="286"/>
                </a:lnTo>
                <a:lnTo>
                  <a:pt x="494" y="286"/>
                </a:lnTo>
                <a:lnTo>
                  <a:pt x="515" y="287"/>
                </a:lnTo>
                <a:lnTo>
                  <a:pt x="536" y="290"/>
                </a:lnTo>
                <a:lnTo>
                  <a:pt x="556" y="296"/>
                </a:lnTo>
                <a:lnTo>
                  <a:pt x="576" y="303"/>
                </a:lnTo>
                <a:lnTo>
                  <a:pt x="604" y="315"/>
                </a:lnTo>
                <a:lnTo>
                  <a:pt x="612" y="286"/>
                </a:lnTo>
                <a:lnTo>
                  <a:pt x="612" y="286"/>
                </a:lnTo>
                <a:lnTo>
                  <a:pt x="621" y="260"/>
                </a:lnTo>
                <a:lnTo>
                  <a:pt x="631" y="237"/>
                </a:lnTo>
                <a:lnTo>
                  <a:pt x="644" y="214"/>
                </a:lnTo>
                <a:lnTo>
                  <a:pt x="657" y="192"/>
                </a:lnTo>
                <a:lnTo>
                  <a:pt x="673" y="171"/>
                </a:lnTo>
                <a:lnTo>
                  <a:pt x="691" y="152"/>
                </a:lnTo>
                <a:lnTo>
                  <a:pt x="710" y="134"/>
                </a:lnTo>
                <a:lnTo>
                  <a:pt x="730" y="117"/>
                </a:lnTo>
                <a:lnTo>
                  <a:pt x="751" y="103"/>
                </a:lnTo>
                <a:lnTo>
                  <a:pt x="773" y="89"/>
                </a:lnTo>
                <a:lnTo>
                  <a:pt x="796" y="78"/>
                </a:lnTo>
                <a:lnTo>
                  <a:pt x="821" y="69"/>
                </a:lnTo>
                <a:lnTo>
                  <a:pt x="845" y="62"/>
                </a:lnTo>
                <a:lnTo>
                  <a:pt x="871" y="56"/>
                </a:lnTo>
                <a:lnTo>
                  <a:pt x="897" y="54"/>
                </a:lnTo>
                <a:lnTo>
                  <a:pt x="924" y="53"/>
                </a:lnTo>
                <a:lnTo>
                  <a:pt x="924" y="53"/>
                </a:lnTo>
                <a:lnTo>
                  <a:pt x="941" y="53"/>
                </a:lnTo>
                <a:lnTo>
                  <a:pt x="956" y="54"/>
                </a:lnTo>
                <a:lnTo>
                  <a:pt x="973" y="56"/>
                </a:lnTo>
                <a:lnTo>
                  <a:pt x="988" y="58"/>
                </a:lnTo>
                <a:lnTo>
                  <a:pt x="1004" y="63"/>
                </a:lnTo>
                <a:lnTo>
                  <a:pt x="1018" y="66"/>
                </a:lnTo>
                <a:lnTo>
                  <a:pt x="1034" y="72"/>
                </a:lnTo>
                <a:lnTo>
                  <a:pt x="1048" y="77"/>
                </a:lnTo>
                <a:lnTo>
                  <a:pt x="1063" y="84"/>
                </a:lnTo>
                <a:lnTo>
                  <a:pt x="1076" y="91"/>
                </a:lnTo>
                <a:lnTo>
                  <a:pt x="1089" y="98"/>
                </a:lnTo>
                <a:lnTo>
                  <a:pt x="1103" y="107"/>
                </a:lnTo>
                <a:lnTo>
                  <a:pt x="1115" y="116"/>
                </a:lnTo>
                <a:lnTo>
                  <a:pt x="1127" y="125"/>
                </a:lnTo>
                <a:lnTo>
                  <a:pt x="1139" y="135"/>
                </a:lnTo>
                <a:lnTo>
                  <a:pt x="1150" y="146"/>
                </a:lnTo>
                <a:lnTo>
                  <a:pt x="1162" y="157"/>
                </a:lnTo>
                <a:lnTo>
                  <a:pt x="1172" y="168"/>
                </a:lnTo>
                <a:lnTo>
                  <a:pt x="1182" y="181"/>
                </a:lnTo>
                <a:lnTo>
                  <a:pt x="1190" y="193"/>
                </a:lnTo>
                <a:lnTo>
                  <a:pt x="1199" y="206"/>
                </a:lnTo>
                <a:lnTo>
                  <a:pt x="1207" y="219"/>
                </a:lnTo>
                <a:lnTo>
                  <a:pt x="1214" y="233"/>
                </a:lnTo>
                <a:lnTo>
                  <a:pt x="1220" y="247"/>
                </a:lnTo>
                <a:lnTo>
                  <a:pt x="1227" y="262"/>
                </a:lnTo>
                <a:lnTo>
                  <a:pt x="1232" y="276"/>
                </a:lnTo>
                <a:lnTo>
                  <a:pt x="1237" y="292"/>
                </a:lnTo>
                <a:lnTo>
                  <a:pt x="1240" y="307"/>
                </a:lnTo>
                <a:lnTo>
                  <a:pt x="1244" y="323"/>
                </a:lnTo>
                <a:lnTo>
                  <a:pt x="1246" y="338"/>
                </a:lnTo>
                <a:lnTo>
                  <a:pt x="1247" y="355"/>
                </a:lnTo>
                <a:lnTo>
                  <a:pt x="1248" y="370"/>
                </a:lnTo>
                <a:lnTo>
                  <a:pt x="1248" y="393"/>
                </a:lnTo>
                <a:lnTo>
                  <a:pt x="1269" y="396"/>
                </a:lnTo>
                <a:lnTo>
                  <a:pt x="1269" y="396"/>
                </a:lnTo>
                <a:lnTo>
                  <a:pt x="1298" y="403"/>
                </a:lnTo>
                <a:lnTo>
                  <a:pt x="1325" y="411"/>
                </a:lnTo>
                <a:lnTo>
                  <a:pt x="1351" y="423"/>
                </a:lnTo>
                <a:lnTo>
                  <a:pt x="1376" y="436"/>
                </a:lnTo>
                <a:lnTo>
                  <a:pt x="1399" y="451"/>
                </a:lnTo>
                <a:lnTo>
                  <a:pt x="1421" y="468"/>
                </a:lnTo>
                <a:lnTo>
                  <a:pt x="1441" y="487"/>
                </a:lnTo>
                <a:lnTo>
                  <a:pt x="1460" y="508"/>
                </a:lnTo>
                <a:lnTo>
                  <a:pt x="1477" y="529"/>
                </a:lnTo>
                <a:lnTo>
                  <a:pt x="1491" y="554"/>
                </a:lnTo>
                <a:lnTo>
                  <a:pt x="1504" y="578"/>
                </a:lnTo>
                <a:lnTo>
                  <a:pt x="1515" y="604"/>
                </a:lnTo>
                <a:lnTo>
                  <a:pt x="1524" y="630"/>
                </a:lnTo>
                <a:lnTo>
                  <a:pt x="1529" y="658"/>
                </a:lnTo>
                <a:lnTo>
                  <a:pt x="1534" y="686"/>
                </a:lnTo>
                <a:lnTo>
                  <a:pt x="1535" y="715"/>
                </a:lnTo>
                <a:lnTo>
                  <a:pt x="1535" y="715"/>
                </a:lnTo>
                <a:lnTo>
                  <a:pt x="1535" y="730"/>
                </a:lnTo>
                <a:lnTo>
                  <a:pt x="1534" y="746"/>
                </a:lnTo>
                <a:lnTo>
                  <a:pt x="1531" y="761"/>
                </a:lnTo>
                <a:lnTo>
                  <a:pt x="1529" y="776"/>
                </a:lnTo>
                <a:lnTo>
                  <a:pt x="1526" y="790"/>
                </a:lnTo>
                <a:lnTo>
                  <a:pt x="1522" y="804"/>
                </a:lnTo>
                <a:lnTo>
                  <a:pt x="1518" y="819"/>
                </a:lnTo>
                <a:lnTo>
                  <a:pt x="1512" y="832"/>
                </a:lnTo>
                <a:lnTo>
                  <a:pt x="1501" y="860"/>
                </a:lnTo>
                <a:lnTo>
                  <a:pt x="1487" y="885"/>
                </a:lnTo>
                <a:lnTo>
                  <a:pt x="1470" y="909"/>
                </a:lnTo>
                <a:lnTo>
                  <a:pt x="1453" y="931"/>
                </a:lnTo>
                <a:lnTo>
                  <a:pt x="1433" y="952"/>
                </a:lnTo>
                <a:lnTo>
                  <a:pt x="1410" y="971"/>
                </a:lnTo>
                <a:lnTo>
                  <a:pt x="1387" y="988"/>
                </a:lnTo>
                <a:lnTo>
                  <a:pt x="1361" y="1002"/>
                </a:lnTo>
                <a:lnTo>
                  <a:pt x="1348" y="1009"/>
                </a:lnTo>
                <a:lnTo>
                  <a:pt x="1335" y="1015"/>
                </a:lnTo>
                <a:lnTo>
                  <a:pt x="1321" y="1020"/>
                </a:lnTo>
                <a:lnTo>
                  <a:pt x="1307" y="1025"/>
                </a:lnTo>
                <a:lnTo>
                  <a:pt x="1293" y="1029"/>
                </a:lnTo>
                <a:lnTo>
                  <a:pt x="1278" y="1032"/>
                </a:lnTo>
                <a:lnTo>
                  <a:pt x="1263" y="1035"/>
                </a:lnTo>
                <a:lnTo>
                  <a:pt x="1248" y="1038"/>
                </a:lnTo>
                <a:lnTo>
                  <a:pt x="1248" y="1038"/>
                </a:lnTo>
                <a:close/>
              </a:path>
            </a:pathLst>
          </a:custGeom>
          <a:solidFill>
            <a:srgbClr val="0170C1">
              <a:alpha val="100000"/>
            </a:srgbClr>
          </a:solidFill>
          <a:ln w="9525" cap="flat" cmpd="sng">
            <a:solidFill>
              <a:srgbClr val="0170C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square" lIns="122555" tIns="60960" rIns="122555" bIns="60960" anchor="t"/>
          <a:lstStyle/>
          <a:p>
            <a:r>
              <a:rPr lang="en-US" altLang="zh-CN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</a:t>
            </a:r>
            <a:endParaRPr lang="zh-CN" altLang="en-US" sz="3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r>
              <a:rPr lang="en-US" altLang="zh-CN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</a:t>
            </a:r>
            <a:endParaRPr lang="zh-CN" altLang="en-US" sz="3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" name="Freeform 15">
            <a:extLst>
              <a:ext uri="{FF2B5EF4-FFF2-40B4-BE49-F238E27FC236}">
                <a16:creationId xmlns:a16="http://schemas.microsoft.com/office/drawing/2014/main" id="{DB6E4EB1-ACFB-7644-9F88-769EFF3C9967}"/>
              </a:ext>
            </a:extLst>
          </p:cNvPr>
          <p:cNvSpPr>
            <a:spLocks noChangeAspect="1" noEditPoints="1"/>
          </p:cNvSpPr>
          <p:nvPr/>
        </p:nvSpPr>
        <p:spPr>
          <a:xfrm>
            <a:off x="1605661" y="781441"/>
            <a:ext cx="2373312" cy="1100137"/>
          </a:xfrm>
          <a:custGeom>
            <a:avLst/>
            <a:gdLst>
              <a:gd name="txL" fmla="*/ 0 w 1588"/>
              <a:gd name="txT" fmla="*/ 0 h 1092"/>
              <a:gd name="txR" fmla="*/ 1588 w 1588"/>
              <a:gd name="txB" fmla="*/ 1092 h 1092"/>
            </a:gdLst>
            <a:ahLst/>
            <a:cxnLst>
              <a:cxn ang="0">
                <a:pos x="1288" y="278"/>
              </a:cxn>
              <a:cxn ang="0">
                <a:pos x="1246" y="182"/>
              </a:cxn>
              <a:cxn ang="0">
                <a:pos x="1180" y="101"/>
              </a:cxn>
              <a:cxn ang="0">
                <a:pos x="1095" y="42"/>
              </a:cxn>
              <a:cxn ang="0">
                <a:pos x="996" y="6"/>
              </a:cxn>
              <a:cxn ang="0">
                <a:pos x="895" y="1"/>
              </a:cxn>
              <a:cxn ang="0">
                <a:pos x="732" y="52"/>
              </a:cxn>
              <a:cxn ang="0">
                <a:pos x="610" y="168"/>
              </a:cxn>
              <a:cxn ang="0">
                <a:pos x="533" y="236"/>
              </a:cxn>
              <a:cxn ang="0">
                <a:pos x="420" y="244"/>
              </a:cxn>
              <a:cxn ang="0">
                <a:pos x="300" y="322"/>
              </a:cxn>
              <a:cxn ang="0">
                <a:pos x="238" y="453"/>
              </a:cxn>
              <a:cxn ang="0">
                <a:pos x="140" y="519"/>
              </a:cxn>
              <a:cxn ang="0">
                <a:pos x="38" y="630"/>
              </a:cxn>
              <a:cxn ang="0">
                <a:pos x="0" y="780"/>
              </a:cxn>
              <a:cxn ang="0">
                <a:pos x="10" y="858"/>
              </a:cxn>
              <a:cxn ang="0">
                <a:pos x="46" y="942"/>
              </a:cxn>
              <a:cxn ang="0">
                <a:pos x="102" y="1011"/>
              </a:cxn>
              <a:cxn ang="0">
                <a:pos x="178" y="1062"/>
              </a:cxn>
              <a:cxn ang="0">
                <a:pos x="265" y="1089"/>
              </a:cxn>
              <a:cxn ang="0">
                <a:pos x="1252" y="1090"/>
              </a:cxn>
              <a:cxn ang="0">
                <a:pos x="1354" y="1064"/>
              </a:cxn>
              <a:cxn ang="0">
                <a:pos x="1443" y="1013"/>
              </a:cxn>
              <a:cxn ang="0">
                <a:pos x="1512" y="941"/>
              </a:cxn>
              <a:cxn ang="0">
                <a:pos x="1562" y="852"/>
              </a:cxn>
              <a:cxn ang="0">
                <a:pos x="1586" y="751"/>
              </a:cxn>
              <a:cxn ang="0">
                <a:pos x="1585" y="667"/>
              </a:cxn>
              <a:cxn ang="0">
                <a:pos x="1541" y="534"/>
              </a:cxn>
              <a:cxn ang="0">
                <a:pos x="1416" y="398"/>
              </a:cxn>
              <a:cxn ang="0">
                <a:pos x="1300" y="348"/>
              </a:cxn>
              <a:cxn ang="0">
                <a:pos x="299" y="1039"/>
              </a:cxn>
              <a:cxn ang="0">
                <a:pos x="168" y="995"/>
              </a:cxn>
              <a:cxn ang="0">
                <a:pos x="73" y="881"/>
              </a:cxn>
              <a:cxn ang="0">
                <a:pos x="53" y="780"/>
              </a:cxn>
              <a:cxn ang="0">
                <a:pos x="88" y="650"/>
              </a:cxn>
              <a:cxn ang="0">
                <a:pos x="180" y="557"/>
              </a:cxn>
              <a:cxn ang="0">
                <a:pos x="287" y="494"/>
              </a:cxn>
              <a:cxn ang="0">
                <a:pos x="312" y="395"/>
              </a:cxn>
              <a:cxn ang="0">
                <a:pos x="395" y="312"/>
              </a:cxn>
              <a:cxn ang="0">
                <a:pos x="494" y="286"/>
              </a:cxn>
              <a:cxn ang="0">
                <a:pos x="612" y="286"/>
              </a:cxn>
              <a:cxn ang="0">
                <a:pos x="673" y="171"/>
              </a:cxn>
              <a:cxn ang="0">
                <a:pos x="796" y="78"/>
              </a:cxn>
              <a:cxn ang="0">
                <a:pos x="924" y="53"/>
              </a:cxn>
              <a:cxn ang="0">
                <a:pos x="1018" y="66"/>
              </a:cxn>
              <a:cxn ang="0">
                <a:pos x="1103" y="107"/>
              </a:cxn>
              <a:cxn ang="0">
                <a:pos x="1172" y="168"/>
              </a:cxn>
              <a:cxn ang="0">
                <a:pos x="1220" y="247"/>
              </a:cxn>
              <a:cxn ang="0">
                <a:pos x="1246" y="338"/>
              </a:cxn>
              <a:cxn ang="0">
                <a:pos x="1298" y="403"/>
              </a:cxn>
              <a:cxn ang="0">
                <a:pos x="1441" y="487"/>
              </a:cxn>
              <a:cxn ang="0">
                <a:pos x="1524" y="630"/>
              </a:cxn>
              <a:cxn ang="0">
                <a:pos x="1534" y="746"/>
              </a:cxn>
              <a:cxn ang="0">
                <a:pos x="1512" y="832"/>
              </a:cxn>
              <a:cxn ang="0">
                <a:pos x="1410" y="971"/>
              </a:cxn>
              <a:cxn ang="0">
                <a:pos x="1307" y="1025"/>
              </a:cxn>
            </a:cxnLst>
            <a:rect l="txL" t="txT" r="txR" b="txB"/>
            <a:pathLst>
              <a:path w="1588" h="1092">
                <a:moveTo>
                  <a:pt x="1300" y="348"/>
                </a:moveTo>
                <a:lnTo>
                  <a:pt x="1300" y="348"/>
                </a:lnTo>
                <a:lnTo>
                  <a:pt x="1298" y="330"/>
                </a:lnTo>
                <a:lnTo>
                  <a:pt x="1296" y="313"/>
                </a:lnTo>
                <a:lnTo>
                  <a:pt x="1293" y="295"/>
                </a:lnTo>
                <a:lnTo>
                  <a:pt x="1288" y="278"/>
                </a:lnTo>
                <a:lnTo>
                  <a:pt x="1283" y="260"/>
                </a:lnTo>
                <a:lnTo>
                  <a:pt x="1277" y="244"/>
                </a:lnTo>
                <a:lnTo>
                  <a:pt x="1270" y="228"/>
                </a:lnTo>
                <a:lnTo>
                  <a:pt x="1263" y="212"/>
                </a:lnTo>
                <a:lnTo>
                  <a:pt x="1255" y="196"/>
                </a:lnTo>
                <a:lnTo>
                  <a:pt x="1246" y="182"/>
                </a:lnTo>
                <a:lnTo>
                  <a:pt x="1237" y="167"/>
                </a:lnTo>
                <a:lnTo>
                  <a:pt x="1227" y="153"/>
                </a:lnTo>
                <a:lnTo>
                  <a:pt x="1216" y="139"/>
                </a:lnTo>
                <a:lnTo>
                  <a:pt x="1205" y="126"/>
                </a:lnTo>
                <a:lnTo>
                  <a:pt x="1193" y="113"/>
                </a:lnTo>
                <a:lnTo>
                  <a:pt x="1180" y="101"/>
                </a:lnTo>
                <a:lnTo>
                  <a:pt x="1167" y="89"/>
                </a:lnTo>
                <a:lnTo>
                  <a:pt x="1154" y="78"/>
                </a:lnTo>
                <a:lnTo>
                  <a:pt x="1140" y="68"/>
                </a:lnTo>
                <a:lnTo>
                  <a:pt x="1126" y="58"/>
                </a:lnTo>
                <a:lnTo>
                  <a:pt x="1110" y="50"/>
                </a:lnTo>
                <a:lnTo>
                  <a:pt x="1095" y="42"/>
                </a:lnTo>
                <a:lnTo>
                  <a:pt x="1079" y="34"/>
                </a:lnTo>
                <a:lnTo>
                  <a:pt x="1064" y="26"/>
                </a:lnTo>
                <a:lnTo>
                  <a:pt x="1047" y="21"/>
                </a:lnTo>
                <a:lnTo>
                  <a:pt x="1031" y="15"/>
                </a:lnTo>
                <a:lnTo>
                  <a:pt x="1014" y="11"/>
                </a:lnTo>
                <a:lnTo>
                  <a:pt x="996" y="6"/>
                </a:lnTo>
                <a:lnTo>
                  <a:pt x="978" y="3"/>
                </a:lnTo>
                <a:lnTo>
                  <a:pt x="961" y="1"/>
                </a:lnTo>
                <a:lnTo>
                  <a:pt x="942" y="0"/>
                </a:lnTo>
                <a:lnTo>
                  <a:pt x="924" y="0"/>
                </a:lnTo>
                <a:lnTo>
                  <a:pt x="924" y="0"/>
                </a:lnTo>
                <a:lnTo>
                  <a:pt x="895" y="1"/>
                </a:lnTo>
                <a:lnTo>
                  <a:pt x="866" y="4"/>
                </a:lnTo>
                <a:lnTo>
                  <a:pt x="837" y="10"/>
                </a:lnTo>
                <a:lnTo>
                  <a:pt x="810" y="17"/>
                </a:lnTo>
                <a:lnTo>
                  <a:pt x="783" y="27"/>
                </a:lnTo>
                <a:lnTo>
                  <a:pt x="757" y="38"/>
                </a:lnTo>
                <a:lnTo>
                  <a:pt x="732" y="52"/>
                </a:lnTo>
                <a:lnTo>
                  <a:pt x="708" y="67"/>
                </a:lnTo>
                <a:lnTo>
                  <a:pt x="686" y="84"/>
                </a:lnTo>
                <a:lnTo>
                  <a:pt x="665" y="103"/>
                </a:lnTo>
                <a:lnTo>
                  <a:pt x="645" y="123"/>
                </a:lnTo>
                <a:lnTo>
                  <a:pt x="626" y="145"/>
                </a:lnTo>
                <a:lnTo>
                  <a:pt x="610" y="168"/>
                </a:lnTo>
                <a:lnTo>
                  <a:pt x="595" y="193"/>
                </a:lnTo>
                <a:lnTo>
                  <a:pt x="582" y="218"/>
                </a:lnTo>
                <a:lnTo>
                  <a:pt x="571" y="245"/>
                </a:lnTo>
                <a:lnTo>
                  <a:pt x="571" y="245"/>
                </a:lnTo>
                <a:lnTo>
                  <a:pt x="552" y="239"/>
                </a:lnTo>
                <a:lnTo>
                  <a:pt x="533" y="236"/>
                </a:lnTo>
                <a:lnTo>
                  <a:pt x="514" y="234"/>
                </a:lnTo>
                <a:lnTo>
                  <a:pt x="494" y="234"/>
                </a:lnTo>
                <a:lnTo>
                  <a:pt x="494" y="234"/>
                </a:lnTo>
                <a:lnTo>
                  <a:pt x="469" y="235"/>
                </a:lnTo>
                <a:lnTo>
                  <a:pt x="444" y="238"/>
                </a:lnTo>
                <a:lnTo>
                  <a:pt x="420" y="244"/>
                </a:lnTo>
                <a:lnTo>
                  <a:pt x="396" y="253"/>
                </a:lnTo>
                <a:lnTo>
                  <a:pt x="375" y="263"/>
                </a:lnTo>
                <a:lnTo>
                  <a:pt x="354" y="275"/>
                </a:lnTo>
                <a:lnTo>
                  <a:pt x="334" y="289"/>
                </a:lnTo>
                <a:lnTo>
                  <a:pt x="316" y="305"/>
                </a:lnTo>
                <a:lnTo>
                  <a:pt x="300" y="322"/>
                </a:lnTo>
                <a:lnTo>
                  <a:pt x="284" y="340"/>
                </a:lnTo>
                <a:lnTo>
                  <a:pt x="271" y="360"/>
                </a:lnTo>
                <a:lnTo>
                  <a:pt x="260" y="381"/>
                </a:lnTo>
                <a:lnTo>
                  <a:pt x="250" y="405"/>
                </a:lnTo>
                <a:lnTo>
                  <a:pt x="242" y="428"/>
                </a:lnTo>
                <a:lnTo>
                  <a:pt x="238" y="453"/>
                </a:lnTo>
                <a:lnTo>
                  <a:pt x="234" y="478"/>
                </a:lnTo>
                <a:lnTo>
                  <a:pt x="234" y="478"/>
                </a:lnTo>
                <a:lnTo>
                  <a:pt x="210" y="485"/>
                </a:lnTo>
                <a:lnTo>
                  <a:pt x="185" y="495"/>
                </a:lnTo>
                <a:lnTo>
                  <a:pt x="162" y="506"/>
                </a:lnTo>
                <a:lnTo>
                  <a:pt x="140" y="519"/>
                </a:lnTo>
                <a:lnTo>
                  <a:pt x="120" y="535"/>
                </a:lnTo>
                <a:lnTo>
                  <a:pt x="100" y="551"/>
                </a:lnTo>
                <a:lnTo>
                  <a:pt x="82" y="569"/>
                </a:lnTo>
                <a:lnTo>
                  <a:pt x="66" y="588"/>
                </a:lnTo>
                <a:lnTo>
                  <a:pt x="51" y="609"/>
                </a:lnTo>
                <a:lnTo>
                  <a:pt x="38" y="630"/>
                </a:lnTo>
                <a:lnTo>
                  <a:pt x="27" y="653"/>
                </a:lnTo>
                <a:lnTo>
                  <a:pt x="18" y="677"/>
                </a:lnTo>
                <a:lnTo>
                  <a:pt x="10" y="702"/>
                </a:lnTo>
                <a:lnTo>
                  <a:pt x="4" y="727"/>
                </a:lnTo>
                <a:lnTo>
                  <a:pt x="1" y="753"/>
                </a:lnTo>
                <a:lnTo>
                  <a:pt x="0" y="780"/>
                </a:lnTo>
                <a:lnTo>
                  <a:pt x="0" y="780"/>
                </a:lnTo>
                <a:lnTo>
                  <a:pt x="0" y="796"/>
                </a:lnTo>
                <a:lnTo>
                  <a:pt x="1" y="812"/>
                </a:lnTo>
                <a:lnTo>
                  <a:pt x="3" y="828"/>
                </a:lnTo>
                <a:lnTo>
                  <a:pt x="7" y="843"/>
                </a:lnTo>
                <a:lnTo>
                  <a:pt x="10" y="858"/>
                </a:lnTo>
                <a:lnTo>
                  <a:pt x="14" y="873"/>
                </a:lnTo>
                <a:lnTo>
                  <a:pt x="19" y="888"/>
                </a:lnTo>
                <a:lnTo>
                  <a:pt x="24" y="901"/>
                </a:lnTo>
                <a:lnTo>
                  <a:pt x="31" y="915"/>
                </a:lnTo>
                <a:lnTo>
                  <a:pt x="38" y="929"/>
                </a:lnTo>
                <a:lnTo>
                  <a:pt x="46" y="942"/>
                </a:lnTo>
                <a:lnTo>
                  <a:pt x="53" y="954"/>
                </a:lnTo>
                <a:lnTo>
                  <a:pt x="62" y="967"/>
                </a:lnTo>
                <a:lnTo>
                  <a:pt x="71" y="979"/>
                </a:lnTo>
                <a:lnTo>
                  <a:pt x="81" y="990"/>
                </a:lnTo>
                <a:lnTo>
                  <a:pt x="92" y="1001"/>
                </a:lnTo>
                <a:lnTo>
                  <a:pt x="102" y="1011"/>
                </a:lnTo>
                <a:lnTo>
                  <a:pt x="114" y="1021"/>
                </a:lnTo>
                <a:lnTo>
                  <a:pt x="125" y="1030"/>
                </a:lnTo>
                <a:lnTo>
                  <a:pt x="138" y="1039"/>
                </a:lnTo>
                <a:lnTo>
                  <a:pt x="151" y="1048"/>
                </a:lnTo>
                <a:lnTo>
                  <a:pt x="163" y="1054"/>
                </a:lnTo>
                <a:lnTo>
                  <a:pt x="178" y="1062"/>
                </a:lnTo>
                <a:lnTo>
                  <a:pt x="191" y="1068"/>
                </a:lnTo>
                <a:lnTo>
                  <a:pt x="205" y="1073"/>
                </a:lnTo>
                <a:lnTo>
                  <a:pt x="220" y="1079"/>
                </a:lnTo>
                <a:lnTo>
                  <a:pt x="234" y="1083"/>
                </a:lnTo>
                <a:lnTo>
                  <a:pt x="250" y="1086"/>
                </a:lnTo>
                <a:lnTo>
                  <a:pt x="265" y="1089"/>
                </a:lnTo>
                <a:lnTo>
                  <a:pt x="281" y="1091"/>
                </a:lnTo>
                <a:lnTo>
                  <a:pt x="297" y="1092"/>
                </a:lnTo>
                <a:lnTo>
                  <a:pt x="312" y="1092"/>
                </a:lnTo>
                <a:lnTo>
                  <a:pt x="1185" y="1092"/>
                </a:lnTo>
                <a:lnTo>
                  <a:pt x="1252" y="1090"/>
                </a:lnTo>
                <a:lnTo>
                  <a:pt x="1252" y="1090"/>
                </a:lnTo>
                <a:lnTo>
                  <a:pt x="1269" y="1088"/>
                </a:lnTo>
                <a:lnTo>
                  <a:pt x="1287" y="1084"/>
                </a:lnTo>
                <a:lnTo>
                  <a:pt x="1305" y="1081"/>
                </a:lnTo>
                <a:lnTo>
                  <a:pt x="1321" y="1075"/>
                </a:lnTo>
                <a:lnTo>
                  <a:pt x="1338" y="1070"/>
                </a:lnTo>
                <a:lnTo>
                  <a:pt x="1354" y="1064"/>
                </a:lnTo>
                <a:lnTo>
                  <a:pt x="1369" y="1058"/>
                </a:lnTo>
                <a:lnTo>
                  <a:pt x="1385" y="1050"/>
                </a:lnTo>
                <a:lnTo>
                  <a:pt x="1400" y="1041"/>
                </a:lnTo>
                <a:lnTo>
                  <a:pt x="1415" y="1032"/>
                </a:lnTo>
                <a:lnTo>
                  <a:pt x="1428" y="1023"/>
                </a:lnTo>
                <a:lnTo>
                  <a:pt x="1443" y="1013"/>
                </a:lnTo>
                <a:lnTo>
                  <a:pt x="1455" y="1002"/>
                </a:lnTo>
                <a:lnTo>
                  <a:pt x="1468" y="991"/>
                </a:lnTo>
                <a:lnTo>
                  <a:pt x="1480" y="979"/>
                </a:lnTo>
                <a:lnTo>
                  <a:pt x="1491" y="967"/>
                </a:lnTo>
                <a:lnTo>
                  <a:pt x="1502" y="954"/>
                </a:lnTo>
                <a:lnTo>
                  <a:pt x="1512" y="941"/>
                </a:lnTo>
                <a:lnTo>
                  <a:pt x="1522" y="927"/>
                </a:lnTo>
                <a:lnTo>
                  <a:pt x="1531" y="913"/>
                </a:lnTo>
                <a:lnTo>
                  <a:pt x="1540" y="898"/>
                </a:lnTo>
                <a:lnTo>
                  <a:pt x="1548" y="883"/>
                </a:lnTo>
                <a:lnTo>
                  <a:pt x="1556" y="868"/>
                </a:lnTo>
                <a:lnTo>
                  <a:pt x="1562" y="852"/>
                </a:lnTo>
                <a:lnTo>
                  <a:pt x="1568" y="836"/>
                </a:lnTo>
                <a:lnTo>
                  <a:pt x="1572" y="819"/>
                </a:lnTo>
                <a:lnTo>
                  <a:pt x="1577" y="802"/>
                </a:lnTo>
                <a:lnTo>
                  <a:pt x="1581" y="786"/>
                </a:lnTo>
                <a:lnTo>
                  <a:pt x="1584" y="768"/>
                </a:lnTo>
                <a:lnTo>
                  <a:pt x="1586" y="751"/>
                </a:lnTo>
                <a:lnTo>
                  <a:pt x="1587" y="733"/>
                </a:lnTo>
                <a:lnTo>
                  <a:pt x="1588" y="715"/>
                </a:lnTo>
                <a:lnTo>
                  <a:pt x="1588" y="715"/>
                </a:lnTo>
                <a:lnTo>
                  <a:pt x="1587" y="699"/>
                </a:lnTo>
                <a:lnTo>
                  <a:pt x="1586" y="682"/>
                </a:lnTo>
                <a:lnTo>
                  <a:pt x="1585" y="667"/>
                </a:lnTo>
                <a:lnTo>
                  <a:pt x="1582" y="651"/>
                </a:lnTo>
                <a:lnTo>
                  <a:pt x="1579" y="636"/>
                </a:lnTo>
                <a:lnTo>
                  <a:pt x="1576" y="620"/>
                </a:lnTo>
                <a:lnTo>
                  <a:pt x="1566" y="590"/>
                </a:lnTo>
                <a:lnTo>
                  <a:pt x="1555" y="561"/>
                </a:lnTo>
                <a:lnTo>
                  <a:pt x="1541" y="534"/>
                </a:lnTo>
                <a:lnTo>
                  <a:pt x="1525" y="507"/>
                </a:lnTo>
                <a:lnTo>
                  <a:pt x="1507" y="481"/>
                </a:lnTo>
                <a:lnTo>
                  <a:pt x="1487" y="458"/>
                </a:lnTo>
                <a:lnTo>
                  <a:pt x="1465" y="437"/>
                </a:lnTo>
                <a:lnTo>
                  <a:pt x="1441" y="417"/>
                </a:lnTo>
                <a:lnTo>
                  <a:pt x="1416" y="398"/>
                </a:lnTo>
                <a:lnTo>
                  <a:pt x="1389" y="383"/>
                </a:lnTo>
                <a:lnTo>
                  <a:pt x="1360" y="369"/>
                </a:lnTo>
                <a:lnTo>
                  <a:pt x="1346" y="363"/>
                </a:lnTo>
                <a:lnTo>
                  <a:pt x="1331" y="357"/>
                </a:lnTo>
                <a:lnTo>
                  <a:pt x="1316" y="353"/>
                </a:lnTo>
                <a:lnTo>
                  <a:pt x="1300" y="348"/>
                </a:lnTo>
                <a:lnTo>
                  <a:pt x="1300" y="348"/>
                </a:lnTo>
                <a:close/>
                <a:moveTo>
                  <a:pt x="1248" y="1038"/>
                </a:moveTo>
                <a:lnTo>
                  <a:pt x="1184" y="1040"/>
                </a:lnTo>
                <a:lnTo>
                  <a:pt x="312" y="1040"/>
                </a:lnTo>
                <a:lnTo>
                  <a:pt x="312" y="1040"/>
                </a:lnTo>
                <a:lnTo>
                  <a:pt x="299" y="1039"/>
                </a:lnTo>
                <a:lnTo>
                  <a:pt x="287" y="1039"/>
                </a:lnTo>
                <a:lnTo>
                  <a:pt x="260" y="1034"/>
                </a:lnTo>
                <a:lnTo>
                  <a:pt x="235" y="1028"/>
                </a:lnTo>
                <a:lnTo>
                  <a:pt x="212" y="1019"/>
                </a:lnTo>
                <a:lnTo>
                  <a:pt x="189" y="1009"/>
                </a:lnTo>
                <a:lnTo>
                  <a:pt x="168" y="995"/>
                </a:lnTo>
                <a:lnTo>
                  <a:pt x="148" y="980"/>
                </a:lnTo>
                <a:lnTo>
                  <a:pt x="129" y="963"/>
                </a:lnTo>
                <a:lnTo>
                  <a:pt x="112" y="945"/>
                </a:lnTo>
                <a:lnTo>
                  <a:pt x="98" y="925"/>
                </a:lnTo>
                <a:lnTo>
                  <a:pt x="84" y="903"/>
                </a:lnTo>
                <a:lnTo>
                  <a:pt x="73" y="881"/>
                </a:lnTo>
                <a:lnTo>
                  <a:pt x="64" y="857"/>
                </a:lnTo>
                <a:lnTo>
                  <a:pt x="58" y="832"/>
                </a:lnTo>
                <a:lnTo>
                  <a:pt x="54" y="807"/>
                </a:lnTo>
                <a:lnTo>
                  <a:pt x="53" y="793"/>
                </a:lnTo>
                <a:lnTo>
                  <a:pt x="53" y="780"/>
                </a:lnTo>
                <a:lnTo>
                  <a:pt x="53" y="780"/>
                </a:lnTo>
                <a:lnTo>
                  <a:pt x="54" y="757"/>
                </a:lnTo>
                <a:lnTo>
                  <a:pt x="57" y="735"/>
                </a:lnTo>
                <a:lnTo>
                  <a:pt x="62" y="712"/>
                </a:lnTo>
                <a:lnTo>
                  <a:pt x="69" y="690"/>
                </a:lnTo>
                <a:lnTo>
                  <a:pt x="78" y="670"/>
                </a:lnTo>
                <a:lnTo>
                  <a:pt x="88" y="650"/>
                </a:lnTo>
                <a:lnTo>
                  <a:pt x="100" y="631"/>
                </a:lnTo>
                <a:lnTo>
                  <a:pt x="113" y="613"/>
                </a:lnTo>
                <a:lnTo>
                  <a:pt x="128" y="598"/>
                </a:lnTo>
                <a:lnTo>
                  <a:pt x="144" y="582"/>
                </a:lnTo>
                <a:lnTo>
                  <a:pt x="162" y="569"/>
                </a:lnTo>
                <a:lnTo>
                  <a:pt x="180" y="557"/>
                </a:lnTo>
                <a:lnTo>
                  <a:pt x="200" y="546"/>
                </a:lnTo>
                <a:lnTo>
                  <a:pt x="221" y="537"/>
                </a:lnTo>
                <a:lnTo>
                  <a:pt x="243" y="530"/>
                </a:lnTo>
                <a:lnTo>
                  <a:pt x="265" y="525"/>
                </a:lnTo>
                <a:lnTo>
                  <a:pt x="288" y="521"/>
                </a:lnTo>
                <a:lnTo>
                  <a:pt x="287" y="494"/>
                </a:lnTo>
                <a:lnTo>
                  <a:pt x="287" y="494"/>
                </a:lnTo>
                <a:lnTo>
                  <a:pt x="288" y="472"/>
                </a:lnTo>
                <a:lnTo>
                  <a:pt x="291" y="453"/>
                </a:lnTo>
                <a:lnTo>
                  <a:pt x="297" y="433"/>
                </a:lnTo>
                <a:lnTo>
                  <a:pt x="303" y="414"/>
                </a:lnTo>
                <a:lnTo>
                  <a:pt x="312" y="395"/>
                </a:lnTo>
                <a:lnTo>
                  <a:pt x="322" y="378"/>
                </a:lnTo>
                <a:lnTo>
                  <a:pt x="334" y="361"/>
                </a:lnTo>
                <a:lnTo>
                  <a:pt x="348" y="347"/>
                </a:lnTo>
                <a:lnTo>
                  <a:pt x="363" y="334"/>
                </a:lnTo>
                <a:lnTo>
                  <a:pt x="379" y="322"/>
                </a:lnTo>
                <a:lnTo>
                  <a:pt x="395" y="312"/>
                </a:lnTo>
                <a:lnTo>
                  <a:pt x="414" y="303"/>
                </a:lnTo>
                <a:lnTo>
                  <a:pt x="433" y="296"/>
                </a:lnTo>
                <a:lnTo>
                  <a:pt x="453" y="290"/>
                </a:lnTo>
                <a:lnTo>
                  <a:pt x="473" y="287"/>
                </a:lnTo>
                <a:lnTo>
                  <a:pt x="494" y="286"/>
                </a:lnTo>
                <a:lnTo>
                  <a:pt x="494" y="286"/>
                </a:lnTo>
                <a:lnTo>
                  <a:pt x="515" y="287"/>
                </a:lnTo>
                <a:lnTo>
                  <a:pt x="536" y="290"/>
                </a:lnTo>
                <a:lnTo>
                  <a:pt x="556" y="296"/>
                </a:lnTo>
                <a:lnTo>
                  <a:pt x="576" y="303"/>
                </a:lnTo>
                <a:lnTo>
                  <a:pt x="604" y="315"/>
                </a:lnTo>
                <a:lnTo>
                  <a:pt x="612" y="286"/>
                </a:lnTo>
                <a:lnTo>
                  <a:pt x="612" y="286"/>
                </a:lnTo>
                <a:lnTo>
                  <a:pt x="621" y="260"/>
                </a:lnTo>
                <a:lnTo>
                  <a:pt x="631" y="237"/>
                </a:lnTo>
                <a:lnTo>
                  <a:pt x="644" y="214"/>
                </a:lnTo>
                <a:lnTo>
                  <a:pt x="657" y="192"/>
                </a:lnTo>
                <a:lnTo>
                  <a:pt x="673" y="171"/>
                </a:lnTo>
                <a:lnTo>
                  <a:pt x="691" y="152"/>
                </a:lnTo>
                <a:lnTo>
                  <a:pt x="710" y="134"/>
                </a:lnTo>
                <a:lnTo>
                  <a:pt x="730" y="117"/>
                </a:lnTo>
                <a:lnTo>
                  <a:pt x="751" y="103"/>
                </a:lnTo>
                <a:lnTo>
                  <a:pt x="773" y="89"/>
                </a:lnTo>
                <a:lnTo>
                  <a:pt x="796" y="78"/>
                </a:lnTo>
                <a:lnTo>
                  <a:pt x="821" y="69"/>
                </a:lnTo>
                <a:lnTo>
                  <a:pt x="845" y="62"/>
                </a:lnTo>
                <a:lnTo>
                  <a:pt x="871" y="56"/>
                </a:lnTo>
                <a:lnTo>
                  <a:pt x="897" y="54"/>
                </a:lnTo>
                <a:lnTo>
                  <a:pt x="924" y="53"/>
                </a:lnTo>
                <a:lnTo>
                  <a:pt x="924" y="53"/>
                </a:lnTo>
                <a:lnTo>
                  <a:pt x="941" y="53"/>
                </a:lnTo>
                <a:lnTo>
                  <a:pt x="956" y="54"/>
                </a:lnTo>
                <a:lnTo>
                  <a:pt x="973" y="56"/>
                </a:lnTo>
                <a:lnTo>
                  <a:pt x="988" y="58"/>
                </a:lnTo>
                <a:lnTo>
                  <a:pt x="1004" y="63"/>
                </a:lnTo>
                <a:lnTo>
                  <a:pt x="1018" y="66"/>
                </a:lnTo>
                <a:lnTo>
                  <a:pt x="1034" y="72"/>
                </a:lnTo>
                <a:lnTo>
                  <a:pt x="1048" y="77"/>
                </a:lnTo>
                <a:lnTo>
                  <a:pt x="1063" y="84"/>
                </a:lnTo>
                <a:lnTo>
                  <a:pt x="1076" y="91"/>
                </a:lnTo>
                <a:lnTo>
                  <a:pt x="1089" y="98"/>
                </a:lnTo>
                <a:lnTo>
                  <a:pt x="1103" y="107"/>
                </a:lnTo>
                <a:lnTo>
                  <a:pt x="1115" y="116"/>
                </a:lnTo>
                <a:lnTo>
                  <a:pt x="1127" y="125"/>
                </a:lnTo>
                <a:lnTo>
                  <a:pt x="1139" y="135"/>
                </a:lnTo>
                <a:lnTo>
                  <a:pt x="1150" y="146"/>
                </a:lnTo>
                <a:lnTo>
                  <a:pt x="1162" y="157"/>
                </a:lnTo>
                <a:lnTo>
                  <a:pt x="1172" y="168"/>
                </a:lnTo>
                <a:lnTo>
                  <a:pt x="1182" y="181"/>
                </a:lnTo>
                <a:lnTo>
                  <a:pt x="1190" y="193"/>
                </a:lnTo>
                <a:lnTo>
                  <a:pt x="1199" y="206"/>
                </a:lnTo>
                <a:lnTo>
                  <a:pt x="1207" y="219"/>
                </a:lnTo>
                <a:lnTo>
                  <a:pt x="1214" y="233"/>
                </a:lnTo>
                <a:lnTo>
                  <a:pt x="1220" y="247"/>
                </a:lnTo>
                <a:lnTo>
                  <a:pt x="1227" y="262"/>
                </a:lnTo>
                <a:lnTo>
                  <a:pt x="1232" y="276"/>
                </a:lnTo>
                <a:lnTo>
                  <a:pt x="1237" y="292"/>
                </a:lnTo>
                <a:lnTo>
                  <a:pt x="1240" y="307"/>
                </a:lnTo>
                <a:lnTo>
                  <a:pt x="1244" y="323"/>
                </a:lnTo>
                <a:lnTo>
                  <a:pt x="1246" y="338"/>
                </a:lnTo>
                <a:lnTo>
                  <a:pt x="1247" y="355"/>
                </a:lnTo>
                <a:lnTo>
                  <a:pt x="1248" y="370"/>
                </a:lnTo>
                <a:lnTo>
                  <a:pt x="1248" y="393"/>
                </a:lnTo>
                <a:lnTo>
                  <a:pt x="1269" y="396"/>
                </a:lnTo>
                <a:lnTo>
                  <a:pt x="1269" y="396"/>
                </a:lnTo>
                <a:lnTo>
                  <a:pt x="1298" y="403"/>
                </a:lnTo>
                <a:lnTo>
                  <a:pt x="1325" y="411"/>
                </a:lnTo>
                <a:lnTo>
                  <a:pt x="1351" y="423"/>
                </a:lnTo>
                <a:lnTo>
                  <a:pt x="1376" y="436"/>
                </a:lnTo>
                <a:lnTo>
                  <a:pt x="1399" y="451"/>
                </a:lnTo>
                <a:lnTo>
                  <a:pt x="1421" y="468"/>
                </a:lnTo>
                <a:lnTo>
                  <a:pt x="1441" y="487"/>
                </a:lnTo>
                <a:lnTo>
                  <a:pt x="1460" y="508"/>
                </a:lnTo>
                <a:lnTo>
                  <a:pt x="1477" y="529"/>
                </a:lnTo>
                <a:lnTo>
                  <a:pt x="1491" y="554"/>
                </a:lnTo>
                <a:lnTo>
                  <a:pt x="1504" y="578"/>
                </a:lnTo>
                <a:lnTo>
                  <a:pt x="1515" y="604"/>
                </a:lnTo>
                <a:lnTo>
                  <a:pt x="1524" y="630"/>
                </a:lnTo>
                <a:lnTo>
                  <a:pt x="1529" y="658"/>
                </a:lnTo>
                <a:lnTo>
                  <a:pt x="1534" y="686"/>
                </a:lnTo>
                <a:lnTo>
                  <a:pt x="1535" y="715"/>
                </a:lnTo>
                <a:lnTo>
                  <a:pt x="1535" y="715"/>
                </a:lnTo>
                <a:lnTo>
                  <a:pt x="1535" y="730"/>
                </a:lnTo>
                <a:lnTo>
                  <a:pt x="1534" y="746"/>
                </a:lnTo>
                <a:lnTo>
                  <a:pt x="1531" y="761"/>
                </a:lnTo>
                <a:lnTo>
                  <a:pt x="1529" y="776"/>
                </a:lnTo>
                <a:lnTo>
                  <a:pt x="1526" y="790"/>
                </a:lnTo>
                <a:lnTo>
                  <a:pt x="1522" y="804"/>
                </a:lnTo>
                <a:lnTo>
                  <a:pt x="1518" y="819"/>
                </a:lnTo>
                <a:lnTo>
                  <a:pt x="1512" y="832"/>
                </a:lnTo>
                <a:lnTo>
                  <a:pt x="1501" y="860"/>
                </a:lnTo>
                <a:lnTo>
                  <a:pt x="1487" y="885"/>
                </a:lnTo>
                <a:lnTo>
                  <a:pt x="1470" y="909"/>
                </a:lnTo>
                <a:lnTo>
                  <a:pt x="1453" y="931"/>
                </a:lnTo>
                <a:lnTo>
                  <a:pt x="1433" y="952"/>
                </a:lnTo>
                <a:lnTo>
                  <a:pt x="1410" y="971"/>
                </a:lnTo>
                <a:lnTo>
                  <a:pt x="1387" y="988"/>
                </a:lnTo>
                <a:lnTo>
                  <a:pt x="1361" y="1002"/>
                </a:lnTo>
                <a:lnTo>
                  <a:pt x="1348" y="1009"/>
                </a:lnTo>
                <a:lnTo>
                  <a:pt x="1335" y="1015"/>
                </a:lnTo>
                <a:lnTo>
                  <a:pt x="1321" y="1020"/>
                </a:lnTo>
                <a:lnTo>
                  <a:pt x="1307" y="1025"/>
                </a:lnTo>
                <a:lnTo>
                  <a:pt x="1293" y="1029"/>
                </a:lnTo>
                <a:lnTo>
                  <a:pt x="1278" y="1032"/>
                </a:lnTo>
                <a:lnTo>
                  <a:pt x="1263" y="1035"/>
                </a:lnTo>
                <a:lnTo>
                  <a:pt x="1248" y="1038"/>
                </a:lnTo>
                <a:lnTo>
                  <a:pt x="1248" y="1038"/>
                </a:lnTo>
                <a:close/>
              </a:path>
            </a:pathLst>
          </a:custGeom>
          <a:solidFill>
            <a:srgbClr val="0170C1">
              <a:alpha val="100000"/>
            </a:srgbClr>
          </a:solidFill>
          <a:ln w="9525" cap="flat" cmpd="sng">
            <a:solidFill>
              <a:srgbClr val="0170C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square" lIns="122555" tIns="60960" rIns="122555" bIns="60960" anchor="t"/>
          <a:lstStyle/>
          <a:p>
            <a:r>
              <a:rPr lang="en-US" altLang="zh-CN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</a:t>
            </a:r>
            <a:endParaRPr lang="zh-CN" altLang="en-US" sz="3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r>
              <a:rPr lang="en-US" altLang="zh-CN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</a:t>
            </a:r>
            <a:endParaRPr lang="zh-CN" altLang="en-US" sz="3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F85D7F57-3B06-6B48-80BB-FD665A82AD90}"/>
              </a:ext>
            </a:extLst>
          </p:cNvPr>
          <p:cNvSpPr/>
          <p:nvPr/>
        </p:nvSpPr>
        <p:spPr>
          <a:xfrm>
            <a:off x="4890833" y="1146517"/>
            <a:ext cx="2138363" cy="338554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Managed</a:t>
            </a:r>
            <a:r>
              <a:rPr lang="zh-CN" altLang="en-US" sz="1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cloud</a:t>
            </a:r>
            <a:endParaRPr lang="zh-CN" altLang="en-US" sz="16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" name="Rectangle 23">
            <a:extLst>
              <a:ext uri="{FF2B5EF4-FFF2-40B4-BE49-F238E27FC236}">
                <a16:creationId xmlns:a16="http://schemas.microsoft.com/office/drawing/2014/main" id="{98F102E5-1CC1-0040-9C6E-36AF97FE8BBC}"/>
              </a:ext>
            </a:extLst>
          </p:cNvPr>
          <p:cNvSpPr/>
          <p:nvPr/>
        </p:nvSpPr>
        <p:spPr>
          <a:xfrm>
            <a:off x="1792986" y="1187841"/>
            <a:ext cx="2103437" cy="338554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Private</a:t>
            </a:r>
            <a:r>
              <a:rPr lang="zh-CN" altLang="en-US" sz="1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cloud</a:t>
            </a:r>
            <a:endParaRPr lang="zh-CN" altLang="en-US" sz="16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" name="TextBox 30">
            <a:extLst>
              <a:ext uri="{FF2B5EF4-FFF2-40B4-BE49-F238E27FC236}">
                <a16:creationId xmlns:a16="http://schemas.microsoft.com/office/drawing/2014/main" id="{624CD845-1787-2F43-A217-E618F819B94A}"/>
              </a:ext>
            </a:extLst>
          </p:cNvPr>
          <p:cNvSpPr/>
          <p:nvPr/>
        </p:nvSpPr>
        <p:spPr>
          <a:xfrm>
            <a:off x="8399208" y="1187841"/>
            <a:ext cx="1966913" cy="338554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Public</a:t>
            </a:r>
            <a:r>
              <a:rPr lang="zh-CN" altLang="en-US" sz="1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cloud</a:t>
            </a:r>
            <a:endParaRPr lang="zh-CN" altLang="en-US" sz="16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4B9A2725-96C1-744E-9F27-691663B67AF4}"/>
              </a:ext>
            </a:extLst>
          </p:cNvPr>
          <p:cNvSpPr/>
          <p:nvPr/>
        </p:nvSpPr>
        <p:spPr>
          <a:xfrm>
            <a:off x="8674208" y="1479338"/>
            <a:ext cx="1481496" cy="276999"/>
          </a:xfrm>
          <a:prstGeom prst="rect">
            <a:avLst/>
          </a:prstGeom>
          <a:noFill/>
          <a:ln w="9525">
            <a:noFill/>
          </a:ln>
        </p:spPr>
        <p:txBody>
          <a:bodyPr vert="horz" wrap="none" anchor="t">
            <a:spAutoFit/>
          </a:bodyPr>
          <a:lstStyle/>
          <a:p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Internet</a:t>
            </a: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business</a:t>
            </a: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</a:p>
        </p:txBody>
      </p:sp>
      <p:sp>
        <p:nvSpPr>
          <p:cNvPr id="13" name="Rectangle 32">
            <a:extLst>
              <a:ext uri="{FF2B5EF4-FFF2-40B4-BE49-F238E27FC236}">
                <a16:creationId xmlns:a16="http://schemas.microsoft.com/office/drawing/2014/main" id="{ABB44898-1186-7647-A508-A7BD1B5FE5CD}"/>
              </a:ext>
            </a:extLst>
          </p:cNvPr>
          <p:cNvSpPr/>
          <p:nvPr/>
        </p:nvSpPr>
        <p:spPr>
          <a:xfrm>
            <a:off x="1850136" y="1508942"/>
            <a:ext cx="1946592" cy="276999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Sensitive</a:t>
            </a: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application</a:t>
            </a: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</a:p>
        </p:txBody>
      </p:sp>
      <p:sp>
        <p:nvSpPr>
          <p:cNvPr id="15" name="圆角矩形 92">
            <a:extLst>
              <a:ext uri="{FF2B5EF4-FFF2-40B4-BE49-F238E27FC236}">
                <a16:creationId xmlns:a16="http://schemas.microsoft.com/office/drawing/2014/main" id="{F9305E1B-13FA-884A-80AE-142C659B599C}"/>
              </a:ext>
            </a:extLst>
          </p:cNvPr>
          <p:cNvSpPr/>
          <p:nvPr/>
        </p:nvSpPr>
        <p:spPr>
          <a:xfrm>
            <a:off x="1639951" y="1948253"/>
            <a:ext cx="2366962" cy="384175"/>
          </a:xfrm>
          <a:prstGeom prst="roundRect">
            <a:avLst>
              <a:gd name="adj" fmla="val 16667"/>
            </a:avLst>
          </a:prstGeom>
          <a:solidFill>
            <a:srgbClr val="00B0F0">
              <a:alpha val="100000"/>
            </a:srgbClr>
          </a:solidFill>
          <a:ln w="9525">
            <a:noFill/>
          </a:ln>
        </p:spPr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Customer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DC</a:t>
            </a:r>
            <a:endParaRPr lang="zh-CN" altLang="en-US" sz="14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" name="圆角矩形 93">
            <a:extLst>
              <a:ext uri="{FF2B5EF4-FFF2-40B4-BE49-F238E27FC236}">
                <a16:creationId xmlns:a16="http://schemas.microsoft.com/office/drawing/2014/main" id="{AAA80723-8135-7948-8132-5755FD9FDEC3}"/>
              </a:ext>
            </a:extLst>
          </p:cNvPr>
          <p:cNvSpPr/>
          <p:nvPr/>
        </p:nvSpPr>
        <p:spPr>
          <a:xfrm>
            <a:off x="1633601" y="2380053"/>
            <a:ext cx="2366962" cy="384175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14CD68"/>
              </a:gs>
              <a:gs pos="100000">
                <a:srgbClr val="035C7D"/>
              </a:gs>
            </a:gsLst>
            <a:lin ang="5400000" scaled="0"/>
          </a:gradFill>
          <a:ln w="9525">
            <a:noFill/>
          </a:ln>
        </p:spPr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Self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operation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</a:p>
        </p:txBody>
      </p:sp>
      <p:sp>
        <p:nvSpPr>
          <p:cNvPr id="17" name="圆角矩形 94">
            <a:extLst>
              <a:ext uri="{FF2B5EF4-FFF2-40B4-BE49-F238E27FC236}">
                <a16:creationId xmlns:a16="http://schemas.microsoft.com/office/drawing/2014/main" id="{C6AFF3F4-65DB-714A-B549-6B79B0C06057}"/>
              </a:ext>
            </a:extLst>
          </p:cNvPr>
          <p:cNvSpPr/>
          <p:nvPr/>
        </p:nvSpPr>
        <p:spPr>
          <a:xfrm>
            <a:off x="1633918" y="2811853"/>
            <a:ext cx="5412740" cy="384175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12D86"/>
              </a:gs>
              <a:gs pos="100000">
                <a:srgbClr val="0E2557"/>
              </a:gs>
            </a:gsLst>
            <a:lin ang="5400000" scaled="0"/>
          </a:gradFill>
          <a:ln w="9525">
            <a:noFill/>
          </a:ln>
        </p:spPr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Dedicated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Resource</a:t>
            </a:r>
            <a:endParaRPr lang="zh-CN" altLang="en-US" sz="14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" name="圆角矩形 96">
            <a:extLst>
              <a:ext uri="{FF2B5EF4-FFF2-40B4-BE49-F238E27FC236}">
                <a16:creationId xmlns:a16="http://schemas.microsoft.com/office/drawing/2014/main" id="{790F9586-5D8F-8D4B-8F5F-8AC808B6CC89}"/>
              </a:ext>
            </a:extLst>
          </p:cNvPr>
          <p:cNvSpPr/>
          <p:nvPr/>
        </p:nvSpPr>
        <p:spPr>
          <a:xfrm>
            <a:off x="8157273" y="2380053"/>
            <a:ext cx="2367915" cy="384175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14CD68"/>
              </a:gs>
              <a:gs pos="100000">
                <a:srgbClr val="035C7D"/>
              </a:gs>
            </a:gsLst>
            <a:lin ang="5400000" scaled="0"/>
          </a:gradFill>
          <a:ln w="9525">
            <a:noFill/>
          </a:ln>
        </p:spPr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Service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provider</a:t>
            </a:r>
            <a:endParaRPr lang="zh-CN" altLang="en-US" sz="14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" name="圆角矩形 97">
            <a:extLst>
              <a:ext uri="{FF2B5EF4-FFF2-40B4-BE49-F238E27FC236}">
                <a16:creationId xmlns:a16="http://schemas.microsoft.com/office/drawing/2014/main" id="{ECF79127-F67C-B344-967D-F030E64CE281}"/>
              </a:ext>
            </a:extLst>
          </p:cNvPr>
          <p:cNvSpPr/>
          <p:nvPr/>
        </p:nvSpPr>
        <p:spPr>
          <a:xfrm>
            <a:off x="8156638" y="2807091"/>
            <a:ext cx="2368550" cy="384175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12D86"/>
              </a:gs>
              <a:gs pos="100000">
                <a:srgbClr val="0E2557"/>
              </a:gs>
            </a:gsLst>
            <a:lin ang="5400000" scaled="0"/>
          </a:gradFill>
          <a:ln w="9525">
            <a:noFill/>
          </a:ln>
        </p:spPr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Shared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Resource</a:t>
            </a:r>
            <a:endParaRPr lang="zh-CN" altLang="en-US" sz="14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" name="Freeform 15">
            <a:extLst>
              <a:ext uri="{FF2B5EF4-FFF2-40B4-BE49-F238E27FC236}">
                <a16:creationId xmlns:a16="http://schemas.microsoft.com/office/drawing/2014/main" id="{3C028CAF-11C8-A041-8877-B97334E0AAEB}"/>
              </a:ext>
            </a:extLst>
          </p:cNvPr>
          <p:cNvSpPr>
            <a:spLocks noChangeAspect="1" noEditPoints="1"/>
          </p:cNvSpPr>
          <p:nvPr/>
        </p:nvSpPr>
        <p:spPr>
          <a:xfrm>
            <a:off x="8110283" y="781441"/>
            <a:ext cx="2373313" cy="1100137"/>
          </a:xfrm>
          <a:custGeom>
            <a:avLst/>
            <a:gdLst>
              <a:gd name="txL" fmla="*/ 0 w 1588"/>
              <a:gd name="txT" fmla="*/ 0 h 1092"/>
              <a:gd name="txR" fmla="*/ 1588 w 1588"/>
              <a:gd name="txB" fmla="*/ 1092 h 1092"/>
            </a:gdLst>
            <a:ahLst/>
            <a:cxnLst>
              <a:cxn ang="0">
                <a:pos x="1288" y="278"/>
              </a:cxn>
              <a:cxn ang="0">
                <a:pos x="1246" y="182"/>
              </a:cxn>
              <a:cxn ang="0">
                <a:pos x="1180" y="101"/>
              </a:cxn>
              <a:cxn ang="0">
                <a:pos x="1095" y="42"/>
              </a:cxn>
              <a:cxn ang="0">
                <a:pos x="996" y="6"/>
              </a:cxn>
              <a:cxn ang="0">
                <a:pos x="895" y="1"/>
              </a:cxn>
              <a:cxn ang="0">
                <a:pos x="732" y="52"/>
              </a:cxn>
              <a:cxn ang="0">
                <a:pos x="610" y="168"/>
              </a:cxn>
              <a:cxn ang="0">
                <a:pos x="533" y="236"/>
              </a:cxn>
              <a:cxn ang="0">
                <a:pos x="420" y="244"/>
              </a:cxn>
              <a:cxn ang="0">
                <a:pos x="300" y="322"/>
              </a:cxn>
              <a:cxn ang="0">
                <a:pos x="238" y="453"/>
              </a:cxn>
              <a:cxn ang="0">
                <a:pos x="140" y="519"/>
              </a:cxn>
              <a:cxn ang="0">
                <a:pos x="38" y="630"/>
              </a:cxn>
              <a:cxn ang="0">
                <a:pos x="0" y="780"/>
              </a:cxn>
              <a:cxn ang="0">
                <a:pos x="10" y="858"/>
              </a:cxn>
              <a:cxn ang="0">
                <a:pos x="46" y="942"/>
              </a:cxn>
              <a:cxn ang="0">
                <a:pos x="102" y="1011"/>
              </a:cxn>
              <a:cxn ang="0">
                <a:pos x="178" y="1062"/>
              </a:cxn>
              <a:cxn ang="0">
                <a:pos x="265" y="1089"/>
              </a:cxn>
              <a:cxn ang="0">
                <a:pos x="1252" y="1090"/>
              </a:cxn>
              <a:cxn ang="0">
                <a:pos x="1354" y="1064"/>
              </a:cxn>
              <a:cxn ang="0">
                <a:pos x="1443" y="1013"/>
              </a:cxn>
              <a:cxn ang="0">
                <a:pos x="1512" y="941"/>
              </a:cxn>
              <a:cxn ang="0">
                <a:pos x="1562" y="852"/>
              </a:cxn>
              <a:cxn ang="0">
                <a:pos x="1586" y="751"/>
              </a:cxn>
              <a:cxn ang="0">
                <a:pos x="1585" y="667"/>
              </a:cxn>
              <a:cxn ang="0">
                <a:pos x="1541" y="534"/>
              </a:cxn>
              <a:cxn ang="0">
                <a:pos x="1416" y="398"/>
              </a:cxn>
              <a:cxn ang="0">
                <a:pos x="1300" y="348"/>
              </a:cxn>
              <a:cxn ang="0">
                <a:pos x="299" y="1039"/>
              </a:cxn>
              <a:cxn ang="0">
                <a:pos x="168" y="995"/>
              </a:cxn>
              <a:cxn ang="0">
                <a:pos x="73" y="881"/>
              </a:cxn>
              <a:cxn ang="0">
                <a:pos x="53" y="780"/>
              </a:cxn>
              <a:cxn ang="0">
                <a:pos x="88" y="650"/>
              </a:cxn>
              <a:cxn ang="0">
                <a:pos x="180" y="557"/>
              </a:cxn>
              <a:cxn ang="0">
                <a:pos x="287" y="494"/>
              </a:cxn>
              <a:cxn ang="0">
                <a:pos x="312" y="395"/>
              </a:cxn>
              <a:cxn ang="0">
                <a:pos x="395" y="312"/>
              </a:cxn>
              <a:cxn ang="0">
                <a:pos x="494" y="286"/>
              </a:cxn>
              <a:cxn ang="0">
                <a:pos x="612" y="286"/>
              </a:cxn>
              <a:cxn ang="0">
                <a:pos x="673" y="171"/>
              </a:cxn>
              <a:cxn ang="0">
                <a:pos x="796" y="78"/>
              </a:cxn>
              <a:cxn ang="0">
                <a:pos x="924" y="53"/>
              </a:cxn>
              <a:cxn ang="0">
                <a:pos x="1018" y="66"/>
              </a:cxn>
              <a:cxn ang="0">
                <a:pos x="1103" y="107"/>
              </a:cxn>
              <a:cxn ang="0">
                <a:pos x="1172" y="168"/>
              </a:cxn>
              <a:cxn ang="0">
                <a:pos x="1220" y="247"/>
              </a:cxn>
              <a:cxn ang="0">
                <a:pos x="1246" y="338"/>
              </a:cxn>
              <a:cxn ang="0">
                <a:pos x="1298" y="403"/>
              </a:cxn>
              <a:cxn ang="0">
                <a:pos x="1441" y="487"/>
              </a:cxn>
              <a:cxn ang="0">
                <a:pos x="1524" y="630"/>
              </a:cxn>
              <a:cxn ang="0">
                <a:pos x="1534" y="746"/>
              </a:cxn>
              <a:cxn ang="0">
                <a:pos x="1512" y="832"/>
              </a:cxn>
              <a:cxn ang="0">
                <a:pos x="1410" y="971"/>
              </a:cxn>
              <a:cxn ang="0">
                <a:pos x="1307" y="1025"/>
              </a:cxn>
            </a:cxnLst>
            <a:rect l="txL" t="txT" r="txR" b="txB"/>
            <a:pathLst>
              <a:path w="1588" h="1092">
                <a:moveTo>
                  <a:pt x="1300" y="348"/>
                </a:moveTo>
                <a:lnTo>
                  <a:pt x="1300" y="348"/>
                </a:lnTo>
                <a:lnTo>
                  <a:pt x="1298" y="330"/>
                </a:lnTo>
                <a:lnTo>
                  <a:pt x="1296" y="313"/>
                </a:lnTo>
                <a:lnTo>
                  <a:pt x="1293" y="295"/>
                </a:lnTo>
                <a:lnTo>
                  <a:pt x="1288" y="278"/>
                </a:lnTo>
                <a:lnTo>
                  <a:pt x="1283" y="260"/>
                </a:lnTo>
                <a:lnTo>
                  <a:pt x="1277" y="244"/>
                </a:lnTo>
                <a:lnTo>
                  <a:pt x="1270" y="228"/>
                </a:lnTo>
                <a:lnTo>
                  <a:pt x="1263" y="212"/>
                </a:lnTo>
                <a:lnTo>
                  <a:pt x="1255" y="196"/>
                </a:lnTo>
                <a:lnTo>
                  <a:pt x="1246" y="182"/>
                </a:lnTo>
                <a:lnTo>
                  <a:pt x="1237" y="167"/>
                </a:lnTo>
                <a:lnTo>
                  <a:pt x="1227" y="153"/>
                </a:lnTo>
                <a:lnTo>
                  <a:pt x="1216" y="139"/>
                </a:lnTo>
                <a:lnTo>
                  <a:pt x="1205" y="126"/>
                </a:lnTo>
                <a:lnTo>
                  <a:pt x="1193" y="113"/>
                </a:lnTo>
                <a:lnTo>
                  <a:pt x="1180" y="101"/>
                </a:lnTo>
                <a:lnTo>
                  <a:pt x="1167" y="89"/>
                </a:lnTo>
                <a:lnTo>
                  <a:pt x="1154" y="78"/>
                </a:lnTo>
                <a:lnTo>
                  <a:pt x="1140" y="68"/>
                </a:lnTo>
                <a:lnTo>
                  <a:pt x="1126" y="58"/>
                </a:lnTo>
                <a:lnTo>
                  <a:pt x="1110" y="50"/>
                </a:lnTo>
                <a:lnTo>
                  <a:pt x="1095" y="42"/>
                </a:lnTo>
                <a:lnTo>
                  <a:pt x="1079" y="34"/>
                </a:lnTo>
                <a:lnTo>
                  <a:pt x="1064" y="26"/>
                </a:lnTo>
                <a:lnTo>
                  <a:pt x="1047" y="21"/>
                </a:lnTo>
                <a:lnTo>
                  <a:pt x="1031" y="15"/>
                </a:lnTo>
                <a:lnTo>
                  <a:pt x="1014" y="11"/>
                </a:lnTo>
                <a:lnTo>
                  <a:pt x="996" y="6"/>
                </a:lnTo>
                <a:lnTo>
                  <a:pt x="978" y="3"/>
                </a:lnTo>
                <a:lnTo>
                  <a:pt x="961" y="1"/>
                </a:lnTo>
                <a:lnTo>
                  <a:pt x="942" y="0"/>
                </a:lnTo>
                <a:lnTo>
                  <a:pt x="924" y="0"/>
                </a:lnTo>
                <a:lnTo>
                  <a:pt x="924" y="0"/>
                </a:lnTo>
                <a:lnTo>
                  <a:pt x="895" y="1"/>
                </a:lnTo>
                <a:lnTo>
                  <a:pt x="866" y="4"/>
                </a:lnTo>
                <a:lnTo>
                  <a:pt x="837" y="10"/>
                </a:lnTo>
                <a:lnTo>
                  <a:pt x="810" y="17"/>
                </a:lnTo>
                <a:lnTo>
                  <a:pt x="783" y="27"/>
                </a:lnTo>
                <a:lnTo>
                  <a:pt x="757" y="38"/>
                </a:lnTo>
                <a:lnTo>
                  <a:pt x="732" y="52"/>
                </a:lnTo>
                <a:lnTo>
                  <a:pt x="708" y="67"/>
                </a:lnTo>
                <a:lnTo>
                  <a:pt x="686" y="84"/>
                </a:lnTo>
                <a:lnTo>
                  <a:pt x="665" y="103"/>
                </a:lnTo>
                <a:lnTo>
                  <a:pt x="645" y="123"/>
                </a:lnTo>
                <a:lnTo>
                  <a:pt x="626" y="145"/>
                </a:lnTo>
                <a:lnTo>
                  <a:pt x="610" y="168"/>
                </a:lnTo>
                <a:lnTo>
                  <a:pt x="595" y="193"/>
                </a:lnTo>
                <a:lnTo>
                  <a:pt x="582" y="218"/>
                </a:lnTo>
                <a:lnTo>
                  <a:pt x="571" y="245"/>
                </a:lnTo>
                <a:lnTo>
                  <a:pt x="571" y="245"/>
                </a:lnTo>
                <a:lnTo>
                  <a:pt x="552" y="239"/>
                </a:lnTo>
                <a:lnTo>
                  <a:pt x="533" y="236"/>
                </a:lnTo>
                <a:lnTo>
                  <a:pt x="514" y="234"/>
                </a:lnTo>
                <a:lnTo>
                  <a:pt x="494" y="234"/>
                </a:lnTo>
                <a:lnTo>
                  <a:pt x="494" y="234"/>
                </a:lnTo>
                <a:lnTo>
                  <a:pt x="469" y="235"/>
                </a:lnTo>
                <a:lnTo>
                  <a:pt x="444" y="238"/>
                </a:lnTo>
                <a:lnTo>
                  <a:pt x="420" y="244"/>
                </a:lnTo>
                <a:lnTo>
                  <a:pt x="396" y="253"/>
                </a:lnTo>
                <a:lnTo>
                  <a:pt x="375" y="263"/>
                </a:lnTo>
                <a:lnTo>
                  <a:pt x="354" y="275"/>
                </a:lnTo>
                <a:lnTo>
                  <a:pt x="334" y="289"/>
                </a:lnTo>
                <a:lnTo>
                  <a:pt x="316" y="305"/>
                </a:lnTo>
                <a:lnTo>
                  <a:pt x="300" y="322"/>
                </a:lnTo>
                <a:lnTo>
                  <a:pt x="284" y="340"/>
                </a:lnTo>
                <a:lnTo>
                  <a:pt x="271" y="360"/>
                </a:lnTo>
                <a:lnTo>
                  <a:pt x="260" y="381"/>
                </a:lnTo>
                <a:lnTo>
                  <a:pt x="250" y="405"/>
                </a:lnTo>
                <a:lnTo>
                  <a:pt x="242" y="428"/>
                </a:lnTo>
                <a:lnTo>
                  <a:pt x="238" y="453"/>
                </a:lnTo>
                <a:lnTo>
                  <a:pt x="234" y="478"/>
                </a:lnTo>
                <a:lnTo>
                  <a:pt x="234" y="478"/>
                </a:lnTo>
                <a:lnTo>
                  <a:pt x="210" y="485"/>
                </a:lnTo>
                <a:lnTo>
                  <a:pt x="185" y="495"/>
                </a:lnTo>
                <a:lnTo>
                  <a:pt x="162" y="506"/>
                </a:lnTo>
                <a:lnTo>
                  <a:pt x="140" y="519"/>
                </a:lnTo>
                <a:lnTo>
                  <a:pt x="120" y="535"/>
                </a:lnTo>
                <a:lnTo>
                  <a:pt x="100" y="551"/>
                </a:lnTo>
                <a:lnTo>
                  <a:pt x="82" y="569"/>
                </a:lnTo>
                <a:lnTo>
                  <a:pt x="66" y="588"/>
                </a:lnTo>
                <a:lnTo>
                  <a:pt x="51" y="609"/>
                </a:lnTo>
                <a:lnTo>
                  <a:pt x="38" y="630"/>
                </a:lnTo>
                <a:lnTo>
                  <a:pt x="27" y="653"/>
                </a:lnTo>
                <a:lnTo>
                  <a:pt x="18" y="677"/>
                </a:lnTo>
                <a:lnTo>
                  <a:pt x="10" y="702"/>
                </a:lnTo>
                <a:lnTo>
                  <a:pt x="4" y="727"/>
                </a:lnTo>
                <a:lnTo>
                  <a:pt x="1" y="753"/>
                </a:lnTo>
                <a:lnTo>
                  <a:pt x="0" y="780"/>
                </a:lnTo>
                <a:lnTo>
                  <a:pt x="0" y="780"/>
                </a:lnTo>
                <a:lnTo>
                  <a:pt x="0" y="796"/>
                </a:lnTo>
                <a:lnTo>
                  <a:pt x="1" y="812"/>
                </a:lnTo>
                <a:lnTo>
                  <a:pt x="3" y="828"/>
                </a:lnTo>
                <a:lnTo>
                  <a:pt x="7" y="843"/>
                </a:lnTo>
                <a:lnTo>
                  <a:pt x="10" y="858"/>
                </a:lnTo>
                <a:lnTo>
                  <a:pt x="14" y="873"/>
                </a:lnTo>
                <a:lnTo>
                  <a:pt x="19" y="888"/>
                </a:lnTo>
                <a:lnTo>
                  <a:pt x="24" y="901"/>
                </a:lnTo>
                <a:lnTo>
                  <a:pt x="31" y="915"/>
                </a:lnTo>
                <a:lnTo>
                  <a:pt x="38" y="929"/>
                </a:lnTo>
                <a:lnTo>
                  <a:pt x="46" y="942"/>
                </a:lnTo>
                <a:lnTo>
                  <a:pt x="53" y="954"/>
                </a:lnTo>
                <a:lnTo>
                  <a:pt x="62" y="967"/>
                </a:lnTo>
                <a:lnTo>
                  <a:pt x="71" y="979"/>
                </a:lnTo>
                <a:lnTo>
                  <a:pt x="81" y="990"/>
                </a:lnTo>
                <a:lnTo>
                  <a:pt x="92" y="1001"/>
                </a:lnTo>
                <a:lnTo>
                  <a:pt x="102" y="1011"/>
                </a:lnTo>
                <a:lnTo>
                  <a:pt x="114" y="1021"/>
                </a:lnTo>
                <a:lnTo>
                  <a:pt x="125" y="1030"/>
                </a:lnTo>
                <a:lnTo>
                  <a:pt x="138" y="1039"/>
                </a:lnTo>
                <a:lnTo>
                  <a:pt x="151" y="1048"/>
                </a:lnTo>
                <a:lnTo>
                  <a:pt x="163" y="1054"/>
                </a:lnTo>
                <a:lnTo>
                  <a:pt x="178" y="1062"/>
                </a:lnTo>
                <a:lnTo>
                  <a:pt x="191" y="1068"/>
                </a:lnTo>
                <a:lnTo>
                  <a:pt x="205" y="1073"/>
                </a:lnTo>
                <a:lnTo>
                  <a:pt x="220" y="1079"/>
                </a:lnTo>
                <a:lnTo>
                  <a:pt x="234" y="1083"/>
                </a:lnTo>
                <a:lnTo>
                  <a:pt x="250" y="1086"/>
                </a:lnTo>
                <a:lnTo>
                  <a:pt x="265" y="1089"/>
                </a:lnTo>
                <a:lnTo>
                  <a:pt x="281" y="1091"/>
                </a:lnTo>
                <a:lnTo>
                  <a:pt x="297" y="1092"/>
                </a:lnTo>
                <a:lnTo>
                  <a:pt x="312" y="1092"/>
                </a:lnTo>
                <a:lnTo>
                  <a:pt x="1185" y="1092"/>
                </a:lnTo>
                <a:lnTo>
                  <a:pt x="1252" y="1090"/>
                </a:lnTo>
                <a:lnTo>
                  <a:pt x="1252" y="1090"/>
                </a:lnTo>
                <a:lnTo>
                  <a:pt x="1269" y="1088"/>
                </a:lnTo>
                <a:lnTo>
                  <a:pt x="1287" y="1084"/>
                </a:lnTo>
                <a:lnTo>
                  <a:pt x="1305" y="1081"/>
                </a:lnTo>
                <a:lnTo>
                  <a:pt x="1321" y="1075"/>
                </a:lnTo>
                <a:lnTo>
                  <a:pt x="1338" y="1070"/>
                </a:lnTo>
                <a:lnTo>
                  <a:pt x="1354" y="1064"/>
                </a:lnTo>
                <a:lnTo>
                  <a:pt x="1369" y="1058"/>
                </a:lnTo>
                <a:lnTo>
                  <a:pt x="1385" y="1050"/>
                </a:lnTo>
                <a:lnTo>
                  <a:pt x="1400" y="1041"/>
                </a:lnTo>
                <a:lnTo>
                  <a:pt x="1415" y="1032"/>
                </a:lnTo>
                <a:lnTo>
                  <a:pt x="1428" y="1023"/>
                </a:lnTo>
                <a:lnTo>
                  <a:pt x="1443" y="1013"/>
                </a:lnTo>
                <a:lnTo>
                  <a:pt x="1455" y="1002"/>
                </a:lnTo>
                <a:lnTo>
                  <a:pt x="1468" y="991"/>
                </a:lnTo>
                <a:lnTo>
                  <a:pt x="1480" y="979"/>
                </a:lnTo>
                <a:lnTo>
                  <a:pt x="1491" y="967"/>
                </a:lnTo>
                <a:lnTo>
                  <a:pt x="1502" y="954"/>
                </a:lnTo>
                <a:lnTo>
                  <a:pt x="1512" y="941"/>
                </a:lnTo>
                <a:lnTo>
                  <a:pt x="1522" y="927"/>
                </a:lnTo>
                <a:lnTo>
                  <a:pt x="1531" y="913"/>
                </a:lnTo>
                <a:lnTo>
                  <a:pt x="1540" y="898"/>
                </a:lnTo>
                <a:lnTo>
                  <a:pt x="1548" y="883"/>
                </a:lnTo>
                <a:lnTo>
                  <a:pt x="1556" y="868"/>
                </a:lnTo>
                <a:lnTo>
                  <a:pt x="1562" y="852"/>
                </a:lnTo>
                <a:lnTo>
                  <a:pt x="1568" y="836"/>
                </a:lnTo>
                <a:lnTo>
                  <a:pt x="1572" y="819"/>
                </a:lnTo>
                <a:lnTo>
                  <a:pt x="1577" y="802"/>
                </a:lnTo>
                <a:lnTo>
                  <a:pt x="1581" y="786"/>
                </a:lnTo>
                <a:lnTo>
                  <a:pt x="1584" y="768"/>
                </a:lnTo>
                <a:lnTo>
                  <a:pt x="1586" y="751"/>
                </a:lnTo>
                <a:lnTo>
                  <a:pt x="1587" y="733"/>
                </a:lnTo>
                <a:lnTo>
                  <a:pt x="1588" y="715"/>
                </a:lnTo>
                <a:lnTo>
                  <a:pt x="1588" y="715"/>
                </a:lnTo>
                <a:lnTo>
                  <a:pt x="1587" y="699"/>
                </a:lnTo>
                <a:lnTo>
                  <a:pt x="1586" y="682"/>
                </a:lnTo>
                <a:lnTo>
                  <a:pt x="1585" y="667"/>
                </a:lnTo>
                <a:lnTo>
                  <a:pt x="1582" y="651"/>
                </a:lnTo>
                <a:lnTo>
                  <a:pt x="1579" y="636"/>
                </a:lnTo>
                <a:lnTo>
                  <a:pt x="1576" y="620"/>
                </a:lnTo>
                <a:lnTo>
                  <a:pt x="1566" y="590"/>
                </a:lnTo>
                <a:lnTo>
                  <a:pt x="1555" y="561"/>
                </a:lnTo>
                <a:lnTo>
                  <a:pt x="1541" y="534"/>
                </a:lnTo>
                <a:lnTo>
                  <a:pt x="1525" y="507"/>
                </a:lnTo>
                <a:lnTo>
                  <a:pt x="1507" y="481"/>
                </a:lnTo>
                <a:lnTo>
                  <a:pt x="1487" y="458"/>
                </a:lnTo>
                <a:lnTo>
                  <a:pt x="1465" y="437"/>
                </a:lnTo>
                <a:lnTo>
                  <a:pt x="1441" y="417"/>
                </a:lnTo>
                <a:lnTo>
                  <a:pt x="1416" y="398"/>
                </a:lnTo>
                <a:lnTo>
                  <a:pt x="1389" y="383"/>
                </a:lnTo>
                <a:lnTo>
                  <a:pt x="1360" y="369"/>
                </a:lnTo>
                <a:lnTo>
                  <a:pt x="1346" y="363"/>
                </a:lnTo>
                <a:lnTo>
                  <a:pt x="1331" y="357"/>
                </a:lnTo>
                <a:lnTo>
                  <a:pt x="1316" y="353"/>
                </a:lnTo>
                <a:lnTo>
                  <a:pt x="1300" y="348"/>
                </a:lnTo>
                <a:lnTo>
                  <a:pt x="1300" y="348"/>
                </a:lnTo>
                <a:close/>
                <a:moveTo>
                  <a:pt x="1248" y="1038"/>
                </a:moveTo>
                <a:lnTo>
                  <a:pt x="1184" y="1040"/>
                </a:lnTo>
                <a:lnTo>
                  <a:pt x="312" y="1040"/>
                </a:lnTo>
                <a:lnTo>
                  <a:pt x="312" y="1040"/>
                </a:lnTo>
                <a:lnTo>
                  <a:pt x="299" y="1039"/>
                </a:lnTo>
                <a:lnTo>
                  <a:pt x="287" y="1039"/>
                </a:lnTo>
                <a:lnTo>
                  <a:pt x="260" y="1034"/>
                </a:lnTo>
                <a:lnTo>
                  <a:pt x="235" y="1028"/>
                </a:lnTo>
                <a:lnTo>
                  <a:pt x="212" y="1019"/>
                </a:lnTo>
                <a:lnTo>
                  <a:pt x="189" y="1009"/>
                </a:lnTo>
                <a:lnTo>
                  <a:pt x="168" y="995"/>
                </a:lnTo>
                <a:lnTo>
                  <a:pt x="148" y="980"/>
                </a:lnTo>
                <a:lnTo>
                  <a:pt x="129" y="963"/>
                </a:lnTo>
                <a:lnTo>
                  <a:pt x="112" y="945"/>
                </a:lnTo>
                <a:lnTo>
                  <a:pt x="98" y="925"/>
                </a:lnTo>
                <a:lnTo>
                  <a:pt x="84" y="903"/>
                </a:lnTo>
                <a:lnTo>
                  <a:pt x="73" y="881"/>
                </a:lnTo>
                <a:lnTo>
                  <a:pt x="64" y="857"/>
                </a:lnTo>
                <a:lnTo>
                  <a:pt x="58" y="832"/>
                </a:lnTo>
                <a:lnTo>
                  <a:pt x="54" y="807"/>
                </a:lnTo>
                <a:lnTo>
                  <a:pt x="53" y="793"/>
                </a:lnTo>
                <a:lnTo>
                  <a:pt x="53" y="780"/>
                </a:lnTo>
                <a:lnTo>
                  <a:pt x="53" y="780"/>
                </a:lnTo>
                <a:lnTo>
                  <a:pt x="54" y="757"/>
                </a:lnTo>
                <a:lnTo>
                  <a:pt x="57" y="735"/>
                </a:lnTo>
                <a:lnTo>
                  <a:pt x="62" y="712"/>
                </a:lnTo>
                <a:lnTo>
                  <a:pt x="69" y="690"/>
                </a:lnTo>
                <a:lnTo>
                  <a:pt x="78" y="670"/>
                </a:lnTo>
                <a:lnTo>
                  <a:pt x="88" y="650"/>
                </a:lnTo>
                <a:lnTo>
                  <a:pt x="100" y="631"/>
                </a:lnTo>
                <a:lnTo>
                  <a:pt x="113" y="613"/>
                </a:lnTo>
                <a:lnTo>
                  <a:pt x="128" y="598"/>
                </a:lnTo>
                <a:lnTo>
                  <a:pt x="144" y="582"/>
                </a:lnTo>
                <a:lnTo>
                  <a:pt x="162" y="569"/>
                </a:lnTo>
                <a:lnTo>
                  <a:pt x="180" y="557"/>
                </a:lnTo>
                <a:lnTo>
                  <a:pt x="200" y="546"/>
                </a:lnTo>
                <a:lnTo>
                  <a:pt x="221" y="537"/>
                </a:lnTo>
                <a:lnTo>
                  <a:pt x="243" y="530"/>
                </a:lnTo>
                <a:lnTo>
                  <a:pt x="265" y="525"/>
                </a:lnTo>
                <a:lnTo>
                  <a:pt x="288" y="521"/>
                </a:lnTo>
                <a:lnTo>
                  <a:pt x="287" y="494"/>
                </a:lnTo>
                <a:lnTo>
                  <a:pt x="287" y="494"/>
                </a:lnTo>
                <a:lnTo>
                  <a:pt x="288" y="472"/>
                </a:lnTo>
                <a:lnTo>
                  <a:pt x="291" y="453"/>
                </a:lnTo>
                <a:lnTo>
                  <a:pt x="297" y="433"/>
                </a:lnTo>
                <a:lnTo>
                  <a:pt x="303" y="414"/>
                </a:lnTo>
                <a:lnTo>
                  <a:pt x="312" y="395"/>
                </a:lnTo>
                <a:lnTo>
                  <a:pt x="322" y="378"/>
                </a:lnTo>
                <a:lnTo>
                  <a:pt x="334" y="361"/>
                </a:lnTo>
                <a:lnTo>
                  <a:pt x="348" y="347"/>
                </a:lnTo>
                <a:lnTo>
                  <a:pt x="363" y="334"/>
                </a:lnTo>
                <a:lnTo>
                  <a:pt x="379" y="322"/>
                </a:lnTo>
                <a:lnTo>
                  <a:pt x="395" y="312"/>
                </a:lnTo>
                <a:lnTo>
                  <a:pt x="414" y="303"/>
                </a:lnTo>
                <a:lnTo>
                  <a:pt x="433" y="296"/>
                </a:lnTo>
                <a:lnTo>
                  <a:pt x="453" y="290"/>
                </a:lnTo>
                <a:lnTo>
                  <a:pt x="473" y="287"/>
                </a:lnTo>
                <a:lnTo>
                  <a:pt x="494" y="286"/>
                </a:lnTo>
                <a:lnTo>
                  <a:pt x="494" y="286"/>
                </a:lnTo>
                <a:lnTo>
                  <a:pt x="515" y="287"/>
                </a:lnTo>
                <a:lnTo>
                  <a:pt x="536" y="290"/>
                </a:lnTo>
                <a:lnTo>
                  <a:pt x="556" y="296"/>
                </a:lnTo>
                <a:lnTo>
                  <a:pt x="576" y="303"/>
                </a:lnTo>
                <a:lnTo>
                  <a:pt x="604" y="315"/>
                </a:lnTo>
                <a:lnTo>
                  <a:pt x="612" y="286"/>
                </a:lnTo>
                <a:lnTo>
                  <a:pt x="612" y="286"/>
                </a:lnTo>
                <a:lnTo>
                  <a:pt x="621" y="260"/>
                </a:lnTo>
                <a:lnTo>
                  <a:pt x="631" y="237"/>
                </a:lnTo>
                <a:lnTo>
                  <a:pt x="644" y="214"/>
                </a:lnTo>
                <a:lnTo>
                  <a:pt x="657" y="192"/>
                </a:lnTo>
                <a:lnTo>
                  <a:pt x="673" y="171"/>
                </a:lnTo>
                <a:lnTo>
                  <a:pt x="691" y="152"/>
                </a:lnTo>
                <a:lnTo>
                  <a:pt x="710" y="134"/>
                </a:lnTo>
                <a:lnTo>
                  <a:pt x="730" y="117"/>
                </a:lnTo>
                <a:lnTo>
                  <a:pt x="751" y="103"/>
                </a:lnTo>
                <a:lnTo>
                  <a:pt x="773" y="89"/>
                </a:lnTo>
                <a:lnTo>
                  <a:pt x="796" y="78"/>
                </a:lnTo>
                <a:lnTo>
                  <a:pt x="821" y="69"/>
                </a:lnTo>
                <a:lnTo>
                  <a:pt x="845" y="62"/>
                </a:lnTo>
                <a:lnTo>
                  <a:pt x="871" y="56"/>
                </a:lnTo>
                <a:lnTo>
                  <a:pt x="897" y="54"/>
                </a:lnTo>
                <a:lnTo>
                  <a:pt x="924" y="53"/>
                </a:lnTo>
                <a:lnTo>
                  <a:pt x="924" y="53"/>
                </a:lnTo>
                <a:lnTo>
                  <a:pt x="941" y="53"/>
                </a:lnTo>
                <a:lnTo>
                  <a:pt x="956" y="54"/>
                </a:lnTo>
                <a:lnTo>
                  <a:pt x="973" y="56"/>
                </a:lnTo>
                <a:lnTo>
                  <a:pt x="988" y="58"/>
                </a:lnTo>
                <a:lnTo>
                  <a:pt x="1004" y="63"/>
                </a:lnTo>
                <a:lnTo>
                  <a:pt x="1018" y="66"/>
                </a:lnTo>
                <a:lnTo>
                  <a:pt x="1034" y="72"/>
                </a:lnTo>
                <a:lnTo>
                  <a:pt x="1048" y="77"/>
                </a:lnTo>
                <a:lnTo>
                  <a:pt x="1063" y="84"/>
                </a:lnTo>
                <a:lnTo>
                  <a:pt x="1076" y="91"/>
                </a:lnTo>
                <a:lnTo>
                  <a:pt x="1089" y="98"/>
                </a:lnTo>
                <a:lnTo>
                  <a:pt x="1103" y="107"/>
                </a:lnTo>
                <a:lnTo>
                  <a:pt x="1115" y="116"/>
                </a:lnTo>
                <a:lnTo>
                  <a:pt x="1127" y="125"/>
                </a:lnTo>
                <a:lnTo>
                  <a:pt x="1139" y="135"/>
                </a:lnTo>
                <a:lnTo>
                  <a:pt x="1150" y="146"/>
                </a:lnTo>
                <a:lnTo>
                  <a:pt x="1162" y="157"/>
                </a:lnTo>
                <a:lnTo>
                  <a:pt x="1172" y="168"/>
                </a:lnTo>
                <a:lnTo>
                  <a:pt x="1182" y="181"/>
                </a:lnTo>
                <a:lnTo>
                  <a:pt x="1190" y="193"/>
                </a:lnTo>
                <a:lnTo>
                  <a:pt x="1199" y="206"/>
                </a:lnTo>
                <a:lnTo>
                  <a:pt x="1207" y="219"/>
                </a:lnTo>
                <a:lnTo>
                  <a:pt x="1214" y="233"/>
                </a:lnTo>
                <a:lnTo>
                  <a:pt x="1220" y="247"/>
                </a:lnTo>
                <a:lnTo>
                  <a:pt x="1227" y="262"/>
                </a:lnTo>
                <a:lnTo>
                  <a:pt x="1232" y="276"/>
                </a:lnTo>
                <a:lnTo>
                  <a:pt x="1237" y="292"/>
                </a:lnTo>
                <a:lnTo>
                  <a:pt x="1240" y="307"/>
                </a:lnTo>
                <a:lnTo>
                  <a:pt x="1244" y="323"/>
                </a:lnTo>
                <a:lnTo>
                  <a:pt x="1246" y="338"/>
                </a:lnTo>
                <a:lnTo>
                  <a:pt x="1247" y="355"/>
                </a:lnTo>
                <a:lnTo>
                  <a:pt x="1248" y="370"/>
                </a:lnTo>
                <a:lnTo>
                  <a:pt x="1248" y="393"/>
                </a:lnTo>
                <a:lnTo>
                  <a:pt x="1269" y="396"/>
                </a:lnTo>
                <a:lnTo>
                  <a:pt x="1269" y="396"/>
                </a:lnTo>
                <a:lnTo>
                  <a:pt x="1298" y="403"/>
                </a:lnTo>
                <a:lnTo>
                  <a:pt x="1325" y="411"/>
                </a:lnTo>
                <a:lnTo>
                  <a:pt x="1351" y="423"/>
                </a:lnTo>
                <a:lnTo>
                  <a:pt x="1376" y="436"/>
                </a:lnTo>
                <a:lnTo>
                  <a:pt x="1399" y="451"/>
                </a:lnTo>
                <a:lnTo>
                  <a:pt x="1421" y="468"/>
                </a:lnTo>
                <a:lnTo>
                  <a:pt x="1441" y="487"/>
                </a:lnTo>
                <a:lnTo>
                  <a:pt x="1460" y="508"/>
                </a:lnTo>
                <a:lnTo>
                  <a:pt x="1477" y="529"/>
                </a:lnTo>
                <a:lnTo>
                  <a:pt x="1491" y="554"/>
                </a:lnTo>
                <a:lnTo>
                  <a:pt x="1504" y="578"/>
                </a:lnTo>
                <a:lnTo>
                  <a:pt x="1515" y="604"/>
                </a:lnTo>
                <a:lnTo>
                  <a:pt x="1524" y="630"/>
                </a:lnTo>
                <a:lnTo>
                  <a:pt x="1529" y="658"/>
                </a:lnTo>
                <a:lnTo>
                  <a:pt x="1534" y="686"/>
                </a:lnTo>
                <a:lnTo>
                  <a:pt x="1535" y="715"/>
                </a:lnTo>
                <a:lnTo>
                  <a:pt x="1535" y="715"/>
                </a:lnTo>
                <a:lnTo>
                  <a:pt x="1535" y="730"/>
                </a:lnTo>
                <a:lnTo>
                  <a:pt x="1534" y="746"/>
                </a:lnTo>
                <a:lnTo>
                  <a:pt x="1531" y="761"/>
                </a:lnTo>
                <a:lnTo>
                  <a:pt x="1529" y="776"/>
                </a:lnTo>
                <a:lnTo>
                  <a:pt x="1526" y="790"/>
                </a:lnTo>
                <a:lnTo>
                  <a:pt x="1522" y="804"/>
                </a:lnTo>
                <a:lnTo>
                  <a:pt x="1518" y="819"/>
                </a:lnTo>
                <a:lnTo>
                  <a:pt x="1512" y="832"/>
                </a:lnTo>
                <a:lnTo>
                  <a:pt x="1501" y="860"/>
                </a:lnTo>
                <a:lnTo>
                  <a:pt x="1487" y="885"/>
                </a:lnTo>
                <a:lnTo>
                  <a:pt x="1470" y="909"/>
                </a:lnTo>
                <a:lnTo>
                  <a:pt x="1453" y="931"/>
                </a:lnTo>
                <a:lnTo>
                  <a:pt x="1433" y="952"/>
                </a:lnTo>
                <a:lnTo>
                  <a:pt x="1410" y="971"/>
                </a:lnTo>
                <a:lnTo>
                  <a:pt x="1387" y="988"/>
                </a:lnTo>
                <a:lnTo>
                  <a:pt x="1361" y="1002"/>
                </a:lnTo>
                <a:lnTo>
                  <a:pt x="1348" y="1009"/>
                </a:lnTo>
                <a:lnTo>
                  <a:pt x="1335" y="1015"/>
                </a:lnTo>
                <a:lnTo>
                  <a:pt x="1321" y="1020"/>
                </a:lnTo>
                <a:lnTo>
                  <a:pt x="1307" y="1025"/>
                </a:lnTo>
                <a:lnTo>
                  <a:pt x="1293" y="1029"/>
                </a:lnTo>
                <a:lnTo>
                  <a:pt x="1278" y="1032"/>
                </a:lnTo>
                <a:lnTo>
                  <a:pt x="1263" y="1035"/>
                </a:lnTo>
                <a:lnTo>
                  <a:pt x="1248" y="1038"/>
                </a:lnTo>
                <a:lnTo>
                  <a:pt x="1248" y="1038"/>
                </a:lnTo>
                <a:close/>
              </a:path>
            </a:pathLst>
          </a:custGeom>
          <a:solidFill>
            <a:srgbClr val="0170C1">
              <a:alpha val="100000"/>
            </a:srgbClr>
          </a:solidFill>
          <a:ln w="9525" cap="flat" cmpd="sng">
            <a:solidFill>
              <a:srgbClr val="0170C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square" lIns="122555" tIns="60960" rIns="122555" bIns="60960" anchor="t"/>
          <a:lstStyle/>
          <a:p>
            <a:r>
              <a:rPr lang="en-US" altLang="zh-CN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</a:t>
            </a:r>
            <a:endParaRPr lang="zh-CN" altLang="en-US" sz="3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r>
              <a:rPr lang="en-US" altLang="zh-CN" sz="3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</a:t>
            </a:r>
            <a:endParaRPr lang="zh-CN" altLang="en-US" sz="32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" name="圆角矩形 93">
            <a:extLst>
              <a:ext uri="{FF2B5EF4-FFF2-40B4-BE49-F238E27FC236}">
                <a16:creationId xmlns:a16="http://schemas.microsoft.com/office/drawing/2014/main" id="{6A72A6EF-8464-D84C-A90C-4ECE6E6D66D9}"/>
              </a:ext>
            </a:extLst>
          </p:cNvPr>
          <p:cNvSpPr/>
          <p:nvPr/>
        </p:nvSpPr>
        <p:spPr>
          <a:xfrm>
            <a:off x="4679696" y="2380053"/>
            <a:ext cx="2366962" cy="384175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14CD68"/>
              </a:gs>
              <a:gs pos="100000">
                <a:srgbClr val="035C7D"/>
              </a:gs>
            </a:gsLst>
            <a:lin ang="5400000" scaled="0"/>
          </a:gradFill>
          <a:ln w="9525">
            <a:noFill/>
          </a:ln>
        </p:spPr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Service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provider</a:t>
            </a:r>
            <a:endParaRPr lang="zh-CN" altLang="en-US" sz="14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" name="圆角矩形 95">
            <a:extLst>
              <a:ext uri="{FF2B5EF4-FFF2-40B4-BE49-F238E27FC236}">
                <a16:creationId xmlns:a16="http://schemas.microsoft.com/office/drawing/2014/main" id="{77A2C0A3-F90F-F14B-8B29-C7F555488FC0}"/>
              </a:ext>
            </a:extLst>
          </p:cNvPr>
          <p:cNvSpPr/>
          <p:nvPr/>
        </p:nvSpPr>
        <p:spPr>
          <a:xfrm>
            <a:off x="4680013" y="1948253"/>
            <a:ext cx="5845175" cy="384175"/>
          </a:xfrm>
          <a:prstGeom prst="roundRect">
            <a:avLst>
              <a:gd name="adj" fmla="val 16667"/>
            </a:avLst>
          </a:prstGeom>
          <a:solidFill>
            <a:srgbClr val="00B0F0">
              <a:alpha val="100000"/>
            </a:srgbClr>
          </a:solidFill>
          <a:ln w="9525">
            <a:noFill/>
          </a:ln>
        </p:spPr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Provide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DC</a:t>
            </a:r>
            <a:endParaRPr lang="zh-CN" altLang="en-US" sz="14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3" name="文本框 160">
            <a:extLst>
              <a:ext uri="{FF2B5EF4-FFF2-40B4-BE49-F238E27FC236}">
                <a16:creationId xmlns:a16="http://schemas.microsoft.com/office/drawing/2014/main" id="{42BD08BE-1820-944B-BC4C-40477A4834B4}"/>
              </a:ext>
            </a:extLst>
          </p:cNvPr>
          <p:cNvSpPr txBox="1"/>
          <p:nvPr/>
        </p:nvSpPr>
        <p:spPr>
          <a:xfrm>
            <a:off x="7433369" y="4009476"/>
            <a:ext cx="17837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Logic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isolation</a:t>
            </a:r>
            <a:endParaRPr lang="en-US" altLang="zh-CN" sz="1400" b="1" dirty="0">
              <a:latin typeface="微软雅黑" pitchFamily="34" charset="-122"/>
              <a:ea typeface="微软雅黑" pitchFamily="34" charset="-122"/>
            </a:endParaRPr>
          </a:p>
          <a:p>
            <a:pPr marL="609600" indent="-609600" defTabSz="4605020">
              <a:buFont typeface="Arial" panose="020B0604020202090204" pitchFamily="34" charset="0"/>
              <a:buChar char="•"/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  <a:p>
            <a:pPr marL="609600" indent="-6096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Data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risk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  <a:p>
            <a:pPr marL="609600" indent="-609600" defTabSz="4605020"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  <a:p>
            <a:pPr marL="609600" indent="-6096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Limited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Service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 </a:t>
            </a:r>
          </a:p>
          <a:p>
            <a:pPr marL="609600" indent="-609600" defTabSz="4605020">
              <a:defRPr/>
            </a:pPr>
            <a:endParaRPr lang="en-US" altLang="zh-CN" sz="1400" b="1" dirty="0">
              <a:latin typeface="微软雅黑" pitchFamily="34" charset="-122"/>
              <a:ea typeface="微软雅黑" pitchFamily="34" charset="-122"/>
              <a:cs typeface="微软雅黑"/>
              <a:sym typeface="+mn-ea"/>
            </a:endParaRPr>
          </a:p>
          <a:p>
            <a:pPr marL="609600" indent="-6096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Elastic</a:t>
            </a:r>
          </a:p>
          <a:p>
            <a:pPr marL="609600" indent="-609600" defTabSz="4605020"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  <a:cs typeface="微软雅黑"/>
              <a:sym typeface="+mn-ea"/>
            </a:endParaRPr>
          </a:p>
          <a:p>
            <a:pPr marL="609600" indent="-6096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Pay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as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you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need</a:t>
            </a:r>
            <a:endParaRPr lang="zh-CN" altLang="en-US" sz="1400" b="1" dirty="0">
              <a:latin typeface="微软雅黑" pitchFamily="34" charset="-122"/>
              <a:ea typeface="微软雅黑" pitchFamily="34" charset="-122"/>
              <a:cs typeface="微软雅黑"/>
            </a:endParaRPr>
          </a:p>
          <a:p>
            <a:pPr marL="609600" indent="-609600" defTabSz="4605020"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6D97F4E5-D549-6B4E-BD41-90FF8FC62BE9}"/>
              </a:ext>
            </a:extLst>
          </p:cNvPr>
          <p:cNvSpPr/>
          <p:nvPr/>
        </p:nvSpPr>
        <p:spPr>
          <a:xfrm>
            <a:off x="2548953" y="3836919"/>
            <a:ext cx="2520000" cy="2385380"/>
          </a:xfrm>
          <a:prstGeom prst="ellipse">
            <a:avLst/>
          </a:prstGeom>
          <a:noFill/>
          <a:ln w="3175" cap="flat" cmpd="sng" algn="ctr">
            <a:solidFill>
              <a:srgbClr val="0170C1"/>
            </a:solidFill>
            <a:prstDash val="lgDash"/>
            <a:miter lim="800000"/>
          </a:ln>
          <a:effectLst/>
        </p:spPr>
        <p:txBody>
          <a:bodyPr rtlCol="0" anchor="ctr"/>
          <a:lstStyle/>
          <a:p>
            <a:pPr algn="ctr" defTabSz="4605020">
              <a:defRPr/>
            </a:pPr>
            <a:endParaRPr lang="en-US" altLang="zh-CN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121">
            <a:extLst>
              <a:ext uri="{FF2B5EF4-FFF2-40B4-BE49-F238E27FC236}">
                <a16:creationId xmlns:a16="http://schemas.microsoft.com/office/drawing/2014/main" id="{A8D037B9-9D59-4D4E-8B53-F6F8328811D4}"/>
              </a:ext>
            </a:extLst>
          </p:cNvPr>
          <p:cNvSpPr txBox="1"/>
          <p:nvPr/>
        </p:nvSpPr>
        <p:spPr>
          <a:xfrm>
            <a:off x="3060128" y="4059859"/>
            <a:ext cx="14164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08000" indent="-5080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High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Cost</a:t>
            </a:r>
          </a:p>
          <a:p>
            <a:pPr marL="508000" indent="-508000" defTabSz="4605020">
              <a:buFont typeface="Arial" panose="020B0604020202090204" pitchFamily="34" charset="0"/>
              <a:buChar char="•"/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  <a:p>
            <a:pPr marL="508000" indent="-5080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Long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  <a:sym typeface="+mn-ea"/>
              </a:rPr>
              <a:t>Cycle</a:t>
            </a:r>
            <a:endParaRPr lang="zh-CN" altLang="en-US" sz="1400" b="1" dirty="0">
              <a:latin typeface="微软雅黑" pitchFamily="34" charset="-122"/>
              <a:ea typeface="微软雅黑" pitchFamily="34" charset="-122"/>
              <a:cs typeface="微软雅黑"/>
              <a:sym typeface="+mn-ea"/>
            </a:endParaRPr>
          </a:p>
          <a:p>
            <a:pPr marL="508000" indent="-508000" defTabSz="4605020"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  <a:cs typeface="微软雅黑"/>
              <a:sym typeface="+mn-ea"/>
            </a:endParaRPr>
          </a:p>
          <a:p>
            <a:pPr marL="508000" indent="-5080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 pitchFamily="34" charset="-122"/>
                <a:sym typeface="+mn-ea"/>
              </a:rPr>
              <a:t>Inelastic</a:t>
            </a:r>
            <a:endParaRPr lang="zh-CN" altLang="en-US" sz="1400" b="1" dirty="0">
              <a:latin typeface="微软雅黑" pitchFamily="34" charset="-122"/>
              <a:ea typeface="微软雅黑" pitchFamily="34" charset="-122"/>
              <a:cs typeface="微软雅黑"/>
            </a:endParaRPr>
          </a:p>
          <a:p>
            <a:pPr marL="508000" indent="-508000" defTabSz="4605020"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  <a:p>
            <a:pPr marL="508000" indent="-5080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cs typeface="微软雅黑"/>
              </a:rPr>
              <a:t>Complicated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cs typeface="微软雅黑"/>
              </a:rPr>
              <a:t> </a:t>
            </a:r>
          </a:p>
          <a:p>
            <a:pPr marL="508000" indent="-508000" defTabSz="4605020"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  <a:cs typeface="微软雅黑"/>
            </a:endParaRPr>
          </a:p>
          <a:p>
            <a:pPr marL="508000" indent="-508000" defTabSz="4605020"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sym typeface="+mn-ea"/>
              </a:rPr>
              <a:t>Limited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sym typeface="+mn-ea"/>
              </a:rPr>
              <a:t>space</a:t>
            </a:r>
            <a:endParaRPr lang="zh-CN" altLang="en-US" sz="1400" b="1" dirty="0">
              <a:latin typeface="微软雅黑" pitchFamily="34" charset="-122"/>
              <a:ea typeface="微软雅黑" pitchFamily="34" charset="-122"/>
              <a:cs typeface="微软雅黑"/>
            </a:endParaRPr>
          </a:p>
          <a:p>
            <a:pPr marL="508000" indent="-508000" defTabSz="4605020"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142">
            <a:extLst>
              <a:ext uri="{FF2B5EF4-FFF2-40B4-BE49-F238E27FC236}">
                <a16:creationId xmlns:a16="http://schemas.microsoft.com/office/drawing/2014/main" id="{04B7FE6F-C03E-D647-8BDB-D72946055367}"/>
              </a:ext>
            </a:extLst>
          </p:cNvPr>
          <p:cNvSpPr txBox="1"/>
          <p:nvPr/>
        </p:nvSpPr>
        <p:spPr>
          <a:xfrm>
            <a:off x="4340288" y="4565264"/>
            <a:ext cx="1269685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605020">
              <a:lnSpc>
                <a:spcPct val="150000"/>
              </a:lnSpc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Dedicated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  <a:p>
            <a:pPr algn="ctr" defTabSz="4605020">
              <a:lnSpc>
                <a:spcPct val="150000"/>
              </a:lnSpc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Secure</a:t>
            </a:r>
            <a:endParaRPr lang="en-US" altLang="zh-CN" sz="14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defTabSz="4605020">
              <a:lnSpc>
                <a:spcPct val="150000"/>
              </a:lnSpc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sym typeface="+mn-ea"/>
              </a:rPr>
              <a:t>SLA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sym typeface="+mn-ea"/>
              </a:rPr>
              <a:t>service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143">
            <a:extLst>
              <a:ext uri="{FF2B5EF4-FFF2-40B4-BE49-F238E27FC236}">
                <a16:creationId xmlns:a16="http://schemas.microsoft.com/office/drawing/2014/main" id="{D65F09C0-F299-9246-88C8-A416FD4061B1}"/>
              </a:ext>
            </a:extLst>
          </p:cNvPr>
          <p:cNvSpPr txBox="1"/>
          <p:nvPr/>
        </p:nvSpPr>
        <p:spPr>
          <a:xfrm>
            <a:off x="6261638" y="4537029"/>
            <a:ext cx="1269050" cy="1346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605020">
              <a:lnSpc>
                <a:spcPct val="150000"/>
              </a:lnSpc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Elastic</a:t>
            </a:r>
          </a:p>
          <a:p>
            <a:pPr algn="ctr" defTabSz="4605020">
              <a:lnSpc>
                <a:spcPct val="150000"/>
              </a:lnSpc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Pay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as</a:t>
            </a:r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b="1" dirty="0">
                <a:latin typeface="微软雅黑" pitchFamily="34" charset="-122"/>
                <a:ea typeface="微软雅黑" pitchFamily="34" charset="-122"/>
              </a:rPr>
              <a:t>need</a:t>
            </a:r>
            <a:endParaRPr lang="en-US" altLang="zh-CN" sz="14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defTabSz="4605020">
              <a:lnSpc>
                <a:spcPct val="150000"/>
              </a:lnSpc>
              <a:defRPr/>
            </a:pPr>
            <a:r>
              <a:rPr lang="en-US" altLang="zh-CN" sz="1400" b="1" dirty="0">
                <a:latin typeface="微软雅黑" pitchFamily="34" charset="-122"/>
                <a:ea typeface="微软雅黑" pitchFamily="34" charset="-122"/>
                <a:sym typeface="+mn-ea"/>
              </a:rPr>
              <a:t>Reliable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  <a:p>
            <a:pPr algn="ctr" defTabSz="4605020">
              <a:lnSpc>
                <a:spcPct val="150000"/>
              </a:lnSpc>
              <a:defRPr/>
            </a:pP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14345069-584F-894D-B0D5-FC670CA58A9E}"/>
              </a:ext>
            </a:extLst>
          </p:cNvPr>
          <p:cNvSpPr/>
          <p:nvPr/>
        </p:nvSpPr>
        <p:spPr>
          <a:xfrm>
            <a:off x="5341527" y="5622441"/>
            <a:ext cx="1171731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605020">
              <a:lnSpc>
                <a:spcPct val="150000"/>
              </a:lnSpc>
              <a:defRPr/>
            </a:pPr>
            <a:r>
              <a:rPr lang="en-US" altLang="zh-CN" sz="1465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Have</a:t>
            </a:r>
            <a:r>
              <a:rPr lang="zh-CN" altLang="en-US" sz="1465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65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Both</a:t>
            </a:r>
            <a:endParaRPr lang="zh-CN" altLang="en-US" sz="1465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圆角矩形 97">
            <a:extLst>
              <a:ext uri="{FF2B5EF4-FFF2-40B4-BE49-F238E27FC236}">
                <a16:creationId xmlns:a16="http://schemas.microsoft.com/office/drawing/2014/main" id="{B857EB55-08F4-3647-8BFC-AFBB4746B8DF}"/>
              </a:ext>
            </a:extLst>
          </p:cNvPr>
          <p:cNvSpPr/>
          <p:nvPr/>
        </p:nvSpPr>
        <p:spPr>
          <a:xfrm>
            <a:off x="1633918" y="3266513"/>
            <a:ext cx="2345055" cy="384175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Product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delivery</a:t>
            </a:r>
            <a:endParaRPr lang="zh-CN" altLang="en-US" sz="1400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A6B719D3-DC28-3947-85FE-C77CD4E3E09A}"/>
              </a:ext>
            </a:extLst>
          </p:cNvPr>
          <p:cNvGrpSpPr/>
          <p:nvPr/>
        </p:nvGrpSpPr>
        <p:grpSpPr>
          <a:xfrm>
            <a:off x="1473263" y="4470014"/>
            <a:ext cx="2203450" cy="1182370"/>
            <a:chOff x="1473263" y="4600648"/>
            <a:chExt cx="2203450" cy="1182370"/>
          </a:xfrm>
        </p:grpSpPr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0C1B9DF6-856B-D94A-AAF9-E26AE318330A}"/>
                </a:ext>
              </a:extLst>
            </p:cNvPr>
            <p:cNvSpPr/>
            <p:nvPr/>
          </p:nvSpPr>
          <p:spPr>
            <a:xfrm>
              <a:off x="1473263" y="4600648"/>
              <a:ext cx="2203450" cy="1182370"/>
            </a:xfrm>
            <a:prstGeom prst="rect">
              <a:avLst/>
            </a:prstGeom>
            <a:blipFill dpi="0" rotWithShape="1">
              <a:blip r:embed="rId2" cstate="email">
                <a:alphaModFix amt="75000"/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>
              <a:glow rad="292100">
                <a:srgbClr val="42E6DE">
                  <a:alpha val="15000"/>
                </a:srgbClr>
              </a:glow>
            </a:effectLst>
          </p:spPr>
          <p:txBody>
            <a:bodyPr vert="vert270" rtlCol="0" anchor="ctr"/>
            <a:lstStyle/>
            <a:p>
              <a:pPr algn="ctr" defTabSz="4605020">
                <a:defRPr/>
              </a:pPr>
              <a:endParaRPr kumimoji="1"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文本框 137">
              <a:extLst>
                <a:ext uri="{FF2B5EF4-FFF2-40B4-BE49-F238E27FC236}">
                  <a16:creationId xmlns:a16="http://schemas.microsoft.com/office/drawing/2014/main" id="{7538F451-D067-394E-B359-C0F063D224BC}"/>
                </a:ext>
              </a:extLst>
            </p:cNvPr>
            <p:cNvSpPr txBox="1"/>
            <p:nvPr/>
          </p:nvSpPr>
          <p:spPr>
            <a:xfrm>
              <a:off x="2007933" y="4998793"/>
              <a:ext cx="1078865" cy="410210"/>
            </a:xfrm>
            <a:prstGeom prst="rect">
              <a:avLst/>
            </a:prstGeom>
            <a:noFill/>
          </p:spPr>
          <p:txBody>
            <a:bodyPr wrap="square" lIns="121836" tIns="60919" rIns="121836" bIns="60919" rtlCol="0" anchor="ctr">
              <a:spAutoFit/>
            </a:bodyPr>
            <a:lstStyle/>
            <a:p>
              <a:pPr algn="ctr" defTabSz="1624965">
                <a:defRPr/>
              </a:pPr>
              <a:r>
                <a:rPr lang="en-US" altLang="zh-CN" sz="1865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Private</a:t>
              </a:r>
              <a:endParaRPr lang="zh-CN" altLang="en-US" sz="1865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3" name="椭圆 32">
            <a:extLst>
              <a:ext uri="{FF2B5EF4-FFF2-40B4-BE49-F238E27FC236}">
                <a16:creationId xmlns:a16="http://schemas.microsoft.com/office/drawing/2014/main" id="{C78A643E-30F9-C045-AD71-8E8175A7B7B9}"/>
              </a:ext>
            </a:extLst>
          </p:cNvPr>
          <p:cNvSpPr>
            <a:spLocks noChangeAspect="1"/>
          </p:cNvSpPr>
          <p:nvPr/>
        </p:nvSpPr>
        <p:spPr>
          <a:xfrm>
            <a:off x="4790503" y="5788909"/>
            <a:ext cx="100330" cy="96520"/>
          </a:xfrm>
          <a:prstGeom prst="ellipse">
            <a:avLst/>
          </a:prstGeom>
          <a:solidFill>
            <a:srgbClr val="0170C1"/>
          </a:solidFill>
          <a:ln w="12700" cap="flat" cmpd="sng" algn="ctr">
            <a:noFill/>
            <a:prstDash val="solid"/>
            <a:miter lim="800000"/>
          </a:ln>
          <a:effectLst>
            <a:glow rad="469900">
              <a:srgbClr val="00AAAD">
                <a:alpha val="36000"/>
              </a:srgbClr>
            </a:glow>
          </a:effectLst>
        </p:spPr>
        <p:txBody>
          <a:bodyPr rtlCol="0" anchor="ctr"/>
          <a:lstStyle/>
          <a:p>
            <a:pPr algn="ctr" defTabSz="4605020">
              <a:defRPr/>
            </a:pP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8BC1235F-D547-5642-BC34-56A534E6B1A3}"/>
              </a:ext>
            </a:extLst>
          </p:cNvPr>
          <p:cNvSpPr/>
          <p:nvPr/>
        </p:nvSpPr>
        <p:spPr>
          <a:xfrm>
            <a:off x="4603178" y="3837554"/>
            <a:ext cx="2520000" cy="2384745"/>
          </a:xfrm>
          <a:prstGeom prst="ellipse">
            <a:avLst/>
          </a:prstGeom>
          <a:noFill/>
          <a:ln w="3175" cap="flat" cmpd="sng" algn="ctr">
            <a:solidFill>
              <a:srgbClr val="0170C1"/>
            </a:solidFill>
            <a:prstDash val="lgDash"/>
            <a:miter lim="800000"/>
          </a:ln>
          <a:effectLst/>
        </p:spPr>
        <p:txBody>
          <a:bodyPr rtlCol="0" anchor="ctr"/>
          <a:lstStyle/>
          <a:p>
            <a:pPr algn="ctr" defTabSz="4605020">
              <a:defRPr/>
            </a:pPr>
            <a:endParaRPr lang="en-US" altLang="zh-CN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26269057-A542-3148-9FC8-B360C70AFA66}"/>
              </a:ext>
            </a:extLst>
          </p:cNvPr>
          <p:cNvSpPr/>
          <p:nvPr/>
        </p:nvSpPr>
        <p:spPr>
          <a:xfrm>
            <a:off x="6593903" y="3837554"/>
            <a:ext cx="2520000" cy="2384745"/>
          </a:xfrm>
          <a:prstGeom prst="ellipse">
            <a:avLst/>
          </a:prstGeom>
          <a:noFill/>
          <a:ln w="3175" cap="flat" cmpd="sng" algn="ctr">
            <a:solidFill>
              <a:srgbClr val="0170C1"/>
            </a:solidFill>
            <a:prstDash val="lgDash"/>
            <a:miter lim="800000"/>
          </a:ln>
          <a:effectLst/>
        </p:spPr>
        <p:txBody>
          <a:bodyPr rtlCol="0" anchor="ctr"/>
          <a:lstStyle/>
          <a:p>
            <a:pPr algn="ctr" defTabSz="4605020">
              <a:defRPr/>
            </a:pPr>
            <a:endParaRPr lang="en-US" altLang="zh-CN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8AC12DD9-B880-7543-84E3-EF4E08B92477}"/>
              </a:ext>
            </a:extLst>
          </p:cNvPr>
          <p:cNvGrpSpPr/>
          <p:nvPr/>
        </p:nvGrpSpPr>
        <p:grpSpPr>
          <a:xfrm>
            <a:off x="8156638" y="4405336"/>
            <a:ext cx="2203450" cy="1182370"/>
            <a:chOff x="8222193" y="4496554"/>
            <a:chExt cx="2203450" cy="1182370"/>
          </a:xfrm>
        </p:grpSpPr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DC20B474-E4F9-F345-BF83-9B4102EACF8C}"/>
                </a:ext>
              </a:extLst>
            </p:cNvPr>
            <p:cNvSpPr/>
            <p:nvPr/>
          </p:nvSpPr>
          <p:spPr>
            <a:xfrm>
              <a:off x="8222193" y="4496554"/>
              <a:ext cx="2203450" cy="1182370"/>
            </a:xfrm>
            <a:prstGeom prst="rect">
              <a:avLst/>
            </a:prstGeom>
            <a:blipFill dpi="0" rotWithShape="1">
              <a:blip r:embed="rId2" cstate="email">
                <a:alphaModFix amt="75000"/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>
              <a:glow rad="292100">
                <a:srgbClr val="42E6DE">
                  <a:alpha val="15000"/>
                </a:srgbClr>
              </a:glow>
            </a:effectLst>
          </p:spPr>
          <p:txBody>
            <a:bodyPr vert="vert270" rtlCol="0" anchor="ctr"/>
            <a:lstStyle/>
            <a:p>
              <a:pPr algn="ctr" defTabSz="4605020">
                <a:defRPr/>
              </a:pPr>
              <a:endParaRPr kumimoji="1"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文本框 137">
              <a:extLst>
                <a:ext uri="{FF2B5EF4-FFF2-40B4-BE49-F238E27FC236}">
                  <a16:creationId xmlns:a16="http://schemas.microsoft.com/office/drawing/2014/main" id="{3FB58902-EA0A-624C-B012-C439B2AEA4A7}"/>
                </a:ext>
              </a:extLst>
            </p:cNvPr>
            <p:cNvSpPr txBox="1"/>
            <p:nvPr/>
          </p:nvSpPr>
          <p:spPr>
            <a:xfrm>
              <a:off x="8829253" y="4920099"/>
              <a:ext cx="989330" cy="407670"/>
            </a:xfrm>
            <a:prstGeom prst="rect">
              <a:avLst/>
            </a:prstGeom>
            <a:noFill/>
          </p:spPr>
          <p:txBody>
            <a:bodyPr wrap="square" lIns="121836" tIns="60919" rIns="121836" bIns="60919" rtlCol="0" anchor="ctr">
              <a:spAutoFit/>
            </a:bodyPr>
            <a:lstStyle/>
            <a:p>
              <a:pPr algn="ctr" defTabSz="1624965">
                <a:defRPr/>
              </a:pPr>
              <a:r>
                <a:rPr lang="en-US" altLang="zh-CN" sz="1865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Public</a:t>
              </a:r>
              <a:endParaRPr lang="zh-CN" altLang="en-US" sz="1865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DBCC3D68-5E69-EA4C-890C-0EF32BEF9895}"/>
              </a:ext>
            </a:extLst>
          </p:cNvPr>
          <p:cNvGrpSpPr/>
          <p:nvPr/>
        </p:nvGrpSpPr>
        <p:grpSpPr>
          <a:xfrm>
            <a:off x="4812093" y="4455409"/>
            <a:ext cx="2203450" cy="1182370"/>
            <a:chOff x="4812093" y="4586043"/>
            <a:chExt cx="2203450" cy="1182370"/>
          </a:xfrm>
        </p:grpSpPr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567209B2-1057-A848-BCF9-DDF9DD0BD97A}"/>
                </a:ext>
              </a:extLst>
            </p:cNvPr>
            <p:cNvSpPr/>
            <p:nvPr/>
          </p:nvSpPr>
          <p:spPr>
            <a:xfrm>
              <a:off x="4812093" y="4586043"/>
              <a:ext cx="2203450" cy="1182370"/>
            </a:xfrm>
            <a:prstGeom prst="rect">
              <a:avLst/>
            </a:prstGeom>
            <a:blipFill dpi="0" rotWithShape="1">
              <a:blip r:embed="rId2" cstate="email">
                <a:alphaModFix amt="75000"/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>
              <a:glow rad="292100">
                <a:srgbClr val="42E6DE">
                  <a:alpha val="15000"/>
                </a:srgbClr>
              </a:glow>
            </a:effectLst>
          </p:spPr>
          <p:txBody>
            <a:bodyPr vert="vert270" rtlCol="0" anchor="ctr"/>
            <a:lstStyle/>
            <a:p>
              <a:pPr algn="ctr" defTabSz="4605020">
                <a:defRPr/>
              </a:pPr>
              <a:endParaRPr kumimoji="1"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文本框 137">
              <a:extLst>
                <a:ext uri="{FF2B5EF4-FFF2-40B4-BE49-F238E27FC236}">
                  <a16:creationId xmlns:a16="http://schemas.microsoft.com/office/drawing/2014/main" id="{3C6ED672-5CF4-AB40-A5FA-6E17CAA80BBA}"/>
                </a:ext>
              </a:extLst>
            </p:cNvPr>
            <p:cNvSpPr txBox="1"/>
            <p:nvPr/>
          </p:nvSpPr>
          <p:spPr>
            <a:xfrm>
              <a:off x="5243893" y="4958788"/>
              <a:ext cx="1269365" cy="368935"/>
            </a:xfrm>
            <a:prstGeom prst="rect">
              <a:avLst/>
            </a:prstGeom>
            <a:noFill/>
          </p:spPr>
          <p:txBody>
            <a:bodyPr wrap="square" lIns="121836" tIns="60919" rIns="121836" bIns="60919" rtlCol="0" anchor="ctr">
              <a:spAutoFit/>
            </a:bodyPr>
            <a:lstStyle/>
            <a:p>
              <a:pPr algn="ctr" defTabSz="1624965">
                <a:defRPr/>
              </a:pPr>
              <a:r>
                <a:rPr lang="en-US" altLang="zh-CN" sz="16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Managed</a:t>
              </a:r>
              <a:endPara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椭圆 41">
            <a:extLst>
              <a:ext uri="{FF2B5EF4-FFF2-40B4-BE49-F238E27FC236}">
                <a16:creationId xmlns:a16="http://schemas.microsoft.com/office/drawing/2014/main" id="{4B9882EE-D091-0947-BE44-29733900C26B}"/>
              </a:ext>
            </a:extLst>
          </p:cNvPr>
          <p:cNvSpPr>
            <a:spLocks noChangeAspect="1"/>
          </p:cNvSpPr>
          <p:nvPr/>
        </p:nvSpPr>
        <p:spPr>
          <a:xfrm>
            <a:off x="6805993" y="5815579"/>
            <a:ext cx="100330" cy="96520"/>
          </a:xfrm>
          <a:prstGeom prst="ellipse">
            <a:avLst/>
          </a:prstGeom>
          <a:solidFill>
            <a:srgbClr val="0170C1"/>
          </a:solidFill>
          <a:ln w="12700" cap="flat" cmpd="sng" algn="ctr">
            <a:noFill/>
            <a:prstDash val="solid"/>
            <a:miter lim="800000"/>
          </a:ln>
          <a:effectLst>
            <a:glow rad="469900">
              <a:srgbClr val="00AAAD">
                <a:alpha val="36000"/>
              </a:srgbClr>
            </a:glow>
          </a:effectLst>
        </p:spPr>
        <p:txBody>
          <a:bodyPr rtlCol="0" anchor="ctr"/>
          <a:lstStyle/>
          <a:p>
            <a:pPr algn="ctr" defTabSz="4605020">
              <a:defRPr/>
            </a:pP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圆角矩形 97">
            <a:extLst>
              <a:ext uri="{FF2B5EF4-FFF2-40B4-BE49-F238E27FC236}">
                <a16:creationId xmlns:a16="http://schemas.microsoft.com/office/drawing/2014/main" id="{29E06E5F-F4E9-8244-AF9F-C6689EB8D502}"/>
              </a:ext>
            </a:extLst>
          </p:cNvPr>
          <p:cNvSpPr/>
          <p:nvPr/>
        </p:nvSpPr>
        <p:spPr>
          <a:xfrm>
            <a:off x="4670488" y="3266513"/>
            <a:ext cx="5855335" cy="384175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121886" tIns="60944" rIns="121886" bIns="60944" anchor="t"/>
          <a:lstStyle/>
          <a:p>
            <a:pPr algn="ctr">
              <a:buClr>
                <a:srgbClr val="CC9900"/>
              </a:buClr>
            </a:pP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Service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Delivery</a:t>
            </a:r>
            <a:r>
              <a:rPr lang="zh-CN" altLang="en-US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</a:p>
        </p:txBody>
      </p:sp>
      <p:sp>
        <p:nvSpPr>
          <p:cNvPr id="44" name="Rectangle 32">
            <a:extLst>
              <a:ext uri="{FF2B5EF4-FFF2-40B4-BE49-F238E27FC236}">
                <a16:creationId xmlns:a16="http://schemas.microsoft.com/office/drawing/2014/main" id="{944EFE36-0EEA-B644-B41C-99662F13219A}"/>
              </a:ext>
            </a:extLst>
          </p:cNvPr>
          <p:cNvSpPr/>
          <p:nvPr/>
        </p:nvSpPr>
        <p:spPr>
          <a:xfrm>
            <a:off x="4730438" y="1493454"/>
            <a:ext cx="2281079" cy="276999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pPr algn="ctr"/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Hosted</a:t>
            </a: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Sensitive</a:t>
            </a: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application</a:t>
            </a:r>
            <a:r>
              <a:rPr lang="zh-CN" altLang="en-US" sz="12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8692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FA7F167-3E4F-B949-8FFE-CEF88D295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0B60221-1F91-4649-BA61-B987D9D1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EC45F14-857F-CA4E-9035-A68ACA60E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34218103-5622-5440-B774-DC5B91B9E456}"/>
              </a:ext>
            </a:extLst>
          </p:cNvPr>
          <p:cNvGrpSpPr/>
          <p:nvPr/>
        </p:nvGrpSpPr>
        <p:grpSpPr>
          <a:xfrm>
            <a:off x="3225928" y="2315029"/>
            <a:ext cx="5724114" cy="1901371"/>
            <a:chOff x="2901044" y="2315029"/>
            <a:chExt cx="5724114" cy="1901371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73EBB2B3-75B5-3849-BC46-6FD2198900EA}"/>
                </a:ext>
              </a:extLst>
            </p:cNvPr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79BD28">
                <a:alpha val="1000"/>
              </a:srgbClr>
            </a:solidFill>
            <a:ln w="317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3600" b="1" dirty="0">
                <a:solidFill>
                  <a:srgbClr val="79BD28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FD7F59BF-C11F-344A-B1E0-CCC89F6733DD}"/>
                </a:ext>
              </a:extLst>
            </p:cNvPr>
            <p:cNvSpPr/>
            <p:nvPr/>
          </p:nvSpPr>
          <p:spPr>
            <a:xfrm>
              <a:off x="5280973" y="2568952"/>
              <a:ext cx="3344185" cy="138755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ts val="5300"/>
                </a:lnSpc>
              </a:pPr>
              <a:r>
                <a:rPr lang="en-US" altLang="zh-CN" sz="40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 MCS</a:t>
              </a:r>
            </a:p>
            <a:p>
              <a:pPr>
                <a:lnSpc>
                  <a:spcPts val="5300"/>
                </a:lnSpc>
              </a:pPr>
              <a:r>
                <a:rPr lang="en-US" altLang="zh-CN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Solution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09248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>
            <a:extLst>
              <a:ext uri="{FF2B5EF4-FFF2-40B4-BE49-F238E27FC236}">
                <a16:creationId xmlns:a16="http://schemas.microsoft.com/office/drawing/2014/main" id="{65BC31DC-1B9C-9546-8A32-01F444C7A078}"/>
              </a:ext>
            </a:extLst>
          </p:cNvPr>
          <p:cNvSpPr/>
          <p:nvPr/>
        </p:nvSpPr>
        <p:spPr>
          <a:xfrm>
            <a:off x="426636" y="848073"/>
            <a:ext cx="5445595" cy="5431430"/>
          </a:xfrm>
          <a:prstGeom prst="round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E89A594E-C813-0645-A536-710E2120B61D}"/>
              </a:ext>
            </a:extLst>
          </p:cNvPr>
          <p:cNvSpPr/>
          <p:nvPr/>
        </p:nvSpPr>
        <p:spPr>
          <a:xfrm>
            <a:off x="909981" y="3561169"/>
            <a:ext cx="4355286" cy="2124074"/>
          </a:xfrm>
          <a:prstGeom prst="roundRect">
            <a:avLst/>
          </a:prstGeom>
          <a:solidFill>
            <a:srgbClr val="34569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7" name="Google Shape;19748;p830">
            <a:extLst>
              <a:ext uri="{FF2B5EF4-FFF2-40B4-BE49-F238E27FC236}">
                <a16:creationId xmlns:a16="http://schemas.microsoft.com/office/drawing/2014/main" id="{2B304BA2-6B10-074E-924D-523C57881A84}"/>
              </a:ext>
            </a:extLst>
          </p:cNvPr>
          <p:cNvSpPr/>
          <p:nvPr/>
        </p:nvSpPr>
        <p:spPr>
          <a:xfrm>
            <a:off x="6908211" y="1104651"/>
            <a:ext cx="4810497" cy="5011881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 marL="0" marR="0" lvl="0" indent="0" algn="l" defTabSz="91412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endParaRPr kumimoji="0" sz="1799" b="0" i="0" u="none" strike="noStrike" kern="0" cap="none" spc="0" normalizeH="0" baseline="0" noProof="0" dirty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Metropolis Regular" pitchFamily="2" charset="77"/>
              <a:ea typeface="+mn-ea"/>
              <a:cs typeface="Arial"/>
              <a:sym typeface="Arial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227DCF9E-229A-D24B-97BB-20899EF46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What</a:t>
            </a:r>
            <a:r>
              <a:rPr kumimoji="1" lang="zh-CN" altLang="en-US" dirty="0"/>
              <a:t> </a:t>
            </a:r>
            <a:r>
              <a:rPr kumimoji="1" lang="en-US" altLang="zh-CN" dirty="0"/>
              <a:t>is</a:t>
            </a:r>
            <a:r>
              <a:rPr kumimoji="1" lang="zh-CN" altLang="en-US" dirty="0"/>
              <a:t> </a:t>
            </a:r>
            <a:r>
              <a:rPr kumimoji="1" lang="en-US" altLang="zh-CN" dirty="0"/>
              <a:t>the</a:t>
            </a:r>
            <a:r>
              <a:rPr kumimoji="1" lang="zh-CN" altLang="en-US" dirty="0"/>
              <a:t> </a:t>
            </a:r>
            <a:r>
              <a:rPr kumimoji="1" lang="en-US" altLang="zh-CN" dirty="0" err="1"/>
              <a:t>Sangfor</a:t>
            </a:r>
            <a:r>
              <a:rPr kumimoji="1" lang="zh-CN" altLang="en-US" dirty="0"/>
              <a:t> </a:t>
            </a:r>
            <a:r>
              <a:rPr kumimoji="1" lang="en-US" altLang="zh-CN" dirty="0"/>
              <a:t>Managed</a:t>
            </a:r>
            <a:r>
              <a:rPr kumimoji="1" lang="zh-CN" altLang="en-US" dirty="0"/>
              <a:t> </a:t>
            </a:r>
            <a:r>
              <a:rPr kumimoji="1" lang="en-US" altLang="zh-CN" dirty="0"/>
              <a:t>cloud</a:t>
            </a:r>
            <a:r>
              <a:rPr kumimoji="1" lang="zh-CN" altLang="en-US" dirty="0"/>
              <a:t> </a:t>
            </a:r>
            <a:r>
              <a:rPr kumimoji="1" lang="en-US" altLang="zh-CN" dirty="0"/>
              <a:t>service</a:t>
            </a:r>
            <a:r>
              <a:rPr kumimoji="1" lang="zh-CN" altLang="en-US" dirty="0"/>
              <a:t> </a:t>
            </a:r>
            <a:r>
              <a:rPr kumimoji="1" lang="en-US" altLang="zh-CN" dirty="0"/>
              <a:t>Program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2638FB6-2192-094E-8A52-49CB7EED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21" name="Google Shape;20046;p833">
            <a:extLst>
              <a:ext uri="{FF2B5EF4-FFF2-40B4-BE49-F238E27FC236}">
                <a16:creationId xmlns:a16="http://schemas.microsoft.com/office/drawing/2014/main" id="{0C018229-3476-5A49-8C8A-F07A8A19F635}"/>
              </a:ext>
            </a:extLst>
          </p:cNvPr>
          <p:cNvSpPr txBox="1"/>
          <p:nvPr/>
        </p:nvSpPr>
        <p:spPr>
          <a:xfrm>
            <a:off x="1299708" y="3742949"/>
            <a:ext cx="34191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Global</a:t>
            </a: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Distributed</a:t>
            </a: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40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Service</a:t>
            </a: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Platform</a:t>
            </a: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24" name="Google Shape;20049;p833">
            <a:extLst>
              <a:ext uri="{FF2B5EF4-FFF2-40B4-BE49-F238E27FC236}">
                <a16:creationId xmlns:a16="http://schemas.microsoft.com/office/drawing/2014/main" id="{B5597D01-0829-C742-930E-F10BBE5A0497}"/>
              </a:ext>
            </a:extLst>
          </p:cNvPr>
          <p:cNvSpPr/>
          <p:nvPr/>
        </p:nvSpPr>
        <p:spPr>
          <a:xfrm>
            <a:off x="1831275" y="4519823"/>
            <a:ext cx="2560970" cy="406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lang="en-US" altLang="zh-CN" sz="1050" b="1" kern="0" dirty="0" err="1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Sangfor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Regional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Service</a:t>
            </a:r>
            <a:r>
              <a:rPr kumimoji="0" lang="zh-CN" alt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D</a:t>
            </a:r>
            <a:r>
              <a:rPr kumimoji="0" lang="en-US" altLang="zh-CN" sz="1050" b="1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ata</a:t>
            </a:r>
            <a:r>
              <a:rPr kumimoji="0" lang="zh-CN" alt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C</a:t>
            </a: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enter</a:t>
            </a:r>
            <a:endParaRPr kumimoji="0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cxnSp>
        <p:nvCxnSpPr>
          <p:cNvPr id="29" name="Google Shape;20054;p833">
            <a:extLst>
              <a:ext uri="{FF2B5EF4-FFF2-40B4-BE49-F238E27FC236}">
                <a16:creationId xmlns:a16="http://schemas.microsoft.com/office/drawing/2014/main" id="{873D5755-6E73-544E-A335-39E7EF56E853}"/>
              </a:ext>
            </a:extLst>
          </p:cNvPr>
          <p:cNvCxnSpPr/>
          <p:nvPr/>
        </p:nvCxnSpPr>
        <p:spPr>
          <a:xfrm flipH="1">
            <a:off x="1328334" y="4274799"/>
            <a:ext cx="1483200" cy="60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0" name="Google Shape;20055;p833">
            <a:extLst>
              <a:ext uri="{FF2B5EF4-FFF2-40B4-BE49-F238E27FC236}">
                <a16:creationId xmlns:a16="http://schemas.microsoft.com/office/drawing/2014/main" id="{B6A09D4D-DB13-BF47-9566-B9066BF546B5}"/>
              </a:ext>
            </a:extLst>
          </p:cNvPr>
          <p:cNvCxnSpPr/>
          <p:nvPr/>
        </p:nvCxnSpPr>
        <p:spPr>
          <a:xfrm>
            <a:off x="1327924" y="4267354"/>
            <a:ext cx="0" cy="8931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" name="Google Shape;20056;p833">
            <a:extLst>
              <a:ext uri="{FF2B5EF4-FFF2-40B4-BE49-F238E27FC236}">
                <a16:creationId xmlns:a16="http://schemas.microsoft.com/office/drawing/2014/main" id="{67944BFE-CB24-7D45-804F-0DA433016432}"/>
              </a:ext>
            </a:extLst>
          </p:cNvPr>
          <p:cNvCxnSpPr>
            <a:cxnSpLocks/>
          </p:cNvCxnSpPr>
          <p:nvPr/>
        </p:nvCxnSpPr>
        <p:spPr>
          <a:xfrm rot="10800000">
            <a:off x="1328040" y="5151991"/>
            <a:ext cx="368700" cy="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2" name="Google Shape;20057;p833">
            <a:extLst>
              <a:ext uri="{FF2B5EF4-FFF2-40B4-BE49-F238E27FC236}">
                <a16:creationId xmlns:a16="http://schemas.microsoft.com/office/drawing/2014/main" id="{5BCF2C84-645E-4B4A-8A3F-527A11C00646}"/>
              </a:ext>
            </a:extLst>
          </p:cNvPr>
          <p:cNvCxnSpPr/>
          <p:nvPr/>
        </p:nvCxnSpPr>
        <p:spPr>
          <a:xfrm>
            <a:off x="3178581" y="4274849"/>
            <a:ext cx="1483500" cy="60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3" name="Google Shape;20058;p833">
            <a:extLst>
              <a:ext uri="{FF2B5EF4-FFF2-40B4-BE49-F238E27FC236}">
                <a16:creationId xmlns:a16="http://schemas.microsoft.com/office/drawing/2014/main" id="{705E2D79-DCBD-AC40-8FAA-80879D50AC94}"/>
              </a:ext>
            </a:extLst>
          </p:cNvPr>
          <p:cNvCxnSpPr/>
          <p:nvPr/>
        </p:nvCxnSpPr>
        <p:spPr>
          <a:xfrm>
            <a:off x="4662189" y="4274855"/>
            <a:ext cx="0" cy="8847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4" name="Google Shape;20059;p833">
            <a:extLst>
              <a:ext uri="{FF2B5EF4-FFF2-40B4-BE49-F238E27FC236}">
                <a16:creationId xmlns:a16="http://schemas.microsoft.com/office/drawing/2014/main" id="{9B2C8EA6-6422-AA4E-AB0F-FEFF8F2E37DE}"/>
              </a:ext>
            </a:extLst>
          </p:cNvPr>
          <p:cNvCxnSpPr>
            <a:cxnSpLocks/>
          </p:cNvCxnSpPr>
          <p:nvPr/>
        </p:nvCxnSpPr>
        <p:spPr>
          <a:xfrm>
            <a:off x="4289042" y="5151991"/>
            <a:ext cx="371700" cy="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5" name="Google Shape;20061;p833">
            <a:extLst>
              <a:ext uri="{FF2B5EF4-FFF2-40B4-BE49-F238E27FC236}">
                <a16:creationId xmlns:a16="http://schemas.microsoft.com/office/drawing/2014/main" id="{292983A1-7E61-0649-BC3E-93FD9BF72D8C}"/>
              </a:ext>
            </a:extLst>
          </p:cNvPr>
          <p:cNvCxnSpPr>
            <a:cxnSpLocks/>
          </p:cNvCxnSpPr>
          <p:nvPr/>
        </p:nvCxnSpPr>
        <p:spPr>
          <a:xfrm>
            <a:off x="2148923" y="5129878"/>
            <a:ext cx="599409" cy="2077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7" name="Google Shape;20062;p833">
            <a:extLst>
              <a:ext uri="{FF2B5EF4-FFF2-40B4-BE49-F238E27FC236}">
                <a16:creationId xmlns:a16="http://schemas.microsoft.com/office/drawing/2014/main" id="{0B670D13-01D0-E840-A045-36BDCA975D90}"/>
              </a:ext>
            </a:extLst>
          </p:cNvPr>
          <p:cNvCxnSpPr>
            <a:cxnSpLocks/>
          </p:cNvCxnSpPr>
          <p:nvPr/>
        </p:nvCxnSpPr>
        <p:spPr>
          <a:xfrm flipV="1">
            <a:off x="3260580" y="5129878"/>
            <a:ext cx="692148" cy="9315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" name="Google Shape;19422;p827">
            <a:extLst>
              <a:ext uri="{FF2B5EF4-FFF2-40B4-BE49-F238E27FC236}">
                <a16:creationId xmlns:a16="http://schemas.microsoft.com/office/drawing/2014/main" id="{FF24D504-8BEE-8E47-9B28-38B8803132E8}"/>
              </a:ext>
            </a:extLst>
          </p:cNvPr>
          <p:cNvSpPr/>
          <p:nvPr/>
        </p:nvSpPr>
        <p:spPr>
          <a:xfrm>
            <a:off x="508710" y="2035256"/>
            <a:ext cx="1493027" cy="1001344"/>
          </a:xfrm>
          <a:custGeom>
            <a:avLst/>
            <a:gdLst/>
            <a:ahLst/>
            <a:cxnLst/>
            <a:rect l="l" t="t" r="r" b="b"/>
            <a:pathLst>
              <a:path w="2916137" h="1700299" extrusionOk="0">
                <a:moveTo>
                  <a:pt x="1747429" y="0"/>
                </a:moveTo>
                <a:cubicBezTo>
                  <a:pt x="2011716" y="0"/>
                  <a:pt x="2238472" y="134900"/>
                  <a:pt x="2335332" y="327155"/>
                </a:cubicBezTo>
                <a:lnTo>
                  <a:pt x="2366766" y="412167"/>
                </a:lnTo>
                <a:lnTo>
                  <a:pt x="2438167" y="419105"/>
                </a:lnTo>
                <a:cubicBezTo>
                  <a:pt x="2710944" y="472909"/>
                  <a:pt x="2916137" y="705555"/>
                  <a:pt x="2916137" y="984396"/>
                </a:cubicBezTo>
                <a:cubicBezTo>
                  <a:pt x="2916137" y="1303072"/>
                  <a:pt x="2648130" y="1561410"/>
                  <a:pt x="2317526" y="1561410"/>
                </a:cubicBezTo>
                <a:cubicBezTo>
                  <a:pt x="2276201" y="1561410"/>
                  <a:pt x="2235853" y="1557374"/>
                  <a:pt x="2196885" y="1549687"/>
                </a:cubicBezTo>
                <a:lnTo>
                  <a:pt x="2137898" y="1532038"/>
                </a:lnTo>
                <a:lnTo>
                  <a:pt x="2123617" y="1548723"/>
                </a:lnTo>
                <a:cubicBezTo>
                  <a:pt x="2026460" y="1642374"/>
                  <a:pt x="1892239" y="1700299"/>
                  <a:pt x="1743982" y="1700299"/>
                </a:cubicBezTo>
                <a:cubicBezTo>
                  <a:pt x="1632790" y="1700299"/>
                  <a:pt x="1529492" y="1667717"/>
                  <a:pt x="1443805" y="1611916"/>
                </a:cubicBezTo>
                <a:lnTo>
                  <a:pt x="1408723" y="1585346"/>
                </a:lnTo>
                <a:lnTo>
                  <a:pt x="1317889" y="1632871"/>
                </a:lnTo>
                <a:cubicBezTo>
                  <a:pt x="1246272" y="1662069"/>
                  <a:pt x="1167533" y="1678215"/>
                  <a:pt x="1084882" y="1678215"/>
                </a:cubicBezTo>
                <a:cubicBezTo>
                  <a:pt x="960905" y="1678215"/>
                  <a:pt x="845732" y="1641886"/>
                  <a:pt x="750193" y="1579670"/>
                </a:cubicBezTo>
                <a:lnTo>
                  <a:pt x="701737" y="1541133"/>
                </a:lnTo>
                <a:lnTo>
                  <a:pt x="645085" y="1558084"/>
                </a:lnTo>
                <a:cubicBezTo>
                  <a:pt x="610135" y="1564978"/>
                  <a:pt x="573948" y="1568598"/>
                  <a:pt x="536884" y="1568598"/>
                </a:cubicBezTo>
                <a:cubicBezTo>
                  <a:pt x="240371" y="1568598"/>
                  <a:pt x="0" y="1336899"/>
                  <a:pt x="0" y="1051084"/>
                </a:cubicBezTo>
                <a:cubicBezTo>
                  <a:pt x="0" y="765269"/>
                  <a:pt x="240371" y="533570"/>
                  <a:pt x="536884" y="533570"/>
                </a:cubicBezTo>
                <a:lnTo>
                  <a:pt x="555683" y="535397"/>
                </a:lnTo>
                <a:lnTo>
                  <a:pt x="588654" y="476844"/>
                </a:lnTo>
                <a:cubicBezTo>
                  <a:pt x="696229" y="323357"/>
                  <a:pt x="878404" y="222444"/>
                  <a:pt x="1085032" y="222444"/>
                </a:cubicBezTo>
                <a:cubicBezTo>
                  <a:pt x="1126357" y="222444"/>
                  <a:pt x="1166705" y="226480"/>
                  <a:pt x="1205673" y="234167"/>
                </a:cubicBezTo>
                <a:lnTo>
                  <a:pt x="1217381" y="237670"/>
                </a:lnTo>
                <a:lnTo>
                  <a:pt x="1218353" y="236166"/>
                </a:lnTo>
                <a:cubicBezTo>
                  <a:pt x="1333014" y="93680"/>
                  <a:pt x="1527190" y="0"/>
                  <a:pt x="1747429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spcFirstLastPara="1" wrap="square" lIns="91425" tIns="182875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142"/>
              </a:buClr>
              <a:buSzPts val="2000"/>
              <a:buFont typeface="Arial"/>
              <a:buNone/>
              <a:tabLst/>
              <a:defRPr/>
            </a:pP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59" name="Google Shape;19422;p827">
            <a:extLst>
              <a:ext uri="{FF2B5EF4-FFF2-40B4-BE49-F238E27FC236}">
                <a16:creationId xmlns:a16="http://schemas.microsoft.com/office/drawing/2014/main" id="{D9B58DEA-9B9A-0749-8C4E-CD44580677CB}"/>
              </a:ext>
            </a:extLst>
          </p:cNvPr>
          <p:cNvSpPr/>
          <p:nvPr/>
        </p:nvSpPr>
        <p:spPr>
          <a:xfrm>
            <a:off x="2318737" y="2035256"/>
            <a:ext cx="1493027" cy="1001344"/>
          </a:xfrm>
          <a:custGeom>
            <a:avLst/>
            <a:gdLst/>
            <a:ahLst/>
            <a:cxnLst/>
            <a:rect l="l" t="t" r="r" b="b"/>
            <a:pathLst>
              <a:path w="2916137" h="1700299" extrusionOk="0">
                <a:moveTo>
                  <a:pt x="1747429" y="0"/>
                </a:moveTo>
                <a:cubicBezTo>
                  <a:pt x="2011716" y="0"/>
                  <a:pt x="2238472" y="134900"/>
                  <a:pt x="2335332" y="327155"/>
                </a:cubicBezTo>
                <a:lnTo>
                  <a:pt x="2366766" y="412167"/>
                </a:lnTo>
                <a:lnTo>
                  <a:pt x="2438167" y="419105"/>
                </a:lnTo>
                <a:cubicBezTo>
                  <a:pt x="2710944" y="472909"/>
                  <a:pt x="2916137" y="705555"/>
                  <a:pt x="2916137" y="984396"/>
                </a:cubicBezTo>
                <a:cubicBezTo>
                  <a:pt x="2916137" y="1303072"/>
                  <a:pt x="2648130" y="1561410"/>
                  <a:pt x="2317526" y="1561410"/>
                </a:cubicBezTo>
                <a:cubicBezTo>
                  <a:pt x="2276201" y="1561410"/>
                  <a:pt x="2235853" y="1557374"/>
                  <a:pt x="2196885" y="1549687"/>
                </a:cubicBezTo>
                <a:lnTo>
                  <a:pt x="2137898" y="1532038"/>
                </a:lnTo>
                <a:lnTo>
                  <a:pt x="2123617" y="1548723"/>
                </a:lnTo>
                <a:cubicBezTo>
                  <a:pt x="2026460" y="1642374"/>
                  <a:pt x="1892239" y="1700299"/>
                  <a:pt x="1743982" y="1700299"/>
                </a:cubicBezTo>
                <a:cubicBezTo>
                  <a:pt x="1632790" y="1700299"/>
                  <a:pt x="1529492" y="1667717"/>
                  <a:pt x="1443805" y="1611916"/>
                </a:cubicBezTo>
                <a:lnTo>
                  <a:pt x="1408723" y="1585346"/>
                </a:lnTo>
                <a:lnTo>
                  <a:pt x="1317889" y="1632871"/>
                </a:lnTo>
                <a:cubicBezTo>
                  <a:pt x="1246272" y="1662069"/>
                  <a:pt x="1167533" y="1678215"/>
                  <a:pt x="1084882" y="1678215"/>
                </a:cubicBezTo>
                <a:cubicBezTo>
                  <a:pt x="960905" y="1678215"/>
                  <a:pt x="845732" y="1641886"/>
                  <a:pt x="750193" y="1579670"/>
                </a:cubicBezTo>
                <a:lnTo>
                  <a:pt x="701737" y="1541133"/>
                </a:lnTo>
                <a:lnTo>
                  <a:pt x="645085" y="1558084"/>
                </a:lnTo>
                <a:cubicBezTo>
                  <a:pt x="610135" y="1564978"/>
                  <a:pt x="573948" y="1568598"/>
                  <a:pt x="536884" y="1568598"/>
                </a:cubicBezTo>
                <a:cubicBezTo>
                  <a:pt x="240371" y="1568598"/>
                  <a:pt x="0" y="1336899"/>
                  <a:pt x="0" y="1051084"/>
                </a:cubicBezTo>
                <a:cubicBezTo>
                  <a:pt x="0" y="765269"/>
                  <a:pt x="240371" y="533570"/>
                  <a:pt x="536884" y="533570"/>
                </a:cubicBezTo>
                <a:lnTo>
                  <a:pt x="555683" y="535397"/>
                </a:lnTo>
                <a:lnTo>
                  <a:pt x="588654" y="476844"/>
                </a:lnTo>
                <a:cubicBezTo>
                  <a:pt x="696229" y="323357"/>
                  <a:pt x="878404" y="222444"/>
                  <a:pt x="1085032" y="222444"/>
                </a:cubicBezTo>
                <a:cubicBezTo>
                  <a:pt x="1126357" y="222444"/>
                  <a:pt x="1166705" y="226480"/>
                  <a:pt x="1205673" y="234167"/>
                </a:cubicBezTo>
                <a:lnTo>
                  <a:pt x="1217381" y="237670"/>
                </a:lnTo>
                <a:lnTo>
                  <a:pt x="1218353" y="236166"/>
                </a:lnTo>
                <a:cubicBezTo>
                  <a:pt x="1333014" y="93680"/>
                  <a:pt x="1527190" y="0"/>
                  <a:pt x="1747429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spcFirstLastPara="1" wrap="square" lIns="91425" tIns="182875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142"/>
              </a:buClr>
              <a:buSzPts val="2000"/>
              <a:buFont typeface="Arial"/>
              <a:buNone/>
              <a:tabLst/>
              <a:defRPr/>
            </a:pP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60" name="Google Shape;19422;p827">
            <a:extLst>
              <a:ext uri="{FF2B5EF4-FFF2-40B4-BE49-F238E27FC236}">
                <a16:creationId xmlns:a16="http://schemas.microsoft.com/office/drawing/2014/main" id="{9E4BE7F8-6D70-0B40-B8D2-F9CD6558C88E}"/>
              </a:ext>
            </a:extLst>
          </p:cNvPr>
          <p:cNvSpPr/>
          <p:nvPr/>
        </p:nvSpPr>
        <p:spPr>
          <a:xfrm>
            <a:off x="3949566" y="1900007"/>
            <a:ext cx="1854449" cy="1187962"/>
          </a:xfrm>
          <a:custGeom>
            <a:avLst/>
            <a:gdLst/>
            <a:ahLst/>
            <a:cxnLst/>
            <a:rect l="l" t="t" r="r" b="b"/>
            <a:pathLst>
              <a:path w="2916137" h="1700299" extrusionOk="0">
                <a:moveTo>
                  <a:pt x="1747429" y="0"/>
                </a:moveTo>
                <a:cubicBezTo>
                  <a:pt x="2011716" y="0"/>
                  <a:pt x="2238472" y="134900"/>
                  <a:pt x="2335332" y="327155"/>
                </a:cubicBezTo>
                <a:lnTo>
                  <a:pt x="2366766" y="412167"/>
                </a:lnTo>
                <a:lnTo>
                  <a:pt x="2438167" y="419105"/>
                </a:lnTo>
                <a:cubicBezTo>
                  <a:pt x="2710944" y="472909"/>
                  <a:pt x="2916137" y="705555"/>
                  <a:pt x="2916137" y="984396"/>
                </a:cubicBezTo>
                <a:cubicBezTo>
                  <a:pt x="2916137" y="1303072"/>
                  <a:pt x="2648130" y="1561410"/>
                  <a:pt x="2317526" y="1561410"/>
                </a:cubicBezTo>
                <a:cubicBezTo>
                  <a:pt x="2276201" y="1561410"/>
                  <a:pt x="2235853" y="1557374"/>
                  <a:pt x="2196885" y="1549687"/>
                </a:cubicBezTo>
                <a:lnTo>
                  <a:pt x="2137898" y="1532038"/>
                </a:lnTo>
                <a:lnTo>
                  <a:pt x="2123617" y="1548723"/>
                </a:lnTo>
                <a:cubicBezTo>
                  <a:pt x="2026460" y="1642374"/>
                  <a:pt x="1892239" y="1700299"/>
                  <a:pt x="1743982" y="1700299"/>
                </a:cubicBezTo>
                <a:cubicBezTo>
                  <a:pt x="1632790" y="1700299"/>
                  <a:pt x="1529492" y="1667717"/>
                  <a:pt x="1443805" y="1611916"/>
                </a:cubicBezTo>
                <a:lnTo>
                  <a:pt x="1408723" y="1585346"/>
                </a:lnTo>
                <a:lnTo>
                  <a:pt x="1317889" y="1632871"/>
                </a:lnTo>
                <a:cubicBezTo>
                  <a:pt x="1246272" y="1662069"/>
                  <a:pt x="1167533" y="1678215"/>
                  <a:pt x="1084882" y="1678215"/>
                </a:cubicBezTo>
                <a:cubicBezTo>
                  <a:pt x="960905" y="1678215"/>
                  <a:pt x="845732" y="1641886"/>
                  <a:pt x="750193" y="1579670"/>
                </a:cubicBezTo>
                <a:lnTo>
                  <a:pt x="701737" y="1541133"/>
                </a:lnTo>
                <a:lnTo>
                  <a:pt x="645085" y="1558084"/>
                </a:lnTo>
                <a:cubicBezTo>
                  <a:pt x="610135" y="1564978"/>
                  <a:pt x="573948" y="1568598"/>
                  <a:pt x="536884" y="1568598"/>
                </a:cubicBezTo>
                <a:cubicBezTo>
                  <a:pt x="240371" y="1568598"/>
                  <a:pt x="0" y="1336899"/>
                  <a:pt x="0" y="1051084"/>
                </a:cubicBezTo>
                <a:cubicBezTo>
                  <a:pt x="0" y="765269"/>
                  <a:pt x="240371" y="533570"/>
                  <a:pt x="536884" y="533570"/>
                </a:cubicBezTo>
                <a:lnTo>
                  <a:pt x="555683" y="535397"/>
                </a:lnTo>
                <a:lnTo>
                  <a:pt x="588654" y="476844"/>
                </a:lnTo>
                <a:cubicBezTo>
                  <a:pt x="696229" y="323357"/>
                  <a:pt x="878404" y="222444"/>
                  <a:pt x="1085032" y="222444"/>
                </a:cubicBezTo>
                <a:cubicBezTo>
                  <a:pt x="1126357" y="222444"/>
                  <a:pt x="1166705" y="226480"/>
                  <a:pt x="1205673" y="234167"/>
                </a:cubicBezTo>
                <a:lnTo>
                  <a:pt x="1217381" y="237670"/>
                </a:lnTo>
                <a:lnTo>
                  <a:pt x="1218353" y="236166"/>
                </a:lnTo>
                <a:cubicBezTo>
                  <a:pt x="1333014" y="93680"/>
                  <a:pt x="1527190" y="0"/>
                  <a:pt x="1747429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spcFirstLastPara="1" wrap="square" lIns="91425" tIns="182875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142"/>
              </a:buClr>
              <a:buSzPts val="2000"/>
              <a:buFont typeface="Arial"/>
              <a:buNone/>
              <a:tabLst/>
              <a:defRPr/>
            </a:pP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717074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pic>
        <p:nvPicPr>
          <p:cNvPr id="63" name="图片 62">
            <a:extLst>
              <a:ext uri="{FF2B5EF4-FFF2-40B4-BE49-F238E27FC236}">
                <a16:creationId xmlns:a16="http://schemas.microsoft.com/office/drawing/2014/main" id="{6F784C5E-90D0-7B4F-9FDD-F10A5C328266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332" y="4018470"/>
            <a:ext cx="550871" cy="545724"/>
          </a:xfrm>
          <a:prstGeom prst="rect">
            <a:avLst/>
          </a:prstGeom>
        </p:spPr>
      </p:pic>
      <p:sp>
        <p:nvSpPr>
          <p:cNvPr id="64" name="Google Shape;20049;p833">
            <a:extLst>
              <a:ext uri="{FF2B5EF4-FFF2-40B4-BE49-F238E27FC236}">
                <a16:creationId xmlns:a16="http://schemas.microsoft.com/office/drawing/2014/main" id="{D6FC1F05-E67A-C247-ACB8-962BFC2DE6D0}"/>
              </a:ext>
            </a:extLst>
          </p:cNvPr>
          <p:cNvSpPr/>
          <p:nvPr/>
        </p:nvSpPr>
        <p:spPr>
          <a:xfrm>
            <a:off x="1114221" y="5318083"/>
            <a:ext cx="1533465" cy="224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Migration</a:t>
            </a:r>
            <a:r>
              <a:rPr kumimoji="0" lang="zh-CN" alt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&amp;</a:t>
            </a:r>
            <a:r>
              <a:rPr kumimoji="0" lang="zh-CN" alt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Backup</a:t>
            </a:r>
            <a:endParaRPr kumimoji="0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pic>
        <p:nvPicPr>
          <p:cNvPr id="68" name="图片 67">
            <a:extLst>
              <a:ext uri="{FF2B5EF4-FFF2-40B4-BE49-F238E27FC236}">
                <a16:creationId xmlns:a16="http://schemas.microsoft.com/office/drawing/2014/main" id="{F28D4024-731C-5944-BB76-692774BAD4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925" y="4941627"/>
            <a:ext cx="497676" cy="385483"/>
          </a:xfrm>
          <a:prstGeom prst="rect">
            <a:avLst/>
          </a:prstGeom>
        </p:spPr>
      </p:pic>
      <p:sp>
        <p:nvSpPr>
          <p:cNvPr id="69" name="Google Shape;20049;p833">
            <a:extLst>
              <a:ext uri="{FF2B5EF4-FFF2-40B4-BE49-F238E27FC236}">
                <a16:creationId xmlns:a16="http://schemas.microsoft.com/office/drawing/2014/main" id="{49FAB6FC-A939-C94F-915F-D23E7845C61C}"/>
              </a:ext>
            </a:extLst>
          </p:cNvPr>
          <p:cNvSpPr/>
          <p:nvPr/>
        </p:nvSpPr>
        <p:spPr>
          <a:xfrm>
            <a:off x="2402159" y="5318028"/>
            <a:ext cx="1211100" cy="1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Automation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endParaRPr kumimoji="0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pic>
        <p:nvPicPr>
          <p:cNvPr id="70" name="图片 69">
            <a:extLst>
              <a:ext uri="{FF2B5EF4-FFF2-40B4-BE49-F238E27FC236}">
                <a16:creationId xmlns:a16="http://schemas.microsoft.com/office/drawing/2014/main" id="{2AA25FDE-8754-9441-94E7-9F9245F52EB4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875" y="4943523"/>
            <a:ext cx="371698" cy="393190"/>
          </a:xfrm>
          <a:prstGeom prst="rect">
            <a:avLst/>
          </a:prstGeom>
        </p:spPr>
      </p:pic>
      <p:pic>
        <p:nvPicPr>
          <p:cNvPr id="71" name="图片 70">
            <a:extLst>
              <a:ext uri="{FF2B5EF4-FFF2-40B4-BE49-F238E27FC236}">
                <a16:creationId xmlns:a16="http://schemas.microsoft.com/office/drawing/2014/main" id="{6FBE0E3A-7626-174D-966B-8DDF76812567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99" y="4974753"/>
            <a:ext cx="380055" cy="385484"/>
          </a:xfrm>
          <a:prstGeom prst="rect">
            <a:avLst/>
          </a:prstGeom>
        </p:spPr>
      </p:pic>
      <p:sp>
        <p:nvSpPr>
          <p:cNvPr id="72" name="Google Shape;20049;p833">
            <a:extLst>
              <a:ext uri="{FF2B5EF4-FFF2-40B4-BE49-F238E27FC236}">
                <a16:creationId xmlns:a16="http://schemas.microsoft.com/office/drawing/2014/main" id="{1BE21712-4D5C-6A49-9640-63E8371D198A}"/>
              </a:ext>
            </a:extLst>
          </p:cNvPr>
          <p:cNvSpPr/>
          <p:nvPr/>
        </p:nvSpPr>
        <p:spPr>
          <a:xfrm>
            <a:off x="3589380" y="5330199"/>
            <a:ext cx="1211100" cy="1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Fix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&amp;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Recovery</a:t>
            </a:r>
            <a:endParaRPr kumimoji="0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pic>
        <p:nvPicPr>
          <p:cNvPr id="73" name="图片 72">
            <a:extLst>
              <a:ext uri="{FF2B5EF4-FFF2-40B4-BE49-F238E27FC236}">
                <a16:creationId xmlns:a16="http://schemas.microsoft.com/office/drawing/2014/main" id="{AC99EDA3-7606-414B-83E3-4A8A099FAE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585" y="5717350"/>
            <a:ext cx="655439" cy="402740"/>
          </a:xfrm>
          <a:prstGeom prst="rect">
            <a:avLst/>
          </a:prstGeom>
        </p:spPr>
      </p:pic>
      <p:cxnSp>
        <p:nvCxnSpPr>
          <p:cNvPr id="75" name="直线连接符 74">
            <a:extLst>
              <a:ext uri="{FF2B5EF4-FFF2-40B4-BE49-F238E27FC236}">
                <a16:creationId xmlns:a16="http://schemas.microsoft.com/office/drawing/2014/main" id="{8C4C1D0A-831E-1243-9D10-44714884FC4A}"/>
              </a:ext>
            </a:extLst>
          </p:cNvPr>
          <p:cNvCxnSpPr/>
          <p:nvPr/>
        </p:nvCxnSpPr>
        <p:spPr>
          <a:xfrm>
            <a:off x="1206094" y="2926814"/>
            <a:ext cx="0" cy="6529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线连接符 75">
            <a:extLst>
              <a:ext uri="{FF2B5EF4-FFF2-40B4-BE49-F238E27FC236}">
                <a16:creationId xmlns:a16="http://schemas.microsoft.com/office/drawing/2014/main" id="{E4AF350F-9217-8143-AF61-4E2F38EC8674}"/>
              </a:ext>
            </a:extLst>
          </p:cNvPr>
          <p:cNvCxnSpPr/>
          <p:nvPr/>
        </p:nvCxnSpPr>
        <p:spPr>
          <a:xfrm>
            <a:off x="3088305" y="2911905"/>
            <a:ext cx="0" cy="6529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线连接符 76">
            <a:extLst>
              <a:ext uri="{FF2B5EF4-FFF2-40B4-BE49-F238E27FC236}">
                <a16:creationId xmlns:a16="http://schemas.microsoft.com/office/drawing/2014/main" id="{F7F71368-EA1A-4043-91C8-E0ABF20FDEF4}"/>
              </a:ext>
            </a:extLst>
          </p:cNvPr>
          <p:cNvCxnSpPr>
            <a:cxnSpLocks/>
          </p:cNvCxnSpPr>
          <p:nvPr/>
        </p:nvCxnSpPr>
        <p:spPr>
          <a:xfrm>
            <a:off x="4909723" y="3036600"/>
            <a:ext cx="0" cy="524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oogle Shape;19774;p830">
            <a:extLst>
              <a:ext uri="{FF2B5EF4-FFF2-40B4-BE49-F238E27FC236}">
                <a16:creationId xmlns:a16="http://schemas.microsoft.com/office/drawing/2014/main" id="{33DBF5E5-770E-5046-A388-4A9A41641FE0}"/>
              </a:ext>
            </a:extLst>
          </p:cNvPr>
          <p:cNvGrpSpPr/>
          <p:nvPr/>
        </p:nvGrpSpPr>
        <p:grpSpPr>
          <a:xfrm>
            <a:off x="909981" y="2156450"/>
            <a:ext cx="731388" cy="444044"/>
            <a:chOff x="6389271" y="4098963"/>
            <a:chExt cx="358159" cy="264891"/>
          </a:xfrm>
        </p:grpSpPr>
        <p:sp>
          <p:nvSpPr>
            <p:cNvPr id="80" name="Google Shape;19776;p830">
              <a:extLst>
                <a:ext uri="{FF2B5EF4-FFF2-40B4-BE49-F238E27FC236}">
                  <a16:creationId xmlns:a16="http://schemas.microsoft.com/office/drawing/2014/main" id="{900F0297-1AAA-0744-9EA4-C31B7D621AB1}"/>
                </a:ext>
              </a:extLst>
            </p:cNvPr>
            <p:cNvSpPr/>
            <p:nvPr/>
          </p:nvSpPr>
          <p:spPr>
            <a:xfrm>
              <a:off x="6389271" y="4098963"/>
              <a:ext cx="274146" cy="178984"/>
            </a:xfrm>
            <a:custGeom>
              <a:avLst/>
              <a:gdLst/>
              <a:ahLst/>
              <a:cxnLst/>
              <a:rect l="l" t="t" r="r" b="b"/>
              <a:pathLst>
                <a:path w="386" h="244" extrusionOk="0">
                  <a:moveTo>
                    <a:pt x="242" y="244"/>
                  </a:moveTo>
                  <a:cubicBezTo>
                    <a:pt x="242" y="244"/>
                    <a:pt x="241" y="244"/>
                    <a:pt x="241" y="244"/>
                  </a:cubicBezTo>
                  <a:cubicBezTo>
                    <a:pt x="224" y="244"/>
                    <a:pt x="208" y="238"/>
                    <a:pt x="196" y="226"/>
                  </a:cubicBezTo>
                  <a:cubicBezTo>
                    <a:pt x="182" y="234"/>
                    <a:pt x="164" y="238"/>
                    <a:pt x="146" y="238"/>
                  </a:cubicBezTo>
                  <a:cubicBezTo>
                    <a:pt x="123" y="237"/>
                    <a:pt x="101" y="229"/>
                    <a:pt x="86" y="216"/>
                  </a:cubicBezTo>
                  <a:cubicBezTo>
                    <a:pt x="79" y="219"/>
                    <a:pt x="70" y="220"/>
                    <a:pt x="62" y="220"/>
                  </a:cubicBezTo>
                  <a:cubicBezTo>
                    <a:pt x="27" y="219"/>
                    <a:pt x="0" y="191"/>
                    <a:pt x="1" y="158"/>
                  </a:cubicBezTo>
                  <a:cubicBezTo>
                    <a:pt x="2" y="124"/>
                    <a:pt x="30" y="97"/>
                    <a:pt x="65" y="98"/>
                  </a:cubicBezTo>
                  <a:cubicBezTo>
                    <a:pt x="67" y="98"/>
                    <a:pt x="70" y="98"/>
                    <a:pt x="72" y="99"/>
                  </a:cubicBezTo>
                  <a:cubicBezTo>
                    <a:pt x="82" y="67"/>
                    <a:pt x="112" y="46"/>
                    <a:pt x="146" y="47"/>
                  </a:cubicBezTo>
                  <a:cubicBezTo>
                    <a:pt x="154" y="47"/>
                    <a:pt x="162" y="49"/>
                    <a:pt x="169" y="51"/>
                  </a:cubicBezTo>
                  <a:cubicBezTo>
                    <a:pt x="184" y="19"/>
                    <a:pt x="215" y="0"/>
                    <a:pt x="249" y="1"/>
                  </a:cubicBezTo>
                  <a:cubicBezTo>
                    <a:pt x="291" y="2"/>
                    <a:pt x="326" y="35"/>
                    <a:pt x="333" y="79"/>
                  </a:cubicBezTo>
                  <a:cubicBezTo>
                    <a:pt x="364" y="85"/>
                    <a:pt x="386" y="116"/>
                    <a:pt x="385" y="152"/>
                  </a:cubicBezTo>
                  <a:cubicBezTo>
                    <a:pt x="385" y="172"/>
                    <a:pt x="376" y="192"/>
                    <a:pt x="362" y="205"/>
                  </a:cubicBezTo>
                  <a:cubicBezTo>
                    <a:pt x="350" y="216"/>
                    <a:pt x="335" y="222"/>
                    <a:pt x="319" y="222"/>
                  </a:cubicBezTo>
                  <a:cubicBezTo>
                    <a:pt x="312" y="222"/>
                    <a:pt x="305" y="220"/>
                    <a:pt x="298" y="217"/>
                  </a:cubicBezTo>
                  <a:cubicBezTo>
                    <a:pt x="285" y="234"/>
                    <a:pt x="264" y="244"/>
                    <a:pt x="242" y="244"/>
                  </a:cubicBezTo>
                  <a:close/>
                  <a:moveTo>
                    <a:pt x="199" y="206"/>
                  </a:moveTo>
                  <a:cubicBezTo>
                    <a:pt x="203" y="211"/>
                    <a:pt x="203" y="211"/>
                    <a:pt x="203" y="211"/>
                  </a:cubicBezTo>
                  <a:cubicBezTo>
                    <a:pt x="213" y="222"/>
                    <a:pt x="227" y="228"/>
                    <a:pt x="241" y="228"/>
                  </a:cubicBezTo>
                  <a:cubicBezTo>
                    <a:pt x="260" y="229"/>
                    <a:pt x="278" y="219"/>
                    <a:pt x="288" y="203"/>
                  </a:cubicBezTo>
                  <a:cubicBezTo>
                    <a:pt x="293" y="196"/>
                    <a:pt x="293" y="196"/>
                    <a:pt x="293" y="196"/>
                  </a:cubicBezTo>
                  <a:cubicBezTo>
                    <a:pt x="299" y="200"/>
                    <a:pt x="299" y="200"/>
                    <a:pt x="299" y="200"/>
                  </a:cubicBezTo>
                  <a:cubicBezTo>
                    <a:pt x="306" y="204"/>
                    <a:pt x="313" y="206"/>
                    <a:pt x="320" y="206"/>
                  </a:cubicBezTo>
                  <a:cubicBezTo>
                    <a:pt x="331" y="206"/>
                    <a:pt x="342" y="202"/>
                    <a:pt x="351" y="193"/>
                  </a:cubicBezTo>
                  <a:cubicBezTo>
                    <a:pt x="362" y="183"/>
                    <a:pt x="369" y="168"/>
                    <a:pt x="369" y="151"/>
                  </a:cubicBezTo>
                  <a:cubicBezTo>
                    <a:pt x="370" y="121"/>
                    <a:pt x="351" y="96"/>
                    <a:pt x="325" y="94"/>
                  </a:cubicBezTo>
                  <a:cubicBezTo>
                    <a:pt x="319" y="93"/>
                    <a:pt x="319" y="93"/>
                    <a:pt x="319" y="93"/>
                  </a:cubicBezTo>
                  <a:cubicBezTo>
                    <a:pt x="318" y="87"/>
                    <a:pt x="318" y="87"/>
                    <a:pt x="318" y="87"/>
                  </a:cubicBezTo>
                  <a:cubicBezTo>
                    <a:pt x="315" y="48"/>
                    <a:pt x="285" y="18"/>
                    <a:pt x="248" y="17"/>
                  </a:cubicBezTo>
                  <a:cubicBezTo>
                    <a:pt x="248" y="17"/>
                    <a:pt x="248" y="17"/>
                    <a:pt x="248" y="17"/>
                  </a:cubicBezTo>
                  <a:cubicBezTo>
                    <a:pt x="219" y="16"/>
                    <a:pt x="192" y="35"/>
                    <a:pt x="181" y="64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0" y="69"/>
                    <a:pt x="170" y="69"/>
                    <a:pt x="170" y="69"/>
                  </a:cubicBezTo>
                  <a:cubicBezTo>
                    <a:pt x="162" y="65"/>
                    <a:pt x="154" y="63"/>
                    <a:pt x="145" y="63"/>
                  </a:cubicBezTo>
                  <a:cubicBezTo>
                    <a:pt x="117" y="62"/>
                    <a:pt x="92" y="82"/>
                    <a:pt x="85" y="110"/>
                  </a:cubicBezTo>
                  <a:cubicBezTo>
                    <a:pt x="84" y="118"/>
                    <a:pt x="84" y="118"/>
                    <a:pt x="84" y="118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2" y="115"/>
                    <a:pt x="68" y="114"/>
                    <a:pt x="64" y="114"/>
                  </a:cubicBezTo>
                  <a:cubicBezTo>
                    <a:pt x="39" y="114"/>
                    <a:pt x="18" y="133"/>
                    <a:pt x="17" y="158"/>
                  </a:cubicBezTo>
                  <a:cubicBezTo>
                    <a:pt x="17" y="183"/>
                    <a:pt x="37" y="204"/>
                    <a:pt x="62" y="204"/>
                  </a:cubicBezTo>
                  <a:cubicBezTo>
                    <a:pt x="70" y="204"/>
                    <a:pt x="78" y="203"/>
                    <a:pt x="84" y="199"/>
                  </a:cubicBezTo>
                  <a:cubicBezTo>
                    <a:pt x="89" y="197"/>
                    <a:pt x="89" y="197"/>
                    <a:pt x="89" y="197"/>
                  </a:cubicBezTo>
                  <a:cubicBezTo>
                    <a:pt x="94" y="201"/>
                    <a:pt x="94" y="201"/>
                    <a:pt x="94" y="201"/>
                  </a:cubicBezTo>
                  <a:cubicBezTo>
                    <a:pt x="106" y="213"/>
                    <a:pt x="125" y="221"/>
                    <a:pt x="147" y="222"/>
                  </a:cubicBezTo>
                  <a:cubicBezTo>
                    <a:pt x="164" y="222"/>
                    <a:pt x="180" y="218"/>
                    <a:pt x="193" y="210"/>
                  </a:cubicBezTo>
                  <a:lnTo>
                    <a:pt x="199" y="2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01" tIns="45688" rIns="91401" bIns="45688" anchor="t" anchorCtr="0">
              <a:noAutofit/>
            </a:bodyPr>
            <a:lstStyle/>
            <a:p>
              <a:pPr marL="0" marR="0" lvl="0" indent="0" algn="l" defTabSz="9141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Tx/>
                <a:buNone/>
                <a:tabLst/>
                <a:defRPr/>
              </a:pPr>
              <a:endParaRPr kumimoji="0" sz="1050" b="0" i="0" u="none" strike="noStrike" kern="0" cap="none" spc="0" normalizeH="0" baseline="0" noProof="0" dirty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 Light" charset="0"/>
                <a:ea typeface="Metropolis Light" charset="0"/>
                <a:cs typeface="Metropolis Light" charset="0"/>
                <a:sym typeface="Arial"/>
              </a:endParaRPr>
            </a:p>
          </p:txBody>
        </p:sp>
        <p:sp>
          <p:nvSpPr>
            <p:cNvPr id="81" name="Google Shape;19777;p830">
              <a:extLst>
                <a:ext uri="{FF2B5EF4-FFF2-40B4-BE49-F238E27FC236}">
                  <a16:creationId xmlns:a16="http://schemas.microsoft.com/office/drawing/2014/main" id="{DE6DAF7B-556E-0B41-89C8-41CD6C05D8ED}"/>
                </a:ext>
              </a:extLst>
            </p:cNvPr>
            <p:cNvSpPr/>
            <p:nvPr/>
          </p:nvSpPr>
          <p:spPr>
            <a:xfrm>
              <a:off x="6577868" y="4189072"/>
              <a:ext cx="169562" cy="174782"/>
            </a:xfrm>
            <a:custGeom>
              <a:avLst/>
              <a:gdLst/>
              <a:ahLst/>
              <a:cxnLst/>
              <a:rect l="l" t="t" r="r" b="b"/>
              <a:pathLst>
                <a:path w="789" h="788" extrusionOk="0">
                  <a:moveTo>
                    <a:pt x="641" y="601"/>
                  </a:moveTo>
                  <a:lnTo>
                    <a:pt x="557" y="601"/>
                  </a:lnTo>
                  <a:lnTo>
                    <a:pt x="557" y="569"/>
                  </a:lnTo>
                  <a:lnTo>
                    <a:pt x="641" y="569"/>
                  </a:lnTo>
                  <a:lnTo>
                    <a:pt x="641" y="601"/>
                  </a:lnTo>
                  <a:close/>
                  <a:moveTo>
                    <a:pt x="641" y="505"/>
                  </a:moveTo>
                  <a:lnTo>
                    <a:pt x="557" y="505"/>
                  </a:lnTo>
                  <a:lnTo>
                    <a:pt x="557" y="538"/>
                  </a:lnTo>
                  <a:lnTo>
                    <a:pt x="641" y="538"/>
                  </a:lnTo>
                  <a:lnTo>
                    <a:pt x="641" y="505"/>
                  </a:lnTo>
                  <a:close/>
                  <a:moveTo>
                    <a:pt x="641" y="441"/>
                  </a:moveTo>
                  <a:lnTo>
                    <a:pt x="557" y="441"/>
                  </a:lnTo>
                  <a:lnTo>
                    <a:pt x="557" y="474"/>
                  </a:lnTo>
                  <a:lnTo>
                    <a:pt x="641" y="474"/>
                  </a:lnTo>
                  <a:lnTo>
                    <a:pt x="641" y="441"/>
                  </a:lnTo>
                  <a:close/>
                  <a:moveTo>
                    <a:pt x="641" y="378"/>
                  </a:moveTo>
                  <a:lnTo>
                    <a:pt x="557" y="378"/>
                  </a:lnTo>
                  <a:lnTo>
                    <a:pt x="557" y="410"/>
                  </a:lnTo>
                  <a:lnTo>
                    <a:pt x="641" y="410"/>
                  </a:lnTo>
                  <a:lnTo>
                    <a:pt x="641" y="378"/>
                  </a:lnTo>
                  <a:close/>
                  <a:moveTo>
                    <a:pt x="641" y="314"/>
                  </a:moveTo>
                  <a:lnTo>
                    <a:pt x="557" y="314"/>
                  </a:lnTo>
                  <a:lnTo>
                    <a:pt x="557" y="347"/>
                  </a:lnTo>
                  <a:lnTo>
                    <a:pt x="641" y="347"/>
                  </a:lnTo>
                  <a:lnTo>
                    <a:pt x="641" y="314"/>
                  </a:lnTo>
                  <a:close/>
                  <a:moveTo>
                    <a:pt x="247" y="569"/>
                  </a:moveTo>
                  <a:lnTo>
                    <a:pt x="148" y="569"/>
                  </a:lnTo>
                  <a:lnTo>
                    <a:pt x="148" y="601"/>
                  </a:lnTo>
                  <a:lnTo>
                    <a:pt x="247" y="601"/>
                  </a:lnTo>
                  <a:lnTo>
                    <a:pt x="247" y="569"/>
                  </a:lnTo>
                  <a:close/>
                  <a:moveTo>
                    <a:pt x="247" y="505"/>
                  </a:moveTo>
                  <a:lnTo>
                    <a:pt x="148" y="505"/>
                  </a:lnTo>
                  <a:lnTo>
                    <a:pt x="148" y="538"/>
                  </a:lnTo>
                  <a:lnTo>
                    <a:pt x="247" y="538"/>
                  </a:lnTo>
                  <a:lnTo>
                    <a:pt x="247" y="505"/>
                  </a:lnTo>
                  <a:close/>
                  <a:moveTo>
                    <a:pt x="247" y="441"/>
                  </a:moveTo>
                  <a:lnTo>
                    <a:pt x="148" y="441"/>
                  </a:lnTo>
                  <a:lnTo>
                    <a:pt x="148" y="474"/>
                  </a:lnTo>
                  <a:lnTo>
                    <a:pt x="247" y="474"/>
                  </a:lnTo>
                  <a:lnTo>
                    <a:pt x="247" y="441"/>
                  </a:lnTo>
                  <a:close/>
                  <a:moveTo>
                    <a:pt x="247" y="378"/>
                  </a:moveTo>
                  <a:lnTo>
                    <a:pt x="148" y="378"/>
                  </a:lnTo>
                  <a:lnTo>
                    <a:pt x="148" y="410"/>
                  </a:lnTo>
                  <a:lnTo>
                    <a:pt x="247" y="410"/>
                  </a:lnTo>
                  <a:lnTo>
                    <a:pt x="247" y="378"/>
                  </a:lnTo>
                  <a:close/>
                  <a:moveTo>
                    <a:pt x="247" y="314"/>
                  </a:moveTo>
                  <a:lnTo>
                    <a:pt x="148" y="314"/>
                  </a:lnTo>
                  <a:lnTo>
                    <a:pt x="148" y="347"/>
                  </a:lnTo>
                  <a:lnTo>
                    <a:pt x="247" y="347"/>
                  </a:lnTo>
                  <a:lnTo>
                    <a:pt x="247" y="314"/>
                  </a:lnTo>
                  <a:close/>
                  <a:moveTo>
                    <a:pt x="530" y="117"/>
                  </a:moveTo>
                  <a:lnTo>
                    <a:pt x="530" y="258"/>
                  </a:lnTo>
                  <a:lnTo>
                    <a:pt x="700" y="258"/>
                  </a:lnTo>
                  <a:lnTo>
                    <a:pt x="700" y="671"/>
                  </a:lnTo>
                  <a:lnTo>
                    <a:pt x="530" y="671"/>
                  </a:lnTo>
                  <a:lnTo>
                    <a:pt x="497" y="671"/>
                  </a:lnTo>
                  <a:lnTo>
                    <a:pt x="292" y="671"/>
                  </a:lnTo>
                  <a:lnTo>
                    <a:pt x="259" y="671"/>
                  </a:lnTo>
                  <a:lnTo>
                    <a:pt x="89" y="671"/>
                  </a:lnTo>
                  <a:lnTo>
                    <a:pt x="89" y="258"/>
                  </a:lnTo>
                  <a:lnTo>
                    <a:pt x="259" y="258"/>
                  </a:lnTo>
                  <a:lnTo>
                    <a:pt x="259" y="117"/>
                  </a:lnTo>
                  <a:lnTo>
                    <a:pt x="530" y="117"/>
                  </a:lnTo>
                  <a:close/>
                  <a:moveTo>
                    <a:pt x="259" y="291"/>
                  </a:moveTo>
                  <a:lnTo>
                    <a:pt x="122" y="291"/>
                  </a:lnTo>
                  <a:lnTo>
                    <a:pt x="122" y="638"/>
                  </a:lnTo>
                  <a:lnTo>
                    <a:pt x="259" y="638"/>
                  </a:lnTo>
                  <a:lnTo>
                    <a:pt x="259" y="291"/>
                  </a:lnTo>
                  <a:close/>
                  <a:moveTo>
                    <a:pt x="497" y="258"/>
                  </a:moveTo>
                  <a:lnTo>
                    <a:pt x="497" y="150"/>
                  </a:lnTo>
                  <a:lnTo>
                    <a:pt x="292" y="150"/>
                  </a:lnTo>
                  <a:lnTo>
                    <a:pt x="292" y="258"/>
                  </a:lnTo>
                  <a:lnTo>
                    <a:pt x="292" y="638"/>
                  </a:lnTo>
                  <a:lnTo>
                    <a:pt x="497" y="638"/>
                  </a:lnTo>
                  <a:lnTo>
                    <a:pt x="497" y="258"/>
                  </a:lnTo>
                  <a:close/>
                  <a:moveTo>
                    <a:pt x="530" y="291"/>
                  </a:moveTo>
                  <a:lnTo>
                    <a:pt x="530" y="638"/>
                  </a:lnTo>
                  <a:lnTo>
                    <a:pt x="667" y="638"/>
                  </a:lnTo>
                  <a:lnTo>
                    <a:pt x="667" y="291"/>
                  </a:lnTo>
                  <a:lnTo>
                    <a:pt x="530" y="291"/>
                  </a:lnTo>
                  <a:close/>
                  <a:moveTo>
                    <a:pt x="317" y="536"/>
                  </a:moveTo>
                  <a:lnTo>
                    <a:pt x="472" y="536"/>
                  </a:lnTo>
                  <a:lnTo>
                    <a:pt x="472" y="503"/>
                  </a:lnTo>
                  <a:lnTo>
                    <a:pt x="317" y="503"/>
                  </a:lnTo>
                  <a:lnTo>
                    <a:pt x="317" y="536"/>
                  </a:lnTo>
                  <a:close/>
                  <a:moveTo>
                    <a:pt x="317" y="470"/>
                  </a:moveTo>
                  <a:lnTo>
                    <a:pt x="472" y="470"/>
                  </a:lnTo>
                  <a:lnTo>
                    <a:pt x="472" y="437"/>
                  </a:lnTo>
                  <a:lnTo>
                    <a:pt x="317" y="437"/>
                  </a:lnTo>
                  <a:lnTo>
                    <a:pt x="317" y="470"/>
                  </a:lnTo>
                  <a:close/>
                  <a:moveTo>
                    <a:pt x="317" y="404"/>
                  </a:moveTo>
                  <a:lnTo>
                    <a:pt x="472" y="404"/>
                  </a:lnTo>
                  <a:lnTo>
                    <a:pt x="472" y="371"/>
                  </a:lnTo>
                  <a:lnTo>
                    <a:pt x="317" y="371"/>
                  </a:lnTo>
                  <a:lnTo>
                    <a:pt x="317" y="404"/>
                  </a:lnTo>
                  <a:close/>
                  <a:moveTo>
                    <a:pt x="317" y="339"/>
                  </a:moveTo>
                  <a:lnTo>
                    <a:pt x="472" y="339"/>
                  </a:lnTo>
                  <a:lnTo>
                    <a:pt x="472" y="306"/>
                  </a:lnTo>
                  <a:lnTo>
                    <a:pt x="317" y="306"/>
                  </a:lnTo>
                  <a:lnTo>
                    <a:pt x="317" y="339"/>
                  </a:lnTo>
                  <a:close/>
                  <a:moveTo>
                    <a:pt x="317" y="273"/>
                  </a:moveTo>
                  <a:lnTo>
                    <a:pt x="472" y="273"/>
                  </a:lnTo>
                  <a:lnTo>
                    <a:pt x="472" y="240"/>
                  </a:lnTo>
                  <a:lnTo>
                    <a:pt x="317" y="240"/>
                  </a:lnTo>
                  <a:lnTo>
                    <a:pt x="317" y="273"/>
                  </a:lnTo>
                  <a:close/>
                  <a:moveTo>
                    <a:pt x="317" y="601"/>
                  </a:moveTo>
                  <a:lnTo>
                    <a:pt x="472" y="601"/>
                  </a:lnTo>
                  <a:lnTo>
                    <a:pt x="472" y="569"/>
                  </a:lnTo>
                  <a:lnTo>
                    <a:pt x="317" y="569"/>
                  </a:lnTo>
                  <a:lnTo>
                    <a:pt x="317" y="601"/>
                  </a:lnTo>
                  <a:close/>
                  <a:moveTo>
                    <a:pt x="317" y="207"/>
                  </a:moveTo>
                  <a:lnTo>
                    <a:pt x="472" y="207"/>
                  </a:lnTo>
                  <a:lnTo>
                    <a:pt x="472" y="174"/>
                  </a:lnTo>
                  <a:lnTo>
                    <a:pt x="317" y="174"/>
                  </a:lnTo>
                  <a:lnTo>
                    <a:pt x="317" y="207"/>
                  </a:lnTo>
                  <a:close/>
                  <a:moveTo>
                    <a:pt x="33" y="32"/>
                  </a:moveTo>
                  <a:lnTo>
                    <a:pt x="335" y="32"/>
                  </a:lnTo>
                  <a:lnTo>
                    <a:pt x="335" y="0"/>
                  </a:lnTo>
                  <a:lnTo>
                    <a:pt x="0" y="0"/>
                  </a:lnTo>
                  <a:lnTo>
                    <a:pt x="0" y="788"/>
                  </a:lnTo>
                  <a:lnTo>
                    <a:pt x="335" y="788"/>
                  </a:lnTo>
                  <a:lnTo>
                    <a:pt x="335" y="756"/>
                  </a:lnTo>
                  <a:lnTo>
                    <a:pt x="33" y="756"/>
                  </a:lnTo>
                  <a:lnTo>
                    <a:pt x="33" y="32"/>
                  </a:lnTo>
                  <a:close/>
                  <a:moveTo>
                    <a:pt x="460" y="0"/>
                  </a:moveTo>
                  <a:lnTo>
                    <a:pt x="460" y="32"/>
                  </a:lnTo>
                  <a:lnTo>
                    <a:pt x="756" y="32"/>
                  </a:lnTo>
                  <a:lnTo>
                    <a:pt x="756" y="756"/>
                  </a:lnTo>
                  <a:lnTo>
                    <a:pt x="460" y="756"/>
                  </a:lnTo>
                  <a:lnTo>
                    <a:pt x="460" y="788"/>
                  </a:lnTo>
                  <a:lnTo>
                    <a:pt x="789" y="788"/>
                  </a:lnTo>
                  <a:lnTo>
                    <a:pt x="789" y="0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01" tIns="45688" rIns="91401" bIns="45688" anchor="t" anchorCtr="0">
              <a:noAutofit/>
            </a:bodyPr>
            <a:lstStyle/>
            <a:p>
              <a:pPr marL="0" marR="0" lvl="0" indent="0" algn="l" defTabSz="9141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Tx/>
                <a:buNone/>
                <a:tabLst/>
                <a:defRPr/>
              </a:pPr>
              <a:endParaRPr kumimoji="0" sz="1050" b="0" i="0" u="none" strike="noStrike" kern="0" cap="none" spc="0" normalizeH="0" baseline="0" noProof="0" dirty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 Light" charset="0"/>
                <a:ea typeface="Metropolis Light" charset="0"/>
                <a:cs typeface="Metropolis Light" charset="0"/>
                <a:sym typeface="Arial"/>
              </a:endParaRPr>
            </a:p>
          </p:txBody>
        </p:sp>
      </p:grpSp>
      <p:grpSp>
        <p:nvGrpSpPr>
          <p:cNvPr id="82" name="Google Shape;19774;p830">
            <a:extLst>
              <a:ext uri="{FF2B5EF4-FFF2-40B4-BE49-F238E27FC236}">
                <a16:creationId xmlns:a16="http://schemas.microsoft.com/office/drawing/2014/main" id="{B6D7D2EF-233B-A64F-AE91-21C87FAE854E}"/>
              </a:ext>
            </a:extLst>
          </p:cNvPr>
          <p:cNvGrpSpPr/>
          <p:nvPr/>
        </p:nvGrpSpPr>
        <p:grpSpPr>
          <a:xfrm>
            <a:off x="2710357" y="2177644"/>
            <a:ext cx="731388" cy="444044"/>
            <a:chOff x="6389271" y="4098963"/>
            <a:chExt cx="358159" cy="264891"/>
          </a:xfrm>
        </p:grpSpPr>
        <p:sp>
          <p:nvSpPr>
            <p:cNvPr id="83" name="Google Shape;19776;p830">
              <a:extLst>
                <a:ext uri="{FF2B5EF4-FFF2-40B4-BE49-F238E27FC236}">
                  <a16:creationId xmlns:a16="http://schemas.microsoft.com/office/drawing/2014/main" id="{BDB477A3-77E2-7E4F-9F91-B2E8877AB7B3}"/>
                </a:ext>
              </a:extLst>
            </p:cNvPr>
            <p:cNvSpPr/>
            <p:nvPr/>
          </p:nvSpPr>
          <p:spPr>
            <a:xfrm>
              <a:off x="6389271" y="4098963"/>
              <a:ext cx="274146" cy="178984"/>
            </a:xfrm>
            <a:custGeom>
              <a:avLst/>
              <a:gdLst/>
              <a:ahLst/>
              <a:cxnLst/>
              <a:rect l="l" t="t" r="r" b="b"/>
              <a:pathLst>
                <a:path w="386" h="244" extrusionOk="0">
                  <a:moveTo>
                    <a:pt x="242" y="244"/>
                  </a:moveTo>
                  <a:cubicBezTo>
                    <a:pt x="242" y="244"/>
                    <a:pt x="241" y="244"/>
                    <a:pt x="241" y="244"/>
                  </a:cubicBezTo>
                  <a:cubicBezTo>
                    <a:pt x="224" y="244"/>
                    <a:pt x="208" y="238"/>
                    <a:pt x="196" y="226"/>
                  </a:cubicBezTo>
                  <a:cubicBezTo>
                    <a:pt x="182" y="234"/>
                    <a:pt x="164" y="238"/>
                    <a:pt x="146" y="238"/>
                  </a:cubicBezTo>
                  <a:cubicBezTo>
                    <a:pt x="123" y="237"/>
                    <a:pt x="101" y="229"/>
                    <a:pt x="86" y="216"/>
                  </a:cubicBezTo>
                  <a:cubicBezTo>
                    <a:pt x="79" y="219"/>
                    <a:pt x="70" y="220"/>
                    <a:pt x="62" y="220"/>
                  </a:cubicBezTo>
                  <a:cubicBezTo>
                    <a:pt x="27" y="219"/>
                    <a:pt x="0" y="191"/>
                    <a:pt x="1" y="158"/>
                  </a:cubicBezTo>
                  <a:cubicBezTo>
                    <a:pt x="2" y="124"/>
                    <a:pt x="30" y="97"/>
                    <a:pt x="65" y="98"/>
                  </a:cubicBezTo>
                  <a:cubicBezTo>
                    <a:pt x="67" y="98"/>
                    <a:pt x="70" y="98"/>
                    <a:pt x="72" y="99"/>
                  </a:cubicBezTo>
                  <a:cubicBezTo>
                    <a:pt x="82" y="67"/>
                    <a:pt x="112" y="46"/>
                    <a:pt x="146" y="47"/>
                  </a:cubicBezTo>
                  <a:cubicBezTo>
                    <a:pt x="154" y="47"/>
                    <a:pt x="162" y="49"/>
                    <a:pt x="169" y="51"/>
                  </a:cubicBezTo>
                  <a:cubicBezTo>
                    <a:pt x="184" y="19"/>
                    <a:pt x="215" y="0"/>
                    <a:pt x="249" y="1"/>
                  </a:cubicBezTo>
                  <a:cubicBezTo>
                    <a:pt x="291" y="2"/>
                    <a:pt x="326" y="35"/>
                    <a:pt x="333" y="79"/>
                  </a:cubicBezTo>
                  <a:cubicBezTo>
                    <a:pt x="364" y="85"/>
                    <a:pt x="386" y="116"/>
                    <a:pt x="385" y="152"/>
                  </a:cubicBezTo>
                  <a:cubicBezTo>
                    <a:pt x="385" y="172"/>
                    <a:pt x="376" y="192"/>
                    <a:pt x="362" y="205"/>
                  </a:cubicBezTo>
                  <a:cubicBezTo>
                    <a:pt x="350" y="216"/>
                    <a:pt x="335" y="222"/>
                    <a:pt x="319" y="222"/>
                  </a:cubicBezTo>
                  <a:cubicBezTo>
                    <a:pt x="312" y="222"/>
                    <a:pt x="305" y="220"/>
                    <a:pt x="298" y="217"/>
                  </a:cubicBezTo>
                  <a:cubicBezTo>
                    <a:pt x="285" y="234"/>
                    <a:pt x="264" y="244"/>
                    <a:pt x="242" y="244"/>
                  </a:cubicBezTo>
                  <a:close/>
                  <a:moveTo>
                    <a:pt x="199" y="206"/>
                  </a:moveTo>
                  <a:cubicBezTo>
                    <a:pt x="203" y="211"/>
                    <a:pt x="203" y="211"/>
                    <a:pt x="203" y="211"/>
                  </a:cubicBezTo>
                  <a:cubicBezTo>
                    <a:pt x="213" y="222"/>
                    <a:pt x="227" y="228"/>
                    <a:pt x="241" y="228"/>
                  </a:cubicBezTo>
                  <a:cubicBezTo>
                    <a:pt x="260" y="229"/>
                    <a:pt x="278" y="219"/>
                    <a:pt x="288" y="203"/>
                  </a:cubicBezTo>
                  <a:cubicBezTo>
                    <a:pt x="293" y="196"/>
                    <a:pt x="293" y="196"/>
                    <a:pt x="293" y="196"/>
                  </a:cubicBezTo>
                  <a:cubicBezTo>
                    <a:pt x="299" y="200"/>
                    <a:pt x="299" y="200"/>
                    <a:pt x="299" y="200"/>
                  </a:cubicBezTo>
                  <a:cubicBezTo>
                    <a:pt x="306" y="204"/>
                    <a:pt x="313" y="206"/>
                    <a:pt x="320" y="206"/>
                  </a:cubicBezTo>
                  <a:cubicBezTo>
                    <a:pt x="331" y="206"/>
                    <a:pt x="342" y="202"/>
                    <a:pt x="351" y="193"/>
                  </a:cubicBezTo>
                  <a:cubicBezTo>
                    <a:pt x="362" y="183"/>
                    <a:pt x="369" y="168"/>
                    <a:pt x="369" y="151"/>
                  </a:cubicBezTo>
                  <a:cubicBezTo>
                    <a:pt x="370" y="121"/>
                    <a:pt x="351" y="96"/>
                    <a:pt x="325" y="94"/>
                  </a:cubicBezTo>
                  <a:cubicBezTo>
                    <a:pt x="319" y="93"/>
                    <a:pt x="319" y="93"/>
                    <a:pt x="319" y="93"/>
                  </a:cubicBezTo>
                  <a:cubicBezTo>
                    <a:pt x="318" y="87"/>
                    <a:pt x="318" y="87"/>
                    <a:pt x="318" y="87"/>
                  </a:cubicBezTo>
                  <a:cubicBezTo>
                    <a:pt x="315" y="48"/>
                    <a:pt x="285" y="18"/>
                    <a:pt x="248" y="17"/>
                  </a:cubicBezTo>
                  <a:cubicBezTo>
                    <a:pt x="248" y="17"/>
                    <a:pt x="248" y="17"/>
                    <a:pt x="248" y="17"/>
                  </a:cubicBezTo>
                  <a:cubicBezTo>
                    <a:pt x="219" y="16"/>
                    <a:pt x="192" y="35"/>
                    <a:pt x="181" y="64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0" y="69"/>
                    <a:pt x="170" y="69"/>
                    <a:pt x="170" y="69"/>
                  </a:cubicBezTo>
                  <a:cubicBezTo>
                    <a:pt x="162" y="65"/>
                    <a:pt x="154" y="63"/>
                    <a:pt x="145" y="63"/>
                  </a:cubicBezTo>
                  <a:cubicBezTo>
                    <a:pt x="117" y="62"/>
                    <a:pt x="92" y="82"/>
                    <a:pt x="85" y="110"/>
                  </a:cubicBezTo>
                  <a:cubicBezTo>
                    <a:pt x="84" y="118"/>
                    <a:pt x="84" y="118"/>
                    <a:pt x="84" y="118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2" y="115"/>
                    <a:pt x="68" y="114"/>
                    <a:pt x="64" y="114"/>
                  </a:cubicBezTo>
                  <a:cubicBezTo>
                    <a:pt x="39" y="114"/>
                    <a:pt x="18" y="133"/>
                    <a:pt x="17" y="158"/>
                  </a:cubicBezTo>
                  <a:cubicBezTo>
                    <a:pt x="17" y="183"/>
                    <a:pt x="37" y="204"/>
                    <a:pt x="62" y="204"/>
                  </a:cubicBezTo>
                  <a:cubicBezTo>
                    <a:pt x="70" y="204"/>
                    <a:pt x="78" y="203"/>
                    <a:pt x="84" y="199"/>
                  </a:cubicBezTo>
                  <a:cubicBezTo>
                    <a:pt x="89" y="197"/>
                    <a:pt x="89" y="197"/>
                    <a:pt x="89" y="197"/>
                  </a:cubicBezTo>
                  <a:cubicBezTo>
                    <a:pt x="94" y="201"/>
                    <a:pt x="94" y="201"/>
                    <a:pt x="94" y="201"/>
                  </a:cubicBezTo>
                  <a:cubicBezTo>
                    <a:pt x="106" y="213"/>
                    <a:pt x="125" y="221"/>
                    <a:pt x="147" y="222"/>
                  </a:cubicBezTo>
                  <a:cubicBezTo>
                    <a:pt x="164" y="222"/>
                    <a:pt x="180" y="218"/>
                    <a:pt x="193" y="210"/>
                  </a:cubicBezTo>
                  <a:lnTo>
                    <a:pt x="199" y="2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01" tIns="45688" rIns="91401" bIns="45688" anchor="t" anchorCtr="0">
              <a:noAutofit/>
            </a:bodyPr>
            <a:lstStyle/>
            <a:p>
              <a:pPr marL="0" marR="0" lvl="0" indent="0" algn="l" defTabSz="9141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Tx/>
                <a:buNone/>
                <a:tabLst/>
                <a:defRPr/>
              </a:pPr>
              <a:endParaRPr kumimoji="0" sz="1050" b="0" i="0" u="none" strike="noStrike" kern="0" cap="none" spc="0" normalizeH="0" baseline="0" noProof="0" dirty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 Light" charset="0"/>
                <a:ea typeface="Metropolis Light" charset="0"/>
                <a:cs typeface="Metropolis Light" charset="0"/>
                <a:sym typeface="Arial"/>
              </a:endParaRPr>
            </a:p>
          </p:txBody>
        </p:sp>
        <p:sp>
          <p:nvSpPr>
            <p:cNvPr id="84" name="Google Shape;19777;p830">
              <a:extLst>
                <a:ext uri="{FF2B5EF4-FFF2-40B4-BE49-F238E27FC236}">
                  <a16:creationId xmlns:a16="http://schemas.microsoft.com/office/drawing/2014/main" id="{8B6665E0-E9E4-F841-BAAE-FA072201D0F4}"/>
                </a:ext>
              </a:extLst>
            </p:cNvPr>
            <p:cNvSpPr/>
            <p:nvPr/>
          </p:nvSpPr>
          <p:spPr>
            <a:xfrm>
              <a:off x="6577868" y="4189072"/>
              <a:ext cx="169562" cy="174782"/>
            </a:xfrm>
            <a:custGeom>
              <a:avLst/>
              <a:gdLst/>
              <a:ahLst/>
              <a:cxnLst/>
              <a:rect l="l" t="t" r="r" b="b"/>
              <a:pathLst>
                <a:path w="789" h="788" extrusionOk="0">
                  <a:moveTo>
                    <a:pt x="641" y="601"/>
                  </a:moveTo>
                  <a:lnTo>
                    <a:pt x="557" y="601"/>
                  </a:lnTo>
                  <a:lnTo>
                    <a:pt x="557" y="569"/>
                  </a:lnTo>
                  <a:lnTo>
                    <a:pt x="641" y="569"/>
                  </a:lnTo>
                  <a:lnTo>
                    <a:pt x="641" y="601"/>
                  </a:lnTo>
                  <a:close/>
                  <a:moveTo>
                    <a:pt x="641" y="505"/>
                  </a:moveTo>
                  <a:lnTo>
                    <a:pt x="557" y="505"/>
                  </a:lnTo>
                  <a:lnTo>
                    <a:pt x="557" y="538"/>
                  </a:lnTo>
                  <a:lnTo>
                    <a:pt x="641" y="538"/>
                  </a:lnTo>
                  <a:lnTo>
                    <a:pt x="641" y="505"/>
                  </a:lnTo>
                  <a:close/>
                  <a:moveTo>
                    <a:pt x="641" y="441"/>
                  </a:moveTo>
                  <a:lnTo>
                    <a:pt x="557" y="441"/>
                  </a:lnTo>
                  <a:lnTo>
                    <a:pt x="557" y="474"/>
                  </a:lnTo>
                  <a:lnTo>
                    <a:pt x="641" y="474"/>
                  </a:lnTo>
                  <a:lnTo>
                    <a:pt x="641" y="441"/>
                  </a:lnTo>
                  <a:close/>
                  <a:moveTo>
                    <a:pt x="641" y="378"/>
                  </a:moveTo>
                  <a:lnTo>
                    <a:pt x="557" y="378"/>
                  </a:lnTo>
                  <a:lnTo>
                    <a:pt x="557" y="410"/>
                  </a:lnTo>
                  <a:lnTo>
                    <a:pt x="641" y="410"/>
                  </a:lnTo>
                  <a:lnTo>
                    <a:pt x="641" y="378"/>
                  </a:lnTo>
                  <a:close/>
                  <a:moveTo>
                    <a:pt x="641" y="314"/>
                  </a:moveTo>
                  <a:lnTo>
                    <a:pt x="557" y="314"/>
                  </a:lnTo>
                  <a:lnTo>
                    <a:pt x="557" y="347"/>
                  </a:lnTo>
                  <a:lnTo>
                    <a:pt x="641" y="347"/>
                  </a:lnTo>
                  <a:lnTo>
                    <a:pt x="641" y="314"/>
                  </a:lnTo>
                  <a:close/>
                  <a:moveTo>
                    <a:pt x="247" y="569"/>
                  </a:moveTo>
                  <a:lnTo>
                    <a:pt x="148" y="569"/>
                  </a:lnTo>
                  <a:lnTo>
                    <a:pt x="148" y="601"/>
                  </a:lnTo>
                  <a:lnTo>
                    <a:pt x="247" y="601"/>
                  </a:lnTo>
                  <a:lnTo>
                    <a:pt x="247" y="569"/>
                  </a:lnTo>
                  <a:close/>
                  <a:moveTo>
                    <a:pt x="247" y="505"/>
                  </a:moveTo>
                  <a:lnTo>
                    <a:pt x="148" y="505"/>
                  </a:lnTo>
                  <a:lnTo>
                    <a:pt x="148" y="538"/>
                  </a:lnTo>
                  <a:lnTo>
                    <a:pt x="247" y="538"/>
                  </a:lnTo>
                  <a:lnTo>
                    <a:pt x="247" y="505"/>
                  </a:lnTo>
                  <a:close/>
                  <a:moveTo>
                    <a:pt x="247" y="441"/>
                  </a:moveTo>
                  <a:lnTo>
                    <a:pt x="148" y="441"/>
                  </a:lnTo>
                  <a:lnTo>
                    <a:pt x="148" y="474"/>
                  </a:lnTo>
                  <a:lnTo>
                    <a:pt x="247" y="474"/>
                  </a:lnTo>
                  <a:lnTo>
                    <a:pt x="247" y="441"/>
                  </a:lnTo>
                  <a:close/>
                  <a:moveTo>
                    <a:pt x="247" y="378"/>
                  </a:moveTo>
                  <a:lnTo>
                    <a:pt x="148" y="378"/>
                  </a:lnTo>
                  <a:lnTo>
                    <a:pt x="148" y="410"/>
                  </a:lnTo>
                  <a:lnTo>
                    <a:pt x="247" y="410"/>
                  </a:lnTo>
                  <a:lnTo>
                    <a:pt x="247" y="378"/>
                  </a:lnTo>
                  <a:close/>
                  <a:moveTo>
                    <a:pt x="247" y="314"/>
                  </a:moveTo>
                  <a:lnTo>
                    <a:pt x="148" y="314"/>
                  </a:lnTo>
                  <a:lnTo>
                    <a:pt x="148" y="347"/>
                  </a:lnTo>
                  <a:lnTo>
                    <a:pt x="247" y="347"/>
                  </a:lnTo>
                  <a:lnTo>
                    <a:pt x="247" y="314"/>
                  </a:lnTo>
                  <a:close/>
                  <a:moveTo>
                    <a:pt x="530" y="117"/>
                  </a:moveTo>
                  <a:lnTo>
                    <a:pt x="530" y="258"/>
                  </a:lnTo>
                  <a:lnTo>
                    <a:pt x="700" y="258"/>
                  </a:lnTo>
                  <a:lnTo>
                    <a:pt x="700" y="671"/>
                  </a:lnTo>
                  <a:lnTo>
                    <a:pt x="530" y="671"/>
                  </a:lnTo>
                  <a:lnTo>
                    <a:pt x="497" y="671"/>
                  </a:lnTo>
                  <a:lnTo>
                    <a:pt x="292" y="671"/>
                  </a:lnTo>
                  <a:lnTo>
                    <a:pt x="259" y="671"/>
                  </a:lnTo>
                  <a:lnTo>
                    <a:pt x="89" y="671"/>
                  </a:lnTo>
                  <a:lnTo>
                    <a:pt x="89" y="258"/>
                  </a:lnTo>
                  <a:lnTo>
                    <a:pt x="259" y="258"/>
                  </a:lnTo>
                  <a:lnTo>
                    <a:pt x="259" y="117"/>
                  </a:lnTo>
                  <a:lnTo>
                    <a:pt x="530" y="117"/>
                  </a:lnTo>
                  <a:close/>
                  <a:moveTo>
                    <a:pt x="259" y="291"/>
                  </a:moveTo>
                  <a:lnTo>
                    <a:pt x="122" y="291"/>
                  </a:lnTo>
                  <a:lnTo>
                    <a:pt x="122" y="638"/>
                  </a:lnTo>
                  <a:lnTo>
                    <a:pt x="259" y="638"/>
                  </a:lnTo>
                  <a:lnTo>
                    <a:pt x="259" y="291"/>
                  </a:lnTo>
                  <a:close/>
                  <a:moveTo>
                    <a:pt x="497" y="258"/>
                  </a:moveTo>
                  <a:lnTo>
                    <a:pt x="497" y="150"/>
                  </a:lnTo>
                  <a:lnTo>
                    <a:pt x="292" y="150"/>
                  </a:lnTo>
                  <a:lnTo>
                    <a:pt x="292" y="258"/>
                  </a:lnTo>
                  <a:lnTo>
                    <a:pt x="292" y="638"/>
                  </a:lnTo>
                  <a:lnTo>
                    <a:pt x="497" y="638"/>
                  </a:lnTo>
                  <a:lnTo>
                    <a:pt x="497" y="258"/>
                  </a:lnTo>
                  <a:close/>
                  <a:moveTo>
                    <a:pt x="530" y="291"/>
                  </a:moveTo>
                  <a:lnTo>
                    <a:pt x="530" y="638"/>
                  </a:lnTo>
                  <a:lnTo>
                    <a:pt x="667" y="638"/>
                  </a:lnTo>
                  <a:lnTo>
                    <a:pt x="667" y="291"/>
                  </a:lnTo>
                  <a:lnTo>
                    <a:pt x="530" y="291"/>
                  </a:lnTo>
                  <a:close/>
                  <a:moveTo>
                    <a:pt x="317" y="536"/>
                  </a:moveTo>
                  <a:lnTo>
                    <a:pt x="472" y="536"/>
                  </a:lnTo>
                  <a:lnTo>
                    <a:pt x="472" y="503"/>
                  </a:lnTo>
                  <a:lnTo>
                    <a:pt x="317" y="503"/>
                  </a:lnTo>
                  <a:lnTo>
                    <a:pt x="317" y="536"/>
                  </a:lnTo>
                  <a:close/>
                  <a:moveTo>
                    <a:pt x="317" y="470"/>
                  </a:moveTo>
                  <a:lnTo>
                    <a:pt x="472" y="470"/>
                  </a:lnTo>
                  <a:lnTo>
                    <a:pt x="472" y="437"/>
                  </a:lnTo>
                  <a:lnTo>
                    <a:pt x="317" y="437"/>
                  </a:lnTo>
                  <a:lnTo>
                    <a:pt x="317" y="470"/>
                  </a:lnTo>
                  <a:close/>
                  <a:moveTo>
                    <a:pt x="317" y="404"/>
                  </a:moveTo>
                  <a:lnTo>
                    <a:pt x="472" y="404"/>
                  </a:lnTo>
                  <a:lnTo>
                    <a:pt x="472" y="371"/>
                  </a:lnTo>
                  <a:lnTo>
                    <a:pt x="317" y="371"/>
                  </a:lnTo>
                  <a:lnTo>
                    <a:pt x="317" y="404"/>
                  </a:lnTo>
                  <a:close/>
                  <a:moveTo>
                    <a:pt x="317" y="339"/>
                  </a:moveTo>
                  <a:lnTo>
                    <a:pt x="472" y="339"/>
                  </a:lnTo>
                  <a:lnTo>
                    <a:pt x="472" y="306"/>
                  </a:lnTo>
                  <a:lnTo>
                    <a:pt x="317" y="306"/>
                  </a:lnTo>
                  <a:lnTo>
                    <a:pt x="317" y="339"/>
                  </a:lnTo>
                  <a:close/>
                  <a:moveTo>
                    <a:pt x="317" y="273"/>
                  </a:moveTo>
                  <a:lnTo>
                    <a:pt x="472" y="273"/>
                  </a:lnTo>
                  <a:lnTo>
                    <a:pt x="472" y="240"/>
                  </a:lnTo>
                  <a:lnTo>
                    <a:pt x="317" y="240"/>
                  </a:lnTo>
                  <a:lnTo>
                    <a:pt x="317" y="273"/>
                  </a:lnTo>
                  <a:close/>
                  <a:moveTo>
                    <a:pt x="317" y="601"/>
                  </a:moveTo>
                  <a:lnTo>
                    <a:pt x="472" y="601"/>
                  </a:lnTo>
                  <a:lnTo>
                    <a:pt x="472" y="569"/>
                  </a:lnTo>
                  <a:lnTo>
                    <a:pt x="317" y="569"/>
                  </a:lnTo>
                  <a:lnTo>
                    <a:pt x="317" y="601"/>
                  </a:lnTo>
                  <a:close/>
                  <a:moveTo>
                    <a:pt x="317" y="207"/>
                  </a:moveTo>
                  <a:lnTo>
                    <a:pt x="472" y="207"/>
                  </a:lnTo>
                  <a:lnTo>
                    <a:pt x="472" y="174"/>
                  </a:lnTo>
                  <a:lnTo>
                    <a:pt x="317" y="174"/>
                  </a:lnTo>
                  <a:lnTo>
                    <a:pt x="317" y="207"/>
                  </a:lnTo>
                  <a:close/>
                  <a:moveTo>
                    <a:pt x="33" y="32"/>
                  </a:moveTo>
                  <a:lnTo>
                    <a:pt x="335" y="32"/>
                  </a:lnTo>
                  <a:lnTo>
                    <a:pt x="335" y="0"/>
                  </a:lnTo>
                  <a:lnTo>
                    <a:pt x="0" y="0"/>
                  </a:lnTo>
                  <a:lnTo>
                    <a:pt x="0" y="788"/>
                  </a:lnTo>
                  <a:lnTo>
                    <a:pt x="335" y="788"/>
                  </a:lnTo>
                  <a:lnTo>
                    <a:pt x="335" y="756"/>
                  </a:lnTo>
                  <a:lnTo>
                    <a:pt x="33" y="756"/>
                  </a:lnTo>
                  <a:lnTo>
                    <a:pt x="33" y="32"/>
                  </a:lnTo>
                  <a:close/>
                  <a:moveTo>
                    <a:pt x="460" y="0"/>
                  </a:moveTo>
                  <a:lnTo>
                    <a:pt x="460" y="32"/>
                  </a:lnTo>
                  <a:lnTo>
                    <a:pt x="756" y="32"/>
                  </a:lnTo>
                  <a:lnTo>
                    <a:pt x="756" y="756"/>
                  </a:lnTo>
                  <a:lnTo>
                    <a:pt x="460" y="756"/>
                  </a:lnTo>
                  <a:lnTo>
                    <a:pt x="460" y="788"/>
                  </a:lnTo>
                  <a:lnTo>
                    <a:pt x="789" y="788"/>
                  </a:lnTo>
                  <a:lnTo>
                    <a:pt x="789" y="0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01" tIns="45688" rIns="91401" bIns="45688" anchor="t" anchorCtr="0">
              <a:noAutofit/>
            </a:bodyPr>
            <a:lstStyle/>
            <a:p>
              <a:pPr marL="0" marR="0" lvl="0" indent="0" algn="l" defTabSz="9141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Tx/>
                <a:buNone/>
                <a:tabLst/>
                <a:defRPr/>
              </a:pPr>
              <a:endParaRPr kumimoji="0" sz="1050" b="0" i="0" u="none" strike="noStrike" kern="0" cap="none" spc="0" normalizeH="0" baseline="0" noProof="0" dirty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 Light" charset="0"/>
                <a:ea typeface="Metropolis Light" charset="0"/>
                <a:cs typeface="Metropolis Light" charset="0"/>
                <a:sym typeface="Arial"/>
              </a:endParaRPr>
            </a:p>
          </p:txBody>
        </p:sp>
      </p:grpSp>
      <p:grpSp>
        <p:nvGrpSpPr>
          <p:cNvPr id="85" name="Google Shape;19774;p830">
            <a:extLst>
              <a:ext uri="{FF2B5EF4-FFF2-40B4-BE49-F238E27FC236}">
                <a16:creationId xmlns:a16="http://schemas.microsoft.com/office/drawing/2014/main" id="{9D602B0C-8CF8-5746-8931-18B9F06A0B59}"/>
              </a:ext>
            </a:extLst>
          </p:cNvPr>
          <p:cNvGrpSpPr/>
          <p:nvPr/>
        </p:nvGrpSpPr>
        <p:grpSpPr>
          <a:xfrm>
            <a:off x="4533878" y="2009848"/>
            <a:ext cx="731388" cy="444044"/>
            <a:chOff x="6389271" y="4098963"/>
            <a:chExt cx="358159" cy="264891"/>
          </a:xfrm>
        </p:grpSpPr>
        <p:sp>
          <p:nvSpPr>
            <p:cNvPr id="86" name="Google Shape;19776;p830">
              <a:extLst>
                <a:ext uri="{FF2B5EF4-FFF2-40B4-BE49-F238E27FC236}">
                  <a16:creationId xmlns:a16="http://schemas.microsoft.com/office/drawing/2014/main" id="{527A748D-1DE5-0B4D-958F-564BD2A26B63}"/>
                </a:ext>
              </a:extLst>
            </p:cNvPr>
            <p:cNvSpPr/>
            <p:nvPr/>
          </p:nvSpPr>
          <p:spPr>
            <a:xfrm>
              <a:off x="6389271" y="4098963"/>
              <a:ext cx="274146" cy="178984"/>
            </a:xfrm>
            <a:custGeom>
              <a:avLst/>
              <a:gdLst/>
              <a:ahLst/>
              <a:cxnLst/>
              <a:rect l="l" t="t" r="r" b="b"/>
              <a:pathLst>
                <a:path w="386" h="244" extrusionOk="0">
                  <a:moveTo>
                    <a:pt x="242" y="244"/>
                  </a:moveTo>
                  <a:cubicBezTo>
                    <a:pt x="242" y="244"/>
                    <a:pt x="241" y="244"/>
                    <a:pt x="241" y="244"/>
                  </a:cubicBezTo>
                  <a:cubicBezTo>
                    <a:pt x="224" y="244"/>
                    <a:pt x="208" y="238"/>
                    <a:pt x="196" y="226"/>
                  </a:cubicBezTo>
                  <a:cubicBezTo>
                    <a:pt x="182" y="234"/>
                    <a:pt x="164" y="238"/>
                    <a:pt x="146" y="238"/>
                  </a:cubicBezTo>
                  <a:cubicBezTo>
                    <a:pt x="123" y="237"/>
                    <a:pt x="101" y="229"/>
                    <a:pt x="86" y="216"/>
                  </a:cubicBezTo>
                  <a:cubicBezTo>
                    <a:pt x="79" y="219"/>
                    <a:pt x="70" y="220"/>
                    <a:pt x="62" y="220"/>
                  </a:cubicBezTo>
                  <a:cubicBezTo>
                    <a:pt x="27" y="219"/>
                    <a:pt x="0" y="191"/>
                    <a:pt x="1" y="158"/>
                  </a:cubicBezTo>
                  <a:cubicBezTo>
                    <a:pt x="2" y="124"/>
                    <a:pt x="30" y="97"/>
                    <a:pt x="65" y="98"/>
                  </a:cubicBezTo>
                  <a:cubicBezTo>
                    <a:pt x="67" y="98"/>
                    <a:pt x="70" y="98"/>
                    <a:pt x="72" y="99"/>
                  </a:cubicBezTo>
                  <a:cubicBezTo>
                    <a:pt x="82" y="67"/>
                    <a:pt x="112" y="46"/>
                    <a:pt x="146" y="47"/>
                  </a:cubicBezTo>
                  <a:cubicBezTo>
                    <a:pt x="154" y="47"/>
                    <a:pt x="162" y="49"/>
                    <a:pt x="169" y="51"/>
                  </a:cubicBezTo>
                  <a:cubicBezTo>
                    <a:pt x="184" y="19"/>
                    <a:pt x="215" y="0"/>
                    <a:pt x="249" y="1"/>
                  </a:cubicBezTo>
                  <a:cubicBezTo>
                    <a:pt x="291" y="2"/>
                    <a:pt x="326" y="35"/>
                    <a:pt x="333" y="79"/>
                  </a:cubicBezTo>
                  <a:cubicBezTo>
                    <a:pt x="364" y="85"/>
                    <a:pt x="386" y="116"/>
                    <a:pt x="385" y="152"/>
                  </a:cubicBezTo>
                  <a:cubicBezTo>
                    <a:pt x="385" y="172"/>
                    <a:pt x="376" y="192"/>
                    <a:pt x="362" y="205"/>
                  </a:cubicBezTo>
                  <a:cubicBezTo>
                    <a:pt x="350" y="216"/>
                    <a:pt x="335" y="222"/>
                    <a:pt x="319" y="222"/>
                  </a:cubicBezTo>
                  <a:cubicBezTo>
                    <a:pt x="312" y="222"/>
                    <a:pt x="305" y="220"/>
                    <a:pt x="298" y="217"/>
                  </a:cubicBezTo>
                  <a:cubicBezTo>
                    <a:pt x="285" y="234"/>
                    <a:pt x="264" y="244"/>
                    <a:pt x="242" y="244"/>
                  </a:cubicBezTo>
                  <a:close/>
                  <a:moveTo>
                    <a:pt x="199" y="206"/>
                  </a:moveTo>
                  <a:cubicBezTo>
                    <a:pt x="203" y="211"/>
                    <a:pt x="203" y="211"/>
                    <a:pt x="203" y="211"/>
                  </a:cubicBezTo>
                  <a:cubicBezTo>
                    <a:pt x="213" y="222"/>
                    <a:pt x="227" y="228"/>
                    <a:pt x="241" y="228"/>
                  </a:cubicBezTo>
                  <a:cubicBezTo>
                    <a:pt x="260" y="229"/>
                    <a:pt x="278" y="219"/>
                    <a:pt x="288" y="203"/>
                  </a:cubicBezTo>
                  <a:cubicBezTo>
                    <a:pt x="293" y="196"/>
                    <a:pt x="293" y="196"/>
                    <a:pt x="293" y="196"/>
                  </a:cubicBezTo>
                  <a:cubicBezTo>
                    <a:pt x="299" y="200"/>
                    <a:pt x="299" y="200"/>
                    <a:pt x="299" y="200"/>
                  </a:cubicBezTo>
                  <a:cubicBezTo>
                    <a:pt x="306" y="204"/>
                    <a:pt x="313" y="206"/>
                    <a:pt x="320" y="206"/>
                  </a:cubicBezTo>
                  <a:cubicBezTo>
                    <a:pt x="331" y="206"/>
                    <a:pt x="342" y="202"/>
                    <a:pt x="351" y="193"/>
                  </a:cubicBezTo>
                  <a:cubicBezTo>
                    <a:pt x="362" y="183"/>
                    <a:pt x="369" y="168"/>
                    <a:pt x="369" y="151"/>
                  </a:cubicBezTo>
                  <a:cubicBezTo>
                    <a:pt x="370" y="121"/>
                    <a:pt x="351" y="96"/>
                    <a:pt x="325" y="94"/>
                  </a:cubicBezTo>
                  <a:cubicBezTo>
                    <a:pt x="319" y="93"/>
                    <a:pt x="319" y="93"/>
                    <a:pt x="319" y="93"/>
                  </a:cubicBezTo>
                  <a:cubicBezTo>
                    <a:pt x="318" y="87"/>
                    <a:pt x="318" y="87"/>
                    <a:pt x="318" y="87"/>
                  </a:cubicBezTo>
                  <a:cubicBezTo>
                    <a:pt x="315" y="48"/>
                    <a:pt x="285" y="18"/>
                    <a:pt x="248" y="17"/>
                  </a:cubicBezTo>
                  <a:cubicBezTo>
                    <a:pt x="248" y="17"/>
                    <a:pt x="248" y="17"/>
                    <a:pt x="248" y="17"/>
                  </a:cubicBezTo>
                  <a:cubicBezTo>
                    <a:pt x="219" y="16"/>
                    <a:pt x="192" y="35"/>
                    <a:pt x="181" y="64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0" y="69"/>
                    <a:pt x="170" y="69"/>
                    <a:pt x="170" y="69"/>
                  </a:cubicBezTo>
                  <a:cubicBezTo>
                    <a:pt x="162" y="65"/>
                    <a:pt x="154" y="63"/>
                    <a:pt x="145" y="63"/>
                  </a:cubicBezTo>
                  <a:cubicBezTo>
                    <a:pt x="117" y="62"/>
                    <a:pt x="92" y="82"/>
                    <a:pt x="85" y="110"/>
                  </a:cubicBezTo>
                  <a:cubicBezTo>
                    <a:pt x="84" y="118"/>
                    <a:pt x="84" y="118"/>
                    <a:pt x="84" y="118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2" y="115"/>
                    <a:pt x="68" y="114"/>
                    <a:pt x="64" y="114"/>
                  </a:cubicBezTo>
                  <a:cubicBezTo>
                    <a:pt x="39" y="114"/>
                    <a:pt x="18" y="133"/>
                    <a:pt x="17" y="158"/>
                  </a:cubicBezTo>
                  <a:cubicBezTo>
                    <a:pt x="17" y="183"/>
                    <a:pt x="37" y="204"/>
                    <a:pt x="62" y="204"/>
                  </a:cubicBezTo>
                  <a:cubicBezTo>
                    <a:pt x="70" y="204"/>
                    <a:pt x="78" y="203"/>
                    <a:pt x="84" y="199"/>
                  </a:cubicBezTo>
                  <a:cubicBezTo>
                    <a:pt x="89" y="197"/>
                    <a:pt x="89" y="197"/>
                    <a:pt x="89" y="197"/>
                  </a:cubicBezTo>
                  <a:cubicBezTo>
                    <a:pt x="94" y="201"/>
                    <a:pt x="94" y="201"/>
                    <a:pt x="94" y="201"/>
                  </a:cubicBezTo>
                  <a:cubicBezTo>
                    <a:pt x="106" y="213"/>
                    <a:pt x="125" y="221"/>
                    <a:pt x="147" y="222"/>
                  </a:cubicBezTo>
                  <a:cubicBezTo>
                    <a:pt x="164" y="222"/>
                    <a:pt x="180" y="218"/>
                    <a:pt x="193" y="210"/>
                  </a:cubicBezTo>
                  <a:lnTo>
                    <a:pt x="199" y="2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01" tIns="45688" rIns="91401" bIns="45688" anchor="t" anchorCtr="0">
              <a:noAutofit/>
            </a:bodyPr>
            <a:lstStyle/>
            <a:p>
              <a:pPr marL="0" marR="0" lvl="0" indent="0" algn="l" defTabSz="9141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Tx/>
                <a:buNone/>
                <a:tabLst/>
                <a:defRPr/>
              </a:pPr>
              <a:endParaRPr kumimoji="0" sz="1050" b="0" i="0" u="none" strike="noStrike" kern="0" cap="none" spc="0" normalizeH="0" baseline="0" noProof="0" dirty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 Light" charset="0"/>
                <a:ea typeface="Metropolis Light" charset="0"/>
                <a:cs typeface="Metropolis Light" charset="0"/>
                <a:sym typeface="Arial"/>
              </a:endParaRPr>
            </a:p>
          </p:txBody>
        </p:sp>
        <p:sp>
          <p:nvSpPr>
            <p:cNvPr id="87" name="Google Shape;19777;p830">
              <a:extLst>
                <a:ext uri="{FF2B5EF4-FFF2-40B4-BE49-F238E27FC236}">
                  <a16:creationId xmlns:a16="http://schemas.microsoft.com/office/drawing/2014/main" id="{451406CF-42B2-0D4C-BD18-BBC8F93BA4FC}"/>
                </a:ext>
              </a:extLst>
            </p:cNvPr>
            <p:cNvSpPr/>
            <p:nvPr/>
          </p:nvSpPr>
          <p:spPr>
            <a:xfrm>
              <a:off x="6577868" y="4189072"/>
              <a:ext cx="169562" cy="174782"/>
            </a:xfrm>
            <a:custGeom>
              <a:avLst/>
              <a:gdLst/>
              <a:ahLst/>
              <a:cxnLst/>
              <a:rect l="l" t="t" r="r" b="b"/>
              <a:pathLst>
                <a:path w="789" h="788" extrusionOk="0">
                  <a:moveTo>
                    <a:pt x="641" y="601"/>
                  </a:moveTo>
                  <a:lnTo>
                    <a:pt x="557" y="601"/>
                  </a:lnTo>
                  <a:lnTo>
                    <a:pt x="557" y="569"/>
                  </a:lnTo>
                  <a:lnTo>
                    <a:pt x="641" y="569"/>
                  </a:lnTo>
                  <a:lnTo>
                    <a:pt x="641" y="601"/>
                  </a:lnTo>
                  <a:close/>
                  <a:moveTo>
                    <a:pt x="641" y="505"/>
                  </a:moveTo>
                  <a:lnTo>
                    <a:pt x="557" y="505"/>
                  </a:lnTo>
                  <a:lnTo>
                    <a:pt x="557" y="538"/>
                  </a:lnTo>
                  <a:lnTo>
                    <a:pt x="641" y="538"/>
                  </a:lnTo>
                  <a:lnTo>
                    <a:pt x="641" y="505"/>
                  </a:lnTo>
                  <a:close/>
                  <a:moveTo>
                    <a:pt x="641" y="441"/>
                  </a:moveTo>
                  <a:lnTo>
                    <a:pt x="557" y="441"/>
                  </a:lnTo>
                  <a:lnTo>
                    <a:pt x="557" y="474"/>
                  </a:lnTo>
                  <a:lnTo>
                    <a:pt x="641" y="474"/>
                  </a:lnTo>
                  <a:lnTo>
                    <a:pt x="641" y="441"/>
                  </a:lnTo>
                  <a:close/>
                  <a:moveTo>
                    <a:pt x="641" y="378"/>
                  </a:moveTo>
                  <a:lnTo>
                    <a:pt x="557" y="378"/>
                  </a:lnTo>
                  <a:lnTo>
                    <a:pt x="557" y="410"/>
                  </a:lnTo>
                  <a:lnTo>
                    <a:pt x="641" y="410"/>
                  </a:lnTo>
                  <a:lnTo>
                    <a:pt x="641" y="378"/>
                  </a:lnTo>
                  <a:close/>
                  <a:moveTo>
                    <a:pt x="641" y="314"/>
                  </a:moveTo>
                  <a:lnTo>
                    <a:pt x="557" y="314"/>
                  </a:lnTo>
                  <a:lnTo>
                    <a:pt x="557" y="347"/>
                  </a:lnTo>
                  <a:lnTo>
                    <a:pt x="641" y="347"/>
                  </a:lnTo>
                  <a:lnTo>
                    <a:pt x="641" y="314"/>
                  </a:lnTo>
                  <a:close/>
                  <a:moveTo>
                    <a:pt x="247" y="569"/>
                  </a:moveTo>
                  <a:lnTo>
                    <a:pt x="148" y="569"/>
                  </a:lnTo>
                  <a:lnTo>
                    <a:pt x="148" y="601"/>
                  </a:lnTo>
                  <a:lnTo>
                    <a:pt x="247" y="601"/>
                  </a:lnTo>
                  <a:lnTo>
                    <a:pt x="247" y="569"/>
                  </a:lnTo>
                  <a:close/>
                  <a:moveTo>
                    <a:pt x="247" y="505"/>
                  </a:moveTo>
                  <a:lnTo>
                    <a:pt x="148" y="505"/>
                  </a:lnTo>
                  <a:lnTo>
                    <a:pt x="148" y="538"/>
                  </a:lnTo>
                  <a:lnTo>
                    <a:pt x="247" y="538"/>
                  </a:lnTo>
                  <a:lnTo>
                    <a:pt x="247" y="505"/>
                  </a:lnTo>
                  <a:close/>
                  <a:moveTo>
                    <a:pt x="247" y="441"/>
                  </a:moveTo>
                  <a:lnTo>
                    <a:pt x="148" y="441"/>
                  </a:lnTo>
                  <a:lnTo>
                    <a:pt x="148" y="474"/>
                  </a:lnTo>
                  <a:lnTo>
                    <a:pt x="247" y="474"/>
                  </a:lnTo>
                  <a:lnTo>
                    <a:pt x="247" y="441"/>
                  </a:lnTo>
                  <a:close/>
                  <a:moveTo>
                    <a:pt x="247" y="378"/>
                  </a:moveTo>
                  <a:lnTo>
                    <a:pt x="148" y="378"/>
                  </a:lnTo>
                  <a:lnTo>
                    <a:pt x="148" y="410"/>
                  </a:lnTo>
                  <a:lnTo>
                    <a:pt x="247" y="410"/>
                  </a:lnTo>
                  <a:lnTo>
                    <a:pt x="247" y="378"/>
                  </a:lnTo>
                  <a:close/>
                  <a:moveTo>
                    <a:pt x="247" y="314"/>
                  </a:moveTo>
                  <a:lnTo>
                    <a:pt x="148" y="314"/>
                  </a:lnTo>
                  <a:lnTo>
                    <a:pt x="148" y="347"/>
                  </a:lnTo>
                  <a:lnTo>
                    <a:pt x="247" y="347"/>
                  </a:lnTo>
                  <a:lnTo>
                    <a:pt x="247" y="314"/>
                  </a:lnTo>
                  <a:close/>
                  <a:moveTo>
                    <a:pt x="530" y="117"/>
                  </a:moveTo>
                  <a:lnTo>
                    <a:pt x="530" y="258"/>
                  </a:lnTo>
                  <a:lnTo>
                    <a:pt x="700" y="258"/>
                  </a:lnTo>
                  <a:lnTo>
                    <a:pt x="700" y="671"/>
                  </a:lnTo>
                  <a:lnTo>
                    <a:pt x="530" y="671"/>
                  </a:lnTo>
                  <a:lnTo>
                    <a:pt x="497" y="671"/>
                  </a:lnTo>
                  <a:lnTo>
                    <a:pt x="292" y="671"/>
                  </a:lnTo>
                  <a:lnTo>
                    <a:pt x="259" y="671"/>
                  </a:lnTo>
                  <a:lnTo>
                    <a:pt x="89" y="671"/>
                  </a:lnTo>
                  <a:lnTo>
                    <a:pt x="89" y="258"/>
                  </a:lnTo>
                  <a:lnTo>
                    <a:pt x="259" y="258"/>
                  </a:lnTo>
                  <a:lnTo>
                    <a:pt x="259" y="117"/>
                  </a:lnTo>
                  <a:lnTo>
                    <a:pt x="530" y="117"/>
                  </a:lnTo>
                  <a:close/>
                  <a:moveTo>
                    <a:pt x="259" y="291"/>
                  </a:moveTo>
                  <a:lnTo>
                    <a:pt x="122" y="291"/>
                  </a:lnTo>
                  <a:lnTo>
                    <a:pt x="122" y="638"/>
                  </a:lnTo>
                  <a:lnTo>
                    <a:pt x="259" y="638"/>
                  </a:lnTo>
                  <a:lnTo>
                    <a:pt x="259" y="291"/>
                  </a:lnTo>
                  <a:close/>
                  <a:moveTo>
                    <a:pt x="497" y="258"/>
                  </a:moveTo>
                  <a:lnTo>
                    <a:pt x="497" y="150"/>
                  </a:lnTo>
                  <a:lnTo>
                    <a:pt x="292" y="150"/>
                  </a:lnTo>
                  <a:lnTo>
                    <a:pt x="292" y="258"/>
                  </a:lnTo>
                  <a:lnTo>
                    <a:pt x="292" y="638"/>
                  </a:lnTo>
                  <a:lnTo>
                    <a:pt x="497" y="638"/>
                  </a:lnTo>
                  <a:lnTo>
                    <a:pt x="497" y="258"/>
                  </a:lnTo>
                  <a:close/>
                  <a:moveTo>
                    <a:pt x="530" y="291"/>
                  </a:moveTo>
                  <a:lnTo>
                    <a:pt x="530" y="638"/>
                  </a:lnTo>
                  <a:lnTo>
                    <a:pt x="667" y="638"/>
                  </a:lnTo>
                  <a:lnTo>
                    <a:pt x="667" y="291"/>
                  </a:lnTo>
                  <a:lnTo>
                    <a:pt x="530" y="291"/>
                  </a:lnTo>
                  <a:close/>
                  <a:moveTo>
                    <a:pt x="317" y="536"/>
                  </a:moveTo>
                  <a:lnTo>
                    <a:pt x="472" y="536"/>
                  </a:lnTo>
                  <a:lnTo>
                    <a:pt x="472" y="503"/>
                  </a:lnTo>
                  <a:lnTo>
                    <a:pt x="317" y="503"/>
                  </a:lnTo>
                  <a:lnTo>
                    <a:pt x="317" y="536"/>
                  </a:lnTo>
                  <a:close/>
                  <a:moveTo>
                    <a:pt x="317" y="470"/>
                  </a:moveTo>
                  <a:lnTo>
                    <a:pt x="472" y="470"/>
                  </a:lnTo>
                  <a:lnTo>
                    <a:pt x="472" y="437"/>
                  </a:lnTo>
                  <a:lnTo>
                    <a:pt x="317" y="437"/>
                  </a:lnTo>
                  <a:lnTo>
                    <a:pt x="317" y="470"/>
                  </a:lnTo>
                  <a:close/>
                  <a:moveTo>
                    <a:pt x="317" y="404"/>
                  </a:moveTo>
                  <a:lnTo>
                    <a:pt x="472" y="404"/>
                  </a:lnTo>
                  <a:lnTo>
                    <a:pt x="472" y="371"/>
                  </a:lnTo>
                  <a:lnTo>
                    <a:pt x="317" y="371"/>
                  </a:lnTo>
                  <a:lnTo>
                    <a:pt x="317" y="404"/>
                  </a:lnTo>
                  <a:close/>
                  <a:moveTo>
                    <a:pt x="317" y="339"/>
                  </a:moveTo>
                  <a:lnTo>
                    <a:pt x="472" y="339"/>
                  </a:lnTo>
                  <a:lnTo>
                    <a:pt x="472" y="306"/>
                  </a:lnTo>
                  <a:lnTo>
                    <a:pt x="317" y="306"/>
                  </a:lnTo>
                  <a:lnTo>
                    <a:pt x="317" y="339"/>
                  </a:lnTo>
                  <a:close/>
                  <a:moveTo>
                    <a:pt x="317" y="273"/>
                  </a:moveTo>
                  <a:lnTo>
                    <a:pt x="472" y="273"/>
                  </a:lnTo>
                  <a:lnTo>
                    <a:pt x="472" y="240"/>
                  </a:lnTo>
                  <a:lnTo>
                    <a:pt x="317" y="240"/>
                  </a:lnTo>
                  <a:lnTo>
                    <a:pt x="317" y="273"/>
                  </a:lnTo>
                  <a:close/>
                  <a:moveTo>
                    <a:pt x="317" y="601"/>
                  </a:moveTo>
                  <a:lnTo>
                    <a:pt x="472" y="601"/>
                  </a:lnTo>
                  <a:lnTo>
                    <a:pt x="472" y="569"/>
                  </a:lnTo>
                  <a:lnTo>
                    <a:pt x="317" y="569"/>
                  </a:lnTo>
                  <a:lnTo>
                    <a:pt x="317" y="601"/>
                  </a:lnTo>
                  <a:close/>
                  <a:moveTo>
                    <a:pt x="317" y="207"/>
                  </a:moveTo>
                  <a:lnTo>
                    <a:pt x="472" y="207"/>
                  </a:lnTo>
                  <a:lnTo>
                    <a:pt x="472" y="174"/>
                  </a:lnTo>
                  <a:lnTo>
                    <a:pt x="317" y="174"/>
                  </a:lnTo>
                  <a:lnTo>
                    <a:pt x="317" y="207"/>
                  </a:lnTo>
                  <a:close/>
                  <a:moveTo>
                    <a:pt x="33" y="32"/>
                  </a:moveTo>
                  <a:lnTo>
                    <a:pt x="335" y="32"/>
                  </a:lnTo>
                  <a:lnTo>
                    <a:pt x="335" y="0"/>
                  </a:lnTo>
                  <a:lnTo>
                    <a:pt x="0" y="0"/>
                  </a:lnTo>
                  <a:lnTo>
                    <a:pt x="0" y="788"/>
                  </a:lnTo>
                  <a:lnTo>
                    <a:pt x="335" y="788"/>
                  </a:lnTo>
                  <a:lnTo>
                    <a:pt x="335" y="756"/>
                  </a:lnTo>
                  <a:lnTo>
                    <a:pt x="33" y="756"/>
                  </a:lnTo>
                  <a:lnTo>
                    <a:pt x="33" y="32"/>
                  </a:lnTo>
                  <a:close/>
                  <a:moveTo>
                    <a:pt x="460" y="0"/>
                  </a:moveTo>
                  <a:lnTo>
                    <a:pt x="460" y="32"/>
                  </a:lnTo>
                  <a:lnTo>
                    <a:pt x="756" y="32"/>
                  </a:lnTo>
                  <a:lnTo>
                    <a:pt x="756" y="756"/>
                  </a:lnTo>
                  <a:lnTo>
                    <a:pt x="460" y="756"/>
                  </a:lnTo>
                  <a:lnTo>
                    <a:pt x="460" y="788"/>
                  </a:lnTo>
                  <a:lnTo>
                    <a:pt x="789" y="788"/>
                  </a:lnTo>
                  <a:lnTo>
                    <a:pt x="789" y="0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01" tIns="45688" rIns="91401" bIns="45688" anchor="t" anchorCtr="0">
              <a:noAutofit/>
            </a:bodyPr>
            <a:lstStyle/>
            <a:p>
              <a:pPr marL="0" marR="0" lvl="0" indent="0" algn="l" defTabSz="9141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Tx/>
                <a:buNone/>
                <a:tabLst/>
                <a:defRPr/>
              </a:pPr>
              <a:endParaRPr kumimoji="0" sz="1050" b="0" i="0" u="none" strike="noStrike" kern="0" cap="none" spc="0" normalizeH="0" baseline="0" noProof="0" dirty="0">
                <a:ln>
                  <a:noFill/>
                </a:ln>
                <a:solidFill>
                  <a:srgbClr val="717074"/>
                </a:solidFill>
                <a:effectLst/>
                <a:uLnTx/>
                <a:uFillTx/>
                <a:latin typeface="Metropolis Light" charset="0"/>
                <a:ea typeface="Metropolis Light" charset="0"/>
                <a:cs typeface="Metropolis Light" charset="0"/>
                <a:sym typeface="Arial"/>
              </a:endParaRPr>
            </a:p>
          </p:txBody>
        </p:sp>
      </p:grpSp>
      <p:sp>
        <p:nvSpPr>
          <p:cNvPr id="88" name="Google Shape;20049;p833">
            <a:extLst>
              <a:ext uri="{FF2B5EF4-FFF2-40B4-BE49-F238E27FC236}">
                <a16:creationId xmlns:a16="http://schemas.microsoft.com/office/drawing/2014/main" id="{E8C89F63-A3A4-6B40-823D-88ED05C08B30}"/>
              </a:ext>
            </a:extLst>
          </p:cNvPr>
          <p:cNvSpPr/>
          <p:nvPr/>
        </p:nvSpPr>
        <p:spPr>
          <a:xfrm>
            <a:off x="670415" y="2582738"/>
            <a:ext cx="1211100" cy="1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Local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Managed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cloud</a:t>
            </a:r>
            <a:endParaRPr kumimoji="0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89" name="Google Shape;20049;p833">
            <a:extLst>
              <a:ext uri="{FF2B5EF4-FFF2-40B4-BE49-F238E27FC236}">
                <a16:creationId xmlns:a16="http://schemas.microsoft.com/office/drawing/2014/main" id="{4D99D94A-D102-6A41-A377-8E3081B9711B}"/>
              </a:ext>
            </a:extLst>
          </p:cNvPr>
          <p:cNvSpPr/>
          <p:nvPr/>
        </p:nvSpPr>
        <p:spPr>
          <a:xfrm>
            <a:off x="2506210" y="2574650"/>
            <a:ext cx="1211100" cy="1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Local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Managed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cloud</a:t>
            </a:r>
            <a:endParaRPr kumimoji="0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90" name="Google Shape;20049;p833">
            <a:extLst>
              <a:ext uri="{FF2B5EF4-FFF2-40B4-BE49-F238E27FC236}">
                <a16:creationId xmlns:a16="http://schemas.microsoft.com/office/drawing/2014/main" id="{65063A20-0D41-414C-A5A7-694EBE6E0F48}"/>
              </a:ext>
            </a:extLst>
          </p:cNvPr>
          <p:cNvSpPr/>
          <p:nvPr/>
        </p:nvSpPr>
        <p:spPr>
          <a:xfrm>
            <a:off x="4006169" y="2452938"/>
            <a:ext cx="1825675" cy="278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Hybrid</a:t>
            </a:r>
            <a:r>
              <a:rPr lang="zh-CN" altLang="en-US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lang="en-US" altLang="zh-CN" sz="1050" b="1" kern="0" dirty="0">
                <a:solidFill>
                  <a:srgbClr val="FFFFFF"/>
                </a:solidFill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cloud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Local</a:t>
            </a:r>
            <a:r>
              <a:rPr kumimoji="0" lang="zh-CN" alt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cloud</a:t>
            </a:r>
            <a:r>
              <a:rPr kumimoji="0" lang="zh-CN" alt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&amp;</a:t>
            </a:r>
            <a:r>
              <a:rPr kumimoji="0" lang="zh-CN" alt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 </a:t>
            </a:r>
            <a:r>
              <a:rPr kumimoji="0" lang="en-US" altLang="zh-CN" sz="10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rPr>
              <a:t>AWS</a:t>
            </a:r>
            <a:endParaRPr kumimoji="0" sz="105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icrosoft YaHei Light" charset="-122"/>
              <a:ea typeface="Microsoft YaHei Light" charset="-122"/>
              <a:cs typeface="Microsoft YaHei Light" charset="-122"/>
              <a:sym typeface="Arial"/>
            </a:endParaRPr>
          </a:p>
        </p:txBody>
      </p:sp>
      <p:sp>
        <p:nvSpPr>
          <p:cNvPr id="91" name="Google Shape;3995;p146">
            <a:extLst>
              <a:ext uri="{FF2B5EF4-FFF2-40B4-BE49-F238E27FC236}">
                <a16:creationId xmlns:a16="http://schemas.microsoft.com/office/drawing/2014/main" id="{3D28F699-2651-654A-B8F1-6671F9C77DE0}"/>
              </a:ext>
            </a:extLst>
          </p:cNvPr>
          <p:cNvSpPr/>
          <p:nvPr/>
        </p:nvSpPr>
        <p:spPr>
          <a:xfrm>
            <a:off x="2550187" y="1467130"/>
            <a:ext cx="389863" cy="336212"/>
          </a:xfrm>
          <a:custGeom>
            <a:avLst/>
            <a:gdLst/>
            <a:ahLst/>
            <a:cxnLst/>
            <a:rect l="l" t="t" r="r" b="b"/>
            <a:pathLst>
              <a:path w="384" h="220" extrusionOk="0">
                <a:moveTo>
                  <a:pt x="368" y="174"/>
                </a:moveTo>
                <a:cubicBezTo>
                  <a:pt x="353" y="174"/>
                  <a:pt x="353" y="174"/>
                  <a:pt x="353" y="174"/>
                </a:cubicBezTo>
                <a:cubicBezTo>
                  <a:pt x="354" y="172"/>
                  <a:pt x="354" y="170"/>
                  <a:pt x="354" y="167"/>
                </a:cubicBezTo>
                <a:cubicBezTo>
                  <a:pt x="354" y="22"/>
                  <a:pt x="354" y="22"/>
                  <a:pt x="354" y="22"/>
                </a:cubicBezTo>
                <a:cubicBezTo>
                  <a:pt x="354" y="10"/>
                  <a:pt x="344" y="0"/>
                  <a:pt x="332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40" y="0"/>
                  <a:pt x="30" y="10"/>
                  <a:pt x="30" y="22"/>
                </a:cubicBezTo>
                <a:cubicBezTo>
                  <a:pt x="30" y="167"/>
                  <a:pt x="30" y="167"/>
                  <a:pt x="30" y="167"/>
                </a:cubicBezTo>
                <a:cubicBezTo>
                  <a:pt x="30" y="170"/>
                  <a:pt x="30" y="172"/>
                  <a:pt x="31" y="174"/>
                </a:cubicBezTo>
                <a:cubicBezTo>
                  <a:pt x="16" y="174"/>
                  <a:pt x="16" y="174"/>
                  <a:pt x="16" y="174"/>
                </a:cubicBezTo>
                <a:cubicBezTo>
                  <a:pt x="7" y="174"/>
                  <a:pt x="0" y="181"/>
                  <a:pt x="0" y="190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212"/>
                  <a:pt x="7" y="220"/>
                  <a:pt x="16" y="220"/>
                </a:cubicBezTo>
                <a:cubicBezTo>
                  <a:pt x="368" y="220"/>
                  <a:pt x="368" y="220"/>
                  <a:pt x="368" y="220"/>
                </a:cubicBezTo>
                <a:cubicBezTo>
                  <a:pt x="377" y="220"/>
                  <a:pt x="384" y="212"/>
                  <a:pt x="384" y="203"/>
                </a:cubicBezTo>
                <a:cubicBezTo>
                  <a:pt x="384" y="190"/>
                  <a:pt x="384" y="190"/>
                  <a:pt x="384" y="190"/>
                </a:cubicBezTo>
                <a:cubicBezTo>
                  <a:pt x="384" y="181"/>
                  <a:pt x="377" y="174"/>
                  <a:pt x="368" y="174"/>
                </a:cubicBezTo>
                <a:close/>
                <a:moveTo>
                  <a:pt x="46" y="167"/>
                </a:moveTo>
                <a:cubicBezTo>
                  <a:pt x="46" y="22"/>
                  <a:pt x="46" y="22"/>
                  <a:pt x="46" y="22"/>
                </a:cubicBezTo>
                <a:cubicBezTo>
                  <a:pt x="46" y="19"/>
                  <a:pt x="49" y="16"/>
                  <a:pt x="52" y="16"/>
                </a:cubicBezTo>
                <a:cubicBezTo>
                  <a:pt x="332" y="16"/>
                  <a:pt x="332" y="16"/>
                  <a:pt x="332" y="16"/>
                </a:cubicBezTo>
                <a:cubicBezTo>
                  <a:pt x="335" y="16"/>
                  <a:pt x="338" y="19"/>
                  <a:pt x="338" y="22"/>
                </a:cubicBezTo>
                <a:cubicBezTo>
                  <a:pt x="338" y="167"/>
                  <a:pt x="338" y="167"/>
                  <a:pt x="338" y="167"/>
                </a:cubicBezTo>
                <a:cubicBezTo>
                  <a:pt x="338" y="171"/>
                  <a:pt x="335" y="174"/>
                  <a:pt x="332" y="174"/>
                </a:cubicBezTo>
                <a:cubicBezTo>
                  <a:pt x="237" y="174"/>
                  <a:pt x="237" y="174"/>
                  <a:pt x="237" y="174"/>
                </a:cubicBezTo>
                <a:cubicBezTo>
                  <a:pt x="149" y="174"/>
                  <a:pt x="149" y="174"/>
                  <a:pt x="149" y="174"/>
                </a:cubicBezTo>
                <a:cubicBezTo>
                  <a:pt x="52" y="174"/>
                  <a:pt x="52" y="174"/>
                  <a:pt x="52" y="174"/>
                </a:cubicBezTo>
                <a:cubicBezTo>
                  <a:pt x="49" y="174"/>
                  <a:pt x="46" y="171"/>
                  <a:pt x="46" y="167"/>
                </a:cubicBezTo>
                <a:close/>
                <a:moveTo>
                  <a:pt x="16" y="204"/>
                </a:moveTo>
                <a:cubicBezTo>
                  <a:pt x="16" y="204"/>
                  <a:pt x="16" y="204"/>
                  <a:pt x="16" y="203"/>
                </a:cubicBezTo>
                <a:cubicBezTo>
                  <a:pt x="16" y="190"/>
                  <a:pt x="16" y="190"/>
                  <a:pt x="16" y="190"/>
                </a:cubicBezTo>
                <a:cubicBezTo>
                  <a:pt x="16" y="190"/>
                  <a:pt x="16" y="190"/>
                  <a:pt x="16" y="190"/>
                </a:cubicBezTo>
                <a:cubicBezTo>
                  <a:pt x="52" y="190"/>
                  <a:pt x="52" y="190"/>
                  <a:pt x="52" y="190"/>
                </a:cubicBezTo>
                <a:cubicBezTo>
                  <a:pt x="142" y="190"/>
                  <a:pt x="142" y="190"/>
                  <a:pt x="142" y="190"/>
                </a:cubicBezTo>
                <a:cubicBezTo>
                  <a:pt x="149" y="197"/>
                  <a:pt x="149" y="197"/>
                  <a:pt x="149" y="197"/>
                </a:cubicBezTo>
                <a:cubicBezTo>
                  <a:pt x="152" y="200"/>
                  <a:pt x="156" y="203"/>
                  <a:pt x="161" y="204"/>
                </a:cubicBezTo>
                <a:lnTo>
                  <a:pt x="16" y="204"/>
                </a:lnTo>
                <a:close/>
                <a:moveTo>
                  <a:pt x="368" y="203"/>
                </a:moveTo>
                <a:cubicBezTo>
                  <a:pt x="368" y="204"/>
                  <a:pt x="368" y="204"/>
                  <a:pt x="368" y="204"/>
                </a:cubicBezTo>
                <a:cubicBezTo>
                  <a:pt x="226" y="204"/>
                  <a:pt x="226" y="204"/>
                  <a:pt x="226" y="204"/>
                </a:cubicBezTo>
                <a:cubicBezTo>
                  <a:pt x="231" y="203"/>
                  <a:pt x="235" y="200"/>
                  <a:pt x="238" y="196"/>
                </a:cubicBezTo>
                <a:cubicBezTo>
                  <a:pt x="244" y="190"/>
                  <a:pt x="244" y="190"/>
                  <a:pt x="244" y="190"/>
                </a:cubicBezTo>
                <a:cubicBezTo>
                  <a:pt x="332" y="190"/>
                  <a:pt x="332" y="190"/>
                  <a:pt x="332" y="190"/>
                </a:cubicBezTo>
                <a:cubicBezTo>
                  <a:pt x="368" y="190"/>
                  <a:pt x="368" y="190"/>
                  <a:pt x="368" y="190"/>
                </a:cubicBezTo>
                <a:cubicBezTo>
                  <a:pt x="368" y="190"/>
                  <a:pt x="368" y="190"/>
                  <a:pt x="368" y="190"/>
                </a:cubicBezTo>
                <a:lnTo>
                  <a:pt x="368" y="203"/>
                </a:lnTo>
                <a:close/>
              </a:path>
            </a:pathLst>
          </a:custGeom>
          <a:solidFill>
            <a:srgbClr val="345692"/>
          </a:solidFill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 defTabSz="914126">
              <a:buClr>
                <a:srgbClr val="000000"/>
              </a:buClr>
              <a:buSzPts val="1400"/>
              <a:defRPr/>
            </a:pPr>
            <a:endParaRPr sz="1400" kern="0">
              <a:solidFill>
                <a:srgbClr val="000000"/>
              </a:solidFill>
              <a:ea typeface="Arial"/>
              <a:cs typeface="Arial"/>
              <a:sym typeface="Arial"/>
            </a:endParaRPr>
          </a:p>
        </p:txBody>
      </p:sp>
      <p:sp>
        <p:nvSpPr>
          <p:cNvPr id="92" name="Google Shape;3996;p146">
            <a:extLst>
              <a:ext uri="{FF2B5EF4-FFF2-40B4-BE49-F238E27FC236}">
                <a16:creationId xmlns:a16="http://schemas.microsoft.com/office/drawing/2014/main" id="{2CC417D2-36A3-1648-8054-A1A1B821B945}"/>
              </a:ext>
            </a:extLst>
          </p:cNvPr>
          <p:cNvSpPr/>
          <p:nvPr/>
        </p:nvSpPr>
        <p:spPr>
          <a:xfrm>
            <a:off x="1921229" y="1467130"/>
            <a:ext cx="185233" cy="390654"/>
          </a:xfrm>
          <a:custGeom>
            <a:avLst/>
            <a:gdLst/>
            <a:ahLst/>
            <a:cxnLst/>
            <a:rect l="l" t="t" r="r" b="b"/>
            <a:pathLst>
              <a:path w="198" h="384" extrusionOk="0">
                <a:moveTo>
                  <a:pt x="79" y="29"/>
                </a:moveTo>
                <a:cubicBezTo>
                  <a:pt x="79" y="25"/>
                  <a:pt x="79" y="25"/>
                  <a:pt x="79" y="25"/>
                </a:cubicBezTo>
                <a:cubicBezTo>
                  <a:pt x="79" y="23"/>
                  <a:pt x="81" y="22"/>
                  <a:pt x="82" y="22"/>
                </a:cubicBezTo>
                <a:cubicBezTo>
                  <a:pt x="116" y="22"/>
                  <a:pt x="116" y="22"/>
                  <a:pt x="116" y="22"/>
                </a:cubicBezTo>
                <a:cubicBezTo>
                  <a:pt x="118" y="22"/>
                  <a:pt x="119" y="23"/>
                  <a:pt x="119" y="25"/>
                </a:cubicBezTo>
                <a:cubicBezTo>
                  <a:pt x="119" y="29"/>
                  <a:pt x="119" y="29"/>
                  <a:pt x="119" y="29"/>
                </a:cubicBezTo>
                <a:cubicBezTo>
                  <a:pt x="119" y="31"/>
                  <a:pt x="118" y="32"/>
                  <a:pt x="116" y="32"/>
                </a:cubicBezTo>
                <a:cubicBezTo>
                  <a:pt x="82" y="32"/>
                  <a:pt x="82" y="32"/>
                  <a:pt x="82" y="32"/>
                </a:cubicBezTo>
                <a:cubicBezTo>
                  <a:pt x="81" y="32"/>
                  <a:pt x="79" y="31"/>
                  <a:pt x="79" y="29"/>
                </a:cubicBezTo>
                <a:close/>
                <a:moveTo>
                  <a:pt x="198" y="15"/>
                </a:moveTo>
                <a:cubicBezTo>
                  <a:pt x="198" y="370"/>
                  <a:pt x="198" y="370"/>
                  <a:pt x="198" y="370"/>
                </a:cubicBezTo>
                <a:cubicBezTo>
                  <a:pt x="198" y="378"/>
                  <a:pt x="192" y="384"/>
                  <a:pt x="184" y="384"/>
                </a:cubicBezTo>
                <a:cubicBezTo>
                  <a:pt x="14" y="384"/>
                  <a:pt x="14" y="384"/>
                  <a:pt x="14" y="384"/>
                </a:cubicBezTo>
                <a:cubicBezTo>
                  <a:pt x="6" y="384"/>
                  <a:pt x="0" y="378"/>
                  <a:pt x="0" y="370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83" y="0"/>
                  <a:pt x="183" y="0"/>
                  <a:pt x="183" y="0"/>
                </a:cubicBezTo>
                <a:cubicBezTo>
                  <a:pt x="191" y="0"/>
                  <a:pt x="198" y="7"/>
                  <a:pt x="198" y="15"/>
                </a:cubicBezTo>
                <a:close/>
                <a:moveTo>
                  <a:pt x="16" y="16"/>
                </a:moveTo>
                <a:cubicBezTo>
                  <a:pt x="16" y="41"/>
                  <a:pt x="16" y="41"/>
                  <a:pt x="16" y="41"/>
                </a:cubicBezTo>
                <a:cubicBezTo>
                  <a:pt x="182" y="41"/>
                  <a:pt x="182" y="41"/>
                  <a:pt x="182" y="41"/>
                </a:cubicBezTo>
                <a:cubicBezTo>
                  <a:pt x="182" y="16"/>
                  <a:pt x="182" y="16"/>
                  <a:pt x="182" y="16"/>
                </a:cubicBezTo>
                <a:lnTo>
                  <a:pt x="16" y="16"/>
                </a:lnTo>
                <a:close/>
                <a:moveTo>
                  <a:pt x="16" y="57"/>
                </a:moveTo>
                <a:cubicBezTo>
                  <a:pt x="16" y="322"/>
                  <a:pt x="16" y="322"/>
                  <a:pt x="16" y="322"/>
                </a:cubicBezTo>
                <a:cubicBezTo>
                  <a:pt x="182" y="322"/>
                  <a:pt x="182" y="322"/>
                  <a:pt x="182" y="322"/>
                </a:cubicBezTo>
                <a:cubicBezTo>
                  <a:pt x="182" y="57"/>
                  <a:pt x="182" y="57"/>
                  <a:pt x="182" y="57"/>
                </a:cubicBezTo>
                <a:lnTo>
                  <a:pt x="16" y="57"/>
                </a:lnTo>
                <a:close/>
                <a:moveTo>
                  <a:pt x="182" y="368"/>
                </a:moveTo>
                <a:cubicBezTo>
                  <a:pt x="182" y="338"/>
                  <a:pt x="182" y="338"/>
                  <a:pt x="182" y="338"/>
                </a:cubicBezTo>
                <a:cubicBezTo>
                  <a:pt x="16" y="338"/>
                  <a:pt x="16" y="338"/>
                  <a:pt x="16" y="338"/>
                </a:cubicBezTo>
                <a:cubicBezTo>
                  <a:pt x="16" y="368"/>
                  <a:pt x="16" y="368"/>
                  <a:pt x="16" y="368"/>
                </a:cubicBezTo>
                <a:lnTo>
                  <a:pt x="182" y="368"/>
                </a:lnTo>
                <a:close/>
                <a:moveTo>
                  <a:pt x="99" y="344"/>
                </a:moveTo>
                <a:cubicBezTo>
                  <a:pt x="93" y="344"/>
                  <a:pt x="89" y="349"/>
                  <a:pt x="89" y="355"/>
                </a:cubicBezTo>
                <a:cubicBezTo>
                  <a:pt x="89" y="360"/>
                  <a:pt x="93" y="365"/>
                  <a:pt x="99" y="365"/>
                </a:cubicBezTo>
                <a:cubicBezTo>
                  <a:pt x="105" y="365"/>
                  <a:pt x="110" y="360"/>
                  <a:pt x="110" y="355"/>
                </a:cubicBezTo>
                <a:cubicBezTo>
                  <a:pt x="110" y="349"/>
                  <a:pt x="105" y="344"/>
                  <a:pt x="99" y="344"/>
                </a:cubicBezTo>
                <a:close/>
              </a:path>
            </a:pathLst>
          </a:custGeom>
          <a:solidFill>
            <a:srgbClr val="345692"/>
          </a:solidFill>
          <a:ln>
            <a:noFill/>
          </a:ln>
        </p:spPr>
        <p:txBody>
          <a:bodyPr spcFirstLastPara="1" wrap="square" lIns="91401" tIns="45688" rIns="91401" bIns="45688" anchor="t" anchorCtr="0">
            <a:noAutofit/>
          </a:bodyPr>
          <a:lstStyle/>
          <a:p>
            <a:pPr defTabSz="914126">
              <a:buClr>
                <a:srgbClr val="000000"/>
              </a:buClr>
              <a:buSzPts val="1800"/>
              <a:defRPr/>
            </a:pPr>
            <a:endParaRPr sz="1799" kern="0">
              <a:solidFill>
                <a:srgbClr val="717074"/>
              </a:solidFill>
              <a:ea typeface="Arial"/>
              <a:cs typeface="Arial"/>
              <a:sym typeface="Arial"/>
            </a:endParaRPr>
          </a:p>
        </p:txBody>
      </p:sp>
      <p:pic>
        <p:nvPicPr>
          <p:cNvPr id="93" name="Google Shape;4001;p146">
            <a:extLst>
              <a:ext uri="{FF2B5EF4-FFF2-40B4-BE49-F238E27FC236}">
                <a16:creationId xmlns:a16="http://schemas.microsoft.com/office/drawing/2014/main" id="{3A83AC93-8240-0D40-B5EA-2D6EB776F714}"/>
              </a:ext>
            </a:extLst>
          </p:cNvPr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8369" y="1487517"/>
            <a:ext cx="458569" cy="399665"/>
          </a:xfrm>
          <a:prstGeom prst="rect">
            <a:avLst/>
          </a:prstGeom>
          <a:solidFill>
            <a:srgbClr val="345692"/>
          </a:solidFill>
          <a:ln>
            <a:noFill/>
          </a:ln>
        </p:spPr>
      </p:pic>
      <p:grpSp>
        <p:nvGrpSpPr>
          <p:cNvPr id="94" name="Google Shape;4007;p146">
            <a:extLst>
              <a:ext uri="{FF2B5EF4-FFF2-40B4-BE49-F238E27FC236}">
                <a16:creationId xmlns:a16="http://schemas.microsoft.com/office/drawing/2014/main" id="{B1438975-63DF-874C-8631-863C547BB7B6}"/>
              </a:ext>
            </a:extLst>
          </p:cNvPr>
          <p:cNvGrpSpPr/>
          <p:nvPr/>
        </p:nvGrpSpPr>
        <p:grpSpPr>
          <a:xfrm>
            <a:off x="3271095" y="1461182"/>
            <a:ext cx="340976" cy="336212"/>
            <a:chOff x="1190625" y="238125"/>
            <a:chExt cx="5219200" cy="5219200"/>
          </a:xfrm>
          <a:solidFill>
            <a:srgbClr val="345692"/>
          </a:solidFill>
        </p:grpSpPr>
        <p:sp>
          <p:nvSpPr>
            <p:cNvPr id="95" name="Google Shape;4008;p146">
              <a:extLst>
                <a:ext uri="{FF2B5EF4-FFF2-40B4-BE49-F238E27FC236}">
                  <a16:creationId xmlns:a16="http://schemas.microsoft.com/office/drawing/2014/main" id="{6EB9D6AA-BDCC-8B47-AD17-70F3881C6CB5}"/>
                </a:ext>
              </a:extLst>
            </p:cNvPr>
            <p:cNvSpPr/>
            <p:nvPr/>
          </p:nvSpPr>
          <p:spPr>
            <a:xfrm>
              <a:off x="1190625" y="238125"/>
              <a:ext cx="5219200" cy="5219200"/>
            </a:xfrm>
            <a:custGeom>
              <a:avLst/>
              <a:gdLst/>
              <a:ahLst/>
              <a:cxnLst/>
              <a:rect l="l" t="t" r="r" b="b"/>
              <a:pathLst>
                <a:path w="208768" h="208768" extrusionOk="0">
                  <a:moveTo>
                    <a:pt x="169852" y="12232"/>
                  </a:moveTo>
                  <a:lnTo>
                    <a:pt x="173440" y="102361"/>
                  </a:lnTo>
                  <a:lnTo>
                    <a:pt x="164991" y="102361"/>
                  </a:lnTo>
                  <a:lnTo>
                    <a:pt x="168579" y="12232"/>
                  </a:lnTo>
                  <a:close/>
                  <a:moveTo>
                    <a:pt x="178789" y="114594"/>
                  </a:moveTo>
                  <a:lnTo>
                    <a:pt x="178789" y="128848"/>
                  </a:lnTo>
                  <a:lnTo>
                    <a:pt x="159642" y="128848"/>
                  </a:lnTo>
                  <a:lnTo>
                    <a:pt x="159642" y="114594"/>
                  </a:lnTo>
                  <a:close/>
                  <a:moveTo>
                    <a:pt x="196535" y="141081"/>
                  </a:moveTo>
                  <a:lnTo>
                    <a:pt x="196535" y="179833"/>
                  </a:lnTo>
                  <a:lnTo>
                    <a:pt x="12232" y="179833"/>
                  </a:lnTo>
                  <a:lnTo>
                    <a:pt x="12232" y="141081"/>
                  </a:lnTo>
                  <a:close/>
                  <a:moveTo>
                    <a:pt x="54247" y="192066"/>
                  </a:moveTo>
                  <a:lnTo>
                    <a:pt x="54247" y="196535"/>
                  </a:lnTo>
                  <a:lnTo>
                    <a:pt x="24889" y="196535"/>
                  </a:lnTo>
                  <a:lnTo>
                    <a:pt x="24889" y="192066"/>
                  </a:lnTo>
                  <a:close/>
                  <a:moveTo>
                    <a:pt x="183911" y="192066"/>
                  </a:moveTo>
                  <a:lnTo>
                    <a:pt x="183911" y="196535"/>
                  </a:lnTo>
                  <a:lnTo>
                    <a:pt x="154553" y="196535"/>
                  </a:lnTo>
                  <a:lnTo>
                    <a:pt x="154553" y="192066"/>
                  </a:lnTo>
                  <a:close/>
                  <a:moveTo>
                    <a:pt x="156804" y="0"/>
                  </a:moveTo>
                  <a:lnTo>
                    <a:pt x="152726" y="102361"/>
                  </a:lnTo>
                  <a:lnTo>
                    <a:pt x="147409" y="102361"/>
                  </a:lnTo>
                  <a:lnTo>
                    <a:pt x="147409" y="128848"/>
                  </a:lnTo>
                  <a:lnTo>
                    <a:pt x="0" y="128848"/>
                  </a:lnTo>
                  <a:lnTo>
                    <a:pt x="0" y="192066"/>
                  </a:lnTo>
                  <a:lnTo>
                    <a:pt x="12657" y="192066"/>
                  </a:lnTo>
                  <a:lnTo>
                    <a:pt x="12657" y="208767"/>
                  </a:lnTo>
                  <a:lnTo>
                    <a:pt x="66479" y="208767"/>
                  </a:lnTo>
                  <a:lnTo>
                    <a:pt x="66479" y="192066"/>
                  </a:lnTo>
                  <a:lnTo>
                    <a:pt x="142320" y="192066"/>
                  </a:lnTo>
                  <a:lnTo>
                    <a:pt x="142320" y="208767"/>
                  </a:lnTo>
                  <a:lnTo>
                    <a:pt x="196143" y="208767"/>
                  </a:lnTo>
                  <a:lnTo>
                    <a:pt x="196143" y="192066"/>
                  </a:lnTo>
                  <a:lnTo>
                    <a:pt x="208767" y="192066"/>
                  </a:lnTo>
                  <a:lnTo>
                    <a:pt x="208767" y="128848"/>
                  </a:lnTo>
                  <a:lnTo>
                    <a:pt x="191022" y="128848"/>
                  </a:lnTo>
                  <a:lnTo>
                    <a:pt x="191022" y="102361"/>
                  </a:lnTo>
                  <a:lnTo>
                    <a:pt x="185705" y="102361"/>
                  </a:lnTo>
                  <a:lnTo>
                    <a:pt x="18162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01" tIns="91401" rIns="91401" bIns="91401" anchor="ctr" anchorCtr="0">
              <a:noAutofit/>
            </a:bodyPr>
            <a:lstStyle/>
            <a:p>
              <a:pPr defTabSz="914126">
                <a:buClr>
                  <a:srgbClr val="000000"/>
                </a:buClr>
                <a:buSzPts val="1400"/>
                <a:defRPr/>
              </a:pPr>
              <a:endParaRPr sz="1400" kern="0">
                <a:solidFill>
                  <a:srgbClr val="000000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96" name="Google Shape;4009;p146">
              <a:extLst>
                <a:ext uri="{FF2B5EF4-FFF2-40B4-BE49-F238E27FC236}">
                  <a16:creationId xmlns:a16="http://schemas.microsoft.com/office/drawing/2014/main" id="{AC44C1AC-6C85-0243-92F5-F59D7749E710}"/>
                </a:ext>
              </a:extLst>
            </p:cNvPr>
            <p:cNvSpPr/>
            <p:nvPr/>
          </p:nvSpPr>
          <p:spPr>
            <a:xfrm>
              <a:off x="1863400" y="4045675"/>
              <a:ext cx="407775" cy="407775"/>
            </a:xfrm>
            <a:custGeom>
              <a:avLst/>
              <a:gdLst/>
              <a:ahLst/>
              <a:cxnLst/>
              <a:rect l="l" t="t" r="r" b="b"/>
              <a:pathLst>
                <a:path w="16311" h="16311" extrusionOk="0">
                  <a:moveTo>
                    <a:pt x="0" y="0"/>
                  </a:moveTo>
                  <a:lnTo>
                    <a:pt x="0" y="16310"/>
                  </a:lnTo>
                  <a:lnTo>
                    <a:pt x="16310" y="16310"/>
                  </a:lnTo>
                  <a:lnTo>
                    <a:pt x="163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01" tIns="91401" rIns="91401" bIns="91401" anchor="ctr" anchorCtr="0">
              <a:noAutofit/>
            </a:bodyPr>
            <a:lstStyle/>
            <a:p>
              <a:pPr defTabSz="914126">
                <a:buClr>
                  <a:srgbClr val="000000"/>
                </a:buClr>
                <a:buSzPts val="1400"/>
                <a:defRPr/>
              </a:pPr>
              <a:endParaRPr sz="1400" kern="0">
                <a:solidFill>
                  <a:srgbClr val="000000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97" name="Google Shape;4010;p146">
              <a:extLst>
                <a:ext uri="{FF2B5EF4-FFF2-40B4-BE49-F238E27FC236}">
                  <a16:creationId xmlns:a16="http://schemas.microsoft.com/office/drawing/2014/main" id="{B4D23A93-95BE-5941-ACA8-97B0979274AA}"/>
                </a:ext>
              </a:extLst>
            </p:cNvPr>
            <p:cNvSpPr/>
            <p:nvPr/>
          </p:nvSpPr>
          <p:spPr>
            <a:xfrm>
              <a:off x="2699275" y="4045675"/>
              <a:ext cx="407775" cy="407775"/>
            </a:xfrm>
            <a:custGeom>
              <a:avLst/>
              <a:gdLst/>
              <a:ahLst/>
              <a:cxnLst/>
              <a:rect l="l" t="t" r="r" b="b"/>
              <a:pathLst>
                <a:path w="16311" h="16311" extrusionOk="0">
                  <a:moveTo>
                    <a:pt x="1" y="0"/>
                  </a:moveTo>
                  <a:lnTo>
                    <a:pt x="1" y="16310"/>
                  </a:lnTo>
                  <a:lnTo>
                    <a:pt x="16311" y="16310"/>
                  </a:lnTo>
                  <a:lnTo>
                    <a:pt x="163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01" tIns="91401" rIns="91401" bIns="91401" anchor="ctr" anchorCtr="0">
              <a:noAutofit/>
            </a:bodyPr>
            <a:lstStyle/>
            <a:p>
              <a:pPr defTabSz="914126">
                <a:buClr>
                  <a:srgbClr val="000000"/>
                </a:buClr>
                <a:buSzPts val="1400"/>
                <a:defRPr/>
              </a:pPr>
              <a:endParaRPr sz="1400" kern="0">
                <a:solidFill>
                  <a:srgbClr val="000000"/>
                </a:solidFill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8" name="Google Shape;4027;p146">
            <a:extLst>
              <a:ext uri="{FF2B5EF4-FFF2-40B4-BE49-F238E27FC236}">
                <a16:creationId xmlns:a16="http://schemas.microsoft.com/office/drawing/2014/main" id="{C2383B29-E3F0-A943-84C0-4B9D1079FDC7}"/>
              </a:ext>
            </a:extLst>
          </p:cNvPr>
          <p:cNvGrpSpPr/>
          <p:nvPr/>
        </p:nvGrpSpPr>
        <p:grpSpPr>
          <a:xfrm>
            <a:off x="3870479" y="1401592"/>
            <a:ext cx="389863" cy="421713"/>
            <a:chOff x="1891325" y="660775"/>
            <a:chExt cx="3614875" cy="4171000"/>
          </a:xfrm>
          <a:solidFill>
            <a:srgbClr val="345692"/>
          </a:solidFill>
        </p:grpSpPr>
        <p:sp>
          <p:nvSpPr>
            <p:cNvPr id="99" name="Google Shape;4028;p146">
              <a:extLst>
                <a:ext uri="{FF2B5EF4-FFF2-40B4-BE49-F238E27FC236}">
                  <a16:creationId xmlns:a16="http://schemas.microsoft.com/office/drawing/2014/main" id="{4D906E03-5AD2-9248-A54C-37C85ABB20BB}"/>
                </a:ext>
              </a:extLst>
            </p:cNvPr>
            <p:cNvSpPr/>
            <p:nvPr/>
          </p:nvSpPr>
          <p:spPr>
            <a:xfrm>
              <a:off x="2725525" y="660775"/>
              <a:ext cx="1946500" cy="1946475"/>
            </a:xfrm>
            <a:custGeom>
              <a:avLst/>
              <a:gdLst/>
              <a:ahLst/>
              <a:cxnLst/>
              <a:rect l="l" t="t" r="r" b="b"/>
              <a:pathLst>
                <a:path w="77860" h="77859" extrusionOk="0">
                  <a:moveTo>
                    <a:pt x="38708" y="11123"/>
                  </a:moveTo>
                  <a:cubicBezTo>
                    <a:pt x="54279" y="11123"/>
                    <a:pt x="66736" y="23135"/>
                    <a:pt x="66736" y="38707"/>
                  </a:cubicBezTo>
                  <a:cubicBezTo>
                    <a:pt x="66736" y="54279"/>
                    <a:pt x="54279" y="66736"/>
                    <a:pt x="38708" y="66736"/>
                  </a:cubicBezTo>
                  <a:cubicBezTo>
                    <a:pt x="23136" y="66736"/>
                    <a:pt x="11123" y="54279"/>
                    <a:pt x="11123" y="38707"/>
                  </a:cubicBezTo>
                  <a:cubicBezTo>
                    <a:pt x="11123" y="23135"/>
                    <a:pt x="23136" y="11123"/>
                    <a:pt x="38708" y="11123"/>
                  </a:cubicBezTo>
                  <a:close/>
                  <a:moveTo>
                    <a:pt x="38708" y="0"/>
                  </a:moveTo>
                  <a:cubicBezTo>
                    <a:pt x="16907" y="0"/>
                    <a:pt x="1" y="16907"/>
                    <a:pt x="1" y="38707"/>
                  </a:cubicBezTo>
                  <a:cubicBezTo>
                    <a:pt x="1" y="60507"/>
                    <a:pt x="16907" y="77859"/>
                    <a:pt x="38708" y="77859"/>
                  </a:cubicBezTo>
                  <a:cubicBezTo>
                    <a:pt x="60508" y="77859"/>
                    <a:pt x="77859" y="60507"/>
                    <a:pt x="77859" y="38707"/>
                  </a:cubicBezTo>
                  <a:cubicBezTo>
                    <a:pt x="77859" y="16907"/>
                    <a:pt x="60508" y="0"/>
                    <a:pt x="3870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01" tIns="91401" rIns="91401" bIns="91401" anchor="ctr" anchorCtr="0">
              <a:noAutofit/>
            </a:bodyPr>
            <a:lstStyle/>
            <a:p>
              <a:pPr defTabSz="914126">
                <a:buClr>
                  <a:srgbClr val="000000"/>
                </a:buClr>
                <a:buSzPts val="1400"/>
                <a:defRPr/>
              </a:pPr>
              <a:endParaRPr sz="1400" kern="0">
                <a:solidFill>
                  <a:srgbClr val="000000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4029;p146">
              <a:extLst>
                <a:ext uri="{FF2B5EF4-FFF2-40B4-BE49-F238E27FC236}">
                  <a16:creationId xmlns:a16="http://schemas.microsoft.com/office/drawing/2014/main" id="{AFFB61DD-C6E0-5945-91C3-8CC96DB5AFBF}"/>
                </a:ext>
              </a:extLst>
            </p:cNvPr>
            <p:cNvSpPr/>
            <p:nvPr/>
          </p:nvSpPr>
          <p:spPr>
            <a:xfrm>
              <a:off x="1891325" y="2882850"/>
              <a:ext cx="3614875" cy="1948925"/>
            </a:xfrm>
            <a:custGeom>
              <a:avLst/>
              <a:gdLst/>
              <a:ahLst/>
              <a:cxnLst/>
              <a:rect l="l" t="t" r="r" b="b"/>
              <a:pathLst>
                <a:path w="144595" h="77957" extrusionOk="0">
                  <a:moveTo>
                    <a:pt x="72199" y="10748"/>
                  </a:moveTo>
                  <a:cubicBezTo>
                    <a:pt x="93000" y="10748"/>
                    <a:pt x="113793" y="18435"/>
                    <a:pt x="129913" y="33911"/>
                  </a:cubicBezTo>
                  <a:lnTo>
                    <a:pt x="133472" y="37025"/>
                  </a:lnTo>
                  <a:lnTo>
                    <a:pt x="133472" y="66834"/>
                  </a:lnTo>
                  <a:lnTo>
                    <a:pt x="11124" y="66834"/>
                  </a:lnTo>
                  <a:lnTo>
                    <a:pt x="11124" y="37025"/>
                  </a:lnTo>
                  <a:cubicBezTo>
                    <a:pt x="27681" y="19548"/>
                    <a:pt x="49944" y="10748"/>
                    <a:pt x="72199" y="10748"/>
                  </a:cubicBezTo>
                  <a:close/>
                  <a:moveTo>
                    <a:pt x="71999" y="0"/>
                  </a:moveTo>
                  <a:cubicBezTo>
                    <a:pt x="48465" y="0"/>
                    <a:pt x="24830" y="8585"/>
                    <a:pt x="6230" y="25903"/>
                  </a:cubicBezTo>
                  <a:cubicBezTo>
                    <a:pt x="5340" y="27237"/>
                    <a:pt x="3560" y="28127"/>
                    <a:pt x="2670" y="29907"/>
                  </a:cubicBezTo>
                  <a:cubicBezTo>
                    <a:pt x="891" y="31686"/>
                    <a:pt x="1" y="34356"/>
                    <a:pt x="1" y="37025"/>
                  </a:cubicBezTo>
                  <a:lnTo>
                    <a:pt x="1" y="66834"/>
                  </a:lnTo>
                  <a:cubicBezTo>
                    <a:pt x="1" y="72618"/>
                    <a:pt x="4895" y="77957"/>
                    <a:pt x="11124" y="77957"/>
                  </a:cubicBezTo>
                  <a:lnTo>
                    <a:pt x="133472" y="77957"/>
                  </a:lnTo>
                  <a:cubicBezTo>
                    <a:pt x="139256" y="77957"/>
                    <a:pt x="144595" y="72618"/>
                    <a:pt x="144595" y="66834"/>
                  </a:cubicBezTo>
                  <a:lnTo>
                    <a:pt x="144595" y="37025"/>
                  </a:lnTo>
                  <a:cubicBezTo>
                    <a:pt x="144595" y="34356"/>
                    <a:pt x="143260" y="31686"/>
                    <a:pt x="141481" y="29907"/>
                  </a:cubicBezTo>
                  <a:cubicBezTo>
                    <a:pt x="122761" y="10032"/>
                    <a:pt x="97438" y="0"/>
                    <a:pt x="7199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01" tIns="91401" rIns="91401" bIns="91401" anchor="ctr" anchorCtr="0">
              <a:noAutofit/>
            </a:bodyPr>
            <a:lstStyle/>
            <a:p>
              <a:pPr defTabSz="914126">
                <a:buClr>
                  <a:srgbClr val="000000"/>
                </a:buClr>
                <a:buSzPts val="1400"/>
                <a:defRPr/>
              </a:pPr>
              <a:endParaRPr sz="1400" kern="0">
                <a:solidFill>
                  <a:srgbClr val="000000"/>
                </a:solidFill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1" name="Google Shape;4035;p146">
            <a:extLst>
              <a:ext uri="{FF2B5EF4-FFF2-40B4-BE49-F238E27FC236}">
                <a16:creationId xmlns:a16="http://schemas.microsoft.com/office/drawing/2014/main" id="{9CD13D3F-638D-2E49-87C9-8CF815D19E65}"/>
              </a:ext>
            </a:extLst>
          </p:cNvPr>
          <p:cNvSpPr/>
          <p:nvPr/>
        </p:nvSpPr>
        <p:spPr>
          <a:xfrm>
            <a:off x="8625605" y="988691"/>
            <a:ext cx="48887" cy="75880"/>
          </a:xfrm>
          <a:prstGeom prst="roundRect">
            <a:avLst>
              <a:gd name="adj" fmla="val 16667"/>
            </a:avLst>
          </a:prstGeom>
          <a:solidFill>
            <a:srgbClr val="345692"/>
          </a:solidFill>
          <a:ln w="9525" cap="flat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01" tIns="91401" rIns="91401" bIns="91401" anchor="ctr" anchorCtr="0">
            <a:noAutofit/>
          </a:bodyPr>
          <a:lstStyle/>
          <a:p>
            <a:pPr defTabSz="914126">
              <a:buClr>
                <a:srgbClr val="000000"/>
              </a:buClr>
              <a:buSzPts val="1400"/>
              <a:defRPr/>
            </a:pPr>
            <a:endParaRPr sz="1400" kern="0">
              <a:solidFill>
                <a:srgbClr val="000000"/>
              </a:solidFill>
              <a:ea typeface="Arial"/>
              <a:cs typeface="Arial"/>
              <a:sym typeface="Arial"/>
            </a:endParaRPr>
          </a:p>
        </p:txBody>
      </p:sp>
      <p:grpSp>
        <p:nvGrpSpPr>
          <p:cNvPr id="102" name="Google Shape;19425;p827">
            <a:extLst>
              <a:ext uri="{FF2B5EF4-FFF2-40B4-BE49-F238E27FC236}">
                <a16:creationId xmlns:a16="http://schemas.microsoft.com/office/drawing/2014/main" id="{5B41444D-9C9F-8E4E-B575-25FF8B257968}"/>
              </a:ext>
            </a:extLst>
          </p:cNvPr>
          <p:cNvGrpSpPr/>
          <p:nvPr/>
        </p:nvGrpSpPr>
        <p:grpSpPr>
          <a:xfrm>
            <a:off x="4632468" y="1400122"/>
            <a:ext cx="429460" cy="430357"/>
            <a:chOff x="3124200" y="3970338"/>
            <a:chExt cx="3621081" cy="3619490"/>
          </a:xfrm>
          <a:solidFill>
            <a:srgbClr val="345692"/>
          </a:solidFill>
        </p:grpSpPr>
        <p:sp>
          <p:nvSpPr>
            <p:cNvPr id="103" name="Google Shape;19426;p827">
              <a:extLst>
                <a:ext uri="{FF2B5EF4-FFF2-40B4-BE49-F238E27FC236}">
                  <a16:creationId xmlns:a16="http://schemas.microsoft.com/office/drawing/2014/main" id="{B6A47EE7-EA6D-2A48-BECF-64913549E194}"/>
                </a:ext>
              </a:extLst>
            </p:cNvPr>
            <p:cNvSpPr/>
            <p:nvPr/>
          </p:nvSpPr>
          <p:spPr>
            <a:xfrm>
              <a:off x="3124200" y="3970338"/>
              <a:ext cx="3621081" cy="3619490"/>
            </a:xfrm>
            <a:custGeom>
              <a:avLst/>
              <a:gdLst/>
              <a:ahLst/>
              <a:cxnLst/>
              <a:rect l="l" t="t" r="r" b="b"/>
              <a:pathLst>
                <a:path w="10058" h="10054" extrusionOk="0">
                  <a:moveTo>
                    <a:pt x="5029" y="0"/>
                  </a:moveTo>
                  <a:lnTo>
                    <a:pt x="5029" y="0"/>
                  </a:lnTo>
                  <a:lnTo>
                    <a:pt x="4902" y="0"/>
                  </a:lnTo>
                  <a:lnTo>
                    <a:pt x="4768" y="5"/>
                  </a:lnTo>
                  <a:lnTo>
                    <a:pt x="4641" y="10"/>
                  </a:lnTo>
                  <a:lnTo>
                    <a:pt x="4513" y="21"/>
                  </a:lnTo>
                  <a:lnTo>
                    <a:pt x="4391" y="37"/>
                  </a:lnTo>
                  <a:lnTo>
                    <a:pt x="4263" y="58"/>
                  </a:lnTo>
                  <a:lnTo>
                    <a:pt x="4019" y="101"/>
                  </a:lnTo>
                  <a:lnTo>
                    <a:pt x="3775" y="154"/>
                  </a:lnTo>
                  <a:lnTo>
                    <a:pt x="3535" y="223"/>
                  </a:lnTo>
                  <a:lnTo>
                    <a:pt x="3302" y="303"/>
                  </a:lnTo>
                  <a:lnTo>
                    <a:pt x="3073" y="393"/>
                  </a:lnTo>
                  <a:lnTo>
                    <a:pt x="2850" y="494"/>
                  </a:lnTo>
                  <a:lnTo>
                    <a:pt x="2631" y="606"/>
                  </a:lnTo>
                  <a:lnTo>
                    <a:pt x="2424" y="728"/>
                  </a:lnTo>
                  <a:lnTo>
                    <a:pt x="2217" y="855"/>
                  </a:lnTo>
                  <a:lnTo>
                    <a:pt x="2020" y="999"/>
                  </a:lnTo>
                  <a:lnTo>
                    <a:pt x="1834" y="1148"/>
                  </a:lnTo>
                  <a:lnTo>
                    <a:pt x="1648" y="1302"/>
                  </a:lnTo>
                  <a:lnTo>
                    <a:pt x="1473" y="1472"/>
                  </a:lnTo>
                  <a:lnTo>
                    <a:pt x="1308" y="1642"/>
                  </a:lnTo>
                  <a:lnTo>
                    <a:pt x="1148" y="1829"/>
                  </a:lnTo>
                  <a:lnTo>
                    <a:pt x="999" y="2020"/>
                  </a:lnTo>
                  <a:lnTo>
                    <a:pt x="861" y="2217"/>
                  </a:lnTo>
                  <a:lnTo>
                    <a:pt x="728" y="2419"/>
                  </a:lnTo>
                  <a:lnTo>
                    <a:pt x="606" y="2631"/>
                  </a:lnTo>
                  <a:lnTo>
                    <a:pt x="500" y="2844"/>
                  </a:lnTo>
                  <a:lnTo>
                    <a:pt x="399" y="3067"/>
                  </a:lnTo>
                  <a:lnTo>
                    <a:pt x="308" y="3296"/>
                  </a:lnTo>
                  <a:lnTo>
                    <a:pt x="229" y="3530"/>
                  </a:lnTo>
                  <a:lnTo>
                    <a:pt x="159" y="3769"/>
                  </a:lnTo>
                  <a:lnTo>
                    <a:pt x="106" y="4013"/>
                  </a:lnTo>
                  <a:lnTo>
                    <a:pt x="59" y="4258"/>
                  </a:lnTo>
                  <a:lnTo>
                    <a:pt x="42" y="4386"/>
                  </a:lnTo>
                  <a:lnTo>
                    <a:pt x="27" y="4513"/>
                  </a:lnTo>
                  <a:lnTo>
                    <a:pt x="16" y="4641"/>
                  </a:lnTo>
                  <a:lnTo>
                    <a:pt x="11" y="4768"/>
                  </a:lnTo>
                  <a:lnTo>
                    <a:pt x="6" y="4896"/>
                  </a:lnTo>
                  <a:lnTo>
                    <a:pt x="0" y="5024"/>
                  </a:lnTo>
                  <a:lnTo>
                    <a:pt x="0" y="5024"/>
                  </a:lnTo>
                  <a:lnTo>
                    <a:pt x="6" y="5156"/>
                  </a:lnTo>
                  <a:lnTo>
                    <a:pt x="11" y="5284"/>
                  </a:lnTo>
                  <a:lnTo>
                    <a:pt x="16" y="5412"/>
                  </a:lnTo>
                  <a:lnTo>
                    <a:pt x="27" y="5539"/>
                  </a:lnTo>
                  <a:lnTo>
                    <a:pt x="42" y="5667"/>
                  </a:lnTo>
                  <a:lnTo>
                    <a:pt x="59" y="5789"/>
                  </a:lnTo>
                  <a:lnTo>
                    <a:pt x="106" y="6039"/>
                  </a:lnTo>
                  <a:lnTo>
                    <a:pt x="159" y="6283"/>
                  </a:lnTo>
                  <a:lnTo>
                    <a:pt x="229" y="6523"/>
                  </a:lnTo>
                  <a:lnTo>
                    <a:pt x="308" y="6757"/>
                  </a:lnTo>
                  <a:lnTo>
                    <a:pt x="399" y="6986"/>
                  </a:lnTo>
                  <a:lnTo>
                    <a:pt x="500" y="7204"/>
                  </a:lnTo>
                  <a:lnTo>
                    <a:pt x="606" y="7421"/>
                  </a:lnTo>
                  <a:lnTo>
                    <a:pt x="728" y="7634"/>
                  </a:lnTo>
                  <a:lnTo>
                    <a:pt x="861" y="7836"/>
                  </a:lnTo>
                  <a:lnTo>
                    <a:pt x="999" y="8033"/>
                  </a:lnTo>
                  <a:lnTo>
                    <a:pt x="1148" y="8224"/>
                  </a:lnTo>
                  <a:lnTo>
                    <a:pt x="1308" y="8405"/>
                  </a:lnTo>
                  <a:lnTo>
                    <a:pt x="1473" y="8580"/>
                  </a:lnTo>
                  <a:lnTo>
                    <a:pt x="1648" y="8751"/>
                  </a:lnTo>
                  <a:lnTo>
                    <a:pt x="1834" y="8904"/>
                  </a:lnTo>
                  <a:lnTo>
                    <a:pt x="2020" y="9054"/>
                  </a:lnTo>
                  <a:lnTo>
                    <a:pt x="2217" y="9197"/>
                  </a:lnTo>
                  <a:lnTo>
                    <a:pt x="2424" y="9324"/>
                  </a:lnTo>
                  <a:lnTo>
                    <a:pt x="2631" y="9447"/>
                  </a:lnTo>
                  <a:lnTo>
                    <a:pt x="2850" y="9559"/>
                  </a:lnTo>
                  <a:lnTo>
                    <a:pt x="3073" y="9659"/>
                  </a:lnTo>
                  <a:lnTo>
                    <a:pt x="3302" y="9750"/>
                  </a:lnTo>
                  <a:lnTo>
                    <a:pt x="3535" y="9829"/>
                  </a:lnTo>
                  <a:lnTo>
                    <a:pt x="3775" y="9893"/>
                  </a:lnTo>
                  <a:lnTo>
                    <a:pt x="4019" y="9952"/>
                  </a:lnTo>
                  <a:lnTo>
                    <a:pt x="4263" y="9995"/>
                  </a:lnTo>
                  <a:lnTo>
                    <a:pt x="4391" y="10016"/>
                  </a:lnTo>
                  <a:lnTo>
                    <a:pt x="4513" y="10026"/>
                  </a:lnTo>
                  <a:lnTo>
                    <a:pt x="4641" y="10042"/>
                  </a:lnTo>
                  <a:lnTo>
                    <a:pt x="4768" y="10048"/>
                  </a:lnTo>
                  <a:lnTo>
                    <a:pt x="4902" y="10053"/>
                  </a:lnTo>
                  <a:lnTo>
                    <a:pt x="5029" y="10053"/>
                  </a:lnTo>
                  <a:lnTo>
                    <a:pt x="5029" y="10053"/>
                  </a:lnTo>
                  <a:lnTo>
                    <a:pt x="5162" y="10053"/>
                  </a:lnTo>
                  <a:lnTo>
                    <a:pt x="5290" y="10048"/>
                  </a:lnTo>
                  <a:lnTo>
                    <a:pt x="5417" y="10042"/>
                  </a:lnTo>
                  <a:lnTo>
                    <a:pt x="5544" y="10026"/>
                  </a:lnTo>
                  <a:lnTo>
                    <a:pt x="5671" y="10016"/>
                  </a:lnTo>
                  <a:lnTo>
                    <a:pt x="5794" y="9995"/>
                  </a:lnTo>
                  <a:lnTo>
                    <a:pt x="6044" y="9952"/>
                  </a:lnTo>
                  <a:lnTo>
                    <a:pt x="6288" y="9893"/>
                  </a:lnTo>
                  <a:lnTo>
                    <a:pt x="6522" y="9829"/>
                  </a:lnTo>
                  <a:lnTo>
                    <a:pt x="6756" y="9750"/>
                  </a:lnTo>
                  <a:lnTo>
                    <a:pt x="6985" y="9659"/>
                  </a:lnTo>
                  <a:lnTo>
                    <a:pt x="7207" y="9559"/>
                  </a:lnTo>
                  <a:lnTo>
                    <a:pt x="7426" y="9447"/>
                  </a:lnTo>
                  <a:lnTo>
                    <a:pt x="7638" y="9324"/>
                  </a:lnTo>
                  <a:lnTo>
                    <a:pt x="7840" y="9197"/>
                  </a:lnTo>
                  <a:lnTo>
                    <a:pt x="8037" y="9054"/>
                  </a:lnTo>
                  <a:lnTo>
                    <a:pt x="8228" y="8904"/>
                  </a:lnTo>
                  <a:lnTo>
                    <a:pt x="8409" y="8751"/>
                  </a:lnTo>
                  <a:lnTo>
                    <a:pt x="8585" y="8580"/>
                  </a:lnTo>
                  <a:lnTo>
                    <a:pt x="8750" y="8405"/>
                  </a:lnTo>
                  <a:lnTo>
                    <a:pt x="8909" y="8224"/>
                  </a:lnTo>
                  <a:lnTo>
                    <a:pt x="9058" y="8033"/>
                  </a:lnTo>
                  <a:lnTo>
                    <a:pt x="9196" y="7836"/>
                  </a:lnTo>
                  <a:lnTo>
                    <a:pt x="9329" y="7634"/>
                  </a:lnTo>
                  <a:lnTo>
                    <a:pt x="9451" y="7421"/>
                  </a:lnTo>
                  <a:lnTo>
                    <a:pt x="9563" y="7204"/>
                  </a:lnTo>
                  <a:lnTo>
                    <a:pt x="9664" y="6986"/>
                  </a:lnTo>
                  <a:lnTo>
                    <a:pt x="9754" y="6757"/>
                  </a:lnTo>
                  <a:lnTo>
                    <a:pt x="9828" y="6523"/>
                  </a:lnTo>
                  <a:lnTo>
                    <a:pt x="9898" y="6283"/>
                  </a:lnTo>
                  <a:lnTo>
                    <a:pt x="9956" y="6039"/>
                  </a:lnTo>
                  <a:lnTo>
                    <a:pt x="9999" y="5789"/>
                  </a:lnTo>
                  <a:lnTo>
                    <a:pt x="10015" y="5667"/>
                  </a:lnTo>
                  <a:lnTo>
                    <a:pt x="10030" y="5539"/>
                  </a:lnTo>
                  <a:lnTo>
                    <a:pt x="10041" y="5412"/>
                  </a:lnTo>
                  <a:lnTo>
                    <a:pt x="10052" y="5284"/>
                  </a:lnTo>
                  <a:lnTo>
                    <a:pt x="10057" y="5156"/>
                  </a:lnTo>
                  <a:lnTo>
                    <a:pt x="10057" y="5024"/>
                  </a:lnTo>
                  <a:lnTo>
                    <a:pt x="10057" y="5024"/>
                  </a:lnTo>
                  <a:lnTo>
                    <a:pt x="10057" y="4896"/>
                  </a:lnTo>
                  <a:lnTo>
                    <a:pt x="10052" y="4768"/>
                  </a:lnTo>
                  <a:lnTo>
                    <a:pt x="10041" y="4641"/>
                  </a:lnTo>
                  <a:lnTo>
                    <a:pt x="10030" y="4513"/>
                  </a:lnTo>
                  <a:lnTo>
                    <a:pt x="10015" y="4386"/>
                  </a:lnTo>
                  <a:lnTo>
                    <a:pt x="9999" y="4258"/>
                  </a:lnTo>
                  <a:lnTo>
                    <a:pt x="9956" y="4013"/>
                  </a:lnTo>
                  <a:lnTo>
                    <a:pt x="9898" y="3769"/>
                  </a:lnTo>
                  <a:lnTo>
                    <a:pt x="9828" y="3530"/>
                  </a:lnTo>
                  <a:lnTo>
                    <a:pt x="9754" y="3296"/>
                  </a:lnTo>
                  <a:lnTo>
                    <a:pt x="9664" y="3067"/>
                  </a:lnTo>
                  <a:lnTo>
                    <a:pt x="9563" y="2844"/>
                  </a:lnTo>
                  <a:lnTo>
                    <a:pt x="9451" y="2631"/>
                  </a:lnTo>
                  <a:lnTo>
                    <a:pt x="9329" y="2419"/>
                  </a:lnTo>
                  <a:lnTo>
                    <a:pt x="9196" y="2217"/>
                  </a:lnTo>
                  <a:lnTo>
                    <a:pt x="9058" y="2020"/>
                  </a:lnTo>
                  <a:lnTo>
                    <a:pt x="8909" y="1829"/>
                  </a:lnTo>
                  <a:lnTo>
                    <a:pt x="8750" y="1642"/>
                  </a:lnTo>
                  <a:lnTo>
                    <a:pt x="8585" y="1472"/>
                  </a:lnTo>
                  <a:lnTo>
                    <a:pt x="8409" y="1302"/>
                  </a:lnTo>
                  <a:lnTo>
                    <a:pt x="8228" y="1148"/>
                  </a:lnTo>
                  <a:lnTo>
                    <a:pt x="8037" y="999"/>
                  </a:lnTo>
                  <a:lnTo>
                    <a:pt x="7840" y="855"/>
                  </a:lnTo>
                  <a:lnTo>
                    <a:pt x="7638" y="728"/>
                  </a:lnTo>
                  <a:lnTo>
                    <a:pt x="7426" y="606"/>
                  </a:lnTo>
                  <a:lnTo>
                    <a:pt x="7207" y="494"/>
                  </a:lnTo>
                  <a:lnTo>
                    <a:pt x="6985" y="393"/>
                  </a:lnTo>
                  <a:lnTo>
                    <a:pt x="6756" y="303"/>
                  </a:lnTo>
                  <a:lnTo>
                    <a:pt x="6522" y="223"/>
                  </a:lnTo>
                  <a:lnTo>
                    <a:pt x="6288" y="154"/>
                  </a:lnTo>
                  <a:lnTo>
                    <a:pt x="6044" y="101"/>
                  </a:lnTo>
                  <a:lnTo>
                    <a:pt x="5794" y="58"/>
                  </a:lnTo>
                  <a:lnTo>
                    <a:pt x="5671" y="37"/>
                  </a:lnTo>
                  <a:lnTo>
                    <a:pt x="5544" y="21"/>
                  </a:lnTo>
                  <a:lnTo>
                    <a:pt x="5417" y="10"/>
                  </a:lnTo>
                  <a:lnTo>
                    <a:pt x="5290" y="5"/>
                  </a:lnTo>
                  <a:lnTo>
                    <a:pt x="5162" y="0"/>
                  </a:lnTo>
                  <a:lnTo>
                    <a:pt x="5029" y="0"/>
                  </a:lnTo>
                  <a:close/>
                  <a:moveTo>
                    <a:pt x="5029" y="9633"/>
                  </a:moveTo>
                  <a:lnTo>
                    <a:pt x="5029" y="9633"/>
                  </a:lnTo>
                  <a:lnTo>
                    <a:pt x="4795" y="9628"/>
                  </a:lnTo>
                  <a:lnTo>
                    <a:pt x="4561" y="9612"/>
                  </a:lnTo>
                  <a:lnTo>
                    <a:pt x="4327" y="9580"/>
                  </a:lnTo>
                  <a:lnTo>
                    <a:pt x="4104" y="9543"/>
                  </a:lnTo>
                  <a:lnTo>
                    <a:pt x="3881" y="9490"/>
                  </a:lnTo>
                  <a:lnTo>
                    <a:pt x="3663" y="9426"/>
                  </a:lnTo>
                  <a:lnTo>
                    <a:pt x="3445" y="9356"/>
                  </a:lnTo>
                  <a:lnTo>
                    <a:pt x="3238" y="9271"/>
                  </a:lnTo>
                  <a:lnTo>
                    <a:pt x="3036" y="9181"/>
                  </a:lnTo>
                  <a:lnTo>
                    <a:pt x="2834" y="9080"/>
                  </a:lnTo>
                  <a:lnTo>
                    <a:pt x="2642" y="8968"/>
                  </a:lnTo>
                  <a:lnTo>
                    <a:pt x="2456" y="8846"/>
                  </a:lnTo>
                  <a:lnTo>
                    <a:pt x="2275" y="8719"/>
                  </a:lnTo>
                  <a:lnTo>
                    <a:pt x="2100" y="8580"/>
                  </a:lnTo>
                  <a:lnTo>
                    <a:pt x="1930" y="8437"/>
                  </a:lnTo>
                  <a:lnTo>
                    <a:pt x="1770" y="8282"/>
                  </a:lnTo>
                  <a:lnTo>
                    <a:pt x="1621" y="8123"/>
                  </a:lnTo>
                  <a:lnTo>
                    <a:pt x="1473" y="7958"/>
                  </a:lnTo>
                  <a:lnTo>
                    <a:pt x="1340" y="7783"/>
                  </a:lnTo>
                  <a:lnTo>
                    <a:pt x="1207" y="7602"/>
                  </a:lnTo>
                  <a:lnTo>
                    <a:pt x="1090" y="7416"/>
                  </a:lnTo>
                  <a:lnTo>
                    <a:pt x="978" y="7219"/>
                  </a:lnTo>
                  <a:lnTo>
                    <a:pt x="877" y="7023"/>
                  </a:lnTo>
                  <a:lnTo>
                    <a:pt x="782" y="6820"/>
                  </a:lnTo>
                  <a:lnTo>
                    <a:pt x="702" y="6608"/>
                  </a:lnTo>
                  <a:lnTo>
                    <a:pt x="628" y="6396"/>
                  </a:lnTo>
                  <a:lnTo>
                    <a:pt x="564" y="6177"/>
                  </a:lnTo>
                  <a:lnTo>
                    <a:pt x="516" y="5954"/>
                  </a:lnTo>
                  <a:lnTo>
                    <a:pt x="473" y="5725"/>
                  </a:lnTo>
                  <a:lnTo>
                    <a:pt x="447" y="5497"/>
                  </a:lnTo>
                  <a:lnTo>
                    <a:pt x="425" y="5263"/>
                  </a:lnTo>
                  <a:lnTo>
                    <a:pt x="420" y="5024"/>
                  </a:lnTo>
                  <a:lnTo>
                    <a:pt x="420" y="5024"/>
                  </a:lnTo>
                  <a:lnTo>
                    <a:pt x="425" y="4789"/>
                  </a:lnTo>
                  <a:lnTo>
                    <a:pt x="447" y="4556"/>
                  </a:lnTo>
                  <a:lnTo>
                    <a:pt x="473" y="4327"/>
                  </a:lnTo>
                  <a:lnTo>
                    <a:pt x="516" y="4099"/>
                  </a:lnTo>
                  <a:lnTo>
                    <a:pt x="564" y="3875"/>
                  </a:lnTo>
                  <a:lnTo>
                    <a:pt x="628" y="3657"/>
                  </a:lnTo>
                  <a:lnTo>
                    <a:pt x="702" y="3445"/>
                  </a:lnTo>
                  <a:lnTo>
                    <a:pt x="782" y="3232"/>
                  </a:lnTo>
                  <a:lnTo>
                    <a:pt x="877" y="3030"/>
                  </a:lnTo>
                  <a:lnTo>
                    <a:pt x="978" y="2833"/>
                  </a:lnTo>
                  <a:lnTo>
                    <a:pt x="1090" y="2637"/>
                  </a:lnTo>
                  <a:lnTo>
                    <a:pt x="1207" y="2451"/>
                  </a:lnTo>
                  <a:lnTo>
                    <a:pt x="1340" y="2270"/>
                  </a:lnTo>
                  <a:lnTo>
                    <a:pt x="1473" y="2094"/>
                  </a:lnTo>
                  <a:lnTo>
                    <a:pt x="1621" y="1929"/>
                  </a:lnTo>
                  <a:lnTo>
                    <a:pt x="1770" y="1770"/>
                  </a:lnTo>
                  <a:lnTo>
                    <a:pt x="1930" y="1616"/>
                  </a:lnTo>
                  <a:lnTo>
                    <a:pt x="2100" y="1472"/>
                  </a:lnTo>
                  <a:lnTo>
                    <a:pt x="2275" y="1334"/>
                  </a:lnTo>
                  <a:lnTo>
                    <a:pt x="2456" y="1207"/>
                  </a:lnTo>
                  <a:lnTo>
                    <a:pt x="2642" y="1084"/>
                  </a:lnTo>
                  <a:lnTo>
                    <a:pt x="2834" y="972"/>
                  </a:lnTo>
                  <a:lnTo>
                    <a:pt x="3036" y="872"/>
                  </a:lnTo>
                  <a:lnTo>
                    <a:pt x="3238" y="781"/>
                  </a:lnTo>
                  <a:lnTo>
                    <a:pt x="3445" y="696"/>
                  </a:lnTo>
                  <a:lnTo>
                    <a:pt x="3663" y="622"/>
                  </a:lnTo>
                  <a:lnTo>
                    <a:pt x="3881" y="563"/>
                  </a:lnTo>
                  <a:lnTo>
                    <a:pt x="4104" y="510"/>
                  </a:lnTo>
                  <a:lnTo>
                    <a:pt x="4327" y="467"/>
                  </a:lnTo>
                  <a:lnTo>
                    <a:pt x="4561" y="441"/>
                  </a:lnTo>
                  <a:lnTo>
                    <a:pt x="4795" y="425"/>
                  </a:lnTo>
                  <a:lnTo>
                    <a:pt x="5029" y="414"/>
                  </a:lnTo>
                  <a:lnTo>
                    <a:pt x="5029" y="414"/>
                  </a:lnTo>
                  <a:lnTo>
                    <a:pt x="5269" y="425"/>
                  </a:lnTo>
                  <a:lnTo>
                    <a:pt x="5501" y="441"/>
                  </a:lnTo>
                  <a:lnTo>
                    <a:pt x="5730" y="467"/>
                  </a:lnTo>
                  <a:lnTo>
                    <a:pt x="5958" y="510"/>
                  </a:lnTo>
                  <a:lnTo>
                    <a:pt x="6182" y="563"/>
                  </a:lnTo>
                  <a:lnTo>
                    <a:pt x="6400" y="622"/>
                  </a:lnTo>
                  <a:lnTo>
                    <a:pt x="6612" y="696"/>
                  </a:lnTo>
                  <a:lnTo>
                    <a:pt x="6819" y="781"/>
                  </a:lnTo>
                  <a:lnTo>
                    <a:pt x="7027" y="872"/>
                  </a:lnTo>
                  <a:lnTo>
                    <a:pt x="7224" y="972"/>
                  </a:lnTo>
                  <a:lnTo>
                    <a:pt x="7415" y="1084"/>
                  </a:lnTo>
                  <a:lnTo>
                    <a:pt x="7606" y="1207"/>
                  </a:lnTo>
                  <a:lnTo>
                    <a:pt x="7787" y="1334"/>
                  </a:lnTo>
                  <a:lnTo>
                    <a:pt x="7957" y="1472"/>
                  </a:lnTo>
                  <a:lnTo>
                    <a:pt x="8127" y="1616"/>
                  </a:lnTo>
                  <a:lnTo>
                    <a:pt x="8287" y="1770"/>
                  </a:lnTo>
                  <a:lnTo>
                    <a:pt x="8441" y="1929"/>
                  </a:lnTo>
                  <a:lnTo>
                    <a:pt x="8585" y="2094"/>
                  </a:lnTo>
                  <a:lnTo>
                    <a:pt x="8723" y="2270"/>
                  </a:lnTo>
                  <a:lnTo>
                    <a:pt x="8850" y="2451"/>
                  </a:lnTo>
                  <a:lnTo>
                    <a:pt x="8967" y="2637"/>
                  </a:lnTo>
                  <a:lnTo>
                    <a:pt x="9079" y="2833"/>
                  </a:lnTo>
                  <a:lnTo>
                    <a:pt x="9185" y="3030"/>
                  </a:lnTo>
                  <a:lnTo>
                    <a:pt x="9276" y="3232"/>
                  </a:lnTo>
                  <a:lnTo>
                    <a:pt x="9355" y="3445"/>
                  </a:lnTo>
                  <a:lnTo>
                    <a:pt x="9430" y="3657"/>
                  </a:lnTo>
                  <a:lnTo>
                    <a:pt x="9494" y="3875"/>
                  </a:lnTo>
                  <a:lnTo>
                    <a:pt x="9547" y="4099"/>
                  </a:lnTo>
                  <a:lnTo>
                    <a:pt x="9584" y="4327"/>
                  </a:lnTo>
                  <a:lnTo>
                    <a:pt x="9616" y="4556"/>
                  </a:lnTo>
                  <a:lnTo>
                    <a:pt x="9632" y="4789"/>
                  </a:lnTo>
                  <a:lnTo>
                    <a:pt x="9637" y="5024"/>
                  </a:lnTo>
                  <a:lnTo>
                    <a:pt x="9637" y="5024"/>
                  </a:lnTo>
                  <a:lnTo>
                    <a:pt x="9632" y="5263"/>
                  </a:lnTo>
                  <a:lnTo>
                    <a:pt x="9616" y="5497"/>
                  </a:lnTo>
                  <a:lnTo>
                    <a:pt x="9584" y="5725"/>
                  </a:lnTo>
                  <a:lnTo>
                    <a:pt x="9547" y="5954"/>
                  </a:lnTo>
                  <a:lnTo>
                    <a:pt x="9494" y="6177"/>
                  </a:lnTo>
                  <a:lnTo>
                    <a:pt x="9430" y="6396"/>
                  </a:lnTo>
                  <a:lnTo>
                    <a:pt x="9355" y="6608"/>
                  </a:lnTo>
                  <a:lnTo>
                    <a:pt x="9276" y="6820"/>
                  </a:lnTo>
                  <a:lnTo>
                    <a:pt x="9185" y="7023"/>
                  </a:lnTo>
                  <a:lnTo>
                    <a:pt x="9079" y="7219"/>
                  </a:lnTo>
                  <a:lnTo>
                    <a:pt x="8967" y="7416"/>
                  </a:lnTo>
                  <a:lnTo>
                    <a:pt x="8850" y="7602"/>
                  </a:lnTo>
                  <a:lnTo>
                    <a:pt x="8723" y="7783"/>
                  </a:lnTo>
                  <a:lnTo>
                    <a:pt x="8585" y="7958"/>
                  </a:lnTo>
                  <a:lnTo>
                    <a:pt x="8441" y="8123"/>
                  </a:lnTo>
                  <a:lnTo>
                    <a:pt x="8287" y="8282"/>
                  </a:lnTo>
                  <a:lnTo>
                    <a:pt x="8127" y="8437"/>
                  </a:lnTo>
                  <a:lnTo>
                    <a:pt x="7957" y="8580"/>
                  </a:lnTo>
                  <a:lnTo>
                    <a:pt x="7787" y="8719"/>
                  </a:lnTo>
                  <a:lnTo>
                    <a:pt x="7606" y="8846"/>
                  </a:lnTo>
                  <a:lnTo>
                    <a:pt x="7415" y="8968"/>
                  </a:lnTo>
                  <a:lnTo>
                    <a:pt x="7224" y="9080"/>
                  </a:lnTo>
                  <a:lnTo>
                    <a:pt x="7027" y="9181"/>
                  </a:lnTo>
                  <a:lnTo>
                    <a:pt x="6819" y="9271"/>
                  </a:lnTo>
                  <a:lnTo>
                    <a:pt x="6612" y="9356"/>
                  </a:lnTo>
                  <a:lnTo>
                    <a:pt x="6400" y="9426"/>
                  </a:lnTo>
                  <a:lnTo>
                    <a:pt x="6182" y="9490"/>
                  </a:lnTo>
                  <a:lnTo>
                    <a:pt x="5958" y="9543"/>
                  </a:lnTo>
                  <a:lnTo>
                    <a:pt x="5730" y="9580"/>
                  </a:lnTo>
                  <a:lnTo>
                    <a:pt x="5501" y="9612"/>
                  </a:lnTo>
                  <a:lnTo>
                    <a:pt x="5269" y="9628"/>
                  </a:lnTo>
                  <a:lnTo>
                    <a:pt x="5029" y="96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2F2F2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endParaRPr>
            </a:p>
          </p:txBody>
        </p:sp>
        <p:sp>
          <p:nvSpPr>
            <p:cNvPr id="104" name="Google Shape;19427;p827">
              <a:extLst>
                <a:ext uri="{FF2B5EF4-FFF2-40B4-BE49-F238E27FC236}">
                  <a16:creationId xmlns:a16="http://schemas.microsoft.com/office/drawing/2014/main" id="{1116E3C1-ED03-6348-8AE4-A23D0F20C236}"/>
                </a:ext>
              </a:extLst>
            </p:cNvPr>
            <p:cNvSpPr/>
            <p:nvPr/>
          </p:nvSpPr>
          <p:spPr>
            <a:xfrm>
              <a:off x="4641850" y="4279900"/>
              <a:ext cx="585787" cy="585787"/>
            </a:xfrm>
            <a:custGeom>
              <a:avLst/>
              <a:gdLst/>
              <a:ahLst/>
              <a:cxnLst/>
              <a:rect l="l" t="t" r="r" b="b"/>
              <a:pathLst>
                <a:path w="1626" h="1628" extrusionOk="0">
                  <a:moveTo>
                    <a:pt x="813" y="0"/>
                  </a:moveTo>
                  <a:lnTo>
                    <a:pt x="813" y="0"/>
                  </a:lnTo>
                  <a:lnTo>
                    <a:pt x="733" y="5"/>
                  </a:lnTo>
                  <a:lnTo>
                    <a:pt x="648" y="16"/>
                  </a:lnTo>
                  <a:lnTo>
                    <a:pt x="574" y="37"/>
                  </a:lnTo>
                  <a:lnTo>
                    <a:pt x="499" y="64"/>
                  </a:lnTo>
                  <a:lnTo>
                    <a:pt x="425" y="101"/>
                  </a:lnTo>
                  <a:lnTo>
                    <a:pt x="361" y="138"/>
                  </a:lnTo>
                  <a:lnTo>
                    <a:pt x="297" y="186"/>
                  </a:lnTo>
                  <a:lnTo>
                    <a:pt x="239" y="239"/>
                  </a:lnTo>
                  <a:lnTo>
                    <a:pt x="186" y="297"/>
                  </a:lnTo>
                  <a:lnTo>
                    <a:pt x="138" y="356"/>
                  </a:lnTo>
                  <a:lnTo>
                    <a:pt x="101" y="425"/>
                  </a:lnTo>
                  <a:lnTo>
                    <a:pt x="64" y="495"/>
                  </a:lnTo>
                  <a:lnTo>
                    <a:pt x="37" y="569"/>
                  </a:lnTo>
                  <a:lnTo>
                    <a:pt x="16" y="648"/>
                  </a:lnTo>
                  <a:lnTo>
                    <a:pt x="5" y="728"/>
                  </a:lnTo>
                  <a:lnTo>
                    <a:pt x="0" y="813"/>
                  </a:lnTo>
                  <a:lnTo>
                    <a:pt x="0" y="813"/>
                  </a:lnTo>
                  <a:lnTo>
                    <a:pt x="5" y="898"/>
                  </a:lnTo>
                  <a:lnTo>
                    <a:pt x="16" y="978"/>
                  </a:lnTo>
                  <a:lnTo>
                    <a:pt x="37" y="1053"/>
                  </a:lnTo>
                  <a:lnTo>
                    <a:pt x="64" y="1127"/>
                  </a:lnTo>
                  <a:lnTo>
                    <a:pt x="101" y="1201"/>
                  </a:lnTo>
                  <a:lnTo>
                    <a:pt x="138" y="1265"/>
                  </a:lnTo>
                  <a:lnTo>
                    <a:pt x="186" y="1329"/>
                  </a:lnTo>
                  <a:lnTo>
                    <a:pt x="239" y="1388"/>
                  </a:lnTo>
                  <a:lnTo>
                    <a:pt x="297" y="1441"/>
                  </a:lnTo>
                  <a:lnTo>
                    <a:pt x="361" y="1488"/>
                  </a:lnTo>
                  <a:lnTo>
                    <a:pt x="425" y="1526"/>
                  </a:lnTo>
                  <a:lnTo>
                    <a:pt x="499" y="1563"/>
                  </a:lnTo>
                  <a:lnTo>
                    <a:pt x="574" y="1590"/>
                  </a:lnTo>
                  <a:lnTo>
                    <a:pt x="648" y="1611"/>
                  </a:lnTo>
                  <a:lnTo>
                    <a:pt x="733" y="1621"/>
                  </a:lnTo>
                  <a:lnTo>
                    <a:pt x="813" y="1627"/>
                  </a:lnTo>
                  <a:lnTo>
                    <a:pt x="813" y="1627"/>
                  </a:lnTo>
                  <a:lnTo>
                    <a:pt x="898" y="1621"/>
                  </a:lnTo>
                  <a:lnTo>
                    <a:pt x="978" y="1611"/>
                  </a:lnTo>
                  <a:lnTo>
                    <a:pt x="1057" y="1590"/>
                  </a:lnTo>
                  <a:lnTo>
                    <a:pt x="1132" y="1563"/>
                  </a:lnTo>
                  <a:lnTo>
                    <a:pt x="1201" y="1526"/>
                  </a:lnTo>
                  <a:lnTo>
                    <a:pt x="1269" y="1488"/>
                  </a:lnTo>
                  <a:lnTo>
                    <a:pt x="1328" y="1441"/>
                  </a:lnTo>
                  <a:lnTo>
                    <a:pt x="1386" y="1388"/>
                  </a:lnTo>
                  <a:lnTo>
                    <a:pt x="1440" y="1329"/>
                  </a:lnTo>
                  <a:lnTo>
                    <a:pt x="1487" y="1265"/>
                  </a:lnTo>
                  <a:lnTo>
                    <a:pt x="1525" y="1201"/>
                  </a:lnTo>
                  <a:lnTo>
                    <a:pt x="1561" y="1127"/>
                  </a:lnTo>
                  <a:lnTo>
                    <a:pt x="1589" y="1053"/>
                  </a:lnTo>
                  <a:lnTo>
                    <a:pt x="1610" y="978"/>
                  </a:lnTo>
                  <a:lnTo>
                    <a:pt x="1620" y="898"/>
                  </a:lnTo>
                  <a:lnTo>
                    <a:pt x="1625" y="813"/>
                  </a:lnTo>
                  <a:lnTo>
                    <a:pt x="1625" y="813"/>
                  </a:lnTo>
                  <a:lnTo>
                    <a:pt x="1620" y="728"/>
                  </a:lnTo>
                  <a:lnTo>
                    <a:pt x="1610" y="648"/>
                  </a:lnTo>
                  <a:lnTo>
                    <a:pt x="1589" y="569"/>
                  </a:lnTo>
                  <a:lnTo>
                    <a:pt x="1561" y="495"/>
                  </a:lnTo>
                  <a:lnTo>
                    <a:pt x="1525" y="425"/>
                  </a:lnTo>
                  <a:lnTo>
                    <a:pt x="1487" y="356"/>
                  </a:lnTo>
                  <a:lnTo>
                    <a:pt x="1440" y="297"/>
                  </a:lnTo>
                  <a:lnTo>
                    <a:pt x="1386" y="239"/>
                  </a:lnTo>
                  <a:lnTo>
                    <a:pt x="1328" y="186"/>
                  </a:lnTo>
                  <a:lnTo>
                    <a:pt x="1269" y="138"/>
                  </a:lnTo>
                  <a:lnTo>
                    <a:pt x="1201" y="101"/>
                  </a:lnTo>
                  <a:lnTo>
                    <a:pt x="1132" y="64"/>
                  </a:lnTo>
                  <a:lnTo>
                    <a:pt x="1057" y="37"/>
                  </a:lnTo>
                  <a:lnTo>
                    <a:pt x="978" y="16"/>
                  </a:lnTo>
                  <a:lnTo>
                    <a:pt x="898" y="5"/>
                  </a:lnTo>
                  <a:lnTo>
                    <a:pt x="813" y="0"/>
                  </a:ln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2F2F2"/>
                </a:buClr>
                <a:buSzPts val="1800"/>
                <a:buFont typeface="Arial"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Microsoft YaHei Light" charset="-122"/>
                <a:ea typeface="Microsoft YaHei Light" charset="-122"/>
                <a:cs typeface="Microsoft YaHei Light" charset="-122"/>
                <a:sym typeface="Arial"/>
              </a:endParaRPr>
            </a:p>
          </p:txBody>
        </p:sp>
        <p:grpSp>
          <p:nvGrpSpPr>
            <p:cNvPr id="105" name="Google Shape;19428;p827">
              <a:extLst>
                <a:ext uri="{FF2B5EF4-FFF2-40B4-BE49-F238E27FC236}">
                  <a16:creationId xmlns:a16="http://schemas.microsoft.com/office/drawing/2014/main" id="{D0ABC3FF-B92B-FA42-9ADE-2A60DF7C7EF2}"/>
                </a:ext>
              </a:extLst>
            </p:cNvPr>
            <p:cNvGrpSpPr/>
            <p:nvPr/>
          </p:nvGrpSpPr>
          <p:grpSpPr>
            <a:xfrm>
              <a:off x="3436938" y="4765675"/>
              <a:ext cx="2995611" cy="2493963"/>
              <a:chOff x="3436938" y="4765675"/>
              <a:chExt cx="2995611" cy="2493963"/>
            </a:xfrm>
            <a:grpFill/>
          </p:grpSpPr>
          <p:sp>
            <p:nvSpPr>
              <p:cNvPr id="106" name="Google Shape;19429;p827">
                <a:extLst>
                  <a:ext uri="{FF2B5EF4-FFF2-40B4-BE49-F238E27FC236}">
                    <a16:creationId xmlns:a16="http://schemas.microsoft.com/office/drawing/2014/main" id="{44B2A66F-5197-2943-8E88-18C336F279E2}"/>
                  </a:ext>
                </a:extLst>
              </p:cNvPr>
              <p:cNvSpPr/>
              <p:nvPr/>
            </p:nvSpPr>
            <p:spPr>
              <a:xfrm>
                <a:off x="5848350" y="5500688"/>
                <a:ext cx="584199" cy="584199"/>
              </a:xfrm>
              <a:custGeom>
                <a:avLst/>
                <a:gdLst/>
                <a:ahLst/>
                <a:cxnLst/>
                <a:rect l="l" t="t" r="r" b="b"/>
                <a:pathLst>
                  <a:path w="1623" h="1623" extrusionOk="0">
                    <a:moveTo>
                      <a:pt x="814" y="0"/>
                    </a:moveTo>
                    <a:lnTo>
                      <a:pt x="814" y="0"/>
                    </a:lnTo>
                    <a:lnTo>
                      <a:pt x="729" y="0"/>
                    </a:lnTo>
                    <a:lnTo>
                      <a:pt x="649" y="17"/>
                    </a:lnTo>
                    <a:lnTo>
                      <a:pt x="569" y="32"/>
                    </a:lnTo>
                    <a:lnTo>
                      <a:pt x="495" y="64"/>
                    </a:lnTo>
                    <a:lnTo>
                      <a:pt x="426" y="96"/>
                    </a:lnTo>
                    <a:lnTo>
                      <a:pt x="356" y="139"/>
                    </a:lnTo>
                    <a:lnTo>
                      <a:pt x="298" y="181"/>
                    </a:lnTo>
                    <a:lnTo>
                      <a:pt x="239" y="235"/>
                    </a:lnTo>
                    <a:lnTo>
                      <a:pt x="186" y="293"/>
                    </a:lnTo>
                    <a:lnTo>
                      <a:pt x="139" y="357"/>
                    </a:lnTo>
                    <a:lnTo>
                      <a:pt x="96" y="421"/>
                    </a:lnTo>
                    <a:lnTo>
                      <a:pt x="64" y="495"/>
                    </a:lnTo>
                    <a:lnTo>
                      <a:pt x="37" y="569"/>
                    </a:lnTo>
                    <a:lnTo>
                      <a:pt x="16" y="650"/>
                    </a:lnTo>
                    <a:lnTo>
                      <a:pt x="5" y="729"/>
                    </a:lnTo>
                    <a:lnTo>
                      <a:pt x="0" y="809"/>
                    </a:lnTo>
                    <a:lnTo>
                      <a:pt x="0" y="809"/>
                    </a:lnTo>
                    <a:lnTo>
                      <a:pt x="5" y="894"/>
                    </a:lnTo>
                    <a:lnTo>
                      <a:pt x="16" y="974"/>
                    </a:lnTo>
                    <a:lnTo>
                      <a:pt x="37" y="1053"/>
                    </a:lnTo>
                    <a:lnTo>
                      <a:pt x="64" y="1128"/>
                    </a:lnTo>
                    <a:lnTo>
                      <a:pt x="96" y="1197"/>
                    </a:lnTo>
                    <a:lnTo>
                      <a:pt x="139" y="1266"/>
                    </a:lnTo>
                    <a:lnTo>
                      <a:pt x="186" y="1325"/>
                    </a:lnTo>
                    <a:lnTo>
                      <a:pt x="239" y="1383"/>
                    </a:lnTo>
                    <a:lnTo>
                      <a:pt x="298" y="1436"/>
                    </a:lnTo>
                    <a:lnTo>
                      <a:pt x="356" y="1484"/>
                    </a:lnTo>
                    <a:lnTo>
                      <a:pt x="426" y="1526"/>
                    </a:lnTo>
                    <a:lnTo>
                      <a:pt x="495" y="1558"/>
                    </a:lnTo>
                    <a:lnTo>
                      <a:pt x="569" y="1585"/>
                    </a:lnTo>
                    <a:lnTo>
                      <a:pt x="649" y="1607"/>
                    </a:lnTo>
                    <a:lnTo>
                      <a:pt x="729" y="1617"/>
                    </a:lnTo>
                    <a:lnTo>
                      <a:pt x="814" y="1622"/>
                    </a:lnTo>
                    <a:lnTo>
                      <a:pt x="814" y="1622"/>
                    </a:lnTo>
                    <a:lnTo>
                      <a:pt x="893" y="1617"/>
                    </a:lnTo>
                    <a:lnTo>
                      <a:pt x="973" y="1607"/>
                    </a:lnTo>
                    <a:lnTo>
                      <a:pt x="1053" y="1585"/>
                    </a:lnTo>
                    <a:lnTo>
                      <a:pt x="1127" y="1558"/>
                    </a:lnTo>
                    <a:lnTo>
                      <a:pt x="1202" y="1526"/>
                    </a:lnTo>
                    <a:lnTo>
                      <a:pt x="1266" y="1484"/>
                    </a:lnTo>
                    <a:lnTo>
                      <a:pt x="1329" y="1436"/>
                    </a:lnTo>
                    <a:lnTo>
                      <a:pt x="1388" y="1383"/>
                    </a:lnTo>
                    <a:lnTo>
                      <a:pt x="1441" y="1325"/>
                    </a:lnTo>
                    <a:lnTo>
                      <a:pt x="1483" y="1266"/>
                    </a:lnTo>
                    <a:lnTo>
                      <a:pt x="1526" y="1197"/>
                    </a:lnTo>
                    <a:lnTo>
                      <a:pt x="1558" y="1128"/>
                    </a:lnTo>
                    <a:lnTo>
                      <a:pt x="1590" y="1053"/>
                    </a:lnTo>
                    <a:lnTo>
                      <a:pt x="1606" y="974"/>
                    </a:lnTo>
                    <a:lnTo>
                      <a:pt x="1622" y="894"/>
                    </a:lnTo>
                    <a:lnTo>
                      <a:pt x="1622" y="809"/>
                    </a:lnTo>
                    <a:lnTo>
                      <a:pt x="1622" y="809"/>
                    </a:lnTo>
                    <a:lnTo>
                      <a:pt x="1622" y="729"/>
                    </a:lnTo>
                    <a:lnTo>
                      <a:pt x="1606" y="650"/>
                    </a:lnTo>
                    <a:lnTo>
                      <a:pt x="1590" y="569"/>
                    </a:lnTo>
                    <a:lnTo>
                      <a:pt x="1558" y="495"/>
                    </a:lnTo>
                    <a:lnTo>
                      <a:pt x="1526" y="421"/>
                    </a:lnTo>
                    <a:lnTo>
                      <a:pt x="1483" y="357"/>
                    </a:lnTo>
                    <a:lnTo>
                      <a:pt x="1441" y="293"/>
                    </a:lnTo>
                    <a:lnTo>
                      <a:pt x="1388" y="235"/>
                    </a:lnTo>
                    <a:lnTo>
                      <a:pt x="1329" y="181"/>
                    </a:lnTo>
                    <a:lnTo>
                      <a:pt x="1266" y="139"/>
                    </a:lnTo>
                    <a:lnTo>
                      <a:pt x="1202" y="96"/>
                    </a:lnTo>
                    <a:lnTo>
                      <a:pt x="1127" y="64"/>
                    </a:lnTo>
                    <a:lnTo>
                      <a:pt x="1053" y="32"/>
                    </a:lnTo>
                    <a:lnTo>
                      <a:pt x="973" y="17"/>
                    </a:lnTo>
                    <a:lnTo>
                      <a:pt x="893" y="0"/>
                    </a:lnTo>
                    <a:lnTo>
                      <a:pt x="814" y="0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  <p:sp>
            <p:nvSpPr>
              <p:cNvPr id="107" name="Google Shape;19430;p827">
                <a:extLst>
                  <a:ext uri="{FF2B5EF4-FFF2-40B4-BE49-F238E27FC236}">
                    <a16:creationId xmlns:a16="http://schemas.microsoft.com/office/drawing/2014/main" id="{DB4E15C7-659F-6A46-B221-D1731F26A448}"/>
                  </a:ext>
                </a:extLst>
              </p:cNvPr>
              <p:cNvSpPr/>
              <p:nvPr/>
            </p:nvSpPr>
            <p:spPr>
              <a:xfrm>
                <a:off x="3436938" y="5500688"/>
                <a:ext cx="584200" cy="584199"/>
              </a:xfrm>
              <a:custGeom>
                <a:avLst/>
                <a:gdLst/>
                <a:ahLst/>
                <a:cxnLst/>
                <a:rect l="l" t="t" r="r" b="b"/>
                <a:pathLst>
                  <a:path w="1622" h="1623" extrusionOk="0">
                    <a:moveTo>
                      <a:pt x="1621" y="809"/>
                    </a:moveTo>
                    <a:lnTo>
                      <a:pt x="1621" y="809"/>
                    </a:lnTo>
                    <a:lnTo>
                      <a:pt x="1621" y="729"/>
                    </a:lnTo>
                    <a:lnTo>
                      <a:pt x="1605" y="650"/>
                    </a:lnTo>
                    <a:lnTo>
                      <a:pt x="1584" y="569"/>
                    </a:lnTo>
                    <a:lnTo>
                      <a:pt x="1557" y="495"/>
                    </a:lnTo>
                    <a:lnTo>
                      <a:pt x="1525" y="421"/>
                    </a:lnTo>
                    <a:lnTo>
                      <a:pt x="1483" y="357"/>
                    </a:lnTo>
                    <a:lnTo>
                      <a:pt x="1435" y="293"/>
                    </a:lnTo>
                    <a:lnTo>
                      <a:pt x="1387" y="235"/>
                    </a:lnTo>
                    <a:lnTo>
                      <a:pt x="1329" y="181"/>
                    </a:lnTo>
                    <a:lnTo>
                      <a:pt x="1265" y="139"/>
                    </a:lnTo>
                    <a:lnTo>
                      <a:pt x="1196" y="96"/>
                    </a:lnTo>
                    <a:lnTo>
                      <a:pt x="1127" y="64"/>
                    </a:lnTo>
                    <a:lnTo>
                      <a:pt x="1052" y="32"/>
                    </a:lnTo>
                    <a:lnTo>
                      <a:pt x="973" y="17"/>
                    </a:lnTo>
                    <a:lnTo>
                      <a:pt x="893" y="0"/>
                    </a:lnTo>
                    <a:lnTo>
                      <a:pt x="813" y="0"/>
                    </a:lnTo>
                    <a:lnTo>
                      <a:pt x="813" y="0"/>
                    </a:lnTo>
                    <a:lnTo>
                      <a:pt x="728" y="0"/>
                    </a:lnTo>
                    <a:lnTo>
                      <a:pt x="648" y="17"/>
                    </a:lnTo>
                    <a:lnTo>
                      <a:pt x="569" y="32"/>
                    </a:lnTo>
                    <a:lnTo>
                      <a:pt x="494" y="64"/>
                    </a:lnTo>
                    <a:lnTo>
                      <a:pt x="425" y="96"/>
                    </a:lnTo>
                    <a:lnTo>
                      <a:pt x="356" y="139"/>
                    </a:lnTo>
                    <a:lnTo>
                      <a:pt x="292" y="181"/>
                    </a:lnTo>
                    <a:lnTo>
                      <a:pt x="239" y="235"/>
                    </a:lnTo>
                    <a:lnTo>
                      <a:pt x="185" y="293"/>
                    </a:lnTo>
                    <a:lnTo>
                      <a:pt x="138" y="357"/>
                    </a:lnTo>
                    <a:lnTo>
                      <a:pt x="95" y="421"/>
                    </a:lnTo>
                    <a:lnTo>
                      <a:pt x="64" y="495"/>
                    </a:lnTo>
                    <a:lnTo>
                      <a:pt x="37" y="569"/>
                    </a:lnTo>
                    <a:lnTo>
                      <a:pt x="16" y="650"/>
                    </a:lnTo>
                    <a:lnTo>
                      <a:pt x="5" y="729"/>
                    </a:lnTo>
                    <a:lnTo>
                      <a:pt x="0" y="809"/>
                    </a:lnTo>
                    <a:lnTo>
                      <a:pt x="0" y="809"/>
                    </a:lnTo>
                    <a:lnTo>
                      <a:pt x="5" y="894"/>
                    </a:lnTo>
                    <a:lnTo>
                      <a:pt x="16" y="974"/>
                    </a:lnTo>
                    <a:lnTo>
                      <a:pt x="37" y="1053"/>
                    </a:lnTo>
                    <a:lnTo>
                      <a:pt x="64" y="1128"/>
                    </a:lnTo>
                    <a:lnTo>
                      <a:pt x="95" y="1197"/>
                    </a:lnTo>
                    <a:lnTo>
                      <a:pt x="138" y="1266"/>
                    </a:lnTo>
                    <a:lnTo>
                      <a:pt x="185" y="1325"/>
                    </a:lnTo>
                    <a:lnTo>
                      <a:pt x="239" y="1383"/>
                    </a:lnTo>
                    <a:lnTo>
                      <a:pt x="292" y="1436"/>
                    </a:lnTo>
                    <a:lnTo>
                      <a:pt x="356" y="1484"/>
                    </a:lnTo>
                    <a:lnTo>
                      <a:pt x="425" y="1526"/>
                    </a:lnTo>
                    <a:lnTo>
                      <a:pt x="494" y="1558"/>
                    </a:lnTo>
                    <a:lnTo>
                      <a:pt x="569" y="1585"/>
                    </a:lnTo>
                    <a:lnTo>
                      <a:pt x="648" y="1607"/>
                    </a:lnTo>
                    <a:lnTo>
                      <a:pt x="728" y="1617"/>
                    </a:lnTo>
                    <a:lnTo>
                      <a:pt x="813" y="1622"/>
                    </a:lnTo>
                    <a:lnTo>
                      <a:pt x="813" y="1622"/>
                    </a:lnTo>
                    <a:lnTo>
                      <a:pt x="893" y="1617"/>
                    </a:lnTo>
                    <a:lnTo>
                      <a:pt x="973" y="1607"/>
                    </a:lnTo>
                    <a:lnTo>
                      <a:pt x="1052" y="1585"/>
                    </a:lnTo>
                    <a:lnTo>
                      <a:pt x="1127" y="1558"/>
                    </a:lnTo>
                    <a:lnTo>
                      <a:pt x="1196" y="1526"/>
                    </a:lnTo>
                    <a:lnTo>
                      <a:pt x="1265" y="1484"/>
                    </a:lnTo>
                    <a:lnTo>
                      <a:pt x="1329" y="1436"/>
                    </a:lnTo>
                    <a:lnTo>
                      <a:pt x="1387" y="1383"/>
                    </a:lnTo>
                    <a:lnTo>
                      <a:pt x="1435" y="1325"/>
                    </a:lnTo>
                    <a:lnTo>
                      <a:pt x="1483" y="1266"/>
                    </a:lnTo>
                    <a:lnTo>
                      <a:pt x="1525" y="1197"/>
                    </a:lnTo>
                    <a:lnTo>
                      <a:pt x="1557" y="1128"/>
                    </a:lnTo>
                    <a:lnTo>
                      <a:pt x="1584" y="1053"/>
                    </a:lnTo>
                    <a:lnTo>
                      <a:pt x="1605" y="974"/>
                    </a:lnTo>
                    <a:lnTo>
                      <a:pt x="1621" y="894"/>
                    </a:lnTo>
                    <a:lnTo>
                      <a:pt x="1621" y="809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  <p:sp>
            <p:nvSpPr>
              <p:cNvPr id="108" name="Google Shape;19431;p827">
                <a:extLst>
                  <a:ext uri="{FF2B5EF4-FFF2-40B4-BE49-F238E27FC236}">
                    <a16:creationId xmlns:a16="http://schemas.microsoft.com/office/drawing/2014/main" id="{8CD7792F-B1DB-AC43-A422-6B2DB77BB08D}"/>
                  </a:ext>
                </a:extLst>
              </p:cNvPr>
              <p:cNvSpPr/>
              <p:nvPr/>
            </p:nvSpPr>
            <p:spPr>
              <a:xfrm>
                <a:off x="4641850" y="6675438"/>
                <a:ext cx="585787" cy="584200"/>
              </a:xfrm>
              <a:custGeom>
                <a:avLst/>
                <a:gdLst/>
                <a:ahLst/>
                <a:cxnLst/>
                <a:rect l="l" t="t" r="r" b="b"/>
                <a:pathLst>
                  <a:path w="1626" h="1622" extrusionOk="0">
                    <a:moveTo>
                      <a:pt x="813" y="0"/>
                    </a:moveTo>
                    <a:lnTo>
                      <a:pt x="813" y="0"/>
                    </a:lnTo>
                    <a:lnTo>
                      <a:pt x="733" y="0"/>
                    </a:lnTo>
                    <a:lnTo>
                      <a:pt x="648" y="16"/>
                    </a:lnTo>
                    <a:lnTo>
                      <a:pt x="574" y="37"/>
                    </a:lnTo>
                    <a:lnTo>
                      <a:pt x="499" y="63"/>
                    </a:lnTo>
                    <a:lnTo>
                      <a:pt x="425" y="95"/>
                    </a:lnTo>
                    <a:lnTo>
                      <a:pt x="361" y="138"/>
                    </a:lnTo>
                    <a:lnTo>
                      <a:pt x="297" y="186"/>
                    </a:lnTo>
                    <a:lnTo>
                      <a:pt x="239" y="233"/>
                    </a:lnTo>
                    <a:lnTo>
                      <a:pt x="186" y="292"/>
                    </a:lnTo>
                    <a:lnTo>
                      <a:pt x="138" y="356"/>
                    </a:lnTo>
                    <a:lnTo>
                      <a:pt x="101" y="425"/>
                    </a:lnTo>
                    <a:lnTo>
                      <a:pt x="64" y="494"/>
                    </a:lnTo>
                    <a:lnTo>
                      <a:pt x="37" y="569"/>
                    </a:lnTo>
                    <a:lnTo>
                      <a:pt x="16" y="648"/>
                    </a:lnTo>
                    <a:lnTo>
                      <a:pt x="5" y="728"/>
                    </a:lnTo>
                    <a:lnTo>
                      <a:pt x="0" y="808"/>
                    </a:lnTo>
                    <a:lnTo>
                      <a:pt x="0" y="808"/>
                    </a:lnTo>
                    <a:lnTo>
                      <a:pt x="5" y="893"/>
                    </a:lnTo>
                    <a:lnTo>
                      <a:pt x="16" y="973"/>
                    </a:lnTo>
                    <a:lnTo>
                      <a:pt x="37" y="1052"/>
                    </a:lnTo>
                    <a:lnTo>
                      <a:pt x="64" y="1127"/>
                    </a:lnTo>
                    <a:lnTo>
                      <a:pt x="101" y="1196"/>
                    </a:lnTo>
                    <a:lnTo>
                      <a:pt x="138" y="1265"/>
                    </a:lnTo>
                    <a:lnTo>
                      <a:pt x="186" y="1329"/>
                    </a:lnTo>
                    <a:lnTo>
                      <a:pt x="239" y="1382"/>
                    </a:lnTo>
                    <a:lnTo>
                      <a:pt x="297" y="1435"/>
                    </a:lnTo>
                    <a:lnTo>
                      <a:pt x="361" y="1483"/>
                    </a:lnTo>
                    <a:lnTo>
                      <a:pt x="425" y="1526"/>
                    </a:lnTo>
                    <a:lnTo>
                      <a:pt x="499" y="1557"/>
                    </a:lnTo>
                    <a:lnTo>
                      <a:pt x="574" y="1584"/>
                    </a:lnTo>
                    <a:lnTo>
                      <a:pt x="648" y="1605"/>
                    </a:lnTo>
                    <a:lnTo>
                      <a:pt x="733" y="1616"/>
                    </a:lnTo>
                    <a:lnTo>
                      <a:pt x="813" y="1621"/>
                    </a:lnTo>
                    <a:lnTo>
                      <a:pt x="813" y="1621"/>
                    </a:lnTo>
                    <a:lnTo>
                      <a:pt x="898" y="1616"/>
                    </a:lnTo>
                    <a:lnTo>
                      <a:pt x="978" y="1605"/>
                    </a:lnTo>
                    <a:lnTo>
                      <a:pt x="1057" y="1584"/>
                    </a:lnTo>
                    <a:lnTo>
                      <a:pt x="1132" y="1557"/>
                    </a:lnTo>
                    <a:lnTo>
                      <a:pt x="1201" y="1526"/>
                    </a:lnTo>
                    <a:lnTo>
                      <a:pt x="1269" y="1483"/>
                    </a:lnTo>
                    <a:lnTo>
                      <a:pt x="1328" y="1435"/>
                    </a:lnTo>
                    <a:lnTo>
                      <a:pt x="1386" y="1382"/>
                    </a:lnTo>
                    <a:lnTo>
                      <a:pt x="1440" y="1329"/>
                    </a:lnTo>
                    <a:lnTo>
                      <a:pt x="1487" y="1265"/>
                    </a:lnTo>
                    <a:lnTo>
                      <a:pt x="1525" y="1196"/>
                    </a:lnTo>
                    <a:lnTo>
                      <a:pt x="1561" y="1127"/>
                    </a:lnTo>
                    <a:lnTo>
                      <a:pt x="1589" y="1052"/>
                    </a:lnTo>
                    <a:lnTo>
                      <a:pt x="1610" y="973"/>
                    </a:lnTo>
                    <a:lnTo>
                      <a:pt x="1620" y="893"/>
                    </a:lnTo>
                    <a:lnTo>
                      <a:pt x="1625" y="808"/>
                    </a:lnTo>
                    <a:lnTo>
                      <a:pt x="1625" y="808"/>
                    </a:lnTo>
                    <a:lnTo>
                      <a:pt x="1620" y="728"/>
                    </a:lnTo>
                    <a:lnTo>
                      <a:pt x="1610" y="648"/>
                    </a:lnTo>
                    <a:lnTo>
                      <a:pt x="1589" y="569"/>
                    </a:lnTo>
                    <a:lnTo>
                      <a:pt x="1561" y="494"/>
                    </a:lnTo>
                    <a:lnTo>
                      <a:pt x="1525" y="425"/>
                    </a:lnTo>
                    <a:lnTo>
                      <a:pt x="1487" y="356"/>
                    </a:lnTo>
                    <a:lnTo>
                      <a:pt x="1440" y="292"/>
                    </a:lnTo>
                    <a:lnTo>
                      <a:pt x="1386" y="233"/>
                    </a:lnTo>
                    <a:lnTo>
                      <a:pt x="1328" y="186"/>
                    </a:lnTo>
                    <a:lnTo>
                      <a:pt x="1269" y="138"/>
                    </a:lnTo>
                    <a:lnTo>
                      <a:pt x="1201" y="95"/>
                    </a:lnTo>
                    <a:lnTo>
                      <a:pt x="1132" y="63"/>
                    </a:lnTo>
                    <a:lnTo>
                      <a:pt x="1057" y="37"/>
                    </a:lnTo>
                    <a:lnTo>
                      <a:pt x="978" y="16"/>
                    </a:lnTo>
                    <a:lnTo>
                      <a:pt x="898" y="0"/>
                    </a:lnTo>
                    <a:lnTo>
                      <a:pt x="813" y="0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  <p:sp>
            <p:nvSpPr>
              <p:cNvPr id="109" name="Google Shape;19432;p827">
                <a:extLst>
                  <a:ext uri="{FF2B5EF4-FFF2-40B4-BE49-F238E27FC236}">
                    <a16:creationId xmlns:a16="http://schemas.microsoft.com/office/drawing/2014/main" id="{B2133B02-9C69-304C-94F6-D23D05B8E042}"/>
                  </a:ext>
                </a:extLst>
              </p:cNvPr>
              <p:cNvSpPr/>
              <p:nvPr/>
            </p:nvSpPr>
            <p:spPr>
              <a:xfrm>
                <a:off x="4641850" y="5494338"/>
                <a:ext cx="585787" cy="585788"/>
              </a:xfrm>
              <a:custGeom>
                <a:avLst/>
                <a:gdLst/>
                <a:ahLst/>
                <a:cxnLst/>
                <a:rect l="l" t="t" r="r" b="b"/>
                <a:pathLst>
                  <a:path w="1626" h="1629" extrusionOk="0">
                    <a:moveTo>
                      <a:pt x="813" y="0"/>
                    </a:moveTo>
                    <a:lnTo>
                      <a:pt x="813" y="0"/>
                    </a:lnTo>
                    <a:lnTo>
                      <a:pt x="733" y="6"/>
                    </a:lnTo>
                    <a:lnTo>
                      <a:pt x="648" y="17"/>
                    </a:lnTo>
                    <a:lnTo>
                      <a:pt x="574" y="38"/>
                    </a:lnTo>
                    <a:lnTo>
                      <a:pt x="499" y="64"/>
                    </a:lnTo>
                    <a:lnTo>
                      <a:pt x="425" y="102"/>
                    </a:lnTo>
                    <a:lnTo>
                      <a:pt x="361" y="139"/>
                    </a:lnTo>
                    <a:lnTo>
                      <a:pt x="297" y="187"/>
                    </a:lnTo>
                    <a:lnTo>
                      <a:pt x="239" y="240"/>
                    </a:lnTo>
                    <a:lnTo>
                      <a:pt x="186" y="298"/>
                    </a:lnTo>
                    <a:lnTo>
                      <a:pt x="138" y="357"/>
                    </a:lnTo>
                    <a:lnTo>
                      <a:pt x="101" y="426"/>
                    </a:lnTo>
                    <a:lnTo>
                      <a:pt x="64" y="495"/>
                    </a:lnTo>
                    <a:lnTo>
                      <a:pt x="37" y="569"/>
                    </a:lnTo>
                    <a:lnTo>
                      <a:pt x="16" y="649"/>
                    </a:lnTo>
                    <a:lnTo>
                      <a:pt x="5" y="729"/>
                    </a:lnTo>
                    <a:lnTo>
                      <a:pt x="0" y="814"/>
                    </a:lnTo>
                    <a:lnTo>
                      <a:pt x="0" y="814"/>
                    </a:lnTo>
                    <a:lnTo>
                      <a:pt x="5" y="894"/>
                    </a:lnTo>
                    <a:lnTo>
                      <a:pt x="16" y="978"/>
                    </a:lnTo>
                    <a:lnTo>
                      <a:pt x="37" y="1053"/>
                    </a:lnTo>
                    <a:lnTo>
                      <a:pt x="64" y="1127"/>
                    </a:lnTo>
                    <a:lnTo>
                      <a:pt x="101" y="1202"/>
                    </a:lnTo>
                    <a:lnTo>
                      <a:pt x="138" y="1266"/>
                    </a:lnTo>
                    <a:lnTo>
                      <a:pt x="186" y="1330"/>
                    </a:lnTo>
                    <a:lnTo>
                      <a:pt x="239" y="1388"/>
                    </a:lnTo>
                    <a:lnTo>
                      <a:pt x="297" y="1441"/>
                    </a:lnTo>
                    <a:lnTo>
                      <a:pt x="361" y="1489"/>
                    </a:lnTo>
                    <a:lnTo>
                      <a:pt x="425" y="1526"/>
                    </a:lnTo>
                    <a:lnTo>
                      <a:pt x="499" y="1564"/>
                    </a:lnTo>
                    <a:lnTo>
                      <a:pt x="574" y="1590"/>
                    </a:lnTo>
                    <a:lnTo>
                      <a:pt x="648" y="1611"/>
                    </a:lnTo>
                    <a:lnTo>
                      <a:pt x="733" y="1622"/>
                    </a:lnTo>
                    <a:lnTo>
                      <a:pt x="813" y="1628"/>
                    </a:lnTo>
                    <a:lnTo>
                      <a:pt x="813" y="1628"/>
                    </a:lnTo>
                    <a:lnTo>
                      <a:pt x="898" y="1622"/>
                    </a:lnTo>
                    <a:lnTo>
                      <a:pt x="978" y="1611"/>
                    </a:lnTo>
                    <a:lnTo>
                      <a:pt x="1057" y="1590"/>
                    </a:lnTo>
                    <a:lnTo>
                      <a:pt x="1132" y="1564"/>
                    </a:lnTo>
                    <a:lnTo>
                      <a:pt x="1201" y="1526"/>
                    </a:lnTo>
                    <a:lnTo>
                      <a:pt x="1269" y="1489"/>
                    </a:lnTo>
                    <a:lnTo>
                      <a:pt x="1328" y="1441"/>
                    </a:lnTo>
                    <a:lnTo>
                      <a:pt x="1386" y="1388"/>
                    </a:lnTo>
                    <a:lnTo>
                      <a:pt x="1440" y="1330"/>
                    </a:lnTo>
                    <a:lnTo>
                      <a:pt x="1487" y="1266"/>
                    </a:lnTo>
                    <a:lnTo>
                      <a:pt x="1525" y="1202"/>
                    </a:lnTo>
                    <a:lnTo>
                      <a:pt x="1561" y="1127"/>
                    </a:lnTo>
                    <a:lnTo>
                      <a:pt x="1589" y="1053"/>
                    </a:lnTo>
                    <a:lnTo>
                      <a:pt x="1610" y="978"/>
                    </a:lnTo>
                    <a:lnTo>
                      <a:pt x="1620" y="894"/>
                    </a:lnTo>
                    <a:lnTo>
                      <a:pt x="1625" y="814"/>
                    </a:lnTo>
                    <a:lnTo>
                      <a:pt x="1625" y="814"/>
                    </a:lnTo>
                    <a:lnTo>
                      <a:pt x="1620" y="729"/>
                    </a:lnTo>
                    <a:lnTo>
                      <a:pt x="1610" y="649"/>
                    </a:lnTo>
                    <a:lnTo>
                      <a:pt x="1589" y="569"/>
                    </a:lnTo>
                    <a:lnTo>
                      <a:pt x="1561" y="495"/>
                    </a:lnTo>
                    <a:lnTo>
                      <a:pt x="1525" y="426"/>
                    </a:lnTo>
                    <a:lnTo>
                      <a:pt x="1487" y="357"/>
                    </a:lnTo>
                    <a:lnTo>
                      <a:pt x="1440" y="298"/>
                    </a:lnTo>
                    <a:lnTo>
                      <a:pt x="1386" y="240"/>
                    </a:lnTo>
                    <a:lnTo>
                      <a:pt x="1328" y="187"/>
                    </a:lnTo>
                    <a:lnTo>
                      <a:pt x="1269" y="139"/>
                    </a:lnTo>
                    <a:lnTo>
                      <a:pt x="1201" y="102"/>
                    </a:lnTo>
                    <a:lnTo>
                      <a:pt x="1132" y="64"/>
                    </a:lnTo>
                    <a:lnTo>
                      <a:pt x="1057" y="38"/>
                    </a:lnTo>
                    <a:lnTo>
                      <a:pt x="978" y="17"/>
                    </a:lnTo>
                    <a:lnTo>
                      <a:pt x="898" y="6"/>
                    </a:lnTo>
                    <a:lnTo>
                      <a:pt x="813" y="0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  <p:sp>
            <p:nvSpPr>
              <p:cNvPr id="110" name="Google Shape;19433;p827">
                <a:extLst>
                  <a:ext uri="{FF2B5EF4-FFF2-40B4-BE49-F238E27FC236}">
                    <a16:creationId xmlns:a16="http://schemas.microsoft.com/office/drawing/2014/main" id="{E798E0C9-34EB-E344-B8B2-8FADEFA1CB37}"/>
                  </a:ext>
                </a:extLst>
              </p:cNvPr>
              <p:cNvSpPr/>
              <p:nvPr/>
            </p:nvSpPr>
            <p:spPr>
              <a:xfrm>
                <a:off x="3924300" y="4765675"/>
                <a:ext cx="704848" cy="704851"/>
              </a:xfrm>
              <a:custGeom>
                <a:avLst/>
                <a:gdLst/>
                <a:ahLst/>
                <a:cxnLst/>
                <a:rect l="l" t="t" r="r" b="b"/>
                <a:pathLst>
                  <a:path w="1957" h="1958" extrusionOk="0">
                    <a:moveTo>
                      <a:pt x="0" y="1659"/>
                    </a:moveTo>
                    <a:lnTo>
                      <a:pt x="298" y="1957"/>
                    </a:lnTo>
                    <a:lnTo>
                      <a:pt x="1956" y="298"/>
                    </a:lnTo>
                    <a:lnTo>
                      <a:pt x="1659" y="0"/>
                    </a:lnTo>
                    <a:lnTo>
                      <a:pt x="0" y="1659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  <p:sp>
            <p:nvSpPr>
              <p:cNvPr id="111" name="Google Shape;19434;p827">
                <a:extLst>
                  <a:ext uri="{FF2B5EF4-FFF2-40B4-BE49-F238E27FC236}">
                    <a16:creationId xmlns:a16="http://schemas.microsoft.com/office/drawing/2014/main" id="{493626A5-157A-9D47-98E5-B3E2C4F5AD66}"/>
                  </a:ext>
                </a:extLst>
              </p:cNvPr>
              <p:cNvSpPr/>
              <p:nvPr/>
            </p:nvSpPr>
            <p:spPr>
              <a:xfrm>
                <a:off x="3924300" y="6059488"/>
                <a:ext cx="704848" cy="704851"/>
              </a:xfrm>
              <a:custGeom>
                <a:avLst/>
                <a:gdLst/>
                <a:ahLst/>
                <a:cxnLst/>
                <a:rect l="l" t="t" r="r" b="b"/>
                <a:pathLst>
                  <a:path w="1957" h="1958" extrusionOk="0">
                    <a:moveTo>
                      <a:pt x="0" y="298"/>
                    </a:moveTo>
                    <a:lnTo>
                      <a:pt x="1659" y="1957"/>
                    </a:lnTo>
                    <a:lnTo>
                      <a:pt x="1956" y="1659"/>
                    </a:lnTo>
                    <a:lnTo>
                      <a:pt x="298" y="0"/>
                    </a:lnTo>
                    <a:lnTo>
                      <a:pt x="0" y="298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  <p:sp>
            <p:nvSpPr>
              <p:cNvPr id="112" name="Google Shape;19435;p827">
                <a:extLst>
                  <a:ext uri="{FF2B5EF4-FFF2-40B4-BE49-F238E27FC236}">
                    <a16:creationId xmlns:a16="http://schemas.microsoft.com/office/drawing/2014/main" id="{2B116CFD-C8F3-C041-AC40-5C30EE368D8C}"/>
                  </a:ext>
                </a:extLst>
              </p:cNvPr>
              <p:cNvSpPr/>
              <p:nvPr/>
            </p:nvSpPr>
            <p:spPr>
              <a:xfrm>
                <a:off x="5259388" y="4765675"/>
                <a:ext cx="703262" cy="704851"/>
              </a:xfrm>
              <a:custGeom>
                <a:avLst/>
                <a:gdLst/>
                <a:ahLst/>
                <a:cxnLst/>
                <a:rect l="l" t="t" r="r" b="b"/>
                <a:pathLst>
                  <a:path w="1952" h="1958" extrusionOk="0">
                    <a:moveTo>
                      <a:pt x="1951" y="1659"/>
                    </a:moveTo>
                    <a:lnTo>
                      <a:pt x="292" y="0"/>
                    </a:lnTo>
                    <a:lnTo>
                      <a:pt x="0" y="298"/>
                    </a:lnTo>
                    <a:lnTo>
                      <a:pt x="1659" y="1957"/>
                    </a:lnTo>
                    <a:lnTo>
                      <a:pt x="1951" y="1659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  <p:sp>
            <p:nvSpPr>
              <p:cNvPr id="113" name="Google Shape;19436;p827">
                <a:extLst>
                  <a:ext uri="{FF2B5EF4-FFF2-40B4-BE49-F238E27FC236}">
                    <a16:creationId xmlns:a16="http://schemas.microsoft.com/office/drawing/2014/main" id="{4781E8B1-7621-0042-94F8-4FC54CAB0788}"/>
                  </a:ext>
                </a:extLst>
              </p:cNvPr>
              <p:cNvSpPr/>
              <p:nvPr/>
            </p:nvSpPr>
            <p:spPr>
              <a:xfrm>
                <a:off x="5259388" y="6059488"/>
                <a:ext cx="703262" cy="704851"/>
              </a:xfrm>
              <a:custGeom>
                <a:avLst/>
                <a:gdLst/>
                <a:ahLst/>
                <a:cxnLst/>
                <a:rect l="l" t="t" r="r" b="b"/>
                <a:pathLst>
                  <a:path w="1952" h="1958" extrusionOk="0">
                    <a:moveTo>
                      <a:pt x="0" y="1659"/>
                    </a:moveTo>
                    <a:lnTo>
                      <a:pt x="292" y="1957"/>
                    </a:lnTo>
                    <a:lnTo>
                      <a:pt x="1951" y="298"/>
                    </a:lnTo>
                    <a:lnTo>
                      <a:pt x="1659" y="0"/>
                    </a:lnTo>
                    <a:lnTo>
                      <a:pt x="0" y="1659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  <p:sp>
            <p:nvSpPr>
              <p:cNvPr id="114" name="Google Shape;19437;p827">
                <a:extLst>
                  <a:ext uri="{FF2B5EF4-FFF2-40B4-BE49-F238E27FC236}">
                    <a16:creationId xmlns:a16="http://schemas.microsoft.com/office/drawing/2014/main" id="{02EDC0DC-7CD9-BA4E-A110-2A4279D9B564}"/>
                  </a:ext>
                </a:extLst>
              </p:cNvPr>
              <p:cNvSpPr/>
              <p:nvPr/>
            </p:nvSpPr>
            <p:spPr>
              <a:xfrm>
                <a:off x="4121150" y="5718175"/>
                <a:ext cx="384175" cy="150813"/>
              </a:xfrm>
              <a:custGeom>
                <a:avLst/>
                <a:gdLst/>
                <a:ahLst/>
                <a:cxnLst/>
                <a:rect l="l" t="t" r="r" b="b"/>
                <a:pathLst>
                  <a:path w="1069" h="421" extrusionOk="0">
                    <a:moveTo>
                      <a:pt x="0" y="0"/>
                    </a:moveTo>
                    <a:lnTo>
                      <a:pt x="0" y="420"/>
                    </a:lnTo>
                    <a:lnTo>
                      <a:pt x="1068" y="420"/>
                    </a:lnTo>
                    <a:lnTo>
                      <a:pt x="1068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  <p:sp>
            <p:nvSpPr>
              <p:cNvPr id="115" name="Google Shape;19438;p827">
                <a:extLst>
                  <a:ext uri="{FF2B5EF4-FFF2-40B4-BE49-F238E27FC236}">
                    <a16:creationId xmlns:a16="http://schemas.microsoft.com/office/drawing/2014/main" id="{796E36DD-F322-E149-AEEE-06B186574048}"/>
                  </a:ext>
                </a:extLst>
              </p:cNvPr>
              <p:cNvSpPr/>
              <p:nvPr/>
            </p:nvSpPr>
            <p:spPr>
              <a:xfrm>
                <a:off x="5364163" y="5718175"/>
                <a:ext cx="384175" cy="150813"/>
              </a:xfrm>
              <a:custGeom>
                <a:avLst/>
                <a:gdLst/>
                <a:ahLst/>
                <a:cxnLst/>
                <a:rect l="l" t="t" r="r" b="b"/>
                <a:pathLst>
                  <a:path w="1065" h="421" extrusionOk="0">
                    <a:moveTo>
                      <a:pt x="1064" y="420"/>
                    </a:moveTo>
                    <a:lnTo>
                      <a:pt x="1064" y="0"/>
                    </a:lnTo>
                    <a:lnTo>
                      <a:pt x="0" y="0"/>
                    </a:lnTo>
                    <a:lnTo>
                      <a:pt x="0" y="420"/>
                    </a:lnTo>
                    <a:lnTo>
                      <a:pt x="1064" y="420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2F2F2"/>
                  </a:buClr>
                  <a:buSzPts val="1800"/>
                  <a:buFont typeface="Arial"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icrosoft YaHei Light" charset="-122"/>
                  <a:ea typeface="Microsoft YaHei Light" charset="-122"/>
                  <a:cs typeface="Microsoft YaHei Light" charset="-122"/>
                  <a:sym typeface="Arial"/>
                </a:endParaRPr>
              </a:p>
            </p:txBody>
          </p:sp>
        </p:grpSp>
      </p:grpSp>
      <p:sp>
        <p:nvSpPr>
          <p:cNvPr id="116" name="文本框 115">
            <a:extLst>
              <a:ext uri="{FF2B5EF4-FFF2-40B4-BE49-F238E27FC236}">
                <a16:creationId xmlns:a16="http://schemas.microsoft.com/office/drawing/2014/main" id="{131D1C42-B22A-F44B-B20A-54DFFFDDD42D}"/>
              </a:ext>
            </a:extLst>
          </p:cNvPr>
          <p:cNvSpPr txBox="1"/>
          <p:nvPr/>
        </p:nvSpPr>
        <p:spPr>
          <a:xfrm>
            <a:off x="1641946" y="6027118"/>
            <a:ext cx="33292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dirty="0"/>
              <a:t>Technical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expert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team(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HQ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+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Local</a:t>
            </a:r>
            <a:r>
              <a:rPr kumimoji="1" lang="zh-CN" altLang="en-US" sz="1400" dirty="0"/>
              <a:t> </a:t>
            </a:r>
            <a:r>
              <a:rPr kumimoji="1" lang="en-US" altLang="zh-CN" sz="1400" dirty="0"/>
              <a:t>)</a:t>
            </a:r>
            <a:r>
              <a:rPr kumimoji="1" lang="zh-CN" altLang="en-US" sz="1400" dirty="0"/>
              <a:t> </a:t>
            </a: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C65C4CDD-DC83-D649-BD5F-5864A9EB6F85}"/>
              </a:ext>
            </a:extLst>
          </p:cNvPr>
          <p:cNvSpPr txBox="1"/>
          <p:nvPr/>
        </p:nvSpPr>
        <p:spPr>
          <a:xfrm>
            <a:off x="7391792" y="1757480"/>
            <a:ext cx="4103751" cy="3779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dirty="0">
                <a:solidFill>
                  <a:schemeClr val="bg1"/>
                </a:solidFill>
              </a:rPr>
              <a:t>The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 err="1">
                <a:solidFill>
                  <a:schemeClr val="bg1"/>
                </a:solidFill>
              </a:rPr>
              <a:t>Sangfor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managed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cloud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service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Program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enables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partners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to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use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 err="1">
                <a:solidFill>
                  <a:schemeClr val="bg1"/>
                </a:solidFill>
              </a:rPr>
              <a:t>Sangfor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cloud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solution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on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a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subscription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basis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,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 err="1">
                <a:solidFill>
                  <a:schemeClr val="bg1"/>
                </a:solidFill>
              </a:rPr>
              <a:t>economicaly</a:t>
            </a:r>
            <a:r>
              <a:rPr kumimoji="1" lang="en-US" altLang="zh-CN" dirty="0">
                <a:solidFill>
                  <a:schemeClr val="bg1"/>
                </a:solidFill>
              </a:rPr>
              <a:t>,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Efficiently,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driving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them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 err="1">
                <a:solidFill>
                  <a:schemeClr val="bg1"/>
                </a:solidFill>
              </a:rPr>
              <a:t>successfuly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move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to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Managed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private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or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hybrid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cloud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providers,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Whatever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they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are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traditional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MCP,MSP,MSSP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or</a:t>
            </a:r>
            <a:r>
              <a:rPr kumimoji="1" lang="zh-CN" altLang="en-US" dirty="0">
                <a:solidFill>
                  <a:schemeClr val="bg1"/>
                </a:solidFill>
              </a:rPr>
              <a:t> </a:t>
            </a:r>
            <a:r>
              <a:rPr kumimoji="1" lang="en-US" altLang="zh-CN" dirty="0">
                <a:solidFill>
                  <a:schemeClr val="bg1"/>
                </a:solidFill>
              </a:rPr>
              <a:t>SI</a:t>
            </a:r>
            <a:endParaRPr kumimoji="1" lang="zh-CN" altLang="en-US" dirty="0">
              <a:solidFill>
                <a:schemeClr val="bg1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AFD89D2-39E3-8449-92B5-1A9A848705C1}"/>
              </a:ext>
            </a:extLst>
          </p:cNvPr>
          <p:cNvSpPr txBox="1"/>
          <p:nvPr/>
        </p:nvSpPr>
        <p:spPr>
          <a:xfrm>
            <a:off x="658006" y="928392"/>
            <a:ext cx="4936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dirty="0" err="1"/>
              <a:t>Sangfor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Managed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Cloud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Service(SMCS)</a:t>
            </a:r>
            <a:endParaRPr kumimoji="1"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392829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5C5C93C-2509-7C48-BA81-C1B3F62B8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err="1"/>
              <a:t>Sangfor</a:t>
            </a:r>
            <a:r>
              <a:rPr kumimoji="1" lang="zh-CN" altLang="en-US" dirty="0"/>
              <a:t> </a:t>
            </a:r>
            <a:r>
              <a:rPr kumimoji="1" lang="en-US" altLang="zh-CN" dirty="0"/>
              <a:t>Managed</a:t>
            </a:r>
            <a:r>
              <a:rPr kumimoji="1" lang="zh-CN" altLang="en-US" dirty="0"/>
              <a:t> </a:t>
            </a:r>
            <a:r>
              <a:rPr kumimoji="1" lang="en-US" altLang="zh-CN" dirty="0"/>
              <a:t>cloud</a:t>
            </a:r>
            <a:r>
              <a:rPr kumimoji="1" lang="zh-CN" altLang="en-US" dirty="0"/>
              <a:t> </a:t>
            </a:r>
            <a:r>
              <a:rPr kumimoji="1" lang="en-US" altLang="zh-CN" dirty="0"/>
              <a:t>service</a:t>
            </a:r>
            <a:r>
              <a:rPr kumimoji="1" lang="zh-CN" altLang="en-US" dirty="0"/>
              <a:t> </a:t>
            </a:r>
            <a:r>
              <a:rPr kumimoji="1" lang="en-US" altLang="zh-CN" dirty="0"/>
              <a:t>idea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ED9F825-F995-A54E-89CF-FB6C478B6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3CD1A9B-75D1-104B-80E1-50CCA17C3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2B8230C-3D3C-9F4F-BE27-B20DA4129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grpSp>
        <p:nvGrpSpPr>
          <p:cNvPr id="70" name="Group 13">
            <a:extLst>
              <a:ext uri="{FF2B5EF4-FFF2-40B4-BE49-F238E27FC236}">
                <a16:creationId xmlns:a16="http://schemas.microsoft.com/office/drawing/2014/main" id="{80C4CA57-8526-564D-B860-0C2B52461ED1}"/>
              </a:ext>
            </a:extLst>
          </p:cNvPr>
          <p:cNvGrpSpPr/>
          <p:nvPr/>
        </p:nvGrpSpPr>
        <p:grpSpPr>
          <a:xfrm>
            <a:off x="3832859" y="1470716"/>
            <a:ext cx="4320541" cy="1493805"/>
            <a:chOff x="5230219" y="384433"/>
            <a:chExt cx="3126835" cy="948747"/>
          </a:xfrm>
        </p:grpSpPr>
        <p:grpSp>
          <p:nvGrpSpPr>
            <p:cNvPr id="71" name="Group 11">
              <a:extLst>
                <a:ext uri="{FF2B5EF4-FFF2-40B4-BE49-F238E27FC236}">
                  <a16:creationId xmlns:a16="http://schemas.microsoft.com/office/drawing/2014/main" id="{4808DF54-A3A8-A144-A37F-C8A9F1BF8E20}"/>
                </a:ext>
              </a:extLst>
            </p:cNvPr>
            <p:cNvGrpSpPr/>
            <p:nvPr/>
          </p:nvGrpSpPr>
          <p:grpSpPr>
            <a:xfrm>
              <a:off x="5876459" y="384433"/>
              <a:ext cx="1892788" cy="923310"/>
              <a:chOff x="5513768" y="442497"/>
              <a:chExt cx="2947111" cy="1437615"/>
            </a:xfrm>
          </p:grpSpPr>
          <p:pic>
            <p:nvPicPr>
              <p:cNvPr id="79" name="Graphic 74">
                <a:extLst>
                  <a:ext uri="{FF2B5EF4-FFF2-40B4-BE49-F238E27FC236}">
                    <a16:creationId xmlns:a16="http://schemas.microsoft.com/office/drawing/2014/main" id="{560C1FC7-8DC2-9644-ABF6-BA9AD2D155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5513768" y="442497"/>
                <a:ext cx="2947111" cy="1437615"/>
              </a:xfrm>
              <a:prstGeom prst="rect">
                <a:avLst/>
              </a:prstGeom>
            </p:spPr>
          </p:pic>
          <p:sp>
            <p:nvSpPr>
              <p:cNvPr id="80" name="Rectangle 105">
                <a:extLst>
                  <a:ext uri="{FF2B5EF4-FFF2-40B4-BE49-F238E27FC236}">
                    <a16:creationId xmlns:a16="http://schemas.microsoft.com/office/drawing/2014/main" id="{39F44493-A34C-144A-8B6D-AA2D159382E4}"/>
                  </a:ext>
                </a:extLst>
              </p:cNvPr>
              <p:cNvSpPr/>
              <p:nvPr/>
            </p:nvSpPr>
            <p:spPr>
              <a:xfrm>
                <a:off x="6413507" y="1174664"/>
                <a:ext cx="1162929" cy="65434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16" tIns="45708" rIns="91416" bIns="45708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1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Metropolis"/>
                    <a:ea typeface="+mn-ea"/>
                    <a:cs typeface="+mn-cs"/>
                  </a:rPr>
                  <a:t>Managed</a:t>
                </a:r>
                <a:r>
                  <a:rPr kumimoji="0" lang="zh-CN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Metropolis"/>
                    <a:ea typeface="+mn-ea"/>
                    <a:cs typeface="+mn-cs"/>
                  </a:rPr>
                  <a:t> </a:t>
                </a:r>
                <a:endPara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Metropolis"/>
                  <a:ea typeface="+mn-ea"/>
                  <a:cs typeface="+mn-cs"/>
                </a:endParaRPr>
              </a:p>
              <a:p>
                <a:pPr marL="0" marR="0" lvl="0" indent="0" algn="ctr" defTabSz="9141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Metropolis"/>
                    <a:ea typeface="+mn-ea"/>
                    <a:cs typeface="+mn-cs"/>
                  </a:rPr>
                  <a:t>Cloud</a:t>
                </a:r>
              </a:p>
            </p:txBody>
          </p:sp>
        </p:grpSp>
        <p:grpSp>
          <p:nvGrpSpPr>
            <p:cNvPr id="72" name="Group 22">
              <a:extLst>
                <a:ext uri="{FF2B5EF4-FFF2-40B4-BE49-F238E27FC236}">
                  <a16:creationId xmlns:a16="http://schemas.microsoft.com/office/drawing/2014/main" id="{3BCE52AB-E277-5548-850B-6EB1100543E7}"/>
                </a:ext>
              </a:extLst>
            </p:cNvPr>
            <p:cNvGrpSpPr/>
            <p:nvPr/>
          </p:nvGrpSpPr>
          <p:grpSpPr>
            <a:xfrm>
              <a:off x="5230219" y="710189"/>
              <a:ext cx="1088041" cy="622991"/>
              <a:chOff x="5198158" y="-43502"/>
              <a:chExt cx="2057360" cy="1178004"/>
            </a:xfrm>
          </p:grpSpPr>
          <p:pic>
            <p:nvPicPr>
              <p:cNvPr id="77" name="Graphic 23">
                <a:extLst>
                  <a:ext uri="{FF2B5EF4-FFF2-40B4-BE49-F238E27FC236}">
                    <a16:creationId xmlns:a16="http://schemas.microsoft.com/office/drawing/2014/main" id="{69914AF0-9F4E-034B-B030-8649700FA4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5198158" y="-43502"/>
                <a:ext cx="2057360" cy="1178004"/>
              </a:xfrm>
              <a:prstGeom prst="rect">
                <a:avLst/>
              </a:prstGeom>
              <a:effectLst/>
            </p:spPr>
          </p:pic>
          <p:sp>
            <p:nvSpPr>
              <p:cNvPr id="78" name="Rectangle 24">
                <a:extLst>
                  <a:ext uri="{FF2B5EF4-FFF2-40B4-BE49-F238E27FC236}">
                    <a16:creationId xmlns:a16="http://schemas.microsoft.com/office/drawing/2014/main" id="{12F995B7-335B-D54C-9583-100C0A224B69}"/>
                  </a:ext>
                </a:extLst>
              </p:cNvPr>
              <p:cNvSpPr/>
              <p:nvPr/>
            </p:nvSpPr>
            <p:spPr>
              <a:xfrm>
                <a:off x="5499271" y="608431"/>
                <a:ext cx="1665260" cy="36959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16" tIns="45708" rIns="91416" bIns="45708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1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Metropolis"/>
                    <a:ea typeface="+mn-ea"/>
                    <a:cs typeface="+mn-cs"/>
                  </a:rPr>
                  <a:t>Private Cloud </a:t>
                </a:r>
              </a:p>
            </p:txBody>
          </p:sp>
        </p:grpSp>
        <p:grpSp>
          <p:nvGrpSpPr>
            <p:cNvPr id="73" name="Group 36">
              <a:extLst>
                <a:ext uri="{FF2B5EF4-FFF2-40B4-BE49-F238E27FC236}">
                  <a16:creationId xmlns:a16="http://schemas.microsoft.com/office/drawing/2014/main" id="{C4C52F12-6EA6-B84B-9B08-6C80F745900D}"/>
                </a:ext>
              </a:extLst>
            </p:cNvPr>
            <p:cNvGrpSpPr/>
            <p:nvPr/>
          </p:nvGrpSpPr>
          <p:grpSpPr>
            <a:xfrm>
              <a:off x="7232819" y="679872"/>
              <a:ext cx="1124235" cy="645835"/>
              <a:chOff x="7550582" y="1324044"/>
              <a:chExt cx="1372972" cy="788728"/>
            </a:xfrm>
          </p:grpSpPr>
          <p:pic>
            <p:nvPicPr>
              <p:cNvPr id="74" name="Graphic 162">
                <a:extLst>
                  <a:ext uri="{FF2B5EF4-FFF2-40B4-BE49-F238E27FC236}">
                    <a16:creationId xmlns:a16="http://schemas.microsoft.com/office/drawing/2014/main" id="{9B32C61E-4ECF-AD47-B9D4-FF50668CF5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568243" y="1334715"/>
                <a:ext cx="1328772" cy="760828"/>
              </a:xfrm>
              <a:prstGeom prst="rect">
                <a:avLst/>
              </a:prstGeom>
              <a:effectLst/>
            </p:spPr>
          </p:pic>
          <p:sp>
            <p:nvSpPr>
              <p:cNvPr id="75" name="Rectangle 27">
                <a:extLst>
                  <a:ext uri="{FF2B5EF4-FFF2-40B4-BE49-F238E27FC236}">
                    <a16:creationId xmlns:a16="http://schemas.microsoft.com/office/drawing/2014/main" id="{D0A97158-98EA-EB41-A2E9-0101775A0AA7}"/>
                  </a:ext>
                </a:extLst>
              </p:cNvPr>
              <p:cNvSpPr/>
              <p:nvPr/>
            </p:nvSpPr>
            <p:spPr>
              <a:xfrm>
                <a:off x="7801433" y="1774359"/>
                <a:ext cx="1013246" cy="238706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16" tIns="45708" rIns="91416" bIns="45708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1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etropolis"/>
                    <a:ea typeface="+mn-ea"/>
                    <a:cs typeface="+mn-cs"/>
                  </a:rPr>
                  <a:t>Public Cloud </a:t>
                </a:r>
              </a:p>
            </p:txBody>
          </p:sp>
          <p:sp>
            <p:nvSpPr>
              <p:cNvPr id="76" name="Graphic 32">
                <a:extLst>
                  <a:ext uri="{FF2B5EF4-FFF2-40B4-BE49-F238E27FC236}">
                    <a16:creationId xmlns:a16="http://schemas.microsoft.com/office/drawing/2014/main" id="{F575675F-8CA2-354C-B550-89D791242EDA}"/>
                  </a:ext>
                </a:extLst>
              </p:cNvPr>
              <p:cNvSpPr/>
              <p:nvPr/>
            </p:nvSpPr>
            <p:spPr>
              <a:xfrm>
                <a:off x="7550582" y="1324044"/>
                <a:ext cx="1372972" cy="788728"/>
              </a:xfrm>
              <a:custGeom>
                <a:avLst/>
                <a:gdLst>
                  <a:gd name="connsiteX0" fmla="*/ 895415 w 1372973"/>
                  <a:gd name="connsiteY0" fmla="*/ 36515 h 788728"/>
                  <a:gd name="connsiteX1" fmla="*/ 901257 w 1372973"/>
                  <a:gd name="connsiteY1" fmla="*/ 36515 h 788728"/>
                  <a:gd name="connsiteX2" fmla="*/ 1158325 w 1372973"/>
                  <a:gd name="connsiteY2" fmla="*/ 300885 h 788728"/>
                  <a:gd name="connsiteX3" fmla="*/ 1161246 w 1372973"/>
                  <a:gd name="connsiteY3" fmla="*/ 331558 h 788728"/>
                  <a:gd name="connsiteX4" fmla="*/ 1191919 w 1372973"/>
                  <a:gd name="connsiteY4" fmla="*/ 334479 h 788728"/>
                  <a:gd name="connsiteX5" fmla="*/ 1351125 w 1372973"/>
                  <a:gd name="connsiteY5" fmla="*/ 549188 h 788728"/>
                  <a:gd name="connsiteX6" fmla="*/ 1175852 w 1372973"/>
                  <a:gd name="connsiteY6" fmla="*/ 755134 h 788728"/>
                  <a:gd name="connsiteX7" fmla="*/ 1171470 w 1372973"/>
                  <a:gd name="connsiteY7" fmla="*/ 755134 h 788728"/>
                  <a:gd name="connsiteX8" fmla="*/ 1146640 w 1372973"/>
                  <a:gd name="connsiteY8" fmla="*/ 755134 h 788728"/>
                  <a:gd name="connsiteX9" fmla="*/ 692390 w 1372973"/>
                  <a:gd name="connsiteY9" fmla="*/ 756595 h 788728"/>
                  <a:gd name="connsiteX10" fmla="*/ 235219 w 1372973"/>
                  <a:gd name="connsiteY10" fmla="*/ 758055 h 788728"/>
                  <a:gd name="connsiteX11" fmla="*/ 211849 w 1372973"/>
                  <a:gd name="connsiteY11" fmla="*/ 758055 h 788728"/>
                  <a:gd name="connsiteX12" fmla="*/ 36576 w 1372973"/>
                  <a:gd name="connsiteY12" fmla="*/ 575479 h 788728"/>
                  <a:gd name="connsiteX13" fmla="*/ 203085 w 1372973"/>
                  <a:gd name="connsiteY13" fmla="*/ 411891 h 788728"/>
                  <a:gd name="connsiteX14" fmla="*/ 207467 w 1372973"/>
                  <a:gd name="connsiteY14" fmla="*/ 411891 h 788728"/>
                  <a:gd name="connsiteX15" fmla="*/ 248364 w 1372973"/>
                  <a:gd name="connsiteY15" fmla="*/ 417734 h 788728"/>
                  <a:gd name="connsiteX16" fmla="*/ 286340 w 1372973"/>
                  <a:gd name="connsiteY16" fmla="*/ 427958 h 788728"/>
                  <a:gd name="connsiteX17" fmla="*/ 295104 w 1372973"/>
                  <a:gd name="connsiteY17" fmla="*/ 389982 h 788728"/>
                  <a:gd name="connsiteX18" fmla="*/ 509813 w 1372973"/>
                  <a:gd name="connsiteY18" fmla="*/ 214709 h 788728"/>
                  <a:gd name="connsiteX19" fmla="*/ 515656 w 1372973"/>
                  <a:gd name="connsiteY19" fmla="*/ 214709 h 788728"/>
                  <a:gd name="connsiteX20" fmla="*/ 604753 w 1372973"/>
                  <a:gd name="connsiteY20" fmla="*/ 235158 h 788728"/>
                  <a:gd name="connsiteX21" fmla="*/ 639808 w 1372973"/>
                  <a:gd name="connsiteY21" fmla="*/ 252685 h 788728"/>
                  <a:gd name="connsiteX22" fmla="*/ 654414 w 1372973"/>
                  <a:gd name="connsiteY22" fmla="*/ 216170 h 788728"/>
                  <a:gd name="connsiteX23" fmla="*/ 895415 w 1372973"/>
                  <a:gd name="connsiteY23" fmla="*/ 36515 h 788728"/>
                  <a:gd name="connsiteX24" fmla="*/ 895415 w 1372973"/>
                  <a:gd name="connsiteY24" fmla="*/ 0 h 788728"/>
                  <a:gd name="connsiteX25" fmla="*/ 617899 w 1372973"/>
                  <a:gd name="connsiteY25" fmla="*/ 203024 h 788728"/>
                  <a:gd name="connsiteX26" fmla="*/ 514195 w 1372973"/>
                  <a:gd name="connsiteY26" fmla="*/ 178194 h 788728"/>
                  <a:gd name="connsiteX27" fmla="*/ 508353 w 1372973"/>
                  <a:gd name="connsiteY27" fmla="*/ 178194 h 788728"/>
                  <a:gd name="connsiteX28" fmla="*/ 258588 w 1372973"/>
                  <a:gd name="connsiteY28" fmla="*/ 382679 h 788728"/>
                  <a:gd name="connsiteX29" fmla="*/ 208928 w 1372973"/>
                  <a:gd name="connsiteY29" fmla="*/ 375376 h 788728"/>
                  <a:gd name="connsiteX30" fmla="*/ 204546 w 1372973"/>
                  <a:gd name="connsiteY30" fmla="*/ 375376 h 788728"/>
                  <a:gd name="connsiteX31" fmla="*/ 60 w 1372973"/>
                  <a:gd name="connsiteY31" fmla="*/ 574019 h 788728"/>
                  <a:gd name="connsiteX32" fmla="*/ 211849 w 1372973"/>
                  <a:gd name="connsiteY32" fmla="*/ 793110 h 788728"/>
                  <a:gd name="connsiteX33" fmla="*/ 235219 w 1372973"/>
                  <a:gd name="connsiteY33" fmla="*/ 793110 h 788728"/>
                  <a:gd name="connsiteX34" fmla="*/ 1146640 w 1372973"/>
                  <a:gd name="connsiteY34" fmla="*/ 790189 h 788728"/>
                  <a:gd name="connsiteX35" fmla="*/ 1170009 w 1372973"/>
                  <a:gd name="connsiteY35" fmla="*/ 790189 h 788728"/>
                  <a:gd name="connsiteX36" fmla="*/ 1174391 w 1372973"/>
                  <a:gd name="connsiteY36" fmla="*/ 790189 h 788728"/>
                  <a:gd name="connsiteX37" fmla="*/ 1386180 w 1372973"/>
                  <a:gd name="connsiteY37" fmla="*/ 549188 h 788728"/>
                  <a:gd name="connsiteX38" fmla="*/ 1193379 w 1372973"/>
                  <a:gd name="connsiteY38" fmla="*/ 297964 h 788728"/>
                  <a:gd name="connsiteX39" fmla="*/ 901257 w 1372973"/>
                  <a:gd name="connsiteY39" fmla="*/ 0 h 788728"/>
                  <a:gd name="connsiteX40" fmla="*/ 895415 w 1372973"/>
                  <a:gd name="connsiteY40" fmla="*/ 0 h 788728"/>
                  <a:gd name="connsiteX41" fmla="*/ 895415 w 1372973"/>
                  <a:gd name="connsiteY41" fmla="*/ 0 h 788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372973" h="788728">
                    <a:moveTo>
                      <a:pt x="895415" y="36515"/>
                    </a:moveTo>
                    <a:cubicBezTo>
                      <a:pt x="896875" y="36515"/>
                      <a:pt x="899796" y="36515"/>
                      <a:pt x="901257" y="36515"/>
                    </a:cubicBezTo>
                    <a:cubicBezTo>
                      <a:pt x="1034173" y="39436"/>
                      <a:pt x="1143718" y="153364"/>
                      <a:pt x="1158325" y="300885"/>
                    </a:cubicBezTo>
                    <a:lnTo>
                      <a:pt x="1161246" y="331558"/>
                    </a:lnTo>
                    <a:lnTo>
                      <a:pt x="1191919" y="334479"/>
                    </a:lnTo>
                    <a:cubicBezTo>
                      <a:pt x="1283937" y="343243"/>
                      <a:pt x="1354046" y="436722"/>
                      <a:pt x="1351125" y="549188"/>
                    </a:cubicBezTo>
                    <a:cubicBezTo>
                      <a:pt x="1348204" y="663116"/>
                      <a:pt x="1269331" y="755134"/>
                      <a:pt x="1175852" y="755134"/>
                    </a:cubicBezTo>
                    <a:cubicBezTo>
                      <a:pt x="1174391" y="755134"/>
                      <a:pt x="1172931" y="755134"/>
                      <a:pt x="1171470" y="755134"/>
                    </a:cubicBezTo>
                    <a:cubicBezTo>
                      <a:pt x="1168549" y="755134"/>
                      <a:pt x="1159785" y="755134"/>
                      <a:pt x="1146640" y="755134"/>
                    </a:cubicBezTo>
                    <a:cubicBezTo>
                      <a:pt x="1079452" y="755134"/>
                      <a:pt x="883730" y="755134"/>
                      <a:pt x="692390" y="756595"/>
                    </a:cubicBezTo>
                    <a:cubicBezTo>
                      <a:pt x="501050" y="756595"/>
                      <a:pt x="302407" y="758055"/>
                      <a:pt x="235219" y="758055"/>
                    </a:cubicBezTo>
                    <a:cubicBezTo>
                      <a:pt x="222073" y="758055"/>
                      <a:pt x="214770" y="758055"/>
                      <a:pt x="211849" y="758055"/>
                    </a:cubicBezTo>
                    <a:cubicBezTo>
                      <a:pt x="119830" y="753673"/>
                      <a:pt x="35115" y="666037"/>
                      <a:pt x="36576" y="575479"/>
                    </a:cubicBezTo>
                    <a:cubicBezTo>
                      <a:pt x="38036" y="484922"/>
                      <a:pt x="113988" y="411891"/>
                      <a:pt x="203085" y="411891"/>
                    </a:cubicBezTo>
                    <a:cubicBezTo>
                      <a:pt x="204546" y="411891"/>
                      <a:pt x="206006" y="411891"/>
                      <a:pt x="207467" y="411891"/>
                    </a:cubicBezTo>
                    <a:cubicBezTo>
                      <a:pt x="222073" y="411891"/>
                      <a:pt x="235219" y="414813"/>
                      <a:pt x="248364" y="417734"/>
                    </a:cubicBezTo>
                    <a:lnTo>
                      <a:pt x="286340" y="427958"/>
                    </a:lnTo>
                    <a:lnTo>
                      <a:pt x="295104" y="389982"/>
                    </a:lnTo>
                    <a:cubicBezTo>
                      <a:pt x="317013" y="289200"/>
                      <a:pt x="407571" y="214709"/>
                      <a:pt x="509813" y="214709"/>
                    </a:cubicBezTo>
                    <a:cubicBezTo>
                      <a:pt x="511274" y="214709"/>
                      <a:pt x="512735" y="214709"/>
                      <a:pt x="515656" y="214709"/>
                    </a:cubicBezTo>
                    <a:cubicBezTo>
                      <a:pt x="547789" y="216170"/>
                      <a:pt x="577001" y="222012"/>
                      <a:pt x="604753" y="235158"/>
                    </a:cubicBezTo>
                    <a:lnTo>
                      <a:pt x="639808" y="252685"/>
                    </a:lnTo>
                    <a:lnTo>
                      <a:pt x="654414" y="216170"/>
                    </a:lnTo>
                    <a:cubicBezTo>
                      <a:pt x="693850" y="106624"/>
                      <a:pt x="790251" y="36515"/>
                      <a:pt x="895415" y="36515"/>
                    </a:cubicBezTo>
                    <a:moveTo>
                      <a:pt x="895415" y="0"/>
                    </a:moveTo>
                    <a:cubicBezTo>
                      <a:pt x="771263" y="0"/>
                      <a:pt x="664638" y="83255"/>
                      <a:pt x="617899" y="203024"/>
                    </a:cubicBezTo>
                    <a:cubicBezTo>
                      <a:pt x="585765" y="188418"/>
                      <a:pt x="552171" y="179655"/>
                      <a:pt x="514195" y="178194"/>
                    </a:cubicBezTo>
                    <a:cubicBezTo>
                      <a:pt x="512735" y="178194"/>
                      <a:pt x="509813" y="178194"/>
                      <a:pt x="508353" y="178194"/>
                    </a:cubicBezTo>
                    <a:cubicBezTo>
                      <a:pt x="385661" y="178194"/>
                      <a:pt x="283419" y="264370"/>
                      <a:pt x="258588" y="382679"/>
                    </a:cubicBezTo>
                    <a:cubicBezTo>
                      <a:pt x="242522" y="378297"/>
                      <a:pt x="224994" y="375376"/>
                      <a:pt x="208928" y="375376"/>
                    </a:cubicBezTo>
                    <a:cubicBezTo>
                      <a:pt x="207467" y="375376"/>
                      <a:pt x="206006" y="375376"/>
                      <a:pt x="204546" y="375376"/>
                    </a:cubicBezTo>
                    <a:cubicBezTo>
                      <a:pt x="93539" y="373916"/>
                      <a:pt x="2982" y="463013"/>
                      <a:pt x="60" y="574019"/>
                    </a:cubicBezTo>
                    <a:cubicBezTo>
                      <a:pt x="-2861" y="686486"/>
                      <a:pt x="100842" y="790189"/>
                      <a:pt x="211849" y="793110"/>
                    </a:cubicBezTo>
                    <a:cubicBezTo>
                      <a:pt x="214770" y="793110"/>
                      <a:pt x="223534" y="793110"/>
                      <a:pt x="235219" y="793110"/>
                    </a:cubicBezTo>
                    <a:cubicBezTo>
                      <a:pt x="371055" y="793110"/>
                      <a:pt x="1012263" y="790189"/>
                      <a:pt x="1146640" y="790189"/>
                    </a:cubicBezTo>
                    <a:cubicBezTo>
                      <a:pt x="1159785" y="790189"/>
                      <a:pt x="1167088" y="790189"/>
                      <a:pt x="1170009" y="790189"/>
                    </a:cubicBezTo>
                    <a:cubicBezTo>
                      <a:pt x="1171470" y="790189"/>
                      <a:pt x="1172931" y="790189"/>
                      <a:pt x="1174391" y="790189"/>
                    </a:cubicBezTo>
                    <a:cubicBezTo>
                      <a:pt x="1288319" y="790189"/>
                      <a:pt x="1383258" y="682104"/>
                      <a:pt x="1386180" y="549188"/>
                    </a:cubicBezTo>
                    <a:cubicBezTo>
                      <a:pt x="1389101" y="417734"/>
                      <a:pt x="1304386" y="308188"/>
                      <a:pt x="1193379" y="297964"/>
                    </a:cubicBezTo>
                    <a:cubicBezTo>
                      <a:pt x="1178773" y="134376"/>
                      <a:pt x="1054621" y="4382"/>
                      <a:pt x="901257" y="0"/>
                    </a:cubicBezTo>
                    <a:cubicBezTo>
                      <a:pt x="901257" y="0"/>
                      <a:pt x="898336" y="0"/>
                      <a:pt x="895415" y="0"/>
                    </a:cubicBezTo>
                    <a:lnTo>
                      <a:pt x="895415" y="0"/>
                    </a:lnTo>
                    <a:close/>
                  </a:path>
                </a:pathLst>
              </a:custGeom>
              <a:solidFill>
                <a:schemeClr val="tx2"/>
              </a:solidFill>
              <a:ln w="14538" cap="flat">
                <a:solidFill>
                  <a:schemeClr val="bg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1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99" b="1" i="0" u="none" strike="noStrike" kern="1200" cap="none" spc="0" normalizeH="0" baseline="0" noProof="0" dirty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  <a:latin typeface="Metropolis"/>
                  <a:ea typeface="+mn-ea"/>
                  <a:cs typeface="+mn-cs"/>
                </a:endParaRPr>
              </a:p>
            </p:txBody>
          </p:sp>
        </p:grpSp>
      </p:grpSp>
      <p:cxnSp>
        <p:nvCxnSpPr>
          <p:cNvPr id="82" name="肘形连接符 81">
            <a:extLst>
              <a:ext uri="{FF2B5EF4-FFF2-40B4-BE49-F238E27FC236}">
                <a16:creationId xmlns:a16="http://schemas.microsoft.com/office/drawing/2014/main" id="{A02440D6-B0E3-DD44-8A91-3DD2875640E8}"/>
              </a:ext>
            </a:extLst>
          </p:cNvPr>
          <p:cNvCxnSpPr>
            <a:cxnSpLocks/>
          </p:cNvCxnSpPr>
          <p:nvPr/>
        </p:nvCxnSpPr>
        <p:spPr>
          <a:xfrm rot="5400000">
            <a:off x="3743452" y="2950599"/>
            <a:ext cx="1776432" cy="1655890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线箭头连接符 87">
            <a:extLst>
              <a:ext uri="{FF2B5EF4-FFF2-40B4-BE49-F238E27FC236}">
                <a16:creationId xmlns:a16="http://schemas.microsoft.com/office/drawing/2014/main" id="{838A0BBC-E3C0-7C44-B86B-0E9D2F264A85}"/>
              </a:ext>
            </a:extLst>
          </p:cNvPr>
          <p:cNvCxnSpPr>
            <a:cxnSpLocks/>
          </p:cNvCxnSpPr>
          <p:nvPr/>
        </p:nvCxnSpPr>
        <p:spPr>
          <a:xfrm>
            <a:off x="5928818" y="2891592"/>
            <a:ext cx="0" cy="18164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文本框 88">
            <a:extLst>
              <a:ext uri="{FF2B5EF4-FFF2-40B4-BE49-F238E27FC236}">
                <a16:creationId xmlns:a16="http://schemas.microsoft.com/office/drawing/2014/main" id="{773CD269-2E4D-4343-A4F2-D8CE5564B25E}"/>
              </a:ext>
            </a:extLst>
          </p:cNvPr>
          <p:cNvSpPr txBox="1"/>
          <p:nvPr/>
        </p:nvSpPr>
        <p:spPr>
          <a:xfrm>
            <a:off x="866584" y="4723018"/>
            <a:ext cx="3343501" cy="892552"/>
          </a:xfrm>
          <a:prstGeom prst="rect">
            <a:avLst/>
          </a:prstGeom>
          <a:solidFill>
            <a:srgbClr val="00B050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dirty="0"/>
              <a:t>One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unified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Architecture</a:t>
            </a:r>
          </a:p>
          <a:p>
            <a:pPr algn="ctr"/>
            <a:r>
              <a:rPr kumimoji="1" lang="en-US" altLang="zh-CN" sz="1600" dirty="0">
                <a:solidFill>
                  <a:schemeClr val="bg1"/>
                </a:solidFill>
              </a:rPr>
              <a:t>HCI-Based</a:t>
            </a:r>
          </a:p>
          <a:p>
            <a:pPr algn="ctr"/>
            <a:r>
              <a:rPr kumimoji="1" lang="en-US" altLang="zh-CN" sz="1600" dirty="0">
                <a:solidFill>
                  <a:schemeClr val="bg1"/>
                </a:solidFill>
              </a:rPr>
              <a:t>Software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defined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datacenter</a:t>
            </a:r>
            <a:r>
              <a:rPr kumimoji="1" lang="zh-CN" altLang="en-US" dirty="0"/>
              <a:t>   </a:t>
            </a: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id="{9FFB54C2-BA8E-4748-9D3C-B813807DD74E}"/>
              </a:ext>
            </a:extLst>
          </p:cNvPr>
          <p:cNvSpPr txBox="1"/>
          <p:nvPr/>
        </p:nvSpPr>
        <p:spPr>
          <a:xfrm>
            <a:off x="4388716" y="4723018"/>
            <a:ext cx="3289567" cy="861774"/>
          </a:xfrm>
          <a:prstGeom prst="rect">
            <a:avLst/>
          </a:prstGeom>
          <a:solidFill>
            <a:srgbClr val="00B050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dirty="0"/>
              <a:t>Consistent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Experience</a:t>
            </a:r>
          </a:p>
          <a:p>
            <a:pPr algn="ctr"/>
            <a:r>
              <a:rPr kumimoji="1" lang="en-US" altLang="zh-CN" sz="1600" dirty="0">
                <a:solidFill>
                  <a:schemeClr val="bg1"/>
                </a:solidFill>
              </a:rPr>
              <a:t>VM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&amp;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Container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&amp;Secure</a:t>
            </a:r>
          </a:p>
          <a:p>
            <a:pPr algn="ctr"/>
            <a:r>
              <a:rPr kumimoji="1" lang="en-US" altLang="zh-CN" sz="1600" dirty="0">
                <a:solidFill>
                  <a:schemeClr val="bg1"/>
                </a:solidFill>
              </a:rPr>
              <a:t>Backup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&amp;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DR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02" name="文本框 101">
            <a:extLst>
              <a:ext uri="{FF2B5EF4-FFF2-40B4-BE49-F238E27FC236}">
                <a16:creationId xmlns:a16="http://schemas.microsoft.com/office/drawing/2014/main" id="{B61F2807-B298-4847-B71D-C984A26DBEEC}"/>
              </a:ext>
            </a:extLst>
          </p:cNvPr>
          <p:cNvSpPr txBox="1"/>
          <p:nvPr/>
        </p:nvSpPr>
        <p:spPr>
          <a:xfrm>
            <a:off x="7794658" y="4723017"/>
            <a:ext cx="3289567" cy="861774"/>
          </a:xfrm>
          <a:prstGeom prst="rect">
            <a:avLst/>
          </a:prstGeom>
          <a:solidFill>
            <a:srgbClr val="00B050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dirty="0"/>
              <a:t>Superior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Service</a:t>
            </a:r>
            <a:r>
              <a:rPr kumimoji="1" lang="zh-CN" altLang="en-US" b="1" dirty="0"/>
              <a:t> </a:t>
            </a:r>
            <a:endParaRPr kumimoji="1" lang="en-US" altLang="zh-CN" b="1" dirty="0"/>
          </a:p>
          <a:p>
            <a:pPr algn="ctr"/>
            <a:r>
              <a:rPr kumimoji="1" lang="en-US" altLang="zh-CN" sz="1600" dirty="0">
                <a:solidFill>
                  <a:schemeClr val="bg1"/>
                </a:solidFill>
              </a:rPr>
              <a:t>Automation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M&amp;O</a:t>
            </a:r>
          </a:p>
          <a:p>
            <a:pPr algn="ctr"/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Proactive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&amp;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add-value</a:t>
            </a:r>
            <a:r>
              <a:rPr kumimoji="1" lang="zh-CN" altLang="en-US" sz="1600" dirty="0">
                <a:solidFill>
                  <a:schemeClr val="bg1"/>
                </a:solidFill>
              </a:rPr>
              <a:t> </a:t>
            </a:r>
            <a:r>
              <a:rPr kumimoji="1" lang="en-US" altLang="zh-CN" sz="1600" dirty="0">
                <a:solidFill>
                  <a:schemeClr val="bg1"/>
                </a:solidFill>
              </a:rPr>
              <a:t>service</a:t>
            </a:r>
          </a:p>
        </p:txBody>
      </p:sp>
      <p:cxnSp>
        <p:nvCxnSpPr>
          <p:cNvPr id="103" name="肘形连接符 102">
            <a:extLst>
              <a:ext uri="{FF2B5EF4-FFF2-40B4-BE49-F238E27FC236}">
                <a16:creationId xmlns:a16="http://schemas.microsoft.com/office/drawing/2014/main" id="{6F57A61B-1E92-304C-A5EC-CD404F9A6044}"/>
              </a:ext>
            </a:extLst>
          </p:cNvPr>
          <p:cNvCxnSpPr>
            <a:cxnSpLocks/>
          </p:cNvCxnSpPr>
          <p:nvPr/>
        </p:nvCxnSpPr>
        <p:spPr>
          <a:xfrm rot="16200000" flipH="1">
            <a:off x="6329454" y="2930071"/>
            <a:ext cx="1824916" cy="1731091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4500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矩形 130">
            <a:extLst>
              <a:ext uri="{FF2B5EF4-FFF2-40B4-BE49-F238E27FC236}">
                <a16:creationId xmlns:a16="http://schemas.microsoft.com/office/drawing/2014/main" id="{0B1B47B0-1F85-9F40-BB95-7B7DD92D0195}"/>
              </a:ext>
            </a:extLst>
          </p:cNvPr>
          <p:cNvSpPr/>
          <p:nvPr/>
        </p:nvSpPr>
        <p:spPr>
          <a:xfrm>
            <a:off x="33177" y="797179"/>
            <a:ext cx="12011721" cy="598454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0000FF"/>
              </a:highlight>
            </a:endParaRPr>
          </a:p>
        </p:txBody>
      </p:sp>
      <p:sp>
        <p:nvSpPr>
          <p:cNvPr id="6" name="标题 5">
            <a:extLst>
              <a:ext uri="{FF2B5EF4-FFF2-40B4-BE49-F238E27FC236}">
                <a16:creationId xmlns:a16="http://schemas.microsoft.com/office/drawing/2014/main" id="{5D7FD74A-9111-DA4F-84E0-EAC0EC6E4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052" y="262537"/>
            <a:ext cx="8850500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SANGFOR Managed</a:t>
            </a:r>
            <a:r>
              <a:rPr lang="zh-CN" altLang="en-US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Cloud Architecture</a:t>
            </a:r>
            <a:r>
              <a:rPr lang="zh-CN" altLang="en-US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rPr>
              <a:t>O</a:t>
            </a:r>
            <a:r>
              <a:rPr lang="en-US" altLang="zh-CN" dirty="0">
                <a:latin typeface="Century Gothic" panose="020B0502020202020204" pitchFamily="34" charset="0"/>
                <a:ea typeface="微软雅黑" charset="-122"/>
              </a:rPr>
              <a:t>verview</a:t>
            </a:r>
            <a:endParaRPr lang="en-US" altLang="zh-CN" sz="2800" b="1" dirty="0">
              <a:solidFill>
                <a:srgbClr val="345692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pic>
        <p:nvPicPr>
          <p:cNvPr id="70" name="图片 32" descr="icon3-1024_复制-16.png">
            <a:extLst>
              <a:ext uri="{FF2B5EF4-FFF2-40B4-BE49-F238E27FC236}">
                <a16:creationId xmlns:a16="http://schemas.microsoft.com/office/drawing/2014/main" id="{197D3897-802E-7E4B-B3CE-FD14C33A007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8872" y="1153910"/>
            <a:ext cx="1436765" cy="1435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" name="Group 59">
            <a:extLst>
              <a:ext uri="{FF2B5EF4-FFF2-40B4-BE49-F238E27FC236}">
                <a16:creationId xmlns:a16="http://schemas.microsoft.com/office/drawing/2014/main" id="{C50EDA54-562E-0542-96AB-5392FEFAED79}"/>
              </a:ext>
            </a:extLst>
          </p:cNvPr>
          <p:cNvGrpSpPr/>
          <p:nvPr/>
        </p:nvGrpSpPr>
        <p:grpSpPr>
          <a:xfrm>
            <a:off x="147102" y="1150846"/>
            <a:ext cx="10602553" cy="5630876"/>
            <a:chOff x="1428713" y="1238237"/>
            <a:chExt cx="10602553" cy="5630876"/>
          </a:xfrm>
        </p:grpSpPr>
        <p:pic>
          <p:nvPicPr>
            <p:cNvPr id="72" name="图片 28" descr="拓补图相关图标_复制(1)-26.png">
              <a:extLst>
                <a:ext uri="{FF2B5EF4-FFF2-40B4-BE49-F238E27FC236}">
                  <a16:creationId xmlns:a16="http://schemas.microsoft.com/office/drawing/2014/main" id="{B6A58FC1-96A3-4944-A82B-05710AE100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19184" y="5377301"/>
              <a:ext cx="1350962" cy="1322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3" name="组 16">
              <a:extLst>
                <a:ext uri="{FF2B5EF4-FFF2-40B4-BE49-F238E27FC236}">
                  <a16:creationId xmlns:a16="http://schemas.microsoft.com/office/drawing/2014/main" id="{E1592F2B-2490-7640-9CF0-E0E3676AF6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14775" y="5453063"/>
              <a:ext cx="5637213" cy="1416050"/>
              <a:chOff x="2821084" y="5124762"/>
              <a:chExt cx="7353569" cy="2035512"/>
            </a:xfrm>
          </p:grpSpPr>
          <p:grpSp>
            <p:nvGrpSpPr>
              <p:cNvPr id="126" name="组 14">
                <a:extLst>
                  <a:ext uri="{FF2B5EF4-FFF2-40B4-BE49-F238E27FC236}">
                    <a16:creationId xmlns:a16="http://schemas.microsoft.com/office/drawing/2014/main" id="{214356A6-73E1-DA44-8A5E-1A037E19F80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21084" y="5357859"/>
                <a:ext cx="5465556" cy="1802415"/>
                <a:chOff x="2821084" y="5357859"/>
                <a:chExt cx="5465556" cy="1802415"/>
              </a:xfrm>
            </p:grpSpPr>
            <p:pic>
              <p:nvPicPr>
                <p:cNvPr id="128" name="图片 30" descr="1129第二批_复制-11.png">
                  <a:extLst>
                    <a:ext uri="{FF2B5EF4-FFF2-40B4-BE49-F238E27FC236}">
                      <a16:creationId xmlns:a16="http://schemas.microsoft.com/office/drawing/2014/main" id="{A568C32D-BA88-3C46-B9CE-5977151BE17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21084" y="5440040"/>
                  <a:ext cx="1864871" cy="17202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29" name="图片 49" descr="0927第一批_复制-09.png">
                  <a:extLst>
                    <a:ext uri="{FF2B5EF4-FFF2-40B4-BE49-F238E27FC236}">
                      <a16:creationId xmlns:a16="http://schemas.microsoft.com/office/drawing/2014/main" id="{6336DF0E-7D8B-F848-B2DD-42CB5C3613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12373" y="5357859"/>
                  <a:ext cx="1487488" cy="14874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0" name="图片 48" descr="0927第一批_复制-08.png">
                  <a:extLst>
                    <a:ext uri="{FF2B5EF4-FFF2-40B4-BE49-F238E27FC236}">
                      <a16:creationId xmlns:a16="http://schemas.microsoft.com/office/drawing/2014/main" id="{C0041364-A145-8844-A41B-7548F500086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918215" y="5397914"/>
                  <a:ext cx="1368425" cy="13700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127" name="图片 12" descr="0927第一批_复制-01.png">
                <a:extLst>
                  <a:ext uri="{FF2B5EF4-FFF2-40B4-BE49-F238E27FC236}">
                    <a16:creationId xmlns:a16="http://schemas.microsoft.com/office/drawing/2014/main" id="{903829D0-A65D-144B-9968-0322A4001F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63919" y="5124762"/>
                <a:ext cx="1710734" cy="17107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4" name="Group 63">
              <a:extLst>
                <a:ext uri="{FF2B5EF4-FFF2-40B4-BE49-F238E27FC236}">
                  <a16:creationId xmlns:a16="http://schemas.microsoft.com/office/drawing/2014/main" id="{61A2890F-256F-3346-B662-728F508FB805}"/>
                </a:ext>
              </a:extLst>
            </p:cNvPr>
            <p:cNvGrpSpPr/>
            <p:nvPr/>
          </p:nvGrpSpPr>
          <p:grpSpPr>
            <a:xfrm>
              <a:off x="1428713" y="1238237"/>
              <a:ext cx="10602553" cy="5313378"/>
              <a:chOff x="1428713" y="1238237"/>
              <a:chExt cx="10602553" cy="5313378"/>
            </a:xfrm>
          </p:grpSpPr>
          <p:grpSp>
            <p:nvGrpSpPr>
              <p:cNvPr id="76" name="组 42">
                <a:extLst>
                  <a:ext uri="{FF2B5EF4-FFF2-40B4-BE49-F238E27FC236}">
                    <a16:creationId xmlns:a16="http://schemas.microsoft.com/office/drawing/2014/main" id="{A3F4380C-075A-8D4C-8D7F-93B36F90F64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28713" y="1238237"/>
                <a:ext cx="10602553" cy="5313378"/>
                <a:chOff x="1589258" y="1255299"/>
                <a:chExt cx="10602345" cy="5314097"/>
              </a:xfrm>
            </p:grpSpPr>
            <p:sp>
              <p:nvSpPr>
                <p:cNvPr id="90" name="矩形 1">
                  <a:extLst>
                    <a:ext uri="{FF2B5EF4-FFF2-40B4-BE49-F238E27FC236}">
                      <a16:creationId xmlns:a16="http://schemas.microsoft.com/office/drawing/2014/main" id="{1397D285-DC95-2C41-A992-DC09A1EE72FE}"/>
                    </a:ext>
                  </a:extLst>
                </p:cNvPr>
                <p:cNvSpPr/>
                <p:nvPr/>
              </p:nvSpPr>
              <p:spPr bwMode="auto">
                <a:xfrm>
                  <a:off x="1600408" y="4667313"/>
                  <a:ext cx="1493808" cy="1902083"/>
                </a:xfrm>
                <a:prstGeom prst="rect">
                  <a:avLst/>
                </a:prstGeom>
                <a:solidFill>
                  <a:srgbClr val="79BD28">
                    <a:alpha val="11000"/>
                  </a:srgbClr>
                </a:solidFill>
                <a:ln w="9525" cap="flat" cmpd="sng" algn="ctr">
                  <a:solidFill>
                    <a:srgbClr val="79BD28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r>
                    <a:rPr lang="en-US" altLang="zh-CN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Hyper</a:t>
                  </a:r>
                  <a:r>
                    <a:rPr lang="zh-CN" altLang="en-US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 </a:t>
                  </a:r>
                  <a:r>
                    <a:rPr lang="en-US" altLang="zh-CN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Converged</a:t>
                  </a:r>
                  <a:r>
                    <a:rPr lang="zh-CN" altLang="en-US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 </a:t>
                  </a:r>
                  <a:r>
                    <a:rPr lang="en-US" altLang="zh-CN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Infrastructure</a:t>
                  </a:r>
                  <a:endParaRPr lang="zh-CN" altLang="en-US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91" name="矩形 15">
                  <a:extLst>
                    <a:ext uri="{FF2B5EF4-FFF2-40B4-BE49-F238E27FC236}">
                      <a16:creationId xmlns:a16="http://schemas.microsoft.com/office/drawing/2014/main" id="{2D5D74CD-1567-104A-8232-F6A8BB0D3CE7}"/>
                    </a:ext>
                  </a:extLst>
                </p:cNvPr>
                <p:cNvSpPr/>
                <p:nvPr/>
              </p:nvSpPr>
              <p:spPr bwMode="auto">
                <a:xfrm>
                  <a:off x="3143343" y="4666453"/>
                  <a:ext cx="8853397" cy="1900267"/>
                </a:xfrm>
                <a:prstGeom prst="rect">
                  <a:avLst/>
                </a:prstGeom>
                <a:noFill/>
                <a:ln w="6350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endParaRPr lang="en-US" altLang="zh-CN" sz="1400" b="1"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92" name="圆角矩形 7">
                  <a:extLst>
                    <a:ext uri="{FF2B5EF4-FFF2-40B4-BE49-F238E27FC236}">
                      <a16:creationId xmlns:a16="http://schemas.microsoft.com/office/drawing/2014/main" id="{B0D255B7-D8BE-1347-9E0F-4C51752EE292}"/>
                    </a:ext>
                  </a:extLst>
                </p:cNvPr>
                <p:cNvSpPr/>
                <p:nvPr/>
              </p:nvSpPr>
              <p:spPr bwMode="auto">
                <a:xfrm>
                  <a:off x="3172677" y="4776389"/>
                  <a:ext cx="1416022" cy="884358"/>
                </a:xfrm>
                <a:prstGeom prst="roundRect">
                  <a:avLst/>
                </a:prstGeom>
                <a:noFill/>
                <a:ln w="9525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r>
                    <a:rPr lang="en-US" altLang="zh-CN" sz="1400" b="1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aSV</a:t>
                  </a:r>
                  <a:endParaRPr lang="zh-CN" altLang="en-US" sz="1400" b="1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93" name="圆角矩形 18">
                  <a:extLst>
                    <a:ext uri="{FF2B5EF4-FFF2-40B4-BE49-F238E27FC236}">
                      <a16:creationId xmlns:a16="http://schemas.microsoft.com/office/drawing/2014/main" id="{5C6454BD-4403-CC48-A222-C823C41D9343}"/>
                    </a:ext>
                  </a:extLst>
                </p:cNvPr>
                <p:cNvSpPr/>
                <p:nvPr/>
              </p:nvSpPr>
              <p:spPr bwMode="auto">
                <a:xfrm>
                  <a:off x="4734179" y="4805654"/>
                  <a:ext cx="1417610" cy="884358"/>
                </a:xfrm>
                <a:prstGeom prst="roundRect">
                  <a:avLst/>
                </a:prstGeom>
                <a:noFill/>
                <a:ln w="9525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r>
                    <a:rPr lang="en-US" altLang="zh-CN" sz="1400" b="1" dirty="0" err="1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aSAN</a:t>
                  </a:r>
                  <a:endParaRPr lang="zh-CN" altLang="en-US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pic>
              <p:nvPicPr>
                <p:cNvPr id="94" name="图片 14" descr="0927第一批_复制-03.png">
                  <a:extLst>
                    <a:ext uri="{FF2B5EF4-FFF2-40B4-BE49-F238E27FC236}">
                      <a16:creationId xmlns:a16="http://schemas.microsoft.com/office/drawing/2014/main" id="{C7E72E6A-3FDA-2A40-9670-27D8297C88F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51748" y="4983129"/>
                  <a:ext cx="899401" cy="7665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95" name="圆角矩形 21">
                  <a:extLst>
                    <a:ext uri="{FF2B5EF4-FFF2-40B4-BE49-F238E27FC236}">
                      <a16:creationId xmlns:a16="http://schemas.microsoft.com/office/drawing/2014/main" id="{EE831603-962F-1241-A667-9056F2FA923E}"/>
                    </a:ext>
                  </a:extLst>
                </p:cNvPr>
                <p:cNvSpPr/>
                <p:nvPr/>
              </p:nvSpPr>
              <p:spPr bwMode="auto">
                <a:xfrm>
                  <a:off x="6288180" y="4805654"/>
                  <a:ext cx="1416022" cy="884358"/>
                </a:xfrm>
                <a:prstGeom prst="roundRect">
                  <a:avLst/>
                </a:prstGeom>
                <a:noFill/>
                <a:ln w="9525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r>
                    <a:rPr lang="en-US" altLang="zh-CN" sz="1400" b="1" err="1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aNET</a:t>
                  </a:r>
                  <a:endParaRPr lang="zh-CN" altLang="en-US" sz="1400" b="1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pic>
              <p:nvPicPr>
                <p:cNvPr id="96" name="图片 31" descr="0927第一批_复制-02.png">
                  <a:extLst>
                    <a:ext uri="{FF2B5EF4-FFF2-40B4-BE49-F238E27FC236}">
                      <a16:creationId xmlns:a16="http://schemas.microsoft.com/office/drawing/2014/main" id="{359592F0-FB57-274E-9212-44C0D2B8D29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456414" y="4857593"/>
                  <a:ext cx="994265" cy="9712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97" name="圆角矩形 25">
                  <a:extLst>
                    <a:ext uri="{FF2B5EF4-FFF2-40B4-BE49-F238E27FC236}">
                      <a16:creationId xmlns:a16="http://schemas.microsoft.com/office/drawing/2014/main" id="{56D3DD1F-62CB-E747-AEC2-24273D77750D}"/>
                    </a:ext>
                  </a:extLst>
                </p:cNvPr>
                <p:cNvSpPr/>
                <p:nvPr/>
              </p:nvSpPr>
              <p:spPr bwMode="auto">
                <a:xfrm>
                  <a:off x="7822124" y="4805654"/>
                  <a:ext cx="1416022" cy="884358"/>
                </a:xfrm>
                <a:prstGeom prst="roundRect">
                  <a:avLst/>
                </a:prstGeom>
                <a:noFill/>
                <a:ln w="9525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r>
                    <a:rPr lang="en-US" altLang="zh-CN" sz="1400" b="1" dirty="0" err="1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aSEC</a:t>
                  </a:r>
                  <a:endParaRPr lang="zh-CN" altLang="en-US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pic>
              <p:nvPicPr>
                <p:cNvPr id="98" name="图片 27">
                  <a:extLst>
                    <a:ext uri="{FF2B5EF4-FFF2-40B4-BE49-F238E27FC236}">
                      <a16:creationId xmlns:a16="http://schemas.microsoft.com/office/drawing/2014/main" id="{A3C2FD74-A22D-E14C-8C7B-08F2CC70DF2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1024" y="5158437"/>
                  <a:ext cx="363673" cy="4339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99" name="圆角矩形 28">
                  <a:extLst>
                    <a:ext uri="{FF2B5EF4-FFF2-40B4-BE49-F238E27FC236}">
                      <a16:creationId xmlns:a16="http://schemas.microsoft.com/office/drawing/2014/main" id="{D1A4DB46-DD83-CC4E-9FF0-75A943B16EAA}"/>
                    </a:ext>
                  </a:extLst>
                </p:cNvPr>
                <p:cNvSpPr/>
                <p:nvPr/>
              </p:nvSpPr>
              <p:spPr bwMode="auto">
                <a:xfrm>
                  <a:off x="9366557" y="4827135"/>
                  <a:ext cx="1415687" cy="884358"/>
                </a:xfrm>
                <a:prstGeom prst="roundRect">
                  <a:avLst/>
                </a:prstGeom>
                <a:noFill/>
                <a:ln w="9525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r>
                    <a:rPr lang="zh-CN" altLang="en-US" sz="1400" b="1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 </a:t>
                  </a:r>
                  <a:r>
                    <a:rPr lang="en-US" altLang="zh-CN" sz="1400" b="1" err="1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vGPU</a:t>
                  </a:r>
                  <a:endParaRPr lang="zh-CN" altLang="en-US" sz="1400" b="1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pic>
              <p:nvPicPr>
                <p:cNvPr id="100" name="图片 18" descr="icon3-1024_复制-21.png">
                  <a:extLst>
                    <a:ext uri="{FF2B5EF4-FFF2-40B4-BE49-F238E27FC236}">
                      <a16:creationId xmlns:a16="http://schemas.microsoft.com/office/drawing/2014/main" id="{CDD33CE0-971D-5A4D-B853-EC5B0C5BBE9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639337" y="4948032"/>
                  <a:ext cx="883844" cy="8201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01" name="图片 29" descr="拓补图相关图标_复制(1)-35.png">
                  <a:extLst>
                    <a:ext uri="{FF2B5EF4-FFF2-40B4-BE49-F238E27FC236}">
                      <a16:creationId xmlns:a16="http://schemas.microsoft.com/office/drawing/2014/main" id="{2CEA61DD-F6CB-704E-A0F1-F36958B8A56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59381" y="4843065"/>
                  <a:ext cx="1346288" cy="112459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02" name="矩形 101">
                  <a:extLst>
                    <a:ext uri="{FF2B5EF4-FFF2-40B4-BE49-F238E27FC236}">
                      <a16:creationId xmlns:a16="http://schemas.microsoft.com/office/drawing/2014/main" id="{5FF53A8E-62A6-CF43-AC32-2CDE21B27B97}"/>
                    </a:ext>
                  </a:extLst>
                </p:cNvPr>
                <p:cNvSpPr/>
                <p:nvPr/>
              </p:nvSpPr>
              <p:spPr bwMode="auto">
                <a:xfrm>
                  <a:off x="1589258" y="3195070"/>
                  <a:ext cx="1493808" cy="1450444"/>
                </a:xfrm>
                <a:prstGeom prst="rect">
                  <a:avLst/>
                </a:prstGeom>
                <a:solidFill>
                  <a:srgbClr val="79BD28">
                    <a:alpha val="11000"/>
                  </a:srgbClr>
                </a:solidFill>
                <a:ln w="9525" cap="flat" cmpd="sng" algn="ctr">
                  <a:solidFill>
                    <a:srgbClr val="79BD28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r>
                    <a:rPr lang="en-US" altLang="zh-CN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Cloud</a:t>
                  </a:r>
                  <a:r>
                    <a:rPr lang="zh-CN" altLang="en-US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 </a:t>
                  </a:r>
                  <a:r>
                    <a:rPr lang="en-US" altLang="zh-CN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Service</a:t>
                  </a:r>
                  <a:r>
                    <a:rPr lang="zh-CN" altLang="en-US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 </a:t>
                  </a:r>
                  <a:r>
                    <a:rPr lang="en-US" altLang="zh-CN" sz="1400" b="1" dirty="0" err="1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catelog</a:t>
                  </a:r>
                  <a:endParaRPr lang="en-US" altLang="zh-CN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03" name="矩形 102">
                  <a:extLst>
                    <a:ext uri="{FF2B5EF4-FFF2-40B4-BE49-F238E27FC236}">
                      <a16:creationId xmlns:a16="http://schemas.microsoft.com/office/drawing/2014/main" id="{7453CD5D-70EF-6542-9B1E-E5838505BE55}"/>
                    </a:ext>
                  </a:extLst>
                </p:cNvPr>
                <p:cNvSpPr/>
                <p:nvPr/>
              </p:nvSpPr>
              <p:spPr bwMode="auto">
                <a:xfrm>
                  <a:off x="3194169" y="3220904"/>
                  <a:ext cx="1705000" cy="1351146"/>
                </a:xfrm>
                <a:prstGeom prst="rect">
                  <a:avLst/>
                </a:prstGeom>
                <a:solidFill>
                  <a:srgbClr val="00B0F0">
                    <a:alpha val="25000"/>
                  </a:srgb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endParaRPr lang="en-US" altLang="zh-CN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05" name="矩形 9">
                  <a:extLst>
                    <a:ext uri="{FF2B5EF4-FFF2-40B4-BE49-F238E27FC236}">
                      <a16:creationId xmlns:a16="http://schemas.microsoft.com/office/drawing/2014/main" id="{B432AB6C-04FB-B248-8AC4-672CFF94C0D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92922" y="3393088"/>
                  <a:ext cx="1307491" cy="269130"/>
                </a:xfrm>
                <a:prstGeom prst="rect">
                  <a:avLst/>
                </a:prstGeom>
                <a:noFill/>
                <a:ln w="9525">
                  <a:solidFill>
                    <a:schemeClr val="bg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1pPr>
                  <a:lvl2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2pPr>
                  <a:lvl3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3pPr>
                  <a:lvl4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4pPr>
                  <a:lvl5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5pPr>
                  <a:lvl6pPr marL="22844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6pPr>
                  <a:lvl7pPr marL="27416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7pPr>
                  <a:lvl8pPr marL="31988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8pPr>
                  <a:lvl9pPr marL="36560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9pPr>
                </a:lstStyle>
                <a:p>
                  <a:pPr algn="ctr">
                    <a:buFont typeface="Arial" charset="0"/>
                    <a:buNone/>
                  </a:pPr>
                  <a:r>
                    <a:rPr lang="en-US" altLang="zh-CN" sz="11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Cloud</a:t>
                  </a:r>
                  <a:r>
                    <a:rPr lang="zh-CN" altLang="en-US" sz="11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 </a:t>
                  </a:r>
                  <a:r>
                    <a:rPr lang="en-US" altLang="zh-CN" sz="11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Servers</a:t>
                  </a:r>
                  <a:endPara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06" name="矩形 45">
                  <a:extLst>
                    <a:ext uri="{FF2B5EF4-FFF2-40B4-BE49-F238E27FC236}">
                      <a16:creationId xmlns:a16="http://schemas.microsoft.com/office/drawing/2014/main" id="{55F869B7-E97F-7245-881C-5B9C0A8169A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400163" y="3793025"/>
                  <a:ext cx="1307491" cy="286101"/>
                </a:xfrm>
                <a:prstGeom prst="rect">
                  <a:avLst/>
                </a:prstGeom>
                <a:noFill/>
                <a:ln w="9525">
                  <a:solidFill>
                    <a:schemeClr val="bg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1pPr>
                  <a:lvl2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2pPr>
                  <a:lvl3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3pPr>
                  <a:lvl4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4pPr>
                  <a:lvl5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5pPr>
                  <a:lvl6pPr marL="22844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6pPr>
                  <a:lvl7pPr marL="27416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7pPr>
                  <a:lvl8pPr marL="31988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8pPr>
                  <a:lvl9pPr marL="36560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9pPr>
                </a:lstStyle>
                <a:p>
                  <a:pPr algn="ctr">
                    <a:buFont typeface="Arial" charset="0"/>
                    <a:buNone/>
                  </a:pPr>
                  <a:r>
                    <a:rPr lang="en-US" altLang="zh-CN" sz="11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Storage</a:t>
                  </a:r>
                  <a:r>
                    <a:rPr lang="zh-CN" altLang="en-US" sz="11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 </a:t>
                  </a:r>
                  <a:r>
                    <a:rPr lang="en-US" altLang="zh-CN" sz="11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Service</a:t>
                  </a:r>
                  <a:endPara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07" name="矩形 48">
                  <a:extLst>
                    <a:ext uri="{FF2B5EF4-FFF2-40B4-BE49-F238E27FC236}">
                      <a16:creationId xmlns:a16="http://schemas.microsoft.com/office/drawing/2014/main" id="{8E549A48-B75C-384F-A2AF-37122E5FB9AD}"/>
                    </a:ext>
                  </a:extLst>
                </p:cNvPr>
                <p:cNvSpPr/>
                <p:nvPr/>
              </p:nvSpPr>
              <p:spPr bwMode="auto">
                <a:xfrm>
                  <a:off x="5026166" y="3224079"/>
                  <a:ext cx="2074078" cy="1367023"/>
                </a:xfrm>
                <a:prstGeom prst="rect">
                  <a:avLst/>
                </a:prstGeom>
                <a:solidFill>
                  <a:srgbClr val="00B0F0">
                    <a:alpha val="25000"/>
                  </a:srgb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endParaRPr lang="en-US" altLang="zh-CN" sz="1400" b="1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09" name="矩形 51">
                  <a:extLst>
                    <a:ext uri="{FF2B5EF4-FFF2-40B4-BE49-F238E27FC236}">
                      <a16:creationId xmlns:a16="http://schemas.microsoft.com/office/drawing/2014/main" id="{7CC05860-61D4-E540-A7E9-700D7AA6B0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01177" y="3362094"/>
                  <a:ext cx="1733875" cy="292253"/>
                </a:xfrm>
                <a:prstGeom prst="rect">
                  <a:avLst/>
                </a:prstGeom>
                <a:noFill/>
                <a:ln w="9525">
                  <a:solidFill>
                    <a:schemeClr val="bg1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1pPr>
                  <a:lvl2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2pPr>
                  <a:lvl3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3pPr>
                  <a:lvl4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4pPr>
                  <a:lvl5pPr defTabSz="911225"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5pPr>
                  <a:lvl6pPr marL="22844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6pPr>
                  <a:lvl7pPr marL="27416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7pPr>
                  <a:lvl8pPr marL="31988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8pPr>
                  <a:lvl9pPr marL="3656013" indent="1588" defTabSz="9112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charset="0"/>
                      <a:ea typeface="宋体" charset="-122"/>
                    </a:defRPr>
                  </a:lvl9pPr>
                </a:lstStyle>
                <a:p>
                  <a:pPr algn="ctr">
                    <a:buFont typeface="Arial" charset="0"/>
                    <a:buNone/>
                  </a:pPr>
                  <a:r>
                    <a:rPr lang="en-US" altLang="zh-CN" sz="11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Dedicated</a:t>
                  </a:r>
                  <a:r>
                    <a:rPr lang="zh-CN" altLang="en-US" sz="11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 </a:t>
                  </a:r>
                  <a:r>
                    <a:rPr lang="en-US" altLang="zh-CN" sz="11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</a:rPr>
                    <a:t>Hosted</a:t>
                  </a:r>
                  <a:endPara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111" name="矩形 57">
                  <a:extLst>
                    <a:ext uri="{FF2B5EF4-FFF2-40B4-BE49-F238E27FC236}">
                      <a16:creationId xmlns:a16="http://schemas.microsoft.com/office/drawing/2014/main" id="{F8BCC706-0C58-B043-8487-FA2A36EB1C0E}"/>
                    </a:ext>
                  </a:extLst>
                </p:cNvPr>
                <p:cNvSpPr/>
                <p:nvPr/>
              </p:nvSpPr>
              <p:spPr bwMode="auto">
                <a:xfrm>
                  <a:off x="1600408" y="1604611"/>
                  <a:ext cx="1493808" cy="1528108"/>
                </a:xfrm>
                <a:prstGeom prst="rect">
                  <a:avLst/>
                </a:prstGeom>
                <a:solidFill>
                  <a:srgbClr val="79BD28">
                    <a:alpha val="11000"/>
                  </a:srgbClr>
                </a:solidFill>
                <a:ln w="9525" cap="flat" cmpd="sng" algn="ctr">
                  <a:solidFill>
                    <a:srgbClr val="79BD28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r>
                    <a:rPr lang="en-US" altLang="zh-CN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Business</a:t>
                  </a:r>
                  <a:r>
                    <a:rPr lang="zh-CN" altLang="en-US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 </a:t>
                  </a:r>
                  <a:r>
                    <a:rPr lang="en-US" altLang="zh-CN" sz="1400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宋体" pitchFamily="2" charset="-122"/>
                    </a:rPr>
                    <a:t>Operation</a:t>
                  </a:r>
                </a:p>
              </p:txBody>
            </p:sp>
            <p:sp>
              <p:nvSpPr>
                <p:cNvPr id="112" name="矩形 58">
                  <a:extLst>
                    <a:ext uri="{FF2B5EF4-FFF2-40B4-BE49-F238E27FC236}">
                      <a16:creationId xmlns:a16="http://schemas.microsoft.com/office/drawing/2014/main" id="{D757CA1A-396B-5F40-9A74-7D69F6EF0139}"/>
                    </a:ext>
                  </a:extLst>
                </p:cNvPr>
                <p:cNvSpPr/>
                <p:nvPr/>
              </p:nvSpPr>
              <p:spPr bwMode="auto">
                <a:xfrm>
                  <a:off x="3143344" y="2393705"/>
                  <a:ext cx="4505321" cy="731936"/>
                </a:xfrm>
                <a:prstGeom prst="rect">
                  <a:avLst/>
                </a:prstGeom>
                <a:noFill/>
                <a:ln w="6350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endParaRPr lang="en-US" altLang="zh-CN" sz="1400" b="1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14" name="文本框 11">
                  <a:extLst>
                    <a:ext uri="{FF2B5EF4-FFF2-40B4-BE49-F238E27FC236}">
                      <a16:creationId xmlns:a16="http://schemas.microsoft.com/office/drawing/2014/main" id="{F7F73D61-FC1F-F84E-9B2E-98775AC82FB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921102" y="2571244"/>
                  <a:ext cx="3680899" cy="30781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buFont typeface="Arial" charset="0"/>
                    <a:buNone/>
                  </a:pPr>
                  <a:r>
                    <a:rPr kumimoji="1" lang="en-US" altLang="zh-CN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Ticket, Metering</a:t>
                  </a:r>
                  <a:r>
                    <a:rPr kumimoji="1" lang="zh-CN" altLang="en-US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 </a:t>
                  </a:r>
                  <a:r>
                    <a:rPr kumimoji="1" lang="en-US" altLang="zh-CN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&amp;API</a:t>
                  </a:r>
                </a:p>
              </p:txBody>
            </p:sp>
            <p:sp>
              <p:nvSpPr>
                <p:cNvPr id="115" name="矩形 65">
                  <a:extLst>
                    <a:ext uri="{FF2B5EF4-FFF2-40B4-BE49-F238E27FC236}">
                      <a16:creationId xmlns:a16="http://schemas.microsoft.com/office/drawing/2014/main" id="{83AE1B5B-C680-D04E-BDCA-CBA193FA9CB8}"/>
                    </a:ext>
                  </a:extLst>
                </p:cNvPr>
                <p:cNvSpPr/>
                <p:nvPr/>
              </p:nvSpPr>
              <p:spPr bwMode="auto">
                <a:xfrm>
                  <a:off x="7728038" y="2393705"/>
                  <a:ext cx="4268703" cy="731936"/>
                </a:xfrm>
                <a:prstGeom prst="rect">
                  <a:avLst/>
                </a:prstGeom>
                <a:noFill/>
                <a:ln w="6350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endParaRPr lang="en-US" altLang="zh-CN" sz="1400" b="1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16" name="文本框 70">
                  <a:extLst>
                    <a:ext uri="{FF2B5EF4-FFF2-40B4-BE49-F238E27FC236}">
                      <a16:creationId xmlns:a16="http://schemas.microsoft.com/office/drawing/2014/main" id="{3851D516-21D4-4C4C-9F70-DE28C08B95A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510705" y="2634099"/>
                  <a:ext cx="3680898" cy="30781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buFont typeface="Arial" charset="0"/>
                    <a:buNone/>
                  </a:pPr>
                  <a:r>
                    <a:rPr kumimoji="1" lang="en-US" altLang="zh-CN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Monitoring</a:t>
                  </a:r>
                  <a:r>
                    <a:rPr kumimoji="1" lang="zh-CN" altLang="en-US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 </a:t>
                  </a:r>
                  <a:r>
                    <a:rPr kumimoji="1" lang="en-US" altLang="zh-CN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&amp;Report</a:t>
                  </a:r>
                </a:p>
              </p:txBody>
            </p:sp>
            <p:sp>
              <p:nvSpPr>
                <p:cNvPr id="117" name="矩形 73">
                  <a:extLst>
                    <a:ext uri="{FF2B5EF4-FFF2-40B4-BE49-F238E27FC236}">
                      <a16:creationId xmlns:a16="http://schemas.microsoft.com/office/drawing/2014/main" id="{EF39DB69-19F6-B743-9EB3-54F9797939FE}"/>
                    </a:ext>
                  </a:extLst>
                </p:cNvPr>
                <p:cNvSpPr/>
                <p:nvPr/>
              </p:nvSpPr>
              <p:spPr bwMode="auto">
                <a:xfrm>
                  <a:off x="3143344" y="1604610"/>
                  <a:ext cx="4505321" cy="730349"/>
                </a:xfrm>
                <a:prstGeom prst="rect">
                  <a:avLst/>
                </a:prstGeom>
                <a:noFill/>
                <a:ln w="6350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endParaRPr lang="en-US" altLang="zh-CN" sz="1400" b="1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18" name="文本框 78">
                  <a:extLst>
                    <a:ext uri="{FF2B5EF4-FFF2-40B4-BE49-F238E27FC236}">
                      <a16:creationId xmlns:a16="http://schemas.microsoft.com/office/drawing/2014/main" id="{7E512648-CCDE-D541-9F14-CD263CF56D8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921102" y="1781075"/>
                  <a:ext cx="3680898" cy="30781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buFont typeface="Arial" charset="0"/>
                    <a:buNone/>
                  </a:pPr>
                  <a:r>
                    <a:rPr kumimoji="1" lang="en-US" altLang="zh-CN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Multiple</a:t>
                  </a:r>
                  <a:r>
                    <a:rPr kumimoji="1" lang="zh-CN" altLang="en-US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 </a:t>
                  </a:r>
                  <a:r>
                    <a:rPr kumimoji="1" lang="en-US" altLang="zh-CN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Tenant</a:t>
                  </a:r>
                </a:p>
              </p:txBody>
            </p:sp>
            <p:pic>
              <p:nvPicPr>
                <p:cNvPr id="119" name="图片 13" descr="拓补图相关图标_复制(1)-02.png">
                  <a:extLst>
                    <a:ext uri="{FF2B5EF4-FFF2-40B4-BE49-F238E27FC236}">
                      <a16:creationId xmlns:a16="http://schemas.microsoft.com/office/drawing/2014/main" id="{D641E376-29C6-AE42-836D-C8E11C47C0F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28283" y="1255299"/>
                  <a:ext cx="1451419" cy="14725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20" name="矩形 80">
                  <a:extLst>
                    <a:ext uri="{FF2B5EF4-FFF2-40B4-BE49-F238E27FC236}">
                      <a16:creationId xmlns:a16="http://schemas.microsoft.com/office/drawing/2014/main" id="{8D688135-5606-0D4C-9A4B-6AF6AF1D2B04}"/>
                    </a:ext>
                  </a:extLst>
                </p:cNvPr>
                <p:cNvSpPr/>
                <p:nvPr/>
              </p:nvSpPr>
              <p:spPr bwMode="auto">
                <a:xfrm>
                  <a:off x="7718513" y="1609373"/>
                  <a:ext cx="4284578" cy="730349"/>
                </a:xfrm>
                <a:prstGeom prst="rect">
                  <a:avLst/>
                </a:prstGeom>
                <a:noFill/>
                <a:ln w="6350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endParaRPr lang="en-US" altLang="zh-CN" sz="1400" b="1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21" name="文本框 81">
                  <a:extLst>
                    <a:ext uri="{FF2B5EF4-FFF2-40B4-BE49-F238E27FC236}">
                      <a16:creationId xmlns:a16="http://schemas.microsoft.com/office/drawing/2014/main" id="{0991855D-BE76-0045-B5CC-965E2CBC071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487801" y="1813219"/>
                  <a:ext cx="3507353" cy="30781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buFont typeface="Arial" charset="0"/>
                    <a:buNone/>
                  </a:pPr>
                  <a:r>
                    <a:rPr kumimoji="1" lang="en-US" altLang="zh-CN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Service</a:t>
                  </a:r>
                  <a:r>
                    <a:rPr kumimoji="1" lang="zh-CN" altLang="en-US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 </a:t>
                  </a:r>
                  <a:r>
                    <a:rPr kumimoji="1" lang="en-US" altLang="zh-CN" sz="1400" b="1" dirty="0">
                      <a:solidFill>
                        <a:srgbClr val="00B0F0"/>
                      </a:solidFill>
                      <a:latin typeface="Century Gothic" panose="020B0502020202020204" pitchFamily="34" charset="0"/>
                    </a:rPr>
                    <a:t>Portal</a:t>
                  </a:r>
                </a:p>
              </p:txBody>
            </p:sp>
            <p:sp>
              <p:nvSpPr>
                <p:cNvPr id="122" name="矩形 87">
                  <a:extLst>
                    <a:ext uri="{FF2B5EF4-FFF2-40B4-BE49-F238E27FC236}">
                      <a16:creationId xmlns:a16="http://schemas.microsoft.com/office/drawing/2014/main" id="{EF77BE40-D1D7-F84C-8E8F-7C92B607E72B}"/>
                    </a:ext>
                  </a:extLst>
                </p:cNvPr>
                <p:cNvSpPr/>
                <p:nvPr/>
              </p:nvSpPr>
              <p:spPr bwMode="auto">
                <a:xfrm>
                  <a:off x="3141840" y="3165334"/>
                  <a:ext cx="8854901" cy="1451172"/>
                </a:xfrm>
                <a:prstGeom prst="rect">
                  <a:avLst/>
                </a:prstGeom>
                <a:noFill/>
                <a:ln w="6350" cap="flat" cmpd="sng" algn="ctr">
                  <a:solidFill>
                    <a:srgbClr val="00B0F0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 algn="ctr" defTabSz="912495">
                    <a:buFont typeface="Arial" pitchFamily="34" charset="0"/>
                    <a:buNone/>
                    <a:defRPr/>
                  </a:pPr>
                  <a:endParaRPr lang="en-US" altLang="zh-CN" sz="1400" b="1">
                    <a:latin typeface="Century Gothic" panose="020B0502020202020204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77" name="圆角矩形 28">
                <a:extLst>
                  <a:ext uri="{FF2B5EF4-FFF2-40B4-BE49-F238E27FC236}">
                    <a16:creationId xmlns:a16="http://schemas.microsoft.com/office/drawing/2014/main" id="{72374450-24EE-4B4E-8213-DE3DB75D6A88}"/>
                  </a:ext>
                </a:extLst>
              </p:cNvPr>
              <p:cNvSpPr/>
              <p:nvPr/>
            </p:nvSpPr>
            <p:spPr bwMode="auto">
              <a:xfrm>
                <a:off x="9785738" y="5749761"/>
                <a:ext cx="1416050" cy="738188"/>
              </a:xfrm>
              <a:prstGeom prst="roundRect">
                <a:avLst/>
              </a:prstGeom>
              <a:noFill/>
              <a:ln w="9525" cap="flat" cmpd="sng" algn="ctr">
                <a:solidFill>
                  <a:srgbClr val="00B0F0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defTabSz="912495">
                  <a:buFont typeface="Arial" pitchFamily="34" charset="0"/>
                  <a:buNone/>
                  <a:defRPr/>
                </a:pPr>
                <a:r>
                  <a:rPr lang="en-US" altLang="zh-CN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rPr>
                  <a:t>External</a:t>
                </a:r>
                <a:r>
                  <a:rPr lang="zh-CN" altLang="en-US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rPr>
                  <a:t> </a:t>
                </a:r>
                <a:r>
                  <a:rPr lang="en-US" altLang="zh-CN" sz="14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宋体" pitchFamily="2" charset="-122"/>
                  </a:rPr>
                  <a:t>storage</a:t>
                </a:r>
                <a:endParaRPr lang="zh-CN" altLang="en-US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宋体" pitchFamily="2" charset="-122"/>
                </a:endParaRPr>
              </a:p>
            </p:txBody>
          </p:sp>
          <p:sp>
            <p:nvSpPr>
              <p:cNvPr id="78" name="矩形 48">
                <a:extLst>
                  <a:ext uri="{FF2B5EF4-FFF2-40B4-BE49-F238E27FC236}">
                    <a16:creationId xmlns:a16="http://schemas.microsoft.com/office/drawing/2014/main" id="{88843A3B-6B5D-1549-9A3D-80F5B525F7A6}"/>
                  </a:ext>
                </a:extLst>
              </p:cNvPr>
              <p:cNvSpPr/>
              <p:nvPr/>
            </p:nvSpPr>
            <p:spPr bwMode="auto">
              <a:xfrm>
                <a:off x="6998582" y="3206750"/>
                <a:ext cx="2553406" cy="1366838"/>
              </a:xfrm>
              <a:prstGeom prst="rect">
                <a:avLst/>
              </a:prstGeom>
              <a:solidFill>
                <a:srgbClr val="00B0F0">
                  <a:alpha val="25000"/>
                </a:srgb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ctr" defTabSz="912495">
                  <a:buFont typeface="Arial" pitchFamily="34" charset="0"/>
                  <a:buNone/>
                  <a:defRPr/>
                </a:pPr>
                <a:endPara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ea typeface="宋体" pitchFamily="2" charset="-122"/>
                </a:endParaRPr>
              </a:p>
            </p:txBody>
          </p:sp>
          <p:sp>
            <p:nvSpPr>
              <p:cNvPr id="79" name="矩形 48">
                <a:extLst>
                  <a:ext uri="{FF2B5EF4-FFF2-40B4-BE49-F238E27FC236}">
                    <a16:creationId xmlns:a16="http://schemas.microsoft.com/office/drawing/2014/main" id="{636B76A6-FB4A-004E-AEDD-B53CE8368168}"/>
                  </a:ext>
                </a:extLst>
              </p:cNvPr>
              <p:cNvSpPr/>
              <p:nvPr/>
            </p:nvSpPr>
            <p:spPr bwMode="auto">
              <a:xfrm>
                <a:off x="9653269" y="3219450"/>
                <a:ext cx="2125898" cy="1366838"/>
              </a:xfrm>
              <a:prstGeom prst="rect">
                <a:avLst/>
              </a:prstGeom>
              <a:solidFill>
                <a:srgbClr val="00B0F0">
                  <a:alpha val="25000"/>
                </a:srgb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algn="ctr" defTabSz="912495">
                  <a:buFont typeface="Arial" pitchFamily="34" charset="0"/>
                  <a:buNone/>
                  <a:defRPr/>
                </a:pPr>
                <a:endPara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ea typeface="宋体" pitchFamily="2" charset="-122"/>
                </a:endParaRPr>
              </a:p>
            </p:txBody>
          </p:sp>
          <p:sp>
            <p:nvSpPr>
              <p:cNvPr id="81" name="矩形 51">
                <a:extLst>
                  <a:ext uri="{FF2B5EF4-FFF2-40B4-BE49-F238E27FC236}">
                    <a16:creationId xmlns:a16="http://schemas.microsoft.com/office/drawing/2014/main" id="{45DE3986-E97F-E745-8254-FBBFCB533C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36201" y="4153269"/>
                <a:ext cx="1774319" cy="247796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Cloud</a:t>
                </a:r>
                <a:r>
                  <a: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b="1" dirty="0" err="1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Backup&amp;DR</a:t>
                </a:r>
                <a:endParaRPr lang="zh-CN" altLang="en-US" sz="11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2" name="矩形 55">
                <a:extLst>
                  <a:ext uri="{FF2B5EF4-FFF2-40B4-BE49-F238E27FC236}">
                    <a16:creationId xmlns:a16="http://schemas.microsoft.com/office/drawing/2014/main" id="{76533AAD-6CC8-0A4F-87C1-9B3B85F6B6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48391" y="4137025"/>
                <a:ext cx="2453348" cy="306388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Host</a:t>
                </a:r>
                <a:r>
                  <a: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Security</a:t>
                </a:r>
                <a:r>
                  <a: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Service</a:t>
                </a:r>
                <a:endParaRPr lang="zh-CN" altLang="en-US" sz="11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3" name="矩形 55">
                <a:extLst>
                  <a:ext uri="{FF2B5EF4-FFF2-40B4-BE49-F238E27FC236}">
                    <a16:creationId xmlns:a16="http://schemas.microsoft.com/office/drawing/2014/main" id="{D1CA7E85-E99E-D643-A2B8-628FEB7B93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87387" y="3351547"/>
                <a:ext cx="1196048" cy="306387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Load</a:t>
                </a:r>
                <a:r>
                  <a: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Balance</a:t>
                </a:r>
                <a:endParaRPr lang="zh-CN" altLang="en-US" sz="11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4" name="矩形 55">
                <a:extLst>
                  <a:ext uri="{FF2B5EF4-FFF2-40B4-BE49-F238E27FC236}">
                    <a16:creationId xmlns:a16="http://schemas.microsoft.com/office/drawing/2014/main" id="{270ACA00-3CFE-7D42-A783-001BDB271B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24232" y="3764662"/>
                <a:ext cx="1206317" cy="307975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Elastic</a:t>
                </a:r>
                <a:r>
                  <a: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IP</a:t>
                </a:r>
                <a:endParaRPr lang="zh-CN" altLang="en-US" sz="11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6" name="矩形 55">
                <a:extLst>
                  <a:ext uri="{FF2B5EF4-FFF2-40B4-BE49-F238E27FC236}">
                    <a16:creationId xmlns:a16="http://schemas.microsoft.com/office/drawing/2014/main" id="{DA9F74BA-F51F-FE48-A8EB-50700B43D6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45502" y="3745269"/>
                <a:ext cx="1441596" cy="307975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>
                  <a:buFont typeface="Arial" charset="0"/>
                  <a:buNone/>
                </a:pP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Virtual</a:t>
                </a:r>
                <a:r>
                  <a: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Desktop</a:t>
                </a:r>
                <a:endParaRPr lang="zh-CN" altLang="en-US" sz="11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7" name="矩形 55">
                <a:extLst>
                  <a:ext uri="{FF2B5EF4-FFF2-40B4-BE49-F238E27FC236}">
                    <a16:creationId xmlns:a16="http://schemas.microsoft.com/office/drawing/2014/main" id="{1DA462FD-A219-7645-A9EE-9106E18716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125017" y="3297673"/>
                <a:ext cx="993726" cy="307975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Data</a:t>
                </a:r>
                <a:r>
                  <a: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Base</a:t>
                </a:r>
                <a:endParaRPr lang="zh-CN" altLang="en-US" sz="11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8" name="矩形 55">
                <a:extLst>
                  <a:ext uri="{FF2B5EF4-FFF2-40B4-BE49-F238E27FC236}">
                    <a16:creationId xmlns:a16="http://schemas.microsoft.com/office/drawing/2014/main" id="{67F4610A-13F4-E640-A44F-C76842EE25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31647" y="4134680"/>
                <a:ext cx="1991828" cy="307975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1pPr>
                <a:lvl2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2pPr>
                <a:lvl3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3pPr>
                <a:lvl4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4pPr>
                <a:lvl5pPr defTabSz="911225"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5pPr>
                <a:lvl6pPr marL="22844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6pPr>
                <a:lvl7pPr marL="27416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7pPr>
                <a:lvl8pPr marL="31988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8pPr>
                <a:lvl9pPr marL="3656013" indent="1588" defTabSz="91122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charset="0"/>
                    <a:ea typeface="宋体" charset="-122"/>
                  </a:defRPr>
                </a:lvl9pPr>
              </a:lstStyle>
              <a:p>
                <a:pPr algn="ctr">
                  <a:buFont typeface="Arial" charset="0"/>
                  <a:buNone/>
                </a:pP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SaaS</a:t>
                </a:r>
                <a:r>
                  <a:rPr lang="zh-CN" altLang="en-US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altLang="zh-CN" sz="11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Service</a:t>
                </a:r>
                <a:endParaRPr lang="zh-CN" altLang="en-US" sz="11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75" name="圆角矩形 28">
              <a:extLst>
                <a:ext uri="{FF2B5EF4-FFF2-40B4-BE49-F238E27FC236}">
                  <a16:creationId xmlns:a16="http://schemas.microsoft.com/office/drawing/2014/main" id="{EF76FDD7-C39B-C841-A96A-87B90ECEC847}"/>
                </a:ext>
              </a:extLst>
            </p:cNvPr>
            <p:cNvSpPr/>
            <p:nvPr/>
          </p:nvSpPr>
          <p:spPr bwMode="auto">
            <a:xfrm>
              <a:off x="10744354" y="4791030"/>
              <a:ext cx="1034813" cy="884238"/>
            </a:xfrm>
            <a:prstGeom prst="roundRect">
              <a:avLst/>
            </a:prstGeom>
            <a:noFill/>
            <a:ln w="9525" cap="flat" cmpd="sng" algn="ctr">
              <a:solidFill>
                <a:srgbClr val="00B0F0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 defTabSz="912495">
                <a:buFont typeface="Arial" pitchFamily="34" charset="0"/>
                <a:buNone/>
                <a:defRPr/>
              </a:pPr>
              <a:r>
                <a: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ea typeface="宋体" pitchFamily="2" charset="-122"/>
                </a:rPr>
                <a:t>VMware</a:t>
              </a:r>
            </a:p>
            <a:p>
              <a:pPr algn="ctr" defTabSz="912495">
                <a:buFont typeface="Arial" pitchFamily="34" charset="0"/>
                <a:buNone/>
                <a:defRPr/>
              </a:pPr>
              <a:r>
                <a:rPr lang="en-US" altLang="zh-CN" sz="1400" b="1">
                  <a:solidFill>
                    <a:schemeClr val="bg1"/>
                  </a:solidFill>
                  <a:latin typeface="Century Gothic" panose="020B0502020202020204" pitchFamily="34" charset="0"/>
                  <a:ea typeface="宋体" pitchFamily="2" charset="-122"/>
                </a:rPr>
                <a:t>vSphere</a:t>
              </a:r>
              <a:endParaRPr lang="zh-CN" altLang="en-US" sz="1400" b="1">
                <a:solidFill>
                  <a:schemeClr val="bg1"/>
                </a:solidFill>
                <a:latin typeface="Century Gothic" panose="020B0502020202020204" pitchFamily="34" charset="0"/>
                <a:ea typeface="宋体" pitchFamily="2" charset="-122"/>
              </a:endParaRPr>
            </a:p>
          </p:txBody>
        </p:sp>
      </p:grpSp>
      <p:sp>
        <p:nvSpPr>
          <p:cNvPr id="132" name="矩形 45">
            <a:extLst>
              <a:ext uri="{FF2B5EF4-FFF2-40B4-BE49-F238E27FC236}">
                <a16:creationId xmlns:a16="http://schemas.microsoft.com/office/drawing/2014/main" id="{7DA7A234-D6DA-1540-A6F0-C569239A89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3752" y="4113301"/>
            <a:ext cx="1307517" cy="286062"/>
          </a:xfrm>
          <a:prstGeom prst="rect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1pPr>
            <a:lvl2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2pPr>
            <a:lvl3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3pPr>
            <a:lvl4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4pPr>
            <a:lvl5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5pPr>
            <a:lvl6pPr marL="22844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6pPr>
            <a:lvl7pPr marL="27416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7pPr>
            <a:lvl8pPr marL="31988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8pPr>
            <a:lvl9pPr marL="36560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9pPr>
          </a:lstStyle>
          <a:p>
            <a:pPr algn="ctr">
              <a:buFont typeface="Arial" charset="0"/>
              <a:buNone/>
            </a:pPr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Virtual</a:t>
            </a:r>
            <a:r>
              <a:rPr lang="zh-CN" alt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Network</a:t>
            </a:r>
            <a:endParaRPr lang="zh-CN" altLang="en-US" sz="1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103">
            <a:extLst>
              <a:ext uri="{FF2B5EF4-FFF2-40B4-BE49-F238E27FC236}">
                <a16:creationId xmlns:a16="http://schemas.microsoft.com/office/drawing/2014/main" id="{3CF9F3CF-B048-4E4A-AB4F-60B52DE4BEBB}"/>
              </a:ext>
            </a:extLst>
          </p:cNvPr>
          <p:cNvSpPr/>
          <p:nvPr/>
        </p:nvSpPr>
        <p:spPr>
          <a:xfrm>
            <a:off x="10753715" y="1531369"/>
            <a:ext cx="886511" cy="292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8565">
              <a:lnSpc>
                <a:spcPct val="120000"/>
              </a:lnSpc>
            </a:pPr>
            <a:r>
              <a:rPr kumimoji="1" lang="en-US" altLang="zh-CN" sz="1200" b="1" dirty="0">
                <a:solidFill>
                  <a:schemeClr val="bg1"/>
                </a:solidFill>
                <a:ea typeface="微软雅黑" pitchFamily="34" charset="-122"/>
                <a:sym typeface="微软雅黑" pitchFamily="34" charset="-122"/>
              </a:rPr>
              <a:t>Migration</a:t>
            </a:r>
            <a:endParaRPr kumimoji="1" lang="zh-CN" altLang="en-US" sz="1200" b="1" dirty="0">
              <a:solidFill>
                <a:schemeClr val="bg1"/>
              </a:solidFill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2" name="圆角矩形 64">
            <a:extLst>
              <a:ext uri="{FF2B5EF4-FFF2-40B4-BE49-F238E27FC236}">
                <a16:creationId xmlns:a16="http://schemas.microsoft.com/office/drawing/2014/main" id="{214FDD2C-BA1F-4A46-A741-49BB1F88A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23818" y="2292113"/>
            <a:ext cx="1036513" cy="280014"/>
          </a:xfrm>
          <a:prstGeom prst="roundRect">
            <a:avLst>
              <a:gd name="adj" fmla="val 9083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defTabSz="1218565"/>
            <a:r>
              <a:rPr lang="en-US" altLang="zh-CN" sz="1050" b="1" dirty="0">
                <a:solidFill>
                  <a:schemeClr val="bg1"/>
                </a:solidFill>
                <a:ea typeface="微软雅黑" pitchFamily="34" charset="-122"/>
                <a:sym typeface="Arial Unicode MS" panose="020B0604020202020204" pitchFamily="34" charset="-122"/>
              </a:rPr>
              <a:t>DB Migration</a:t>
            </a:r>
            <a:endParaRPr lang="zh-CN" altLang="en-US" sz="1050" b="1" dirty="0">
              <a:solidFill>
                <a:schemeClr val="bg1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63" name="圆角矩形 64">
            <a:extLst>
              <a:ext uri="{FF2B5EF4-FFF2-40B4-BE49-F238E27FC236}">
                <a16:creationId xmlns:a16="http://schemas.microsoft.com/office/drawing/2014/main" id="{372EC5A6-721E-2D40-8329-5F0765F7A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23819" y="1901487"/>
            <a:ext cx="1036513" cy="306926"/>
          </a:xfrm>
          <a:prstGeom prst="roundRect">
            <a:avLst>
              <a:gd name="adj" fmla="val 9083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defTabSz="1218565"/>
            <a:r>
              <a:rPr lang="en-US" altLang="zh-CN" sz="1200" b="1" dirty="0">
                <a:solidFill>
                  <a:schemeClr val="bg1"/>
                </a:solidFill>
                <a:ea typeface="微软雅黑" pitchFamily="34" charset="-122"/>
                <a:sym typeface="Arial Unicode MS" panose="020B0604020202020204" pitchFamily="34" charset="-122"/>
              </a:rPr>
              <a:t>P2V Tools</a:t>
            </a:r>
            <a:endParaRPr lang="zh-CN" altLang="en-US" sz="1200" b="1" dirty="0">
              <a:solidFill>
                <a:schemeClr val="bg1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64" name="矩形 3">
            <a:extLst>
              <a:ext uri="{FF2B5EF4-FFF2-40B4-BE49-F238E27FC236}">
                <a16:creationId xmlns:a16="http://schemas.microsoft.com/office/drawing/2014/main" id="{A998F707-81C2-E44F-833E-13EBBC16F916}"/>
              </a:ext>
            </a:extLst>
          </p:cNvPr>
          <p:cNvSpPr/>
          <p:nvPr/>
        </p:nvSpPr>
        <p:spPr>
          <a:xfrm>
            <a:off x="10660972" y="1500111"/>
            <a:ext cx="1238584" cy="1451936"/>
          </a:xfrm>
          <a:prstGeom prst="rect">
            <a:avLst/>
          </a:prstGeom>
          <a:noFill/>
          <a:ln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5" name="矩形 109">
            <a:extLst>
              <a:ext uri="{FF2B5EF4-FFF2-40B4-BE49-F238E27FC236}">
                <a16:creationId xmlns:a16="http://schemas.microsoft.com/office/drawing/2014/main" id="{C1D3E01F-07ED-4744-8CF9-F9F07946BCAB}"/>
              </a:ext>
            </a:extLst>
          </p:cNvPr>
          <p:cNvSpPr/>
          <p:nvPr/>
        </p:nvSpPr>
        <p:spPr>
          <a:xfrm>
            <a:off x="10714682" y="3060623"/>
            <a:ext cx="1184873" cy="1373328"/>
          </a:xfrm>
          <a:prstGeom prst="rect">
            <a:avLst/>
          </a:prstGeom>
          <a:noFill/>
          <a:ln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6" name="矩形 110">
            <a:extLst>
              <a:ext uri="{FF2B5EF4-FFF2-40B4-BE49-F238E27FC236}">
                <a16:creationId xmlns:a16="http://schemas.microsoft.com/office/drawing/2014/main" id="{9FA51A94-0744-A347-AE17-484F3808891B}"/>
              </a:ext>
            </a:extLst>
          </p:cNvPr>
          <p:cNvSpPr/>
          <p:nvPr/>
        </p:nvSpPr>
        <p:spPr>
          <a:xfrm>
            <a:off x="10845555" y="3738101"/>
            <a:ext cx="893579" cy="513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8565">
              <a:lnSpc>
                <a:spcPct val="120000"/>
              </a:lnSpc>
            </a:pPr>
            <a:r>
              <a:rPr kumimoji="1" lang="en-US" altLang="zh-CN" sz="1200" b="1" dirty="0">
                <a:solidFill>
                  <a:schemeClr val="bg1"/>
                </a:solidFill>
                <a:ea typeface="微软雅黑" pitchFamily="34" charset="-122"/>
                <a:sym typeface="微软雅黑" pitchFamily="34" charset="-122"/>
              </a:rPr>
              <a:t>Disaster</a:t>
            </a:r>
          </a:p>
          <a:p>
            <a:pPr algn="ctr" defTabSz="1218565">
              <a:lnSpc>
                <a:spcPct val="120000"/>
              </a:lnSpc>
            </a:pPr>
            <a:r>
              <a:rPr kumimoji="1" lang="en-US" altLang="zh-CN" sz="1200" b="1" dirty="0">
                <a:solidFill>
                  <a:schemeClr val="bg1"/>
                </a:solidFill>
                <a:ea typeface="微软雅黑" pitchFamily="34" charset="-122"/>
                <a:sym typeface="微软雅黑" pitchFamily="34" charset="-122"/>
              </a:rPr>
              <a:t>Recovery</a:t>
            </a:r>
            <a:endParaRPr kumimoji="1" lang="zh-CN" altLang="en-US" sz="1200" b="1" dirty="0">
              <a:solidFill>
                <a:schemeClr val="bg1"/>
              </a:solidFill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7" name="矩形 111">
            <a:extLst>
              <a:ext uri="{FF2B5EF4-FFF2-40B4-BE49-F238E27FC236}">
                <a16:creationId xmlns:a16="http://schemas.microsoft.com/office/drawing/2014/main" id="{0161564E-012A-B148-A9D4-F44BD3442498}"/>
              </a:ext>
            </a:extLst>
          </p:cNvPr>
          <p:cNvSpPr/>
          <p:nvPr/>
        </p:nvSpPr>
        <p:spPr>
          <a:xfrm>
            <a:off x="10724603" y="4644316"/>
            <a:ext cx="1184872" cy="1817232"/>
          </a:xfrm>
          <a:prstGeom prst="rect">
            <a:avLst/>
          </a:prstGeom>
          <a:noFill/>
          <a:ln>
            <a:solidFill>
              <a:schemeClr val="accent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8" name="矩形 112">
            <a:extLst>
              <a:ext uri="{FF2B5EF4-FFF2-40B4-BE49-F238E27FC236}">
                <a16:creationId xmlns:a16="http://schemas.microsoft.com/office/drawing/2014/main" id="{9BBB68D7-2DCB-4740-908D-184630891B6A}"/>
              </a:ext>
            </a:extLst>
          </p:cNvPr>
          <p:cNvSpPr/>
          <p:nvPr/>
        </p:nvSpPr>
        <p:spPr>
          <a:xfrm>
            <a:off x="10956350" y="4738127"/>
            <a:ext cx="728205" cy="292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8565">
              <a:lnSpc>
                <a:spcPct val="120000"/>
              </a:lnSpc>
            </a:pPr>
            <a:r>
              <a:rPr kumimoji="1" lang="en-US" altLang="zh-CN" sz="1200" b="1" dirty="0">
                <a:solidFill>
                  <a:schemeClr val="bg1"/>
                </a:solidFill>
                <a:ea typeface="微软雅黑" pitchFamily="34" charset="-122"/>
                <a:sym typeface="微软雅黑" pitchFamily="34" charset="-122"/>
              </a:rPr>
              <a:t>Service</a:t>
            </a:r>
            <a:endParaRPr kumimoji="1" lang="zh-CN" altLang="en-US" sz="1200" b="1" dirty="0">
              <a:solidFill>
                <a:schemeClr val="bg1"/>
              </a:solidFill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9" name="圆角矩形 64">
            <a:extLst>
              <a:ext uri="{FF2B5EF4-FFF2-40B4-BE49-F238E27FC236}">
                <a16:creationId xmlns:a16="http://schemas.microsoft.com/office/drawing/2014/main" id="{2F8E43EF-3D5E-6B43-BE1F-57F2ABE21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2767" y="5084751"/>
            <a:ext cx="1036513" cy="306926"/>
          </a:xfrm>
          <a:prstGeom prst="roundRect">
            <a:avLst>
              <a:gd name="adj" fmla="val 9083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defTabSz="1218565"/>
            <a:r>
              <a:rPr lang="en-US" altLang="zh-CN" sz="1200" b="1" dirty="0">
                <a:solidFill>
                  <a:schemeClr val="bg1"/>
                </a:solidFill>
                <a:ea typeface="微软雅黑" pitchFamily="34" charset="-122"/>
                <a:sym typeface="Arial Unicode MS" panose="020B0604020202020204" pitchFamily="34" charset="-122"/>
              </a:rPr>
              <a:t>Consulting</a:t>
            </a:r>
            <a:endParaRPr lang="zh-CN" altLang="en-US" sz="1200" b="1" dirty="0">
              <a:solidFill>
                <a:schemeClr val="bg1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80" name="圆角矩形 64">
            <a:extLst>
              <a:ext uri="{FF2B5EF4-FFF2-40B4-BE49-F238E27FC236}">
                <a16:creationId xmlns:a16="http://schemas.microsoft.com/office/drawing/2014/main" id="{58E5BAE3-4408-4E48-816B-D8CB2DDC99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23557" y="5525186"/>
            <a:ext cx="1036513" cy="306926"/>
          </a:xfrm>
          <a:prstGeom prst="roundRect">
            <a:avLst>
              <a:gd name="adj" fmla="val 9083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defTabSz="1218565"/>
            <a:r>
              <a:rPr lang="en-US" altLang="zh-CN" sz="1200" b="1" dirty="0">
                <a:solidFill>
                  <a:schemeClr val="bg1"/>
                </a:solidFill>
                <a:ea typeface="微软雅黑" pitchFamily="34" charset="-122"/>
                <a:sym typeface="Arial Unicode MS" panose="020B0604020202020204" pitchFamily="34" charset="-122"/>
              </a:rPr>
              <a:t>Technical</a:t>
            </a:r>
          </a:p>
          <a:p>
            <a:pPr algn="ctr" defTabSz="1218565"/>
            <a:r>
              <a:rPr lang="en-US" altLang="zh-CN" sz="1200" b="1" dirty="0">
                <a:solidFill>
                  <a:schemeClr val="bg1"/>
                </a:solidFill>
                <a:ea typeface="微软雅黑" pitchFamily="34" charset="-122"/>
                <a:sym typeface="Arial Unicode MS" panose="020B0604020202020204" pitchFamily="34" charset="-122"/>
              </a:rPr>
              <a:t>support</a:t>
            </a:r>
            <a:endParaRPr lang="zh-CN" altLang="en-US" sz="1200" b="1" dirty="0">
              <a:solidFill>
                <a:schemeClr val="bg1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85" name="圆角矩形 64">
            <a:extLst>
              <a:ext uri="{FF2B5EF4-FFF2-40B4-BE49-F238E27FC236}">
                <a16:creationId xmlns:a16="http://schemas.microsoft.com/office/drawing/2014/main" id="{D54779C1-2B90-E545-97B2-B877F1957A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43399" y="3298785"/>
            <a:ext cx="1036513" cy="306926"/>
          </a:xfrm>
          <a:prstGeom prst="roundRect">
            <a:avLst>
              <a:gd name="adj" fmla="val 9083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defTabSz="1218565"/>
            <a:r>
              <a:rPr lang="en-US" altLang="zh-CN" sz="1400" b="1" dirty="0">
                <a:solidFill>
                  <a:schemeClr val="bg1"/>
                </a:solidFill>
                <a:ea typeface="微软雅黑" pitchFamily="34" charset="-122"/>
                <a:sym typeface="Arial Unicode MS" panose="020B0604020202020204" pitchFamily="34" charset="-122"/>
              </a:rPr>
              <a:t>Backup</a:t>
            </a:r>
            <a:endParaRPr lang="zh-CN" altLang="en-US" sz="1400" b="1" dirty="0">
              <a:solidFill>
                <a:schemeClr val="bg1"/>
              </a:solidFill>
              <a:ea typeface="微软雅黑" pitchFamily="34" charset="-122"/>
              <a:sym typeface="Arial Unicode MS" panose="020B0604020202020204" pitchFamily="34" charset="-122"/>
            </a:endParaRPr>
          </a:p>
        </p:txBody>
      </p:sp>
      <p:sp>
        <p:nvSpPr>
          <p:cNvPr id="104" name="矩形 51">
            <a:extLst>
              <a:ext uri="{FF2B5EF4-FFF2-40B4-BE49-F238E27FC236}">
                <a16:creationId xmlns:a16="http://schemas.microsoft.com/office/drawing/2014/main" id="{3A5603BD-BEFA-B846-9DBA-06FA44FEB3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1641" y="3700310"/>
            <a:ext cx="1733909" cy="266257"/>
          </a:xfrm>
          <a:prstGeom prst="rect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1pPr>
            <a:lvl2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2pPr>
            <a:lvl3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3pPr>
            <a:lvl4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4pPr>
            <a:lvl5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5pPr>
            <a:lvl6pPr marL="22844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6pPr>
            <a:lvl7pPr marL="27416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7pPr>
            <a:lvl8pPr marL="31988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8pPr>
            <a:lvl9pPr marL="36560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9pPr>
          </a:lstStyle>
          <a:p>
            <a:pPr algn="ctr">
              <a:buFont typeface="Arial" charset="0"/>
              <a:buNone/>
            </a:pPr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Container</a:t>
            </a:r>
            <a:r>
              <a:rPr lang="zh-CN" alt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Service</a:t>
            </a:r>
            <a:r>
              <a:rPr lang="zh-CN" alt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08" name="矩形 55">
            <a:extLst>
              <a:ext uri="{FF2B5EF4-FFF2-40B4-BE49-F238E27FC236}">
                <a16:creationId xmlns:a16="http://schemas.microsoft.com/office/drawing/2014/main" id="{F59878FD-7B5F-3F43-8B98-5A0E19003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1815" y="3315882"/>
            <a:ext cx="1124051" cy="307975"/>
          </a:xfrm>
          <a:prstGeom prst="rect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1pPr>
            <a:lvl2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2pPr>
            <a:lvl3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3pPr>
            <a:lvl4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4pPr>
            <a:lvl5pPr defTabSz="911225"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5pPr>
            <a:lvl6pPr marL="22844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6pPr>
            <a:lvl7pPr marL="27416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7pPr>
            <a:lvl8pPr marL="31988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8pPr>
            <a:lvl9pPr marL="3656013" indent="1588" defTabSz="9112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宋体" charset="-122"/>
              </a:defRPr>
            </a:lvl9pPr>
          </a:lstStyle>
          <a:p>
            <a:pPr>
              <a:buFont typeface="Arial" charset="0"/>
              <a:buNone/>
            </a:pPr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NAT</a:t>
            </a:r>
            <a:r>
              <a:rPr lang="zh-CN" alt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Gateway</a:t>
            </a:r>
            <a:endParaRPr lang="zh-CN" altLang="en-US" sz="1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0" name="图片 61">
            <a:extLst>
              <a:ext uri="{FF2B5EF4-FFF2-40B4-BE49-F238E27FC236}">
                <a16:creationId xmlns:a16="http://schemas.microsoft.com/office/drawing/2014/main" id="{B6D583DA-E15C-7046-A17D-6BD7890F644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861" y="2422937"/>
            <a:ext cx="483522" cy="532432"/>
          </a:xfrm>
          <a:prstGeom prst="rect">
            <a:avLst/>
          </a:prstGeom>
        </p:spPr>
      </p:pic>
      <p:sp>
        <p:nvSpPr>
          <p:cNvPr id="133" name="Freeform 5">
            <a:extLst>
              <a:ext uri="{FF2B5EF4-FFF2-40B4-BE49-F238E27FC236}">
                <a16:creationId xmlns:a16="http://schemas.microsoft.com/office/drawing/2014/main" id="{12DA7F21-9DDA-4E45-B1C8-427735B62B6A}"/>
              </a:ext>
            </a:extLst>
          </p:cNvPr>
          <p:cNvSpPr>
            <a:spLocks noEditPoints="1"/>
          </p:cNvSpPr>
          <p:nvPr/>
        </p:nvSpPr>
        <p:spPr bwMode="auto">
          <a:xfrm>
            <a:off x="6490194" y="2466613"/>
            <a:ext cx="549241" cy="377769"/>
          </a:xfrm>
          <a:custGeom>
            <a:avLst/>
            <a:gdLst>
              <a:gd name="T0" fmla="*/ 788 w 788"/>
              <a:gd name="T1" fmla="*/ 337 h 533"/>
              <a:gd name="T2" fmla="*/ 592 w 788"/>
              <a:gd name="T3" fmla="*/ 140 h 533"/>
              <a:gd name="T4" fmla="*/ 568 w 788"/>
              <a:gd name="T5" fmla="*/ 142 h 533"/>
              <a:gd name="T6" fmla="*/ 371 w 788"/>
              <a:gd name="T7" fmla="*/ 0 h 533"/>
              <a:gd name="T8" fmla="*/ 162 w 788"/>
              <a:gd name="T9" fmla="*/ 209 h 533"/>
              <a:gd name="T10" fmla="*/ 0 w 788"/>
              <a:gd name="T11" fmla="*/ 371 h 533"/>
              <a:gd name="T12" fmla="*/ 162 w 788"/>
              <a:gd name="T13" fmla="*/ 533 h 533"/>
              <a:gd name="T14" fmla="*/ 603 w 788"/>
              <a:gd name="T15" fmla="*/ 533 h 533"/>
              <a:gd name="T16" fmla="*/ 603 w 788"/>
              <a:gd name="T17" fmla="*/ 532 h 533"/>
              <a:gd name="T18" fmla="*/ 788 w 788"/>
              <a:gd name="T19" fmla="*/ 337 h 533"/>
              <a:gd name="T20" fmla="*/ 592 w 788"/>
              <a:gd name="T21" fmla="*/ 487 h 533"/>
              <a:gd name="T22" fmla="*/ 162 w 788"/>
              <a:gd name="T23" fmla="*/ 487 h 533"/>
              <a:gd name="T24" fmla="*/ 46 w 788"/>
              <a:gd name="T25" fmla="*/ 371 h 533"/>
              <a:gd name="T26" fmla="*/ 162 w 788"/>
              <a:gd name="T27" fmla="*/ 255 h 533"/>
              <a:gd name="T28" fmla="*/ 209 w 788"/>
              <a:gd name="T29" fmla="*/ 255 h 533"/>
              <a:gd name="T30" fmla="*/ 209 w 788"/>
              <a:gd name="T31" fmla="*/ 209 h 533"/>
              <a:gd name="T32" fmla="*/ 371 w 788"/>
              <a:gd name="T33" fmla="*/ 46 h 533"/>
              <a:gd name="T34" fmla="*/ 523 w 788"/>
              <a:gd name="T35" fmla="*/ 153 h 533"/>
              <a:gd name="T36" fmla="*/ 395 w 788"/>
              <a:gd name="T37" fmla="*/ 337 h 533"/>
              <a:gd name="T38" fmla="*/ 441 w 788"/>
              <a:gd name="T39" fmla="*/ 337 h 533"/>
              <a:gd name="T40" fmla="*/ 592 w 788"/>
              <a:gd name="T41" fmla="*/ 187 h 533"/>
              <a:gd name="T42" fmla="*/ 742 w 788"/>
              <a:gd name="T43" fmla="*/ 337 h 533"/>
              <a:gd name="T44" fmla="*/ 592 w 788"/>
              <a:gd name="T45" fmla="*/ 487 h 533"/>
              <a:gd name="T46" fmla="*/ 592 w 788"/>
              <a:gd name="T47" fmla="*/ 487 h 533"/>
              <a:gd name="T48" fmla="*/ 592 w 788"/>
              <a:gd name="T49" fmla="*/ 487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788" h="533">
                <a:moveTo>
                  <a:pt x="788" y="337"/>
                </a:moveTo>
                <a:cubicBezTo>
                  <a:pt x="788" y="228"/>
                  <a:pt x="700" y="140"/>
                  <a:pt x="592" y="140"/>
                </a:cubicBezTo>
                <a:cubicBezTo>
                  <a:pt x="584" y="140"/>
                  <a:pt x="576" y="141"/>
                  <a:pt x="568" y="142"/>
                </a:cubicBezTo>
                <a:cubicBezTo>
                  <a:pt x="540" y="58"/>
                  <a:pt x="461" y="0"/>
                  <a:pt x="371" y="0"/>
                </a:cubicBezTo>
                <a:cubicBezTo>
                  <a:pt x="256" y="0"/>
                  <a:pt x="162" y="94"/>
                  <a:pt x="162" y="209"/>
                </a:cubicBezTo>
                <a:cubicBezTo>
                  <a:pt x="73" y="209"/>
                  <a:pt x="0" y="281"/>
                  <a:pt x="0" y="371"/>
                </a:cubicBezTo>
                <a:cubicBezTo>
                  <a:pt x="0" y="460"/>
                  <a:pt x="73" y="533"/>
                  <a:pt x="162" y="533"/>
                </a:cubicBezTo>
                <a:cubicBezTo>
                  <a:pt x="603" y="533"/>
                  <a:pt x="603" y="533"/>
                  <a:pt x="603" y="533"/>
                </a:cubicBezTo>
                <a:cubicBezTo>
                  <a:pt x="603" y="532"/>
                  <a:pt x="603" y="532"/>
                  <a:pt x="603" y="532"/>
                </a:cubicBezTo>
                <a:cubicBezTo>
                  <a:pt x="706" y="527"/>
                  <a:pt x="788" y="441"/>
                  <a:pt x="788" y="337"/>
                </a:cubicBezTo>
                <a:close/>
                <a:moveTo>
                  <a:pt x="592" y="487"/>
                </a:moveTo>
                <a:cubicBezTo>
                  <a:pt x="162" y="487"/>
                  <a:pt x="162" y="487"/>
                  <a:pt x="162" y="487"/>
                </a:cubicBezTo>
                <a:cubicBezTo>
                  <a:pt x="98" y="487"/>
                  <a:pt x="46" y="435"/>
                  <a:pt x="46" y="371"/>
                </a:cubicBezTo>
                <a:cubicBezTo>
                  <a:pt x="46" y="307"/>
                  <a:pt x="98" y="255"/>
                  <a:pt x="162" y="255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09" y="209"/>
                  <a:pt x="209" y="209"/>
                  <a:pt x="209" y="209"/>
                </a:cubicBezTo>
                <a:cubicBezTo>
                  <a:pt x="209" y="119"/>
                  <a:pt x="281" y="46"/>
                  <a:pt x="371" y="46"/>
                </a:cubicBezTo>
                <a:cubicBezTo>
                  <a:pt x="439" y="46"/>
                  <a:pt x="500" y="90"/>
                  <a:pt x="523" y="153"/>
                </a:cubicBezTo>
                <a:cubicBezTo>
                  <a:pt x="448" y="181"/>
                  <a:pt x="395" y="252"/>
                  <a:pt x="395" y="337"/>
                </a:cubicBezTo>
                <a:cubicBezTo>
                  <a:pt x="441" y="337"/>
                  <a:pt x="441" y="337"/>
                  <a:pt x="441" y="337"/>
                </a:cubicBezTo>
                <a:cubicBezTo>
                  <a:pt x="441" y="254"/>
                  <a:pt x="509" y="187"/>
                  <a:pt x="592" y="187"/>
                </a:cubicBezTo>
                <a:cubicBezTo>
                  <a:pt x="674" y="187"/>
                  <a:pt x="742" y="254"/>
                  <a:pt x="742" y="337"/>
                </a:cubicBezTo>
                <a:cubicBezTo>
                  <a:pt x="742" y="419"/>
                  <a:pt x="674" y="487"/>
                  <a:pt x="592" y="487"/>
                </a:cubicBezTo>
                <a:close/>
                <a:moveTo>
                  <a:pt x="592" y="487"/>
                </a:moveTo>
                <a:cubicBezTo>
                  <a:pt x="592" y="487"/>
                  <a:pt x="592" y="487"/>
                  <a:pt x="592" y="48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007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1B2D41-7D34-2B4C-9B7D-BE7B74D55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SMCS</a:t>
            </a:r>
            <a:r>
              <a:rPr kumimoji="1" lang="zh-CN" altLang="en-US" dirty="0"/>
              <a:t> </a:t>
            </a:r>
            <a:r>
              <a:rPr kumimoji="1" lang="en-US" altLang="zh-CN" dirty="0"/>
              <a:t>Data</a:t>
            </a:r>
            <a:r>
              <a:rPr kumimoji="1" lang="zh-CN" altLang="en-US" dirty="0"/>
              <a:t> </a:t>
            </a:r>
            <a:r>
              <a:rPr kumimoji="1" lang="en-US" altLang="zh-CN" dirty="0"/>
              <a:t>Center</a:t>
            </a:r>
            <a:r>
              <a:rPr kumimoji="1" lang="zh-CN" altLang="en-US" dirty="0"/>
              <a:t> </a:t>
            </a:r>
            <a:r>
              <a:rPr kumimoji="1" lang="en-US" altLang="zh-CN" dirty="0"/>
              <a:t>logic</a:t>
            </a:r>
            <a:r>
              <a:rPr kumimoji="1" lang="zh-CN" altLang="en-US" dirty="0"/>
              <a:t> </a:t>
            </a:r>
            <a:r>
              <a:rPr kumimoji="1" lang="en-US" altLang="zh-CN" dirty="0"/>
              <a:t>architecture</a:t>
            </a:r>
            <a:r>
              <a:rPr kumimoji="1" lang="zh-CN" altLang="en-US" dirty="0"/>
              <a:t> 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4ABC2E5-1B2E-9140-B0C9-0E3F9DACC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151A4B3-AF2C-A64F-A5A2-34CE9F69B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id="{9919F98F-4AA6-6B44-849D-0894E69332CC}"/>
              </a:ext>
            </a:extLst>
          </p:cNvPr>
          <p:cNvSpPr/>
          <p:nvPr/>
        </p:nvSpPr>
        <p:spPr>
          <a:xfrm>
            <a:off x="147320" y="902477"/>
            <a:ext cx="11897360" cy="3488901"/>
          </a:xfrm>
          <a:prstGeom prst="rect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id="{479A35EA-6E74-A34E-982A-4F3E0C6DEB94}"/>
              </a:ext>
            </a:extLst>
          </p:cNvPr>
          <p:cNvSpPr/>
          <p:nvPr/>
        </p:nvSpPr>
        <p:spPr>
          <a:xfrm>
            <a:off x="283845" y="1120493"/>
            <a:ext cx="8446135" cy="3001010"/>
          </a:xfrm>
          <a:prstGeom prst="rect">
            <a:avLst/>
          </a:prstGeom>
          <a:noFill/>
          <a:ln w="12700" cmpd="sng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3" name="圆角矩形 62">
            <a:extLst>
              <a:ext uri="{FF2B5EF4-FFF2-40B4-BE49-F238E27FC236}">
                <a16:creationId xmlns:a16="http://schemas.microsoft.com/office/drawing/2014/main" id="{94CEF2DC-8A89-A344-968C-D84F17499067}"/>
              </a:ext>
            </a:extLst>
          </p:cNvPr>
          <p:cNvSpPr/>
          <p:nvPr/>
        </p:nvSpPr>
        <p:spPr>
          <a:xfrm>
            <a:off x="9305925" y="1121128"/>
            <a:ext cx="2618740" cy="1361440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cxnSp>
        <p:nvCxnSpPr>
          <p:cNvPr id="64" name="直接连接符 107">
            <a:extLst>
              <a:ext uri="{FF2B5EF4-FFF2-40B4-BE49-F238E27FC236}">
                <a16:creationId xmlns:a16="http://schemas.microsoft.com/office/drawing/2014/main" id="{081D0BEE-8064-2D43-A78B-E8773B21563F}"/>
              </a:ext>
            </a:extLst>
          </p:cNvPr>
          <p:cNvCxnSpPr/>
          <p:nvPr/>
        </p:nvCxnSpPr>
        <p:spPr>
          <a:xfrm>
            <a:off x="8729980" y="1801213"/>
            <a:ext cx="576000" cy="1905"/>
          </a:xfrm>
          <a:prstGeom prst="line">
            <a:avLst/>
          </a:prstGeom>
          <a:ln w="28575" cmpd="sng">
            <a:solidFill>
              <a:srgbClr val="184199"/>
            </a:solidFill>
            <a:prstDash val="solid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图片 64">
            <a:extLst>
              <a:ext uri="{FF2B5EF4-FFF2-40B4-BE49-F238E27FC236}">
                <a16:creationId xmlns:a16="http://schemas.microsoft.com/office/drawing/2014/main" id="{F0B26F7D-4364-7F4D-9012-650D812B1B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95" y="2278733"/>
            <a:ext cx="543560" cy="942340"/>
          </a:xfrm>
          <a:prstGeom prst="rect">
            <a:avLst/>
          </a:prstGeom>
        </p:spPr>
      </p:pic>
      <p:sp>
        <p:nvSpPr>
          <p:cNvPr id="66" name="矩形 65">
            <a:extLst>
              <a:ext uri="{FF2B5EF4-FFF2-40B4-BE49-F238E27FC236}">
                <a16:creationId xmlns:a16="http://schemas.microsoft.com/office/drawing/2014/main" id="{90AC998A-C95B-C542-94B3-C948D42E57C5}"/>
              </a:ext>
            </a:extLst>
          </p:cNvPr>
          <p:cNvSpPr/>
          <p:nvPr/>
        </p:nvSpPr>
        <p:spPr>
          <a:xfrm>
            <a:off x="9453245" y="1250033"/>
            <a:ext cx="997200" cy="396000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Service</a:t>
            </a:r>
            <a:r>
              <a:rPr lang="zh-CN" altLang="en-US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portal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id="{301C3E6D-70CD-E744-804D-D18334AC79AE}"/>
              </a:ext>
            </a:extLst>
          </p:cNvPr>
          <p:cNvSpPr/>
          <p:nvPr/>
        </p:nvSpPr>
        <p:spPr>
          <a:xfrm>
            <a:off x="10774045" y="1250033"/>
            <a:ext cx="997200" cy="396000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Service</a:t>
            </a:r>
            <a:r>
              <a:rPr lang="zh-CN" altLang="en-US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portal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BFD438EF-D02B-4E49-B69B-D4979ED6D087}"/>
              </a:ext>
            </a:extLst>
          </p:cNvPr>
          <p:cNvSpPr/>
          <p:nvPr/>
        </p:nvSpPr>
        <p:spPr>
          <a:xfrm>
            <a:off x="9453245" y="1767558"/>
            <a:ext cx="998855" cy="396000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Service</a:t>
            </a:r>
            <a:r>
              <a:rPr lang="zh-CN" altLang="en-US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endParaRPr lang="en-US" altLang="zh-CN" sz="1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  <a:p>
            <a:pPr algn="ctr" defTabSz="456565"/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Portal</a:t>
            </a:r>
          </a:p>
        </p:txBody>
      </p:sp>
      <p:sp>
        <p:nvSpPr>
          <p:cNvPr id="69" name="圆角矩形 68">
            <a:extLst>
              <a:ext uri="{FF2B5EF4-FFF2-40B4-BE49-F238E27FC236}">
                <a16:creationId xmlns:a16="http://schemas.microsoft.com/office/drawing/2014/main" id="{91B704B0-7B85-154D-8FCA-C7B92F0AB6F7}"/>
              </a:ext>
            </a:extLst>
          </p:cNvPr>
          <p:cNvSpPr/>
          <p:nvPr/>
        </p:nvSpPr>
        <p:spPr>
          <a:xfrm>
            <a:off x="9307195" y="2760698"/>
            <a:ext cx="2618740" cy="1360805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id="{5ED1AB14-AF67-204E-AE4B-AE4A224B4127}"/>
              </a:ext>
            </a:extLst>
          </p:cNvPr>
          <p:cNvSpPr/>
          <p:nvPr/>
        </p:nvSpPr>
        <p:spPr>
          <a:xfrm>
            <a:off x="9455150" y="2920718"/>
            <a:ext cx="997200" cy="396000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Local</a:t>
            </a:r>
            <a:r>
              <a:rPr lang="zh-CN" altLang="en-US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Backup</a:t>
            </a:r>
            <a:endParaRPr lang="zh-CN" altLang="en-US" sz="1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id="{5EDBD29D-E34F-CC44-94B0-27655A717AD9}"/>
              </a:ext>
            </a:extLst>
          </p:cNvPr>
          <p:cNvSpPr/>
          <p:nvPr/>
        </p:nvSpPr>
        <p:spPr>
          <a:xfrm>
            <a:off x="10774045" y="2920718"/>
            <a:ext cx="997200" cy="396000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Monitoring</a:t>
            </a:r>
            <a:r>
              <a:rPr lang="zh-CN" altLang="en-US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Center</a:t>
            </a:r>
            <a:endParaRPr lang="zh-CN" altLang="en-US" sz="1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id="{91BB0ADF-EFFE-5245-80CF-C5C8695B7A9B}"/>
              </a:ext>
            </a:extLst>
          </p:cNvPr>
          <p:cNvSpPr/>
          <p:nvPr/>
        </p:nvSpPr>
        <p:spPr>
          <a:xfrm>
            <a:off x="9451340" y="3451578"/>
            <a:ext cx="998855" cy="396000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Container</a:t>
            </a:r>
            <a:r>
              <a:rPr lang="zh-CN" altLang="en-US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id="{0AF8EC67-A381-8A43-900A-F52E1458EB1B}"/>
              </a:ext>
            </a:extLst>
          </p:cNvPr>
          <p:cNvSpPr/>
          <p:nvPr/>
        </p:nvSpPr>
        <p:spPr>
          <a:xfrm>
            <a:off x="9453245" y="2292703"/>
            <a:ext cx="2319655" cy="325120"/>
          </a:xfrm>
          <a:prstGeom prst="rect">
            <a:avLst/>
          </a:prstGeom>
          <a:solidFill>
            <a:srgbClr val="69A246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Management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Zone</a:t>
            </a:r>
            <a:endParaRPr lang="zh-CN" altLang="en-US" sz="1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id="{FCF9269B-D5A1-B24C-9B7C-DC186352C242}"/>
              </a:ext>
            </a:extLst>
          </p:cNvPr>
          <p:cNvSpPr/>
          <p:nvPr/>
        </p:nvSpPr>
        <p:spPr>
          <a:xfrm>
            <a:off x="9453245" y="3969738"/>
            <a:ext cx="2317750" cy="325120"/>
          </a:xfrm>
          <a:prstGeom prst="rect">
            <a:avLst/>
          </a:prstGeom>
          <a:solidFill>
            <a:srgbClr val="69A246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Public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Service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Zone</a:t>
            </a:r>
            <a:endParaRPr lang="zh-CN" altLang="en-US" sz="1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5" name="矩形 74">
            <a:extLst>
              <a:ext uri="{FF2B5EF4-FFF2-40B4-BE49-F238E27FC236}">
                <a16:creationId xmlns:a16="http://schemas.microsoft.com/office/drawing/2014/main" id="{571700F4-4345-5947-B311-AEF6C96399EA}"/>
              </a:ext>
            </a:extLst>
          </p:cNvPr>
          <p:cNvSpPr/>
          <p:nvPr/>
        </p:nvSpPr>
        <p:spPr>
          <a:xfrm>
            <a:off x="10774045" y="3451578"/>
            <a:ext cx="998855" cy="396000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DR</a:t>
            </a:r>
            <a:endParaRPr lang="zh-CN" altLang="en-US" sz="1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id="{1D1E1206-24D8-1C46-AF8D-B331FEAF6227}"/>
              </a:ext>
            </a:extLst>
          </p:cNvPr>
          <p:cNvSpPr/>
          <p:nvPr/>
        </p:nvSpPr>
        <p:spPr>
          <a:xfrm>
            <a:off x="10772140" y="1767558"/>
            <a:ext cx="998855" cy="396000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Service</a:t>
            </a:r>
            <a:r>
              <a:rPr lang="zh-CN" altLang="en-US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Portal</a:t>
            </a:r>
          </a:p>
        </p:txBody>
      </p:sp>
      <p:cxnSp>
        <p:nvCxnSpPr>
          <p:cNvPr id="77" name="直接连接符 107">
            <a:extLst>
              <a:ext uri="{FF2B5EF4-FFF2-40B4-BE49-F238E27FC236}">
                <a16:creationId xmlns:a16="http://schemas.microsoft.com/office/drawing/2014/main" id="{6E050084-0AD7-4D4C-AD54-D7501B5B4A2A}"/>
              </a:ext>
            </a:extLst>
          </p:cNvPr>
          <p:cNvCxnSpPr/>
          <p:nvPr/>
        </p:nvCxnSpPr>
        <p:spPr>
          <a:xfrm>
            <a:off x="8729980" y="3453483"/>
            <a:ext cx="576000" cy="1905"/>
          </a:xfrm>
          <a:prstGeom prst="line">
            <a:avLst/>
          </a:prstGeom>
          <a:ln w="28575" cmpd="sng">
            <a:solidFill>
              <a:srgbClr val="184199"/>
            </a:solidFill>
            <a:prstDash val="solid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>
            <a:extLst>
              <a:ext uri="{FF2B5EF4-FFF2-40B4-BE49-F238E27FC236}">
                <a16:creationId xmlns:a16="http://schemas.microsoft.com/office/drawing/2014/main" id="{947DDA66-2B6F-3843-AF26-43F54732D399}"/>
              </a:ext>
            </a:extLst>
          </p:cNvPr>
          <p:cNvSpPr/>
          <p:nvPr/>
        </p:nvSpPr>
        <p:spPr>
          <a:xfrm>
            <a:off x="412750" y="3470628"/>
            <a:ext cx="3529965" cy="303530"/>
          </a:xfrm>
          <a:prstGeom prst="rect">
            <a:avLst/>
          </a:prstGeom>
          <a:solidFill>
            <a:srgbClr val="184199"/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Shared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the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Storage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resource</a:t>
            </a:r>
            <a:endParaRPr lang="zh-CN" altLang="en-US" sz="1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9" name="圆角矩形 78">
            <a:extLst>
              <a:ext uri="{FF2B5EF4-FFF2-40B4-BE49-F238E27FC236}">
                <a16:creationId xmlns:a16="http://schemas.microsoft.com/office/drawing/2014/main" id="{709C5F80-796E-964F-B750-478DC77FD41A}"/>
              </a:ext>
            </a:extLst>
          </p:cNvPr>
          <p:cNvSpPr/>
          <p:nvPr/>
        </p:nvSpPr>
        <p:spPr>
          <a:xfrm>
            <a:off x="412750" y="1926943"/>
            <a:ext cx="828000" cy="1440000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80" name="图片 79">
            <a:extLst>
              <a:ext uri="{FF2B5EF4-FFF2-40B4-BE49-F238E27FC236}">
                <a16:creationId xmlns:a16="http://schemas.microsoft.com/office/drawing/2014/main" id="{3C066CB1-5039-044F-BDA5-8928FE4E38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290" y="2275558"/>
            <a:ext cx="543560" cy="942340"/>
          </a:xfrm>
          <a:prstGeom prst="rect">
            <a:avLst/>
          </a:prstGeom>
        </p:spPr>
      </p:pic>
      <p:sp>
        <p:nvSpPr>
          <p:cNvPr id="81" name="矩形 80">
            <a:extLst>
              <a:ext uri="{FF2B5EF4-FFF2-40B4-BE49-F238E27FC236}">
                <a16:creationId xmlns:a16="http://schemas.microsoft.com/office/drawing/2014/main" id="{C3F7F2AB-D67A-494F-AA3E-CE459DBC4CFA}"/>
              </a:ext>
            </a:extLst>
          </p:cNvPr>
          <p:cNvSpPr/>
          <p:nvPr/>
        </p:nvSpPr>
        <p:spPr>
          <a:xfrm>
            <a:off x="4051300" y="3470628"/>
            <a:ext cx="1116330" cy="303530"/>
          </a:xfrm>
          <a:prstGeom prst="rect">
            <a:avLst/>
          </a:prstGeom>
          <a:solidFill>
            <a:srgbClr val="184199"/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Dedicated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</a:t>
            </a:r>
            <a:endParaRPr lang="zh-CN" altLang="en-US" sz="1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82" name="圆角矩形 81">
            <a:extLst>
              <a:ext uri="{FF2B5EF4-FFF2-40B4-BE49-F238E27FC236}">
                <a16:creationId xmlns:a16="http://schemas.microsoft.com/office/drawing/2014/main" id="{CE74B2FC-B469-FA41-8266-12ACBF7BBEDD}"/>
              </a:ext>
            </a:extLst>
          </p:cNvPr>
          <p:cNvSpPr/>
          <p:nvPr/>
        </p:nvSpPr>
        <p:spPr>
          <a:xfrm>
            <a:off x="4051300" y="1926943"/>
            <a:ext cx="1116000" cy="1847215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83" name="矩形 82">
            <a:extLst>
              <a:ext uri="{FF2B5EF4-FFF2-40B4-BE49-F238E27FC236}">
                <a16:creationId xmlns:a16="http://schemas.microsoft.com/office/drawing/2014/main" id="{B98461A3-E3D2-9B43-B52D-B823554B1017}"/>
              </a:ext>
            </a:extLst>
          </p:cNvPr>
          <p:cNvSpPr/>
          <p:nvPr/>
        </p:nvSpPr>
        <p:spPr>
          <a:xfrm>
            <a:off x="533400" y="1753588"/>
            <a:ext cx="612000" cy="351155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Talent</a:t>
            </a:r>
            <a:r>
              <a:rPr lang="zh-CN" altLang="en-US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 </a:t>
            </a:r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A</a:t>
            </a:r>
            <a:endParaRPr lang="zh-CN" altLang="en-US" sz="900" b="1" dirty="0">
              <a:solidFill>
                <a:schemeClr val="bg1"/>
              </a:solidFill>
              <a:latin typeface="Microsoft YaHei" charset="0"/>
              <a:ea typeface="Microsoft YaHei" charset="-122"/>
              <a:cs typeface="Microsoft YaHei" charset="0"/>
            </a:endParaRPr>
          </a:p>
        </p:txBody>
      </p:sp>
      <p:pic>
        <p:nvPicPr>
          <p:cNvPr id="84" name="图片 83">
            <a:extLst>
              <a:ext uri="{FF2B5EF4-FFF2-40B4-BE49-F238E27FC236}">
                <a16:creationId xmlns:a16="http://schemas.microsoft.com/office/drawing/2014/main" id="{C5C1D9A5-F0A7-B146-9168-84CFCB7711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685" y="2289528"/>
            <a:ext cx="543560" cy="942340"/>
          </a:xfrm>
          <a:prstGeom prst="rect">
            <a:avLst/>
          </a:prstGeom>
        </p:spPr>
      </p:pic>
      <p:sp>
        <p:nvSpPr>
          <p:cNvPr id="85" name="圆角矩形 84">
            <a:extLst>
              <a:ext uri="{FF2B5EF4-FFF2-40B4-BE49-F238E27FC236}">
                <a16:creationId xmlns:a16="http://schemas.microsoft.com/office/drawing/2014/main" id="{C57C8CCE-3AA8-C04D-A297-6C30B845E04C}"/>
              </a:ext>
            </a:extLst>
          </p:cNvPr>
          <p:cNvSpPr/>
          <p:nvPr/>
        </p:nvSpPr>
        <p:spPr>
          <a:xfrm>
            <a:off x="1286510" y="1923768"/>
            <a:ext cx="828000" cy="1440000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86" name="矩形 85">
            <a:extLst>
              <a:ext uri="{FF2B5EF4-FFF2-40B4-BE49-F238E27FC236}">
                <a16:creationId xmlns:a16="http://schemas.microsoft.com/office/drawing/2014/main" id="{1E9B2220-994D-7146-B76E-6B63507881D6}"/>
              </a:ext>
            </a:extLst>
          </p:cNvPr>
          <p:cNvSpPr/>
          <p:nvPr/>
        </p:nvSpPr>
        <p:spPr>
          <a:xfrm>
            <a:off x="1393190" y="1750413"/>
            <a:ext cx="612000" cy="351155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Talent</a:t>
            </a:r>
            <a:r>
              <a:rPr lang="zh-CN" altLang="en-US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 </a:t>
            </a:r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B</a:t>
            </a:r>
            <a:endParaRPr lang="zh-CN" altLang="en-US" sz="900" b="1" dirty="0">
              <a:solidFill>
                <a:schemeClr val="bg1"/>
              </a:solidFill>
              <a:latin typeface="Microsoft YaHei" charset="0"/>
              <a:ea typeface="Microsoft YaHei" charset="-122"/>
              <a:cs typeface="Microsoft YaHei" charset="0"/>
              <a:sym typeface="+mn-ea"/>
            </a:endParaRPr>
          </a:p>
        </p:txBody>
      </p:sp>
      <p:pic>
        <p:nvPicPr>
          <p:cNvPr id="87" name="图片 86">
            <a:extLst>
              <a:ext uri="{FF2B5EF4-FFF2-40B4-BE49-F238E27FC236}">
                <a16:creationId xmlns:a16="http://schemas.microsoft.com/office/drawing/2014/main" id="{A4C8FDF9-302D-4645-9224-6ECBF778F9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335" y="2275558"/>
            <a:ext cx="543560" cy="942340"/>
          </a:xfrm>
          <a:prstGeom prst="rect">
            <a:avLst/>
          </a:prstGeom>
        </p:spPr>
      </p:pic>
      <p:sp>
        <p:nvSpPr>
          <p:cNvPr id="88" name="圆角矩形 87">
            <a:extLst>
              <a:ext uri="{FF2B5EF4-FFF2-40B4-BE49-F238E27FC236}">
                <a16:creationId xmlns:a16="http://schemas.microsoft.com/office/drawing/2014/main" id="{5391D9D1-04B1-7E4B-A4D9-09C805056501}"/>
              </a:ext>
            </a:extLst>
          </p:cNvPr>
          <p:cNvSpPr/>
          <p:nvPr/>
        </p:nvSpPr>
        <p:spPr>
          <a:xfrm>
            <a:off x="2169160" y="1923768"/>
            <a:ext cx="828000" cy="1440000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273B460B-FD47-6048-894A-89731F5FF54F}"/>
              </a:ext>
            </a:extLst>
          </p:cNvPr>
          <p:cNvSpPr/>
          <p:nvPr/>
        </p:nvSpPr>
        <p:spPr>
          <a:xfrm>
            <a:off x="2275840" y="1750413"/>
            <a:ext cx="612000" cy="351155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Talent</a:t>
            </a:r>
            <a:r>
              <a:rPr lang="zh-CN" altLang="en-US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 </a:t>
            </a:r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C</a:t>
            </a:r>
            <a:endParaRPr lang="zh-CN" altLang="en-US" sz="900" b="1" dirty="0">
              <a:solidFill>
                <a:schemeClr val="bg1"/>
              </a:solidFill>
              <a:latin typeface="Microsoft YaHei" charset="0"/>
              <a:ea typeface="Microsoft YaHei" charset="-122"/>
              <a:cs typeface="Microsoft YaHei" charset="0"/>
              <a:sym typeface="+mn-ea"/>
            </a:endParaRPr>
          </a:p>
        </p:txBody>
      </p:sp>
      <p:pic>
        <p:nvPicPr>
          <p:cNvPr id="90" name="图片 89">
            <a:extLst>
              <a:ext uri="{FF2B5EF4-FFF2-40B4-BE49-F238E27FC236}">
                <a16:creationId xmlns:a16="http://schemas.microsoft.com/office/drawing/2014/main" id="{8E228C93-246A-EE42-B924-AD928F8B99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850" y="2289528"/>
            <a:ext cx="543560" cy="942340"/>
          </a:xfrm>
          <a:prstGeom prst="rect">
            <a:avLst/>
          </a:prstGeom>
        </p:spPr>
      </p:pic>
      <p:sp>
        <p:nvSpPr>
          <p:cNvPr id="91" name="圆角矩形 90">
            <a:extLst>
              <a:ext uri="{FF2B5EF4-FFF2-40B4-BE49-F238E27FC236}">
                <a16:creationId xmlns:a16="http://schemas.microsoft.com/office/drawing/2014/main" id="{AEFFDAC7-624E-5E42-ACB6-74B084C4C020}"/>
              </a:ext>
            </a:extLst>
          </p:cNvPr>
          <p:cNvSpPr/>
          <p:nvPr/>
        </p:nvSpPr>
        <p:spPr>
          <a:xfrm>
            <a:off x="3051175" y="1923768"/>
            <a:ext cx="828000" cy="1440000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id="{439D5697-DB09-6C4B-890B-433180A9AFAB}"/>
              </a:ext>
            </a:extLst>
          </p:cNvPr>
          <p:cNvSpPr/>
          <p:nvPr/>
        </p:nvSpPr>
        <p:spPr>
          <a:xfrm>
            <a:off x="3157855" y="1750413"/>
            <a:ext cx="612000" cy="351155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-122"/>
              </a:rPr>
              <a:t>Talent</a:t>
            </a:r>
            <a:r>
              <a:rPr lang="zh-CN" altLang="en-US" sz="9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-122"/>
              </a:rPr>
              <a:t> </a:t>
            </a:r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-122"/>
              </a:rPr>
              <a:t>D</a:t>
            </a:r>
            <a:endParaRPr lang="zh-CN" altLang="en-US" sz="9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-122"/>
            </a:endParaRPr>
          </a:p>
        </p:txBody>
      </p:sp>
      <p:pic>
        <p:nvPicPr>
          <p:cNvPr id="93" name="图片 92">
            <a:extLst>
              <a:ext uri="{FF2B5EF4-FFF2-40B4-BE49-F238E27FC236}">
                <a16:creationId xmlns:a16="http://schemas.microsoft.com/office/drawing/2014/main" id="{8F359A60-66E9-3348-9265-29F064D9F8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2555" y="2260953"/>
            <a:ext cx="543560" cy="942340"/>
          </a:xfrm>
          <a:prstGeom prst="rect">
            <a:avLst/>
          </a:prstGeom>
        </p:spPr>
      </p:pic>
      <p:sp>
        <p:nvSpPr>
          <p:cNvPr id="94" name="矩形 93">
            <a:extLst>
              <a:ext uri="{FF2B5EF4-FFF2-40B4-BE49-F238E27FC236}">
                <a16:creationId xmlns:a16="http://schemas.microsoft.com/office/drawing/2014/main" id="{67865050-5ED2-6144-91E7-4383D8C0F1A8}"/>
              </a:ext>
            </a:extLst>
          </p:cNvPr>
          <p:cNvSpPr/>
          <p:nvPr/>
        </p:nvSpPr>
        <p:spPr>
          <a:xfrm>
            <a:off x="4321810" y="1746603"/>
            <a:ext cx="612000" cy="351155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Gov</a:t>
            </a:r>
            <a:r>
              <a:rPr lang="zh-CN" altLang="en-US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 </a:t>
            </a:r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</a:rPr>
              <a:t>A</a:t>
            </a:r>
          </a:p>
        </p:txBody>
      </p:sp>
      <p:pic>
        <p:nvPicPr>
          <p:cNvPr id="95" name="图片 94">
            <a:extLst>
              <a:ext uri="{FF2B5EF4-FFF2-40B4-BE49-F238E27FC236}">
                <a16:creationId xmlns:a16="http://schemas.microsoft.com/office/drawing/2014/main" id="{AE998AFD-39AE-1B49-BDD1-394169BDFF2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890" y="2275558"/>
            <a:ext cx="543560" cy="942340"/>
          </a:xfrm>
          <a:prstGeom prst="rect">
            <a:avLst/>
          </a:prstGeom>
        </p:spPr>
      </p:pic>
      <p:pic>
        <p:nvPicPr>
          <p:cNvPr id="96" name="图片 95">
            <a:extLst>
              <a:ext uri="{FF2B5EF4-FFF2-40B4-BE49-F238E27FC236}">
                <a16:creationId xmlns:a16="http://schemas.microsoft.com/office/drawing/2014/main" id="{0A27B586-638C-C045-970E-41753E70DD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715" y="2275558"/>
            <a:ext cx="543560" cy="942340"/>
          </a:xfrm>
          <a:prstGeom prst="rect">
            <a:avLst/>
          </a:prstGeom>
        </p:spPr>
      </p:pic>
      <p:pic>
        <p:nvPicPr>
          <p:cNvPr id="97" name="图片 96">
            <a:extLst>
              <a:ext uri="{FF2B5EF4-FFF2-40B4-BE49-F238E27FC236}">
                <a16:creationId xmlns:a16="http://schemas.microsoft.com/office/drawing/2014/main" id="{F3EE0A3A-8E6C-0F4D-9815-E62811A17B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485" y="2275558"/>
            <a:ext cx="543560" cy="942340"/>
          </a:xfrm>
          <a:prstGeom prst="rect">
            <a:avLst/>
          </a:prstGeom>
        </p:spPr>
      </p:pic>
      <p:sp>
        <p:nvSpPr>
          <p:cNvPr id="98" name="矩形 97">
            <a:extLst>
              <a:ext uri="{FF2B5EF4-FFF2-40B4-BE49-F238E27FC236}">
                <a16:creationId xmlns:a16="http://schemas.microsoft.com/office/drawing/2014/main" id="{CCF7562B-3A28-6B49-96CF-2555FF646617}"/>
              </a:ext>
            </a:extLst>
          </p:cNvPr>
          <p:cNvSpPr/>
          <p:nvPr/>
        </p:nvSpPr>
        <p:spPr>
          <a:xfrm>
            <a:off x="5231130" y="3470628"/>
            <a:ext cx="1115060" cy="303530"/>
          </a:xfrm>
          <a:prstGeom prst="rect">
            <a:avLst/>
          </a:prstGeom>
          <a:solidFill>
            <a:srgbClr val="184199"/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Dedicated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</a:t>
            </a:r>
            <a:endParaRPr lang="zh-CN" altLang="en-US" sz="1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99" name="圆角矩形 98">
            <a:extLst>
              <a:ext uri="{FF2B5EF4-FFF2-40B4-BE49-F238E27FC236}">
                <a16:creationId xmlns:a16="http://schemas.microsoft.com/office/drawing/2014/main" id="{070AEE9B-18DB-2244-9BB7-407574510308}"/>
              </a:ext>
            </a:extLst>
          </p:cNvPr>
          <p:cNvSpPr/>
          <p:nvPr/>
        </p:nvSpPr>
        <p:spPr>
          <a:xfrm>
            <a:off x="5230495" y="1926943"/>
            <a:ext cx="1116000" cy="1847215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id="{5D097CA2-E400-E643-953E-BC52BB7A1E76}"/>
              </a:ext>
            </a:extLst>
          </p:cNvPr>
          <p:cNvSpPr/>
          <p:nvPr/>
        </p:nvSpPr>
        <p:spPr>
          <a:xfrm>
            <a:off x="5501005" y="1746603"/>
            <a:ext cx="676770" cy="351155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  <a:sym typeface="+mn-ea"/>
              </a:rPr>
              <a:t>Enterprise</a:t>
            </a:r>
            <a:r>
              <a:rPr lang="zh-CN" altLang="en-US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  <a:sym typeface="+mn-ea"/>
              </a:rPr>
              <a:t> </a:t>
            </a:r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-122"/>
                <a:cs typeface="Microsoft YaHei" charset="0"/>
                <a:sym typeface="+mn-ea"/>
              </a:rPr>
              <a:t>B</a:t>
            </a:r>
            <a:endParaRPr lang="zh-CN" altLang="en-US" sz="900" b="1" dirty="0">
              <a:solidFill>
                <a:schemeClr val="bg1"/>
              </a:solidFill>
              <a:latin typeface="Microsoft YaHei" charset="0"/>
              <a:ea typeface="Microsoft YaHei" charset="-122"/>
              <a:cs typeface="Microsoft YaHei" charset="0"/>
            </a:endParaRPr>
          </a:p>
        </p:txBody>
      </p:sp>
      <p:pic>
        <p:nvPicPr>
          <p:cNvPr id="101" name="图片 100">
            <a:extLst>
              <a:ext uri="{FF2B5EF4-FFF2-40B4-BE49-F238E27FC236}">
                <a16:creationId xmlns:a16="http://schemas.microsoft.com/office/drawing/2014/main" id="{F95EE70D-B8C8-874C-8926-F176270BB1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085" y="2275558"/>
            <a:ext cx="543560" cy="942340"/>
          </a:xfrm>
          <a:prstGeom prst="rect">
            <a:avLst/>
          </a:prstGeom>
        </p:spPr>
      </p:pic>
      <p:pic>
        <p:nvPicPr>
          <p:cNvPr id="102" name="图片 101">
            <a:extLst>
              <a:ext uri="{FF2B5EF4-FFF2-40B4-BE49-F238E27FC236}">
                <a16:creationId xmlns:a16="http://schemas.microsoft.com/office/drawing/2014/main" id="{6454DE8D-4E40-874C-B5CB-1901C8D925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210" y="2275558"/>
            <a:ext cx="543560" cy="942340"/>
          </a:xfrm>
          <a:prstGeom prst="rect">
            <a:avLst/>
          </a:prstGeom>
        </p:spPr>
      </p:pic>
      <p:pic>
        <p:nvPicPr>
          <p:cNvPr id="103" name="图片 102">
            <a:extLst>
              <a:ext uri="{FF2B5EF4-FFF2-40B4-BE49-F238E27FC236}">
                <a16:creationId xmlns:a16="http://schemas.microsoft.com/office/drawing/2014/main" id="{4EE435D2-D4C6-F444-BC32-36460D0106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585" y="2275558"/>
            <a:ext cx="543560" cy="942340"/>
          </a:xfrm>
          <a:prstGeom prst="rect">
            <a:avLst/>
          </a:prstGeom>
        </p:spPr>
      </p:pic>
      <p:sp>
        <p:nvSpPr>
          <p:cNvPr id="104" name="圆角矩形 103">
            <a:extLst>
              <a:ext uri="{FF2B5EF4-FFF2-40B4-BE49-F238E27FC236}">
                <a16:creationId xmlns:a16="http://schemas.microsoft.com/office/drawing/2014/main" id="{4B683E9B-0975-1743-A9D5-181C39193EC1}"/>
              </a:ext>
            </a:extLst>
          </p:cNvPr>
          <p:cNvSpPr/>
          <p:nvPr/>
        </p:nvSpPr>
        <p:spPr>
          <a:xfrm>
            <a:off x="6411595" y="1926943"/>
            <a:ext cx="1116000" cy="1847215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5" name="矩形 104">
            <a:extLst>
              <a:ext uri="{FF2B5EF4-FFF2-40B4-BE49-F238E27FC236}">
                <a16:creationId xmlns:a16="http://schemas.microsoft.com/office/drawing/2014/main" id="{5B51376E-3500-6543-935B-C146DE46BA0A}"/>
              </a:ext>
            </a:extLst>
          </p:cNvPr>
          <p:cNvSpPr/>
          <p:nvPr/>
        </p:nvSpPr>
        <p:spPr>
          <a:xfrm>
            <a:off x="6682105" y="1746603"/>
            <a:ext cx="612000" cy="351155"/>
          </a:xfrm>
          <a:prstGeom prst="rect">
            <a:avLst/>
          </a:prstGeom>
          <a:solidFill>
            <a:srgbClr val="184199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-122"/>
              </a:rPr>
              <a:t>DR</a:t>
            </a:r>
            <a:r>
              <a:rPr lang="zh-CN" altLang="en-US" sz="9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-122"/>
              </a:rPr>
              <a:t> </a:t>
            </a:r>
            <a:r>
              <a:rPr lang="en-US" altLang="zh-CN" sz="9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-122"/>
              </a:rPr>
              <a:t>site</a:t>
            </a:r>
            <a:endParaRPr lang="zh-CN" altLang="en-US" sz="9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-122"/>
            </a:endParaRPr>
          </a:p>
        </p:txBody>
      </p:sp>
      <p:pic>
        <p:nvPicPr>
          <p:cNvPr id="106" name="图片 105">
            <a:extLst>
              <a:ext uri="{FF2B5EF4-FFF2-40B4-BE49-F238E27FC236}">
                <a16:creationId xmlns:a16="http://schemas.microsoft.com/office/drawing/2014/main" id="{42B02515-4244-8C42-B4AA-18766F9739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185" y="2275558"/>
            <a:ext cx="543560" cy="942340"/>
          </a:xfrm>
          <a:prstGeom prst="rect">
            <a:avLst/>
          </a:prstGeom>
        </p:spPr>
      </p:pic>
      <p:pic>
        <p:nvPicPr>
          <p:cNvPr id="107" name="图片 106">
            <a:extLst>
              <a:ext uri="{FF2B5EF4-FFF2-40B4-BE49-F238E27FC236}">
                <a16:creationId xmlns:a16="http://schemas.microsoft.com/office/drawing/2014/main" id="{7C532ABA-8860-564B-80BE-1697EA6384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310" y="2275558"/>
            <a:ext cx="543560" cy="942340"/>
          </a:xfrm>
          <a:prstGeom prst="rect">
            <a:avLst/>
          </a:prstGeom>
        </p:spPr>
      </p:pic>
      <p:sp>
        <p:nvSpPr>
          <p:cNvPr id="108" name="圆角矩形 107">
            <a:extLst>
              <a:ext uri="{FF2B5EF4-FFF2-40B4-BE49-F238E27FC236}">
                <a16:creationId xmlns:a16="http://schemas.microsoft.com/office/drawing/2014/main" id="{A282AA46-8B31-BA48-9F9B-9A8BA80F2EE5}"/>
              </a:ext>
            </a:extLst>
          </p:cNvPr>
          <p:cNvSpPr/>
          <p:nvPr/>
        </p:nvSpPr>
        <p:spPr>
          <a:xfrm>
            <a:off x="349250" y="1431643"/>
            <a:ext cx="3529965" cy="2342515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9" name="圆角矩形 108">
            <a:extLst>
              <a:ext uri="{FF2B5EF4-FFF2-40B4-BE49-F238E27FC236}">
                <a16:creationId xmlns:a16="http://schemas.microsoft.com/office/drawing/2014/main" id="{67D83DFC-DE28-E74F-9C19-574F033A59F2}"/>
              </a:ext>
            </a:extLst>
          </p:cNvPr>
          <p:cNvSpPr/>
          <p:nvPr/>
        </p:nvSpPr>
        <p:spPr>
          <a:xfrm>
            <a:off x="4051300" y="1437993"/>
            <a:ext cx="3476625" cy="2342515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110" name="图片 109">
            <a:extLst>
              <a:ext uri="{FF2B5EF4-FFF2-40B4-BE49-F238E27FC236}">
                <a16:creationId xmlns:a16="http://schemas.microsoft.com/office/drawing/2014/main" id="{C4B65E86-1C6C-A54F-A4D3-8EE7055E67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250" y="2289528"/>
            <a:ext cx="543560" cy="942340"/>
          </a:xfrm>
          <a:prstGeom prst="rect">
            <a:avLst/>
          </a:prstGeom>
        </p:spPr>
      </p:pic>
      <p:sp>
        <p:nvSpPr>
          <p:cNvPr id="111" name="圆角矩形 110">
            <a:extLst>
              <a:ext uri="{FF2B5EF4-FFF2-40B4-BE49-F238E27FC236}">
                <a16:creationId xmlns:a16="http://schemas.microsoft.com/office/drawing/2014/main" id="{20510493-B5F7-824B-957E-44D0BA54187F}"/>
              </a:ext>
            </a:extLst>
          </p:cNvPr>
          <p:cNvSpPr/>
          <p:nvPr/>
        </p:nvSpPr>
        <p:spPr>
          <a:xfrm>
            <a:off x="7650480" y="1437993"/>
            <a:ext cx="962660" cy="2342515"/>
          </a:xfrm>
          <a:prstGeom prst="roundRect">
            <a:avLst>
              <a:gd name="adj" fmla="val 0"/>
            </a:avLst>
          </a:prstGeom>
          <a:noFill/>
          <a:ln w="12700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112" name="图片 111">
            <a:extLst>
              <a:ext uri="{FF2B5EF4-FFF2-40B4-BE49-F238E27FC236}">
                <a16:creationId xmlns:a16="http://schemas.microsoft.com/office/drawing/2014/main" id="{B6813264-8D06-194B-BDF7-97D5E93346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760" y="2260953"/>
            <a:ext cx="543560" cy="942340"/>
          </a:xfrm>
          <a:prstGeom prst="rect">
            <a:avLst/>
          </a:prstGeom>
        </p:spPr>
      </p:pic>
      <p:sp>
        <p:nvSpPr>
          <p:cNvPr id="113" name="矩形 112">
            <a:extLst>
              <a:ext uri="{FF2B5EF4-FFF2-40B4-BE49-F238E27FC236}">
                <a16:creationId xmlns:a16="http://schemas.microsoft.com/office/drawing/2014/main" id="{74A059CB-E926-3F44-81F6-09A2FD705302}"/>
              </a:ext>
            </a:extLst>
          </p:cNvPr>
          <p:cNvSpPr/>
          <p:nvPr/>
        </p:nvSpPr>
        <p:spPr>
          <a:xfrm>
            <a:off x="1500505" y="1276703"/>
            <a:ext cx="1296000" cy="325120"/>
          </a:xfrm>
          <a:prstGeom prst="rect">
            <a:avLst/>
          </a:prstGeom>
          <a:solidFill>
            <a:srgbClr val="69A246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Shared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zone</a:t>
            </a:r>
            <a:endParaRPr lang="zh-CN" altLang="en-US" sz="1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14" name="矩形 113">
            <a:extLst>
              <a:ext uri="{FF2B5EF4-FFF2-40B4-BE49-F238E27FC236}">
                <a16:creationId xmlns:a16="http://schemas.microsoft.com/office/drawing/2014/main" id="{740BD561-6381-2542-A5A4-7E47B78D13F3}"/>
              </a:ext>
            </a:extLst>
          </p:cNvPr>
          <p:cNvSpPr/>
          <p:nvPr/>
        </p:nvSpPr>
        <p:spPr>
          <a:xfrm>
            <a:off x="5158740" y="1276703"/>
            <a:ext cx="1296000" cy="325120"/>
          </a:xfrm>
          <a:prstGeom prst="rect">
            <a:avLst/>
          </a:prstGeom>
          <a:solidFill>
            <a:srgbClr val="69A246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Dedicated</a:t>
            </a:r>
            <a:r>
              <a:rPr lang="zh-CN" altLang="en-US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zone</a:t>
            </a:r>
            <a:endParaRPr lang="zh-CN" altLang="en-US" sz="1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15" name="矩形 114">
            <a:extLst>
              <a:ext uri="{FF2B5EF4-FFF2-40B4-BE49-F238E27FC236}">
                <a16:creationId xmlns:a16="http://schemas.microsoft.com/office/drawing/2014/main" id="{1ABBD426-4F9F-6E40-947C-210F1C08EBE7}"/>
              </a:ext>
            </a:extLst>
          </p:cNvPr>
          <p:cNvSpPr/>
          <p:nvPr/>
        </p:nvSpPr>
        <p:spPr>
          <a:xfrm>
            <a:off x="7697470" y="1276703"/>
            <a:ext cx="864000" cy="325120"/>
          </a:xfrm>
          <a:prstGeom prst="rect">
            <a:avLst/>
          </a:prstGeom>
          <a:solidFill>
            <a:srgbClr val="69A246"/>
          </a:solidFill>
          <a:ln>
            <a:noFill/>
          </a:ln>
        </p:spPr>
        <p:txBody>
          <a:bodyPr vert="horz" wrap="square" lIns="121920" tIns="60960" rIns="121920" bIns="60960" numCol="1" anchor="ctr" anchorCtr="0" compatLnSpc="1"/>
          <a:lstStyle/>
          <a:p>
            <a:pPr algn="ctr" defTabSz="456565"/>
            <a:r>
              <a:rPr lang="en-US" altLang="zh-CN" sz="12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Co-location</a:t>
            </a:r>
            <a:endParaRPr lang="zh-CN" altLang="en-US" sz="1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17" name="矩形 116">
            <a:extLst>
              <a:ext uri="{FF2B5EF4-FFF2-40B4-BE49-F238E27FC236}">
                <a16:creationId xmlns:a16="http://schemas.microsoft.com/office/drawing/2014/main" id="{A2655554-788D-5C49-95FA-E8B085C22257}"/>
              </a:ext>
            </a:extLst>
          </p:cNvPr>
          <p:cNvSpPr/>
          <p:nvPr/>
        </p:nvSpPr>
        <p:spPr>
          <a:xfrm>
            <a:off x="161290" y="4493158"/>
            <a:ext cx="11896725" cy="179895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矩形 117">
            <a:extLst>
              <a:ext uri="{FF2B5EF4-FFF2-40B4-BE49-F238E27FC236}">
                <a16:creationId xmlns:a16="http://schemas.microsoft.com/office/drawing/2014/main" id="{C1ADBFF9-A46A-F24F-9CC0-9E94771C3D8D}"/>
              </a:ext>
            </a:extLst>
          </p:cNvPr>
          <p:cNvSpPr/>
          <p:nvPr/>
        </p:nvSpPr>
        <p:spPr>
          <a:xfrm>
            <a:off x="205282" y="4540675"/>
            <a:ext cx="11944985" cy="1700846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marL="228600" indent="-228600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Shared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Zone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：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Offering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computing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or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storage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service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based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on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the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shared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physical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resource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</a:rPr>
              <a:t>  </a:t>
            </a:r>
            <a:endParaRPr lang="zh-CN" altLang="en-US" sz="1400" kern="0" dirty="0">
              <a:latin typeface="Century Gothic" panose="020B0502020202020204" pitchFamily="34" charset="0"/>
              <a:ea typeface="微软雅黑" pitchFamily="34" charset="-122"/>
            </a:endParaRPr>
          </a:p>
          <a:p>
            <a:pPr marL="228600" indent="-228600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Dedicated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Zone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：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Offering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dedicated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compute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and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storage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resource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to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build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hosted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private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cloud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to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specific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enterprise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or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industry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endParaRPr lang="zh-CN" altLang="en-US" sz="1400" kern="0" dirty="0">
              <a:latin typeface="Century Gothic" panose="020B0502020202020204" pitchFamily="34" charset="0"/>
              <a:ea typeface="微软雅黑" pitchFamily="34" charset="-122"/>
              <a:sym typeface="+mn-ea"/>
            </a:endParaRPr>
          </a:p>
          <a:p>
            <a:pPr marL="228600" indent="-228600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Co-location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Zone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：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Offering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dedicated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physical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space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and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hardware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resource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to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meet</a:t>
            </a:r>
            <a:r>
              <a:rPr lang="zh-CN" altLang="en-US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Century Gothic" panose="020B0502020202020204" pitchFamily="34" charset="0"/>
                <a:ea typeface="微软雅黑" pitchFamily="34" charset="-122"/>
                <a:sym typeface="+mn-ea"/>
              </a:rPr>
              <a:t>customer’s specific business use case </a:t>
            </a:r>
            <a:endParaRPr lang="zh-CN" altLang="en-US" sz="1400" kern="0" dirty="0">
              <a:latin typeface="Century Gothic" panose="020B0502020202020204" pitchFamily="34" charset="0"/>
              <a:ea typeface="微软雅黑" pitchFamily="34" charset="-122"/>
              <a:sym typeface="+mn-ea"/>
            </a:endParaRPr>
          </a:p>
          <a:p>
            <a:pPr marL="228600" indent="-228600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Management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Zone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：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Offering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hierarchical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management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and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access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permissions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whatever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they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are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operators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and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end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user</a:t>
            </a:r>
          </a:p>
          <a:p>
            <a:pPr marL="228600" indent="-228600">
              <a:lnSpc>
                <a:spcPct val="150000"/>
              </a:lnSpc>
              <a:buClr>
                <a:srgbClr val="0170C1"/>
              </a:buClr>
              <a:buFont typeface="Arial" panose="020B0604020202090204" pitchFamily="34" charset="0"/>
              <a:buChar char="•"/>
              <a:defRPr/>
            </a:pP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Public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Service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Zone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：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Dedicated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Service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and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technical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expert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team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to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provide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the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superior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service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r>
              <a:rPr lang="en-US" altLang="zh-CN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experience</a:t>
            </a:r>
            <a:r>
              <a:rPr lang="zh-CN" altLang="en-US" sz="1400" b="1" kern="0" dirty="0">
                <a:solidFill>
                  <a:srgbClr val="0170C1"/>
                </a:solidFill>
                <a:latin typeface="微软雅黑" charset="0"/>
                <a:ea typeface="微软雅黑" pitchFamily="34" charset="-122"/>
                <a:sym typeface="+mn-ea"/>
              </a:rPr>
              <a:t> </a:t>
            </a:r>
            <a:endParaRPr lang="zh-CN" altLang="en-US" sz="1400" kern="0" dirty="0">
              <a:latin typeface="微软雅黑" charset="0"/>
              <a:ea typeface="微软雅黑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7626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:a16="http://schemas.microsoft.com/office/drawing/2014/main" id="{D7E08D7C-116C-A240-AE3D-D2EE088D6F01}"/>
              </a:ext>
            </a:extLst>
          </p:cNvPr>
          <p:cNvGrpSpPr/>
          <p:nvPr/>
        </p:nvGrpSpPr>
        <p:grpSpPr>
          <a:xfrm>
            <a:off x="8922356" y="1015816"/>
            <a:ext cx="2102802" cy="3779398"/>
            <a:chOff x="8922356" y="1015816"/>
            <a:chExt cx="2102802" cy="3779398"/>
          </a:xfrm>
        </p:grpSpPr>
        <p:sp>
          <p:nvSpPr>
            <p:cNvPr id="41" name="圆角矩形 40">
              <a:extLst>
                <a:ext uri="{FF2B5EF4-FFF2-40B4-BE49-F238E27FC236}">
                  <a16:creationId xmlns:a16="http://schemas.microsoft.com/office/drawing/2014/main" id="{31A2020E-E4F6-ED43-B959-2C7495A13300}"/>
                </a:ext>
              </a:extLst>
            </p:cNvPr>
            <p:cNvSpPr/>
            <p:nvPr/>
          </p:nvSpPr>
          <p:spPr>
            <a:xfrm>
              <a:off x="9377391" y="3348800"/>
              <a:ext cx="1647767" cy="1446414"/>
            </a:xfrm>
            <a:prstGeom prst="roundRect">
              <a:avLst>
                <a:gd name="adj" fmla="val 6667"/>
              </a:avLst>
            </a:prstGeom>
            <a:solidFill>
              <a:srgbClr val="345692">
                <a:alpha val="6000"/>
              </a:srgbClr>
            </a:solidFill>
            <a:ln w="12700">
              <a:solidFill>
                <a:srgbClr val="5F749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文本框 169">
              <a:extLst>
                <a:ext uri="{FF2B5EF4-FFF2-40B4-BE49-F238E27FC236}">
                  <a16:creationId xmlns:a16="http://schemas.microsoft.com/office/drawing/2014/main" id="{8DA71EDE-6661-AF40-938F-07E5823026FB}"/>
                </a:ext>
              </a:extLst>
            </p:cNvPr>
            <p:cNvSpPr txBox="1"/>
            <p:nvPr/>
          </p:nvSpPr>
          <p:spPr>
            <a:xfrm>
              <a:off x="9762510" y="1015816"/>
              <a:ext cx="851515" cy="338554"/>
            </a:xfrm>
            <a:prstGeom prst="rect">
              <a:avLst/>
            </a:prstGeom>
            <a:solidFill>
              <a:srgbClr val="15BCB4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600" b="1" dirty="0">
                  <a:solidFill>
                    <a:schemeClr val="bg1"/>
                  </a:solidFill>
                  <a:latin typeface="+mn-ea"/>
                </a:rPr>
                <a:t>USER</a:t>
              </a:r>
              <a:r>
                <a:rPr kumimoji="1" lang="zh-CN" altLang="en-US" sz="1600" b="1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kumimoji="1" lang="en-US" altLang="zh-CN" sz="1600" b="1" dirty="0">
                  <a:solidFill>
                    <a:schemeClr val="bg1"/>
                  </a:solidFill>
                  <a:latin typeface="+mn-ea"/>
                </a:rPr>
                <a:t>D</a:t>
              </a:r>
              <a:endParaRPr kumimoji="1" lang="zh-CN" altLang="en-US" sz="16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6" name="云形 9">
              <a:extLst>
                <a:ext uri="{FF2B5EF4-FFF2-40B4-BE49-F238E27FC236}">
                  <a16:creationId xmlns:a16="http://schemas.microsoft.com/office/drawing/2014/main" id="{F924176E-4895-1C41-B92C-7AB57A751DDE}"/>
                </a:ext>
              </a:extLst>
            </p:cNvPr>
            <p:cNvSpPr/>
            <p:nvPr/>
          </p:nvSpPr>
          <p:spPr>
            <a:xfrm>
              <a:off x="9635039" y="2634783"/>
              <a:ext cx="1106456" cy="481263"/>
            </a:xfrm>
            <a:prstGeom prst="cloud">
              <a:avLst/>
            </a:prstGeom>
            <a:solidFill>
              <a:srgbClr val="15B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" b="1" dirty="0"/>
                <a:t>VPC D</a:t>
              </a:r>
              <a:endParaRPr kumimoji="1" lang="zh-CN" altLang="en-US" sz="1200" b="1" dirty="0"/>
            </a:p>
          </p:txBody>
        </p:sp>
        <p:grpSp>
          <p:nvGrpSpPr>
            <p:cNvPr id="67" name="组合 66">
              <a:extLst>
                <a:ext uri="{FF2B5EF4-FFF2-40B4-BE49-F238E27FC236}">
                  <a16:creationId xmlns:a16="http://schemas.microsoft.com/office/drawing/2014/main" id="{87057061-07E0-6144-A0D5-AB405178BF16}"/>
                </a:ext>
              </a:extLst>
            </p:cNvPr>
            <p:cNvGrpSpPr/>
            <p:nvPr/>
          </p:nvGrpSpPr>
          <p:grpSpPr>
            <a:xfrm rot="10800000">
              <a:off x="8922356" y="2086485"/>
              <a:ext cx="1272322" cy="567321"/>
              <a:chOff x="3476150" y="1240314"/>
              <a:chExt cx="1272322" cy="567321"/>
            </a:xfrm>
          </p:grpSpPr>
          <p:cxnSp>
            <p:nvCxnSpPr>
              <p:cNvPr id="68" name="直线连接符 67">
                <a:extLst>
                  <a:ext uri="{FF2B5EF4-FFF2-40B4-BE49-F238E27FC236}">
                    <a16:creationId xmlns:a16="http://schemas.microsoft.com/office/drawing/2014/main" id="{3BA42D6F-F742-7D42-91D2-8CD49C9B31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76150" y="1240314"/>
                <a:ext cx="0" cy="567321"/>
              </a:xfrm>
              <a:prstGeom prst="line">
                <a:avLst/>
              </a:prstGeom>
              <a:ln w="9525">
                <a:solidFill>
                  <a:srgbClr val="345692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线连接符 68">
                <a:extLst>
                  <a:ext uri="{FF2B5EF4-FFF2-40B4-BE49-F238E27FC236}">
                    <a16:creationId xmlns:a16="http://schemas.microsoft.com/office/drawing/2014/main" id="{AB9ED053-B06C-6445-A667-D20945612BD5}"/>
                  </a:ext>
                </a:extLst>
              </p:cNvPr>
              <p:cNvCxnSpPr>
                <a:cxnSpLocks/>
              </p:cNvCxnSpPr>
              <p:nvPr/>
            </p:nvCxnSpPr>
            <p:spPr>
              <a:xfrm rot="10800000" flipH="1">
                <a:off x="3479354" y="1807635"/>
                <a:ext cx="1269118" cy="0"/>
              </a:xfrm>
              <a:prstGeom prst="line">
                <a:avLst/>
              </a:prstGeom>
              <a:ln w="9525">
                <a:solidFill>
                  <a:srgbClr val="345692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0" name="组合 69">
              <a:extLst>
                <a:ext uri="{FF2B5EF4-FFF2-40B4-BE49-F238E27FC236}">
                  <a16:creationId xmlns:a16="http://schemas.microsoft.com/office/drawing/2014/main" id="{B2591AC7-6E54-E941-82C1-C499F4F8885F}"/>
                </a:ext>
              </a:extLst>
            </p:cNvPr>
            <p:cNvGrpSpPr/>
            <p:nvPr/>
          </p:nvGrpSpPr>
          <p:grpSpPr>
            <a:xfrm>
              <a:off x="8922356" y="1366592"/>
              <a:ext cx="1272322" cy="567321"/>
              <a:chOff x="2203828" y="1240314"/>
              <a:chExt cx="1272322" cy="567321"/>
            </a:xfrm>
          </p:grpSpPr>
          <p:cxnSp>
            <p:nvCxnSpPr>
              <p:cNvPr id="71" name="直线连接符 70">
                <a:extLst>
                  <a:ext uri="{FF2B5EF4-FFF2-40B4-BE49-F238E27FC236}">
                    <a16:creationId xmlns:a16="http://schemas.microsoft.com/office/drawing/2014/main" id="{AA6C815B-7A15-EF4E-B45B-021983223C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76150" y="1240314"/>
                <a:ext cx="0" cy="567321"/>
              </a:xfrm>
              <a:prstGeom prst="line">
                <a:avLst/>
              </a:prstGeom>
              <a:ln w="9525">
                <a:solidFill>
                  <a:srgbClr val="345692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线连接符 71">
                <a:extLst>
                  <a:ext uri="{FF2B5EF4-FFF2-40B4-BE49-F238E27FC236}">
                    <a16:creationId xmlns:a16="http://schemas.microsoft.com/office/drawing/2014/main" id="{23E39492-E7E3-E641-8802-947BF95376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03828" y="1807635"/>
                <a:ext cx="1272322" cy="0"/>
              </a:xfrm>
              <a:prstGeom prst="line">
                <a:avLst/>
              </a:prstGeom>
              <a:ln w="9525">
                <a:solidFill>
                  <a:srgbClr val="345692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0" name="矩形 120">
              <a:extLst>
                <a:ext uri="{FF2B5EF4-FFF2-40B4-BE49-F238E27FC236}">
                  <a16:creationId xmlns:a16="http://schemas.microsoft.com/office/drawing/2014/main" id="{00C831C4-7018-F54E-8908-B34DA0FB8668}"/>
                </a:ext>
              </a:extLst>
            </p:cNvPr>
            <p:cNvSpPr/>
            <p:nvPr/>
          </p:nvSpPr>
          <p:spPr>
            <a:xfrm>
              <a:off x="9744183" y="3382636"/>
              <a:ext cx="938078" cy="3249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15BCB4"/>
                  </a:solidFill>
                  <a:ea typeface="微软雅黑" pitchFamily="34" charset="-122"/>
                  <a:sym typeface="微软雅黑" pitchFamily="34" charset="-122"/>
                </a:rPr>
                <a:t>Tenant D</a:t>
              </a:r>
              <a:endParaRPr kumimoji="1" lang="zh-CN" altLang="en-US" sz="1400" b="1" dirty="0">
                <a:solidFill>
                  <a:srgbClr val="15BCB4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grpSp>
          <p:nvGrpSpPr>
            <p:cNvPr id="114" name="组合 113">
              <a:extLst>
                <a:ext uri="{FF2B5EF4-FFF2-40B4-BE49-F238E27FC236}">
                  <a16:creationId xmlns:a16="http://schemas.microsoft.com/office/drawing/2014/main" id="{35B7EF8F-D336-7E45-854B-A1402DED4F11}"/>
                </a:ext>
              </a:extLst>
            </p:cNvPr>
            <p:cNvGrpSpPr/>
            <p:nvPr/>
          </p:nvGrpSpPr>
          <p:grpSpPr>
            <a:xfrm>
              <a:off x="9533724" y="4351704"/>
              <a:ext cx="1408899" cy="349131"/>
              <a:chOff x="2741618" y="4172281"/>
              <a:chExt cx="1408899" cy="349131"/>
            </a:xfrm>
          </p:grpSpPr>
          <p:pic>
            <p:nvPicPr>
              <p:cNvPr id="115" name="Picture 8" descr="存储服务器">
                <a:extLst>
                  <a:ext uri="{FF2B5EF4-FFF2-40B4-BE49-F238E27FC236}">
                    <a16:creationId xmlns:a16="http://schemas.microsoft.com/office/drawing/2014/main" id="{82974008-92A5-7841-B487-026B1BED777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41618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6" name="Picture 8" descr="存储服务器">
                <a:extLst>
                  <a:ext uri="{FF2B5EF4-FFF2-40B4-BE49-F238E27FC236}">
                    <a16:creationId xmlns:a16="http://schemas.microsoft.com/office/drawing/2014/main" id="{D45F9A65-D588-E14A-ABC4-B33DFAAD3F8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94874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7" name="Picture 8" descr="存储服务器">
                <a:extLst>
                  <a:ext uri="{FF2B5EF4-FFF2-40B4-BE49-F238E27FC236}">
                    <a16:creationId xmlns:a16="http://schemas.microsoft.com/office/drawing/2014/main" id="{3A11AD48-84CB-A640-BC7A-86CFF58391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48130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8" name="Picture 8" descr="存储服务器">
                <a:extLst>
                  <a:ext uri="{FF2B5EF4-FFF2-40B4-BE49-F238E27FC236}">
                    <a16:creationId xmlns:a16="http://schemas.microsoft.com/office/drawing/2014/main" id="{63E0B735-5E1B-EB4C-A1C9-20BB6760805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01386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342112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SMCS Tenant</a:t>
              </a:r>
              <a:r>
                <a:rPr lang="zh-CN" altLang="en-US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view</a:t>
              </a:r>
              <a:r>
                <a:rPr lang="zh-CN" altLang="en-US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endParaRPr lang="en-US" altLang="zh-CN" sz="2800" b="1" dirty="0">
                <a:solidFill>
                  <a:srgbClr val="345692"/>
                </a:solidFill>
                <a:latin typeface="Century Gothic" panose="020B0502020202020204" pitchFamily="34" charset="0"/>
                <a:ea typeface="微软雅黑" charset="-122"/>
              </a:endParaRP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42" name="圆角矩形 171">
            <a:extLst>
              <a:ext uri="{FF2B5EF4-FFF2-40B4-BE49-F238E27FC236}">
                <a16:creationId xmlns:a16="http://schemas.microsoft.com/office/drawing/2014/main" id="{AAD6D6B4-B02F-384F-8709-C822D062BD2F}"/>
              </a:ext>
            </a:extLst>
          </p:cNvPr>
          <p:cNvSpPr/>
          <p:nvPr/>
        </p:nvSpPr>
        <p:spPr>
          <a:xfrm>
            <a:off x="6227301" y="1682206"/>
            <a:ext cx="2695055" cy="676279"/>
          </a:xfrm>
          <a:prstGeom prst="roundRect">
            <a:avLst>
              <a:gd name="adj" fmla="val 8234"/>
            </a:avLst>
          </a:prstGeom>
          <a:solidFill>
            <a:srgbClr val="34569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4" tIns="60957" rIns="121914" bIns="60957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ea typeface="微软雅黑" pitchFamily="34" charset="-122"/>
              </a:rPr>
              <a:t>Sangfor Cloud Management Platform</a:t>
            </a:r>
            <a:endParaRPr lang="zh-CN" altLang="en-US" sz="1600" b="1" dirty="0">
              <a:solidFill>
                <a:schemeClr val="bg1"/>
              </a:solidFill>
              <a:ea typeface="微软雅黑" pitchFamily="34" charset="-122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9BA5A636-39A3-F043-A1DA-C819BDF34AF9}"/>
              </a:ext>
            </a:extLst>
          </p:cNvPr>
          <p:cNvGrpSpPr/>
          <p:nvPr/>
        </p:nvGrpSpPr>
        <p:grpSpPr>
          <a:xfrm>
            <a:off x="4444067" y="1015816"/>
            <a:ext cx="4397143" cy="906375"/>
            <a:chOff x="4444067" y="1015816"/>
            <a:chExt cx="4397143" cy="906375"/>
          </a:xfrm>
        </p:grpSpPr>
        <p:sp>
          <p:nvSpPr>
            <p:cNvPr id="43" name="文本框 21">
              <a:extLst>
                <a:ext uri="{FF2B5EF4-FFF2-40B4-BE49-F238E27FC236}">
                  <a16:creationId xmlns:a16="http://schemas.microsoft.com/office/drawing/2014/main" id="{C8C60720-86D2-7A4A-9BF8-3E9EA77AB204}"/>
                </a:ext>
              </a:extLst>
            </p:cNvPr>
            <p:cNvSpPr txBox="1"/>
            <p:nvPr/>
          </p:nvSpPr>
          <p:spPr>
            <a:xfrm>
              <a:off x="4444067" y="1015816"/>
              <a:ext cx="859531" cy="338554"/>
            </a:xfrm>
            <a:prstGeom prst="rect">
              <a:avLst/>
            </a:prstGeom>
            <a:solidFill>
              <a:srgbClr val="00B0F0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600" b="1" dirty="0">
                  <a:solidFill>
                    <a:schemeClr val="bg1"/>
                  </a:solidFill>
                  <a:latin typeface="+mn-ea"/>
                </a:rPr>
                <a:t>USER</a:t>
              </a:r>
              <a:r>
                <a:rPr kumimoji="1" lang="zh-CN" altLang="en-US" sz="1600" b="1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kumimoji="1" lang="en-US" altLang="zh-CN" sz="1600" b="1" dirty="0">
                  <a:solidFill>
                    <a:schemeClr val="bg1"/>
                  </a:solidFill>
                  <a:latin typeface="+mn-ea"/>
                </a:rPr>
                <a:t>A</a:t>
              </a:r>
              <a:endParaRPr kumimoji="1" lang="zh-CN" altLang="en-US" sz="16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4" name="文本框 165">
              <a:extLst>
                <a:ext uri="{FF2B5EF4-FFF2-40B4-BE49-F238E27FC236}">
                  <a16:creationId xmlns:a16="http://schemas.microsoft.com/office/drawing/2014/main" id="{4F2D8D08-F965-C143-8CD0-FE80960CBA24}"/>
                </a:ext>
              </a:extLst>
            </p:cNvPr>
            <p:cNvSpPr txBox="1"/>
            <p:nvPr/>
          </p:nvSpPr>
          <p:spPr>
            <a:xfrm>
              <a:off x="6227301" y="1015816"/>
              <a:ext cx="825867" cy="338554"/>
            </a:xfrm>
            <a:prstGeom prst="rect">
              <a:avLst/>
            </a:prstGeom>
            <a:solidFill>
              <a:srgbClr val="79BD2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600" b="1" dirty="0">
                  <a:solidFill>
                    <a:schemeClr val="bg1"/>
                  </a:solidFill>
                  <a:latin typeface="+mn-ea"/>
                </a:rPr>
                <a:t>USER</a:t>
              </a:r>
              <a:r>
                <a:rPr kumimoji="1" lang="zh-CN" altLang="en-US" sz="1600" b="1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kumimoji="1" lang="en-US" altLang="zh-CN" sz="1600" b="1" dirty="0">
                  <a:solidFill>
                    <a:schemeClr val="bg1"/>
                  </a:solidFill>
                  <a:latin typeface="+mn-ea"/>
                </a:rPr>
                <a:t>B</a:t>
              </a:r>
              <a:endParaRPr kumimoji="1" lang="zh-CN" altLang="en-US" sz="16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5" name="文本框 167">
              <a:extLst>
                <a:ext uri="{FF2B5EF4-FFF2-40B4-BE49-F238E27FC236}">
                  <a16:creationId xmlns:a16="http://schemas.microsoft.com/office/drawing/2014/main" id="{4AEDC9FD-E83F-F74C-9532-7AA560C9CB65}"/>
                </a:ext>
              </a:extLst>
            </p:cNvPr>
            <p:cNvSpPr txBox="1"/>
            <p:nvPr/>
          </p:nvSpPr>
          <p:spPr>
            <a:xfrm>
              <a:off x="7973665" y="1015816"/>
              <a:ext cx="867545" cy="338554"/>
            </a:xfrm>
            <a:prstGeom prst="rect">
              <a:avLst/>
            </a:prstGeom>
            <a:solidFill>
              <a:srgbClr val="5F749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600" b="1" dirty="0">
                  <a:solidFill>
                    <a:schemeClr val="bg1"/>
                  </a:solidFill>
                  <a:latin typeface="+mn-ea"/>
                </a:rPr>
                <a:t>USER</a:t>
              </a:r>
              <a:r>
                <a:rPr kumimoji="1" lang="zh-CN" altLang="en-US" sz="1600" b="1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kumimoji="1" lang="en-US" altLang="zh-CN" sz="1600" b="1" dirty="0">
                  <a:solidFill>
                    <a:schemeClr val="bg1"/>
                  </a:solidFill>
                  <a:latin typeface="+mn-ea"/>
                </a:rPr>
                <a:t>C</a:t>
              </a:r>
              <a:endParaRPr kumimoji="1" lang="zh-CN" altLang="en-US" sz="1600" b="1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EF2784BB-E1FA-F546-8961-3B5D04A45474}"/>
                </a:ext>
              </a:extLst>
            </p:cNvPr>
            <p:cNvGrpSpPr/>
            <p:nvPr/>
          </p:nvGrpSpPr>
          <p:grpSpPr>
            <a:xfrm>
              <a:off x="4873832" y="1354870"/>
              <a:ext cx="1353467" cy="567321"/>
              <a:chOff x="3921191" y="1380538"/>
              <a:chExt cx="1353467" cy="567321"/>
            </a:xfrm>
          </p:grpSpPr>
          <p:cxnSp>
            <p:nvCxnSpPr>
              <p:cNvPr id="11" name="直线连接符 10">
                <a:extLst>
                  <a:ext uri="{FF2B5EF4-FFF2-40B4-BE49-F238E27FC236}">
                    <a16:creationId xmlns:a16="http://schemas.microsoft.com/office/drawing/2014/main" id="{B3A6C51B-23C7-4845-881C-8BCBC06374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21191" y="1380538"/>
                <a:ext cx="0" cy="567321"/>
              </a:xfrm>
              <a:prstGeom prst="line">
                <a:avLst/>
              </a:prstGeom>
              <a:ln w="9525">
                <a:solidFill>
                  <a:srgbClr val="345692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线连接符 12">
                <a:extLst>
                  <a:ext uri="{FF2B5EF4-FFF2-40B4-BE49-F238E27FC236}">
                    <a16:creationId xmlns:a16="http://schemas.microsoft.com/office/drawing/2014/main" id="{1ADE619A-B713-B14C-BD7D-6D4753E7ABDB}"/>
                  </a:ext>
                </a:extLst>
              </p:cNvPr>
              <p:cNvCxnSpPr/>
              <p:nvPr/>
            </p:nvCxnSpPr>
            <p:spPr>
              <a:xfrm>
                <a:off x="3924395" y="1947859"/>
                <a:ext cx="1350263" cy="0"/>
              </a:xfrm>
              <a:prstGeom prst="line">
                <a:avLst/>
              </a:prstGeom>
              <a:ln w="9525">
                <a:solidFill>
                  <a:srgbClr val="345692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3" name="直线连接符 62">
              <a:extLst>
                <a:ext uri="{FF2B5EF4-FFF2-40B4-BE49-F238E27FC236}">
                  <a16:creationId xmlns:a16="http://schemas.microsoft.com/office/drawing/2014/main" id="{52F3905E-1C38-BC45-A554-B2114A9CB84C}"/>
                </a:ext>
              </a:extLst>
            </p:cNvPr>
            <p:cNvCxnSpPr>
              <a:cxnSpLocks/>
            </p:cNvCxnSpPr>
            <p:nvPr/>
          </p:nvCxnSpPr>
          <p:spPr>
            <a:xfrm>
              <a:off x="6659433" y="1347170"/>
              <a:ext cx="0" cy="335036"/>
            </a:xfrm>
            <a:prstGeom prst="line">
              <a:avLst/>
            </a:prstGeom>
            <a:ln w="9525">
              <a:solidFill>
                <a:srgbClr val="34569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线连接符 64">
              <a:extLst>
                <a:ext uri="{FF2B5EF4-FFF2-40B4-BE49-F238E27FC236}">
                  <a16:creationId xmlns:a16="http://schemas.microsoft.com/office/drawing/2014/main" id="{6566D4BF-4EFC-7F40-8EAD-0902EF57889E}"/>
                </a:ext>
              </a:extLst>
            </p:cNvPr>
            <p:cNvCxnSpPr>
              <a:cxnSpLocks/>
            </p:cNvCxnSpPr>
            <p:nvPr/>
          </p:nvCxnSpPr>
          <p:spPr>
            <a:xfrm>
              <a:off x="8423433" y="1354370"/>
              <a:ext cx="0" cy="335036"/>
            </a:xfrm>
            <a:prstGeom prst="line">
              <a:avLst/>
            </a:prstGeom>
            <a:ln w="9525">
              <a:solidFill>
                <a:srgbClr val="34569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" name="图片 7" descr="E:\深信服\临时文件\图标7.png">
            <a:extLst>
              <a:ext uri="{FF2B5EF4-FFF2-40B4-BE49-F238E27FC236}">
                <a16:creationId xmlns:a16="http://schemas.microsoft.com/office/drawing/2014/main" id="{6FD40E2B-8AFF-5A44-A0E6-D45E8D493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7202" y="3601329"/>
            <a:ext cx="732039" cy="73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  <p:grpSp>
        <p:nvGrpSpPr>
          <p:cNvPr id="24" name="组合 23">
            <a:extLst>
              <a:ext uri="{FF2B5EF4-FFF2-40B4-BE49-F238E27FC236}">
                <a16:creationId xmlns:a16="http://schemas.microsoft.com/office/drawing/2014/main" id="{6031E5A6-6B7F-C047-99F1-140546AEC28B}"/>
              </a:ext>
            </a:extLst>
          </p:cNvPr>
          <p:cNvGrpSpPr/>
          <p:nvPr/>
        </p:nvGrpSpPr>
        <p:grpSpPr>
          <a:xfrm>
            <a:off x="3972717" y="2086485"/>
            <a:ext cx="5250884" cy="2708729"/>
            <a:chOff x="3972717" y="2086485"/>
            <a:chExt cx="5250884" cy="2708729"/>
          </a:xfrm>
        </p:grpSpPr>
        <p:sp>
          <p:nvSpPr>
            <p:cNvPr id="2" name="圆角矩形 1">
              <a:extLst>
                <a:ext uri="{FF2B5EF4-FFF2-40B4-BE49-F238E27FC236}">
                  <a16:creationId xmlns:a16="http://schemas.microsoft.com/office/drawing/2014/main" id="{5B50F177-525A-944A-B6C2-998271B53E17}"/>
                </a:ext>
              </a:extLst>
            </p:cNvPr>
            <p:cNvSpPr/>
            <p:nvPr/>
          </p:nvSpPr>
          <p:spPr>
            <a:xfrm>
              <a:off x="3972717" y="3348800"/>
              <a:ext cx="1647767" cy="1446414"/>
            </a:xfrm>
            <a:prstGeom prst="roundRect">
              <a:avLst>
                <a:gd name="adj" fmla="val 6667"/>
              </a:avLst>
            </a:prstGeom>
            <a:solidFill>
              <a:srgbClr val="345692">
                <a:alpha val="6000"/>
              </a:srgbClr>
            </a:solidFill>
            <a:ln w="12700">
              <a:solidFill>
                <a:srgbClr val="5F749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9" name="圆角矩形 38">
              <a:extLst>
                <a:ext uri="{FF2B5EF4-FFF2-40B4-BE49-F238E27FC236}">
                  <a16:creationId xmlns:a16="http://schemas.microsoft.com/office/drawing/2014/main" id="{DA11B1BF-3068-3B48-9B81-6C231505046B}"/>
                </a:ext>
              </a:extLst>
            </p:cNvPr>
            <p:cNvSpPr/>
            <p:nvPr/>
          </p:nvSpPr>
          <p:spPr>
            <a:xfrm>
              <a:off x="5774275" y="3348800"/>
              <a:ext cx="1647767" cy="1446414"/>
            </a:xfrm>
            <a:prstGeom prst="roundRect">
              <a:avLst>
                <a:gd name="adj" fmla="val 6667"/>
              </a:avLst>
            </a:prstGeom>
            <a:solidFill>
              <a:srgbClr val="345692">
                <a:alpha val="6000"/>
              </a:srgbClr>
            </a:solidFill>
            <a:ln w="12700">
              <a:solidFill>
                <a:srgbClr val="5F749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0" name="圆角矩形 39">
              <a:extLst>
                <a:ext uri="{FF2B5EF4-FFF2-40B4-BE49-F238E27FC236}">
                  <a16:creationId xmlns:a16="http://schemas.microsoft.com/office/drawing/2014/main" id="{D04BA3E8-C901-194D-8AB4-27142A68F368}"/>
                </a:ext>
              </a:extLst>
            </p:cNvPr>
            <p:cNvSpPr/>
            <p:nvPr/>
          </p:nvSpPr>
          <p:spPr>
            <a:xfrm>
              <a:off x="7575834" y="3348800"/>
              <a:ext cx="1647767" cy="1446414"/>
            </a:xfrm>
            <a:prstGeom prst="roundRect">
              <a:avLst>
                <a:gd name="adj" fmla="val 6667"/>
              </a:avLst>
            </a:prstGeom>
            <a:solidFill>
              <a:srgbClr val="345692">
                <a:alpha val="6000"/>
              </a:srgbClr>
            </a:solidFill>
            <a:ln w="12700">
              <a:solidFill>
                <a:srgbClr val="5F749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3" name="云形 9">
              <a:extLst>
                <a:ext uri="{FF2B5EF4-FFF2-40B4-BE49-F238E27FC236}">
                  <a16:creationId xmlns:a16="http://schemas.microsoft.com/office/drawing/2014/main" id="{DB14558E-F1DD-9946-94C4-93B897D7F88D}"/>
                </a:ext>
              </a:extLst>
            </p:cNvPr>
            <p:cNvSpPr/>
            <p:nvPr/>
          </p:nvSpPr>
          <p:spPr>
            <a:xfrm>
              <a:off x="4320604" y="2634783"/>
              <a:ext cx="1106456" cy="481263"/>
            </a:xfrm>
            <a:prstGeom prst="cloud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" b="1" dirty="0"/>
                <a:t>VPC A</a:t>
              </a:r>
              <a:endParaRPr kumimoji="1" lang="zh-CN" altLang="en-US" sz="1200" b="1" dirty="0"/>
            </a:p>
          </p:txBody>
        </p:sp>
        <p:sp>
          <p:nvSpPr>
            <p:cNvPr id="54" name="云形 9">
              <a:extLst>
                <a:ext uri="{FF2B5EF4-FFF2-40B4-BE49-F238E27FC236}">
                  <a16:creationId xmlns:a16="http://schemas.microsoft.com/office/drawing/2014/main" id="{BADC2840-5313-2846-BAEF-C78FFD5FC5FA}"/>
                </a:ext>
              </a:extLst>
            </p:cNvPr>
            <p:cNvSpPr/>
            <p:nvPr/>
          </p:nvSpPr>
          <p:spPr>
            <a:xfrm>
              <a:off x="6092082" y="2634783"/>
              <a:ext cx="1106456" cy="481263"/>
            </a:xfrm>
            <a:prstGeom prst="cloud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" b="1" dirty="0"/>
                <a:t>VPC B</a:t>
              </a:r>
              <a:endParaRPr kumimoji="1" lang="zh-CN" altLang="en-US" sz="1200" b="1" dirty="0"/>
            </a:p>
          </p:txBody>
        </p:sp>
        <p:sp>
          <p:nvSpPr>
            <p:cNvPr id="55" name="云形 9">
              <a:extLst>
                <a:ext uri="{FF2B5EF4-FFF2-40B4-BE49-F238E27FC236}">
                  <a16:creationId xmlns:a16="http://schemas.microsoft.com/office/drawing/2014/main" id="{E2305799-A7DD-5548-ABCA-265B1B0E25D9}"/>
                </a:ext>
              </a:extLst>
            </p:cNvPr>
            <p:cNvSpPr/>
            <p:nvPr/>
          </p:nvSpPr>
          <p:spPr>
            <a:xfrm>
              <a:off x="7863560" y="2634783"/>
              <a:ext cx="1106456" cy="481263"/>
            </a:xfrm>
            <a:prstGeom prst="cloud">
              <a:avLst/>
            </a:prstGeom>
            <a:solidFill>
              <a:srgbClr val="5F7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" b="1" dirty="0"/>
                <a:t>VPC C</a:t>
              </a:r>
              <a:endParaRPr kumimoji="1" lang="zh-CN" altLang="en-US" sz="1200" b="1" dirty="0"/>
            </a:p>
          </p:txBody>
        </p:sp>
        <p:grpSp>
          <p:nvGrpSpPr>
            <p:cNvPr id="94" name="组合 93">
              <a:extLst>
                <a:ext uri="{FF2B5EF4-FFF2-40B4-BE49-F238E27FC236}">
                  <a16:creationId xmlns:a16="http://schemas.microsoft.com/office/drawing/2014/main" id="{72050345-B93C-154F-BF90-BB0DAD6F78AF}"/>
                </a:ext>
              </a:extLst>
            </p:cNvPr>
            <p:cNvGrpSpPr/>
            <p:nvPr/>
          </p:nvGrpSpPr>
          <p:grpSpPr>
            <a:xfrm>
              <a:off x="4873832" y="2086485"/>
              <a:ext cx="1353468" cy="567321"/>
              <a:chOff x="3476150" y="1807635"/>
              <a:chExt cx="1353468" cy="567321"/>
            </a:xfrm>
          </p:grpSpPr>
          <p:cxnSp>
            <p:nvCxnSpPr>
              <p:cNvPr id="95" name="直线连接符 94">
                <a:extLst>
                  <a:ext uri="{FF2B5EF4-FFF2-40B4-BE49-F238E27FC236}">
                    <a16:creationId xmlns:a16="http://schemas.microsoft.com/office/drawing/2014/main" id="{EDAC70FA-D858-EA4F-A95B-748F0C9DA7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76150" y="1807635"/>
                <a:ext cx="0" cy="567321"/>
              </a:xfrm>
              <a:prstGeom prst="line">
                <a:avLst/>
              </a:prstGeom>
              <a:ln w="9525">
                <a:solidFill>
                  <a:srgbClr val="345692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线连接符 95">
                <a:extLst>
                  <a:ext uri="{FF2B5EF4-FFF2-40B4-BE49-F238E27FC236}">
                    <a16:creationId xmlns:a16="http://schemas.microsoft.com/office/drawing/2014/main" id="{5E3F6423-034E-3741-9E29-B5DDD1CEC95D}"/>
                  </a:ext>
                </a:extLst>
              </p:cNvPr>
              <p:cNvCxnSpPr/>
              <p:nvPr/>
            </p:nvCxnSpPr>
            <p:spPr>
              <a:xfrm>
                <a:off x="3479355" y="1807635"/>
                <a:ext cx="1350263" cy="0"/>
              </a:xfrm>
              <a:prstGeom prst="line">
                <a:avLst/>
              </a:prstGeom>
              <a:ln w="9525">
                <a:solidFill>
                  <a:srgbClr val="345692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7" name="矩形 103">
              <a:extLst>
                <a:ext uri="{FF2B5EF4-FFF2-40B4-BE49-F238E27FC236}">
                  <a16:creationId xmlns:a16="http://schemas.microsoft.com/office/drawing/2014/main" id="{720DDC8A-3EE9-604C-B482-1A3FFBD33403}"/>
                </a:ext>
              </a:extLst>
            </p:cNvPr>
            <p:cNvSpPr/>
            <p:nvPr/>
          </p:nvSpPr>
          <p:spPr>
            <a:xfrm>
              <a:off x="7947180" y="3392344"/>
              <a:ext cx="952505" cy="3249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5F7491"/>
                  </a:solidFill>
                  <a:ea typeface="微软雅黑" pitchFamily="34" charset="-122"/>
                  <a:sym typeface="微软雅黑" pitchFamily="34" charset="-122"/>
                </a:rPr>
                <a:t>Tenant C</a:t>
              </a:r>
              <a:endParaRPr kumimoji="1" lang="zh-CN" altLang="en-US" sz="1400" b="1" dirty="0">
                <a:solidFill>
                  <a:srgbClr val="5F7491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98" name="矩形 70">
              <a:extLst>
                <a:ext uri="{FF2B5EF4-FFF2-40B4-BE49-F238E27FC236}">
                  <a16:creationId xmlns:a16="http://schemas.microsoft.com/office/drawing/2014/main" id="{67BBB3A3-4989-7E40-9FDC-6A101B181DD0}"/>
                </a:ext>
              </a:extLst>
            </p:cNvPr>
            <p:cNvSpPr/>
            <p:nvPr/>
          </p:nvSpPr>
          <p:spPr>
            <a:xfrm>
              <a:off x="4357506" y="3385921"/>
              <a:ext cx="946092" cy="3249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00B0F0"/>
                  </a:solidFill>
                  <a:ea typeface="微软雅黑" pitchFamily="34" charset="-122"/>
                  <a:sym typeface="微软雅黑" pitchFamily="34" charset="-122"/>
                </a:rPr>
                <a:t>Tenant A</a:t>
              </a:r>
              <a:endParaRPr kumimoji="1" lang="zh-CN" altLang="en-US" sz="1400" b="1" dirty="0">
                <a:solidFill>
                  <a:srgbClr val="00B0F0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99" name="矩形 86">
              <a:extLst>
                <a:ext uri="{FF2B5EF4-FFF2-40B4-BE49-F238E27FC236}">
                  <a16:creationId xmlns:a16="http://schemas.microsoft.com/office/drawing/2014/main" id="{A53029B5-5706-1F46-8ED3-F1EB32BF67EF}"/>
                </a:ext>
              </a:extLst>
            </p:cNvPr>
            <p:cNvSpPr/>
            <p:nvPr/>
          </p:nvSpPr>
          <p:spPr>
            <a:xfrm>
              <a:off x="6181614" y="3392344"/>
              <a:ext cx="917239" cy="3249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79BD28"/>
                  </a:solidFill>
                  <a:ea typeface="微软雅黑" pitchFamily="34" charset="-122"/>
                  <a:sym typeface="微软雅黑" pitchFamily="34" charset="-122"/>
                </a:rPr>
                <a:t>Tenant B</a:t>
              </a:r>
              <a:endParaRPr kumimoji="1" lang="zh-CN" altLang="en-US" sz="1400" b="1" dirty="0">
                <a:solidFill>
                  <a:srgbClr val="79BD28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101" name="Picture 11" descr="E:\工作交接\网络拓扑图标\ngfwlogo矢量-01.png">
              <a:extLst>
                <a:ext uri="{FF2B5EF4-FFF2-40B4-BE49-F238E27FC236}">
                  <a16:creationId xmlns:a16="http://schemas.microsoft.com/office/drawing/2014/main" id="{F87D0543-CF0F-CC4E-8D3D-452D4D807D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4354" y="3707597"/>
              <a:ext cx="541057" cy="557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80808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pic>
          <p:nvPicPr>
            <p:cNvPr id="102" name="图片 6" descr="E:\深信服\临时文件\图标8.png">
              <a:extLst>
                <a:ext uri="{FF2B5EF4-FFF2-40B4-BE49-F238E27FC236}">
                  <a16:creationId xmlns:a16="http://schemas.microsoft.com/office/drawing/2014/main" id="{913869EE-6B03-4B47-A650-324A3903FF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7300" y="3601329"/>
              <a:ext cx="763895" cy="7638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80808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6E06E13A-E04C-6C4C-A536-C029D3AE30D2}"/>
                </a:ext>
              </a:extLst>
            </p:cNvPr>
            <p:cNvGrpSpPr/>
            <p:nvPr/>
          </p:nvGrpSpPr>
          <p:grpSpPr>
            <a:xfrm>
              <a:off x="4126102" y="4323185"/>
              <a:ext cx="1408899" cy="349131"/>
              <a:chOff x="2741618" y="4172281"/>
              <a:chExt cx="1408899" cy="349131"/>
            </a:xfrm>
          </p:grpSpPr>
          <p:pic>
            <p:nvPicPr>
              <p:cNvPr id="104" name="Picture 8" descr="存储服务器">
                <a:extLst>
                  <a:ext uri="{FF2B5EF4-FFF2-40B4-BE49-F238E27FC236}">
                    <a16:creationId xmlns:a16="http://schemas.microsoft.com/office/drawing/2014/main" id="{F5F13C24-DD54-2947-8524-EAE7FAD7203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41618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6" name="Picture 8" descr="存储服务器">
                <a:extLst>
                  <a:ext uri="{FF2B5EF4-FFF2-40B4-BE49-F238E27FC236}">
                    <a16:creationId xmlns:a16="http://schemas.microsoft.com/office/drawing/2014/main" id="{08F0FE90-3E40-484D-9C55-6678A474746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94874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7" name="Picture 8" descr="存储服务器">
                <a:extLst>
                  <a:ext uri="{FF2B5EF4-FFF2-40B4-BE49-F238E27FC236}">
                    <a16:creationId xmlns:a16="http://schemas.microsoft.com/office/drawing/2014/main" id="{0C0BAC7F-8607-E647-93A4-33E8D84AF9B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48130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8" name="Picture 8" descr="存储服务器">
                <a:extLst>
                  <a:ext uri="{FF2B5EF4-FFF2-40B4-BE49-F238E27FC236}">
                    <a16:creationId xmlns:a16="http://schemas.microsoft.com/office/drawing/2014/main" id="{81E1060E-C922-CA49-A366-374A82F7EDD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01386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9" name="组合 108">
              <a:extLst>
                <a:ext uri="{FF2B5EF4-FFF2-40B4-BE49-F238E27FC236}">
                  <a16:creationId xmlns:a16="http://schemas.microsoft.com/office/drawing/2014/main" id="{4A77F024-6C1E-EB4C-8154-5CABA9767ACE}"/>
                </a:ext>
              </a:extLst>
            </p:cNvPr>
            <p:cNvGrpSpPr/>
            <p:nvPr/>
          </p:nvGrpSpPr>
          <p:grpSpPr>
            <a:xfrm>
              <a:off x="5895267" y="4309933"/>
              <a:ext cx="1408899" cy="349131"/>
              <a:chOff x="2741618" y="4172281"/>
              <a:chExt cx="1408899" cy="349131"/>
            </a:xfrm>
          </p:grpSpPr>
          <p:pic>
            <p:nvPicPr>
              <p:cNvPr id="110" name="Picture 8" descr="存储服务器">
                <a:extLst>
                  <a:ext uri="{FF2B5EF4-FFF2-40B4-BE49-F238E27FC236}">
                    <a16:creationId xmlns:a16="http://schemas.microsoft.com/office/drawing/2014/main" id="{7C446207-85B5-8F40-9476-32BC7B5B56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41618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1" name="Picture 8" descr="存储服务器">
                <a:extLst>
                  <a:ext uri="{FF2B5EF4-FFF2-40B4-BE49-F238E27FC236}">
                    <a16:creationId xmlns:a16="http://schemas.microsoft.com/office/drawing/2014/main" id="{EFA436B5-6E19-4A44-A7BF-C121F342220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94874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" name="Picture 8" descr="存储服务器">
                <a:extLst>
                  <a:ext uri="{FF2B5EF4-FFF2-40B4-BE49-F238E27FC236}">
                    <a16:creationId xmlns:a16="http://schemas.microsoft.com/office/drawing/2014/main" id="{DBECFD1B-B64C-6141-B837-9FE076D8C24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48130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" name="Picture 8" descr="存储服务器">
                <a:extLst>
                  <a:ext uri="{FF2B5EF4-FFF2-40B4-BE49-F238E27FC236}">
                    <a16:creationId xmlns:a16="http://schemas.microsoft.com/office/drawing/2014/main" id="{8A8DBCED-9D9E-D24E-BA5F-53A08CA7D16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01386" y="417228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19" name="组合 118">
              <a:extLst>
                <a:ext uri="{FF2B5EF4-FFF2-40B4-BE49-F238E27FC236}">
                  <a16:creationId xmlns:a16="http://schemas.microsoft.com/office/drawing/2014/main" id="{5AA51E1B-8387-D945-B2B7-BE3A630CC7B6}"/>
                </a:ext>
              </a:extLst>
            </p:cNvPr>
            <p:cNvGrpSpPr/>
            <p:nvPr/>
          </p:nvGrpSpPr>
          <p:grpSpPr>
            <a:xfrm>
              <a:off x="7999093" y="3836833"/>
              <a:ext cx="816687" cy="822231"/>
              <a:chOff x="2741618" y="4111321"/>
              <a:chExt cx="816687" cy="822231"/>
            </a:xfrm>
          </p:grpSpPr>
          <p:pic>
            <p:nvPicPr>
              <p:cNvPr id="120" name="Picture 8" descr="存储服务器">
                <a:extLst>
                  <a:ext uri="{FF2B5EF4-FFF2-40B4-BE49-F238E27FC236}">
                    <a16:creationId xmlns:a16="http://schemas.microsoft.com/office/drawing/2014/main" id="{87E35CE2-73CA-BA4D-AB60-EBDC92398A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41618" y="411132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1" name="Picture 8" descr="存储服务器">
                <a:extLst>
                  <a:ext uri="{FF2B5EF4-FFF2-40B4-BE49-F238E27FC236}">
                    <a16:creationId xmlns:a16="http://schemas.microsoft.com/office/drawing/2014/main" id="{02536973-83AF-354A-8A54-EC4E494E32C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09174" y="411132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2" name="Picture 8" descr="存储服务器">
                <a:extLst>
                  <a:ext uri="{FF2B5EF4-FFF2-40B4-BE49-F238E27FC236}">
                    <a16:creationId xmlns:a16="http://schemas.microsoft.com/office/drawing/2014/main" id="{753A94C5-97B9-3846-9B6A-FF520181411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41618" y="458442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" name="Picture 8" descr="存储服务器">
                <a:extLst>
                  <a:ext uri="{FF2B5EF4-FFF2-40B4-BE49-F238E27FC236}">
                    <a16:creationId xmlns:a16="http://schemas.microsoft.com/office/drawing/2014/main" id="{8DA5328E-846A-094E-967A-35E2FB238A7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09174" y="4584421"/>
                <a:ext cx="349131" cy="3491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4E6FB11A-C904-A040-B353-DDD4E1A9A9E9}"/>
              </a:ext>
            </a:extLst>
          </p:cNvPr>
          <p:cNvGrpSpPr/>
          <p:nvPr/>
        </p:nvGrpSpPr>
        <p:grpSpPr>
          <a:xfrm>
            <a:off x="3972717" y="5086258"/>
            <a:ext cx="3449325" cy="875550"/>
            <a:chOff x="2575034" y="4863250"/>
            <a:chExt cx="4583780" cy="1163510"/>
          </a:xfrm>
        </p:grpSpPr>
        <p:sp>
          <p:nvSpPr>
            <p:cNvPr id="124" name="圆角矩形 54">
              <a:extLst>
                <a:ext uri="{FF2B5EF4-FFF2-40B4-BE49-F238E27FC236}">
                  <a16:creationId xmlns:a16="http://schemas.microsoft.com/office/drawing/2014/main" id="{198F00C0-6182-D34B-B477-CE4B15E3C6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5034" y="4867312"/>
              <a:ext cx="4583780" cy="1159448"/>
            </a:xfrm>
            <a:prstGeom prst="roundRect">
              <a:avLst>
                <a:gd name="adj" fmla="val 1991"/>
              </a:avLst>
            </a:prstGeom>
            <a:solidFill>
              <a:srgbClr val="345692">
                <a:alpha val="7000"/>
              </a:srgbClr>
            </a:solidFill>
            <a:ln w="9525" cap="flat" cmpd="sng">
              <a:noFill/>
              <a:prstDash val="dash"/>
              <a:bevel/>
            </a:ln>
          </p:spPr>
          <p:txBody>
            <a:bodyPr anchor="ctr"/>
            <a:lstStyle/>
            <a:p>
              <a:pPr algn="ctr"/>
              <a:endParaRPr lang="zh-CN" altLang="zh-CN" sz="1865"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125" name="图片 40" descr="2U服务器丝印图.png">
              <a:extLst>
                <a:ext uri="{FF2B5EF4-FFF2-40B4-BE49-F238E27FC236}">
                  <a16:creationId xmlns:a16="http://schemas.microsoft.com/office/drawing/2014/main" id="{83C5305D-1C4A-4A45-9CD7-E59BA0522F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5538" y="5378878"/>
              <a:ext cx="1208314" cy="4001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6" name="矩形 31">
              <a:extLst>
                <a:ext uri="{FF2B5EF4-FFF2-40B4-BE49-F238E27FC236}">
                  <a16:creationId xmlns:a16="http://schemas.microsoft.com/office/drawing/2014/main" id="{555AB622-1851-C545-8CD4-658718F03F65}"/>
                </a:ext>
              </a:extLst>
            </p:cNvPr>
            <p:cNvSpPr/>
            <p:nvPr/>
          </p:nvSpPr>
          <p:spPr>
            <a:xfrm>
              <a:off x="2846227" y="5554406"/>
              <a:ext cx="163128" cy="4917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+mj-ea"/>
                <a:ea typeface="+mj-ea"/>
              </a:endParaRPr>
            </a:p>
          </p:txBody>
        </p:sp>
        <p:pic>
          <p:nvPicPr>
            <p:cNvPr id="127" name="图片 40" descr="2U服务器丝印图.png">
              <a:extLst>
                <a:ext uri="{FF2B5EF4-FFF2-40B4-BE49-F238E27FC236}">
                  <a16:creationId xmlns:a16="http://schemas.microsoft.com/office/drawing/2014/main" id="{C7B4C981-4085-814B-81A6-7F77EC22A0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9447" y="5378878"/>
              <a:ext cx="1208314" cy="4001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" name="矩形 41">
              <a:extLst>
                <a:ext uri="{FF2B5EF4-FFF2-40B4-BE49-F238E27FC236}">
                  <a16:creationId xmlns:a16="http://schemas.microsoft.com/office/drawing/2014/main" id="{1245FBDE-F563-A545-936B-056D55662286}"/>
                </a:ext>
              </a:extLst>
            </p:cNvPr>
            <p:cNvSpPr/>
            <p:nvPr/>
          </p:nvSpPr>
          <p:spPr>
            <a:xfrm>
              <a:off x="4410136" y="5554406"/>
              <a:ext cx="163128" cy="4917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+mj-ea"/>
                <a:ea typeface="+mj-ea"/>
              </a:endParaRPr>
            </a:p>
          </p:txBody>
        </p:sp>
        <p:pic>
          <p:nvPicPr>
            <p:cNvPr id="129" name="图片 45" descr="2U服务器丝印图.png">
              <a:extLst>
                <a:ext uri="{FF2B5EF4-FFF2-40B4-BE49-F238E27FC236}">
                  <a16:creationId xmlns:a16="http://schemas.microsoft.com/office/drawing/2014/main" id="{00570B57-90E5-7045-BBBA-5EDF29748A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3354" y="5378878"/>
              <a:ext cx="1208314" cy="4001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" name="矩形 46">
              <a:extLst>
                <a:ext uri="{FF2B5EF4-FFF2-40B4-BE49-F238E27FC236}">
                  <a16:creationId xmlns:a16="http://schemas.microsoft.com/office/drawing/2014/main" id="{3EFE407D-11E4-BC42-B30E-FDFC492624B4}"/>
                </a:ext>
              </a:extLst>
            </p:cNvPr>
            <p:cNvSpPr/>
            <p:nvPr/>
          </p:nvSpPr>
          <p:spPr>
            <a:xfrm>
              <a:off x="5974045" y="5554406"/>
              <a:ext cx="163128" cy="4917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+mj-ea"/>
                <a:ea typeface="+mj-ea"/>
              </a:endParaRPr>
            </a:p>
          </p:txBody>
        </p:sp>
        <p:sp>
          <p:nvSpPr>
            <p:cNvPr id="131" name="矩形 69">
              <a:extLst>
                <a:ext uri="{FF2B5EF4-FFF2-40B4-BE49-F238E27FC236}">
                  <a16:creationId xmlns:a16="http://schemas.microsoft.com/office/drawing/2014/main" id="{1960D5C5-6D1D-8941-B732-D65DD6C49161}"/>
                </a:ext>
              </a:extLst>
            </p:cNvPr>
            <p:cNvSpPr/>
            <p:nvPr/>
          </p:nvSpPr>
          <p:spPr>
            <a:xfrm>
              <a:off x="3609632" y="4863250"/>
              <a:ext cx="2691119" cy="4323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 err="1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aCloud</a:t>
              </a:r>
              <a:r>
                <a:rPr kumimoji="1" lang="en-US" altLang="zh-CN" sz="14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 Cluster A</a:t>
              </a:r>
              <a:endParaRPr kumimoji="1" lang="zh-CN" altLang="en-US" sz="1400" b="1" dirty="0">
                <a:solidFill>
                  <a:srgbClr val="345692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32" name="组合 131">
            <a:extLst>
              <a:ext uri="{FF2B5EF4-FFF2-40B4-BE49-F238E27FC236}">
                <a16:creationId xmlns:a16="http://schemas.microsoft.com/office/drawing/2014/main" id="{C3D4AB22-80BA-7042-9DF4-66FCBF4D2AC7}"/>
              </a:ext>
            </a:extLst>
          </p:cNvPr>
          <p:cNvGrpSpPr/>
          <p:nvPr/>
        </p:nvGrpSpPr>
        <p:grpSpPr>
          <a:xfrm>
            <a:off x="7646943" y="5086258"/>
            <a:ext cx="3449325" cy="875550"/>
            <a:chOff x="2575034" y="4863250"/>
            <a:chExt cx="4583780" cy="1163510"/>
          </a:xfrm>
        </p:grpSpPr>
        <p:sp>
          <p:nvSpPr>
            <p:cNvPr id="133" name="圆角矩形 54">
              <a:extLst>
                <a:ext uri="{FF2B5EF4-FFF2-40B4-BE49-F238E27FC236}">
                  <a16:creationId xmlns:a16="http://schemas.microsoft.com/office/drawing/2014/main" id="{7F88EB25-5AAB-7F43-A1CA-9E7B950D92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5034" y="4867312"/>
              <a:ext cx="4583780" cy="1159448"/>
            </a:xfrm>
            <a:prstGeom prst="roundRect">
              <a:avLst>
                <a:gd name="adj" fmla="val 1991"/>
              </a:avLst>
            </a:prstGeom>
            <a:solidFill>
              <a:srgbClr val="345692">
                <a:alpha val="7000"/>
              </a:srgbClr>
            </a:solidFill>
            <a:ln w="9525" cap="flat" cmpd="sng">
              <a:noFill/>
              <a:prstDash val="dash"/>
              <a:bevel/>
            </a:ln>
          </p:spPr>
          <p:txBody>
            <a:bodyPr anchor="ctr"/>
            <a:lstStyle/>
            <a:p>
              <a:pPr algn="ctr"/>
              <a:endParaRPr lang="zh-CN" altLang="zh-CN" sz="1865"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134" name="图片 40" descr="2U服务器丝印图.png">
              <a:extLst>
                <a:ext uri="{FF2B5EF4-FFF2-40B4-BE49-F238E27FC236}">
                  <a16:creationId xmlns:a16="http://schemas.microsoft.com/office/drawing/2014/main" id="{22D1DE56-F6F2-F045-BF4D-1FBD96CDB3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5538" y="5378878"/>
              <a:ext cx="1208314" cy="4001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" name="矩形 31">
              <a:extLst>
                <a:ext uri="{FF2B5EF4-FFF2-40B4-BE49-F238E27FC236}">
                  <a16:creationId xmlns:a16="http://schemas.microsoft.com/office/drawing/2014/main" id="{CED8331E-CD3E-8A42-9477-6E7FA346411C}"/>
                </a:ext>
              </a:extLst>
            </p:cNvPr>
            <p:cNvSpPr/>
            <p:nvPr/>
          </p:nvSpPr>
          <p:spPr>
            <a:xfrm>
              <a:off x="2846227" y="5554406"/>
              <a:ext cx="163128" cy="4917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+mj-ea"/>
                <a:ea typeface="+mj-ea"/>
              </a:endParaRPr>
            </a:p>
          </p:txBody>
        </p:sp>
        <p:pic>
          <p:nvPicPr>
            <p:cNvPr id="136" name="图片 40" descr="2U服务器丝印图.png">
              <a:extLst>
                <a:ext uri="{FF2B5EF4-FFF2-40B4-BE49-F238E27FC236}">
                  <a16:creationId xmlns:a16="http://schemas.microsoft.com/office/drawing/2014/main" id="{1FC3627E-9D29-354D-946F-C400946ACB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9447" y="5378878"/>
              <a:ext cx="1208314" cy="4001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7" name="矩形 41">
              <a:extLst>
                <a:ext uri="{FF2B5EF4-FFF2-40B4-BE49-F238E27FC236}">
                  <a16:creationId xmlns:a16="http://schemas.microsoft.com/office/drawing/2014/main" id="{DE61D016-EC64-714D-BA64-663125D44FCF}"/>
                </a:ext>
              </a:extLst>
            </p:cNvPr>
            <p:cNvSpPr/>
            <p:nvPr/>
          </p:nvSpPr>
          <p:spPr>
            <a:xfrm>
              <a:off x="4410136" y="5554406"/>
              <a:ext cx="163128" cy="4917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+mj-ea"/>
                <a:ea typeface="+mj-ea"/>
              </a:endParaRPr>
            </a:p>
          </p:txBody>
        </p:sp>
        <p:pic>
          <p:nvPicPr>
            <p:cNvPr id="138" name="图片 45" descr="2U服务器丝印图.png">
              <a:extLst>
                <a:ext uri="{FF2B5EF4-FFF2-40B4-BE49-F238E27FC236}">
                  <a16:creationId xmlns:a16="http://schemas.microsoft.com/office/drawing/2014/main" id="{12C0C54C-CC71-CB4F-B442-E8F82EA1BC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3354" y="5378878"/>
              <a:ext cx="1208314" cy="40018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矩形 46">
              <a:extLst>
                <a:ext uri="{FF2B5EF4-FFF2-40B4-BE49-F238E27FC236}">
                  <a16:creationId xmlns:a16="http://schemas.microsoft.com/office/drawing/2014/main" id="{4EB73471-FAD2-7344-9D5C-BDB66621E70C}"/>
                </a:ext>
              </a:extLst>
            </p:cNvPr>
            <p:cNvSpPr/>
            <p:nvPr/>
          </p:nvSpPr>
          <p:spPr>
            <a:xfrm>
              <a:off x="5974045" y="5554406"/>
              <a:ext cx="163128" cy="49173"/>
            </a:xfrm>
            <a:prstGeom prst="rect">
              <a:avLst/>
            </a:pr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+mj-ea"/>
                <a:ea typeface="+mj-ea"/>
              </a:endParaRPr>
            </a:p>
          </p:txBody>
        </p:sp>
        <p:sp>
          <p:nvSpPr>
            <p:cNvPr id="140" name="矩形 69">
              <a:extLst>
                <a:ext uri="{FF2B5EF4-FFF2-40B4-BE49-F238E27FC236}">
                  <a16:creationId xmlns:a16="http://schemas.microsoft.com/office/drawing/2014/main" id="{458A7DEF-813F-E84B-89B6-2286F45FACEF}"/>
                </a:ext>
              </a:extLst>
            </p:cNvPr>
            <p:cNvSpPr/>
            <p:nvPr/>
          </p:nvSpPr>
          <p:spPr>
            <a:xfrm>
              <a:off x="3609632" y="4863250"/>
              <a:ext cx="2691119" cy="4323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 err="1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aCloud</a:t>
              </a:r>
              <a:r>
                <a:rPr kumimoji="1" lang="en-US" altLang="zh-CN" sz="14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 Cluster B</a:t>
              </a:r>
              <a:endParaRPr kumimoji="1" lang="zh-CN" altLang="en-US" sz="1400" b="1" dirty="0">
                <a:solidFill>
                  <a:srgbClr val="345692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41" name="文本框 27">
            <a:extLst>
              <a:ext uri="{FF2B5EF4-FFF2-40B4-BE49-F238E27FC236}">
                <a16:creationId xmlns:a16="http://schemas.microsoft.com/office/drawing/2014/main" id="{E895DF01-F1A6-BD4A-9806-36A408133870}"/>
              </a:ext>
            </a:extLst>
          </p:cNvPr>
          <p:cNvSpPr txBox="1"/>
          <p:nvPr/>
        </p:nvSpPr>
        <p:spPr>
          <a:xfrm>
            <a:off x="432220" y="1116187"/>
            <a:ext cx="3175699" cy="231281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b="1" dirty="0">
                <a:solidFill>
                  <a:srgbClr val="345692"/>
                </a:solidFill>
              </a:rPr>
              <a:t>Admin </a:t>
            </a:r>
            <a:r>
              <a:rPr kumimoji="1" lang="en-US" altLang="zh-CN" sz="1400" dirty="0">
                <a:solidFill>
                  <a:srgbClr val="345692"/>
                </a:solidFill>
              </a:rPr>
              <a:t>can manage, operate and allocate resource through </a:t>
            </a:r>
            <a:r>
              <a:rPr kumimoji="1" lang="en-US" altLang="zh-CN" sz="1400" dirty="0" err="1">
                <a:solidFill>
                  <a:srgbClr val="345692"/>
                </a:solidFill>
              </a:rPr>
              <a:t>Sangfor</a:t>
            </a:r>
            <a:r>
              <a:rPr kumimoji="1" lang="en-US" altLang="zh-CN" sz="1400" dirty="0">
                <a:solidFill>
                  <a:srgbClr val="345692"/>
                </a:solidFill>
              </a:rPr>
              <a:t> SCP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kumimoji="1" lang="en-US" altLang="zh-CN" sz="1400" b="1" dirty="0">
              <a:solidFill>
                <a:srgbClr val="345692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b="1" dirty="0">
                <a:solidFill>
                  <a:srgbClr val="345692"/>
                </a:solidFill>
              </a:rPr>
              <a:t>Tenant </a:t>
            </a:r>
            <a:r>
              <a:rPr kumimoji="1" lang="en-US" altLang="zh-CN" sz="1400" dirty="0">
                <a:solidFill>
                  <a:srgbClr val="345692"/>
                </a:solidFill>
              </a:rPr>
              <a:t>can manage, monitor and approve resource through tenant console;</a:t>
            </a:r>
          </a:p>
        </p:txBody>
      </p:sp>
    </p:spTree>
    <p:extLst>
      <p:ext uri="{BB962C8B-B14F-4D97-AF65-F5344CB8AC3E}">
        <p14:creationId xmlns:p14="http://schemas.microsoft.com/office/powerpoint/2010/main" val="167722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1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441980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Multi-Tenancy Hierarchy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graphicFrame>
        <p:nvGraphicFramePr>
          <p:cNvPr id="24" name="Diagram 1">
            <a:extLst>
              <a:ext uri="{FF2B5EF4-FFF2-40B4-BE49-F238E27FC236}">
                <a16:creationId xmlns:a16="http://schemas.microsoft.com/office/drawing/2014/main" id="{196D931C-0D15-614C-BADF-269B91517F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7493698"/>
              </p:ext>
            </p:extLst>
          </p:nvPr>
        </p:nvGraphicFramePr>
        <p:xfrm>
          <a:off x="3957409" y="1536186"/>
          <a:ext cx="7157938" cy="3785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5" name="Screen Watermarking feature will can prevent user to capture the sensitive data from screen using BYOD Device such as smart phone…">
            <a:extLst>
              <a:ext uri="{FF2B5EF4-FFF2-40B4-BE49-F238E27FC236}">
                <a16:creationId xmlns:a16="http://schemas.microsoft.com/office/drawing/2014/main" id="{A0461770-D730-1147-B51E-28E2A33EDEA3}"/>
              </a:ext>
            </a:extLst>
          </p:cNvPr>
          <p:cNvSpPr txBox="1">
            <a:spLocks/>
          </p:cNvSpPr>
          <p:nvPr/>
        </p:nvSpPr>
        <p:spPr>
          <a:xfrm>
            <a:off x="885557" y="1937084"/>
            <a:ext cx="2947303" cy="3673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ts val="15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lnSpc>
                <a:spcPct val="150000"/>
              </a:lnSpc>
            </a:pPr>
            <a:r>
              <a:rPr lang="en-US" sz="1700" dirty="0">
                <a:solidFill>
                  <a:schemeClr val="tx1"/>
                </a:solidFill>
              </a:rPr>
              <a:t>Multi-level management to allow the administrators to allocate and monitor resources for each individual tenant and pre-define cascading security parameters and permissions.</a:t>
            </a:r>
          </a:p>
        </p:txBody>
      </p:sp>
    </p:spTree>
    <p:extLst>
      <p:ext uri="{BB962C8B-B14F-4D97-AF65-F5344CB8AC3E}">
        <p14:creationId xmlns:p14="http://schemas.microsoft.com/office/powerpoint/2010/main" val="1200479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1" y="48950"/>
            <a:ext cx="12000287" cy="948473"/>
            <a:chOff x="1" y="48950"/>
            <a:chExt cx="120002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784060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How to ensure the Isolation between tenants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id="{4191D7F9-BD70-E541-A2AF-70EE18D45227}"/>
              </a:ext>
            </a:extLst>
          </p:cNvPr>
          <p:cNvSpPr txBox="1"/>
          <p:nvPr/>
        </p:nvSpPr>
        <p:spPr>
          <a:xfrm>
            <a:off x="675369" y="1722711"/>
            <a:ext cx="3019077" cy="1666546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Sangfor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SCP provide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rgbClr val="79BD28"/>
                </a:solidFill>
                <a:latin typeface="+mn-ea"/>
              </a:rPr>
              <a:t>VPC (virtual private cloud)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to each tenant, ensuring their internal traffics is completely isolated from others.</a:t>
            </a:r>
          </a:p>
        </p:txBody>
      </p:sp>
      <p:grpSp>
        <p:nvGrpSpPr>
          <p:cNvPr id="260" name="组合 259">
            <a:extLst>
              <a:ext uri="{FF2B5EF4-FFF2-40B4-BE49-F238E27FC236}">
                <a16:creationId xmlns:a16="http://schemas.microsoft.com/office/drawing/2014/main" id="{B2852E3C-99A8-004D-A9CD-033547E8DA5A}"/>
              </a:ext>
            </a:extLst>
          </p:cNvPr>
          <p:cNvGrpSpPr/>
          <p:nvPr/>
        </p:nvGrpSpPr>
        <p:grpSpPr>
          <a:xfrm>
            <a:off x="3932369" y="1315613"/>
            <a:ext cx="7429863" cy="4547899"/>
            <a:chOff x="3542330" y="1085624"/>
            <a:chExt cx="7429863" cy="4547899"/>
          </a:xfrm>
        </p:grpSpPr>
        <p:cxnSp>
          <p:nvCxnSpPr>
            <p:cNvPr id="20" name="Straight Connector 52">
              <a:extLst>
                <a:ext uri="{FF2B5EF4-FFF2-40B4-BE49-F238E27FC236}">
                  <a16:creationId xmlns:a16="http://schemas.microsoft.com/office/drawing/2014/main" id="{729BC51B-8670-4144-A241-58446EFDD8E6}"/>
                </a:ext>
              </a:extLst>
            </p:cNvPr>
            <p:cNvCxnSpPr/>
            <p:nvPr/>
          </p:nvCxnSpPr>
          <p:spPr>
            <a:xfrm>
              <a:off x="9923709" y="1777936"/>
              <a:ext cx="0" cy="526804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">
              <a:extLst>
                <a:ext uri="{FF2B5EF4-FFF2-40B4-BE49-F238E27FC236}">
                  <a16:creationId xmlns:a16="http://schemas.microsoft.com/office/drawing/2014/main" id="{B468E7B3-DA2F-5142-A031-9D1185FFD6DA}"/>
                </a:ext>
              </a:extLst>
            </p:cNvPr>
            <p:cNvSpPr/>
            <p:nvPr/>
          </p:nvSpPr>
          <p:spPr>
            <a:xfrm>
              <a:off x="3809781" y="4174523"/>
              <a:ext cx="2046097" cy="644848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latin typeface="Century Gothic" panose="020B0502020202020204" pitchFamily="34" charset="0"/>
                </a:rPr>
                <a:t>aCloud cluster 1</a:t>
              </a:r>
            </a:p>
          </p:txBody>
        </p:sp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6E7033EE-9785-0D45-A6F5-6CEB2CA69712}"/>
                </a:ext>
              </a:extLst>
            </p:cNvPr>
            <p:cNvSpPr/>
            <p:nvPr/>
          </p:nvSpPr>
          <p:spPr>
            <a:xfrm>
              <a:off x="6364667" y="4174523"/>
              <a:ext cx="2046097" cy="644848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latin typeface="Century Gothic" panose="020B0502020202020204" pitchFamily="34" charset="0"/>
                </a:rPr>
                <a:t>VMware cluster</a:t>
              </a:r>
            </a:p>
          </p:txBody>
        </p:sp>
        <p:sp>
          <p:nvSpPr>
            <p:cNvPr id="23" name="Rectangle 6">
              <a:extLst>
                <a:ext uri="{FF2B5EF4-FFF2-40B4-BE49-F238E27FC236}">
                  <a16:creationId xmlns:a16="http://schemas.microsoft.com/office/drawing/2014/main" id="{8E04627E-7954-3F4F-B52F-F23C61BAB06F}"/>
                </a:ext>
              </a:extLst>
            </p:cNvPr>
            <p:cNvSpPr/>
            <p:nvPr/>
          </p:nvSpPr>
          <p:spPr>
            <a:xfrm>
              <a:off x="8836910" y="4174523"/>
              <a:ext cx="2046097" cy="644848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latin typeface="Century Gothic" panose="020B0502020202020204" pitchFamily="34" charset="0"/>
                </a:rPr>
                <a:t>aCloud cluster 2</a:t>
              </a:r>
            </a:p>
          </p:txBody>
        </p:sp>
        <p:sp>
          <p:nvSpPr>
            <p:cNvPr id="24" name="Rectangle 4">
              <a:extLst>
                <a:ext uri="{FF2B5EF4-FFF2-40B4-BE49-F238E27FC236}">
                  <a16:creationId xmlns:a16="http://schemas.microsoft.com/office/drawing/2014/main" id="{043CCDD9-4D97-9E4C-88A4-FD855327AEDF}"/>
                </a:ext>
              </a:extLst>
            </p:cNvPr>
            <p:cNvSpPr/>
            <p:nvPr/>
          </p:nvSpPr>
          <p:spPr>
            <a:xfrm>
              <a:off x="3542330" y="3924148"/>
              <a:ext cx="5122531" cy="170937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5" name="TextBox 7">
              <a:extLst>
                <a:ext uri="{FF2B5EF4-FFF2-40B4-BE49-F238E27FC236}">
                  <a16:creationId xmlns:a16="http://schemas.microsoft.com/office/drawing/2014/main" id="{9C529305-FAEE-894E-9B40-A1D70BFAF014}"/>
                </a:ext>
              </a:extLst>
            </p:cNvPr>
            <p:cNvSpPr txBox="1"/>
            <p:nvPr/>
          </p:nvSpPr>
          <p:spPr>
            <a:xfrm>
              <a:off x="4881472" y="5021811"/>
              <a:ext cx="24290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Shared resource pool</a:t>
              </a:r>
            </a:p>
          </p:txBody>
        </p:sp>
        <p:sp>
          <p:nvSpPr>
            <p:cNvPr id="26" name="Rectangle 9">
              <a:extLst>
                <a:ext uri="{FF2B5EF4-FFF2-40B4-BE49-F238E27FC236}">
                  <a16:creationId xmlns:a16="http://schemas.microsoft.com/office/drawing/2014/main" id="{7A140CF4-2BB0-6A42-8F19-5FCD90E23963}"/>
                </a:ext>
              </a:extLst>
            </p:cNvPr>
            <p:cNvSpPr/>
            <p:nvPr/>
          </p:nvSpPr>
          <p:spPr>
            <a:xfrm>
              <a:off x="8742822" y="3923857"/>
              <a:ext cx="2229371" cy="170937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6E00FE6B-9FCE-9E49-A3CD-04BBAD42B818}"/>
                </a:ext>
              </a:extLst>
            </p:cNvPr>
            <p:cNvSpPr txBox="1"/>
            <p:nvPr/>
          </p:nvSpPr>
          <p:spPr>
            <a:xfrm>
              <a:off x="8846183" y="4929326"/>
              <a:ext cx="2046097" cy="6111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Dedicated</a:t>
              </a:r>
            </a:p>
            <a:p>
              <a:pPr algn="ctr">
                <a:lnSpc>
                  <a:spcPct val="150000"/>
                </a:lnSpc>
              </a:pPr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resource pool</a:t>
              </a:r>
            </a:p>
          </p:txBody>
        </p:sp>
        <p:sp>
          <p:nvSpPr>
            <p:cNvPr id="28" name="Rounded Rectangle 8">
              <a:extLst>
                <a:ext uri="{FF2B5EF4-FFF2-40B4-BE49-F238E27FC236}">
                  <a16:creationId xmlns:a16="http://schemas.microsoft.com/office/drawing/2014/main" id="{D00684CD-99EF-8444-8951-CFD7CA4EB5A9}"/>
                </a:ext>
              </a:extLst>
            </p:cNvPr>
            <p:cNvSpPr/>
            <p:nvPr/>
          </p:nvSpPr>
          <p:spPr>
            <a:xfrm>
              <a:off x="3590652" y="3246372"/>
              <a:ext cx="1089614" cy="481349"/>
            </a:xfrm>
            <a:prstGeom prst="roundRect">
              <a:avLst/>
            </a:prstGeom>
            <a:solidFill>
              <a:srgbClr val="345692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rgbClr val="345692"/>
                  </a:solidFill>
                  <a:latin typeface="Century Gothic" panose="020B0502020202020204" pitchFamily="34" charset="0"/>
                </a:rPr>
                <a:t>Tenant 1</a:t>
              </a:r>
            </a:p>
          </p:txBody>
        </p:sp>
        <p:sp>
          <p:nvSpPr>
            <p:cNvPr id="29" name="Rounded Rectangle 13">
              <a:extLst>
                <a:ext uri="{FF2B5EF4-FFF2-40B4-BE49-F238E27FC236}">
                  <a16:creationId xmlns:a16="http://schemas.microsoft.com/office/drawing/2014/main" id="{59CF4656-1ADD-404C-9ADB-201DB509E95D}"/>
                </a:ext>
              </a:extLst>
            </p:cNvPr>
            <p:cNvSpPr/>
            <p:nvPr/>
          </p:nvSpPr>
          <p:spPr>
            <a:xfrm>
              <a:off x="4842103" y="3246372"/>
              <a:ext cx="1089614" cy="481349"/>
            </a:xfrm>
            <a:prstGeom prst="roundRect">
              <a:avLst/>
            </a:prstGeom>
            <a:solidFill>
              <a:srgbClr val="345692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rgbClr val="345692"/>
                  </a:solidFill>
                  <a:latin typeface="Century Gothic" panose="020B0502020202020204" pitchFamily="34" charset="0"/>
                </a:rPr>
                <a:t>Tenant 2</a:t>
              </a:r>
            </a:p>
          </p:txBody>
        </p:sp>
        <p:sp>
          <p:nvSpPr>
            <p:cNvPr id="30" name="Rounded Rectangle 14">
              <a:extLst>
                <a:ext uri="{FF2B5EF4-FFF2-40B4-BE49-F238E27FC236}">
                  <a16:creationId xmlns:a16="http://schemas.microsoft.com/office/drawing/2014/main" id="{3E84D837-49E2-DF42-A6B2-BD403FEFA9D0}"/>
                </a:ext>
              </a:extLst>
            </p:cNvPr>
            <p:cNvSpPr/>
            <p:nvPr/>
          </p:nvSpPr>
          <p:spPr>
            <a:xfrm>
              <a:off x="7512334" y="3246372"/>
              <a:ext cx="1089614" cy="481349"/>
            </a:xfrm>
            <a:prstGeom prst="roundRect">
              <a:avLst/>
            </a:prstGeom>
            <a:solidFill>
              <a:srgbClr val="345692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rgbClr val="345692"/>
                  </a:solidFill>
                  <a:latin typeface="Century Gothic" panose="020B0502020202020204" pitchFamily="34" charset="0"/>
                </a:rPr>
                <a:t>Tenant n</a:t>
              </a:r>
            </a:p>
          </p:txBody>
        </p:sp>
        <p:sp>
          <p:nvSpPr>
            <p:cNvPr id="31" name="Rounded Rectangle 15">
              <a:extLst>
                <a:ext uri="{FF2B5EF4-FFF2-40B4-BE49-F238E27FC236}">
                  <a16:creationId xmlns:a16="http://schemas.microsoft.com/office/drawing/2014/main" id="{BC200A3F-553D-994B-97E9-76B71A00B808}"/>
                </a:ext>
              </a:extLst>
            </p:cNvPr>
            <p:cNvSpPr/>
            <p:nvPr/>
          </p:nvSpPr>
          <p:spPr>
            <a:xfrm>
              <a:off x="8856343" y="3244343"/>
              <a:ext cx="2046097" cy="480558"/>
            </a:xfrm>
            <a:prstGeom prst="roundRect">
              <a:avLst/>
            </a:prstGeom>
            <a:solidFill>
              <a:srgbClr val="345692">
                <a:alpha val="1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rgbClr val="345692"/>
                  </a:solidFill>
                  <a:latin typeface="Century Gothic" panose="020B0502020202020204" pitchFamily="34" charset="0"/>
                </a:rPr>
                <a:t>Tenant </a:t>
              </a:r>
            </a:p>
          </p:txBody>
        </p:sp>
        <p:sp>
          <p:nvSpPr>
            <p:cNvPr id="70" name="Rounded Rectangle 12">
              <a:extLst>
                <a:ext uri="{FF2B5EF4-FFF2-40B4-BE49-F238E27FC236}">
                  <a16:creationId xmlns:a16="http://schemas.microsoft.com/office/drawing/2014/main" id="{A044E24B-C8CC-0445-8916-2006FF2F9DB5}"/>
                </a:ext>
              </a:extLst>
            </p:cNvPr>
            <p:cNvSpPr/>
            <p:nvPr/>
          </p:nvSpPr>
          <p:spPr>
            <a:xfrm>
              <a:off x="3542330" y="2831469"/>
              <a:ext cx="1170761" cy="954179"/>
            </a:xfrm>
            <a:prstGeom prst="roundRect">
              <a:avLst>
                <a:gd name="adj" fmla="val 0"/>
              </a:avLst>
            </a:prstGeom>
            <a:noFill/>
            <a:ln w="9525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71" name="TextBox 18">
              <a:extLst>
                <a:ext uri="{FF2B5EF4-FFF2-40B4-BE49-F238E27FC236}">
                  <a16:creationId xmlns:a16="http://schemas.microsoft.com/office/drawing/2014/main" id="{64695E8B-CD82-3745-BB75-3E0E0B8874B1}"/>
                </a:ext>
              </a:extLst>
            </p:cNvPr>
            <p:cNvSpPr txBox="1"/>
            <p:nvPr/>
          </p:nvSpPr>
          <p:spPr>
            <a:xfrm>
              <a:off x="3746571" y="2882269"/>
              <a:ext cx="82427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VPC 1</a:t>
              </a:r>
            </a:p>
          </p:txBody>
        </p:sp>
        <p:sp>
          <p:nvSpPr>
            <p:cNvPr id="68" name="Rounded Rectangle 21">
              <a:extLst>
                <a:ext uri="{FF2B5EF4-FFF2-40B4-BE49-F238E27FC236}">
                  <a16:creationId xmlns:a16="http://schemas.microsoft.com/office/drawing/2014/main" id="{F14ECE3D-A6D7-D54F-884F-2BEB8BA94C90}"/>
                </a:ext>
              </a:extLst>
            </p:cNvPr>
            <p:cNvSpPr/>
            <p:nvPr/>
          </p:nvSpPr>
          <p:spPr>
            <a:xfrm>
              <a:off x="4797889" y="2831469"/>
              <a:ext cx="1170761" cy="954179"/>
            </a:xfrm>
            <a:prstGeom prst="roundRect">
              <a:avLst>
                <a:gd name="adj" fmla="val 0"/>
              </a:avLst>
            </a:prstGeom>
            <a:noFill/>
            <a:ln w="9525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69" name="TextBox 22">
              <a:extLst>
                <a:ext uri="{FF2B5EF4-FFF2-40B4-BE49-F238E27FC236}">
                  <a16:creationId xmlns:a16="http://schemas.microsoft.com/office/drawing/2014/main" id="{2A8F09EB-82D7-D245-8DE4-0D6C2E250004}"/>
                </a:ext>
              </a:extLst>
            </p:cNvPr>
            <p:cNvSpPr txBox="1"/>
            <p:nvPr/>
          </p:nvSpPr>
          <p:spPr>
            <a:xfrm>
              <a:off x="5002130" y="2882269"/>
              <a:ext cx="82427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VPC 2</a:t>
              </a:r>
            </a:p>
          </p:txBody>
        </p:sp>
        <p:sp>
          <p:nvSpPr>
            <p:cNvPr id="66" name="Rounded Rectangle 24">
              <a:extLst>
                <a:ext uri="{FF2B5EF4-FFF2-40B4-BE49-F238E27FC236}">
                  <a16:creationId xmlns:a16="http://schemas.microsoft.com/office/drawing/2014/main" id="{9750CAD3-44DB-5244-AC3D-264A63EC0A24}"/>
                </a:ext>
              </a:extLst>
            </p:cNvPr>
            <p:cNvSpPr/>
            <p:nvPr/>
          </p:nvSpPr>
          <p:spPr>
            <a:xfrm>
              <a:off x="7471761" y="2831469"/>
              <a:ext cx="1170761" cy="954179"/>
            </a:xfrm>
            <a:prstGeom prst="roundRect">
              <a:avLst>
                <a:gd name="adj" fmla="val 0"/>
              </a:avLst>
            </a:prstGeom>
            <a:noFill/>
            <a:ln w="9525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67" name="TextBox 25">
              <a:extLst>
                <a:ext uri="{FF2B5EF4-FFF2-40B4-BE49-F238E27FC236}">
                  <a16:creationId xmlns:a16="http://schemas.microsoft.com/office/drawing/2014/main" id="{CBFFD0E2-40D9-634B-BCE4-59A479646F6D}"/>
                </a:ext>
              </a:extLst>
            </p:cNvPr>
            <p:cNvSpPr txBox="1"/>
            <p:nvPr/>
          </p:nvSpPr>
          <p:spPr>
            <a:xfrm>
              <a:off x="7676002" y="2882269"/>
              <a:ext cx="82427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VPC n</a:t>
              </a:r>
            </a:p>
          </p:txBody>
        </p:sp>
        <p:sp>
          <p:nvSpPr>
            <p:cNvPr id="64" name="Rounded Rectangle 27">
              <a:extLst>
                <a:ext uri="{FF2B5EF4-FFF2-40B4-BE49-F238E27FC236}">
                  <a16:creationId xmlns:a16="http://schemas.microsoft.com/office/drawing/2014/main" id="{0863BABC-3BEE-1740-AEFB-B7F4D094C859}"/>
                </a:ext>
              </a:extLst>
            </p:cNvPr>
            <p:cNvSpPr/>
            <p:nvPr/>
          </p:nvSpPr>
          <p:spPr>
            <a:xfrm>
              <a:off x="8759237" y="2831469"/>
              <a:ext cx="2212956" cy="954179"/>
            </a:xfrm>
            <a:prstGeom prst="roundRect">
              <a:avLst>
                <a:gd name="adj" fmla="val 0"/>
              </a:avLst>
            </a:prstGeom>
            <a:noFill/>
            <a:ln w="9525"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65" name="TextBox 28">
              <a:extLst>
                <a:ext uri="{FF2B5EF4-FFF2-40B4-BE49-F238E27FC236}">
                  <a16:creationId xmlns:a16="http://schemas.microsoft.com/office/drawing/2014/main" id="{4004825E-E06E-CF44-A09A-0C4C23201A12}"/>
                </a:ext>
              </a:extLst>
            </p:cNvPr>
            <p:cNvSpPr txBox="1"/>
            <p:nvPr/>
          </p:nvSpPr>
          <p:spPr>
            <a:xfrm>
              <a:off x="9145291" y="2882269"/>
              <a:ext cx="155803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VPC </a:t>
              </a:r>
            </a:p>
          </p:txBody>
        </p:sp>
        <p:sp>
          <p:nvSpPr>
            <p:cNvPr id="36" name="TextBox 29">
              <a:extLst>
                <a:ext uri="{FF2B5EF4-FFF2-40B4-BE49-F238E27FC236}">
                  <a16:creationId xmlns:a16="http://schemas.microsoft.com/office/drawing/2014/main" id="{613E5EB7-E2BB-BB41-A2A9-61BB5F3A0157}"/>
                </a:ext>
              </a:extLst>
            </p:cNvPr>
            <p:cNvSpPr txBox="1"/>
            <p:nvPr/>
          </p:nvSpPr>
          <p:spPr>
            <a:xfrm>
              <a:off x="7089728" y="3117231"/>
              <a:ext cx="34145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Century Gothic" panose="020B0502020202020204" pitchFamily="34" charset="0"/>
                </a:rPr>
                <a:t>…</a:t>
              </a:r>
            </a:p>
          </p:txBody>
        </p:sp>
        <p:cxnSp>
          <p:nvCxnSpPr>
            <p:cNvPr id="47" name="Straight Arrow Connector 33">
              <a:extLst>
                <a:ext uri="{FF2B5EF4-FFF2-40B4-BE49-F238E27FC236}">
                  <a16:creationId xmlns:a16="http://schemas.microsoft.com/office/drawing/2014/main" id="{25BE2EAB-F575-1D49-8E52-CF6282267A20}"/>
                </a:ext>
              </a:extLst>
            </p:cNvPr>
            <p:cNvCxnSpPr>
              <a:cxnSpLocks/>
            </p:cNvCxnSpPr>
            <p:nvPr/>
          </p:nvCxnSpPr>
          <p:spPr>
            <a:xfrm>
              <a:off x="6988339" y="1509301"/>
              <a:ext cx="656502" cy="2502"/>
            </a:xfrm>
            <a:prstGeom prst="straightConnector1">
              <a:avLst/>
            </a:prstGeom>
            <a:ln>
              <a:solidFill>
                <a:srgbClr val="1B4F8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38">
              <a:extLst>
                <a:ext uri="{FF2B5EF4-FFF2-40B4-BE49-F238E27FC236}">
                  <a16:creationId xmlns:a16="http://schemas.microsoft.com/office/drawing/2014/main" id="{CA6502C0-4B84-DA4D-9F6C-F2CFDE4F6062}"/>
                </a:ext>
              </a:extLst>
            </p:cNvPr>
            <p:cNvCxnSpPr>
              <a:stCxn id="50" idx="2"/>
            </p:cNvCxnSpPr>
            <p:nvPr/>
          </p:nvCxnSpPr>
          <p:spPr>
            <a:xfrm>
              <a:off x="6671655" y="1777936"/>
              <a:ext cx="0" cy="526804"/>
            </a:xfrm>
            <a:prstGeom prst="line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Elbow Connector 40">
              <a:extLst>
                <a:ext uri="{FF2B5EF4-FFF2-40B4-BE49-F238E27FC236}">
                  <a16:creationId xmlns:a16="http://schemas.microsoft.com/office/drawing/2014/main" id="{C232CE1C-5720-9F4B-B17F-343EA93CE9D7}"/>
                </a:ext>
              </a:extLst>
            </p:cNvPr>
            <p:cNvCxnSpPr>
              <a:cxnSpLocks/>
              <a:stCxn id="70" idx="0"/>
            </p:cNvCxnSpPr>
            <p:nvPr/>
          </p:nvCxnSpPr>
          <p:spPr>
            <a:xfrm rot="5400000" flipH="1" flipV="1">
              <a:off x="5108817" y="1487235"/>
              <a:ext cx="363129" cy="2325340"/>
            </a:xfrm>
            <a:prstGeom prst="bentConnector2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49">
              <a:extLst>
                <a:ext uri="{FF2B5EF4-FFF2-40B4-BE49-F238E27FC236}">
                  <a16:creationId xmlns:a16="http://schemas.microsoft.com/office/drawing/2014/main" id="{4350463A-A2CC-9549-AD6B-384289F14587}"/>
                </a:ext>
              </a:extLst>
            </p:cNvPr>
            <p:cNvCxnSpPr>
              <a:cxnSpLocks/>
            </p:cNvCxnSpPr>
            <p:nvPr/>
          </p:nvCxnSpPr>
          <p:spPr>
            <a:xfrm>
              <a:off x="8794220" y="1503560"/>
              <a:ext cx="802167" cy="3110"/>
            </a:xfrm>
            <a:prstGeom prst="straightConnector1">
              <a:avLst/>
            </a:prstGeom>
            <a:ln>
              <a:solidFill>
                <a:srgbClr val="1B4F8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圆角矩形 1">
              <a:extLst>
                <a:ext uri="{FF2B5EF4-FFF2-40B4-BE49-F238E27FC236}">
                  <a16:creationId xmlns:a16="http://schemas.microsoft.com/office/drawing/2014/main" id="{B64160D6-8B1F-0C4C-AB57-5266679F30D9}"/>
                </a:ext>
              </a:extLst>
            </p:cNvPr>
            <p:cNvSpPr/>
            <p:nvPr/>
          </p:nvSpPr>
          <p:spPr>
            <a:xfrm>
              <a:off x="6286410" y="1963902"/>
              <a:ext cx="788265" cy="153004"/>
            </a:xfrm>
            <a:prstGeom prst="roundRect">
              <a:avLst>
                <a:gd name="adj" fmla="val 50000"/>
              </a:avLst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100" dirty="0"/>
                <a:t>Bind</a:t>
              </a:r>
              <a:r>
                <a:rPr kumimoji="1" lang="zh-CN" altLang="en-US" sz="1100" dirty="0"/>
                <a:t> </a:t>
              </a:r>
              <a:r>
                <a:rPr kumimoji="1" lang="en-US" altLang="zh-CN" sz="1100" dirty="0"/>
                <a:t>EIP</a:t>
              </a:r>
              <a:endParaRPr kumimoji="1" lang="zh-CN" altLang="en-US" sz="1100" dirty="0"/>
            </a:p>
          </p:txBody>
        </p:sp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5DFFF7DD-492B-2E42-9052-3C861511D145}"/>
                </a:ext>
              </a:extLst>
            </p:cNvPr>
            <p:cNvGrpSpPr/>
            <p:nvPr/>
          </p:nvGrpSpPr>
          <p:grpSpPr>
            <a:xfrm>
              <a:off x="7716406" y="1085624"/>
              <a:ext cx="1029241" cy="835872"/>
              <a:chOff x="1855237" y="659836"/>
              <a:chExt cx="1292848" cy="1049954"/>
            </a:xfrm>
          </p:grpSpPr>
          <p:pic>
            <p:nvPicPr>
              <p:cNvPr id="74" name="Picture 10" descr="D:\sinfor\2010\1月\网络图标设计\修改0126\修改\互联网云_1.png">
                <a:extLst>
                  <a:ext uri="{FF2B5EF4-FFF2-40B4-BE49-F238E27FC236}">
                    <a16:creationId xmlns:a16="http://schemas.microsoft.com/office/drawing/2014/main" id="{4264395B-0BD1-044C-8E82-80071AD3045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55237" y="659836"/>
                <a:ext cx="1292848" cy="10499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5" name="TextBox 49">
                <a:extLst>
                  <a:ext uri="{FF2B5EF4-FFF2-40B4-BE49-F238E27FC236}">
                    <a16:creationId xmlns:a16="http://schemas.microsoft.com/office/drawing/2014/main" id="{C6CE78DD-FC4A-2240-9426-B2A511EC2691}"/>
                  </a:ext>
                </a:extLst>
              </p:cNvPr>
              <p:cNvSpPr txBox="1"/>
              <p:nvPr/>
            </p:nvSpPr>
            <p:spPr>
              <a:xfrm>
                <a:off x="2029278" y="1030555"/>
                <a:ext cx="944764" cy="347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b="1" dirty="0">
                    <a:solidFill>
                      <a:srgbClr val="345692"/>
                    </a:solidFill>
                    <a:latin typeface="Century Gothic" panose="020B0502020202020204" pitchFamily="34" charset="0"/>
                    <a:ea typeface="微软雅黑" pitchFamily="34" charset="-122"/>
                    <a:cs typeface="Times New Roman" panose="02020603050405020304" pitchFamily="18" charset="0"/>
                  </a:rPr>
                  <a:t>Internet</a:t>
                </a:r>
                <a:endParaRPr lang="zh-CN" altLang="en-US" sz="12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pitchFamily="34" charset="-122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76" name="Picture 30" descr="通用路由器">
              <a:extLst>
                <a:ext uri="{FF2B5EF4-FFF2-40B4-BE49-F238E27FC236}">
                  <a16:creationId xmlns:a16="http://schemas.microsoft.com/office/drawing/2014/main" id="{88084254-9E42-6244-A492-F33B165A66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3052" y="2328159"/>
              <a:ext cx="454981" cy="340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30" descr="通用路由器">
              <a:extLst>
                <a:ext uri="{FF2B5EF4-FFF2-40B4-BE49-F238E27FC236}">
                  <a16:creationId xmlns:a16="http://schemas.microsoft.com/office/drawing/2014/main" id="{ACA0E0DA-A140-6848-A083-CA455940E2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99172" y="2328159"/>
              <a:ext cx="454981" cy="340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" name="圆角矩形 77">
              <a:extLst>
                <a:ext uri="{FF2B5EF4-FFF2-40B4-BE49-F238E27FC236}">
                  <a16:creationId xmlns:a16="http://schemas.microsoft.com/office/drawing/2014/main" id="{826DF3AD-443F-EC4F-9C13-C104054904CB}"/>
                </a:ext>
              </a:extLst>
            </p:cNvPr>
            <p:cNvSpPr/>
            <p:nvPr/>
          </p:nvSpPr>
          <p:spPr>
            <a:xfrm>
              <a:off x="9532530" y="1963902"/>
              <a:ext cx="788265" cy="153004"/>
            </a:xfrm>
            <a:prstGeom prst="roundRect">
              <a:avLst>
                <a:gd name="adj" fmla="val 50000"/>
              </a:avLst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100" dirty="0"/>
                <a:t>Bind</a:t>
              </a:r>
              <a:r>
                <a:rPr kumimoji="1" lang="zh-CN" altLang="en-US" sz="1100" dirty="0"/>
                <a:t> </a:t>
              </a:r>
              <a:r>
                <a:rPr kumimoji="1" lang="en-US" altLang="zh-CN" sz="1100" dirty="0"/>
                <a:t>EIP</a:t>
              </a:r>
              <a:endParaRPr kumimoji="1" lang="zh-CN" altLang="en-US" sz="1100" dirty="0"/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2FB618EB-085F-014D-96A3-15873F723C05}"/>
                </a:ext>
              </a:extLst>
            </p:cNvPr>
            <p:cNvGrpSpPr/>
            <p:nvPr/>
          </p:nvGrpSpPr>
          <p:grpSpPr>
            <a:xfrm>
              <a:off x="6421576" y="1235088"/>
              <a:ext cx="517933" cy="550929"/>
              <a:chOff x="6405031" y="1196552"/>
              <a:chExt cx="517933" cy="550929"/>
            </a:xfrm>
          </p:grpSpPr>
          <p:pic>
            <p:nvPicPr>
              <p:cNvPr id="10" name="图形 9" descr="云">
                <a:extLst>
                  <a:ext uri="{FF2B5EF4-FFF2-40B4-BE49-F238E27FC236}">
                    <a16:creationId xmlns:a16="http://schemas.microsoft.com/office/drawing/2014/main" id="{28AE2E95-ADB8-F14F-ACD6-AE62F20527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6449800" y="1196552"/>
                <a:ext cx="428394" cy="428394"/>
              </a:xfrm>
              <a:prstGeom prst="rect">
                <a:avLst/>
              </a:prstGeom>
            </p:spPr>
          </p:pic>
          <p:pic>
            <p:nvPicPr>
              <p:cNvPr id="79" name="图片 78">
                <a:extLst>
                  <a:ext uri="{FF2B5EF4-FFF2-40B4-BE49-F238E27FC236}">
                    <a16:creationId xmlns:a16="http://schemas.microsoft.com/office/drawing/2014/main" id="{1EC327CC-771F-B14D-9B0B-1723741189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405031" y="1546063"/>
                <a:ext cx="517933" cy="201418"/>
              </a:xfrm>
              <a:prstGeom prst="rect">
                <a:avLst/>
              </a:prstGeom>
            </p:spPr>
          </p:pic>
        </p:grpSp>
        <p:grpSp>
          <p:nvGrpSpPr>
            <p:cNvPr id="80" name="组合 79">
              <a:extLst>
                <a:ext uri="{FF2B5EF4-FFF2-40B4-BE49-F238E27FC236}">
                  <a16:creationId xmlns:a16="http://schemas.microsoft.com/office/drawing/2014/main" id="{0CC63A43-5C55-FE4A-AB37-8F50321B3B07}"/>
                </a:ext>
              </a:extLst>
            </p:cNvPr>
            <p:cNvGrpSpPr/>
            <p:nvPr/>
          </p:nvGrpSpPr>
          <p:grpSpPr>
            <a:xfrm>
              <a:off x="9667696" y="1235088"/>
              <a:ext cx="517933" cy="550929"/>
              <a:chOff x="6405031" y="1196552"/>
              <a:chExt cx="517933" cy="550929"/>
            </a:xfrm>
          </p:grpSpPr>
          <p:pic>
            <p:nvPicPr>
              <p:cNvPr id="81" name="图形 80" descr="云">
                <a:extLst>
                  <a:ext uri="{FF2B5EF4-FFF2-40B4-BE49-F238E27FC236}">
                    <a16:creationId xmlns:a16="http://schemas.microsoft.com/office/drawing/2014/main" id="{0EAFD1E2-03C6-4341-ACD3-BF1DE41C3C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6449800" y="1196552"/>
                <a:ext cx="428394" cy="428394"/>
              </a:xfrm>
              <a:prstGeom prst="rect">
                <a:avLst/>
              </a:prstGeom>
            </p:spPr>
          </p:pic>
          <p:pic>
            <p:nvPicPr>
              <p:cNvPr id="82" name="图片 81">
                <a:extLst>
                  <a:ext uri="{FF2B5EF4-FFF2-40B4-BE49-F238E27FC236}">
                    <a16:creationId xmlns:a16="http://schemas.microsoft.com/office/drawing/2014/main" id="{9569F2F3-FD23-EA42-9178-E9261F2E79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6405031" y="1546063"/>
                <a:ext cx="517933" cy="201418"/>
              </a:xfrm>
              <a:prstGeom prst="rect">
                <a:avLst/>
              </a:prstGeom>
            </p:spPr>
          </p:pic>
        </p:grpSp>
        <p:cxnSp>
          <p:nvCxnSpPr>
            <p:cNvPr id="256" name="肘形连接符 255">
              <a:extLst>
                <a:ext uri="{FF2B5EF4-FFF2-40B4-BE49-F238E27FC236}">
                  <a16:creationId xmlns:a16="http://schemas.microsoft.com/office/drawing/2014/main" id="{EA91676D-3402-5343-B387-564E44A903EC}"/>
                </a:ext>
              </a:extLst>
            </p:cNvPr>
            <p:cNvCxnSpPr/>
            <p:nvPr/>
          </p:nvCxnSpPr>
          <p:spPr>
            <a:xfrm>
              <a:off x="6908033" y="2468339"/>
              <a:ext cx="1149109" cy="333193"/>
            </a:xfrm>
            <a:prstGeom prst="bentConnector2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肘形连接符 258">
              <a:extLst>
                <a:ext uri="{FF2B5EF4-FFF2-40B4-BE49-F238E27FC236}">
                  <a16:creationId xmlns:a16="http://schemas.microsoft.com/office/drawing/2014/main" id="{AF68205F-A398-074C-9DD6-747B5A7B2671}"/>
                </a:ext>
              </a:extLst>
            </p:cNvPr>
            <p:cNvCxnSpPr>
              <a:stCxn id="76" idx="2"/>
              <a:endCxn id="68" idx="3"/>
            </p:cNvCxnSpPr>
            <p:nvPr/>
          </p:nvCxnSpPr>
          <p:spPr>
            <a:xfrm rot="5400000">
              <a:off x="6004514" y="2632529"/>
              <a:ext cx="640167" cy="711893"/>
            </a:xfrm>
            <a:prstGeom prst="bentConnector2">
              <a:avLst/>
            </a:prstGeom>
            <a:ln w="9525">
              <a:solidFill>
                <a:srgbClr val="3456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文本框 71">
            <a:extLst>
              <a:ext uri="{FF2B5EF4-FFF2-40B4-BE49-F238E27FC236}">
                <a16:creationId xmlns:a16="http://schemas.microsoft.com/office/drawing/2014/main" id="{03AAF1F3-A6E9-4830-966A-B98DE93E8FBB}"/>
              </a:ext>
            </a:extLst>
          </p:cNvPr>
          <p:cNvSpPr txBox="1"/>
          <p:nvPr/>
        </p:nvSpPr>
        <p:spPr>
          <a:xfrm>
            <a:off x="655849" y="4336842"/>
            <a:ext cx="3019079" cy="1343381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Service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Provide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also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can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offer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dedicated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cabinet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or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physical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cluster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to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sensitive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business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and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data</a:t>
            </a:r>
            <a:r>
              <a:rPr kumimoji="1"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endParaRPr kumimoji="1" lang="en-US" altLang="zh-CN" sz="1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33781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1" y="48950"/>
            <a:ext cx="12000287" cy="948473"/>
            <a:chOff x="1" y="48950"/>
            <a:chExt cx="120002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655851" y="200326"/>
              <a:ext cx="402065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EIP Assignment in VPC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日期占位符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145" name="Cloud 43">
            <a:extLst>
              <a:ext uri="{FF2B5EF4-FFF2-40B4-BE49-F238E27FC236}">
                <a16:creationId xmlns:a16="http://schemas.microsoft.com/office/drawing/2014/main" id="{F19F1CE5-A929-2E48-A60C-1A7CFC2A79EB}"/>
              </a:ext>
            </a:extLst>
          </p:cNvPr>
          <p:cNvSpPr/>
          <p:nvPr/>
        </p:nvSpPr>
        <p:spPr>
          <a:xfrm>
            <a:off x="7645513" y="951476"/>
            <a:ext cx="1565678" cy="734664"/>
          </a:xfrm>
          <a:prstGeom prst="cloud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ISP</a:t>
            </a:r>
          </a:p>
        </p:txBody>
      </p:sp>
      <p:cxnSp>
        <p:nvCxnSpPr>
          <p:cNvPr id="151" name="Straight Connector 52">
            <a:extLst>
              <a:ext uri="{FF2B5EF4-FFF2-40B4-BE49-F238E27FC236}">
                <a16:creationId xmlns:a16="http://schemas.microsoft.com/office/drawing/2014/main" id="{EDA981A4-0422-104F-B355-2E511DF60F5D}"/>
              </a:ext>
            </a:extLst>
          </p:cNvPr>
          <p:cNvCxnSpPr>
            <a:cxnSpLocks/>
            <a:stCxn id="145" idx="1"/>
            <a:endCxn id="160" idx="0"/>
          </p:cNvCxnSpPr>
          <p:nvPr/>
        </p:nvCxnSpPr>
        <p:spPr>
          <a:xfrm flipH="1">
            <a:off x="6929643" y="1685358"/>
            <a:ext cx="1498709" cy="218041"/>
          </a:xfrm>
          <a:prstGeom prst="line">
            <a:avLst/>
          </a:prstGeom>
          <a:ln w="15875">
            <a:solidFill>
              <a:srgbClr val="3456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54">
            <a:extLst>
              <a:ext uri="{FF2B5EF4-FFF2-40B4-BE49-F238E27FC236}">
                <a16:creationId xmlns:a16="http://schemas.microsoft.com/office/drawing/2014/main" id="{7FA04FA7-64EE-FC49-A225-F50280649F41}"/>
              </a:ext>
            </a:extLst>
          </p:cNvPr>
          <p:cNvCxnSpPr>
            <a:cxnSpLocks/>
            <a:stCxn id="145" idx="1"/>
            <a:endCxn id="170" idx="0"/>
          </p:cNvCxnSpPr>
          <p:nvPr/>
        </p:nvCxnSpPr>
        <p:spPr>
          <a:xfrm>
            <a:off x="8428352" y="1685358"/>
            <a:ext cx="1365400" cy="218041"/>
          </a:xfrm>
          <a:prstGeom prst="line">
            <a:avLst/>
          </a:prstGeom>
          <a:ln w="15875">
            <a:solidFill>
              <a:srgbClr val="3456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>
            <a:extLst>
              <a:ext uri="{FF2B5EF4-FFF2-40B4-BE49-F238E27FC236}">
                <a16:creationId xmlns:a16="http://schemas.microsoft.com/office/drawing/2014/main" id="{F1FC3348-E633-AE45-B829-D5EE94DEEAAC}"/>
              </a:ext>
            </a:extLst>
          </p:cNvPr>
          <p:cNvGrpSpPr/>
          <p:nvPr/>
        </p:nvGrpSpPr>
        <p:grpSpPr>
          <a:xfrm>
            <a:off x="6096000" y="1903399"/>
            <a:ext cx="1667285" cy="4103777"/>
            <a:chOff x="6029623" y="1884778"/>
            <a:chExt cx="1667285" cy="4103777"/>
          </a:xfrm>
        </p:grpSpPr>
        <p:sp>
          <p:nvSpPr>
            <p:cNvPr id="143" name="Rounded Rectangle 74">
              <a:extLst>
                <a:ext uri="{FF2B5EF4-FFF2-40B4-BE49-F238E27FC236}">
                  <a16:creationId xmlns:a16="http://schemas.microsoft.com/office/drawing/2014/main" id="{668312AA-581C-B24E-A41F-B3947AE9EC22}"/>
                </a:ext>
              </a:extLst>
            </p:cNvPr>
            <p:cNvSpPr/>
            <p:nvPr/>
          </p:nvSpPr>
          <p:spPr>
            <a:xfrm>
              <a:off x="6029623" y="2075962"/>
              <a:ext cx="1667285" cy="3912593"/>
            </a:xfrm>
            <a:prstGeom prst="roundRect">
              <a:avLst>
                <a:gd name="adj" fmla="val 5443"/>
              </a:avLst>
            </a:prstGeom>
            <a:noFill/>
            <a:ln>
              <a:solidFill>
                <a:srgbClr val="5F7491"/>
              </a:solidFill>
              <a:prstDash val="dash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6" name="图片 28">
              <a:extLst>
                <a:ext uri="{FF2B5EF4-FFF2-40B4-BE49-F238E27FC236}">
                  <a16:creationId xmlns:a16="http://schemas.microsoft.com/office/drawing/2014/main" id="{202386D7-ACFD-DD40-B856-40F5513364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40" t="21245" r="17952" b="20777"/>
            <a:stretch/>
          </p:blipFill>
          <p:spPr>
            <a:xfrm>
              <a:off x="6460702" y="2275862"/>
              <a:ext cx="805127" cy="701867"/>
            </a:xfrm>
            <a:prstGeom prst="rect">
              <a:avLst/>
            </a:prstGeom>
          </p:spPr>
        </p:pic>
        <p:pic>
          <p:nvPicPr>
            <p:cNvPr id="147" name="图片 69">
              <a:extLst>
                <a:ext uri="{FF2B5EF4-FFF2-40B4-BE49-F238E27FC236}">
                  <a16:creationId xmlns:a16="http://schemas.microsoft.com/office/drawing/2014/main" id="{CAB2AB09-EE82-B544-8014-AC53823481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771" b="25007"/>
            <a:stretch/>
          </p:blipFill>
          <p:spPr>
            <a:xfrm>
              <a:off x="6281421" y="3486537"/>
              <a:ext cx="1163688" cy="584423"/>
            </a:xfrm>
            <a:prstGeom prst="rect">
              <a:avLst/>
            </a:prstGeom>
          </p:spPr>
        </p:pic>
        <p:pic>
          <p:nvPicPr>
            <p:cNvPr id="148" name="图片 64">
              <a:extLst>
                <a:ext uri="{FF2B5EF4-FFF2-40B4-BE49-F238E27FC236}">
                  <a16:creationId xmlns:a16="http://schemas.microsoft.com/office/drawing/2014/main" id="{C821DED8-D85A-234F-A436-CD5A4F7F37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10" t="24973" r="23220" b="15267"/>
            <a:stretch/>
          </p:blipFill>
          <p:spPr>
            <a:xfrm>
              <a:off x="6564172" y="4594690"/>
              <a:ext cx="598187" cy="845713"/>
            </a:xfrm>
            <a:prstGeom prst="rect">
              <a:avLst/>
            </a:prstGeom>
          </p:spPr>
        </p:pic>
        <p:cxnSp>
          <p:nvCxnSpPr>
            <p:cNvPr id="154" name="Straight Connector 57">
              <a:extLst>
                <a:ext uri="{FF2B5EF4-FFF2-40B4-BE49-F238E27FC236}">
                  <a16:creationId xmlns:a16="http://schemas.microsoft.com/office/drawing/2014/main" id="{550FA29F-1F2E-364D-91AD-AD14EC14050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63265" y="2977729"/>
              <a:ext cx="1" cy="508808"/>
            </a:xfrm>
            <a:prstGeom prst="line">
              <a:avLst/>
            </a:prstGeom>
            <a:ln w="15875">
              <a:solidFill>
                <a:srgbClr val="79BD28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61">
              <a:extLst>
                <a:ext uri="{FF2B5EF4-FFF2-40B4-BE49-F238E27FC236}">
                  <a16:creationId xmlns:a16="http://schemas.microsoft.com/office/drawing/2014/main" id="{DD5E77D1-F38C-F84A-AD7F-7C7997988681}"/>
                </a:ext>
              </a:extLst>
            </p:cNvPr>
            <p:cNvCxnSpPr>
              <a:cxnSpLocks/>
            </p:cNvCxnSpPr>
            <p:nvPr/>
          </p:nvCxnSpPr>
          <p:spPr>
            <a:xfrm>
              <a:off x="6863265" y="4070960"/>
              <a:ext cx="1" cy="523730"/>
            </a:xfrm>
            <a:prstGeom prst="line">
              <a:avLst/>
            </a:prstGeom>
            <a:ln w="15875">
              <a:solidFill>
                <a:srgbClr val="79BD28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" name="TextBox 72">
              <a:extLst>
                <a:ext uri="{FF2B5EF4-FFF2-40B4-BE49-F238E27FC236}">
                  <a16:creationId xmlns:a16="http://schemas.microsoft.com/office/drawing/2014/main" id="{47936476-5D7D-E444-A7D0-6E51D19C40C6}"/>
                </a:ext>
              </a:extLst>
            </p:cNvPr>
            <p:cNvSpPr txBox="1"/>
            <p:nvPr/>
          </p:nvSpPr>
          <p:spPr>
            <a:xfrm>
              <a:off x="6550519" y="5506461"/>
              <a:ext cx="6254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rgbClr val="79BD28"/>
                  </a:solidFill>
                </a:rPr>
                <a:t>VM</a:t>
              </a:r>
              <a:r>
                <a:rPr lang="zh-CN" altLang="en-US" sz="1400" b="1" dirty="0">
                  <a:solidFill>
                    <a:srgbClr val="79BD28"/>
                  </a:solidFill>
                </a:rPr>
                <a:t> </a:t>
              </a:r>
              <a:r>
                <a:rPr lang="en-US" altLang="zh-CN" sz="1400" b="1" dirty="0">
                  <a:solidFill>
                    <a:srgbClr val="79BD28"/>
                  </a:solidFill>
                </a:rPr>
                <a:t>1</a:t>
              </a:r>
              <a:endParaRPr lang="en-US" sz="1400" b="1" dirty="0">
                <a:solidFill>
                  <a:srgbClr val="79BD28"/>
                </a:solidFill>
              </a:endParaRPr>
            </a:p>
          </p:txBody>
        </p:sp>
        <p:sp>
          <p:nvSpPr>
            <p:cNvPr id="160" name="TextBox 76">
              <a:extLst>
                <a:ext uri="{FF2B5EF4-FFF2-40B4-BE49-F238E27FC236}">
                  <a16:creationId xmlns:a16="http://schemas.microsoft.com/office/drawing/2014/main" id="{508BFD91-FDD6-4E45-9876-E732BB91DF95}"/>
                </a:ext>
              </a:extLst>
            </p:cNvPr>
            <p:cNvSpPr txBox="1"/>
            <p:nvPr/>
          </p:nvSpPr>
          <p:spPr>
            <a:xfrm>
              <a:off x="6410257" y="1884778"/>
              <a:ext cx="906017" cy="338554"/>
            </a:xfrm>
            <a:prstGeom prst="rect">
              <a:avLst/>
            </a:prstGeom>
            <a:solidFill>
              <a:srgbClr val="34569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VPC</a:t>
              </a:r>
              <a:r>
                <a:rPr lang="zh-CN" altLang="en-US" sz="1600" b="1" dirty="0">
                  <a:solidFill>
                    <a:schemeClr val="bg1"/>
                  </a:solidFill>
                </a:rPr>
                <a:t> </a:t>
              </a:r>
              <a:r>
                <a:rPr lang="en-US" altLang="zh-CN" sz="1600" b="1" dirty="0">
                  <a:solidFill>
                    <a:schemeClr val="bg1"/>
                  </a:solidFill>
                </a:rPr>
                <a:t>A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2" name="组合 161">
            <a:extLst>
              <a:ext uri="{FF2B5EF4-FFF2-40B4-BE49-F238E27FC236}">
                <a16:creationId xmlns:a16="http://schemas.microsoft.com/office/drawing/2014/main" id="{DB9E0543-FE6C-B040-8C3A-1ABCCA90B2CB}"/>
              </a:ext>
            </a:extLst>
          </p:cNvPr>
          <p:cNvGrpSpPr/>
          <p:nvPr/>
        </p:nvGrpSpPr>
        <p:grpSpPr>
          <a:xfrm>
            <a:off x="8960109" y="1903399"/>
            <a:ext cx="1667285" cy="4103777"/>
            <a:chOff x="6029623" y="1884778"/>
            <a:chExt cx="1667285" cy="4103777"/>
          </a:xfrm>
        </p:grpSpPr>
        <p:sp>
          <p:nvSpPr>
            <p:cNvPr id="163" name="Rounded Rectangle 74">
              <a:extLst>
                <a:ext uri="{FF2B5EF4-FFF2-40B4-BE49-F238E27FC236}">
                  <a16:creationId xmlns:a16="http://schemas.microsoft.com/office/drawing/2014/main" id="{0CC50E6A-18A9-D64B-8BA4-EB92781845DB}"/>
                </a:ext>
              </a:extLst>
            </p:cNvPr>
            <p:cNvSpPr/>
            <p:nvPr/>
          </p:nvSpPr>
          <p:spPr>
            <a:xfrm>
              <a:off x="6029623" y="2075962"/>
              <a:ext cx="1667285" cy="3912593"/>
            </a:xfrm>
            <a:prstGeom prst="roundRect">
              <a:avLst>
                <a:gd name="adj" fmla="val 5443"/>
              </a:avLst>
            </a:prstGeom>
            <a:noFill/>
            <a:ln>
              <a:solidFill>
                <a:srgbClr val="5F7491"/>
              </a:solidFill>
              <a:prstDash val="dash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64" name="图片 28">
              <a:extLst>
                <a:ext uri="{FF2B5EF4-FFF2-40B4-BE49-F238E27FC236}">
                  <a16:creationId xmlns:a16="http://schemas.microsoft.com/office/drawing/2014/main" id="{B5B3D738-5E12-AD41-8946-AAEE8E398F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40" t="21245" r="17952" b="20777"/>
            <a:stretch/>
          </p:blipFill>
          <p:spPr>
            <a:xfrm>
              <a:off x="6460702" y="2275862"/>
              <a:ext cx="805127" cy="701867"/>
            </a:xfrm>
            <a:prstGeom prst="rect">
              <a:avLst/>
            </a:prstGeom>
          </p:spPr>
        </p:pic>
        <p:pic>
          <p:nvPicPr>
            <p:cNvPr id="165" name="图片 69">
              <a:extLst>
                <a:ext uri="{FF2B5EF4-FFF2-40B4-BE49-F238E27FC236}">
                  <a16:creationId xmlns:a16="http://schemas.microsoft.com/office/drawing/2014/main" id="{2483F494-7432-4940-B188-84B23B19BA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771" b="25007"/>
            <a:stretch/>
          </p:blipFill>
          <p:spPr>
            <a:xfrm>
              <a:off x="6281421" y="3486537"/>
              <a:ext cx="1163688" cy="584423"/>
            </a:xfrm>
            <a:prstGeom prst="rect">
              <a:avLst/>
            </a:prstGeom>
          </p:spPr>
        </p:pic>
        <p:pic>
          <p:nvPicPr>
            <p:cNvPr id="166" name="图片 64">
              <a:extLst>
                <a:ext uri="{FF2B5EF4-FFF2-40B4-BE49-F238E27FC236}">
                  <a16:creationId xmlns:a16="http://schemas.microsoft.com/office/drawing/2014/main" id="{59FEBBA7-956E-1B40-A981-52052130F6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10" t="24973" r="23220" b="15267"/>
            <a:stretch/>
          </p:blipFill>
          <p:spPr>
            <a:xfrm>
              <a:off x="6564172" y="4594690"/>
              <a:ext cx="598187" cy="845713"/>
            </a:xfrm>
            <a:prstGeom prst="rect">
              <a:avLst/>
            </a:prstGeom>
          </p:spPr>
        </p:pic>
        <p:cxnSp>
          <p:nvCxnSpPr>
            <p:cNvPr id="167" name="Straight Connector 57">
              <a:extLst>
                <a:ext uri="{FF2B5EF4-FFF2-40B4-BE49-F238E27FC236}">
                  <a16:creationId xmlns:a16="http://schemas.microsoft.com/office/drawing/2014/main" id="{61FE9745-3218-064E-A521-CA5A9E5864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63265" y="2977729"/>
              <a:ext cx="1" cy="508808"/>
            </a:xfrm>
            <a:prstGeom prst="line">
              <a:avLst/>
            </a:prstGeom>
            <a:ln w="15875">
              <a:solidFill>
                <a:srgbClr val="79BD28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61">
              <a:extLst>
                <a:ext uri="{FF2B5EF4-FFF2-40B4-BE49-F238E27FC236}">
                  <a16:creationId xmlns:a16="http://schemas.microsoft.com/office/drawing/2014/main" id="{5CA83454-4B50-2B43-B3B7-5D7579677DCB}"/>
                </a:ext>
              </a:extLst>
            </p:cNvPr>
            <p:cNvCxnSpPr>
              <a:cxnSpLocks/>
            </p:cNvCxnSpPr>
            <p:nvPr/>
          </p:nvCxnSpPr>
          <p:spPr>
            <a:xfrm>
              <a:off x="6863265" y="4070960"/>
              <a:ext cx="1" cy="523730"/>
            </a:xfrm>
            <a:prstGeom prst="line">
              <a:avLst/>
            </a:prstGeom>
            <a:ln w="15875">
              <a:solidFill>
                <a:srgbClr val="79BD28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TextBox 72">
              <a:extLst>
                <a:ext uri="{FF2B5EF4-FFF2-40B4-BE49-F238E27FC236}">
                  <a16:creationId xmlns:a16="http://schemas.microsoft.com/office/drawing/2014/main" id="{04C6FE86-316E-1344-8BD3-341C973F2E6E}"/>
                </a:ext>
              </a:extLst>
            </p:cNvPr>
            <p:cNvSpPr txBox="1"/>
            <p:nvPr/>
          </p:nvSpPr>
          <p:spPr>
            <a:xfrm>
              <a:off x="6550519" y="5506461"/>
              <a:ext cx="6254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rgbClr val="79BD28"/>
                  </a:solidFill>
                </a:rPr>
                <a:t>VM</a:t>
              </a:r>
              <a:r>
                <a:rPr lang="zh-CN" altLang="en-US" sz="1400" b="1" dirty="0">
                  <a:solidFill>
                    <a:srgbClr val="79BD28"/>
                  </a:solidFill>
                </a:rPr>
                <a:t> </a:t>
              </a:r>
              <a:r>
                <a:rPr lang="en-US" altLang="zh-CN" sz="1400" b="1" dirty="0">
                  <a:solidFill>
                    <a:srgbClr val="79BD28"/>
                  </a:solidFill>
                </a:rPr>
                <a:t>2</a:t>
              </a:r>
              <a:endParaRPr lang="en-US" sz="1400" b="1" dirty="0">
                <a:solidFill>
                  <a:srgbClr val="79BD28"/>
                </a:solidFill>
              </a:endParaRPr>
            </a:p>
          </p:txBody>
        </p:sp>
        <p:sp>
          <p:nvSpPr>
            <p:cNvPr id="170" name="TextBox 76">
              <a:extLst>
                <a:ext uri="{FF2B5EF4-FFF2-40B4-BE49-F238E27FC236}">
                  <a16:creationId xmlns:a16="http://schemas.microsoft.com/office/drawing/2014/main" id="{9A5D952F-246A-C743-BDF9-BFE86BDDDF71}"/>
                </a:ext>
              </a:extLst>
            </p:cNvPr>
            <p:cNvSpPr txBox="1"/>
            <p:nvPr/>
          </p:nvSpPr>
          <p:spPr>
            <a:xfrm>
              <a:off x="6410257" y="1884778"/>
              <a:ext cx="906017" cy="338554"/>
            </a:xfrm>
            <a:prstGeom prst="rect">
              <a:avLst/>
            </a:prstGeom>
            <a:solidFill>
              <a:srgbClr val="34569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VPC</a:t>
              </a:r>
              <a:r>
                <a:rPr lang="zh-CN" altLang="en-US" sz="1600" b="1" dirty="0">
                  <a:solidFill>
                    <a:schemeClr val="bg1"/>
                  </a:solidFill>
                </a:rPr>
                <a:t> </a:t>
              </a:r>
              <a:r>
                <a:rPr lang="en-US" altLang="zh-CN" sz="1600" b="1" dirty="0">
                  <a:solidFill>
                    <a:schemeClr val="bg1"/>
                  </a:solidFill>
                </a:rPr>
                <a:t>B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1" name="Screen Watermarking feature will can prevent user to capture the sensitive data from screen using BYOD Device such as smart phone…">
            <a:extLst>
              <a:ext uri="{FF2B5EF4-FFF2-40B4-BE49-F238E27FC236}">
                <a16:creationId xmlns:a16="http://schemas.microsoft.com/office/drawing/2014/main" id="{99029B6B-27F1-C948-A4F3-09E8E14241C6}"/>
              </a:ext>
            </a:extLst>
          </p:cNvPr>
          <p:cNvSpPr txBox="1">
            <a:spLocks/>
          </p:cNvSpPr>
          <p:nvPr/>
        </p:nvSpPr>
        <p:spPr>
          <a:xfrm>
            <a:off x="987171" y="1624322"/>
            <a:ext cx="4567784" cy="3834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ts val="15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lnSpc>
                <a:spcPct val="150000"/>
              </a:lnSpc>
              <a:buClr>
                <a:srgbClr val="79BD28"/>
              </a:buClr>
              <a:buSzPct val="100000"/>
              <a:buFont typeface="Arial" panose="020B0604020202020204" pitchFamily="34" charset="0"/>
              <a:buChar char="•"/>
              <a:defRPr sz="1900">
                <a:solidFill>
                  <a:srgbClr val="FFFFFF"/>
                </a:solidFill>
              </a:defRPr>
            </a:pPr>
            <a:r>
              <a:rPr lang="en-US" altLang="zh-CN" sz="1400" dirty="0">
                <a:solidFill>
                  <a:schemeClr val="tx1"/>
                </a:solidFill>
              </a:rPr>
              <a:t>EIP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is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stand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for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Elastic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IP.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endParaRPr lang="en-MY" altLang="zh-CN" sz="1400" dirty="0">
              <a:solidFill>
                <a:schemeClr val="tx1"/>
              </a:solidFill>
            </a:endParaRPr>
          </a:p>
          <a:p>
            <a:pPr marL="285750" indent="-285750" algn="l">
              <a:lnSpc>
                <a:spcPct val="150000"/>
              </a:lnSpc>
              <a:buClr>
                <a:srgbClr val="79BD28"/>
              </a:buClr>
              <a:buSzPct val="100000"/>
              <a:buFont typeface="Arial" panose="020B0604020202020204" pitchFamily="34" charset="0"/>
              <a:buChar char="•"/>
              <a:defRPr sz="1900">
                <a:solidFill>
                  <a:srgbClr val="FFFFFF"/>
                </a:solidFill>
              </a:defRPr>
            </a:pPr>
            <a:r>
              <a:rPr lang="en-US" altLang="zh-CN" sz="1400" dirty="0">
                <a:solidFill>
                  <a:schemeClr val="tx1"/>
                </a:solidFill>
              </a:rPr>
              <a:t>A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pool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of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IP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address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that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can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assign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to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every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tenant.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Tenant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have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more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than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1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EIP.</a:t>
            </a:r>
          </a:p>
          <a:p>
            <a:pPr marL="285750" indent="-285750" algn="l">
              <a:lnSpc>
                <a:spcPct val="150000"/>
              </a:lnSpc>
              <a:buClr>
                <a:srgbClr val="79BD28"/>
              </a:buClr>
              <a:buSzPct val="100000"/>
              <a:buFont typeface="Arial" panose="020B0604020202020204" pitchFamily="34" charset="0"/>
              <a:buChar char="•"/>
              <a:defRPr sz="1900">
                <a:solidFill>
                  <a:srgbClr val="FFFFFF"/>
                </a:solidFill>
              </a:defRPr>
            </a:pPr>
            <a:r>
              <a:rPr lang="en-US" altLang="zh-CN" sz="1400" dirty="0">
                <a:solidFill>
                  <a:schemeClr val="tx1"/>
                </a:solidFill>
              </a:rPr>
              <a:t>Normally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EIP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pools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is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a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public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IP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address</a:t>
            </a:r>
            <a:r>
              <a:rPr lang="zh-CN" altLang="en-US" sz="1400" dirty="0">
                <a:solidFill>
                  <a:schemeClr val="tx1"/>
                </a:solidFill>
              </a:rPr>
              <a:t> </a:t>
            </a:r>
            <a:r>
              <a:rPr lang="en-US" altLang="zh-CN" sz="1400" dirty="0">
                <a:solidFill>
                  <a:schemeClr val="tx1"/>
                </a:solidFill>
              </a:rPr>
              <a:t>pool.</a:t>
            </a:r>
          </a:p>
          <a:p>
            <a:pPr algn="l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endParaRPr lang="en-US" altLang="zh-CN" sz="1400" dirty="0">
              <a:solidFill>
                <a:schemeClr val="tx1"/>
              </a:solidFill>
            </a:endParaRPr>
          </a:p>
          <a:p>
            <a:pPr algn="l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US" altLang="zh-CN" sz="1400" b="1" dirty="0">
                <a:solidFill>
                  <a:srgbClr val="79BD28"/>
                </a:solidFill>
              </a:rPr>
              <a:t>EIP</a:t>
            </a:r>
            <a:r>
              <a:rPr lang="zh-CN" altLang="en-US" sz="1400" b="1" dirty="0">
                <a:solidFill>
                  <a:srgbClr val="79BD28"/>
                </a:solidFill>
              </a:rPr>
              <a:t> </a:t>
            </a:r>
            <a:r>
              <a:rPr lang="en-US" altLang="zh-CN" sz="1400" b="1" dirty="0">
                <a:solidFill>
                  <a:srgbClr val="79BD28"/>
                </a:solidFill>
              </a:rPr>
              <a:t>Use</a:t>
            </a:r>
            <a:r>
              <a:rPr lang="zh-CN" altLang="en-US" sz="1400" b="1" dirty="0">
                <a:solidFill>
                  <a:srgbClr val="79BD28"/>
                </a:solidFill>
              </a:rPr>
              <a:t> </a:t>
            </a:r>
            <a:r>
              <a:rPr lang="en-US" altLang="zh-CN" sz="1400" b="1" dirty="0">
                <a:solidFill>
                  <a:srgbClr val="79BD28"/>
                </a:solidFill>
              </a:rPr>
              <a:t>Case</a:t>
            </a:r>
            <a:r>
              <a:rPr lang="zh-CN" altLang="en-US" sz="1400" b="1" dirty="0">
                <a:solidFill>
                  <a:srgbClr val="79BD28"/>
                </a:solidFill>
              </a:rPr>
              <a:t> </a:t>
            </a:r>
            <a:r>
              <a:rPr lang="en-US" altLang="zh-CN" sz="1400" b="1" dirty="0">
                <a:solidFill>
                  <a:srgbClr val="79BD28"/>
                </a:solidFill>
              </a:rPr>
              <a:t>1:</a:t>
            </a:r>
            <a:r>
              <a:rPr lang="zh-CN" altLang="en-US" sz="1400" b="1" dirty="0">
                <a:solidFill>
                  <a:srgbClr val="79BD28"/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Assign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at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edge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virtual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router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at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every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VPC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to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allow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internet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access</a:t>
            </a:r>
            <a:endParaRPr lang="en-US" altLang="zh-CN" sz="1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US" altLang="zh-CN" sz="1400" b="1" dirty="0">
                <a:solidFill>
                  <a:srgbClr val="79BD28"/>
                </a:solidFill>
              </a:rPr>
              <a:t>EIP</a:t>
            </a:r>
            <a:r>
              <a:rPr lang="zh-CN" altLang="en-US" sz="1400" b="1" dirty="0">
                <a:solidFill>
                  <a:srgbClr val="79BD28"/>
                </a:solidFill>
              </a:rPr>
              <a:t> </a:t>
            </a:r>
            <a:r>
              <a:rPr lang="en-US" altLang="zh-CN" sz="1400" b="1" dirty="0">
                <a:solidFill>
                  <a:srgbClr val="79BD28"/>
                </a:solidFill>
              </a:rPr>
              <a:t>Use</a:t>
            </a:r>
            <a:r>
              <a:rPr lang="zh-CN" altLang="en-US" sz="1400" b="1" dirty="0">
                <a:solidFill>
                  <a:srgbClr val="79BD28"/>
                </a:solidFill>
              </a:rPr>
              <a:t> </a:t>
            </a:r>
            <a:r>
              <a:rPr lang="en-US" altLang="zh-CN" sz="1400" b="1" dirty="0">
                <a:solidFill>
                  <a:srgbClr val="79BD28"/>
                </a:solidFill>
              </a:rPr>
              <a:t>Case</a:t>
            </a:r>
            <a:r>
              <a:rPr lang="zh-CN" altLang="en-US" sz="1400" b="1" dirty="0">
                <a:solidFill>
                  <a:srgbClr val="79BD28"/>
                </a:solidFill>
              </a:rPr>
              <a:t> </a:t>
            </a:r>
            <a:r>
              <a:rPr lang="en-US" altLang="zh-CN" sz="1400" b="1" dirty="0">
                <a:solidFill>
                  <a:srgbClr val="79BD28"/>
                </a:solidFill>
              </a:rPr>
              <a:t>2:</a:t>
            </a:r>
            <a:r>
              <a:rPr lang="zh-CN" altLang="en-US" sz="1400" b="1" dirty="0">
                <a:solidFill>
                  <a:srgbClr val="79BD28"/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Assign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to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specific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VM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VPC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able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to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access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directly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from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public</a:t>
            </a: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network</a:t>
            </a:r>
          </a:p>
        </p:txBody>
      </p:sp>
    </p:spTree>
    <p:extLst>
      <p:ext uri="{BB962C8B-B14F-4D97-AF65-F5344CB8AC3E}">
        <p14:creationId xmlns:p14="http://schemas.microsoft.com/office/powerpoint/2010/main" val="61665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48950"/>
            <a:ext cx="12000287" cy="948473"/>
            <a:chOff x="1" y="48950"/>
            <a:chExt cx="12000287" cy="948473"/>
          </a:xfrm>
        </p:grpSpPr>
        <p:sp>
          <p:nvSpPr>
            <p:cNvPr id="17" name="矩形 16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55851" y="200326"/>
              <a:ext cx="440377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Tenant Quota Allocation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8652712" y="2475248"/>
            <a:ext cx="29024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YOUR</a:t>
            </a:r>
            <a:r>
              <a:rPr lang="zh-CN" altLang="en-US" sz="2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r>
              <a:rPr lang="en-US" altLang="zh-CN" sz="2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TITLE</a:t>
            </a:r>
          </a:p>
          <a:p>
            <a:r>
              <a:rPr lang="en-US" altLang="zh-CN" sz="2400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HERE</a:t>
            </a:r>
            <a:endParaRPr lang="zh-CN" altLang="en-US" sz="2400" b="1" kern="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652712" y="3630971"/>
            <a:ext cx="21336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applications and network functions. A cloud-based architecture for.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8759707" y="3371850"/>
            <a:ext cx="17399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graphicFrame>
        <p:nvGraphicFramePr>
          <p:cNvPr id="22" name="Diagram 6">
            <a:extLst>
              <a:ext uri="{FF2B5EF4-FFF2-40B4-BE49-F238E27FC236}">
                <a16:creationId xmlns:a16="http://schemas.microsoft.com/office/drawing/2014/main" id="{BCE9989A-814E-5D4C-98BC-1074B72B78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8918822"/>
              </p:ext>
            </p:extLst>
          </p:nvPr>
        </p:nvGraphicFramePr>
        <p:xfrm>
          <a:off x="5774681" y="1582445"/>
          <a:ext cx="5780481" cy="35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4" name="Screen Watermarking feature will can prevent user to capture the sensitive data from screen using BYOD Device such as smart phone…">
            <a:extLst>
              <a:ext uri="{FF2B5EF4-FFF2-40B4-BE49-F238E27FC236}">
                <a16:creationId xmlns:a16="http://schemas.microsoft.com/office/drawing/2014/main" id="{55E77C31-279A-C54C-AA54-88AC8C931699}"/>
              </a:ext>
            </a:extLst>
          </p:cNvPr>
          <p:cNvSpPr txBox="1">
            <a:spLocks/>
          </p:cNvSpPr>
          <p:nvPr/>
        </p:nvSpPr>
        <p:spPr>
          <a:xfrm>
            <a:off x="655851" y="2136410"/>
            <a:ext cx="4937426" cy="28321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ts val="15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MY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Every Tenant will have their own dedicated resource quota…</a:t>
            </a:r>
          </a:p>
          <a:p>
            <a:pPr algn="just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endParaRPr lang="en-MY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 algn="just">
              <a:lnSpc>
                <a:spcPct val="150000"/>
              </a:lnSpc>
              <a:buSzPct val="100000"/>
              <a:buFont typeface="+mj-lt"/>
              <a:buAutoNum type="alphaU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Compute </a:t>
            </a:r>
            <a:r>
              <a:rPr lang="en-MY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(Cores, RAM)</a:t>
            </a:r>
          </a:p>
          <a:p>
            <a:pPr marL="457200" indent="-457200" algn="just">
              <a:lnSpc>
                <a:spcPct val="150000"/>
              </a:lnSpc>
              <a:buSzPct val="100000"/>
              <a:buFont typeface="+mj-lt"/>
              <a:buAutoNum type="alphaU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Network</a:t>
            </a:r>
            <a:r>
              <a:rPr lang="en-MY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(Bandwidth, EIP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,Security</a:t>
            </a:r>
            <a:r>
              <a:rPr lang="en-MY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  <a:p>
            <a:pPr marL="457200" indent="-457200" algn="just">
              <a:lnSpc>
                <a:spcPct val="150000"/>
              </a:lnSpc>
              <a:buSzPct val="100000"/>
              <a:buFont typeface="+mj-lt"/>
              <a:buAutoNum type="alphaU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Storage</a:t>
            </a:r>
            <a:r>
              <a:rPr lang="en-MY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(VM Storage, Backup Storage)</a:t>
            </a:r>
          </a:p>
          <a:p>
            <a:pPr marL="457200" indent="-457200" algn="just">
              <a:lnSpc>
                <a:spcPct val="150000"/>
              </a:lnSpc>
              <a:buSzPct val="100000"/>
              <a:buFont typeface="+mj-lt"/>
              <a:buAutoNum type="alphaUcPeriod"/>
              <a:defRPr sz="1900">
                <a:solidFill>
                  <a:srgbClr val="FFFFFF"/>
                </a:solidFill>
              </a:defRPr>
            </a:pPr>
            <a:r>
              <a:rPr lang="en-US" altLang="zh-CN" sz="1600" b="1" dirty="0">
                <a:solidFill>
                  <a:schemeClr val="accent6"/>
                </a:solidFill>
              </a:rPr>
              <a:t>Container</a:t>
            </a:r>
            <a:r>
              <a:rPr lang="zh-CN" altLang="en-US" sz="1600" b="1" dirty="0">
                <a:solidFill>
                  <a:schemeClr val="accent6"/>
                </a:solidFill>
              </a:rPr>
              <a:t> </a:t>
            </a:r>
            <a:r>
              <a:rPr lang="en-US" altLang="zh-CN" sz="1600" b="1" dirty="0">
                <a:solidFill>
                  <a:schemeClr val="accent6"/>
                </a:solidFill>
              </a:rPr>
              <a:t>and</a:t>
            </a:r>
            <a:r>
              <a:rPr lang="zh-CN" altLang="en-US" sz="1600" b="1" dirty="0">
                <a:solidFill>
                  <a:schemeClr val="accent6"/>
                </a:solidFill>
              </a:rPr>
              <a:t> </a:t>
            </a:r>
            <a:r>
              <a:rPr lang="en-US" altLang="zh-CN" sz="1600" b="1" dirty="0">
                <a:solidFill>
                  <a:schemeClr val="accent6"/>
                </a:solidFill>
              </a:rPr>
              <a:t>backup</a:t>
            </a:r>
            <a:r>
              <a:rPr lang="zh-CN" altLang="en-US" sz="1600" b="1" dirty="0">
                <a:solidFill>
                  <a:schemeClr val="accent6"/>
                </a:solidFill>
              </a:rPr>
              <a:t> </a:t>
            </a:r>
            <a:endParaRPr lang="en-US" altLang="zh-CN" sz="16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64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48950"/>
            <a:ext cx="12000287" cy="948473"/>
            <a:chOff x="1" y="48950"/>
            <a:chExt cx="12000287" cy="948473"/>
          </a:xfrm>
        </p:grpSpPr>
        <p:sp>
          <p:nvSpPr>
            <p:cNvPr id="17" name="矩形 16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55851" y="200326"/>
              <a:ext cx="318067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Billing &amp; Metering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graphicFrame>
        <p:nvGraphicFramePr>
          <p:cNvPr id="51" name="Diagram 1">
            <a:extLst>
              <a:ext uri="{FF2B5EF4-FFF2-40B4-BE49-F238E27FC236}">
                <a16:creationId xmlns:a16="http://schemas.microsoft.com/office/drawing/2014/main" id="{5B09A1BC-ADA2-694C-9598-9E7FA402B9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7452871"/>
              </p:ext>
            </p:extLst>
          </p:nvPr>
        </p:nvGraphicFramePr>
        <p:xfrm>
          <a:off x="5482401" y="1214204"/>
          <a:ext cx="6274368" cy="4666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5" name="Screen Watermarking feature will can prevent user to capture the sensitive data from screen using BYOD Device such as smart phone…">
            <a:extLst>
              <a:ext uri="{FF2B5EF4-FFF2-40B4-BE49-F238E27FC236}">
                <a16:creationId xmlns:a16="http://schemas.microsoft.com/office/drawing/2014/main" id="{DFA4292F-4D8F-7B45-97AF-0AF8E1FC5AFC}"/>
              </a:ext>
            </a:extLst>
          </p:cNvPr>
          <p:cNvSpPr txBox="1">
            <a:spLocks/>
          </p:cNvSpPr>
          <p:nvPr/>
        </p:nvSpPr>
        <p:spPr>
          <a:xfrm>
            <a:off x="896063" y="1504746"/>
            <a:ext cx="5439780" cy="4562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ts val="15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MY" sz="1600" dirty="0">
                <a:solidFill>
                  <a:schemeClr val="tx1"/>
                </a:solidFill>
              </a:rPr>
              <a:t>Monitor, measure and control each tenant’s resource consumption and define charging policy by the pre-defined/negotiated rates.</a:t>
            </a:r>
          </a:p>
          <a:p>
            <a:pPr marL="457200" indent="-457200" algn="l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CPU</a:t>
            </a:r>
          </a:p>
          <a:p>
            <a:pPr marL="457200" indent="-457200" algn="l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RAM</a:t>
            </a:r>
          </a:p>
          <a:p>
            <a:pPr marL="457200" indent="-457200" algn="l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Storage</a:t>
            </a:r>
          </a:p>
          <a:p>
            <a:pPr algn="l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MY" sz="1600" dirty="0">
                <a:solidFill>
                  <a:schemeClr val="tx1"/>
                </a:solidFill>
              </a:rPr>
              <a:t>The charges rate is count by per hour usage </a:t>
            </a:r>
          </a:p>
          <a:p>
            <a:pPr algn="l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MY" sz="1600" dirty="0">
                <a:solidFill>
                  <a:schemeClr val="tx1"/>
                </a:solidFill>
              </a:rPr>
              <a:t>Able to achieve pay-per-use business model.</a:t>
            </a:r>
          </a:p>
        </p:txBody>
      </p:sp>
    </p:spTree>
    <p:extLst>
      <p:ext uri="{BB962C8B-B14F-4D97-AF65-F5344CB8AC3E}">
        <p14:creationId xmlns:p14="http://schemas.microsoft.com/office/powerpoint/2010/main" val="303929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0BB2EF-E526-F94E-9FBF-23367D087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/>
              <a:t>Billing Report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62C5EC1-C1CE-8E43-BCBD-28AC6F07F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4DA8C4F-EBC3-D348-98B0-2944FAA1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DD5813F-73C2-9D4B-9DDF-6564FB25E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6816CA-0A95-374D-BCAD-354A2483AD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580" y="1338066"/>
            <a:ext cx="11380839" cy="3286017"/>
          </a:xfrm>
          <a:prstGeom prst="roundRect">
            <a:avLst>
              <a:gd name="adj" fmla="val 4350"/>
            </a:avLst>
          </a:prstGeom>
        </p:spPr>
      </p:pic>
      <p:sp>
        <p:nvSpPr>
          <p:cNvPr id="7" name="Screen Watermarking feature will can prevent user to capture the sensitive data from screen using BYOD Device such as smart phone…">
            <a:extLst>
              <a:ext uri="{FF2B5EF4-FFF2-40B4-BE49-F238E27FC236}">
                <a16:creationId xmlns:a16="http://schemas.microsoft.com/office/drawing/2014/main" id="{6ECCD45C-BE73-BC44-AD18-CFEA4825BB11}"/>
              </a:ext>
            </a:extLst>
          </p:cNvPr>
          <p:cNvSpPr txBox="1">
            <a:spLocks/>
          </p:cNvSpPr>
          <p:nvPr/>
        </p:nvSpPr>
        <p:spPr>
          <a:xfrm>
            <a:off x="536949" y="4907048"/>
            <a:ext cx="11249470" cy="1179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ts val="15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Billing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report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can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be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generated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based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on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tenant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usage</a:t>
            </a:r>
            <a:endParaRPr lang="en-MY" altLang="zh-CN" sz="1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10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Report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can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be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exported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import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other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billing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software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for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further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used</a:t>
            </a:r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MY" sz="1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64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72A716-6585-F74D-A7D1-6E04B549E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/>
              <a:t>Tenant Self-Service Portal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1086CFD-F14E-FA4F-B952-493BFF386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6FF2E4E-6D9A-884D-9370-C8F683C8F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FC177AA-96A5-A046-9B51-0D7A52B46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42108AC8-F301-FA4E-AD1E-DCCD049E29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4058" y="1577979"/>
            <a:ext cx="7099935" cy="3887942"/>
          </a:xfrm>
          <a:prstGeom prst="roundRect">
            <a:avLst>
              <a:gd name="adj" fmla="val 4920"/>
            </a:avLst>
          </a:prstGeom>
        </p:spPr>
      </p:pic>
      <p:sp>
        <p:nvSpPr>
          <p:cNvPr id="7" name="Screen Watermarking feature will can prevent user to capture the sensitive data from screen using BYOD Device such as smart phone…">
            <a:extLst>
              <a:ext uri="{FF2B5EF4-FFF2-40B4-BE49-F238E27FC236}">
                <a16:creationId xmlns:a16="http://schemas.microsoft.com/office/drawing/2014/main" id="{B62CCC1F-DDA9-E34D-A29B-7D82683AC4F0}"/>
              </a:ext>
            </a:extLst>
          </p:cNvPr>
          <p:cNvSpPr txBox="1">
            <a:spLocks/>
          </p:cNvSpPr>
          <p:nvPr/>
        </p:nvSpPr>
        <p:spPr>
          <a:xfrm>
            <a:off x="688007" y="1748620"/>
            <a:ext cx="3590435" cy="3723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ts val="15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  <a:buSzPct val="100000"/>
              <a:defRPr sz="1900">
                <a:solidFill>
                  <a:srgbClr val="FFFFFF"/>
                </a:solidFill>
              </a:defRPr>
            </a:pPr>
            <a:r>
              <a:rPr lang="en-US" sz="1600" b="1" dirty="0">
                <a:solidFill>
                  <a:schemeClr val="tx1"/>
                </a:solidFill>
              </a:rPr>
              <a:t>A portal for tenants to manage their own virtualization environments.</a:t>
            </a:r>
            <a:endParaRPr lang="en-MY" sz="1600" b="1" dirty="0">
              <a:solidFill>
                <a:schemeClr val="tx1"/>
              </a:solidFill>
            </a:endParaRPr>
          </a:p>
          <a:p>
            <a:pPr algn="l">
              <a:lnSpc>
                <a:spcPct val="100000"/>
              </a:lnSpc>
              <a:buSzPct val="100000"/>
              <a:defRPr sz="1900">
                <a:solidFill>
                  <a:srgbClr val="FFFFFF"/>
                </a:solidFill>
              </a:defRPr>
            </a:pPr>
            <a:endParaRPr lang="en-MY" sz="900" b="1" dirty="0">
              <a:solidFill>
                <a:schemeClr val="tx1"/>
              </a:solidFill>
            </a:endParaRPr>
          </a:p>
          <a:p>
            <a:pPr marL="457200" indent="-457200" algn="l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VM Management</a:t>
            </a:r>
          </a:p>
          <a:p>
            <a:pPr marL="457200" indent="-457200" algn="l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Tenant Network</a:t>
            </a:r>
            <a:r>
              <a:rPr lang="zh-CN" altLang="en-US" sz="1600" b="1" dirty="0">
                <a:solidFill>
                  <a:srgbClr val="79BD28"/>
                </a:solidFill>
              </a:rPr>
              <a:t> </a:t>
            </a:r>
            <a:r>
              <a:rPr lang="en-MY" sz="1600" b="1" dirty="0">
                <a:solidFill>
                  <a:srgbClr val="79BD28"/>
                </a:solidFill>
              </a:rPr>
              <a:t>Management</a:t>
            </a:r>
          </a:p>
          <a:p>
            <a:pPr marL="457200" indent="-457200" algn="l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Request resource </a:t>
            </a:r>
          </a:p>
          <a:p>
            <a:pPr marL="457200" indent="-457200" algn="l">
              <a:lnSpc>
                <a:spcPct val="150000"/>
              </a:lnSpc>
              <a:buSzPct val="100000"/>
              <a:buFont typeface="+mj-lt"/>
              <a:buAutoNum type="arabicPeriod"/>
              <a:defRPr sz="1900">
                <a:solidFill>
                  <a:srgbClr val="FFFFFF"/>
                </a:solidFill>
              </a:defRPr>
            </a:pPr>
            <a:r>
              <a:rPr lang="en-MY" sz="1600" b="1" dirty="0">
                <a:solidFill>
                  <a:srgbClr val="79BD28"/>
                </a:solidFill>
              </a:rPr>
              <a:t>Usage Monitoring</a:t>
            </a:r>
          </a:p>
        </p:txBody>
      </p:sp>
    </p:spTree>
    <p:extLst>
      <p:ext uri="{BB962C8B-B14F-4D97-AF65-F5344CB8AC3E}">
        <p14:creationId xmlns:p14="http://schemas.microsoft.com/office/powerpoint/2010/main" val="2864439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3782A3-737B-9948-A972-82B06E612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/>
              <a:t>Pre-defined Workflow &amp; Request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BB1CBD3-0981-C848-87D2-108AE1E9D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9566B32-ABBE-314C-B48B-2FB388557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36591C0-AE9E-2344-8EBF-FC6DBB5F2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82EEE09-47E8-1D48-9314-AD789D3991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5252130"/>
              </p:ext>
            </p:extLst>
          </p:nvPr>
        </p:nvGraphicFramePr>
        <p:xfrm>
          <a:off x="803288" y="1709595"/>
          <a:ext cx="10585424" cy="15442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13">
            <a:extLst>
              <a:ext uri="{FF2B5EF4-FFF2-40B4-BE49-F238E27FC236}">
                <a16:creationId xmlns:a16="http://schemas.microsoft.com/office/drawing/2014/main" id="{6ABECD9C-48D2-C24A-AD4A-8F9E052377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5405451"/>
              </p:ext>
            </p:extLst>
          </p:nvPr>
        </p:nvGraphicFramePr>
        <p:xfrm>
          <a:off x="803288" y="3947977"/>
          <a:ext cx="10585424" cy="15442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TextBox 6">
            <a:extLst>
              <a:ext uri="{FF2B5EF4-FFF2-40B4-BE49-F238E27FC236}">
                <a16:creationId xmlns:a16="http://schemas.microsoft.com/office/drawing/2014/main" id="{A4ACA6AC-79A5-B14D-9CCE-57113CFE3412}"/>
              </a:ext>
            </a:extLst>
          </p:cNvPr>
          <p:cNvSpPr txBox="1"/>
          <p:nvPr/>
        </p:nvSpPr>
        <p:spPr>
          <a:xfrm>
            <a:off x="3419626" y="1397053"/>
            <a:ext cx="53527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345692"/>
                </a:solidFill>
              </a:rPr>
              <a:t>Tenant Resource Quota Increase Request</a:t>
            </a:r>
          </a:p>
        </p:txBody>
      </p:sp>
      <p:sp>
        <p:nvSpPr>
          <p:cNvPr id="9" name="TextBox 14">
            <a:extLst>
              <a:ext uri="{FF2B5EF4-FFF2-40B4-BE49-F238E27FC236}">
                <a16:creationId xmlns:a16="http://schemas.microsoft.com/office/drawing/2014/main" id="{CAAFDF77-A6D1-164B-B432-9CF2DEC290A9}"/>
              </a:ext>
            </a:extLst>
          </p:cNvPr>
          <p:cNvSpPr txBox="1"/>
          <p:nvPr/>
        </p:nvSpPr>
        <p:spPr>
          <a:xfrm>
            <a:off x="4052010" y="3607617"/>
            <a:ext cx="4087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345692"/>
                </a:solidFill>
              </a:rPr>
              <a:t>Tenant User create VM Request</a:t>
            </a:r>
          </a:p>
        </p:txBody>
      </p:sp>
    </p:spTree>
    <p:extLst>
      <p:ext uri="{BB962C8B-B14F-4D97-AF65-F5344CB8AC3E}">
        <p14:creationId xmlns:p14="http://schemas.microsoft.com/office/powerpoint/2010/main" val="3957073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7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9D2632-928C-1248-AE36-E60F43B5F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/>
              <a:t>Backup/Archive as a Service Solution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4896314-F81C-7B4B-82B8-55880178E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2C88136-AC69-DB4C-A76E-74706A09D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BB22721-8590-8B4C-AC83-A4A11B1C4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 dirty="0"/>
          </a:p>
        </p:txBody>
      </p:sp>
      <p:grpSp>
        <p:nvGrpSpPr>
          <p:cNvPr id="6" name="组 14">
            <a:extLst>
              <a:ext uri="{FF2B5EF4-FFF2-40B4-BE49-F238E27FC236}">
                <a16:creationId xmlns:a16="http://schemas.microsoft.com/office/drawing/2014/main" id="{FB8D539F-77D6-FC4B-AEC3-A7F57161ED57}"/>
              </a:ext>
            </a:extLst>
          </p:cNvPr>
          <p:cNvGrpSpPr/>
          <p:nvPr/>
        </p:nvGrpSpPr>
        <p:grpSpPr>
          <a:xfrm>
            <a:off x="1571680" y="948473"/>
            <a:ext cx="9053124" cy="4961529"/>
            <a:chOff x="1368223" y="1070959"/>
            <a:chExt cx="9053124" cy="4961529"/>
          </a:xfrm>
        </p:grpSpPr>
        <p:sp>
          <p:nvSpPr>
            <p:cNvPr id="7" name="圆角矩形 6">
              <a:extLst>
                <a:ext uri="{FF2B5EF4-FFF2-40B4-BE49-F238E27FC236}">
                  <a16:creationId xmlns:a16="http://schemas.microsoft.com/office/drawing/2014/main" id="{5B2096AE-4CE4-8C4A-A1F7-0ADF0811B8C5}"/>
                </a:ext>
              </a:extLst>
            </p:cNvPr>
            <p:cNvSpPr/>
            <p:nvPr/>
          </p:nvSpPr>
          <p:spPr>
            <a:xfrm>
              <a:off x="1368223" y="1507299"/>
              <a:ext cx="9053124" cy="438785"/>
            </a:xfrm>
            <a:prstGeom prst="roundRect">
              <a:avLst>
                <a:gd name="adj" fmla="val 6295"/>
              </a:avLst>
            </a:prstGeom>
            <a:solidFill>
              <a:srgbClr val="345692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4" tIns="60957" rIns="121914" bIns="60957" rtlCol="0" anchor="ctr"/>
            <a:lstStyle/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ea typeface="微软雅黑" pitchFamily="34" charset="-122"/>
                </a:rPr>
                <a:t>Sangfor Cloud Management Platform</a:t>
              </a:r>
              <a:endParaRPr lang="zh-CN" altLang="en-US" sz="1600" b="1" dirty="0">
                <a:solidFill>
                  <a:schemeClr val="bg1"/>
                </a:solidFill>
                <a:ea typeface="微软雅黑" pitchFamily="34" charset="-122"/>
              </a:endParaRPr>
            </a:p>
          </p:txBody>
        </p:sp>
        <p:grpSp>
          <p:nvGrpSpPr>
            <p:cNvPr id="8" name="组 4">
              <a:extLst>
                <a:ext uri="{FF2B5EF4-FFF2-40B4-BE49-F238E27FC236}">
                  <a16:creationId xmlns:a16="http://schemas.microsoft.com/office/drawing/2014/main" id="{1D3E495C-F3A0-D844-8E20-2CD98DC41156}"/>
                </a:ext>
              </a:extLst>
            </p:cNvPr>
            <p:cNvGrpSpPr/>
            <p:nvPr/>
          </p:nvGrpSpPr>
          <p:grpSpPr>
            <a:xfrm>
              <a:off x="1458916" y="2187899"/>
              <a:ext cx="1996168" cy="1910186"/>
              <a:chOff x="1859465" y="2920110"/>
              <a:chExt cx="1996168" cy="1910186"/>
            </a:xfrm>
          </p:grpSpPr>
          <p:sp>
            <p:nvSpPr>
              <p:cNvPr id="35" name="圆角矩形 61">
                <a:extLst>
                  <a:ext uri="{FF2B5EF4-FFF2-40B4-BE49-F238E27FC236}">
                    <a16:creationId xmlns:a16="http://schemas.microsoft.com/office/drawing/2014/main" id="{CEAC809D-5FE4-BA48-9F55-D15939856A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9465" y="2920110"/>
                <a:ext cx="1996168" cy="1910186"/>
              </a:xfrm>
              <a:prstGeom prst="roundRect">
                <a:avLst>
                  <a:gd name="adj" fmla="val 2931"/>
                </a:avLst>
              </a:prstGeom>
              <a:solidFill>
                <a:srgbClr val="DBEEF4">
                  <a:alpha val="29999"/>
                </a:srgbClr>
              </a:solidFill>
              <a:ln w="9525" cap="flat" cmpd="sng">
                <a:solidFill>
                  <a:srgbClr val="7F7F7F"/>
                </a:solidFill>
                <a:prstDash val="dash"/>
                <a:bevel/>
              </a:ln>
            </p:spPr>
            <p:txBody>
              <a:bodyPr anchor="ctr"/>
              <a:lstStyle/>
              <a:p>
                <a:pPr algn="ctr"/>
                <a:endParaRPr lang="zh-CN" altLang="zh-CN" sz="1065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grpSp>
            <p:nvGrpSpPr>
              <p:cNvPr id="36" name="组 2">
                <a:extLst>
                  <a:ext uri="{FF2B5EF4-FFF2-40B4-BE49-F238E27FC236}">
                    <a16:creationId xmlns:a16="http://schemas.microsoft.com/office/drawing/2014/main" id="{EB277F23-46DA-0F4E-89D3-E4B2E707D726}"/>
                  </a:ext>
                </a:extLst>
              </p:cNvPr>
              <p:cNvGrpSpPr/>
              <p:nvPr/>
            </p:nvGrpSpPr>
            <p:grpSpPr>
              <a:xfrm>
                <a:off x="2270144" y="3614898"/>
                <a:ext cx="1193008" cy="327852"/>
                <a:chOff x="2270144" y="3614898"/>
                <a:chExt cx="1193008" cy="327852"/>
              </a:xfrm>
            </p:grpSpPr>
            <p:pic>
              <p:nvPicPr>
                <p:cNvPr id="41" name="图片 67">
                  <a:extLst>
                    <a:ext uri="{FF2B5EF4-FFF2-40B4-BE49-F238E27FC236}">
                      <a16:creationId xmlns:a16="http://schemas.microsoft.com/office/drawing/2014/main" id="{694F76BE-67EF-6D4C-805D-E9043EBE446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2270144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2" name="图片 67">
                  <a:extLst>
                    <a:ext uri="{FF2B5EF4-FFF2-40B4-BE49-F238E27FC236}">
                      <a16:creationId xmlns:a16="http://schemas.microsoft.com/office/drawing/2014/main" id="{C0B26514-4115-C44C-B76D-87E14D120FE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2728866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3" name="图片 67">
                  <a:extLst>
                    <a:ext uri="{FF2B5EF4-FFF2-40B4-BE49-F238E27FC236}">
                      <a16:creationId xmlns:a16="http://schemas.microsoft.com/office/drawing/2014/main" id="{57993953-049F-0E42-9E83-C2FF4BF8C0C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3187588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37" name="组 46">
                <a:extLst>
                  <a:ext uri="{FF2B5EF4-FFF2-40B4-BE49-F238E27FC236}">
                    <a16:creationId xmlns:a16="http://schemas.microsoft.com/office/drawing/2014/main" id="{1D8A4344-8D1F-6645-861E-53F29D57693C}"/>
                  </a:ext>
                </a:extLst>
              </p:cNvPr>
              <p:cNvGrpSpPr/>
              <p:nvPr/>
            </p:nvGrpSpPr>
            <p:grpSpPr>
              <a:xfrm>
                <a:off x="2270144" y="4143660"/>
                <a:ext cx="1193008" cy="327852"/>
                <a:chOff x="2270144" y="3614898"/>
                <a:chExt cx="1193008" cy="327852"/>
              </a:xfrm>
            </p:grpSpPr>
            <p:pic>
              <p:nvPicPr>
                <p:cNvPr id="38" name="图片 67">
                  <a:extLst>
                    <a:ext uri="{FF2B5EF4-FFF2-40B4-BE49-F238E27FC236}">
                      <a16:creationId xmlns:a16="http://schemas.microsoft.com/office/drawing/2014/main" id="{E186649D-2239-C14D-9A3E-8D5C83BB6DE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2270144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9" name="图片 67">
                  <a:extLst>
                    <a:ext uri="{FF2B5EF4-FFF2-40B4-BE49-F238E27FC236}">
                      <a16:creationId xmlns:a16="http://schemas.microsoft.com/office/drawing/2014/main" id="{40DC60B8-3DF9-A641-BC14-4FAC0FCEE71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2728866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0" name="图片 67">
                  <a:extLst>
                    <a:ext uri="{FF2B5EF4-FFF2-40B4-BE49-F238E27FC236}">
                      <a16:creationId xmlns:a16="http://schemas.microsoft.com/office/drawing/2014/main" id="{1ADF62C1-831E-6344-BA1F-1A43D3796C6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3187588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sp>
          <p:nvSpPr>
            <p:cNvPr id="9" name="圆角矩形 61">
              <a:extLst>
                <a:ext uri="{FF2B5EF4-FFF2-40B4-BE49-F238E27FC236}">
                  <a16:creationId xmlns:a16="http://schemas.microsoft.com/office/drawing/2014/main" id="{B0B044AB-711E-674F-91EE-069150DE5D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0216" y="2190138"/>
              <a:ext cx="3808865" cy="3333138"/>
            </a:xfrm>
            <a:prstGeom prst="roundRect">
              <a:avLst>
                <a:gd name="adj" fmla="val 2931"/>
              </a:avLst>
            </a:prstGeom>
            <a:solidFill>
              <a:srgbClr val="DBEEF4">
                <a:alpha val="29999"/>
              </a:srgbClr>
            </a:solidFill>
            <a:ln w="9525" cap="flat" cmpd="sng">
              <a:solidFill>
                <a:srgbClr val="7F7F7F"/>
              </a:solidFill>
              <a:prstDash val="dash"/>
              <a:bevel/>
            </a:ln>
          </p:spPr>
          <p:txBody>
            <a:bodyPr anchor="ctr"/>
            <a:lstStyle/>
            <a:p>
              <a:pPr algn="ctr"/>
              <a:endParaRPr lang="zh-CN" altLang="zh-CN" sz="1065"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grpSp>
          <p:nvGrpSpPr>
            <p:cNvPr id="10" name="组 5">
              <a:extLst>
                <a:ext uri="{FF2B5EF4-FFF2-40B4-BE49-F238E27FC236}">
                  <a16:creationId xmlns:a16="http://schemas.microsoft.com/office/drawing/2014/main" id="{A241D3B5-0106-4942-A5CF-4C746EBA90E2}"/>
                </a:ext>
              </a:extLst>
            </p:cNvPr>
            <p:cNvGrpSpPr/>
            <p:nvPr/>
          </p:nvGrpSpPr>
          <p:grpSpPr>
            <a:xfrm>
              <a:off x="6356708" y="2326420"/>
              <a:ext cx="3991954" cy="3706068"/>
              <a:chOff x="7098529" y="2289491"/>
              <a:chExt cx="3991954" cy="3706068"/>
            </a:xfrm>
          </p:grpSpPr>
          <p:pic>
            <p:nvPicPr>
              <p:cNvPr id="31" name="图片 30">
                <a:extLst>
                  <a:ext uri="{FF2B5EF4-FFF2-40B4-BE49-F238E27FC236}">
                    <a16:creationId xmlns:a16="http://schemas.microsoft.com/office/drawing/2014/main" id="{B86EFE49-621D-1847-905D-3F640726CB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98529" y="2315506"/>
                <a:ext cx="2468676" cy="2419912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2" name="图片 31">
                <a:extLst>
                  <a:ext uri="{FF2B5EF4-FFF2-40B4-BE49-F238E27FC236}">
                    <a16:creationId xmlns:a16="http://schemas.microsoft.com/office/drawing/2014/main" id="{445CE020-9220-2F4B-96E7-F1FD4D3773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98529" y="3575647"/>
                <a:ext cx="2468676" cy="2419912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3" name="图片 32">
                <a:extLst>
                  <a:ext uri="{FF2B5EF4-FFF2-40B4-BE49-F238E27FC236}">
                    <a16:creationId xmlns:a16="http://schemas.microsoft.com/office/drawing/2014/main" id="{66E8143D-2DE8-944B-9EDF-98E6C198DA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21807" y="3575647"/>
                <a:ext cx="2468676" cy="2419912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4" name="图片 33">
                <a:extLst>
                  <a:ext uri="{FF2B5EF4-FFF2-40B4-BE49-F238E27FC236}">
                    <a16:creationId xmlns:a16="http://schemas.microsoft.com/office/drawing/2014/main" id="{D1CE132A-07D2-8144-BFAC-915AAA1EB1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21807" y="2289491"/>
                <a:ext cx="2468676" cy="2419912"/>
              </a:xfrm>
              <a:prstGeom prst="rect">
                <a:avLst/>
              </a:prstGeom>
              <a:ln>
                <a:noFill/>
              </a:ln>
            </p:spPr>
          </p:pic>
        </p:grp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7BE9A5F3-2F2D-F542-B591-AC334A841AB7}"/>
                </a:ext>
              </a:extLst>
            </p:cNvPr>
            <p:cNvSpPr/>
            <p:nvPr/>
          </p:nvSpPr>
          <p:spPr>
            <a:xfrm>
              <a:off x="1983954" y="2330343"/>
              <a:ext cx="946092" cy="3249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Tenant A</a:t>
              </a:r>
              <a:endParaRPr kumimoji="1" lang="zh-CN" altLang="en-US" sz="1400" b="1" dirty="0">
                <a:solidFill>
                  <a:srgbClr val="345692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grpSp>
          <p:nvGrpSpPr>
            <p:cNvPr id="12" name="组 6">
              <a:extLst>
                <a:ext uri="{FF2B5EF4-FFF2-40B4-BE49-F238E27FC236}">
                  <a16:creationId xmlns:a16="http://schemas.microsoft.com/office/drawing/2014/main" id="{5D315D13-6CFF-7B41-80D7-D73F2A9B1A59}"/>
                </a:ext>
              </a:extLst>
            </p:cNvPr>
            <p:cNvGrpSpPr/>
            <p:nvPr/>
          </p:nvGrpSpPr>
          <p:grpSpPr>
            <a:xfrm>
              <a:off x="3913916" y="2187899"/>
              <a:ext cx="1881061" cy="1910186"/>
              <a:chOff x="4299804" y="2472249"/>
              <a:chExt cx="1881061" cy="1910186"/>
            </a:xfrm>
          </p:grpSpPr>
          <p:sp>
            <p:nvSpPr>
              <p:cNvPr id="21" name="圆角矩形 61">
                <a:extLst>
                  <a:ext uri="{FF2B5EF4-FFF2-40B4-BE49-F238E27FC236}">
                    <a16:creationId xmlns:a16="http://schemas.microsoft.com/office/drawing/2014/main" id="{73ED4E2F-7C48-2F4A-A261-DCC2488B58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804" y="2472249"/>
                <a:ext cx="1881061" cy="1910186"/>
              </a:xfrm>
              <a:prstGeom prst="roundRect">
                <a:avLst>
                  <a:gd name="adj" fmla="val 2931"/>
                </a:avLst>
              </a:prstGeom>
              <a:solidFill>
                <a:srgbClr val="DBEEF4">
                  <a:alpha val="29999"/>
                </a:srgbClr>
              </a:solidFill>
              <a:ln w="9525" cap="flat" cmpd="sng">
                <a:solidFill>
                  <a:srgbClr val="7F7F7F"/>
                </a:solidFill>
                <a:prstDash val="dash"/>
                <a:bevel/>
              </a:ln>
            </p:spPr>
            <p:txBody>
              <a:bodyPr anchor="ctr"/>
              <a:lstStyle/>
              <a:p>
                <a:pPr algn="ctr"/>
                <a:endParaRPr lang="zh-CN" altLang="zh-CN" sz="1065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grpSp>
            <p:nvGrpSpPr>
              <p:cNvPr id="22" name="组 51">
                <a:extLst>
                  <a:ext uri="{FF2B5EF4-FFF2-40B4-BE49-F238E27FC236}">
                    <a16:creationId xmlns:a16="http://schemas.microsoft.com/office/drawing/2014/main" id="{4827A13B-4F67-824D-94EF-D2341FBC79DE}"/>
                  </a:ext>
                </a:extLst>
              </p:cNvPr>
              <p:cNvGrpSpPr/>
              <p:nvPr/>
            </p:nvGrpSpPr>
            <p:grpSpPr>
              <a:xfrm>
                <a:off x="4662238" y="3160983"/>
                <a:ext cx="1193008" cy="327852"/>
                <a:chOff x="2270144" y="3614898"/>
                <a:chExt cx="1193008" cy="327852"/>
              </a:xfrm>
            </p:grpSpPr>
            <p:pic>
              <p:nvPicPr>
                <p:cNvPr id="28" name="图片 67">
                  <a:extLst>
                    <a:ext uri="{FF2B5EF4-FFF2-40B4-BE49-F238E27FC236}">
                      <a16:creationId xmlns:a16="http://schemas.microsoft.com/office/drawing/2014/main" id="{B3ED31F4-BD6B-1143-B3A9-68CCBE4897E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2270144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9" name="图片 67">
                  <a:extLst>
                    <a:ext uri="{FF2B5EF4-FFF2-40B4-BE49-F238E27FC236}">
                      <a16:creationId xmlns:a16="http://schemas.microsoft.com/office/drawing/2014/main" id="{A42C6301-4FED-1B49-AF03-C8BF8A9045C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2728866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0" name="图片 67">
                  <a:extLst>
                    <a:ext uri="{FF2B5EF4-FFF2-40B4-BE49-F238E27FC236}">
                      <a16:creationId xmlns:a16="http://schemas.microsoft.com/office/drawing/2014/main" id="{AE4609F9-E02F-AF40-85F6-567606F0434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3187588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23" name="组 55">
                <a:extLst>
                  <a:ext uri="{FF2B5EF4-FFF2-40B4-BE49-F238E27FC236}">
                    <a16:creationId xmlns:a16="http://schemas.microsoft.com/office/drawing/2014/main" id="{7F889E31-C51D-E147-B716-72FF64B00EB6}"/>
                  </a:ext>
                </a:extLst>
              </p:cNvPr>
              <p:cNvGrpSpPr/>
              <p:nvPr/>
            </p:nvGrpSpPr>
            <p:grpSpPr>
              <a:xfrm>
                <a:off x="4643830" y="3689745"/>
                <a:ext cx="1193008" cy="327852"/>
                <a:chOff x="2270144" y="3614898"/>
                <a:chExt cx="1193008" cy="327852"/>
              </a:xfrm>
            </p:grpSpPr>
            <p:pic>
              <p:nvPicPr>
                <p:cNvPr id="25" name="图片 67">
                  <a:extLst>
                    <a:ext uri="{FF2B5EF4-FFF2-40B4-BE49-F238E27FC236}">
                      <a16:creationId xmlns:a16="http://schemas.microsoft.com/office/drawing/2014/main" id="{9A04BB78-F7C0-754C-9197-9484C9DEA6D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2270144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6" name="图片 67">
                  <a:extLst>
                    <a:ext uri="{FF2B5EF4-FFF2-40B4-BE49-F238E27FC236}">
                      <a16:creationId xmlns:a16="http://schemas.microsoft.com/office/drawing/2014/main" id="{BF859C4C-74BF-9243-9E37-B80352EACB1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2728866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7" name="图片 67">
                  <a:extLst>
                    <a:ext uri="{FF2B5EF4-FFF2-40B4-BE49-F238E27FC236}">
                      <a16:creationId xmlns:a16="http://schemas.microsoft.com/office/drawing/2014/main" id="{C049AFC7-7F4D-C24D-9F74-BE69F8B2556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cstate="email"/>
                <a:srcRect/>
                <a:stretch>
                  <a:fillRect/>
                </a:stretch>
              </p:blipFill>
              <p:spPr bwMode="auto">
                <a:xfrm>
                  <a:off x="3187588" y="3614898"/>
                  <a:ext cx="275564" cy="32785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id="{A5DE308C-BF2A-9548-B034-572EC6126514}"/>
                  </a:ext>
                </a:extLst>
              </p:cNvPr>
              <p:cNvSpPr/>
              <p:nvPr/>
            </p:nvSpPr>
            <p:spPr>
              <a:xfrm>
                <a:off x="4781817" y="2614693"/>
                <a:ext cx="917239" cy="3249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8565">
                  <a:lnSpc>
                    <a:spcPct val="120000"/>
                  </a:lnSpc>
                </a:pPr>
                <a:r>
                  <a:rPr kumimoji="1" lang="en-US" altLang="zh-CN" sz="1400" b="1" dirty="0">
                    <a:solidFill>
                      <a:srgbClr val="79BD28"/>
                    </a:solidFill>
                    <a:ea typeface="微软雅黑" pitchFamily="34" charset="-122"/>
                    <a:sym typeface="微软雅黑" pitchFamily="34" charset="-122"/>
                  </a:rPr>
                  <a:t>Tenant B</a:t>
                </a:r>
                <a:endParaRPr kumimoji="1" lang="zh-CN" altLang="en-US" sz="1400" b="1" dirty="0">
                  <a:solidFill>
                    <a:srgbClr val="79BD28"/>
                  </a:solidFill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9D57EADE-A0E7-7F4D-9C43-99E1B657E156}"/>
                </a:ext>
              </a:extLst>
            </p:cNvPr>
            <p:cNvSpPr/>
            <p:nvPr/>
          </p:nvSpPr>
          <p:spPr>
            <a:xfrm>
              <a:off x="7693287" y="2326420"/>
              <a:ext cx="1282722" cy="3253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Storage Pool</a:t>
              </a:r>
              <a:endParaRPr kumimoji="1" lang="zh-CN" altLang="en-US" sz="1400" b="1" dirty="0">
                <a:solidFill>
                  <a:srgbClr val="345692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cxnSp>
          <p:nvCxnSpPr>
            <p:cNvPr id="14" name="肘形连接符 13">
              <a:extLst>
                <a:ext uri="{FF2B5EF4-FFF2-40B4-BE49-F238E27FC236}">
                  <a16:creationId xmlns:a16="http://schemas.microsoft.com/office/drawing/2014/main" id="{AF9F3D74-BE2A-684F-AF86-6A0B1A5FA82B}"/>
                </a:ext>
              </a:extLst>
            </p:cNvPr>
            <p:cNvCxnSpPr>
              <a:stCxn id="35" idx="2"/>
            </p:cNvCxnSpPr>
            <p:nvPr/>
          </p:nvCxnSpPr>
          <p:spPr>
            <a:xfrm rot="16200000" flipH="1">
              <a:off x="3813538" y="2741547"/>
              <a:ext cx="1260143" cy="3973218"/>
            </a:xfrm>
            <a:prstGeom prst="bentConnector2">
              <a:avLst/>
            </a:prstGeom>
            <a:ln w="25400">
              <a:solidFill>
                <a:srgbClr val="34569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肘形连接符 14">
              <a:extLst>
                <a:ext uri="{FF2B5EF4-FFF2-40B4-BE49-F238E27FC236}">
                  <a16:creationId xmlns:a16="http://schemas.microsoft.com/office/drawing/2014/main" id="{15E59CE0-0752-D644-9897-F0E465CC2277}"/>
                </a:ext>
              </a:extLst>
            </p:cNvPr>
            <p:cNvCxnSpPr>
              <a:cxnSpLocks/>
              <a:stCxn id="21" idx="2"/>
            </p:cNvCxnSpPr>
            <p:nvPr/>
          </p:nvCxnSpPr>
          <p:spPr>
            <a:xfrm rot="16200000" flipH="1">
              <a:off x="5272325" y="3680207"/>
              <a:ext cx="776086" cy="1611842"/>
            </a:xfrm>
            <a:prstGeom prst="bentConnector2">
              <a:avLst/>
            </a:prstGeom>
            <a:ln w="25400">
              <a:solidFill>
                <a:srgbClr val="79BD28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圆角矩形 64">
              <a:extLst>
                <a:ext uri="{FF2B5EF4-FFF2-40B4-BE49-F238E27FC236}">
                  <a16:creationId xmlns:a16="http://schemas.microsoft.com/office/drawing/2014/main" id="{D7F4CADD-4951-4F43-8738-DDAF20248C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3075" y="1070959"/>
              <a:ext cx="1973749" cy="299061"/>
            </a:xfrm>
            <a:prstGeom prst="roundRect">
              <a:avLst>
                <a:gd name="adj" fmla="val 9083"/>
              </a:avLst>
            </a:prstGeom>
            <a:solidFill>
              <a:srgbClr val="79BD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395E8A"/>
                  </a:solidFill>
                  <a:prstDash val="dash"/>
                  <a:bevel/>
                </a14:hiddenLine>
              </a:ext>
            </a:extLst>
          </p:spPr>
          <p:txBody>
            <a:bodyPr anchor="ctr"/>
            <a:lstStyle/>
            <a:p>
              <a:pPr algn="ctr" defTabSz="1218565"/>
              <a:r>
                <a:rPr lang="en-US" altLang="zh-CN" sz="1600" b="1" dirty="0">
                  <a:solidFill>
                    <a:schemeClr val="bg1"/>
                  </a:solidFill>
                  <a:ea typeface="微软雅黑" pitchFamily="34" charset="-122"/>
                  <a:sym typeface="Arial Unicode MS" panose="020B0604020202020204" pitchFamily="34" charset="-122"/>
                </a:rPr>
                <a:t>Billing &amp; Metering</a:t>
              </a:r>
              <a:endParaRPr lang="zh-CN" altLang="en-US" sz="1600" b="1" dirty="0">
                <a:solidFill>
                  <a:schemeClr val="bg1"/>
                </a:solidFill>
                <a:ea typeface="微软雅黑" pitchFamily="34" charset="-122"/>
                <a:sym typeface="Arial Unicode MS" panose="020B0604020202020204" pitchFamily="34" charset="-122"/>
              </a:endParaRPr>
            </a:p>
          </p:txBody>
        </p:sp>
        <p:sp>
          <p:nvSpPr>
            <p:cNvPr id="17" name="圆角矩形 64">
              <a:extLst>
                <a:ext uri="{FF2B5EF4-FFF2-40B4-BE49-F238E27FC236}">
                  <a16:creationId xmlns:a16="http://schemas.microsoft.com/office/drawing/2014/main" id="{F0A5DB30-42E5-0A47-A85D-B20661006D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9908" y="1070959"/>
              <a:ext cx="1686881" cy="315533"/>
            </a:xfrm>
            <a:prstGeom prst="roundRect">
              <a:avLst>
                <a:gd name="adj" fmla="val 9083"/>
              </a:avLst>
            </a:prstGeom>
            <a:solidFill>
              <a:srgbClr val="79BD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395E8A"/>
                  </a:solidFill>
                  <a:prstDash val="dash"/>
                  <a:bevel/>
                </a14:hiddenLine>
              </a:ext>
            </a:extLst>
          </p:spPr>
          <p:txBody>
            <a:bodyPr anchor="ctr"/>
            <a:lstStyle/>
            <a:p>
              <a:pPr algn="ctr" defTabSz="1218565"/>
              <a:r>
                <a:rPr lang="en-US" altLang="zh-CN" sz="1600" b="1" dirty="0">
                  <a:solidFill>
                    <a:schemeClr val="bg1"/>
                  </a:solidFill>
                  <a:ea typeface="微软雅黑" pitchFamily="34" charset="-122"/>
                  <a:sym typeface="Arial Unicode MS" panose="020B0604020202020204" pitchFamily="34" charset="-122"/>
                </a:rPr>
                <a:t>Work Order</a:t>
              </a:r>
              <a:endParaRPr lang="zh-CN" altLang="en-US" sz="1600" b="1" dirty="0">
                <a:solidFill>
                  <a:schemeClr val="bg1"/>
                </a:solidFill>
                <a:ea typeface="微软雅黑" pitchFamily="34" charset="-122"/>
                <a:sym typeface="Arial Unicode MS" panose="020B0604020202020204" pitchFamily="34" charset="-122"/>
              </a:endParaRPr>
            </a:p>
          </p:txBody>
        </p:sp>
        <p:sp>
          <p:nvSpPr>
            <p:cNvPr id="18" name="圆角矩形 64">
              <a:extLst>
                <a:ext uri="{FF2B5EF4-FFF2-40B4-BE49-F238E27FC236}">
                  <a16:creationId xmlns:a16="http://schemas.microsoft.com/office/drawing/2014/main" id="{F8DE719F-0BA7-1A4B-84F8-92B54DACD4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9873" y="1070959"/>
              <a:ext cx="1686881" cy="315533"/>
            </a:xfrm>
            <a:prstGeom prst="roundRect">
              <a:avLst>
                <a:gd name="adj" fmla="val 9083"/>
              </a:avLst>
            </a:prstGeom>
            <a:solidFill>
              <a:srgbClr val="79BD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395E8A"/>
                  </a:solidFill>
                  <a:prstDash val="dash"/>
                  <a:bevel/>
                </a14:hiddenLine>
              </a:ext>
            </a:extLst>
          </p:spPr>
          <p:txBody>
            <a:bodyPr anchor="ctr"/>
            <a:lstStyle/>
            <a:p>
              <a:pPr algn="ctr" defTabSz="1218565"/>
              <a:r>
                <a:rPr lang="en-US" altLang="zh-CN" sz="1600" b="1" dirty="0">
                  <a:solidFill>
                    <a:schemeClr val="bg1"/>
                  </a:solidFill>
                  <a:ea typeface="微软雅黑" pitchFamily="34" charset="-122"/>
                  <a:sym typeface="Arial Unicode MS" panose="020B0604020202020204" pitchFamily="34" charset="-122"/>
                </a:rPr>
                <a:t>Self-service</a:t>
              </a:r>
              <a:endParaRPr lang="zh-CN" altLang="en-US" sz="1600" b="1" dirty="0">
                <a:solidFill>
                  <a:schemeClr val="bg1"/>
                </a:solidFill>
                <a:ea typeface="微软雅黑" pitchFamily="34" charset="-122"/>
                <a:sym typeface="Arial Unicode MS" panose="020B0604020202020204" pitchFamily="34" charset="-122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C6FCADFE-F4E6-2C42-84E2-D0905113766E}"/>
                </a:ext>
              </a:extLst>
            </p:cNvPr>
            <p:cNvSpPr/>
            <p:nvPr/>
          </p:nvSpPr>
          <p:spPr>
            <a:xfrm>
              <a:off x="2873076" y="5416344"/>
              <a:ext cx="2440092" cy="3249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VM-level Backup/Archive</a:t>
              </a:r>
              <a:endParaRPr kumimoji="1" lang="zh-CN" altLang="en-US" sz="1400" b="1" dirty="0">
                <a:solidFill>
                  <a:srgbClr val="345692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61A4D588-CB8E-2849-9E39-A8F5F8703FF5}"/>
                </a:ext>
              </a:extLst>
            </p:cNvPr>
            <p:cNvSpPr/>
            <p:nvPr/>
          </p:nvSpPr>
          <p:spPr>
            <a:xfrm>
              <a:off x="3394846" y="4895988"/>
              <a:ext cx="2440092" cy="3249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79BD28"/>
                  </a:solidFill>
                  <a:ea typeface="微软雅黑" pitchFamily="34" charset="-122"/>
                  <a:sym typeface="微软雅黑" pitchFamily="34" charset="-122"/>
                </a:rPr>
                <a:t>VM-level Backup/Archive</a:t>
              </a:r>
              <a:endParaRPr kumimoji="1" lang="zh-CN" altLang="en-US" sz="1400" b="1" dirty="0">
                <a:solidFill>
                  <a:srgbClr val="79BD28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4" name="文本框 43">
            <a:extLst>
              <a:ext uri="{FF2B5EF4-FFF2-40B4-BE49-F238E27FC236}">
                <a16:creationId xmlns:a16="http://schemas.microsoft.com/office/drawing/2014/main" id="{B32A94D2-80BF-E348-A9C5-01C85C87F54A}"/>
              </a:ext>
            </a:extLst>
          </p:cNvPr>
          <p:cNvSpPr txBox="1"/>
          <p:nvPr/>
        </p:nvSpPr>
        <p:spPr>
          <a:xfrm>
            <a:off x="1552674" y="5746110"/>
            <a:ext cx="9066108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171450" marR="0" lvl="0" indent="-1714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400" b="1" dirty="0">
                <a:solidFill>
                  <a:srgbClr val="79BD28"/>
                </a:solidFill>
              </a:rPr>
              <a:t>Native VM-level backup and archive 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inside </a:t>
            </a:r>
            <a:r>
              <a:rPr kumimoji="1" lang="en-US" altLang="zh-CN" sz="1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Sangfor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SCP, no need to buy 3-party backup software</a:t>
            </a:r>
          </a:p>
        </p:txBody>
      </p:sp>
    </p:spTree>
    <p:extLst>
      <p:ext uri="{BB962C8B-B14F-4D97-AF65-F5344CB8AC3E}">
        <p14:creationId xmlns:p14="http://schemas.microsoft.com/office/powerpoint/2010/main" val="170264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5DB825-2728-D746-B24A-F5C180A12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/>
              <a:t>Disaster Recovery as a Service Solution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5A14F7A-B090-104A-9745-E6B13CB99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69D6117-B2C1-D443-A071-FE948FE02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5FAA0BB-731F-AB43-A6D3-41E0058D8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 dirty="0"/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FDC1239D-CA56-D94B-929A-3691100B8987}"/>
              </a:ext>
            </a:extLst>
          </p:cNvPr>
          <p:cNvSpPr/>
          <p:nvPr/>
        </p:nvSpPr>
        <p:spPr>
          <a:xfrm>
            <a:off x="1360877" y="1013419"/>
            <a:ext cx="9470246" cy="392633"/>
          </a:xfrm>
          <a:prstGeom prst="roundRect">
            <a:avLst>
              <a:gd name="adj" fmla="val 6295"/>
            </a:avLst>
          </a:prstGeom>
          <a:solidFill>
            <a:srgbClr val="34569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4" tIns="60957" rIns="121914" bIns="60957" rtlCol="0" anchor="ctr"/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ea typeface="微软雅黑" pitchFamily="34" charset="-122"/>
              </a:rPr>
              <a:t>Sangfor Cloud Management Platform</a:t>
            </a:r>
            <a:endParaRPr lang="zh-CN" altLang="en-US" sz="1600" b="1" dirty="0">
              <a:solidFill>
                <a:schemeClr val="bg1"/>
              </a:solidFill>
              <a:ea typeface="微软雅黑" pitchFamily="34" charset="-122"/>
            </a:endParaRPr>
          </a:p>
        </p:txBody>
      </p:sp>
      <p:grpSp>
        <p:nvGrpSpPr>
          <p:cNvPr id="63" name="组合 62">
            <a:extLst>
              <a:ext uri="{FF2B5EF4-FFF2-40B4-BE49-F238E27FC236}">
                <a16:creationId xmlns:a16="http://schemas.microsoft.com/office/drawing/2014/main" id="{09AA08DB-6825-5343-BCD7-53A5BD073D78}"/>
              </a:ext>
            </a:extLst>
          </p:cNvPr>
          <p:cNvGrpSpPr/>
          <p:nvPr/>
        </p:nvGrpSpPr>
        <p:grpSpPr>
          <a:xfrm>
            <a:off x="1360877" y="1577591"/>
            <a:ext cx="9470246" cy="3904650"/>
            <a:chOff x="1360877" y="1577591"/>
            <a:chExt cx="9470246" cy="3904650"/>
          </a:xfrm>
        </p:grpSpPr>
        <p:grpSp>
          <p:nvGrpSpPr>
            <p:cNvPr id="8" name="组 2">
              <a:extLst>
                <a:ext uri="{FF2B5EF4-FFF2-40B4-BE49-F238E27FC236}">
                  <a16:creationId xmlns:a16="http://schemas.microsoft.com/office/drawing/2014/main" id="{4EE42940-E897-8F4C-8B31-E7AEB65AD44C}"/>
                </a:ext>
              </a:extLst>
            </p:cNvPr>
            <p:cNvGrpSpPr/>
            <p:nvPr/>
          </p:nvGrpSpPr>
          <p:grpSpPr>
            <a:xfrm>
              <a:off x="1660117" y="1993606"/>
              <a:ext cx="2791459" cy="3470888"/>
              <a:chOff x="1689500" y="2065413"/>
              <a:chExt cx="2791459" cy="3470888"/>
            </a:xfrm>
          </p:grpSpPr>
          <p:sp>
            <p:nvSpPr>
              <p:cNvPr id="49" name="圆角矩形 61">
                <a:extLst>
                  <a:ext uri="{FF2B5EF4-FFF2-40B4-BE49-F238E27FC236}">
                    <a16:creationId xmlns:a16="http://schemas.microsoft.com/office/drawing/2014/main" id="{9BFBD9D4-187E-9A4A-BAB7-0DC656924A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9500" y="2065413"/>
                <a:ext cx="1996168" cy="1910186"/>
              </a:xfrm>
              <a:prstGeom prst="roundRect">
                <a:avLst>
                  <a:gd name="adj" fmla="val 2931"/>
                </a:avLst>
              </a:prstGeom>
              <a:solidFill>
                <a:srgbClr val="DBEEF4">
                  <a:alpha val="29999"/>
                </a:srgbClr>
              </a:solidFill>
              <a:ln w="9525" cap="flat" cmpd="sng">
                <a:solidFill>
                  <a:srgbClr val="7F7F7F"/>
                </a:solidFill>
                <a:prstDash val="dash"/>
                <a:bevel/>
              </a:ln>
            </p:spPr>
            <p:txBody>
              <a:bodyPr anchor="ctr"/>
              <a:lstStyle/>
              <a:p>
                <a:pPr algn="ctr"/>
                <a:endParaRPr lang="zh-CN" altLang="zh-CN" sz="1065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pic>
            <p:nvPicPr>
              <p:cNvPr id="50" name="图片 67">
                <a:extLst>
                  <a:ext uri="{FF2B5EF4-FFF2-40B4-BE49-F238E27FC236}">
                    <a16:creationId xmlns:a16="http://schemas.microsoft.com/office/drawing/2014/main" id="{7A1E8014-0FCB-D649-86A6-EE52571557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2100179" y="2760201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" name="图片 67">
                <a:extLst>
                  <a:ext uri="{FF2B5EF4-FFF2-40B4-BE49-F238E27FC236}">
                    <a16:creationId xmlns:a16="http://schemas.microsoft.com/office/drawing/2014/main" id="{C8692C7D-E5A0-0443-AEC2-5AAA5789FA7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2100179" y="3288963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2" name="矩形 51">
                <a:extLst>
                  <a:ext uri="{FF2B5EF4-FFF2-40B4-BE49-F238E27FC236}">
                    <a16:creationId xmlns:a16="http://schemas.microsoft.com/office/drawing/2014/main" id="{D1DCF463-5450-084C-A1EE-990DEAA8C90D}"/>
                  </a:ext>
                </a:extLst>
              </p:cNvPr>
              <p:cNvSpPr/>
              <p:nvPr/>
            </p:nvSpPr>
            <p:spPr>
              <a:xfrm>
                <a:off x="2214538" y="2207857"/>
                <a:ext cx="946092" cy="3249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8565">
                  <a:lnSpc>
                    <a:spcPct val="120000"/>
                  </a:lnSpc>
                </a:pPr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itchFamily="34" charset="-122"/>
                    <a:sym typeface="微软雅黑" pitchFamily="34" charset="-122"/>
                  </a:rPr>
                  <a:t>Tenant A</a:t>
                </a:r>
                <a:endParaRPr kumimoji="1" lang="zh-CN" altLang="en-US" sz="14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endParaRPr>
              </a:p>
            </p:txBody>
          </p:sp>
          <p:pic>
            <p:nvPicPr>
              <p:cNvPr id="53" name="图片 67">
                <a:extLst>
                  <a:ext uri="{FF2B5EF4-FFF2-40B4-BE49-F238E27FC236}">
                    <a16:creationId xmlns:a16="http://schemas.microsoft.com/office/drawing/2014/main" id="{A0765538-F1E1-3F4F-ADB7-83EEFD9AE5C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2558901" y="2760201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4" name="图片 67">
                <a:extLst>
                  <a:ext uri="{FF2B5EF4-FFF2-40B4-BE49-F238E27FC236}">
                    <a16:creationId xmlns:a16="http://schemas.microsoft.com/office/drawing/2014/main" id="{F89EA4B2-7796-7A40-A0EE-36B653E574D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3017623" y="2760201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图片 67">
                <a:extLst>
                  <a:ext uri="{FF2B5EF4-FFF2-40B4-BE49-F238E27FC236}">
                    <a16:creationId xmlns:a16="http://schemas.microsoft.com/office/drawing/2014/main" id="{039D7BDF-2FC7-D447-9AA4-680BEB80D47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2558901" y="3288963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" name="图片 67">
                <a:extLst>
                  <a:ext uri="{FF2B5EF4-FFF2-40B4-BE49-F238E27FC236}">
                    <a16:creationId xmlns:a16="http://schemas.microsoft.com/office/drawing/2014/main" id="{81B91775-8A52-BF47-AF08-7196142F06E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3017623" y="3288963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7" name="矩形 56">
                <a:extLst>
                  <a:ext uri="{FF2B5EF4-FFF2-40B4-BE49-F238E27FC236}">
                    <a16:creationId xmlns:a16="http://schemas.microsoft.com/office/drawing/2014/main" id="{84CB6556-B590-1449-8FA8-74911CF8B96F}"/>
                  </a:ext>
                </a:extLst>
              </p:cNvPr>
              <p:cNvSpPr/>
              <p:nvPr/>
            </p:nvSpPr>
            <p:spPr>
              <a:xfrm>
                <a:off x="3316858" y="5211340"/>
                <a:ext cx="1164101" cy="3249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8565">
                  <a:lnSpc>
                    <a:spcPct val="120000"/>
                  </a:lnSpc>
                </a:pPr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itchFamily="34" charset="-122"/>
                    <a:sym typeface="微软雅黑" pitchFamily="34" charset="-122"/>
                  </a:rPr>
                  <a:t>Replication</a:t>
                </a:r>
                <a:endParaRPr kumimoji="1" lang="zh-CN" altLang="en-US" sz="14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sp>
          <p:nvSpPr>
            <p:cNvPr id="40" name="圆角矩形 61">
              <a:extLst>
                <a:ext uri="{FF2B5EF4-FFF2-40B4-BE49-F238E27FC236}">
                  <a16:creationId xmlns:a16="http://schemas.microsoft.com/office/drawing/2014/main" id="{E7F08AEC-1C83-C94F-9647-5D1BCD5410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6964" y="1993606"/>
              <a:ext cx="1996168" cy="1910186"/>
            </a:xfrm>
            <a:prstGeom prst="roundRect">
              <a:avLst>
                <a:gd name="adj" fmla="val 2931"/>
              </a:avLst>
            </a:prstGeom>
            <a:solidFill>
              <a:srgbClr val="DBEEF4">
                <a:alpha val="29999"/>
              </a:srgbClr>
            </a:solidFill>
            <a:ln w="9525" cap="flat" cmpd="sng">
              <a:solidFill>
                <a:srgbClr val="7F7F7F"/>
              </a:solidFill>
              <a:prstDash val="dash"/>
              <a:bevel/>
            </a:ln>
          </p:spPr>
          <p:txBody>
            <a:bodyPr anchor="ctr"/>
            <a:lstStyle/>
            <a:p>
              <a:pPr algn="ctr"/>
              <a:endParaRPr lang="zh-CN" altLang="zh-CN" sz="1065"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41" name="图片 67">
              <a:extLst>
                <a:ext uri="{FF2B5EF4-FFF2-40B4-BE49-F238E27FC236}">
                  <a16:creationId xmlns:a16="http://schemas.microsoft.com/office/drawing/2014/main" id="{97385565-F384-1242-B37F-1D2BD5A782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4451576" y="2682340"/>
              <a:ext cx="292427" cy="327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图片 67">
              <a:extLst>
                <a:ext uri="{FF2B5EF4-FFF2-40B4-BE49-F238E27FC236}">
                  <a16:creationId xmlns:a16="http://schemas.microsoft.com/office/drawing/2014/main" id="{1F3281B7-CA4A-BF4B-92A5-3F0319DBC6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4938369" y="2682340"/>
              <a:ext cx="292427" cy="327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图片 67">
              <a:extLst>
                <a:ext uri="{FF2B5EF4-FFF2-40B4-BE49-F238E27FC236}">
                  <a16:creationId xmlns:a16="http://schemas.microsoft.com/office/drawing/2014/main" id="{6E730C46-FAC4-0040-968F-523A165C8D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5425161" y="2682340"/>
              <a:ext cx="292427" cy="327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图片 67">
              <a:extLst>
                <a:ext uri="{FF2B5EF4-FFF2-40B4-BE49-F238E27FC236}">
                  <a16:creationId xmlns:a16="http://schemas.microsoft.com/office/drawing/2014/main" id="{5D32B028-91AE-364F-AF37-FD51E5DA2C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4432042" y="3211102"/>
              <a:ext cx="292427" cy="327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图片 67">
              <a:extLst>
                <a:ext uri="{FF2B5EF4-FFF2-40B4-BE49-F238E27FC236}">
                  <a16:creationId xmlns:a16="http://schemas.microsoft.com/office/drawing/2014/main" id="{562CF965-C4A3-FE4B-B749-1767095C88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4918834" y="3211102"/>
              <a:ext cx="292427" cy="327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图片 67">
              <a:extLst>
                <a:ext uri="{FF2B5EF4-FFF2-40B4-BE49-F238E27FC236}">
                  <a16:creationId xmlns:a16="http://schemas.microsoft.com/office/drawing/2014/main" id="{30BCBB94-534B-014D-A925-9FD2AA8EB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5405627" y="3211102"/>
              <a:ext cx="292427" cy="327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矩形 46">
              <a:extLst>
                <a:ext uri="{FF2B5EF4-FFF2-40B4-BE49-F238E27FC236}">
                  <a16:creationId xmlns:a16="http://schemas.microsoft.com/office/drawing/2014/main" id="{2ED49FD0-7C0B-8C4F-9394-9102BFBDC480}"/>
                </a:ext>
              </a:extLst>
            </p:cNvPr>
            <p:cNvSpPr/>
            <p:nvPr/>
          </p:nvSpPr>
          <p:spPr>
            <a:xfrm>
              <a:off x="4606537" y="2136050"/>
              <a:ext cx="917239" cy="3253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79BD28"/>
                  </a:solidFill>
                  <a:ea typeface="微软雅黑" pitchFamily="34" charset="-122"/>
                  <a:sym typeface="微软雅黑" pitchFamily="34" charset="-122"/>
                </a:rPr>
                <a:t>Tenant B</a:t>
              </a:r>
              <a:endParaRPr kumimoji="1" lang="zh-CN" altLang="en-US" sz="1400" b="1" dirty="0">
                <a:solidFill>
                  <a:srgbClr val="79BD28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189380C5-5949-C348-B932-6EDE767DA033}"/>
                </a:ext>
              </a:extLst>
            </p:cNvPr>
            <p:cNvSpPr/>
            <p:nvPr/>
          </p:nvSpPr>
          <p:spPr>
            <a:xfrm>
              <a:off x="8031496" y="5082299"/>
              <a:ext cx="1164101" cy="3249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400" b="1" dirty="0">
                  <a:solidFill>
                    <a:srgbClr val="79BD28"/>
                  </a:solidFill>
                  <a:ea typeface="微软雅黑" pitchFamily="34" charset="-122"/>
                  <a:sym typeface="微软雅黑" pitchFamily="34" charset="-122"/>
                </a:rPr>
                <a:t>Replication</a:t>
              </a:r>
              <a:endParaRPr kumimoji="1" lang="zh-CN" altLang="en-US" sz="1400" b="1" dirty="0">
                <a:solidFill>
                  <a:srgbClr val="79BD28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" name="圆角矩形 9">
              <a:extLst>
                <a:ext uri="{FF2B5EF4-FFF2-40B4-BE49-F238E27FC236}">
                  <a16:creationId xmlns:a16="http://schemas.microsoft.com/office/drawing/2014/main" id="{55A770E2-6588-E543-BB42-B3BD0604B7FA}"/>
                </a:ext>
              </a:extLst>
            </p:cNvPr>
            <p:cNvSpPr/>
            <p:nvPr/>
          </p:nvSpPr>
          <p:spPr>
            <a:xfrm>
              <a:off x="1360877" y="1580192"/>
              <a:ext cx="4978456" cy="3119099"/>
            </a:xfrm>
            <a:prstGeom prst="roundRect">
              <a:avLst>
                <a:gd name="adj" fmla="val 1777"/>
              </a:avLst>
            </a:prstGeom>
            <a:noFill/>
            <a:ln w="12700">
              <a:solidFill>
                <a:schemeClr val="accent5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025AF58B-BCD0-144D-8DE3-D8E70851F0AC}"/>
                </a:ext>
              </a:extLst>
            </p:cNvPr>
            <p:cNvSpPr/>
            <p:nvPr/>
          </p:nvSpPr>
          <p:spPr>
            <a:xfrm>
              <a:off x="2852393" y="4095272"/>
              <a:ext cx="2194832" cy="3586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6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Primary Data Center</a:t>
              </a:r>
              <a:endParaRPr kumimoji="1" lang="zh-CN" altLang="en-US" sz="1600" b="1" dirty="0">
                <a:solidFill>
                  <a:srgbClr val="345692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" name="圆角矩形 11">
              <a:extLst>
                <a:ext uri="{FF2B5EF4-FFF2-40B4-BE49-F238E27FC236}">
                  <a16:creationId xmlns:a16="http://schemas.microsoft.com/office/drawing/2014/main" id="{1E54158D-BBF2-AF45-A1C7-CA85BDDA72A2}"/>
                </a:ext>
              </a:extLst>
            </p:cNvPr>
            <p:cNvSpPr/>
            <p:nvPr/>
          </p:nvSpPr>
          <p:spPr>
            <a:xfrm>
              <a:off x="6533699" y="1577591"/>
              <a:ext cx="4297424" cy="3119099"/>
            </a:xfrm>
            <a:prstGeom prst="roundRect">
              <a:avLst>
                <a:gd name="adj" fmla="val 1777"/>
              </a:avLst>
            </a:prstGeom>
            <a:noFill/>
            <a:ln w="12700">
              <a:solidFill>
                <a:schemeClr val="accent5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圆角矩形 61">
              <a:extLst>
                <a:ext uri="{FF2B5EF4-FFF2-40B4-BE49-F238E27FC236}">
                  <a16:creationId xmlns:a16="http://schemas.microsoft.com/office/drawing/2014/main" id="{C6AB16B2-4A88-C342-A611-C1A0803B26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4253" y="2693434"/>
              <a:ext cx="880819" cy="867811"/>
            </a:xfrm>
            <a:prstGeom prst="roundRect">
              <a:avLst>
                <a:gd name="adj" fmla="val 2931"/>
              </a:avLst>
            </a:prstGeom>
            <a:solidFill>
              <a:schemeClr val="accent1">
                <a:lumMod val="75000"/>
                <a:alpha val="30000"/>
              </a:schemeClr>
            </a:solidFill>
            <a:ln w="9525" cap="flat" cmpd="sng">
              <a:noFill/>
              <a:prstDash val="dash"/>
              <a:bevel/>
            </a:ln>
          </p:spPr>
          <p:txBody>
            <a:bodyPr anchor="ctr"/>
            <a:lstStyle/>
            <a:p>
              <a:pPr algn="ctr"/>
              <a:endParaRPr lang="zh-CN" altLang="zh-CN" sz="1065"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grpSp>
          <p:nvGrpSpPr>
            <p:cNvPr id="14" name="组 62">
              <a:extLst>
                <a:ext uri="{FF2B5EF4-FFF2-40B4-BE49-F238E27FC236}">
                  <a16:creationId xmlns:a16="http://schemas.microsoft.com/office/drawing/2014/main" id="{195F22FD-133A-2E44-BACF-1FC40D25A2A4}"/>
                </a:ext>
              </a:extLst>
            </p:cNvPr>
            <p:cNvGrpSpPr/>
            <p:nvPr/>
          </p:nvGrpSpPr>
          <p:grpSpPr>
            <a:xfrm>
              <a:off x="6962384" y="1993606"/>
              <a:ext cx="1536376" cy="1910186"/>
              <a:chOff x="1689500" y="2065413"/>
              <a:chExt cx="1536376" cy="1910186"/>
            </a:xfrm>
          </p:grpSpPr>
          <p:sp>
            <p:nvSpPr>
              <p:cNvPr id="34" name="圆角矩形 61">
                <a:extLst>
                  <a:ext uri="{FF2B5EF4-FFF2-40B4-BE49-F238E27FC236}">
                    <a16:creationId xmlns:a16="http://schemas.microsoft.com/office/drawing/2014/main" id="{A0B51165-A053-374C-A7ED-AE86A06569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9500" y="2065413"/>
                <a:ext cx="1536376" cy="1910186"/>
              </a:xfrm>
              <a:prstGeom prst="roundRect">
                <a:avLst>
                  <a:gd name="adj" fmla="val 2931"/>
                </a:avLst>
              </a:prstGeom>
              <a:solidFill>
                <a:srgbClr val="DBEEF4">
                  <a:alpha val="29999"/>
                </a:srgbClr>
              </a:solidFill>
              <a:ln w="9525" cap="flat" cmpd="sng">
                <a:solidFill>
                  <a:srgbClr val="7F7F7F"/>
                </a:solidFill>
                <a:prstDash val="dash"/>
                <a:bevel/>
              </a:ln>
            </p:spPr>
            <p:txBody>
              <a:bodyPr anchor="ctr"/>
              <a:lstStyle/>
              <a:p>
                <a:pPr algn="ctr"/>
                <a:endParaRPr lang="zh-CN" altLang="zh-CN" sz="1065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pic>
            <p:nvPicPr>
              <p:cNvPr id="35" name="图片 67">
                <a:extLst>
                  <a:ext uri="{FF2B5EF4-FFF2-40B4-BE49-F238E27FC236}">
                    <a16:creationId xmlns:a16="http://schemas.microsoft.com/office/drawing/2014/main" id="{802992B1-43B1-AB48-A643-ECFE26121C0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2100179" y="2760201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" name="图片 67">
                <a:extLst>
                  <a:ext uri="{FF2B5EF4-FFF2-40B4-BE49-F238E27FC236}">
                    <a16:creationId xmlns:a16="http://schemas.microsoft.com/office/drawing/2014/main" id="{E731DEE0-7AA8-1A48-928D-3A6DAAAA7F7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2558901" y="2760201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id="{BBE1BF47-763B-4943-BD71-7911B1D8BEC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2100179" y="3288963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8" name="图片 67">
                <a:extLst>
                  <a:ext uri="{FF2B5EF4-FFF2-40B4-BE49-F238E27FC236}">
                    <a16:creationId xmlns:a16="http://schemas.microsoft.com/office/drawing/2014/main" id="{37B173EF-BFD0-8F4A-80E9-2763715EEB1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2558901" y="3288963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id="{6A8C8787-2102-C947-A95F-CFAE64FBBF35}"/>
                  </a:ext>
                </a:extLst>
              </p:cNvPr>
              <p:cNvSpPr/>
              <p:nvPr/>
            </p:nvSpPr>
            <p:spPr>
              <a:xfrm>
                <a:off x="2006966" y="2196135"/>
                <a:ext cx="946092" cy="3249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8565">
                  <a:lnSpc>
                    <a:spcPct val="120000"/>
                  </a:lnSpc>
                </a:pPr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itchFamily="34" charset="-122"/>
                    <a:sym typeface="微软雅黑" pitchFamily="34" charset="-122"/>
                  </a:rPr>
                  <a:t>Tenant A</a:t>
                </a:r>
                <a:endParaRPr kumimoji="1" lang="zh-CN" altLang="en-US" sz="14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grpSp>
          <p:nvGrpSpPr>
            <p:cNvPr id="15" name="组 71">
              <a:extLst>
                <a:ext uri="{FF2B5EF4-FFF2-40B4-BE49-F238E27FC236}">
                  <a16:creationId xmlns:a16="http://schemas.microsoft.com/office/drawing/2014/main" id="{0F747435-C7CE-3E4D-9DDF-05447FDD0B17}"/>
                </a:ext>
              </a:extLst>
            </p:cNvPr>
            <p:cNvGrpSpPr/>
            <p:nvPr/>
          </p:nvGrpSpPr>
          <p:grpSpPr>
            <a:xfrm>
              <a:off x="8927523" y="2004524"/>
              <a:ext cx="1476005" cy="1910186"/>
              <a:chOff x="4634667" y="2065413"/>
              <a:chExt cx="1390893" cy="1910186"/>
            </a:xfrm>
          </p:grpSpPr>
          <p:sp>
            <p:nvSpPr>
              <p:cNvPr id="28" name="圆角矩形 61">
                <a:extLst>
                  <a:ext uri="{FF2B5EF4-FFF2-40B4-BE49-F238E27FC236}">
                    <a16:creationId xmlns:a16="http://schemas.microsoft.com/office/drawing/2014/main" id="{7D7DE00F-4D47-6C42-91EF-005D376CA2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34667" y="2065413"/>
                <a:ext cx="1390893" cy="1910186"/>
              </a:xfrm>
              <a:prstGeom prst="roundRect">
                <a:avLst>
                  <a:gd name="adj" fmla="val 2931"/>
                </a:avLst>
              </a:prstGeom>
              <a:solidFill>
                <a:srgbClr val="DBEEF4">
                  <a:alpha val="29999"/>
                </a:srgbClr>
              </a:solidFill>
              <a:ln w="9525" cap="flat" cmpd="sng">
                <a:solidFill>
                  <a:srgbClr val="7F7F7F"/>
                </a:solidFill>
                <a:prstDash val="dash"/>
                <a:bevel/>
              </a:ln>
            </p:spPr>
            <p:txBody>
              <a:bodyPr anchor="ctr"/>
              <a:lstStyle/>
              <a:p>
                <a:pPr algn="ctr"/>
                <a:endParaRPr lang="zh-CN" altLang="zh-CN" sz="1065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pic>
            <p:nvPicPr>
              <p:cNvPr id="29" name="图片 67">
                <a:extLst>
                  <a:ext uri="{FF2B5EF4-FFF2-40B4-BE49-F238E27FC236}">
                    <a16:creationId xmlns:a16="http://schemas.microsoft.com/office/drawing/2014/main" id="{D2FCA334-5ABF-A644-B3B4-C93EA1A250E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4965656" y="2754147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" name="图片 67">
                <a:extLst>
                  <a:ext uri="{FF2B5EF4-FFF2-40B4-BE49-F238E27FC236}">
                    <a16:creationId xmlns:a16="http://schemas.microsoft.com/office/drawing/2014/main" id="{D7BAD51F-4E1C-0F46-8E8D-8A7CE3BC7C1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5424378" y="2754147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" name="图片 67">
                <a:extLst>
                  <a:ext uri="{FF2B5EF4-FFF2-40B4-BE49-F238E27FC236}">
                    <a16:creationId xmlns:a16="http://schemas.microsoft.com/office/drawing/2014/main" id="{87CC6E75-425B-0B49-B3FE-A59429FEA5F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4947248" y="3282909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" name="图片 67">
                <a:extLst>
                  <a:ext uri="{FF2B5EF4-FFF2-40B4-BE49-F238E27FC236}">
                    <a16:creationId xmlns:a16="http://schemas.microsoft.com/office/drawing/2014/main" id="{D2D603E0-B576-3446-8848-6EC3B837A31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5405970" y="3282909"/>
                <a:ext cx="275564" cy="3278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id="{BA635BD7-72CF-6243-96F9-C046CB48C300}"/>
                  </a:ext>
                </a:extLst>
              </p:cNvPr>
              <p:cNvSpPr/>
              <p:nvPr/>
            </p:nvSpPr>
            <p:spPr>
              <a:xfrm>
                <a:off x="4894315" y="2196939"/>
                <a:ext cx="864348" cy="3253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8565">
                  <a:lnSpc>
                    <a:spcPct val="120000"/>
                  </a:lnSpc>
                </a:pPr>
                <a:r>
                  <a:rPr kumimoji="1" lang="en-US" altLang="zh-CN" sz="1400" b="1" dirty="0">
                    <a:solidFill>
                      <a:srgbClr val="79BD28"/>
                    </a:solidFill>
                    <a:ea typeface="微软雅黑" pitchFamily="34" charset="-122"/>
                    <a:sym typeface="微软雅黑" pitchFamily="34" charset="-122"/>
                  </a:rPr>
                  <a:t>Tenant B</a:t>
                </a:r>
                <a:endParaRPr kumimoji="1" lang="zh-CN" altLang="en-US" sz="1400" b="1" dirty="0">
                  <a:solidFill>
                    <a:srgbClr val="79BD28"/>
                  </a:solidFill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EE4DEE95-A0D6-4245-8FC6-8D5048E66342}"/>
                </a:ext>
              </a:extLst>
            </p:cNvPr>
            <p:cNvSpPr/>
            <p:nvPr/>
          </p:nvSpPr>
          <p:spPr>
            <a:xfrm>
              <a:off x="7220183" y="4095272"/>
              <a:ext cx="3010760" cy="3586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6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Secondary Data Center</a:t>
              </a:r>
              <a:r>
                <a:rPr kumimoji="1" lang="zh-CN" altLang="en-US" sz="16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 </a:t>
              </a:r>
              <a:r>
                <a:rPr kumimoji="1" lang="en-US" altLang="zh-CN" sz="1600" b="1" dirty="0">
                  <a:solidFill>
                    <a:srgbClr val="345692"/>
                  </a:solidFill>
                  <a:ea typeface="微软雅黑" pitchFamily="34" charset="-122"/>
                  <a:sym typeface="微软雅黑" pitchFamily="34" charset="-122"/>
                </a:rPr>
                <a:t>(DR)</a:t>
              </a:r>
              <a:endParaRPr kumimoji="1" lang="zh-CN" altLang="en-US" sz="1600" b="1" dirty="0">
                <a:solidFill>
                  <a:srgbClr val="345692"/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7" name="圆角矩形 61">
              <a:extLst>
                <a:ext uri="{FF2B5EF4-FFF2-40B4-BE49-F238E27FC236}">
                  <a16:creationId xmlns:a16="http://schemas.microsoft.com/office/drawing/2014/main" id="{FB1C7B1C-3C95-114F-B473-6DF5AAA16F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91703" y="2682340"/>
              <a:ext cx="880819" cy="867811"/>
            </a:xfrm>
            <a:prstGeom prst="roundRect">
              <a:avLst>
                <a:gd name="adj" fmla="val 2931"/>
              </a:avLst>
            </a:prstGeom>
            <a:solidFill>
              <a:schemeClr val="accent1">
                <a:lumMod val="75000"/>
                <a:alpha val="30000"/>
              </a:schemeClr>
            </a:solidFill>
            <a:ln w="9525" cap="flat" cmpd="sng">
              <a:noFill/>
              <a:prstDash val="dash"/>
              <a:bevel/>
            </a:ln>
          </p:spPr>
          <p:txBody>
            <a:bodyPr anchor="ctr"/>
            <a:lstStyle/>
            <a:p>
              <a:pPr algn="ctr"/>
              <a:endParaRPr lang="zh-CN" altLang="zh-CN" sz="1065"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E350FD4B-9429-AA48-A087-09E4528DA35B}"/>
                </a:ext>
              </a:extLst>
            </p:cNvPr>
            <p:cNvSpPr/>
            <p:nvPr/>
          </p:nvSpPr>
          <p:spPr>
            <a:xfrm>
              <a:off x="2104482" y="3568429"/>
              <a:ext cx="1031051" cy="2917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itchFamily="34" charset="-122"/>
                  <a:sym typeface="微软雅黑" pitchFamily="34" charset="-122"/>
                </a:rPr>
                <a:t>Primary VM</a:t>
              </a:r>
              <a:endParaRPr kumimoji="1"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890B53EE-A425-9E46-8B3B-77C7C3328532}"/>
                </a:ext>
              </a:extLst>
            </p:cNvPr>
            <p:cNvSpPr/>
            <p:nvPr/>
          </p:nvSpPr>
          <p:spPr>
            <a:xfrm>
              <a:off x="7270921" y="3568429"/>
              <a:ext cx="904415" cy="29206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itchFamily="34" charset="-122"/>
                  <a:sym typeface="微软雅黑" pitchFamily="34" charset="-122"/>
                </a:rPr>
                <a:t>VM for DR</a:t>
              </a:r>
              <a:endParaRPr kumimoji="1"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" name="圆角矩形 61">
              <a:extLst>
                <a:ext uri="{FF2B5EF4-FFF2-40B4-BE49-F238E27FC236}">
                  <a16:creationId xmlns:a16="http://schemas.microsoft.com/office/drawing/2014/main" id="{38ED2E6C-8EDF-EC44-8D2C-63D69A6A22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0004" y="2670142"/>
              <a:ext cx="880819" cy="867811"/>
            </a:xfrm>
            <a:prstGeom prst="roundRect">
              <a:avLst>
                <a:gd name="adj" fmla="val 2931"/>
              </a:avLst>
            </a:prstGeom>
            <a:solidFill>
              <a:srgbClr val="79BD28">
                <a:alpha val="16000"/>
              </a:srgbClr>
            </a:solidFill>
            <a:ln w="9525" cap="flat" cmpd="sng">
              <a:noFill/>
              <a:prstDash val="dash"/>
              <a:bevel/>
            </a:ln>
          </p:spPr>
          <p:txBody>
            <a:bodyPr anchor="ctr"/>
            <a:lstStyle/>
            <a:p>
              <a:pPr algn="ctr"/>
              <a:endParaRPr lang="zh-CN" altLang="zh-CN" sz="1065"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1" name="圆角矩形 61">
              <a:extLst>
                <a:ext uri="{FF2B5EF4-FFF2-40B4-BE49-F238E27FC236}">
                  <a16:creationId xmlns:a16="http://schemas.microsoft.com/office/drawing/2014/main" id="{B8D7F16B-2589-8C4B-B198-02FF578234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21268" y="2694942"/>
              <a:ext cx="880819" cy="867811"/>
            </a:xfrm>
            <a:prstGeom prst="roundRect">
              <a:avLst>
                <a:gd name="adj" fmla="val 2931"/>
              </a:avLst>
            </a:prstGeom>
            <a:solidFill>
              <a:srgbClr val="79BD28">
                <a:alpha val="18000"/>
              </a:srgbClr>
            </a:solidFill>
            <a:ln w="9525" cap="flat" cmpd="sng">
              <a:noFill/>
              <a:prstDash val="dash"/>
              <a:bevel/>
            </a:ln>
          </p:spPr>
          <p:txBody>
            <a:bodyPr anchor="ctr"/>
            <a:lstStyle/>
            <a:p>
              <a:pPr algn="ctr"/>
              <a:endParaRPr lang="zh-CN" altLang="zh-CN" sz="1065"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147D5E03-740A-3747-AEDB-F09133C21164}"/>
                </a:ext>
              </a:extLst>
            </p:cNvPr>
            <p:cNvSpPr/>
            <p:nvPr/>
          </p:nvSpPr>
          <p:spPr>
            <a:xfrm>
              <a:off x="4540323" y="3568429"/>
              <a:ext cx="1031051" cy="2917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200" b="1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itchFamily="34" charset="-122"/>
                  <a:sym typeface="微软雅黑" pitchFamily="34" charset="-122"/>
                </a:rPr>
                <a:t>Primary VM</a:t>
              </a:r>
              <a:endParaRPr kumimoji="1"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10D325B2-580C-0D45-A276-547544AAF7AD}"/>
                </a:ext>
              </a:extLst>
            </p:cNvPr>
            <p:cNvSpPr/>
            <p:nvPr/>
          </p:nvSpPr>
          <p:spPr>
            <a:xfrm>
              <a:off x="9221268" y="3568429"/>
              <a:ext cx="904415" cy="29206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8565">
                <a:lnSpc>
                  <a:spcPct val="120000"/>
                </a:lnSpc>
              </a:pPr>
              <a:r>
                <a:rPr kumimoji="1" lang="en-US" altLang="zh-CN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软雅黑" pitchFamily="34" charset="-122"/>
                  <a:sym typeface="微软雅黑" pitchFamily="34" charset="-122"/>
                </a:rPr>
                <a:t>VM for DR</a:t>
              </a:r>
              <a:endParaRPr kumimoji="1"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  <a:sym typeface="微软雅黑" pitchFamily="34" charset="-122"/>
              </a:endParaRPr>
            </a:p>
          </p:txBody>
        </p:sp>
        <p:cxnSp>
          <p:nvCxnSpPr>
            <p:cNvPr id="24" name="直线连接符 23">
              <a:extLst>
                <a:ext uri="{FF2B5EF4-FFF2-40B4-BE49-F238E27FC236}">
                  <a16:creationId xmlns:a16="http://schemas.microsoft.com/office/drawing/2014/main" id="{4F326551-E207-8146-875C-9C46F5B72C06}"/>
                </a:ext>
              </a:extLst>
            </p:cNvPr>
            <p:cNvCxnSpPr>
              <a:cxnSpLocks/>
            </p:cNvCxnSpPr>
            <p:nvPr/>
          </p:nvCxnSpPr>
          <p:spPr>
            <a:xfrm>
              <a:off x="3135533" y="3536345"/>
              <a:ext cx="0" cy="1534417"/>
            </a:xfrm>
            <a:prstGeom prst="line">
              <a:avLst/>
            </a:prstGeom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肘形连接符 24">
              <a:extLst>
                <a:ext uri="{FF2B5EF4-FFF2-40B4-BE49-F238E27FC236}">
                  <a16:creationId xmlns:a16="http://schemas.microsoft.com/office/drawing/2014/main" id="{963D874C-5AAE-6C49-B36C-CE61B4922AD9}"/>
                </a:ext>
              </a:extLst>
            </p:cNvPr>
            <p:cNvCxnSpPr>
              <a:cxnSpLocks/>
              <a:endCxn id="34" idx="2"/>
            </p:cNvCxnSpPr>
            <p:nvPr/>
          </p:nvCxnSpPr>
          <p:spPr>
            <a:xfrm flipV="1">
              <a:off x="3126022" y="3903792"/>
              <a:ext cx="4604550" cy="1160776"/>
            </a:xfrm>
            <a:prstGeom prst="bentConnector2">
              <a:avLst/>
            </a:prstGeom>
            <a:ln w="25400">
              <a:solidFill>
                <a:schemeClr val="accent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>
              <a:extLst>
                <a:ext uri="{FF2B5EF4-FFF2-40B4-BE49-F238E27FC236}">
                  <a16:creationId xmlns:a16="http://schemas.microsoft.com/office/drawing/2014/main" id="{D587C221-B647-3848-BAAD-E99A66938468}"/>
                </a:ext>
              </a:extLst>
            </p:cNvPr>
            <p:cNvCxnSpPr>
              <a:cxnSpLocks/>
            </p:cNvCxnSpPr>
            <p:nvPr/>
          </p:nvCxnSpPr>
          <p:spPr>
            <a:xfrm>
              <a:off x="5571374" y="3545008"/>
              <a:ext cx="0" cy="1937233"/>
            </a:xfrm>
            <a:prstGeom prst="line">
              <a:avLst/>
            </a:prstGeom>
            <a:ln w="25400">
              <a:solidFill>
                <a:srgbClr val="79BD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肘形连接符 26">
              <a:extLst>
                <a:ext uri="{FF2B5EF4-FFF2-40B4-BE49-F238E27FC236}">
                  <a16:creationId xmlns:a16="http://schemas.microsoft.com/office/drawing/2014/main" id="{6004B268-7C58-BC43-87E6-210B663F20F6}"/>
                </a:ext>
              </a:extLst>
            </p:cNvPr>
            <p:cNvCxnSpPr>
              <a:cxnSpLocks/>
              <a:endCxn id="28" idx="2"/>
            </p:cNvCxnSpPr>
            <p:nvPr/>
          </p:nvCxnSpPr>
          <p:spPr>
            <a:xfrm flipV="1">
              <a:off x="5571373" y="3914710"/>
              <a:ext cx="4094153" cy="1558180"/>
            </a:xfrm>
            <a:prstGeom prst="bentConnector2">
              <a:avLst/>
            </a:prstGeom>
            <a:ln w="25400">
              <a:solidFill>
                <a:srgbClr val="79BD28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文本框 57">
            <a:extLst>
              <a:ext uri="{FF2B5EF4-FFF2-40B4-BE49-F238E27FC236}">
                <a16:creationId xmlns:a16="http://schemas.microsoft.com/office/drawing/2014/main" id="{6A6A1E2A-A1DA-1742-B24F-19E662BD981D}"/>
              </a:ext>
            </a:extLst>
          </p:cNvPr>
          <p:cNvSpPr txBox="1"/>
          <p:nvPr/>
        </p:nvSpPr>
        <p:spPr>
          <a:xfrm>
            <a:off x="1562946" y="5776630"/>
            <a:ext cx="9066108" cy="338554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171450" marR="0" lvl="0" indent="-1714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600" b="1" dirty="0">
                <a:solidFill>
                  <a:srgbClr val="79BD28"/>
                </a:solidFill>
              </a:rPr>
              <a:t>Built-in Disaster Recovery </a:t>
            </a:r>
            <a:r>
              <a:rPr kumimoji="1"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function, be able to provide </a:t>
            </a:r>
            <a:r>
              <a:rPr kumimoji="1" lang="en-US" altLang="zh-CN" sz="1600" b="1" dirty="0">
                <a:solidFill>
                  <a:srgbClr val="79BD28"/>
                </a:solidFill>
              </a:rPr>
              <a:t>1-second RPO</a:t>
            </a:r>
          </a:p>
        </p:txBody>
      </p:sp>
    </p:spTree>
    <p:extLst>
      <p:ext uri="{BB962C8B-B14F-4D97-AF65-F5344CB8AC3E}">
        <p14:creationId xmlns:p14="http://schemas.microsoft.com/office/powerpoint/2010/main" val="351217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1D44BF-7413-C748-AF11-64784436C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/>
              <a:t>Security Service as a Solution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D1DD247-0ABD-0F4A-A4AF-2330E9D46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137DF01-AE29-874E-AFD8-C7C79B4FD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45F029F-3A3B-394C-A421-410D8C979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 dirty="0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BDC02EB2-7D98-9148-87BD-8B42EB2DFAD8}"/>
              </a:ext>
            </a:extLst>
          </p:cNvPr>
          <p:cNvGrpSpPr/>
          <p:nvPr/>
        </p:nvGrpSpPr>
        <p:grpSpPr>
          <a:xfrm>
            <a:off x="758774" y="974373"/>
            <a:ext cx="10669334" cy="860162"/>
            <a:chOff x="792423" y="1126515"/>
            <a:chExt cx="10669334" cy="860162"/>
          </a:xfrm>
        </p:grpSpPr>
        <p:sp>
          <p:nvSpPr>
            <p:cNvPr id="7" name="圆角矩形 2">
              <a:extLst>
                <a:ext uri="{FF2B5EF4-FFF2-40B4-BE49-F238E27FC236}">
                  <a16:creationId xmlns:a16="http://schemas.microsoft.com/office/drawing/2014/main" id="{6B34A092-BA33-5944-A835-6BF960E482CA}"/>
                </a:ext>
              </a:extLst>
            </p:cNvPr>
            <p:cNvSpPr/>
            <p:nvPr/>
          </p:nvSpPr>
          <p:spPr>
            <a:xfrm>
              <a:off x="2308987" y="1305294"/>
              <a:ext cx="1784345" cy="389033"/>
            </a:xfrm>
            <a:prstGeom prst="roundRect">
              <a:avLst>
                <a:gd name="adj" fmla="val 50000"/>
              </a:avLst>
            </a:prstGeom>
            <a:solidFill>
              <a:srgbClr val="345692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5842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MY" altLang="zh-CN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ea typeface="微软雅黑" panose="020B0503020204020204" pitchFamily="34" charset="-122"/>
                  <a:cs typeface="+mn-cs"/>
                </a:rPr>
                <a:t>Infection</a:t>
              </a: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" name="圆角矩形 4">
              <a:extLst>
                <a:ext uri="{FF2B5EF4-FFF2-40B4-BE49-F238E27FC236}">
                  <a16:creationId xmlns:a16="http://schemas.microsoft.com/office/drawing/2014/main" id="{CD02D087-CD76-8E47-930F-8DA64C492A59}"/>
                </a:ext>
              </a:extLst>
            </p:cNvPr>
            <p:cNvSpPr/>
            <p:nvPr/>
          </p:nvSpPr>
          <p:spPr>
            <a:xfrm>
              <a:off x="4672908" y="1307566"/>
              <a:ext cx="1789768" cy="385280"/>
            </a:xfrm>
            <a:prstGeom prst="roundRect">
              <a:avLst>
                <a:gd name="adj" fmla="val 50000"/>
              </a:avLst>
            </a:prstGeom>
            <a:solidFill>
              <a:srgbClr val="345692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5842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ea typeface="微软雅黑" panose="020B0503020204020204" pitchFamily="34" charset="-122"/>
                  <a:cs typeface="+mn-cs"/>
                </a:rPr>
                <a:t>C&amp;C</a:t>
              </a: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" name="圆角矩形 5">
              <a:extLst>
                <a:ext uri="{FF2B5EF4-FFF2-40B4-BE49-F238E27FC236}">
                  <a16:creationId xmlns:a16="http://schemas.microsoft.com/office/drawing/2014/main" id="{1952CEDF-5D26-D14C-94BC-161AEB482A1C}"/>
                </a:ext>
              </a:extLst>
            </p:cNvPr>
            <p:cNvSpPr/>
            <p:nvPr/>
          </p:nvSpPr>
          <p:spPr>
            <a:xfrm>
              <a:off x="7042251" y="1311672"/>
              <a:ext cx="1794089" cy="378496"/>
            </a:xfrm>
            <a:prstGeom prst="roundRect">
              <a:avLst>
                <a:gd name="adj" fmla="val 50000"/>
              </a:avLst>
            </a:prstGeom>
            <a:solidFill>
              <a:srgbClr val="79BD28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5842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MY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ea typeface="微软雅黑" panose="020B0503020204020204" pitchFamily="34" charset="-122"/>
                  <a:cs typeface="+mn-cs"/>
                </a:rPr>
                <a:t>Exploitation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0" name="圆角矩形 6">
              <a:extLst>
                <a:ext uri="{FF2B5EF4-FFF2-40B4-BE49-F238E27FC236}">
                  <a16:creationId xmlns:a16="http://schemas.microsoft.com/office/drawing/2014/main" id="{02400878-F151-C846-97BF-1382E0E9C879}"/>
                </a:ext>
              </a:extLst>
            </p:cNvPr>
            <p:cNvSpPr/>
            <p:nvPr/>
          </p:nvSpPr>
          <p:spPr>
            <a:xfrm>
              <a:off x="9415915" y="1311672"/>
              <a:ext cx="1780456" cy="385280"/>
            </a:xfrm>
            <a:prstGeom prst="roundRect">
              <a:avLst>
                <a:gd name="adj" fmla="val 50000"/>
              </a:avLst>
            </a:prstGeom>
            <a:solidFill>
              <a:srgbClr val="345692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5842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MY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ea typeface="微软雅黑" panose="020B0503020204020204" pitchFamily="34" charset="-122"/>
                  <a:cs typeface="+mn-cs"/>
                </a:rPr>
                <a:t>Propagation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11" name="直线箭头连接符 10">
              <a:extLst>
                <a:ext uri="{FF2B5EF4-FFF2-40B4-BE49-F238E27FC236}">
                  <a16:creationId xmlns:a16="http://schemas.microsoft.com/office/drawing/2014/main" id="{29D2A946-B65D-AB4E-A3A1-AA8CD9959F4B}"/>
                </a:ext>
              </a:extLst>
            </p:cNvPr>
            <p:cNvCxnSpPr>
              <a:cxnSpLocks/>
            </p:cNvCxnSpPr>
            <p:nvPr/>
          </p:nvCxnSpPr>
          <p:spPr>
            <a:xfrm>
              <a:off x="1782922" y="1493938"/>
              <a:ext cx="526065" cy="229"/>
            </a:xfrm>
            <a:prstGeom prst="straightConnector1">
              <a:avLst/>
            </a:prstGeom>
            <a:noFill/>
            <a:ln w="15875" cap="flat">
              <a:solidFill>
                <a:srgbClr val="79BD28"/>
              </a:solidFill>
              <a:prstDash val="dash"/>
              <a:miter lim="400000"/>
              <a:tailEnd type="arrow"/>
            </a:ln>
            <a:effectLst/>
          </p:spPr>
        </p:cxnSp>
        <p:sp>
          <p:nvSpPr>
            <p:cNvPr id="12" name="生物危害">
              <a:extLst>
                <a:ext uri="{FF2B5EF4-FFF2-40B4-BE49-F238E27FC236}">
                  <a16:creationId xmlns:a16="http://schemas.microsoft.com/office/drawing/2014/main" id="{DA28CD58-047E-AE40-8B61-BD1234D63A2E}"/>
                </a:ext>
              </a:extLst>
            </p:cNvPr>
            <p:cNvSpPr/>
            <p:nvPr/>
          </p:nvSpPr>
          <p:spPr>
            <a:xfrm>
              <a:off x="1079146" y="1227969"/>
              <a:ext cx="532885" cy="4689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266" extrusionOk="0">
                  <a:moveTo>
                    <a:pt x="7817" y="4"/>
                  </a:moveTo>
                  <a:cubicBezTo>
                    <a:pt x="7793" y="-3"/>
                    <a:pt x="7766" y="0"/>
                    <a:pt x="7739" y="17"/>
                  </a:cubicBezTo>
                  <a:cubicBezTo>
                    <a:pt x="5945" y="1162"/>
                    <a:pt x="4740" y="3281"/>
                    <a:pt x="4740" y="5711"/>
                  </a:cubicBezTo>
                  <a:cubicBezTo>
                    <a:pt x="4740" y="6569"/>
                    <a:pt x="4894" y="7386"/>
                    <a:pt x="5168" y="8138"/>
                  </a:cubicBezTo>
                  <a:cubicBezTo>
                    <a:pt x="4433" y="8256"/>
                    <a:pt x="3706" y="8518"/>
                    <a:pt x="3024" y="8947"/>
                  </a:cubicBezTo>
                  <a:cubicBezTo>
                    <a:pt x="1093" y="10162"/>
                    <a:pt x="12" y="12359"/>
                    <a:pt x="0" y="14624"/>
                  </a:cubicBezTo>
                  <a:cubicBezTo>
                    <a:pt x="-1" y="14762"/>
                    <a:pt x="184" y="14777"/>
                    <a:pt x="205" y="14641"/>
                  </a:cubicBezTo>
                  <a:cubicBezTo>
                    <a:pt x="430" y="13230"/>
                    <a:pt x="1204" y="11934"/>
                    <a:pt x="2431" y="11162"/>
                  </a:cubicBezTo>
                  <a:cubicBezTo>
                    <a:pt x="4532" y="9840"/>
                    <a:pt x="7188" y="10535"/>
                    <a:pt x="8528" y="12689"/>
                  </a:cubicBezTo>
                  <a:lnTo>
                    <a:pt x="9291" y="12208"/>
                  </a:lnTo>
                  <a:cubicBezTo>
                    <a:pt x="9067" y="11450"/>
                    <a:pt x="9348" y="10599"/>
                    <a:pt x="10007" y="10185"/>
                  </a:cubicBezTo>
                  <a:cubicBezTo>
                    <a:pt x="10153" y="10093"/>
                    <a:pt x="10309" y="10037"/>
                    <a:pt x="10465" y="10000"/>
                  </a:cubicBezTo>
                  <a:lnTo>
                    <a:pt x="10465" y="9032"/>
                  </a:lnTo>
                  <a:cubicBezTo>
                    <a:pt x="8083" y="8845"/>
                    <a:pt x="6202" y="6685"/>
                    <a:pt x="6202" y="4042"/>
                  </a:cubicBezTo>
                  <a:cubicBezTo>
                    <a:pt x="6202" y="2497"/>
                    <a:pt x="6846" y="1120"/>
                    <a:pt x="7855" y="202"/>
                  </a:cubicBezTo>
                  <a:cubicBezTo>
                    <a:pt x="7928" y="136"/>
                    <a:pt x="7887" y="26"/>
                    <a:pt x="7817" y="4"/>
                  </a:cubicBezTo>
                  <a:close/>
                  <a:moveTo>
                    <a:pt x="13780" y="4"/>
                  </a:moveTo>
                  <a:cubicBezTo>
                    <a:pt x="13709" y="26"/>
                    <a:pt x="13670" y="136"/>
                    <a:pt x="13743" y="202"/>
                  </a:cubicBezTo>
                  <a:cubicBezTo>
                    <a:pt x="14752" y="1120"/>
                    <a:pt x="15396" y="2497"/>
                    <a:pt x="15396" y="4042"/>
                  </a:cubicBezTo>
                  <a:cubicBezTo>
                    <a:pt x="15396" y="6685"/>
                    <a:pt x="13515" y="8845"/>
                    <a:pt x="11133" y="9032"/>
                  </a:cubicBezTo>
                  <a:lnTo>
                    <a:pt x="11133" y="9998"/>
                  </a:lnTo>
                  <a:cubicBezTo>
                    <a:pt x="11554" y="10097"/>
                    <a:pt x="11940" y="10377"/>
                    <a:pt x="12172" y="10817"/>
                  </a:cubicBezTo>
                  <a:cubicBezTo>
                    <a:pt x="12405" y="11256"/>
                    <a:pt x="12434" y="11759"/>
                    <a:pt x="12302" y="12206"/>
                  </a:cubicBezTo>
                  <a:lnTo>
                    <a:pt x="13070" y="12689"/>
                  </a:lnTo>
                  <a:cubicBezTo>
                    <a:pt x="14410" y="10535"/>
                    <a:pt x="17066" y="9840"/>
                    <a:pt x="19167" y="11162"/>
                  </a:cubicBezTo>
                  <a:cubicBezTo>
                    <a:pt x="20394" y="11934"/>
                    <a:pt x="21168" y="13228"/>
                    <a:pt x="21393" y="14639"/>
                  </a:cubicBezTo>
                  <a:cubicBezTo>
                    <a:pt x="21414" y="14775"/>
                    <a:pt x="21599" y="14762"/>
                    <a:pt x="21598" y="14624"/>
                  </a:cubicBezTo>
                  <a:cubicBezTo>
                    <a:pt x="21585" y="12359"/>
                    <a:pt x="20504" y="10162"/>
                    <a:pt x="18574" y="8947"/>
                  </a:cubicBezTo>
                  <a:cubicBezTo>
                    <a:pt x="17892" y="8518"/>
                    <a:pt x="17165" y="8256"/>
                    <a:pt x="16430" y="8138"/>
                  </a:cubicBezTo>
                  <a:cubicBezTo>
                    <a:pt x="16704" y="7386"/>
                    <a:pt x="16858" y="6569"/>
                    <a:pt x="16858" y="5711"/>
                  </a:cubicBezTo>
                  <a:cubicBezTo>
                    <a:pt x="16858" y="3281"/>
                    <a:pt x="15653" y="1162"/>
                    <a:pt x="13859" y="17"/>
                  </a:cubicBezTo>
                  <a:cubicBezTo>
                    <a:pt x="13832" y="0"/>
                    <a:pt x="13803" y="-3"/>
                    <a:pt x="13780" y="4"/>
                  </a:cubicBezTo>
                  <a:close/>
                  <a:moveTo>
                    <a:pt x="10799" y="5433"/>
                  </a:moveTo>
                  <a:cubicBezTo>
                    <a:pt x="9597" y="5433"/>
                    <a:pt x="8481" y="5840"/>
                    <a:pt x="7559" y="6531"/>
                  </a:cubicBezTo>
                  <a:cubicBezTo>
                    <a:pt x="7851" y="6980"/>
                    <a:pt x="8219" y="7367"/>
                    <a:pt x="8644" y="7668"/>
                  </a:cubicBezTo>
                  <a:cubicBezTo>
                    <a:pt x="9278" y="7262"/>
                    <a:pt x="10012" y="7025"/>
                    <a:pt x="10799" y="7025"/>
                  </a:cubicBezTo>
                  <a:cubicBezTo>
                    <a:pt x="11586" y="7025"/>
                    <a:pt x="12320" y="7262"/>
                    <a:pt x="12954" y="7668"/>
                  </a:cubicBezTo>
                  <a:cubicBezTo>
                    <a:pt x="13379" y="7367"/>
                    <a:pt x="13747" y="6982"/>
                    <a:pt x="14039" y="6533"/>
                  </a:cubicBezTo>
                  <a:cubicBezTo>
                    <a:pt x="13117" y="5842"/>
                    <a:pt x="12001" y="5433"/>
                    <a:pt x="10799" y="5433"/>
                  </a:cubicBezTo>
                  <a:close/>
                  <a:moveTo>
                    <a:pt x="5088" y="11193"/>
                  </a:moveTo>
                  <a:cubicBezTo>
                    <a:pt x="5077" y="11354"/>
                    <a:pt x="5067" y="11515"/>
                    <a:pt x="5067" y="11680"/>
                  </a:cubicBezTo>
                  <a:cubicBezTo>
                    <a:pt x="5067" y="14159"/>
                    <a:pt x="6403" y="16301"/>
                    <a:pt x="8329" y="17309"/>
                  </a:cubicBezTo>
                  <a:cubicBezTo>
                    <a:pt x="8538" y="16810"/>
                    <a:pt x="8661" y="16270"/>
                    <a:pt x="8688" y="15721"/>
                  </a:cubicBezTo>
                  <a:cubicBezTo>
                    <a:pt x="7399" y="14918"/>
                    <a:pt x="6527" y="13409"/>
                    <a:pt x="6527" y="11680"/>
                  </a:cubicBezTo>
                  <a:cubicBezTo>
                    <a:pt x="6527" y="11667"/>
                    <a:pt x="6529" y="11657"/>
                    <a:pt x="6529" y="11645"/>
                  </a:cubicBezTo>
                  <a:cubicBezTo>
                    <a:pt x="6085" y="11398"/>
                    <a:pt x="5596" y="11244"/>
                    <a:pt x="5088" y="11193"/>
                  </a:cubicBezTo>
                  <a:close/>
                  <a:moveTo>
                    <a:pt x="16508" y="11193"/>
                  </a:moveTo>
                  <a:cubicBezTo>
                    <a:pt x="16000" y="11244"/>
                    <a:pt x="15513" y="11398"/>
                    <a:pt x="15069" y="11645"/>
                  </a:cubicBezTo>
                  <a:cubicBezTo>
                    <a:pt x="15069" y="11657"/>
                    <a:pt x="15070" y="11668"/>
                    <a:pt x="15071" y="11680"/>
                  </a:cubicBezTo>
                  <a:cubicBezTo>
                    <a:pt x="15071" y="13410"/>
                    <a:pt x="14199" y="14918"/>
                    <a:pt x="12910" y="15721"/>
                  </a:cubicBezTo>
                  <a:cubicBezTo>
                    <a:pt x="12937" y="16270"/>
                    <a:pt x="13060" y="16810"/>
                    <a:pt x="13269" y="17309"/>
                  </a:cubicBezTo>
                  <a:cubicBezTo>
                    <a:pt x="15195" y="16301"/>
                    <a:pt x="16531" y="14159"/>
                    <a:pt x="16531" y="11680"/>
                  </a:cubicBezTo>
                  <a:cubicBezTo>
                    <a:pt x="16531" y="11515"/>
                    <a:pt x="16519" y="11354"/>
                    <a:pt x="16508" y="11193"/>
                  </a:cubicBezTo>
                  <a:close/>
                  <a:moveTo>
                    <a:pt x="11967" y="12834"/>
                  </a:moveTo>
                  <a:cubicBezTo>
                    <a:pt x="11859" y="12964"/>
                    <a:pt x="11737" y="13084"/>
                    <a:pt x="11591" y="13176"/>
                  </a:cubicBezTo>
                  <a:cubicBezTo>
                    <a:pt x="10932" y="13590"/>
                    <a:pt x="10115" y="13429"/>
                    <a:pt x="9625" y="12838"/>
                  </a:cubicBezTo>
                  <a:lnTo>
                    <a:pt x="8861" y="13319"/>
                  </a:lnTo>
                  <a:cubicBezTo>
                    <a:pt x="9904" y="15660"/>
                    <a:pt x="9127" y="18514"/>
                    <a:pt x="7026" y="19835"/>
                  </a:cubicBezTo>
                  <a:cubicBezTo>
                    <a:pt x="5799" y="20607"/>
                    <a:pt x="4383" y="20691"/>
                    <a:pt x="3149" y="20197"/>
                  </a:cubicBezTo>
                  <a:cubicBezTo>
                    <a:pt x="3030" y="20149"/>
                    <a:pt x="2950" y="20331"/>
                    <a:pt x="3060" y="20399"/>
                  </a:cubicBezTo>
                  <a:cubicBezTo>
                    <a:pt x="4867" y="21520"/>
                    <a:pt x="7153" y="21597"/>
                    <a:pt x="9084" y="20382"/>
                  </a:cubicBezTo>
                  <a:cubicBezTo>
                    <a:pt x="9766" y="19953"/>
                    <a:pt x="10338" y="19399"/>
                    <a:pt x="10799" y="18765"/>
                  </a:cubicBezTo>
                  <a:cubicBezTo>
                    <a:pt x="11260" y="19399"/>
                    <a:pt x="11832" y="19953"/>
                    <a:pt x="12514" y="20382"/>
                  </a:cubicBezTo>
                  <a:cubicBezTo>
                    <a:pt x="14445" y="21597"/>
                    <a:pt x="16731" y="21520"/>
                    <a:pt x="18538" y="20399"/>
                  </a:cubicBezTo>
                  <a:cubicBezTo>
                    <a:pt x="18648" y="20331"/>
                    <a:pt x="18568" y="20149"/>
                    <a:pt x="18449" y="20197"/>
                  </a:cubicBezTo>
                  <a:cubicBezTo>
                    <a:pt x="17215" y="20691"/>
                    <a:pt x="15799" y="20607"/>
                    <a:pt x="14572" y="19835"/>
                  </a:cubicBezTo>
                  <a:cubicBezTo>
                    <a:pt x="12471" y="18514"/>
                    <a:pt x="11694" y="15660"/>
                    <a:pt x="12737" y="13319"/>
                  </a:cubicBezTo>
                  <a:lnTo>
                    <a:pt x="11967" y="12834"/>
                  </a:lnTo>
                  <a:close/>
                </a:path>
              </a:pathLst>
            </a:custGeom>
            <a:solidFill>
              <a:srgbClr val="79BD28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ctr">
              <a:noAutofit/>
            </a:bodyPr>
            <a:lstStyle/>
            <a:p>
              <a:pPr marL="0" marR="0" lvl="0" indent="0" algn="l" defTabSz="1828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400" b="0">
                  <a:latin typeface="Microsoft YaHei Light"/>
                  <a:ea typeface="Microsoft YaHei Light"/>
                  <a:cs typeface="Microsoft YaHei Light"/>
                  <a:sym typeface="Microsoft YaHei Light"/>
                </a:defRPr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sym typeface="Microsoft YaHei Light"/>
              </a:endParaRPr>
            </a:p>
          </p:txBody>
        </p:sp>
        <p:sp>
          <p:nvSpPr>
            <p:cNvPr id="13" name="矩形 88">
              <a:extLst>
                <a:ext uri="{FF2B5EF4-FFF2-40B4-BE49-F238E27FC236}">
                  <a16:creationId xmlns:a16="http://schemas.microsoft.com/office/drawing/2014/main" id="{9F84425C-4BF9-0A46-8D18-8EFCB4278301}"/>
                </a:ext>
              </a:extLst>
            </p:cNvPr>
            <p:cNvSpPr/>
            <p:nvPr/>
          </p:nvSpPr>
          <p:spPr>
            <a:xfrm>
              <a:off x="792423" y="1696763"/>
              <a:ext cx="1207992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MY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/>
                  <a:ea typeface="Microsoft YaHei" charset="-122"/>
                  <a:cs typeface="Microsoft YaHei" charset="-122"/>
                </a:rPr>
                <a:t>Ransomware</a:t>
              </a:r>
              <a:endParaRPr kumimoji="1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Microsoft YaHei" charset="-122"/>
                <a:cs typeface="Microsoft YaHei" charset="-122"/>
              </a:endParaRPr>
            </a:p>
          </p:txBody>
        </p:sp>
        <p:cxnSp>
          <p:nvCxnSpPr>
            <p:cNvPr id="14" name="直线箭头连接符 27">
              <a:extLst>
                <a:ext uri="{FF2B5EF4-FFF2-40B4-BE49-F238E27FC236}">
                  <a16:creationId xmlns:a16="http://schemas.microsoft.com/office/drawing/2014/main" id="{F80022B3-7A6C-CF4B-8AC3-408EF1463FA7}"/>
                </a:ext>
              </a:extLst>
            </p:cNvPr>
            <p:cNvCxnSpPr>
              <a:cxnSpLocks/>
            </p:cNvCxnSpPr>
            <p:nvPr/>
          </p:nvCxnSpPr>
          <p:spPr>
            <a:xfrm>
              <a:off x="4140205" y="1493938"/>
              <a:ext cx="526065" cy="229"/>
            </a:xfrm>
            <a:prstGeom prst="straightConnector1">
              <a:avLst/>
            </a:prstGeom>
            <a:noFill/>
            <a:ln w="15875" cap="flat">
              <a:solidFill>
                <a:srgbClr val="79BD28"/>
              </a:solidFill>
              <a:prstDash val="dash"/>
              <a:miter lim="400000"/>
              <a:tailEnd type="arrow"/>
            </a:ln>
            <a:effectLst/>
          </p:spPr>
        </p:cxnSp>
        <p:cxnSp>
          <p:nvCxnSpPr>
            <p:cNvPr id="15" name="直线箭头连接符 27">
              <a:extLst>
                <a:ext uri="{FF2B5EF4-FFF2-40B4-BE49-F238E27FC236}">
                  <a16:creationId xmlns:a16="http://schemas.microsoft.com/office/drawing/2014/main" id="{B42716C9-5A70-A34E-ADB3-902A78D92286}"/>
                </a:ext>
              </a:extLst>
            </p:cNvPr>
            <p:cNvCxnSpPr>
              <a:cxnSpLocks/>
            </p:cNvCxnSpPr>
            <p:nvPr/>
          </p:nvCxnSpPr>
          <p:spPr>
            <a:xfrm>
              <a:off x="6504598" y="1493938"/>
              <a:ext cx="526065" cy="229"/>
            </a:xfrm>
            <a:prstGeom prst="straightConnector1">
              <a:avLst/>
            </a:prstGeom>
            <a:noFill/>
            <a:ln w="15875" cap="flat">
              <a:solidFill>
                <a:srgbClr val="79BD28"/>
              </a:solidFill>
              <a:prstDash val="dash"/>
              <a:miter lim="400000"/>
              <a:tailEnd type="arrow"/>
            </a:ln>
            <a:effectLst/>
          </p:spPr>
        </p:cxnSp>
        <p:cxnSp>
          <p:nvCxnSpPr>
            <p:cNvPr id="16" name="直线箭头连接符 27">
              <a:extLst>
                <a:ext uri="{FF2B5EF4-FFF2-40B4-BE49-F238E27FC236}">
                  <a16:creationId xmlns:a16="http://schemas.microsoft.com/office/drawing/2014/main" id="{C7198CDB-A53F-9147-90FA-6D668BFC7AD5}"/>
                </a:ext>
              </a:extLst>
            </p:cNvPr>
            <p:cNvCxnSpPr>
              <a:cxnSpLocks/>
            </p:cNvCxnSpPr>
            <p:nvPr/>
          </p:nvCxnSpPr>
          <p:spPr>
            <a:xfrm>
              <a:off x="8886063" y="1493938"/>
              <a:ext cx="526065" cy="229"/>
            </a:xfrm>
            <a:prstGeom prst="straightConnector1">
              <a:avLst/>
            </a:prstGeom>
            <a:noFill/>
            <a:ln w="15875" cap="flat">
              <a:solidFill>
                <a:srgbClr val="79BD28"/>
              </a:solidFill>
              <a:prstDash val="dash"/>
              <a:miter lim="400000"/>
              <a:tailEnd type="arrow"/>
            </a:ln>
            <a:effectLst/>
          </p:spPr>
        </p:cxnSp>
        <p:sp>
          <p:nvSpPr>
            <p:cNvPr id="17" name="矩形 26">
              <a:extLst>
                <a:ext uri="{FF2B5EF4-FFF2-40B4-BE49-F238E27FC236}">
                  <a16:creationId xmlns:a16="http://schemas.microsoft.com/office/drawing/2014/main" id="{F1FF4A63-D58D-174D-988F-3B03589C12BC}"/>
                </a:ext>
              </a:extLst>
            </p:cNvPr>
            <p:cNvSpPr/>
            <p:nvPr/>
          </p:nvSpPr>
          <p:spPr>
            <a:xfrm>
              <a:off x="825987" y="1126515"/>
              <a:ext cx="10635770" cy="860162"/>
            </a:xfrm>
            <a:prstGeom prst="rect">
              <a:avLst/>
            </a:prstGeom>
            <a:noFill/>
            <a:ln>
              <a:solidFill>
                <a:srgbClr val="79BD28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13" name="组合 212">
            <a:extLst>
              <a:ext uri="{FF2B5EF4-FFF2-40B4-BE49-F238E27FC236}">
                <a16:creationId xmlns:a16="http://schemas.microsoft.com/office/drawing/2014/main" id="{BBFDC72F-0CCF-BC4E-8878-FFE380434DCB}"/>
              </a:ext>
            </a:extLst>
          </p:cNvPr>
          <p:cNvGrpSpPr/>
          <p:nvPr/>
        </p:nvGrpSpPr>
        <p:grpSpPr>
          <a:xfrm>
            <a:off x="792338" y="2027774"/>
            <a:ext cx="10635770" cy="4425276"/>
            <a:chOff x="792338" y="2027774"/>
            <a:chExt cx="10635770" cy="4425276"/>
          </a:xfrm>
        </p:grpSpPr>
        <p:sp>
          <p:nvSpPr>
            <p:cNvPr id="208" name="矩形 2">
              <a:extLst>
                <a:ext uri="{FF2B5EF4-FFF2-40B4-BE49-F238E27FC236}">
                  <a16:creationId xmlns:a16="http://schemas.microsoft.com/office/drawing/2014/main" id="{A84E9D93-3EB2-3E47-AB84-7FCB403D6C0C}"/>
                </a:ext>
              </a:extLst>
            </p:cNvPr>
            <p:cNvSpPr/>
            <p:nvPr/>
          </p:nvSpPr>
          <p:spPr>
            <a:xfrm>
              <a:off x="792338" y="2241791"/>
              <a:ext cx="10635770" cy="4211259"/>
            </a:xfrm>
            <a:prstGeom prst="rect">
              <a:avLst/>
            </a:prstGeom>
            <a:gradFill>
              <a:gsLst>
                <a:gs pos="11000">
                  <a:srgbClr val="79BD28">
                    <a:alpha val="3000"/>
                  </a:srgbClr>
                </a:gs>
                <a:gs pos="92000">
                  <a:srgbClr val="79BD28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0">
                    <a:srgbClr val="79BD28"/>
                  </a:gs>
                  <a:gs pos="100000">
                    <a:srgbClr val="79BD28">
                      <a:alpha val="0"/>
                    </a:srgbClr>
                  </a:gs>
                </a:gsLst>
                <a:lin ang="5400000" scaled="1"/>
              </a:gra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grpSp>
          <p:nvGrpSpPr>
            <p:cNvPr id="212" name="组合 211">
              <a:extLst>
                <a:ext uri="{FF2B5EF4-FFF2-40B4-BE49-F238E27FC236}">
                  <a16:creationId xmlns:a16="http://schemas.microsoft.com/office/drawing/2014/main" id="{6B492AFF-A2E7-DC4F-827B-BEF06F5D4D3E}"/>
                </a:ext>
              </a:extLst>
            </p:cNvPr>
            <p:cNvGrpSpPr/>
            <p:nvPr/>
          </p:nvGrpSpPr>
          <p:grpSpPr>
            <a:xfrm>
              <a:off x="792338" y="2027774"/>
              <a:ext cx="10635770" cy="4068001"/>
              <a:chOff x="792338" y="2027774"/>
              <a:chExt cx="10635770" cy="4068001"/>
            </a:xfrm>
          </p:grpSpPr>
          <p:sp>
            <p:nvSpPr>
              <p:cNvPr id="18" name="内容占位符 2">
                <a:extLst>
                  <a:ext uri="{FF2B5EF4-FFF2-40B4-BE49-F238E27FC236}">
                    <a16:creationId xmlns:a16="http://schemas.microsoft.com/office/drawing/2014/main" id="{C1BE2E85-9497-2F41-8910-9479CE38013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210864" y="5454288"/>
                <a:ext cx="2607604" cy="483697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Clr>
                    <a:schemeClr val="accent2"/>
                  </a:buClr>
                  <a:buFont typeface="Arial" panose="020B0604020202020204" pitchFamily="34" charset="0"/>
                  <a:buChar char="•"/>
                  <a:defRPr sz="18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Clr>
                    <a:schemeClr val="accent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685800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Clr>
                    <a:schemeClr val="accent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914400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Clr>
                    <a:schemeClr val="accent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143000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Clr>
                    <a:schemeClr val="accent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1312863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Clr>
                    <a:schemeClr val="accent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484313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Clr>
                    <a:schemeClr val="accent2"/>
                  </a:buClr>
                  <a:buFont typeface="Arial" panose="020B0604020202020204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657350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Clr>
                    <a:schemeClr val="accent2"/>
                  </a:buClr>
                  <a:buFont typeface="Arial" panose="020B0604020202020204" pitchFamily="34" charset="0"/>
                  <a:buChar char="•"/>
                  <a:defRPr sz="16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882775" indent="-228600" algn="l" defTabSz="914400" rtl="0" eaLnBrk="1" latinLnBrk="0" hangingPunct="1">
                  <a:lnSpc>
                    <a:spcPct val="100000"/>
                  </a:lnSpc>
                  <a:spcBef>
                    <a:spcPts val="1000"/>
                  </a:spcBef>
                  <a:buClr>
                    <a:schemeClr val="accent2"/>
                  </a:buClr>
                  <a:buFont typeface="Arial" panose="020B0604020202020204" pitchFamily="34" charset="0"/>
                  <a:buChar char="•"/>
                  <a:defRPr sz="16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1000"/>
                  </a:spcBef>
                  <a:spcAft>
                    <a:spcPts val="0"/>
                  </a:spcAft>
                  <a:buClr>
                    <a:srgbClr val="ED7D31"/>
                  </a:buClr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1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Century Gothic"/>
                  <a:cs typeface="+mn-cs"/>
                </a:endParaRPr>
              </a:p>
            </p:txBody>
          </p:sp>
          <p:grpSp>
            <p:nvGrpSpPr>
              <p:cNvPr id="20" name="组 54">
                <a:extLst>
                  <a:ext uri="{FF2B5EF4-FFF2-40B4-BE49-F238E27FC236}">
                    <a16:creationId xmlns:a16="http://schemas.microsoft.com/office/drawing/2014/main" id="{23DF0454-8C98-7E41-977B-2A275F7C0537}"/>
                  </a:ext>
                </a:extLst>
              </p:cNvPr>
              <p:cNvGrpSpPr/>
              <p:nvPr/>
            </p:nvGrpSpPr>
            <p:grpSpPr>
              <a:xfrm>
                <a:off x="1415831" y="3701844"/>
                <a:ext cx="4690566" cy="905727"/>
                <a:chOff x="1602471" y="2721220"/>
                <a:chExt cx="5996154" cy="757134"/>
              </a:xfrm>
            </p:grpSpPr>
            <p:sp>
              <p:nvSpPr>
                <p:cNvPr id="198" name="Rounded Rectangle 60">
                  <a:extLst>
                    <a:ext uri="{FF2B5EF4-FFF2-40B4-BE49-F238E27FC236}">
                      <a16:creationId xmlns:a16="http://schemas.microsoft.com/office/drawing/2014/main" id="{267AA5FC-8297-9148-9D0A-6ACD159B389A}"/>
                    </a:ext>
                  </a:extLst>
                </p:cNvPr>
                <p:cNvSpPr/>
                <p:nvPr/>
              </p:nvSpPr>
              <p:spPr bwMode="auto">
                <a:xfrm>
                  <a:off x="3721024" y="2721383"/>
                  <a:ext cx="3844300" cy="286802"/>
                </a:xfrm>
                <a:prstGeom prst="roundRect">
                  <a:avLst/>
                </a:prstGeom>
                <a:solidFill>
                  <a:srgbClr val="00B0F0"/>
                </a:solidFill>
                <a:ln w="12700"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lIns="91426" tIns="45713" rIns="91426" bIns="45713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8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rPr>
                    <a:t>aSV</a:t>
                  </a:r>
                  <a:r>
                    <a:rPr kumimoji="0" lang="zh-CN" alt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rPr>
                    <a:t>（</a:t>
                  </a:r>
                  <a:r>
                    <a:rPr kumimoji="0" lang="en-US" altLang="zh-CN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rPr>
                    <a:t>Hypervisor</a:t>
                  </a:r>
                  <a:r>
                    <a:rPr kumimoji="0" lang="zh-CN" alt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rPr>
                    <a:t>）</a:t>
                  </a:r>
                  <a:endPara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199" name="Rounded Rectangle 60">
                  <a:extLst>
                    <a:ext uri="{FF2B5EF4-FFF2-40B4-BE49-F238E27FC236}">
                      <a16:creationId xmlns:a16="http://schemas.microsoft.com/office/drawing/2014/main" id="{FD75162B-1161-3843-9BB9-9E2741BD0F36}"/>
                    </a:ext>
                  </a:extLst>
                </p:cNvPr>
                <p:cNvSpPr/>
                <p:nvPr/>
              </p:nvSpPr>
              <p:spPr bwMode="auto">
                <a:xfrm>
                  <a:off x="1626027" y="2721220"/>
                  <a:ext cx="5972598" cy="286965"/>
                </a:xfrm>
                <a:prstGeom prst="roundRect">
                  <a:avLst/>
                </a:prstGeom>
                <a:solidFill>
                  <a:srgbClr val="79BD28"/>
                </a:solidFill>
                <a:ln w="12700">
                  <a:noFill/>
                  <a:headEnd type="none" w="med" len="med"/>
                  <a:tailEnd type="none" w="med" len="med"/>
                </a:ln>
                <a:effectLst/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lIns="91426" tIns="45713" rIns="91426" bIns="45713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rPr>
                    <a:t>Hypervisor</a:t>
                  </a:r>
                  <a:endPara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pic>
              <p:nvPicPr>
                <p:cNvPr id="200" name="Picture 8" descr="ICON_Server_flat_Q408.png">
                  <a:extLst>
                    <a:ext uri="{FF2B5EF4-FFF2-40B4-BE49-F238E27FC236}">
                      <a16:creationId xmlns:a16="http://schemas.microsoft.com/office/drawing/2014/main" id="{CE95FB82-894B-5D44-80F8-750ADF5AD75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1602471" y="3161815"/>
                  <a:ext cx="1732042" cy="3132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01" name="Picture 8" descr="ICON_Server_flat_Q408.png">
                  <a:extLst>
                    <a:ext uri="{FF2B5EF4-FFF2-40B4-BE49-F238E27FC236}">
                      <a16:creationId xmlns:a16="http://schemas.microsoft.com/office/drawing/2014/main" id="{C1F8ED65-B0B6-8743-8F98-19A86882151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3730770" y="3161815"/>
                  <a:ext cx="1732042" cy="3132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02" name="Picture 8" descr="ICON_Server_flat_Q408.png">
                  <a:extLst>
                    <a:ext uri="{FF2B5EF4-FFF2-40B4-BE49-F238E27FC236}">
                      <a16:creationId xmlns:a16="http://schemas.microsoft.com/office/drawing/2014/main" id="{8ED3BB54-4130-EA47-A6AF-0021926F04B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843027" y="3165130"/>
                  <a:ext cx="1732042" cy="3132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1" name="图片 6">
                <a:extLst>
                  <a:ext uri="{FF2B5EF4-FFF2-40B4-BE49-F238E27FC236}">
                    <a16:creationId xmlns:a16="http://schemas.microsoft.com/office/drawing/2014/main" id="{F84722C4-80B1-664B-A92E-E7E3A4CA31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34258" y="2562204"/>
                <a:ext cx="801394" cy="969304"/>
              </a:xfrm>
              <a:prstGeom prst="rect">
                <a:avLst/>
              </a:prstGeom>
            </p:spPr>
          </p:pic>
          <p:pic>
            <p:nvPicPr>
              <p:cNvPr id="22" name="图片 7">
                <a:extLst>
                  <a:ext uri="{FF2B5EF4-FFF2-40B4-BE49-F238E27FC236}">
                    <a16:creationId xmlns:a16="http://schemas.microsoft.com/office/drawing/2014/main" id="{77993C03-7D14-694B-9F5A-B990C928B0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16272" y="2562204"/>
                <a:ext cx="801394" cy="969304"/>
              </a:xfrm>
              <a:prstGeom prst="rect">
                <a:avLst/>
              </a:prstGeom>
            </p:spPr>
          </p:pic>
          <p:pic>
            <p:nvPicPr>
              <p:cNvPr id="23" name="图片 8">
                <a:extLst>
                  <a:ext uri="{FF2B5EF4-FFF2-40B4-BE49-F238E27FC236}">
                    <a16:creationId xmlns:a16="http://schemas.microsoft.com/office/drawing/2014/main" id="{3E780D19-59B9-6B4C-865F-8463A84A60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98288" y="2562204"/>
                <a:ext cx="801394" cy="969304"/>
              </a:xfrm>
              <a:prstGeom prst="rect">
                <a:avLst/>
              </a:prstGeom>
            </p:spPr>
          </p:pic>
          <p:pic>
            <p:nvPicPr>
              <p:cNvPr id="24" name="图片 9">
                <a:extLst>
                  <a:ext uri="{FF2B5EF4-FFF2-40B4-BE49-F238E27FC236}">
                    <a16:creationId xmlns:a16="http://schemas.microsoft.com/office/drawing/2014/main" id="{F86101DB-8EE3-2E44-B2DD-11AA1BDBF1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75265" y="2562204"/>
                <a:ext cx="801394" cy="969304"/>
              </a:xfrm>
              <a:prstGeom prst="rect">
                <a:avLst/>
              </a:prstGeom>
            </p:spPr>
          </p:pic>
          <p:pic>
            <p:nvPicPr>
              <p:cNvPr id="25" name="图片 10">
                <a:extLst>
                  <a:ext uri="{FF2B5EF4-FFF2-40B4-BE49-F238E27FC236}">
                    <a16:creationId xmlns:a16="http://schemas.microsoft.com/office/drawing/2014/main" id="{B4C1A667-F4DE-A24B-B074-0E5E2DCBED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57280" y="2562204"/>
                <a:ext cx="801394" cy="969304"/>
              </a:xfrm>
              <a:prstGeom prst="rect">
                <a:avLst/>
              </a:prstGeom>
            </p:spPr>
          </p:pic>
          <p:grpSp>
            <p:nvGrpSpPr>
              <p:cNvPr id="26" name="Group 114">
                <a:extLst>
                  <a:ext uri="{FF2B5EF4-FFF2-40B4-BE49-F238E27FC236}">
                    <a16:creationId xmlns:a16="http://schemas.microsoft.com/office/drawing/2014/main" id="{0B419FF9-0247-8F48-B44C-3A4FEE13898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637382" y="5015468"/>
                <a:ext cx="1379193" cy="396088"/>
                <a:chOff x="2208" y="2634"/>
                <a:chExt cx="837" cy="276"/>
              </a:xfrm>
            </p:grpSpPr>
            <p:sp>
              <p:nvSpPr>
                <p:cNvPr id="72" name="Freeform 115">
                  <a:extLst>
                    <a:ext uri="{FF2B5EF4-FFF2-40B4-BE49-F238E27FC236}">
                      <a16:creationId xmlns:a16="http://schemas.microsoft.com/office/drawing/2014/main" id="{D15582AC-D742-D54D-9A47-D65BF9D4111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634" y="2669"/>
                  <a:ext cx="182" cy="234"/>
                </a:xfrm>
                <a:custGeom>
                  <a:avLst/>
                  <a:gdLst>
                    <a:gd name="T0" fmla="*/ 430 w 77"/>
                    <a:gd name="T1" fmla="*/ 0 h 99"/>
                    <a:gd name="T2" fmla="*/ 430 w 77"/>
                    <a:gd name="T3" fmla="*/ 262 h 99"/>
                    <a:gd name="T4" fmla="*/ 425 w 77"/>
                    <a:gd name="T5" fmla="*/ 291 h 99"/>
                    <a:gd name="T6" fmla="*/ 402 w 77"/>
                    <a:gd name="T7" fmla="*/ 307 h 99"/>
                    <a:gd name="T8" fmla="*/ 0 w 77"/>
                    <a:gd name="T9" fmla="*/ 553 h 99"/>
                    <a:gd name="T10" fmla="*/ 0 w 77"/>
                    <a:gd name="T11" fmla="*/ 196 h 99"/>
                    <a:gd name="T12" fmla="*/ 430 w 77"/>
                    <a:gd name="T13" fmla="*/ 0 h 9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7"/>
                    <a:gd name="T22" fmla="*/ 0 h 99"/>
                    <a:gd name="T23" fmla="*/ 77 w 77"/>
                    <a:gd name="T24" fmla="*/ 99 h 99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7" h="99">
                      <a:moveTo>
                        <a:pt x="77" y="0"/>
                      </a:moveTo>
                      <a:cubicBezTo>
                        <a:pt x="77" y="47"/>
                        <a:pt x="77" y="47"/>
                        <a:pt x="77" y="47"/>
                      </a:cubicBezTo>
                      <a:cubicBezTo>
                        <a:pt x="77" y="47"/>
                        <a:pt x="77" y="51"/>
                        <a:pt x="76" y="52"/>
                      </a:cubicBezTo>
                      <a:cubicBezTo>
                        <a:pt x="75" y="53"/>
                        <a:pt x="72" y="55"/>
                        <a:pt x="72" y="55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0C3C6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73" name="Freeform 116">
                  <a:extLst>
                    <a:ext uri="{FF2B5EF4-FFF2-40B4-BE49-F238E27FC236}">
                      <a16:creationId xmlns:a16="http://schemas.microsoft.com/office/drawing/2014/main" id="{D661E0CE-568C-D24B-B96B-DD176DBCFFE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634"/>
                  <a:ext cx="579" cy="118"/>
                </a:xfrm>
                <a:custGeom>
                  <a:avLst/>
                  <a:gdLst>
                    <a:gd name="T0" fmla="*/ 0 w 579"/>
                    <a:gd name="T1" fmla="*/ 73 h 118"/>
                    <a:gd name="T2" fmla="*/ 196 w 579"/>
                    <a:gd name="T3" fmla="*/ 0 h 118"/>
                    <a:gd name="T4" fmla="*/ 579 w 579"/>
                    <a:gd name="T5" fmla="*/ 30 h 118"/>
                    <a:gd name="T6" fmla="*/ 393 w 579"/>
                    <a:gd name="T7" fmla="*/ 118 h 118"/>
                    <a:gd name="T8" fmla="*/ 0 w 579"/>
                    <a:gd name="T9" fmla="*/ 73 h 11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79"/>
                    <a:gd name="T16" fmla="*/ 0 h 118"/>
                    <a:gd name="T17" fmla="*/ 579 w 579"/>
                    <a:gd name="T18" fmla="*/ 118 h 11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79" h="118">
                      <a:moveTo>
                        <a:pt x="0" y="73"/>
                      </a:moveTo>
                      <a:lnTo>
                        <a:pt x="196" y="0"/>
                      </a:lnTo>
                      <a:lnTo>
                        <a:pt x="579" y="30"/>
                      </a:lnTo>
                      <a:lnTo>
                        <a:pt x="393" y="118"/>
                      </a:lnTo>
                      <a:lnTo>
                        <a:pt x="0" y="73"/>
                      </a:lnTo>
                      <a:close/>
                    </a:path>
                  </a:pathLst>
                </a:custGeom>
                <a:solidFill>
                  <a:srgbClr val="44648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74" name="Freeform 117">
                  <a:extLst>
                    <a:ext uri="{FF2B5EF4-FFF2-40B4-BE49-F238E27FC236}">
                      <a16:creationId xmlns:a16="http://schemas.microsoft.com/office/drawing/2014/main" id="{60B76471-3A42-6E49-AFA4-87B86A0D0C4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622" y="2664"/>
                  <a:ext cx="194" cy="95"/>
                </a:xfrm>
                <a:custGeom>
                  <a:avLst/>
                  <a:gdLst>
                    <a:gd name="T0" fmla="*/ 459 w 82"/>
                    <a:gd name="T1" fmla="*/ 12 h 40"/>
                    <a:gd name="T2" fmla="*/ 454 w 82"/>
                    <a:gd name="T3" fmla="*/ 0 h 40"/>
                    <a:gd name="T4" fmla="*/ 0 w 82"/>
                    <a:gd name="T5" fmla="*/ 209 h 40"/>
                    <a:gd name="T6" fmla="*/ 5 w 82"/>
                    <a:gd name="T7" fmla="*/ 226 h 40"/>
                    <a:gd name="T8" fmla="*/ 459 w 82"/>
                    <a:gd name="T9" fmla="*/ 12 h 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2"/>
                    <a:gd name="T16" fmla="*/ 0 h 40"/>
                    <a:gd name="T17" fmla="*/ 82 w 82"/>
                    <a:gd name="T18" fmla="*/ 40 h 4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2" h="40">
                      <a:moveTo>
                        <a:pt x="82" y="2"/>
                      </a:moveTo>
                      <a:cubicBezTo>
                        <a:pt x="82" y="1"/>
                        <a:pt x="81" y="1"/>
                        <a:pt x="81" y="0"/>
                      </a:cubicBezTo>
                      <a:cubicBezTo>
                        <a:pt x="77" y="0"/>
                        <a:pt x="0" y="37"/>
                        <a:pt x="0" y="37"/>
                      </a:cubicBezTo>
                      <a:cubicBezTo>
                        <a:pt x="1" y="40"/>
                        <a:pt x="1" y="40"/>
                        <a:pt x="1" y="40"/>
                      </a:cubicBezTo>
                      <a:lnTo>
                        <a:pt x="82" y="2"/>
                      </a:lnTo>
                      <a:close/>
                    </a:path>
                  </a:pathLst>
                </a:custGeom>
                <a:solidFill>
                  <a:srgbClr val="5B769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75" name="Freeform 118">
                  <a:extLst>
                    <a:ext uri="{FF2B5EF4-FFF2-40B4-BE49-F238E27FC236}">
                      <a16:creationId xmlns:a16="http://schemas.microsoft.com/office/drawing/2014/main" id="{6749431A-0E62-844E-A878-88A0B11CE4B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08" y="2700"/>
                  <a:ext cx="449" cy="210"/>
                </a:xfrm>
                <a:custGeom>
                  <a:avLst/>
                  <a:gdLst>
                    <a:gd name="T0" fmla="*/ 1061 w 190"/>
                    <a:gd name="T1" fmla="*/ 479 h 89"/>
                    <a:gd name="T2" fmla="*/ 1045 w 190"/>
                    <a:gd name="T3" fmla="*/ 496 h 89"/>
                    <a:gd name="T4" fmla="*/ 17 w 190"/>
                    <a:gd name="T5" fmla="*/ 368 h 89"/>
                    <a:gd name="T6" fmla="*/ 5 w 190"/>
                    <a:gd name="T7" fmla="*/ 352 h 89"/>
                    <a:gd name="T8" fmla="*/ 0 w 190"/>
                    <a:gd name="T9" fmla="*/ 17 h 89"/>
                    <a:gd name="T10" fmla="*/ 17 w 190"/>
                    <a:gd name="T11" fmla="*/ 0 h 89"/>
                    <a:gd name="T12" fmla="*/ 1049 w 190"/>
                    <a:gd name="T13" fmla="*/ 118 h 89"/>
                    <a:gd name="T14" fmla="*/ 1061 w 190"/>
                    <a:gd name="T15" fmla="*/ 134 h 89"/>
                    <a:gd name="T16" fmla="*/ 1061 w 190"/>
                    <a:gd name="T17" fmla="*/ 479 h 8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90"/>
                    <a:gd name="T28" fmla="*/ 0 h 89"/>
                    <a:gd name="T29" fmla="*/ 190 w 190"/>
                    <a:gd name="T30" fmla="*/ 89 h 89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90" h="89">
                      <a:moveTo>
                        <a:pt x="190" y="86"/>
                      </a:moveTo>
                      <a:cubicBezTo>
                        <a:pt x="190" y="88"/>
                        <a:pt x="188" y="89"/>
                        <a:pt x="187" y="89"/>
                      </a:cubicBezTo>
                      <a:cubicBezTo>
                        <a:pt x="3" y="66"/>
                        <a:pt x="3" y="66"/>
                        <a:pt x="3" y="66"/>
                      </a:cubicBezTo>
                      <a:cubicBezTo>
                        <a:pt x="2" y="66"/>
                        <a:pt x="1" y="65"/>
                        <a:pt x="1" y="6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2" y="0"/>
                        <a:pt x="3" y="0"/>
                      </a:cubicBezTo>
                      <a:cubicBezTo>
                        <a:pt x="188" y="21"/>
                        <a:pt x="188" y="21"/>
                        <a:pt x="188" y="21"/>
                      </a:cubicBezTo>
                      <a:cubicBezTo>
                        <a:pt x="189" y="21"/>
                        <a:pt x="190" y="22"/>
                        <a:pt x="190" y="24"/>
                      </a:cubicBezTo>
                      <a:lnTo>
                        <a:pt x="190" y="86"/>
                      </a:lnTo>
                      <a:close/>
                    </a:path>
                  </a:pathLst>
                </a:custGeom>
                <a:solidFill>
                  <a:srgbClr val="6A84A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76" name="Freeform 119">
                  <a:extLst>
                    <a:ext uri="{FF2B5EF4-FFF2-40B4-BE49-F238E27FC236}">
                      <a16:creationId xmlns:a16="http://schemas.microsoft.com/office/drawing/2014/main" id="{613B8638-1427-0D45-B0D1-B655D703318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08" y="2702"/>
                  <a:ext cx="447" cy="208"/>
                </a:xfrm>
                <a:custGeom>
                  <a:avLst/>
                  <a:gdLst>
                    <a:gd name="T0" fmla="*/ 1057 w 189"/>
                    <a:gd name="T1" fmla="*/ 480 h 88"/>
                    <a:gd name="T2" fmla="*/ 1041 w 189"/>
                    <a:gd name="T3" fmla="*/ 492 h 88"/>
                    <a:gd name="T4" fmla="*/ 12 w 189"/>
                    <a:gd name="T5" fmla="*/ 369 h 88"/>
                    <a:gd name="T6" fmla="*/ 0 w 189"/>
                    <a:gd name="T7" fmla="*/ 357 h 88"/>
                    <a:gd name="T8" fmla="*/ 0 w 189"/>
                    <a:gd name="T9" fmla="*/ 12 h 88"/>
                    <a:gd name="T10" fmla="*/ 12 w 189"/>
                    <a:gd name="T11" fmla="*/ 0 h 88"/>
                    <a:gd name="T12" fmla="*/ 1041 w 189"/>
                    <a:gd name="T13" fmla="*/ 118 h 88"/>
                    <a:gd name="T14" fmla="*/ 1057 w 189"/>
                    <a:gd name="T15" fmla="*/ 135 h 88"/>
                    <a:gd name="T16" fmla="*/ 1057 w 189"/>
                    <a:gd name="T17" fmla="*/ 480 h 8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89"/>
                    <a:gd name="T28" fmla="*/ 0 h 88"/>
                    <a:gd name="T29" fmla="*/ 189 w 189"/>
                    <a:gd name="T30" fmla="*/ 88 h 8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89" h="88">
                      <a:moveTo>
                        <a:pt x="189" y="86"/>
                      </a:moveTo>
                      <a:cubicBezTo>
                        <a:pt x="189" y="87"/>
                        <a:pt x="188" y="88"/>
                        <a:pt x="186" y="88"/>
                      </a:cubicBezTo>
                      <a:cubicBezTo>
                        <a:pt x="2" y="66"/>
                        <a:pt x="2" y="66"/>
                        <a:pt x="2" y="66"/>
                      </a:cubicBezTo>
                      <a:cubicBezTo>
                        <a:pt x="1" y="66"/>
                        <a:pt x="0" y="65"/>
                        <a:pt x="0" y="64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86" y="21"/>
                        <a:pt x="186" y="21"/>
                        <a:pt x="186" y="21"/>
                      </a:cubicBezTo>
                      <a:cubicBezTo>
                        <a:pt x="188" y="22"/>
                        <a:pt x="189" y="23"/>
                        <a:pt x="189" y="24"/>
                      </a:cubicBezTo>
                      <a:lnTo>
                        <a:pt x="189" y="86"/>
                      </a:lnTo>
                      <a:close/>
                    </a:path>
                  </a:pathLst>
                </a:custGeom>
                <a:solidFill>
                  <a:srgbClr val="8AA2B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77" name="Freeform 120">
                  <a:extLst>
                    <a:ext uri="{FF2B5EF4-FFF2-40B4-BE49-F238E27FC236}">
                      <a16:creationId xmlns:a16="http://schemas.microsoft.com/office/drawing/2014/main" id="{DD779BEC-1183-0E4B-B8A3-B5CC191FBA0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2" y="2705"/>
                  <a:ext cx="387" cy="200"/>
                </a:xfrm>
                <a:custGeom>
                  <a:avLst/>
                  <a:gdLst>
                    <a:gd name="T0" fmla="*/ 0 w 387"/>
                    <a:gd name="T1" fmla="*/ 156 h 200"/>
                    <a:gd name="T2" fmla="*/ 0 w 387"/>
                    <a:gd name="T3" fmla="*/ 0 h 200"/>
                    <a:gd name="T4" fmla="*/ 387 w 387"/>
                    <a:gd name="T5" fmla="*/ 45 h 200"/>
                    <a:gd name="T6" fmla="*/ 387 w 387"/>
                    <a:gd name="T7" fmla="*/ 200 h 200"/>
                    <a:gd name="T8" fmla="*/ 0 w 387"/>
                    <a:gd name="T9" fmla="*/ 156 h 20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87"/>
                    <a:gd name="T16" fmla="*/ 0 h 200"/>
                    <a:gd name="T17" fmla="*/ 387 w 387"/>
                    <a:gd name="T18" fmla="*/ 200 h 20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87" h="200">
                      <a:moveTo>
                        <a:pt x="0" y="156"/>
                      </a:moveTo>
                      <a:lnTo>
                        <a:pt x="0" y="0"/>
                      </a:lnTo>
                      <a:lnTo>
                        <a:pt x="387" y="45"/>
                      </a:lnTo>
                      <a:lnTo>
                        <a:pt x="387" y="200"/>
                      </a:lnTo>
                      <a:lnTo>
                        <a:pt x="0" y="156"/>
                      </a:lnTo>
                      <a:close/>
                    </a:path>
                  </a:pathLst>
                </a:custGeom>
                <a:solidFill>
                  <a:srgbClr val="0C3C6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78" name="Freeform 121">
                  <a:extLst>
                    <a:ext uri="{FF2B5EF4-FFF2-40B4-BE49-F238E27FC236}">
                      <a16:creationId xmlns:a16="http://schemas.microsoft.com/office/drawing/2014/main" id="{679C3D51-5087-1748-807E-55AB0B2CA58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863"/>
                  <a:ext cx="92" cy="40"/>
                </a:xfrm>
                <a:custGeom>
                  <a:avLst/>
                  <a:gdLst>
                    <a:gd name="T0" fmla="*/ 0 w 92"/>
                    <a:gd name="T1" fmla="*/ 0 h 40"/>
                    <a:gd name="T2" fmla="*/ 92 w 92"/>
                    <a:gd name="T3" fmla="*/ 12 h 40"/>
                    <a:gd name="T4" fmla="*/ 92 w 92"/>
                    <a:gd name="T5" fmla="*/ 40 h 40"/>
                    <a:gd name="T6" fmla="*/ 0 w 92"/>
                    <a:gd name="T7" fmla="*/ 28 h 40"/>
                    <a:gd name="T8" fmla="*/ 0 w 92"/>
                    <a:gd name="T9" fmla="*/ 0 h 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40"/>
                    <a:gd name="T17" fmla="*/ 92 w 92"/>
                    <a:gd name="T18" fmla="*/ 40 h 4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40">
                      <a:moveTo>
                        <a:pt x="0" y="0"/>
                      </a:moveTo>
                      <a:lnTo>
                        <a:pt x="92" y="12"/>
                      </a:lnTo>
                      <a:lnTo>
                        <a:pt x="92" y="40"/>
                      </a:lnTo>
                      <a:lnTo>
                        <a:pt x="0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79" name="Freeform 122">
                  <a:extLst>
                    <a:ext uri="{FF2B5EF4-FFF2-40B4-BE49-F238E27FC236}">
                      <a16:creationId xmlns:a16="http://schemas.microsoft.com/office/drawing/2014/main" id="{64DC0F68-76DC-5B42-8354-BE39D494DCF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868"/>
                  <a:ext cx="16" cy="21"/>
                </a:xfrm>
                <a:custGeom>
                  <a:avLst/>
                  <a:gdLst>
                    <a:gd name="T0" fmla="*/ 0 w 16"/>
                    <a:gd name="T1" fmla="*/ 21 h 21"/>
                    <a:gd name="T2" fmla="*/ 16 w 16"/>
                    <a:gd name="T3" fmla="*/ 21 h 21"/>
                    <a:gd name="T4" fmla="*/ 16 w 16"/>
                    <a:gd name="T5" fmla="*/ 2 h 21"/>
                    <a:gd name="T6" fmla="*/ 0 w 16"/>
                    <a:gd name="T7" fmla="*/ 0 h 21"/>
                    <a:gd name="T8" fmla="*/ 0 w 16"/>
                    <a:gd name="T9" fmla="*/ 21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21"/>
                    <a:gd name="T17" fmla="*/ 16 w 16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21">
                      <a:moveTo>
                        <a:pt x="0" y="21"/>
                      </a:moveTo>
                      <a:lnTo>
                        <a:pt x="16" y="21"/>
                      </a:lnTo>
                      <a:lnTo>
                        <a:pt x="16" y="2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0" name="Freeform 123">
                  <a:extLst>
                    <a:ext uri="{FF2B5EF4-FFF2-40B4-BE49-F238E27FC236}">
                      <a16:creationId xmlns:a16="http://schemas.microsoft.com/office/drawing/2014/main" id="{4282FB0C-2C24-9B4C-AB35-4069F8B6185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870"/>
                  <a:ext cx="57" cy="31"/>
                </a:xfrm>
                <a:custGeom>
                  <a:avLst/>
                  <a:gdLst>
                    <a:gd name="T0" fmla="*/ 0 w 24"/>
                    <a:gd name="T1" fmla="*/ 45 h 13"/>
                    <a:gd name="T2" fmla="*/ 135 w 24"/>
                    <a:gd name="T3" fmla="*/ 33 h 13"/>
                    <a:gd name="T4" fmla="*/ 135 w 24"/>
                    <a:gd name="T5" fmla="*/ 17 h 13"/>
                    <a:gd name="T6" fmla="*/ 0 w 24"/>
                    <a:gd name="T7" fmla="*/ 0 h 13"/>
                    <a:gd name="T8" fmla="*/ 0 w 24"/>
                    <a:gd name="T9" fmla="*/ 45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13"/>
                    <a:gd name="T17" fmla="*/ 24 w 2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13">
                      <a:moveTo>
                        <a:pt x="0" y="8"/>
                      </a:moveTo>
                      <a:cubicBezTo>
                        <a:pt x="0" y="8"/>
                        <a:pt x="11" y="13"/>
                        <a:pt x="24" y="6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6" y="4"/>
                        <a:pt x="0" y="0"/>
                      </a:cubicBezTo>
                      <a:cubicBezTo>
                        <a:pt x="0" y="6"/>
                        <a:pt x="0" y="8"/>
                        <a:pt x="0" y="8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1" name="Freeform 124">
                  <a:extLst>
                    <a:ext uri="{FF2B5EF4-FFF2-40B4-BE49-F238E27FC236}">
                      <a16:creationId xmlns:a16="http://schemas.microsoft.com/office/drawing/2014/main" id="{86CA7C42-6FE5-584D-93EA-B72699C548B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865"/>
                  <a:ext cx="16" cy="5"/>
                </a:xfrm>
                <a:custGeom>
                  <a:avLst/>
                  <a:gdLst>
                    <a:gd name="T0" fmla="*/ 0 w 16"/>
                    <a:gd name="T1" fmla="*/ 3 h 5"/>
                    <a:gd name="T2" fmla="*/ 0 w 16"/>
                    <a:gd name="T3" fmla="*/ 0 h 5"/>
                    <a:gd name="T4" fmla="*/ 16 w 16"/>
                    <a:gd name="T5" fmla="*/ 3 h 5"/>
                    <a:gd name="T6" fmla="*/ 16 w 16"/>
                    <a:gd name="T7" fmla="*/ 5 h 5"/>
                    <a:gd name="T8" fmla="*/ 0 w 16"/>
                    <a:gd name="T9" fmla="*/ 3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5"/>
                    <a:gd name="T17" fmla="*/ 16 w 16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5">
                      <a:moveTo>
                        <a:pt x="0" y="3"/>
                      </a:moveTo>
                      <a:lnTo>
                        <a:pt x="0" y="0"/>
                      </a:lnTo>
                      <a:lnTo>
                        <a:pt x="16" y="3"/>
                      </a:lnTo>
                      <a:lnTo>
                        <a:pt x="16" y="5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2" name="Freeform 125">
                  <a:extLst>
                    <a:ext uri="{FF2B5EF4-FFF2-40B4-BE49-F238E27FC236}">
                      <a16:creationId xmlns:a16="http://schemas.microsoft.com/office/drawing/2014/main" id="{8B7553E0-CDC3-FA4F-8617-CAE8BAFAE65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868"/>
                  <a:ext cx="57" cy="11"/>
                </a:xfrm>
                <a:custGeom>
                  <a:avLst/>
                  <a:gdLst>
                    <a:gd name="T0" fmla="*/ 0 w 24"/>
                    <a:gd name="T1" fmla="*/ 0 h 5"/>
                    <a:gd name="T2" fmla="*/ 131 w 24"/>
                    <a:gd name="T3" fmla="*/ 20 h 5"/>
                    <a:gd name="T4" fmla="*/ 135 w 24"/>
                    <a:gd name="T5" fmla="*/ 20 h 5"/>
                    <a:gd name="T6" fmla="*/ 40 w 24"/>
                    <a:gd name="T7" fmla="*/ 15 h 5"/>
                    <a:gd name="T8" fmla="*/ 0 w 24"/>
                    <a:gd name="T9" fmla="*/ 4 h 5"/>
                    <a:gd name="T10" fmla="*/ 0 w 24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5"/>
                    <a:gd name="T20" fmla="*/ 24 w 24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5">
                      <a:moveTo>
                        <a:pt x="0" y="0"/>
                      </a:moveTo>
                      <a:cubicBezTo>
                        <a:pt x="0" y="0"/>
                        <a:pt x="7" y="5"/>
                        <a:pt x="23" y="4"/>
                      </a:cubicBezTo>
                      <a:cubicBezTo>
                        <a:pt x="24" y="5"/>
                        <a:pt x="24" y="4"/>
                        <a:pt x="24" y="4"/>
                      </a:cubicBezTo>
                      <a:cubicBezTo>
                        <a:pt x="24" y="4"/>
                        <a:pt x="14" y="5"/>
                        <a:pt x="7" y="3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3" name="Freeform 126">
                  <a:extLst>
                    <a:ext uri="{FF2B5EF4-FFF2-40B4-BE49-F238E27FC236}">
                      <a16:creationId xmlns:a16="http://schemas.microsoft.com/office/drawing/2014/main" id="{BE161907-6F81-A64B-BB5A-CF946E628F6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96" y="2877"/>
                  <a:ext cx="2" cy="7"/>
                </a:xfrm>
                <a:custGeom>
                  <a:avLst/>
                  <a:gdLst>
                    <a:gd name="T0" fmla="*/ 2 w 2"/>
                    <a:gd name="T1" fmla="*/ 7 h 7"/>
                    <a:gd name="T2" fmla="*/ 0 w 2"/>
                    <a:gd name="T3" fmla="*/ 7 h 7"/>
                    <a:gd name="T4" fmla="*/ 0 w 2"/>
                    <a:gd name="T5" fmla="*/ 0 h 7"/>
                    <a:gd name="T6" fmla="*/ 2 w 2"/>
                    <a:gd name="T7" fmla="*/ 2 h 7"/>
                    <a:gd name="T8" fmla="*/ 2 w 2"/>
                    <a:gd name="T9" fmla="*/ 7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"/>
                    <a:gd name="T16" fmla="*/ 0 h 7"/>
                    <a:gd name="T17" fmla="*/ 2 w 2"/>
                    <a:gd name="T18" fmla="*/ 7 h 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" h="7">
                      <a:moveTo>
                        <a:pt x="2" y="7"/>
                      </a:moveTo>
                      <a:lnTo>
                        <a:pt x="0" y="7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7"/>
                      </a:lnTo>
                      <a:close/>
                    </a:path>
                  </a:pathLst>
                </a:custGeom>
                <a:solidFill>
                  <a:srgbClr val="D2DAE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4" name="Freeform 127">
                  <a:extLst>
                    <a:ext uri="{FF2B5EF4-FFF2-40B4-BE49-F238E27FC236}">
                      <a16:creationId xmlns:a16="http://schemas.microsoft.com/office/drawing/2014/main" id="{0F9C6FF9-D178-4242-A72B-4163A885F04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832"/>
                  <a:ext cx="92" cy="40"/>
                </a:xfrm>
                <a:custGeom>
                  <a:avLst/>
                  <a:gdLst>
                    <a:gd name="T0" fmla="*/ 0 w 92"/>
                    <a:gd name="T1" fmla="*/ 0 h 40"/>
                    <a:gd name="T2" fmla="*/ 92 w 92"/>
                    <a:gd name="T3" fmla="*/ 12 h 40"/>
                    <a:gd name="T4" fmla="*/ 92 w 92"/>
                    <a:gd name="T5" fmla="*/ 40 h 40"/>
                    <a:gd name="T6" fmla="*/ 0 w 92"/>
                    <a:gd name="T7" fmla="*/ 29 h 40"/>
                    <a:gd name="T8" fmla="*/ 0 w 92"/>
                    <a:gd name="T9" fmla="*/ 0 h 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40"/>
                    <a:gd name="T17" fmla="*/ 92 w 92"/>
                    <a:gd name="T18" fmla="*/ 40 h 4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40">
                      <a:moveTo>
                        <a:pt x="0" y="0"/>
                      </a:moveTo>
                      <a:lnTo>
                        <a:pt x="92" y="12"/>
                      </a:lnTo>
                      <a:lnTo>
                        <a:pt x="92" y="40"/>
                      </a:lnTo>
                      <a:lnTo>
                        <a:pt x="0" y="2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5" name="Freeform 128">
                  <a:extLst>
                    <a:ext uri="{FF2B5EF4-FFF2-40B4-BE49-F238E27FC236}">
                      <a16:creationId xmlns:a16="http://schemas.microsoft.com/office/drawing/2014/main" id="{466FCBF7-1420-8140-BEFE-76549B90F82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837"/>
                  <a:ext cx="16" cy="24"/>
                </a:xfrm>
                <a:custGeom>
                  <a:avLst/>
                  <a:gdLst>
                    <a:gd name="T0" fmla="*/ 0 w 16"/>
                    <a:gd name="T1" fmla="*/ 21 h 24"/>
                    <a:gd name="T2" fmla="*/ 16 w 16"/>
                    <a:gd name="T3" fmla="*/ 24 h 24"/>
                    <a:gd name="T4" fmla="*/ 16 w 16"/>
                    <a:gd name="T5" fmla="*/ 2 h 24"/>
                    <a:gd name="T6" fmla="*/ 0 w 16"/>
                    <a:gd name="T7" fmla="*/ 0 h 24"/>
                    <a:gd name="T8" fmla="*/ 0 w 16"/>
                    <a:gd name="T9" fmla="*/ 21 h 2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24"/>
                    <a:gd name="T17" fmla="*/ 16 w 16"/>
                    <a:gd name="T18" fmla="*/ 24 h 2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24">
                      <a:moveTo>
                        <a:pt x="0" y="21"/>
                      </a:moveTo>
                      <a:lnTo>
                        <a:pt x="16" y="24"/>
                      </a:lnTo>
                      <a:lnTo>
                        <a:pt x="16" y="2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6" name="Freeform 129">
                  <a:extLst>
                    <a:ext uri="{FF2B5EF4-FFF2-40B4-BE49-F238E27FC236}">
                      <a16:creationId xmlns:a16="http://schemas.microsoft.com/office/drawing/2014/main" id="{906597C4-E7AF-7448-A8A4-5FD1097E46E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839"/>
                  <a:ext cx="57" cy="31"/>
                </a:xfrm>
                <a:custGeom>
                  <a:avLst/>
                  <a:gdLst>
                    <a:gd name="T0" fmla="*/ 0 w 24"/>
                    <a:gd name="T1" fmla="*/ 50 h 13"/>
                    <a:gd name="T2" fmla="*/ 135 w 24"/>
                    <a:gd name="T3" fmla="*/ 41 h 13"/>
                    <a:gd name="T4" fmla="*/ 135 w 24"/>
                    <a:gd name="T5" fmla="*/ 17 h 13"/>
                    <a:gd name="T6" fmla="*/ 0 w 24"/>
                    <a:gd name="T7" fmla="*/ 0 h 13"/>
                    <a:gd name="T8" fmla="*/ 0 w 24"/>
                    <a:gd name="T9" fmla="*/ 50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13"/>
                    <a:gd name="T17" fmla="*/ 24 w 2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13">
                      <a:moveTo>
                        <a:pt x="0" y="9"/>
                      </a:moveTo>
                      <a:cubicBezTo>
                        <a:pt x="0" y="9"/>
                        <a:pt x="11" y="13"/>
                        <a:pt x="24" y="7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6" y="5"/>
                        <a:pt x="0" y="0"/>
                      </a:cubicBezTo>
                      <a:cubicBezTo>
                        <a:pt x="0" y="6"/>
                        <a:pt x="0" y="9"/>
                        <a:pt x="0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7" name="Freeform 130">
                  <a:extLst>
                    <a:ext uri="{FF2B5EF4-FFF2-40B4-BE49-F238E27FC236}">
                      <a16:creationId xmlns:a16="http://schemas.microsoft.com/office/drawing/2014/main" id="{CBADDA19-FD4D-0F40-AF73-2387F7BE9C1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835"/>
                  <a:ext cx="16" cy="4"/>
                </a:xfrm>
                <a:custGeom>
                  <a:avLst/>
                  <a:gdLst>
                    <a:gd name="T0" fmla="*/ 0 w 16"/>
                    <a:gd name="T1" fmla="*/ 2 h 4"/>
                    <a:gd name="T2" fmla="*/ 0 w 16"/>
                    <a:gd name="T3" fmla="*/ 0 h 4"/>
                    <a:gd name="T4" fmla="*/ 16 w 16"/>
                    <a:gd name="T5" fmla="*/ 2 h 4"/>
                    <a:gd name="T6" fmla="*/ 16 w 16"/>
                    <a:gd name="T7" fmla="*/ 4 h 4"/>
                    <a:gd name="T8" fmla="*/ 0 w 16"/>
                    <a:gd name="T9" fmla="*/ 2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4"/>
                    <a:gd name="T17" fmla="*/ 16 w 16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4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6" y="2"/>
                      </a:lnTo>
                      <a:lnTo>
                        <a:pt x="16" y="4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8" name="Freeform 131">
                  <a:extLst>
                    <a:ext uri="{FF2B5EF4-FFF2-40B4-BE49-F238E27FC236}">
                      <a16:creationId xmlns:a16="http://schemas.microsoft.com/office/drawing/2014/main" id="{583F27BD-A787-754B-9CF2-1AD0DAFDE61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837"/>
                  <a:ext cx="57" cy="12"/>
                </a:xfrm>
                <a:custGeom>
                  <a:avLst/>
                  <a:gdLst>
                    <a:gd name="T0" fmla="*/ 0 w 24"/>
                    <a:gd name="T1" fmla="*/ 0 h 5"/>
                    <a:gd name="T2" fmla="*/ 131 w 24"/>
                    <a:gd name="T3" fmla="*/ 24 h 5"/>
                    <a:gd name="T4" fmla="*/ 135 w 24"/>
                    <a:gd name="T5" fmla="*/ 29 h 5"/>
                    <a:gd name="T6" fmla="*/ 40 w 24"/>
                    <a:gd name="T7" fmla="*/ 24 h 5"/>
                    <a:gd name="T8" fmla="*/ 0 w 24"/>
                    <a:gd name="T9" fmla="*/ 5 h 5"/>
                    <a:gd name="T10" fmla="*/ 0 w 24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5"/>
                    <a:gd name="T20" fmla="*/ 24 w 24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5">
                      <a:moveTo>
                        <a:pt x="0" y="0"/>
                      </a:moveTo>
                      <a:cubicBezTo>
                        <a:pt x="0" y="0"/>
                        <a:pt x="7" y="5"/>
                        <a:pt x="23" y="4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5"/>
                        <a:pt x="14" y="5"/>
                        <a:pt x="7" y="4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89" name="Freeform 132">
                  <a:extLst>
                    <a:ext uri="{FF2B5EF4-FFF2-40B4-BE49-F238E27FC236}">
                      <a16:creationId xmlns:a16="http://schemas.microsoft.com/office/drawing/2014/main" id="{CAA80635-8BE0-D543-A5C6-5BC5E142289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96" y="2849"/>
                  <a:ext cx="2" cy="7"/>
                </a:xfrm>
                <a:custGeom>
                  <a:avLst/>
                  <a:gdLst>
                    <a:gd name="T0" fmla="*/ 2 w 2"/>
                    <a:gd name="T1" fmla="*/ 5 h 7"/>
                    <a:gd name="T2" fmla="*/ 0 w 2"/>
                    <a:gd name="T3" fmla="*/ 7 h 7"/>
                    <a:gd name="T4" fmla="*/ 0 w 2"/>
                    <a:gd name="T5" fmla="*/ 0 h 7"/>
                    <a:gd name="T6" fmla="*/ 2 w 2"/>
                    <a:gd name="T7" fmla="*/ 0 h 7"/>
                    <a:gd name="T8" fmla="*/ 2 w 2"/>
                    <a:gd name="T9" fmla="*/ 5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"/>
                    <a:gd name="T16" fmla="*/ 0 h 7"/>
                    <a:gd name="T17" fmla="*/ 2 w 2"/>
                    <a:gd name="T18" fmla="*/ 7 h 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" h="7">
                      <a:moveTo>
                        <a:pt x="2" y="5"/>
                      </a:moveTo>
                      <a:lnTo>
                        <a:pt x="0" y="7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5"/>
                      </a:lnTo>
                      <a:close/>
                    </a:path>
                  </a:pathLst>
                </a:custGeom>
                <a:solidFill>
                  <a:srgbClr val="D2DAE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0" name="Freeform 133">
                  <a:extLst>
                    <a:ext uri="{FF2B5EF4-FFF2-40B4-BE49-F238E27FC236}">
                      <a16:creationId xmlns:a16="http://schemas.microsoft.com/office/drawing/2014/main" id="{BE646EB0-022E-2F4C-9549-E2B7FC41119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804"/>
                  <a:ext cx="92" cy="38"/>
                </a:xfrm>
                <a:custGeom>
                  <a:avLst/>
                  <a:gdLst>
                    <a:gd name="T0" fmla="*/ 0 w 92"/>
                    <a:gd name="T1" fmla="*/ 0 h 38"/>
                    <a:gd name="T2" fmla="*/ 92 w 92"/>
                    <a:gd name="T3" fmla="*/ 9 h 38"/>
                    <a:gd name="T4" fmla="*/ 92 w 92"/>
                    <a:gd name="T5" fmla="*/ 38 h 38"/>
                    <a:gd name="T6" fmla="*/ 0 w 92"/>
                    <a:gd name="T7" fmla="*/ 26 h 38"/>
                    <a:gd name="T8" fmla="*/ 0 w 92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38"/>
                    <a:gd name="T17" fmla="*/ 92 w 92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38">
                      <a:moveTo>
                        <a:pt x="0" y="0"/>
                      </a:moveTo>
                      <a:lnTo>
                        <a:pt x="92" y="9"/>
                      </a:lnTo>
                      <a:lnTo>
                        <a:pt x="92" y="38"/>
                      </a:lnTo>
                      <a:lnTo>
                        <a:pt x="0" y="2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1" name="Freeform 134">
                  <a:extLst>
                    <a:ext uri="{FF2B5EF4-FFF2-40B4-BE49-F238E27FC236}">
                      <a16:creationId xmlns:a16="http://schemas.microsoft.com/office/drawing/2014/main" id="{06187FE7-87C0-044C-B30D-3B9CEA4E284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806"/>
                  <a:ext cx="16" cy="24"/>
                </a:xfrm>
                <a:custGeom>
                  <a:avLst/>
                  <a:gdLst>
                    <a:gd name="T0" fmla="*/ 0 w 16"/>
                    <a:gd name="T1" fmla="*/ 22 h 24"/>
                    <a:gd name="T2" fmla="*/ 16 w 16"/>
                    <a:gd name="T3" fmla="*/ 24 h 24"/>
                    <a:gd name="T4" fmla="*/ 16 w 16"/>
                    <a:gd name="T5" fmla="*/ 3 h 24"/>
                    <a:gd name="T6" fmla="*/ 0 w 16"/>
                    <a:gd name="T7" fmla="*/ 0 h 24"/>
                    <a:gd name="T8" fmla="*/ 0 w 16"/>
                    <a:gd name="T9" fmla="*/ 22 h 2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24"/>
                    <a:gd name="T17" fmla="*/ 16 w 16"/>
                    <a:gd name="T18" fmla="*/ 24 h 2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24">
                      <a:moveTo>
                        <a:pt x="0" y="22"/>
                      </a:moveTo>
                      <a:lnTo>
                        <a:pt x="16" y="24"/>
                      </a:lnTo>
                      <a:lnTo>
                        <a:pt x="16" y="3"/>
                      </a:lnTo>
                      <a:lnTo>
                        <a:pt x="0" y="0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2" name="Freeform 135">
                  <a:extLst>
                    <a:ext uri="{FF2B5EF4-FFF2-40B4-BE49-F238E27FC236}">
                      <a16:creationId xmlns:a16="http://schemas.microsoft.com/office/drawing/2014/main" id="{BCF9DE56-5A7E-744D-A3E7-1548C85B8CC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809"/>
                  <a:ext cx="57" cy="30"/>
                </a:xfrm>
                <a:custGeom>
                  <a:avLst/>
                  <a:gdLst>
                    <a:gd name="T0" fmla="*/ 0 w 24"/>
                    <a:gd name="T1" fmla="*/ 48 h 13"/>
                    <a:gd name="T2" fmla="*/ 135 w 24"/>
                    <a:gd name="T3" fmla="*/ 37 h 13"/>
                    <a:gd name="T4" fmla="*/ 135 w 24"/>
                    <a:gd name="T5" fmla="*/ 21 h 13"/>
                    <a:gd name="T6" fmla="*/ 0 w 24"/>
                    <a:gd name="T7" fmla="*/ 0 h 13"/>
                    <a:gd name="T8" fmla="*/ 0 w 24"/>
                    <a:gd name="T9" fmla="*/ 48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13"/>
                    <a:gd name="T17" fmla="*/ 24 w 2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13">
                      <a:moveTo>
                        <a:pt x="0" y="9"/>
                      </a:moveTo>
                      <a:cubicBezTo>
                        <a:pt x="0" y="9"/>
                        <a:pt x="11" y="13"/>
                        <a:pt x="24" y="7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4" y="4"/>
                        <a:pt x="6" y="5"/>
                        <a:pt x="0" y="0"/>
                      </a:cubicBezTo>
                      <a:cubicBezTo>
                        <a:pt x="0" y="6"/>
                        <a:pt x="0" y="9"/>
                        <a:pt x="0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3" name="Freeform 136">
                  <a:extLst>
                    <a:ext uri="{FF2B5EF4-FFF2-40B4-BE49-F238E27FC236}">
                      <a16:creationId xmlns:a16="http://schemas.microsoft.com/office/drawing/2014/main" id="{2136DEB8-4699-2240-9B8F-C3198BA82E0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804"/>
                  <a:ext cx="16" cy="5"/>
                </a:xfrm>
                <a:custGeom>
                  <a:avLst/>
                  <a:gdLst>
                    <a:gd name="T0" fmla="*/ 0 w 16"/>
                    <a:gd name="T1" fmla="*/ 2 h 5"/>
                    <a:gd name="T2" fmla="*/ 0 w 16"/>
                    <a:gd name="T3" fmla="*/ 0 h 5"/>
                    <a:gd name="T4" fmla="*/ 16 w 16"/>
                    <a:gd name="T5" fmla="*/ 5 h 5"/>
                    <a:gd name="T6" fmla="*/ 16 w 16"/>
                    <a:gd name="T7" fmla="*/ 5 h 5"/>
                    <a:gd name="T8" fmla="*/ 0 w 16"/>
                    <a:gd name="T9" fmla="*/ 2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5"/>
                    <a:gd name="T17" fmla="*/ 16 w 16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5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6" y="5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4" name="Freeform 137">
                  <a:extLst>
                    <a:ext uri="{FF2B5EF4-FFF2-40B4-BE49-F238E27FC236}">
                      <a16:creationId xmlns:a16="http://schemas.microsoft.com/office/drawing/2014/main" id="{9221F520-6CD5-8B4A-A931-F151212554A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809"/>
                  <a:ext cx="57" cy="9"/>
                </a:xfrm>
                <a:custGeom>
                  <a:avLst/>
                  <a:gdLst>
                    <a:gd name="T0" fmla="*/ 0 w 24"/>
                    <a:gd name="T1" fmla="*/ 0 h 4"/>
                    <a:gd name="T2" fmla="*/ 131 w 24"/>
                    <a:gd name="T3" fmla="*/ 16 h 4"/>
                    <a:gd name="T4" fmla="*/ 135 w 24"/>
                    <a:gd name="T5" fmla="*/ 20 h 4"/>
                    <a:gd name="T6" fmla="*/ 40 w 24"/>
                    <a:gd name="T7" fmla="*/ 16 h 4"/>
                    <a:gd name="T8" fmla="*/ 0 w 24"/>
                    <a:gd name="T9" fmla="*/ 0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4"/>
                    <a:gd name="T17" fmla="*/ 24 w 24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4">
                      <a:moveTo>
                        <a:pt x="0" y="0"/>
                      </a:moveTo>
                      <a:cubicBezTo>
                        <a:pt x="0" y="0"/>
                        <a:pt x="7" y="4"/>
                        <a:pt x="23" y="3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4" y="4"/>
                        <a:pt x="14" y="4"/>
                        <a:pt x="7" y="3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5" name="Rectangle 138">
                  <a:extLst>
                    <a:ext uri="{FF2B5EF4-FFF2-40B4-BE49-F238E27FC236}">
                      <a16:creationId xmlns:a16="http://schemas.microsoft.com/office/drawing/2014/main" id="{A142E89F-388C-8440-81FB-6A2602361B0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96" y="2818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6" name="Freeform 139">
                  <a:extLst>
                    <a:ext uri="{FF2B5EF4-FFF2-40B4-BE49-F238E27FC236}">
                      <a16:creationId xmlns:a16="http://schemas.microsoft.com/office/drawing/2014/main" id="{72A2CA41-22E2-EC49-8F37-2928CF55C0D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773"/>
                  <a:ext cx="92" cy="38"/>
                </a:xfrm>
                <a:custGeom>
                  <a:avLst/>
                  <a:gdLst>
                    <a:gd name="T0" fmla="*/ 0 w 92"/>
                    <a:gd name="T1" fmla="*/ 0 h 38"/>
                    <a:gd name="T2" fmla="*/ 92 w 92"/>
                    <a:gd name="T3" fmla="*/ 10 h 38"/>
                    <a:gd name="T4" fmla="*/ 92 w 92"/>
                    <a:gd name="T5" fmla="*/ 38 h 38"/>
                    <a:gd name="T6" fmla="*/ 0 w 92"/>
                    <a:gd name="T7" fmla="*/ 29 h 38"/>
                    <a:gd name="T8" fmla="*/ 0 w 92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38"/>
                    <a:gd name="T17" fmla="*/ 92 w 92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38">
                      <a:moveTo>
                        <a:pt x="0" y="0"/>
                      </a:moveTo>
                      <a:lnTo>
                        <a:pt x="92" y="10"/>
                      </a:lnTo>
                      <a:lnTo>
                        <a:pt x="92" y="38"/>
                      </a:lnTo>
                      <a:lnTo>
                        <a:pt x="0" y="2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7" name="Freeform 140">
                  <a:extLst>
                    <a:ext uri="{FF2B5EF4-FFF2-40B4-BE49-F238E27FC236}">
                      <a16:creationId xmlns:a16="http://schemas.microsoft.com/office/drawing/2014/main" id="{57E81C72-DFD3-7D47-AFB8-CB4652DD928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776"/>
                  <a:ext cx="16" cy="23"/>
                </a:xfrm>
                <a:custGeom>
                  <a:avLst/>
                  <a:gdLst>
                    <a:gd name="T0" fmla="*/ 0 w 16"/>
                    <a:gd name="T1" fmla="*/ 21 h 23"/>
                    <a:gd name="T2" fmla="*/ 16 w 16"/>
                    <a:gd name="T3" fmla="*/ 23 h 23"/>
                    <a:gd name="T4" fmla="*/ 16 w 16"/>
                    <a:gd name="T5" fmla="*/ 4 h 23"/>
                    <a:gd name="T6" fmla="*/ 0 w 16"/>
                    <a:gd name="T7" fmla="*/ 0 h 23"/>
                    <a:gd name="T8" fmla="*/ 0 w 16"/>
                    <a:gd name="T9" fmla="*/ 21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23"/>
                    <a:gd name="T17" fmla="*/ 16 w 16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23">
                      <a:moveTo>
                        <a:pt x="0" y="21"/>
                      </a:moveTo>
                      <a:lnTo>
                        <a:pt x="16" y="23"/>
                      </a:lnTo>
                      <a:lnTo>
                        <a:pt x="16" y="4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8" name="Freeform 141">
                  <a:extLst>
                    <a:ext uri="{FF2B5EF4-FFF2-40B4-BE49-F238E27FC236}">
                      <a16:creationId xmlns:a16="http://schemas.microsoft.com/office/drawing/2014/main" id="{FB1AE590-7BCA-5A48-9D60-400D2085C24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780"/>
                  <a:ext cx="57" cy="31"/>
                </a:xfrm>
                <a:custGeom>
                  <a:avLst/>
                  <a:gdLst>
                    <a:gd name="T0" fmla="*/ 0 w 24"/>
                    <a:gd name="T1" fmla="*/ 45 h 13"/>
                    <a:gd name="T2" fmla="*/ 135 w 24"/>
                    <a:gd name="T3" fmla="*/ 33 h 13"/>
                    <a:gd name="T4" fmla="*/ 135 w 24"/>
                    <a:gd name="T5" fmla="*/ 17 h 13"/>
                    <a:gd name="T6" fmla="*/ 0 w 24"/>
                    <a:gd name="T7" fmla="*/ 0 h 13"/>
                    <a:gd name="T8" fmla="*/ 0 w 24"/>
                    <a:gd name="T9" fmla="*/ 45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13"/>
                    <a:gd name="T17" fmla="*/ 24 w 2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13">
                      <a:moveTo>
                        <a:pt x="0" y="8"/>
                      </a:moveTo>
                      <a:cubicBezTo>
                        <a:pt x="0" y="8"/>
                        <a:pt x="11" y="13"/>
                        <a:pt x="24" y="6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6" y="4"/>
                        <a:pt x="0" y="0"/>
                      </a:cubicBezTo>
                      <a:cubicBezTo>
                        <a:pt x="0" y="5"/>
                        <a:pt x="0" y="8"/>
                        <a:pt x="0" y="8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99" name="Freeform 142">
                  <a:extLst>
                    <a:ext uri="{FF2B5EF4-FFF2-40B4-BE49-F238E27FC236}">
                      <a16:creationId xmlns:a16="http://schemas.microsoft.com/office/drawing/2014/main" id="{E4B1973E-7974-414E-9ED7-BF22FAF8CC7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776"/>
                  <a:ext cx="16" cy="4"/>
                </a:xfrm>
                <a:custGeom>
                  <a:avLst/>
                  <a:gdLst>
                    <a:gd name="T0" fmla="*/ 0 w 16"/>
                    <a:gd name="T1" fmla="*/ 0 h 4"/>
                    <a:gd name="T2" fmla="*/ 0 w 16"/>
                    <a:gd name="T3" fmla="*/ 0 h 4"/>
                    <a:gd name="T4" fmla="*/ 16 w 16"/>
                    <a:gd name="T5" fmla="*/ 2 h 4"/>
                    <a:gd name="T6" fmla="*/ 16 w 16"/>
                    <a:gd name="T7" fmla="*/ 4 h 4"/>
                    <a:gd name="T8" fmla="*/ 0 w 16"/>
                    <a:gd name="T9" fmla="*/ 0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4"/>
                    <a:gd name="T17" fmla="*/ 16 w 16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6" y="2"/>
                      </a:lnTo>
                      <a:lnTo>
                        <a:pt x="16" y="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0" name="Freeform 143">
                  <a:extLst>
                    <a:ext uri="{FF2B5EF4-FFF2-40B4-BE49-F238E27FC236}">
                      <a16:creationId xmlns:a16="http://schemas.microsoft.com/office/drawing/2014/main" id="{46A3C75C-27D8-954A-9ADE-6B77E82FCC2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778"/>
                  <a:ext cx="57" cy="12"/>
                </a:xfrm>
                <a:custGeom>
                  <a:avLst/>
                  <a:gdLst>
                    <a:gd name="T0" fmla="*/ 0 w 24"/>
                    <a:gd name="T1" fmla="*/ 0 h 5"/>
                    <a:gd name="T2" fmla="*/ 131 w 24"/>
                    <a:gd name="T3" fmla="*/ 24 h 5"/>
                    <a:gd name="T4" fmla="*/ 135 w 24"/>
                    <a:gd name="T5" fmla="*/ 24 h 5"/>
                    <a:gd name="T6" fmla="*/ 40 w 24"/>
                    <a:gd name="T7" fmla="*/ 17 h 5"/>
                    <a:gd name="T8" fmla="*/ 0 w 24"/>
                    <a:gd name="T9" fmla="*/ 5 h 5"/>
                    <a:gd name="T10" fmla="*/ 0 w 24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5"/>
                    <a:gd name="T20" fmla="*/ 24 w 24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4" y="4"/>
                        <a:pt x="14" y="5"/>
                        <a:pt x="7" y="3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1" name="Rectangle 144">
                  <a:extLst>
                    <a:ext uri="{FF2B5EF4-FFF2-40B4-BE49-F238E27FC236}">
                      <a16:creationId xmlns:a16="http://schemas.microsoft.com/office/drawing/2014/main" id="{4659836A-E414-3C46-8C2F-A9871853132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96" y="2787"/>
                  <a:ext cx="1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2" name="Freeform 145">
                  <a:extLst>
                    <a:ext uri="{FF2B5EF4-FFF2-40B4-BE49-F238E27FC236}">
                      <a16:creationId xmlns:a16="http://schemas.microsoft.com/office/drawing/2014/main" id="{FF6E3D04-9F79-3D4D-AC72-94B76F77702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742"/>
                  <a:ext cx="92" cy="41"/>
                </a:xfrm>
                <a:custGeom>
                  <a:avLst/>
                  <a:gdLst>
                    <a:gd name="T0" fmla="*/ 0 w 92"/>
                    <a:gd name="T1" fmla="*/ 0 h 41"/>
                    <a:gd name="T2" fmla="*/ 92 w 92"/>
                    <a:gd name="T3" fmla="*/ 12 h 41"/>
                    <a:gd name="T4" fmla="*/ 92 w 92"/>
                    <a:gd name="T5" fmla="*/ 41 h 41"/>
                    <a:gd name="T6" fmla="*/ 0 w 92"/>
                    <a:gd name="T7" fmla="*/ 29 h 41"/>
                    <a:gd name="T8" fmla="*/ 0 w 92"/>
                    <a:gd name="T9" fmla="*/ 0 h 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41"/>
                    <a:gd name="T17" fmla="*/ 92 w 92"/>
                    <a:gd name="T18" fmla="*/ 41 h 4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41">
                      <a:moveTo>
                        <a:pt x="0" y="0"/>
                      </a:moveTo>
                      <a:lnTo>
                        <a:pt x="92" y="12"/>
                      </a:lnTo>
                      <a:lnTo>
                        <a:pt x="92" y="41"/>
                      </a:lnTo>
                      <a:lnTo>
                        <a:pt x="0" y="2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3" name="Freeform 146">
                  <a:extLst>
                    <a:ext uri="{FF2B5EF4-FFF2-40B4-BE49-F238E27FC236}">
                      <a16:creationId xmlns:a16="http://schemas.microsoft.com/office/drawing/2014/main" id="{241F7FA8-195B-6846-8D0D-C21C89D17D8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745"/>
                  <a:ext cx="16" cy="23"/>
                </a:xfrm>
                <a:custGeom>
                  <a:avLst/>
                  <a:gdLst>
                    <a:gd name="T0" fmla="*/ 0 w 16"/>
                    <a:gd name="T1" fmla="*/ 23 h 23"/>
                    <a:gd name="T2" fmla="*/ 16 w 16"/>
                    <a:gd name="T3" fmla="*/ 23 h 23"/>
                    <a:gd name="T4" fmla="*/ 16 w 16"/>
                    <a:gd name="T5" fmla="*/ 5 h 23"/>
                    <a:gd name="T6" fmla="*/ 0 w 16"/>
                    <a:gd name="T7" fmla="*/ 0 h 23"/>
                    <a:gd name="T8" fmla="*/ 0 w 16"/>
                    <a:gd name="T9" fmla="*/ 23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23"/>
                    <a:gd name="T17" fmla="*/ 16 w 16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23">
                      <a:moveTo>
                        <a:pt x="0" y="23"/>
                      </a:moveTo>
                      <a:lnTo>
                        <a:pt x="16" y="23"/>
                      </a:lnTo>
                      <a:lnTo>
                        <a:pt x="16" y="5"/>
                      </a:lnTo>
                      <a:lnTo>
                        <a:pt x="0" y="0"/>
                      </a:lnTo>
                      <a:lnTo>
                        <a:pt x="0" y="23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4" name="Freeform 147">
                  <a:extLst>
                    <a:ext uri="{FF2B5EF4-FFF2-40B4-BE49-F238E27FC236}">
                      <a16:creationId xmlns:a16="http://schemas.microsoft.com/office/drawing/2014/main" id="{41A07AF0-A879-5C43-9B6F-42DFD128C96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750"/>
                  <a:ext cx="57" cy="30"/>
                </a:xfrm>
                <a:custGeom>
                  <a:avLst/>
                  <a:gdLst>
                    <a:gd name="T0" fmla="*/ 0 w 24"/>
                    <a:gd name="T1" fmla="*/ 42 h 13"/>
                    <a:gd name="T2" fmla="*/ 135 w 24"/>
                    <a:gd name="T3" fmla="*/ 32 h 13"/>
                    <a:gd name="T4" fmla="*/ 135 w 24"/>
                    <a:gd name="T5" fmla="*/ 16 h 13"/>
                    <a:gd name="T6" fmla="*/ 0 w 24"/>
                    <a:gd name="T7" fmla="*/ 0 h 13"/>
                    <a:gd name="T8" fmla="*/ 0 w 24"/>
                    <a:gd name="T9" fmla="*/ 42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13"/>
                    <a:gd name="T17" fmla="*/ 24 w 2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13">
                      <a:moveTo>
                        <a:pt x="0" y="8"/>
                      </a:moveTo>
                      <a:cubicBezTo>
                        <a:pt x="0" y="8"/>
                        <a:pt x="11" y="13"/>
                        <a:pt x="24" y="6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6" y="4"/>
                        <a:pt x="0" y="0"/>
                      </a:cubicBezTo>
                      <a:cubicBezTo>
                        <a:pt x="0" y="6"/>
                        <a:pt x="0" y="8"/>
                        <a:pt x="0" y="8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5" name="Freeform 148">
                  <a:extLst>
                    <a:ext uri="{FF2B5EF4-FFF2-40B4-BE49-F238E27FC236}">
                      <a16:creationId xmlns:a16="http://schemas.microsoft.com/office/drawing/2014/main" id="{C3AD3412-6A9C-DD42-AB68-DE15ADB34CF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23" y="2745"/>
                  <a:ext cx="16" cy="5"/>
                </a:xfrm>
                <a:custGeom>
                  <a:avLst/>
                  <a:gdLst>
                    <a:gd name="T0" fmla="*/ 0 w 16"/>
                    <a:gd name="T1" fmla="*/ 0 h 5"/>
                    <a:gd name="T2" fmla="*/ 0 w 16"/>
                    <a:gd name="T3" fmla="*/ 0 h 5"/>
                    <a:gd name="T4" fmla="*/ 16 w 16"/>
                    <a:gd name="T5" fmla="*/ 2 h 5"/>
                    <a:gd name="T6" fmla="*/ 16 w 16"/>
                    <a:gd name="T7" fmla="*/ 5 h 5"/>
                    <a:gd name="T8" fmla="*/ 0 w 16"/>
                    <a:gd name="T9" fmla="*/ 0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5"/>
                    <a:gd name="T17" fmla="*/ 16 w 16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5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6" y="2"/>
                      </a:lnTo>
                      <a:lnTo>
                        <a:pt x="16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6" name="Freeform 149">
                  <a:extLst>
                    <a:ext uri="{FF2B5EF4-FFF2-40B4-BE49-F238E27FC236}">
                      <a16:creationId xmlns:a16="http://schemas.microsoft.com/office/drawing/2014/main" id="{D0114FA4-11B9-4B49-A720-75E03459A8F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39" y="2747"/>
                  <a:ext cx="57" cy="12"/>
                </a:xfrm>
                <a:custGeom>
                  <a:avLst/>
                  <a:gdLst>
                    <a:gd name="T0" fmla="*/ 0 w 24"/>
                    <a:gd name="T1" fmla="*/ 0 h 5"/>
                    <a:gd name="T2" fmla="*/ 131 w 24"/>
                    <a:gd name="T3" fmla="*/ 24 h 5"/>
                    <a:gd name="T4" fmla="*/ 135 w 24"/>
                    <a:gd name="T5" fmla="*/ 24 h 5"/>
                    <a:gd name="T6" fmla="*/ 40 w 24"/>
                    <a:gd name="T7" fmla="*/ 17 h 5"/>
                    <a:gd name="T8" fmla="*/ 0 w 24"/>
                    <a:gd name="T9" fmla="*/ 5 h 5"/>
                    <a:gd name="T10" fmla="*/ 0 w 24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5"/>
                    <a:gd name="T20" fmla="*/ 24 w 24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4" y="5"/>
                        <a:pt x="24" y="4"/>
                        <a:pt x="24" y="4"/>
                      </a:cubicBezTo>
                      <a:cubicBezTo>
                        <a:pt x="24" y="4"/>
                        <a:pt x="14" y="5"/>
                        <a:pt x="7" y="3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7" name="Rectangle 150">
                  <a:extLst>
                    <a:ext uri="{FF2B5EF4-FFF2-40B4-BE49-F238E27FC236}">
                      <a16:creationId xmlns:a16="http://schemas.microsoft.com/office/drawing/2014/main" id="{1DD7BB84-5B54-6E48-8A90-DD4026AECAE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96" y="2757"/>
                  <a:ext cx="1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8" name="Freeform 151">
                  <a:extLst>
                    <a:ext uri="{FF2B5EF4-FFF2-40B4-BE49-F238E27FC236}">
                      <a16:creationId xmlns:a16="http://schemas.microsoft.com/office/drawing/2014/main" id="{11EAE1F4-EE04-144C-8D86-96F044DA47F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830"/>
                  <a:ext cx="95" cy="38"/>
                </a:xfrm>
                <a:custGeom>
                  <a:avLst/>
                  <a:gdLst>
                    <a:gd name="T0" fmla="*/ 0 w 95"/>
                    <a:gd name="T1" fmla="*/ 0 h 38"/>
                    <a:gd name="T2" fmla="*/ 95 w 95"/>
                    <a:gd name="T3" fmla="*/ 9 h 38"/>
                    <a:gd name="T4" fmla="*/ 95 w 95"/>
                    <a:gd name="T5" fmla="*/ 38 h 38"/>
                    <a:gd name="T6" fmla="*/ 0 w 95"/>
                    <a:gd name="T7" fmla="*/ 28 h 38"/>
                    <a:gd name="T8" fmla="*/ 0 w 95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5"/>
                    <a:gd name="T16" fmla="*/ 0 h 38"/>
                    <a:gd name="T17" fmla="*/ 95 w 95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5" h="38">
                      <a:moveTo>
                        <a:pt x="0" y="0"/>
                      </a:moveTo>
                      <a:lnTo>
                        <a:pt x="95" y="9"/>
                      </a:lnTo>
                      <a:lnTo>
                        <a:pt x="95" y="38"/>
                      </a:lnTo>
                      <a:lnTo>
                        <a:pt x="0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09" name="Freeform 152">
                  <a:extLst>
                    <a:ext uri="{FF2B5EF4-FFF2-40B4-BE49-F238E27FC236}">
                      <a16:creationId xmlns:a16="http://schemas.microsoft.com/office/drawing/2014/main" id="{8A4FD0BB-271D-0E42-90E5-353932BFBCF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832"/>
                  <a:ext cx="19" cy="24"/>
                </a:xfrm>
                <a:custGeom>
                  <a:avLst/>
                  <a:gdLst>
                    <a:gd name="T0" fmla="*/ 0 w 19"/>
                    <a:gd name="T1" fmla="*/ 22 h 24"/>
                    <a:gd name="T2" fmla="*/ 19 w 19"/>
                    <a:gd name="T3" fmla="*/ 24 h 24"/>
                    <a:gd name="T4" fmla="*/ 19 w 19"/>
                    <a:gd name="T5" fmla="*/ 3 h 24"/>
                    <a:gd name="T6" fmla="*/ 0 w 19"/>
                    <a:gd name="T7" fmla="*/ 0 h 24"/>
                    <a:gd name="T8" fmla="*/ 0 w 19"/>
                    <a:gd name="T9" fmla="*/ 22 h 2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4"/>
                    <a:gd name="T17" fmla="*/ 19 w 19"/>
                    <a:gd name="T18" fmla="*/ 24 h 2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4">
                      <a:moveTo>
                        <a:pt x="0" y="22"/>
                      </a:moveTo>
                      <a:lnTo>
                        <a:pt x="19" y="24"/>
                      </a:lnTo>
                      <a:lnTo>
                        <a:pt x="19" y="3"/>
                      </a:lnTo>
                      <a:lnTo>
                        <a:pt x="0" y="0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0" name="Freeform 153">
                  <a:extLst>
                    <a:ext uri="{FF2B5EF4-FFF2-40B4-BE49-F238E27FC236}">
                      <a16:creationId xmlns:a16="http://schemas.microsoft.com/office/drawing/2014/main" id="{E5ECBF66-480F-1647-BE04-B824281A859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3" y="2835"/>
                  <a:ext cx="55" cy="33"/>
                </a:xfrm>
                <a:custGeom>
                  <a:avLst/>
                  <a:gdLst>
                    <a:gd name="T0" fmla="*/ 0 w 23"/>
                    <a:gd name="T1" fmla="*/ 50 h 14"/>
                    <a:gd name="T2" fmla="*/ 132 w 23"/>
                    <a:gd name="T3" fmla="*/ 40 h 14"/>
                    <a:gd name="T4" fmla="*/ 132 w 23"/>
                    <a:gd name="T5" fmla="*/ 21 h 14"/>
                    <a:gd name="T6" fmla="*/ 0 w 23"/>
                    <a:gd name="T7" fmla="*/ 0 h 14"/>
                    <a:gd name="T8" fmla="*/ 0 w 23"/>
                    <a:gd name="T9" fmla="*/ 50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4"/>
                    <a:gd name="T17" fmla="*/ 23 w 23"/>
                    <a:gd name="T18" fmla="*/ 14 h 1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4">
                      <a:moveTo>
                        <a:pt x="0" y="9"/>
                      </a:moveTo>
                      <a:cubicBezTo>
                        <a:pt x="0" y="9"/>
                        <a:pt x="10" y="14"/>
                        <a:pt x="23" y="7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6" y="5"/>
                        <a:pt x="0" y="0"/>
                      </a:cubicBezTo>
                      <a:cubicBezTo>
                        <a:pt x="0" y="6"/>
                        <a:pt x="0" y="9"/>
                        <a:pt x="0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1" name="Freeform 154">
                  <a:extLst>
                    <a:ext uri="{FF2B5EF4-FFF2-40B4-BE49-F238E27FC236}">
                      <a16:creationId xmlns:a16="http://schemas.microsoft.com/office/drawing/2014/main" id="{C484D246-8B6A-B940-B3D4-ABF86E77E7A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832"/>
                  <a:ext cx="19" cy="3"/>
                </a:xfrm>
                <a:custGeom>
                  <a:avLst/>
                  <a:gdLst>
                    <a:gd name="T0" fmla="*/ 0 w 19"/>
                    <a:gd name="T1" fmla="*/ 0 h 3"/>
                    <a:gd name="T2" fmla="*/ 0 w 19"/>
                    <a:gd name="T3" fmla="*/ 0 h 3"/>
                    <a:gd name="T4" fmla="*/ 19 w 19"/>
                    <a:gd name="T5" fmla="*/ 3 h 3"/>
                    <a:gd name="T6" fmla="*/ 19 w 19"/>
                    <a:gd name="T7" fmla="*/ 3 h 3"/>
                    <a:gd name="T8" fmla="*/ 0 w 19"/>
                    <a:gd name="T9" fmla="*/ 0 h 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3"/>
                    <a:gd name="T17" fmla="*/ 19 w 19"/>
                    <a:gd name="T18" fmla="*/ 3 h 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3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9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2" name="Freeform 155">
                  <a:extLst>
                    <a:ext uri="{FF2B5EF4-FFF2-40B4-BE49-F238E27FC236}">
                      <a16:creationId xmlns:a16="http://schemas.microsoft.com/office/drawing/2014/main" id="{BC94CD21-3F04-CD4C-AB7A-AFCEFD450F8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3" y="2835"/>
                  <a:ext cx="55" cy="11"/>
                </a:xfrm>
                <a:custGeom>
                  <a:avLst/>
                  <a:gdLst>
                    <a:gd name="T0" fmla="*/ 0 w 23"/>
                    <a:gd name="T1" fmla="*/ 0 h 5"/>
                    <a:gd name="T2" fmla="*/ 132 w 23"/>
                    <a:gd name="T3" fmla="*/ 20 h 5"/>
                    <a:gd name="T4" fmla="*/ 132 w 23"/>
                    <a:gd name="T5" fmla="*/ 20 h 5"/>
                    <a:gd name="T6" fmla="*/ 33 w 23"/>
                    <a:gd name="T7" fmla="*/ 15 h 5"/>
                    <a:gd name="T8" fmla="*/ 0 w 23"/>
                    <a:gd name="T9" fmla="*/ 0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5"/>
                    <a:gd name="T17" fmla="*/ 23 w 23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13" y="5"/>
                        <a:pt x="6" y="3"/>
                      </a:cubicBezTo>
                      <a:cubicBezTo>
                        <a:pt x="0" y="2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3" name="Rectangle 156">
                  <a:extLst>
                    <a:ext uri="{FF2B5EF4-FFF2-40B4-BE49-F238E27FC236}">
                      <a16:creationId xmlns:a16="http://schemas.microsoft.com/office/drawing/2014/main" id="{EAEFDCCB-3692-FD4C-84AE-A5445582E36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308" y="2844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4" name="Freeform 157">
                  <a:extLst>
                    <a:ext uri="{FF2B5EF4-FFF2-40B4-BE49-F238E27FC236}">
                      <a16:creationId xmlns:a16="http://schemas.microsoft.com/office/drawing/2014/main" id="{6C7E4467-A518-474E-B2C7-8BEDD42FE4A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99"/>
                  <a:ext cx="95" cy="38"/>
                </a:xfrm>
                <a:custGeom>
                  <a:avLst/>
                  <a:gdLst>
                    <a:gd name="T0" fmla="*/ 0 w 95"/>
                    <a:gd name="T1" fmla="*/ 0 h 38"/>
                    <a:gd name="T2" fmla="*/ 95 w 95"/>
                    <a:gd name="T3" fmla="*/ 12 h 38"/>
                    <a:gd name="T4" fmla="*/ 95 w 95"/>
                    <a:gd name="T5" fmla="*/ 38 h 38"/>
                    <a:gd name="T6" fmla="*/ 0 w 95"/>
                    <a:gd name="T7" fmla="*/ 29 h 38"/>
                    <a:gd name="T8" fmla="*/ 0 w 95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5"/>
                    <a:gd name="T16" fmla="*/ 0 h 38"/>
                    <a:gd name="T17" fmla="*/ 95 w 95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5" h="38">
                      <a:moveTo>
                        <a:pt x="0" y="0"/>
                      </a:moveTo>
                      <a:lnTo>
                        <a:pt x="95" y="12"/>
                      </a:lnTo>
                      <a:lnTo>
                        <a:pt x="95" y="38"/>
                      </a:lnTo>
                      <a:lnTo>
                        <a:pt x="0" y="2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5" name="Freeform 158">
                  <a:extLst>
                    <a:ext uri="{FF2B5EF4-FFF2-40B4-BE49-F238E27FC236}">
                      <a16:creationId xmlns:a16="http://schemas.microsoft.com/office/drawing/2014/main" id="{A90ADCED-E4D5-4D48-BD75-85EED74B7DC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802"/>
                  <a:ext cx="19" cy="23"/>
                </a:xfrm>
                <a:custGeom>
                  <a:avLst/>
                  <a:gdLst>
                    <a:gd name="T0" fmla="*/ 0 w 19"/>
                    <a:gd name="T1" fmla="*/ 21 h 23"/>
                    <a:gd name="T2" fmla="*/ 19 w 19"/>
                    <a:gd name="T3" fmla="*/ 23 h 23"/>
                    <a:gd name="T4" fmla="*/ 19 w 19"/>
                    <a:gd name="T5" fmla="*/ 4 h 23"/>
                    <a:gd name="T6" fmla="*/ 0 w 19"/>
                    <a:gd name="T7" fmla="*/ 0 h 23"/>
                    <a:gd name="T8" fmla="*/ 0 w 19"/>
                    <a:gd name="T9" fmla="*/ 21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3"/>
                    <a:gd name="T17" fmla="*/ 19 w 19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3">
                      <a:moveTo>
                        <a:pt x="0" y="21"/>
                      </a:moveTo>
                      <a:lnTo>
                        <a:pt x="19" y="23"/>
                      </a:lnTo>
                      <a:lnTo>
                        <a:pt x="19" y="4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6" name="Freeform 159">
                  <a:extLst>
                    <a:ext uri="{FF2B5EF4-FFF2-40B4-BE49-F238E27FC236}">
                      <a16:creationId xmlns:a16="http://schemas.microsoft.com/office/drawing/2014/main" id="{C529CC1D-722E-6042-8C53-05DF72B39FD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3" y="2806"/>
                  <a:ext cx="55" cy="31"/>
                </a:xfrm>
                <a:custGeom>
                  <a:avLst/>
                  <a:gdLst>
                    <a:gd name="T0" fmla="*/ 0 w 23"/>
                    <a:gd name="T1" fmla="*/ 45 h 13"/>
                    <a:gd name="T2" fmla="*/ 132 w 23"/>
                    <a:gd name="T3" fmla="*/ 33 h 13"/>
                    <a:gd name="T4" fmla="*/ 132 w 23"/>
                    <a:gd name="T5" fmla="*/ 17 h 13"/>
                    <a:gd name="T6" fmla="*/ 0 w 23"/>
                    <a:gd name="T7" fmla="*/ 0 h 13"/>
                    <a:gd name="T8" fmla="*/ 0 w 23"/>
                    <a:gd name="T9" fmla="*/ 45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8"/>
                      </a:moveTo>
                      <a:cubicBezTo>
                        <a:pt x="0" y="8"/>
                        <a:pt x="10" y="13"/>
                        <a:pt x="23" y="6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6" y="4"/>
                        <a:pt x="0" y="0"/>
                      </a:cubicBezTo>
                      <a:cubicBezTo>
                        <a:pt x="0" y="5"/>
                        <a:pt x="0" y="8"/>
                        <a:pt x="0" y="8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7" name="Freeform 160">
                  <a:extLst>
                    <a:ext uri="{FF2B5EF4-FFF2-40B4-BE49-F238E27FC236}">
                      <a16:creationId xmlns:a16="http://schemas.microsoft.com/office/drawing/2014/main" id="{80C2718D-8C36-EB48-8400-2932F425A6E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802"/>
                  <a:ext cx="19" cy="4"/>
                </a:xfrm>
                <a:custGeom>
                  <a:avLst/>
                  <a:gdLst>
                    <a:gd name="T0" fmla="*/ 0 w 19"/>
                    <a:gd name="T1" fmla="*/ 0 h 4"/>
                    <a:gd name="T2" fmla="*/ 0 w 19"/>
                    <a:gd name="T3" fmla="*/ 0 h 4"/>
                    <a:gd name="T4" fmla="*/ 19 w 19"/>
                    <a:gd name="T5" fmla="*/ 2 h 4"/>
                    <a:gd name="T6" fmla="*/ 19 w 19"/>
                    <a:gd name="T7" fmla="*/ 4 h 4"/>
                    <a:gd name="T8" fmla="*/ 0 w 19"/>
                    <a:gd name="T9" fmla="*/ 0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4"/>
                    <a:gd name="T17" fmla="*/ 19 w 19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9" y="2"/>
                      </a:lnTo>
                      <a:lnTo>
                        <a:pt x="19" y="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8" name="Freeform 161">
                  <a:extLst>
                    <a:ext uri="{FF2B5EF4-FFF2-40B4-BE49-F238E27FC236}">
                      <a16:creationId xmlns:a16="http://schemas.microsoft.com/office/drawing/2014/main" id="{7E6B19F6-2EBE-2D4E-B746-D65B1A75EB5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3" y="2804"/>
                  <a:ext cx="55" cy="12"/>
                </a:xfrm>
                <a:custGeom>
                  <a:avLst/>
                  <a:gdLst>
                    <a:gd name="T0" fmla="*/ 0 w 23"/>
                    <a:gd name="T1" fmla="*/ 0 h 5"/>
                    <a:gd name="T2" fmla="*/ 132 w 23"/>
                    <a:gd name="T3" fmla="*/ 24 h 5"/>
                    <a:gd name="T4" fmla="*/ 132 w 23"/>
                    <a:gd name="T5" fmla="*/ 24 h 5"/>
                    <a:gd name="T6" fmla="*/ 33 w 23"/>
                    <a:gd name="T7" fmla="*/ 17 h 5"/>
                    <a:gd name="T8" fmla="*/ 0 w 23"/>
                    <a:gd name="T9" fmla="*/ 5 h 5"/>
                    <a:gd name="T10" fmla="*/ 0 w 23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5"/>
                    <a:gd name="T20" fmla="*/ 23 w 23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13" y="5"/>
                        <a:pt x="6" y="3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19" name="Rectangle 162">
                  <a:extLst>
                    <a:ext uri="{FF2B5EF4-FFF2-40B4-BE49-F238E27FC236}">
                      <a16:creationId xmlns:a16="http://schemas.microsoft.com/office/drawing/2014/main" id="{2FFBEF5C-A247-CD4B-AB43-8E72FBB3580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308" y="2813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0" name="Freeform 163">
                  <a:extLst>
                    <a:ext uri="{FF2B5EF4-FFF2-40B4-BE49-F238E27FC236}">
                      <a16:creationId xmlns:a16="http://schemas.microsoft.com/office/drawing/2014/main" id="{5E0FFE57-CDD4-784A-AB88-AEAC2E4AC85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68"/>
                  <a:ext cx="95" cy="41"/>
                </a:xfrm>
                <a:custGeom>
                  <a:avLst/>
                  <a:gdLst>
                    <a:gd name="T0" fmla="*/ 0 w 95"/>
                    <a:gd name="T1" fmla="*/ 0 h 41"/>
                    <a:gd name="T2" fmla="*/ 95 w 95"/>
                    <a:gd name="T3" fmla="*/ 12 h 41"/>
                    <a:gd name="T4" fmla="*/ 95 w 95"/>
                    <a:gd name="T5" fmla="*/ 41 h 41"/>
                    <a:gd name="T6" fmla="*/ 0 w 95"/>
                    <a:gd name="T7" fmla="*/ 29 h 41"/>
                    <a:gd name="T8" fmla="*/ 0 w 95"/>
                    <a:gd name="T9" fmla="*/ 0 h 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5"/>
                    <a:gd name="T16" fmla="*/ 0 h 41"/>
                    <a:gd name="T17" fmla="*/ 95 w 95"/>
                    <a:gd name="T18" fmla="*/ 41 h 4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5" h="41">
                      <a:moveTo>
                        <a:pt x="0" y="0"/>
                      </a:moveTo>
                      <a:lnTo>
                        <a:pt x="95" y="12"/>
                      </a:lnTo>
                      <a:lnTo>
                        <a:pt x="95" y="41"/>
                      </a:lnTo>
                      <a:lnTo>
                        <a:pt x="0" y="2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1" name="Freeform 164">
                  <a:extLst>
                    <a:ext uri="{FF2B5EF4-FFF2-40B4-BE49-F238E27FC236}">
                      <a16:creationId xmlns:a16="http://schemas.microsoft.com/office/drawing/2014/main" id="{EA3881DD-C997-DB4F-905C-E7BD192EA9B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73"/>
                  <a:ext cx="19" cy="21"/>
                </a:xfrm>
                <a:custGeom>
                  <a:avLst/>
                  <a:gdLst>
                    <a:gd name="T0" fmla="*/ 0 w 19"/>
                    <a:gd name="T1" fmla="*/ 21 h 21"/>
                    <a:gd name="T2" fmla="*/ 19 w 19"/>
                    <a:gd name="T3" fmla="*/ 21 h 21"/>
                    <a:gd name="T4" fmla="*/ 19 w 19"/>
                    <a:gd name="T5" fmla="*/ 3 h 21"/>
                    <a:gd name="T6" fmla="*/ 0 w 19"/>
                    <a:gd name="T7" fmla="*/ 0 h 21"/>
                    <a:gd name="T8" fmla="*/ 0 w 19"/>
                    <a:gd name="T9" fmla="*/ 21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1"/>
                    <a:gd name="T17" fmla="*/ 19 w 19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1">
                      <a:moveTo>
                        <a:pt x="0" y="21"/>
                      </a:moveTo>
                      <a:lnTo>
                        <a:pt x="19" y="21"/>
                      </a:lnTo>
                      <a:lnTo>
                        <a:pt x="19" y="3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2" name="Freeform 165">
                  <a:extLst>
                    <a:ext uri="{FF2B5EF4-FFF2-40B4-BE49-F238E27FC236}">
                      <a16:creationId xmlns:a16="http://schemas.microsoft.com/office/drawing/2014/main" id="{BCC4A732-5BFD-F443-8FDF-22A1D526AA5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3" y="2776"/>
                  <a:ext cx="55" cy="30"/>
                </a:xfrm>
                <a:custGeom>
                  <a:avLst/>
                  <a:gdLst>
                    <a:gd name="T0" fmla="*/ 0 w 23"/>
                    <a:gd name="T1" fmla="*/ 42 h 13"/>
                    <a:gd name="T2" fmla="*/ 132 w 23"/>
                    <a:gd name="T3" fmla="*/ 37 h 13"/>
                    <a:gd name="T4" fmla="*/ 132 w 23"/>
                    <a:gd name="T5" fmla="*/ 16 h 13"/>
                    <a:gd name="T6" fmla="*/ 0 w 23"/>
                    <a:gd name="T7" fmla="*/ 0 h 13"/>
                    <a:gd name="T8" fmla="*/ 0 w 23"/>
                    <a:gd name="T9" fmla="*/ 42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8"/>
                      </a:moveTo>
                      <a:cubicBezTo>
                        <a:pt x="0" y="8"/>
                        <a:pt x="10" y="13"/>
                        <a:pt x="23" y="7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6" y="4"/>
                        <a:pt x="0" y="0"/>
                      </a:cubicBezTo>
                      <a:cubicBezTo>
                        <a:pt x="0" y="6"/>
                        <a:pt x="0" y="8"/>
                        <a:pt x="0" y="8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3" name="Freeform 166">
                  <a:extLst>
                    <a:ext uri="{FF2B5EF4-FFF2-40B4-BE49-F238E27FC236}">
                      <a16:creationId xmlns:a16="http://schemas.microsoft.com/office/drawing/2014/main" id="{D52E9448-D42B-7844-9965-FDE8412D524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71"/>
                  <a:ext cx="19" cy="5"/>
                </a:xfrm>
                <a:custGeom>
                  <a:avLst/>
                  <a:gdLst>
                    <a:gd name="T0" fmla="*/ 0 w 19"/>
                    <a:gd name="T1" fmla="*/ 2 h 5"/>
                    <a:gd name="T2" fmla="*/ 0 w 19"/>
                    <a:gd name="T3" fmla="*/ 0 h 5"/>
                    <a:gd name="T4" fmla="*/ 19 w 19"/>
                    <a:gd name="T5" fmla="*/ 2 h 5"/>
                    <a:gd name="T6" fmla="*/ 19 w 19"/>
                    <a:gd name="T7" fmla="*/ 5 h 5"/>
                    <a:gd name="T8" fmla="*/ 0 w 19"/>
                    <a:gd name="T9" fmla="*/ 2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5"/>
                    <a:gd name="T17" fmla="*/ 19 w 19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5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9" y="2"/>
                      </a:lnTo>
                      <a:lnTo>
                        <a:pt x="19" y="5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4" name="Freeform 167">
                  <a:extLst>
                    <a:ext uri="{FF2B5EF4-FFF2-40B4-BE49-F238E27FC236}">
                      <a16:creationId xmlns:a16="http://schemas.microsoft.com/office/drawing/2014/main" id="{A56041B5-A492-6241-8D1E-56075EE8F17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3" y="2773"/>
                  <a:ext cx="55" cy="12"/>
                </a:xfrm>
                <a:custGeom>
                  <a:avLst/>
                  <a:gdLst>
                    <a:gd name="T0" fmla="*/ 0 w 23"/>
                    <a:gd name="T1" fmla="*/ 0 h 5"/>
                    <a:gd name="T2" fmla="*/ 132 w 23"/>
                    <a:gd name="T3" fmla="*/ 24 h 5"/>
                    <a:gd name="T4" fmla="*/ 132 w 23"/>
                    <a:gd name="T5" fmla="*/ 24 h 5"/>
                    <a:gd name="T6" fmla="*/ 33 w 23"/>
                    <a:gd name="T7" fmla="*/ 24 h 5"/>
                    <a:gd name="T8" fmla="*/ 0 w 23"/>
                    <a:gd name="T9" fmla="*/ 5 h 5"/>
                    <a:gd name="T10" fmla="*/ 0 w 23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5"/>
                    <a:gd name="T20" fmla="*/ 23 w 23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3" y="5"/>
                        <a:pt x="23" y="4"/>
                        <a:pt x="23" y="4"/>
                      </a:cubicBezTo>
                      <a:cubicBezTo>
                        <a:pt x="23" y="4"/>
                        <a:pt x="13" y="5"/>
                        <a:pt x="6" y="4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5" name="Freeform 168">
                  <a:extLst>
                    <a:ext uri="{FF2B5EF4-FFF2-40B4-BE49-F238E27FC236}">
                      <a16:creationId xmlns:a16="http://schemas.microsoft.com/office/drawing/2014/main" id="{E8593850-B4A9-FF43-A880-10B5D1AAF55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08" y="2785"/>
                  <a:ext cx="2" cy="7"/>
                </a:xfrm>
                <a:custGeom>
                  <a:avLst/>
                  <a:gdLst>
                    <a:gd name="T0" fmla="*/ 2 w 2"/>
                    <a:gd name="T1" fmla="*/ 5 h 7"/>
                    <a:gd name="T2" fmla="*/ 0 w 2"/>
                    <a:gd name="T3" fmla="*/ 7 h 7"/>
                    <a:gd name="T4" fmla="*/ 0 w 2"/>
                    <a:gd name="T5" fmla="*/ 0 h 7"/>
                    <a:gd name="T6" fmla="*/ 2 w 2"/>
                    <a:gd name="T7" fmla="*/ 0 h 7"/>
                    <a:gd name="T8" fmla="*/ 2 w 2"/>
                    <a:gd name="T9" fmla="*/ 5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"/>
                    <a:gd name="T16" fmla="*/ 0 h 7"/>
                    <a:gd name="T17" fmla="*/ 2 w 2"/>
                    <a:gd name="T18" fmla="*/ 7 h 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" h="7">
                      <a:moveTo>
                        <a:pt x="2" y="5"/>
                      </a:moveTo>
                      <a:lnTo>
                        <a:pt x="0" y="7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5"/>
                      </a:lnTo>
                      <a:close/>
                    </a:path>
                  </a:pathLst>
                </a:custGeom>
                <a:solidFill>
                  <a:srgbClr val="D2DAE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6" name="Freeform 169">
                  <a:extLst>
                    <a:ext uri="{FF2B5EF4-FFF2-40B4-BE49-F238E27FC236}">
                      <a16:creationId xmlns:a16="http://schemas.microsoft.com/office/drawing/2014/main" id="{398F531F-5ED0-3346-AD6E-EC9CC81802A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40"/>
                  <a:ext cx="95" cy="38"/>
                </a:xfrm>
                <a:custGeom>
                  <a:avLst/>
                  <a:gdLst>
                    <a:gd name="T0" fmla="*/ 0 w 95"/>
                    <a:gd name="T1" fmla="*/ 0 h 38"/>
                    <a:gd name="T2" fmla="*/ 95 w 95"/>
                    <a:gd name="T3" fmla="*/ 10 h 38"/>
                    <a:gd name="T4" fmla="*/ 95 w 95"/>
                    <a:gd name="T5" fmla="*/ 38 h 38"/>
                    <a:gd name="T6" fmla="*/ 0 w 95"/>
                    <a:gd name="T7" fmla="*/ 26 h 38"/>
                    <a:gd name="T8" fmla="*/ 0 w 95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5"/>
                    <a:gd name="T16" fmla="*/ 0 h 38"/>
                    <a:gd name="T17" fmla="*/ 95 w 95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5" h="38">
                      <a:moveTo>
                        <a:pt x="0" y="0"/>
                      </a:moveTo>
                      <a:lnTo>
                        <a:pt x="95" y="10"/>
                      </a:lnTo>
                      <a:lnTo>
                        <a:pt x="95" y="38"/>
                      </a:lnTo>
                      <a:lnTo>
                        <a:pt x="0" y="2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7" name="Freeform 170">
                  <a:extLst>
                    <a:ext uri="{FF2B5EF4-FFF2-40B4-BE49-F238E27FC236}">
                      <a16:creationId xmlns:a16="http://schemas.microsoft.com/office/drawing/2014/main" id="{C68EB84B-C0CD-2742-97DD-32D4B1A3ED5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42"/>
                  <a:ext cx="19" cy="24"/>
                </a:xfrm>
                <a:custGeom>
                  <a:avLst/>
                  <a:gdLst>
                    <a:gd name="T0" fmla="*/ 0 w 19"/>
                    <a:gd name="T1" fmla="*/ 22 h 24"/>
                    <a:gd name="T2" fmla="*/ 19 w 19"/>
                    <a:gd name="T3" fmla="*/ 24 h 24"/>
                    <a:gd name="T4" fmla="*/ 17 w 19"/>
                    <a:gd name="T5" fmla="*/ 3 h 24"/>
                    <a:gd name="T6" fmla="*/ 0 w 19"/>
                    <a:gd name="T7" fmla="*/ 0 h 24"/>
                    <a:gd name="T8" fmla="*/ 0 w 19"/>
                    <a:gd name="T9" fmla="*/ 22 h 2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4"/>
                    <a:gd name="T17" fmla="*/ 19 w 19"/>
                    <a:gd name="T18" fmla="*/ 24 h 2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4">
                      <a:moveTo>
                        <a:pt x="0" y="22"/>
                      </a:moveTo>
                      <a:lnTo>
                        <a:pt x="19" y="24"/>
                      </a:lnTo>
                      <a:lnTo>
                        <a:pt x="17" y="3"/>
                      </a:lnTo>
                      <a:lnTo>
                        <a:pt x="0" y="0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8" name="Freeform 171">
                  <a:extLst>
                    <a:ext uri="{FF2B5EF4-FFF2-40B4-BE49-F238E27FC236}">
                      <a16:creationId xmlns:a16="http://schemas.microsoft.com/office/drawing/2014/main" id="{84954FC4-4FD2-5F43-AEAF-3EB2647AE15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1" y="2745"/>
                  <a:ext cx="57" cy="31"/>
                </a:xfrm>
                <a:custGeom>
                  <a:avLst/>
                  <a:gdLst>
                    <a:gd name="T0" fmla="*/ 5 w 24"/>
                    <a:gd name="T1" fmla="*/ 50 h 13"/>
                    <a:gd name="T2" fmla="*/ 135 w 24"/>
                    <a:gd name="T3" fmla="*/ 41 h 13"/>
                    <a:gd name="T4" fmla="*/ 135 w 24"/>
                    <a:gd name="T5" fmla="*/ 24 h 13"/>
                    <a:gd name="T6" fmla="*/ 0 w 24"/>
                    <a:gd name="T7" fmla="*/ 0 h 13"/>
                    <a:gd name="T8" fmla="*/ 5 w 24"/>
                    <a:gd name="T9" fmla="*/ 50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13"/>
                    <a:gd name="T17" fmla="*/ 24 w 2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13">
                      <a:moveTo>
                        <a:pt x="1" y="9"/>
                      </a:moveTo>
                      <a:cubicBezTo>
                        <a:pt x="1" y="9"/>
                        <a:pt x="11" y="13"/>
                        <a:pt x="24" y="7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4" y="4"/>
                        <a:pt x="6" y="5"/>
                        <a:pt x="0" y="0"/>
                      </a:cubicBezTo>
                      <a:cubicBezTo>
                        <a:pt x="1" y="6"/>
                        <a:pt x="1" y="9"/>
                        <a:pt x="1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29" name="Freeform 172">
                  <a:extLst>
                    <a:ext uri="{FF2B5EF4-FFF2-40B4-BE49-F238E27FC236}">
                      <a16:creationId xmlns:a16="http://schemas.microsoft.com/office/drawing/2014/main" id="{5F932C24-12EB-114C-A486-9910EE7113F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40"/>
                  <a:ext cx="19" cy="5"/>
                </a:xfrm>
                <a:custGeom>
                  <a:avLst/>
                  <a:gdLst>
                    <a:gd name="T0" fmla="*/ 0 w 19"/>
                    <a:gd name="T1" fmla="*/ 2 h 5"/>
                    <a:gd name="T2" fmla="*/ 0 w 19"/>
                    <a:gd name="T3" fmla="*/ 0 h 5"/>
                    <a:gd name="T4" fmla="*/ 19 w 19"/>
                    <a:gd name="T5" fmla="*/ 5 h 5"/>
                    <a:gd name="T6" fmla="*/ 17 w 19"/>
                    <a:gd name="T7" fmla="*/ 5 h 5"/>
                    <a:gd name="T8" fmla="*/ 0 w 19"/>
                    <a:gd name="T9" fmla="*/ 2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5"/>
                    <a:gd name="T17" fmla="*/ 19 w 19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5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9" y="5"/>
                      </a:lnTo>
                      <a:lnTo>
                        <a:pt x="17" y="5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0" name="Freeform 173">
                  <a:extLst>
                    <a:ext uri="{FF2B5EF4-FFF2-40B4-BE49-F238E27FC236}">
                      <a16:creationId xmlns:a16="http://schemas.microsoft.com/office/drawing/2014/main" id="{790E8C2B-B026-4E40-A1C2-370A88C855A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1" y="2745"/>
                  <a:ext cx="57" cy="9"/>
                </a:xfrm>
                <a:custGeom>
                  <a:avLst/>
                  <a:gdLst>
                    <a:gd name="T0" fmla="*/ 5 w 24"/>
                    <a:gd name="T1" fmla="*/ 0 h 4"/>
                    <a:gd name="T2" fmla="*/ 135 w 24"/>
                    <a:gd name="T3" fmla="*/ 16 h 4"/>
                    <a:gd name="T4" fmla="*/ 135 w 24"/>
                    <a:gd name="T5" fmla="*/ 20 h 4"/>
                    <a:gd name="T6" fmla="*/ 40 w 24"/>
                    <a:gd name="T7" fmla="*/ 16 h 4"/>
                    <a:gd name="T8" fmla="*/ 0 w 24"/>
                    <a:gd name="T9" fmla="*/ 0 h 4"/>
                    <a:gd name="T10" fmla="*/ 5 w 24"/>
                    <a:gd name="T11" fmla="*/ 0 h 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4"/>
                    <a:gd name="T20" fmla="*/ 24 w 24"/>
                    <a:gd name="T21" fmla="*/ 4 h 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4">
                      <a:moveTo>
                        <a:pt x="1" y="0"/>
                      </a:moveTo>
                      <a:cubicBezTo>
                        <a:pt x="1" y="0"/>
                        <a:pt x="7" y="4"/>
                        <a:pt x="24" y="3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4" y="4"/>
                        <a:pt x="14" y="4"/>
                        <a:pt x="7" y="3"/>
                      </a:cubicBezTo>
                      <a:cubicBezTo>
                        <a:pt x="1" y="1"/>
                        <a:pt x="0" y="0"/>
                        <a:pt x="0" y="0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1" name="Freeform 174">
                  <a:extLst>
                    <a:ext uri="{FF2B5EF4-FFF2-40B4-BE49-F238E27FC236}">
                      <a16:creationId xmlns:a16="http://schemas.microsoft.com/office/drawing/2014/main" id="{A078AF63-CB61-2C4D-B163-7BF9A93C43F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08" y="2754"/>
                  <a:ext cx="2" cy="7"/>
                </a:xfrm>
                <a:custGeom>
                  <a:avLst/>
                  <a:gdLst>
                    <a:gd name="T0" fmla="*/ 2 w 2"/>
                    <a:gd name="T1" fmla="*/ 5 h 7"/>
                    <a:gd name="T2" fmla="*/ 0 w 2"/>
                    <a:gd name="T3" fmla="*/ 7 h 7"/>
                    <a:gd name="T4" fmla="*/ 0 w 2"/>
                    <a:gd name="T5" fmla="*/ 0 h 7"/>
                    <a:gd name="T6" fmla="*/ 2 w 2"/>
                    <a:gd name="T7" fmla="*/ 0 h 7"/>
                    <a:gd name="T8" fmla="*/ 2 w 2"/>
                    <a:gd name="T9" fmla="*/ 5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"/>
                    <a:gd name="T16" fmla="*/ 0 h 7"/>
                    <a:gd name="T17" fmla="*/ 2 w 2"/>
                    <a:gd name="T18" fmla="*/ 7 h 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" h="7">
                      <a:moveTo>
                        <a:pt x="2" y="5"/>
                      </a:moveTo>
                      <a:lnTo>
                        <a:pt x="0" y="7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5"/>
                      </a:lnTo>
                      <a:close/>
                    </a:path>
                  </a:pathLst>
                </a:custGeom>
                <a:solidFill>
                  <a:srgbClr val="D2DAE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2" name="Freeform 175">
                  <a:extLst>
                    <a:ext uri="{FF2B5EF4-FFF2-40B4-BE49-F238E27FC236}">
                      <a16:creationId xmlns:a16="http://schemas.microsoft.com/office/drawing/2014/main" id="{8D9A9F02-B50D-0042-BFF0-16611183715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09"/>
                  <a:ext cx="95" cy="38"/>
                </a:xfrm>
                <a:custGeom>
                  <a:avLst/>
                  <a:gdLst>
                    <a:gd name="T0" fmla="*/ 0 w 95"/>
                    <a:gd name="T1" fmla="*/ 0 h 38"/>
                    <a:gd name="T2" fmla="*/ 95 w 95"/>
                    <a:gd name="T3" fmla="*/ 10 h 38"/>
                    <a:gd name="T4" fmla="*/ 92 w 95"/>
                    <a:gd name="T5" fmla="*/ 38 h 38"/>
                    <a:gd name="T6" fmla="*/ 0 w 95"/>
                    <a:gd name="T7" fmla="*/ 29 h 38"/>
                    <a:gd name="T8" fmla="*/ 0 w 95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5"/>
                    <a:gd name="T16" fmla="*/ 0 h 38"/>
                    <a:gd name="T17" fmla="*/ 95 w 95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5" h="38">
                      <a:moveTo>
                        <a:pt x="0" y="0"/>
                      </a:moveTo>
                      <a:lnTo>
                        <a:pt x="95" y="10"/>
                      </a:lnTo>
                      <a:lnTo>
                        <a:pt x="92" y="38"/>
                      </a:lnTo>
                      <a:lnTo>
                        <a:pt x="0" y="2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3" name="Freeform 176">
                  <a:extLst>
                    <a:ext uri="{FF2B5EF4-FFF2-40B4-BE49-F238E27FC236}">
                      <a16:creationId xmlns:a16="http://schemas.microsoft.com/office/drawing/2014/main" id="{E16B1ACB-14E3-6444-99FD-F8C89F39066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12"/>
                  <a:ext cx="17" cy="23"/>
                </a:xfrm>
                <a:custGeom>
                  <a:avLst/>
                  <a:gdLst>
                    <a:gd name="T0" fmla="*/ 0 w 17"/>
                    <a:gd name="T1" fmla="*/ 21 h 23"/>
                    <a:gd name="T2" fmla="*/ 17 w 17"/>
                    <a:gd name="T3" fmla="*/ 23 h 23"/>
                    <a:gd name="T4" fmla="*/ 17 w 17"/>
                    <a:gd name="T5" fmla="*/ 2 h 23"/>
                    <a:gd name="T6" fmla="*/ 0 w 17"/>
                    <a:gd name="T7" fmla="*/ 0 h 23"/>
                    <a:gd name="T8" fmla="*/ 0 w 17"/>
                    <a:gd name="T9" fmla="*/ 21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23"/>
                    <a:gd name="T17" fmla="*/ 17 w 17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23">
                      <a:moveTo>
                        <a:pt x="0" y="21"/>
                      </a:moveTo>
                      <a:lnTo>
                        <a:pt x="17" y="23"/>
                      </a:lnTo>
                      <a:lnTo>
                        <a:pt x="17" y="2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4" name="Freeform 177">
                  <a:extLst>
                    <a:ext uri="{FF2B5EF4-FFF2-40B4-BE49-F238E27FC236}">
                      <a16:creationId xmlns:a16="http://schemas.microsoft.com/office/drawing/2014/main" id="{A2EA19C0-09B0-6B41-9FEA-518533828F3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1" y="2714"/>
                  <a:ext cx="57" cy="31"/>
                </a:xfrm>
                <a:custGeom>
                  <a:avLst/>
                  <a:gdLst>
                    <a:gd name="T0" fmla="*/ 0 w 24"/>
                    <a:gd name="T1" fmla="*/ 50 h 13"/>
                    <a:gd name="T2" fmla="*/ 135 w 24"/>
                    <a:gd name="T3" fmla="*/ 41 h 13"/>
                    <a:gd name="T4" fmla="*/ 135 w 24"/>
                    <a:gd name="T5" fmla="*/ 24 h 13"/>
                    <a:gd name="T6" fmla="*/ 0 w 24"/>
                    <a:gd name="T7" fmla="*/ 0 h 13"/>
                    <a:gd name="T8" fmla="*/ 0 w 24"/>
                    <a:gd name="T9" fmla="*/ 50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13"/>
                    <a:gd name="T17" fmla="*/ 24 w 2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13">
                      <a:moveTo>
                        <a:pt x="0" y="9"/>
                      </a:moveTo>
                      <a:cubicBezTo>
                        <a:pt x="0" y="9"/>
                        <a:pt x="11" y="13"/>
                        <a:pt x="24" y="7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4" y="4"/>
                        <a:pt x="6" y="5"/>
                        <a:pt x="0" y="0"/>
                      </a:cubicBezTo>
                      <a:cubicBezTo>
                        <a:pt x="0" y="6"/>
                        <a:pt x="0" y="9"/>
                        <a:pt x="0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5" name="Freeform 178">
                  <a:extLst>
                    <a:ext uri="{FF2B5EF4-FFF2-40B4-BE49-F238E27FC236}">
                      <a16:creationId xmlns:a16="http://schemas.microsoft.com/office/drawing/2014/main" id="{8C0E7634-6C33-3448-BB9B-A8DA738E3FC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34" y="2712"/>
                  <a:ext cx="19" cy="2"/>
                </a:xfrm>
                <a:custGeom>
                  <a:avLst/>
                  <a:gdLst>
                    <a:gd name="T0" fmla="*/ 0 w 19"/>
                    <a:gd name="T1" fmla="*/ 0 h 2"/>
                    <a:gd name="T2" fmla="*/ 0 w 19"/>
                    <a:gd name="T3" fmla="*/ 0 h 2"/>
                    <a:gd name="T4" fmla="*/ 19 w 19"/>
                    <a:gd name="T5" fmla="*/ 2 h 2"/>
                    <a:gd name="T6" fmla="*/ 17 w 19"/>
                    <a:gd name="T7" fmla="*/ 2 h 2"/>
                    <a:gd name="T8" fmla="*/ 0 w 19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"/>
                    <a:gd name="T17" fmla="*/ 19 w 19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9" y="2"/>
                      </a:lnTo>
                      <a:lnTo>
                        <a:pt x="17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6" name="Freeform 179">
                  <a:extLst>
                    <a:ext uri="{FF2B5EF4-FFF2-40B4-BE49-F238E27FC236}">
                      <a16:creationId xmlns:a16="http://schemas.microsoft.com/office/drawing/2014/main" id="{33D1291D-116F-8445-A0A8-1D3FD4694EB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251" y="2714"/>
                  <a:ext cx="57" cy="12"/>
                </a:xfrm>
                <a:custGeom>
                  <a:avLst/>
                  <a:gdLst>
                    <a:gd name="T0" fmla="*/ 5 w 24"/>
                    <a:gd name="T1" fmla="*/ 0 h 5"/>
                    <a:gd name="T2" fmla="*/ 135 w 24"/>
                    <a:gd name="T3" fmla="*/ 24 h 5"/>
                    <a:gd name="T4" fmla="*/ 135 w 24"/>
                    <a:gd name="T5" fmla="*/ 24 h 5"/>
                    <a:gd name="T6" fmla="*/ 40 w 24"/>
                    <a:gd name="T7" fmla="*/ 17 h 5"/>
                    <a:gd name="T8" fmla="*/ 0 w 24"/>
                    <a:gd name="T9" fmla="*/ 0 h 5"/>
                    <a:gd name="T10" fmla="*/ 5 w 24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5"/>
                    <a:gd name="T20" fmla="*/ 24 w 24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5">
                      <a:moveTo>
                        <a:pt x="1" y="0"/>
                      </a:moveTo>
                      <a:cubicBezTo>
                        <a:pt x="1" y="0"/>
                        <a:pt x="7" y="5"/>
                        <a:pt x="24" y="4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4" y="4"/>
                        <a:pt x="14" y="5"/>
                        <a:pt x="7" y="3"/>
                      </a:cubicBezTo>
                      <a:cubicBezTo>
                        <a:pt x="1" y="2"/>
                        <a:pt x="0" y="0"/>
                        <a:pt x="0" y="0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7" name="Rectangle 180">
                  <a:extLst>
                    <a:ext uri="{FF2B5EF4-FFF2-40B4-BE49-F238E27FC236}">
                      <a16:creationId xmlns:a16="http://schemas.microsoft.com/office/drawing/2014/main" id="{39EE020A-73FD-CC4B-9C24-68D3BA1D9C5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308" y="2724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8" name="Freeform 181">
                  <a:extLst>
                    <a:ext uri="{FF2B5EF4-FFF2-40B4-BE49-F238E27FC236}">
                      <a16:creationId xmlns:a16="http://schemas.microsoft.com/office/drawing/2014/main" id="{1B3B8E32-7DE3-D347-8D29-46292798787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842"/>
                  <a:ext cx="92" cy="37"/>
                </a:xfrm>
                <a:custGeom>
                  <a:avLst/>
                  <a:gdLst>
                    <a:gd name="T0" fmla="*/ 0 w 92"/>
                    <a:gd name="T1" fmla="*/ 0 h 37"/>
                    <a:gd name="T2" fmla="*/ 92 w 92"/>
                    <a:gd name="T3" fmla="*/ 9 h 37"/>
                    <a:gd name="T4" fmla="*/ 92 w 92"/>
                    <a:gd name="T5" fmla="*/ 37 h 37"/>
                    <a:gd name="T6" fmla="*/ 0 w 92"/>
                    <a:gd name="T7" fmla="*/ 26 h 37"/>
                    <a:gd name="T8" fmla="*/ 0 w 92"/>
                    <a:gd name="T9" fmla="*/ 0 h 3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37"/>
                    <a:gd name="T17" fmla="*/ 92 w 92"/>
                    <a:gd name="T18" fmla="*/ 37 h 3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37">
                      <a:moveTo>
                        <a:pt x="0" y="0"/>
                      </a:moveTo>
                      <a:lnTo>
                        <a:pt x="92" y="9"/>
                      </a:lnTo>
                      <a:lnTo>
                        <a:pt x="92" y="37"/>
                      </a:lnTo>
                      <a:lnTo>
                        <a:pt x="0" y="2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39" name="Freeform 182">
                  <a:extLst>
                    <a:ext uri="{FF2B5EF4-FFF2-40B4-BE49-F238E27FC236}">
                      <a16:creationId xmlns:a16="http://schemas.microsoft.com/office/drawing/2014/main" id="{1DA233F8-89C4-334B-82BB-8F68B0F5A95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844"/>
                  <a:ext cx="17" cy="24"/>
                </a:xfrm>
                <a:custGeom>
                  <a:avLst/>
                  <a:gdLst>
                    <a:gd name="T0" fmla="*/ 0 w 17"/>
                    <a:gd name="T1" fmla="*/ 21 h 24"/>
                    <a:gd name="T2" fmla="*/ 17 w 17"/>
                    <a:gd name="T3" fmla="*/ 24 h 24"/>
                    <a:gd name="T4" fmla="*/ 17 w 17"/>
                    <a:gd name="T5" fmla="*/ 2 h 24"/>
                    <a:gd name="T6" fmla="*/ 0 w 17"/>
                    <a:gd name="T7" fmla="*/ 0 h 24"/>
                    <a:gd name="T8" fmla="*/ 0 w 17"/>
                    <a:gd name="T9" fmla="*/ 21 h 2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24"/>
                    <a:gd name="T17" fmla="*/ 17 w 17"/>
                    <a:gd name="T18" fmla="*/ 24 h 2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24">
                      <a:moveTo>
                        <a:pt x="0" y="21"/>
                      </a:moveTo>
                      <a:lnTo>
                        <a:pt x="17" y="24"/>
                      </a:lnTo>
                      <a:lnTo>
                        <a:pt x="17" y="2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0" name="Freeform 183">
                  <a:extLst>
                    <a:ext uri="{FF2B5EF4-FFF2-40B4-BE49-F238E27FC236}">
                      <a16:creationId xmlns:a16="http://schemas.microsoft.com/office/drawing/2014/main" id="{BBD0B990-966A-6F41-95D5-12B690E8CD6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846"/>
                  <a:ext cx="54" cy="31"/>
                </a:xfrm>
                <a:custGeom>
                  <a:avLst/>
                  <a:gdLst>
                    <a:gd name="T0" fmla="*/ 0 w 23"/>
                    <a:gd name="T1" fmla="*/ 50 h 13"/>
                    <a:gd name="T2" fmla="*/ 127 w 23"/>
                    <a:gd name="T3" fmla="*/ 41 h 13"/>
                    <a:gd name="T4" fmla="*/ 127 w 23"/>
                    <a:gd name="T5" fmla="*/ 24 h 13"/>
                    <a:gd name="T6" fmla="*/ 0 w 23"/>
                    <a:gd name="T7" fmla="*/ 0 h 13"/>
                    <a:gd name="T8" fmla="*/ 0 w 23"/>
                    <a:gd name="T9" fmla="*/ 50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9"/>
                      </a:moveTo>
                      <a:cubicBezTo>
                        <a:pt x="0" y="9"/>
                        <a:pt x="10" y="13"/>
                        <a:pt x="23" y="7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6" y="5"/>
                        <a:pt x="0" y="0"/>
                      </a:cubicBezTo>
                      <a:cubicBezTo>
                        <a:pt x="0" y="6"/>
                        <a:pt x="0" y="9"/>
                        <a:pt x="0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1" name="Freeform 184">
                  <a:extLst>
                    <a:ext uri="{FF2B5EF4-FFF2-40B4-BE49-F238E27FC236}">
                      <a16:creationId xmlns:a16="http://schemas.microsoft.com/office/drawing/2014/main" id="{9568E59C-4CCA-FA46-BC94-D9A55E4EB69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842"/>
                  <a:ext cx="17" cy="4"/>
                </a:xfrm>
                <a:custGeom>
                  <a:avLst/>
                  <a:gdLst>
                    <a:gd name="T0" fmla="*/ 0 w 17"/>
                    <a:gd name="T1" fmla="*/ 2 h 4"/>
                    <a:gd name="T2" fmla="*/ 0 w 17"/>
                    <a:gd name="T3" fmla="*/ 0 h 4"/>
                    <a:gd name="T4" fmla="*/ 17 w 17"/>
                    <a:gd name="T5" fmla="*/ 4 h 4"/>
                    <a:gd name="T6" fmla="*/ 17 w 17"/>
                    <a:gd name="T7" fmla="*/ 4 h 4"/>
                    <a:gd name="T8" fmla="*/ 0 w 17"/>
                    <a:gd name="T9" fmla="*/ 2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4"/>
                    <a:gd name="T17" fmla="*/ 17 w 17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4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7" y="4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2" name="Freeform 185">
                  <a:extLst>
                    <a:ext uri="{FF2B5EF4-FFF2-40B4-BE49-F238E27FC236}">
                      <a16:creationId xmlns:a16="http://schemas.microsoft.com/office/drawing/2014/main" id="{3A9B0F1C-8E4F-3546-85E4-942A1F6B361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846"/>
                  <a:ext cx="54" cy="10"/>
                </a:xfrm>
                <a:custGeom>
                  <a:avLst/>
                  <a:gdLst>
                    <a:gd name="T0" fmla="*/ 0 w 23"/>
                    <a:gd name="T1" fmla="*/ 0 h 4"/>
                    <a:gd name="T2" fmla="*/ 127 w 23"/>
                    <a:gd name="T3" fmla="*/ 17 h 4"/>
                    <a:gd name="T4" fmla="*/ 127 w 23"/>
                    <a:gd name="T5" fmla="*/ 25 h 4"/>
                    <a:gd name="T6" fmla="*/ 38 w 23"/>
                    <a:gd name="T7" fmla="*/ 17 h 4"/>
                    <a:gd name="T8" fmla="*/ 0 w 23"/>
                    <a:gd name="T9" fmla="*/ 0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4"/>
                    <a:gd name="T17" fmla="*/ 23 w 23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4">
                      <a:moveTo>
                        <a:pt x="0" y="0"/>
                      </a:moveTo>
                      <a:cubicBezTo>
                        <a:pt x="0" y="0"/>
                        <a:pt x="6" y="4"/>
                        <a:pt x="23" y="3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13" y="4"/>
                        <a:pt x="7" y="3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3" name="Rectangle 186">
                  <a:extLst>
                    <a:ext uri="{FF2B5EF4-FFF2-40B4-BE49-F238E27FC236}">
                      <a16:creationId xmlns:a16="http://schemas.microsoft.com/office/drawing/2014/main" id="{E5C84C75-B6C9-C145-AEF4-CC5C2BB76CE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02" y="2856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4" name="Freeform 187">
                  <a:extLst>
                    <a:ext uri="{FF2B5EF4-FFF2-40B4-BE49-F238E27FC236}">
                      <a16:creationId xmlns:a16="http://schemas.microsoft.com/office/drawing/2014/main" id="{1D66C877-AF69-4841-8CC7-C87A999D27F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811"/>
                  <a:ext cx="92" cy="38"/>
                </a:xfrm>
                <a:custGeom>
                  <a:avLst/>
                  <a:gdLst>
                    <a:gd name="T0" fmla="*/ 0 w 92"/>
                    <a:gd name="T1" fmla="*/ 0 h 38"/>
                    <a:gd name="T2" fmla="*/ 92 w 92"/>
                    <a:gd name="T3" fmla="*/ 9 h 38"/>
                    <a:gd name="T4" fmla="*/ 92 w 92"/>
                    <a:gd name="T5" fmla="*/ 38 h 38"/>
                    <a:gd name="T6" fmla="*/ 0 w 92"/>
                    <a:gd name="T7" fmla="*/ 28 h 38"/>
                    <a:gd name="T8" fmla="*/ 0 w 92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38"/>
                    <a:gd name="T17" fmla="*/ 92 w 92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38">
                      <a:moveTo>
                        <a:pt x="0" y="0"/>
                      </a:moveTo>
                      <a:lnTo>
                        <a:pt x="92" y="9"/>
                      </a:lnTo>
                      <a:lnTo>
                        <a:pt x="92" y="38"/>
                      </a:lnTo>
                      <a:lnTo>
                        <a:pt x="0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5" name="Freeform 188">
                  <a:extLst>
                    <a:ext uri="{FF2B5EF4-FFF2-40B4-BE49-F238E27FC236}">
                      <a16:creationId xmlns:a16="http://schemas.microsoft.com/office/drawing/2014/main" id="{14674739-4EAA-1240-992C-A3234D562A6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813"/>
                  <a:ext cx="17" cy="24"/>
                </a:xfrm>
                <a:custGeom>
                  <a:avLst/>
                  <a:gdLst>
                    <a:gd name="T0" fmla="*/ 0 w 17"/>
                    <a:gd name="T1" fmla="*/ 22 h 24"/>
                    <a:gd name="T2" fmla="*/ 17 w 17"/>
                    <a:gd name="T3" fmla="*/ 24 h 24"/>
                    <a:gd name="T4" fmla="*/ 17 w 17"/>
                    <a:gd name="T5" fmla="*/ 3 h 24"/>
                    <a:gd name="T6" fmla="*/ 0 w 17"/>
                    <a:gd name="T7" fmla="*/ 0 h 24"/>
                    <a:gd name="T8" fmla="*/ 0 w 17"/>
                    <a:gd name="T9" fmla="*/ 22 h 2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24"/>
                    <a:gd name="T17" fmla="*/ 17 w 17"/>
                    <a:gd name="T18" fmla="*/ 24 h 2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24">
                      <a:moveTo>
                        <a:pt x="0" y="22"/>
                      </a:moveTo>
                      <a:lnTo>
                        <a:pt x="17" y="24"/>
                      </a:lnTo>
                      <a:lnTo>
                        <a:pt x="17" y="3"/>
                      </a:lnTo>
                      <a:lnTo>
                        <a:pt x="0" y="0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6" name="Freeform 189">
                  <a:extLst>
                    <a:ext uri="{FF2B5EF4-FFF2-40B4-BE49-F238E27FC236}">
                      <a16:creationId xmlns:a16="http://schemas.microsoft.com/office/drawing/2014/main" id="{FBF9BA9E-1B75-F847-B9B8-CB170701A43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816"/>
                  <a:ext cx="54" cy="33"/>
                </a:xfrm>
                <a:custGeom>
                  <a:avLst/>
                  <a:gdLst>
                    <a:gd name="T0" fmla="*/ 0 w 23"/>
                    <a:gd name="T1" fmla="*/ 50 h 14"/>
                    <a:gd name="T2" fmla="*/ 127 w 23"/>
                    <a:gd name="T3" fmla="*/ 40 h 14"/>
                    <a:gd name="T4" fmla="*/ 127 w 23"/>
                    <a:gd name="T5" fmla="*/ 21 h 14"/>
                    <a:gd name="T6" fmla="*/ 0 w 23"/>
                    <a:gd name="T7" fmla="*/ 0 h 14"/>
                    <a:gd name="T8" fmla="*/ 0 w 23"/>
                    <a:gd name="T9" fmla="*/ 50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4"/>
                    <a:gd name="T17" fmla="*/ 23 w 23"/>
                    <a:gd name="T18" fmla="*/ 14 h 1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4">
                      <a:moveTo>
                        <a:pt x="0" y="9"/>
                      </a:moveTo>
                      <a:cubicBezTo>
                        <a:pt x="0" y="9"/>
                        <a:pt x="10" y="14"/>
                        <a:pt x="23" y="7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6" y="5"/>
                        <a:pt x="0" y="0"/>
                      </a:cubicBezTo>
                      <a:cubicBezTo>
                        <a:pt x="0" y="6"/>
                        <a:pt x="0" y="9"/>
                        <a:pt x="0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7" name="Freeform 190">
                  <a:extLst>
                    <a:ext uri="{FF2B5EF4-FFF2-40B4-BE49-F238E27FC236}">
                      <a16:creationId xmlns:a16="http://schemas.microsoft.com/office/drawing/2014/main" id="{2144FF3A-0D7E-814E-98C0-14F23D252A6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813"/>
                  <a:ext cx="17" cy="3"/>
                </a:xfrm>
                <a:custGeom>
                  <a:avLst/>
                  <a:gdLst>
                    <a:gd name="T0" fmla="*/ 0 w 17"/>
                    <a:gd name="T1" fmla="*/ 0 h 3"/>
                    <a:gd name="T2" fmla="*/ 0 w 17"/>
                    <a:gd name="T3" fmla="*/ 0 h 3"/>
                    <a:gd name="T4" fmla="*/ 17 w 17"/>
                    <a:gd name="T5" fmla="*/ 3 h 3"/>
                    <a:gd name="T6" fmla="*/ 17 w 17"/>
                    <a:gd name="T7" fmla="*/ 3 h 3"/>
                    <a:gd name="T8" fmla="*/ 0 w 17"/>
                    <a:gd name="T9" fmla="*/ 0 h 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3"/>
                    <a:gd name="T17" fmla="*/ 17 w 17"/>
                    <a:gd name="T18" fmla="*/ 3 h 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3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7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8" name="Freeform 191">
                  <a:extLst>
                    <a:ext uri="{FF2B5EF4-FFF2-40B4-BE49-F238E27FC236}">
                      <a16:creationId xmlns:a16="http://schemas.microsoft.com/office/drawing/2014/main" id="{CB5E4CEE-210A-654F-9796-15B73900AA2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816"/>
                  <a:ext cx="54" cy="12"/>
                </a:xfrm>
                <a:custGeom>
                  <a:avLst/>
                  <a:gdLst>
                    <a:gd name="T0" fmla="*/ 0 w 23"/>
                    <a:gd name="T1" fmla="*/ 0 h 5"/>
                    <a:gd name="T2" fmla="*/ 127 w 23"/>
                    <a:gd name="T3" fmla="*/ 24 h 5"/>
                    <a:gd name="T4" fmla="*/ 127 w 23"/>
                    <a:gd name="T5" fmla="*/ 24 h 5"/>
                    <a:gd name="T6" fmla="*/ 38 w 23"/>
                    <a:gd name="T7" fmla="*/ 17 h 5"/>
                    <a:gd name="T8" fmla="*/ 0 w 23"/>
                    <a:gd name="T9" fmla="*/ 0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5"/>
                    <a:gd name="T17" fmla="*/ 23 w 23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13" y="5"/>
                        <a:pt x="7" y="3"/>
                      </a:cubicBezTo>
                      <a:cubicBezTo>
                        <a:pt x="0" y="2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49" name="Rectangle 192">
                  <a:extLst>
                    <a:ext uri="{FF2B5EF4-FFF2-40B4-BE49-F238E27FC236}">
                      <a16:creationId xmlns:a16="http://schemas.microsoft.com/office/drawing/2014/main" id="{D2E6AAF5-FDD5-1D4C-95DF-6F64F1AF454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02" y="2825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0" name="Freeform 193">
                  <a:extLst>
                    <a:ext uri="{FF2B5EF4-FFF2-40B4-BE49-F238E27FC236}">
                      <a16:creationId xmlns:a16="http://schemas.microsoft.com/office/drawing/2014/main" id="{B1E958E8-FE97-9443-AB88-3D770FDBBC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780"/>
                  <a:ext cx="92" cy="38"/>
                </a:xfrm>
                <a:custGeom>
                  <a:avLst/>
                  <a:gdLst>
                    <a:gd name="T0" fmla="*/ 0 w 92"/>
                    <a:gd name="T1" fmla="*/ 0 h 38"/>
                    <a:gd name="T2" fmla="*/ 92 w 92"/>
                    <a:gd name="T3" fmla="*/ 12 h 38"/>
                    <a:gd name="T4" fmla="*/ 92 w 92"/>
                    <a:gd name="T5" fmla="*/ 38 h 38"/>
                    <a:gd name="T6" fmla="*/ 0 w 92"/>
                    <a:gd name="T7" fmla="*/ 29 h 38"/>
                    <a:gd name="T8" fmla="*/ 0 w 92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38"/>
                    <a:gd name="T17" fmla="*/ 92 w 92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38">
                      <a:moveTo>
                        <a:pt x="0" y="0"/>
                      </a:moveTo>
                      <a:lnTo>
                        <a:pt x="92" y="12"/>
                      </a:lnTo>
                      <a:lnTo>
                        <a:pt x="92" y="38"/>
                      </a:lnTo>
                      <a:lnTo>
                        <a:pt x="0" y="2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1" name="Freeform 194">
                  <a:extLst>
                    <a:ext uri="{FF2B5EF4-FFF2-40B4-BE49-F238E27FC236}">
                      <a16:creationId xmlns:a16="http://schemas.microsoft.com/office/drawing/2014/main" id="{AC04FDB0-8F07-B844-8B67-C5ECC891687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783"/>
                  <a:ext cx="17" cy="23"/>
                </a:xfrm>
                <a:custGeom>
                  <a:avLst/>
                  <a:gdLst>
                    <a:gd name="T0" fmla="*/ 0 w 17"/>
                    <a:gd name="T1" fmla="*/ 21 h 23"/>
                    <a:gd name="T2" fmla="*/ 17 w 17"/>
                    <a:gd name="T3" fmla="*/ 23 h 23"/>
                    <a:gd name="T4" fmla="*/ 17 w 17"/>
                    <a:gd name="T5" fmla="*/ 4 h 23"/>
                    <a:gd name="T6" fmla="*/ 0 w 17"/>
                    <a:gd name="T7" fmla="*/ 0 h 23"/>
                    <a:gd name="T8" fmla="*/ 0 w 17"/>
                    <a:gd name="T9" fmla="*/ 21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23"/>
                    <a:gd name="T17" fmla="*/ 17 w 17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23">
                      <a:moveTo>
                        <a:pt x="0" y="21"/>
                      </a:moveTo>
                      <a:lnTo>
                        <a:pt x="17" y="23"/>
                      </a:lnTo>
                      <a:lnTo>
                        <a:pt x="17" y="4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2" name="Freeform 195">
                  <a:extLst>
                    <a:ext uri="{FF2B5EF4-FFF2-40B4-BE49-F238E27FC236}">
                      <a16:creationId xmlns:a16="http://schemas.microsoft.com/office/drawing/2014/main" id="{B81969F8-3B25-F348-804C-2F98F4B810F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787"/>
                  <a:ext cx="54" cy="31"/>
                </a:xfrm>
                <a:custGeom>
                  <a:avLst/>
                  <a:gdLst>
                    <a:gd name="T0" fmla="*/ 0 w 23"/>
                    <a:gd name="T1" fmla="*/ 45 h 13"/>
                    <a:gd name="T2" fmla="*/ 127 w 23"/>
                    <a:gd name="T3" fmla="*/ 33 h 13"/>
                    <a:gd name="T4" fmla="*/ 127 w 23"/>
                    <a:gd name="T5" fmla="*/ 17 h 13"/>
                    <a:gd name="T6" fmla="*/ 0 w 23"/>
                    <a:gd name="T7" fmla="*/ 0 h 13"/>
                    <a:gd name="T8" fmla="*/ 0 w 23"/>
                    <a:gd name="T9" fmla="*/ 45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8"/>
                      </a:moveTo>
                      <a:cubicBezTo>
                        <a:pt x="0" y="8"/>
                        <a:pt x="10" y="13"/>
                        <a:pt x="23" y="6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6" y="4"/>
                        <a:pt x="0" y="0"/>
                      </a:cubicBezTo>
                      <a:cubicBezTo>
                        <a:pt x="0" y="5"/>
                        <a:pt x="0" y="8"/>
                        <a:pt x="0" y="8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3" name="Freeform 196">
                  <a:extLst>
                    <a:ext uri="{FF2B5EF4-FFF2-40B4-BE49-F238E27FC236}">
                      <a16:creationId xmlns:a16="http://schemas.microsoft.com/office/drawing/2014/main" id="{ECFF6F7E-6E0B-4B45-8DB1-B85B97C18BA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783"/>
                  <a:ext cx="17" cy="4"/>
                </a:xfrm>
                <a:custGeom>
                  <a:avLst/>
                  <a:gdLst>
                    <a:gd name="T0" fmla="*/ 0 w 17"/>
                    <a:gd name="T1" fmla="*/ 0 h 4"/>
                    <a:gd name="T2" fmla="*/ 0 w 17"/>
                    <a:gd name="T3" fmla="*/ 0 h 4"/>
                    <a:gd name="T4" fmla="*/ 17 w 17"/>
                    <a:gd name="T5" fmla="*/ 2 h 4"/>
                    <a:gd name="T6" fmla="*/ 17 w 17"/>
                    <a:gd name="T7" fmla="*/ 4 h 4"/>
                    <a:gd name="T8" fmla="*/ 0 w 17"/>
                    <a:gd name="T9" fmla="*/ 0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4"/>
                    <a:gd name="T17" fmla="*/ 17 w 17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7" y="2"/>
                      </a:lnTo>
                      <a:lnTo>
                        <a:pt x="17" y="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4" name="Freeform 197">
                  <a:extLst>
                    <a:ext uri="{FF2B5EF4-FFF2-40B4-BE49-F238E27FC236}">
                      <a16:creationId xmlns:a16="http://schemas.microsoft.com/office/drawing/2014/main" id="{9E3B8D78-4A42-004D-B1DC-86C824AC1C9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785"/>
                  <a:ext cx="54" cy="12"/>
                </a:xfrm>
                <a:custGeom>
                  <a:avLst/>
                  <a:gdLst>
                    <a:gd name="T0" fmla="*/ 0 w 23"/>
                    <a:gd name="T1" fmla="*/ 0 h 5"/>
                    <a:gd name="T2" fmla="*/ 127 w 23"/>
                    <a:gd name="T3" fmla="*/ 24 h 5"/>
                    <a:gd name="T4" fmla="*/ 127 w 23"/>
                    <a:gd name="T5" fmla="*/ 24 h 5"/>
                    <a:gd name="T6" fmla="*/ 38 w 23"/>
                    <a:gd name="T7" fmla="*/ 17 h 5"/>
                    <a:gd name="T8" fmla="*/ 0 w 23"/>
                    <a:gd name="T9" fmla="*/ 5 h 5"/>
                    <a:gd name="T10" fmla="*/ 0 w 23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5"/>
                    <a:gd name="T20" fmla="*/ 23 w 23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3" y="5"/>
                        <a:pt x="23" y="4"/>
                        <a:pt x="23" y="4"/>
                      </a:cubicBezTo>
                      <a:cubicBezTo>
                        <a:pt x="23" y="4"/>
                        <a:pt x="13" y="5"/>
                        <a:pt x="7" y="3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5" name="Rectangle 198">
                  <a:extLst>
                    <a:ext uri="{FF2B5EF4-FFF2-40B4-BE49-F238E27FC236}">
                      <a16:creationId xmlns:a16="http://schemas.microsoft.com/office/drawing/2014/main" id="{F7DFEF39-0F02-204B-95E0-97038F736DC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02" y="2794"/>
                  <a:ext cx="2" cy="8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6" name="Freeform 199">
                  <a:extLst>
                    <a:ext uri="{FF2B5EF4-FFF2-40B4-BE49-F238E27FC236}">
                      <a16:creationId xmlns:a16="http://schemas.microsoft.com/office/drawing/2014/main" id="{9A116FBD-E31D-BC4B-B1E4-613F9A11C14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750"/>
                  <a:ext cx="92" cy="40"/>
                </a:xfrm>
                <a:custGeom>
                  <a:avLst/>
                  <a:gdLst>
                    <a:gd name="T0" fmla="*/ 0 w 92"/>
                    <a:gd name="T1" fmla="*/ 0 h 40"/>
                    <a:gd name="T2" fmla="*/ 92 w 92"/>
                    <a:gd name="T3" fmla="*/ 11 h 40"/>
                    <a:gd name="T4" fmla="*/ 92 w 92"/>
                    <a:gd name="T5" fmla="*/ 40 h 40"/>
                    <a:gd name="T6" fmla="*/ 0 w 92"/>
                    <a:gd name="T7" fmla="*/ 28 h 40"/>
                    <a:gd name="T8" fmla="*/ 0 w 92"/>
                    <a:gd name="T9" fmla="*/ 0 h 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40"/>
                    <a:gd name="T17" fmla="*/ 92 w 92"/>
                    <a:gd name="T18" fmla="*/ 40 h 4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40">
                      <a:moveTo>
                        <a:pt x="0" y="0"/>
                      </a:moveTo>
                      <a:lnTo>
                        <a:pt x="92" y="11"/>
                      </a:lnTo>
                      <a:lnTo>
                        <a:pt x="92" y="40"/>
                      </a:lnTo>
                      <a:lnTo>
                        <a:pt x="0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7" name="Freeform 200">
                  <a:extLst>
                    <a:ext uri="{FF2B5EF4-FFF2-40B4-BE49-F238E27FC236}">
                      <a16:creationId xmlns:a16="http://schemas.microsoft.com/office/drawing/2014/main" id="{8F355703-5887-4646-B80B-D75FC1AF2A3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754"/>
                  <a:ext cx="17" cy="22"/>
                </a:xfrm>
                <a:custGeom>
                  <a:avLst/>
                  <a:gdLst>
                    <a:gd name="T0" fmla="*/ 0 w 17"/>
                    <a:gd name="T1" fmla="*/ 22 h 22"/>
                    <a:gd name="T2" fmla="*/ 17 w 17"/>
                    <a:gd name="T3" fmla="*/ 22 h 22"/>
                    <a:gd name="T4" fmla="*/ 17 w 17"/>
                    <a:gd name="T5" fmla="*/ 3 h 22"/>
                    <a:gd name="T6" fmla="*/ 0 w 17"/>
                    <a:gd name="T7" fmla="*/ 0 h 22"/>
                    <a:gd name="T8" fmla="*/ 0 w 17"/>
                    <a:gd name="T9" fmla="*/ 22 h 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22"/>
                    <a:gd name="T17" fmla="*/ 17 w 17"/>
                    <a:gd name="T18" fmla="*/ 22 h 2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22">
                      <a:moveTo>
                        <a:pt x="0" y="22"/>
                      </a:moveTo>
                      <a:lnTo>
                        <a:pt x="17" y="22"/>
                      </a:lnTo>
                      <a:lnTo>
                        <a:pt x="17" y="3"/>
                      </a:lnTo>
                      <a:lnTo>
                        <a:pt x="0" y="0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8" name="Freeform 201">
                  <a:extLst>
                    <a:ext uri="{FF2B5EF4-FFF2-40B4-BE49-F238E27FC236}">
                      <a16:creationId xmlns:a16="http://schemas.microsoft.com/office/drawing/2014/main" id="{BA28E4A6-5ECC-3F48-9C0F-195D1DFC1AB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757"/>
                  <a:ext cx="54" cy="30"/>
                </a:xfrm>
                <a:custGeom>
                  <a:avLst/>
                  <a:gdLst>
                    <a:gd name="T0" fmla="*/ 0 w 23"/>
                    <a:gd name="T1" fmla="*/ 42 h 13"/>
                    <a:gd name="T2" fmla="*/ 127 w 23"/>
                    <a:gd name="T3" fmla="*/ 37 h 13"/>
                    <a:gd name="T4" fmla="*/ 127 w 23"/>
                    <a:gd name="T5" fmla="*/ 16 h 13"/>
                    <a:gd name="T6" fmla="*/ 0 w 23"/>
                    <a:gd name="T7" fmla="*/ 0 h 13"/>
                    <a:gd name="T8" fmla="*/ 0 w 23"/>
                    <a:gd name="T9" fmla="*/ 42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8"/>
                      </a:moveTo>
                      <a:cubicBezTo>
                        <a:pt x="0" y="8"/>
                        <a:pt x="10" y="13"/>
                        <a:pt x="23" y="7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6" y="4"/>
                        <a:pt x="0" y="0"/>
                      </a:cubicBezTo>
                      <a:cubicBezTo>
                        <a:pt x="0" y="6"/>
                        <a:pt x="0" y="8"/>
                        <a:pt x="0" y="8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59" name="Freeform 202">
                  <a:extLst>
                    <a:ext uri="{FF2B5EF4-FFF2-40B4-BE49-F238E27FC236}">
                      <a16:creationId xmlns:a16="http://schemas.microsoft.com/office/drawing/2014/main" id="{A8AA7CDC-A7BE-E048-88A0-80317742241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752"/>
                  <a:ext cx="17" cy="5"/>
                </a:xfrm>
                <a:custGeom>
                  <a:avLst/>
                  <a:gdLst>
                    <a:gd name="T0" fmla="*/ 0 w 17"/>
                    <a:gd name="T1" fmla="*/ 2 h 5"/>
                    <a:gd name="T2" fmla="*/ 0 w 17"/>
                    <a:gd name="T3" fmla="*/ 0 h 5"/>
                    <a:gd name="T4" fmla="*/ 17 w 17"/>
                    <a:gd name="T5" fmla="*/ 2 h 5"/>
                    <a:gd name="T6" fmla="*/ 17 w 17"/>
                    <a:gd name="T7" fmla="*/ 5 h 5"/>
                    <a:gd name="T8" fmla="*/ 0 w 17"/>
                    <a:gd name="T9" fmla="*/ 2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5"/>
                    <a:gd name="T17" fmla="*/ 17 w 17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5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7" y="2"/>
                      </a:lnTo>
                      <a:lnTo>
                        <a:pt x="17" y="5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0" name="Freeform 203">
                  <a:extLst>
                    <a:ext uri="{FF2B5EF4-FFF2-40B4-BE49-F238E27FC236}">
                      <a16:creationId xmlns:a16="http://schemas.microsoft.com/office/drawing/2014/main" id="{E1EAA48C-8549-5A49-8D86-94A5C8C217A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754"/>
                  <a:ext cx="54" cy="12"/>
                </a:xfrm>
                <a:custGeom>
                  <a:avLst/>
                  <a:gdLst>
                    <a:gd name="T0" fmla="*/ 0 w 23"/>
                    <a:gd name="T1" fmla="*/ 0 h 5"/>
                    <a:gd name="T2" fmla="*/ 127 w 23"/>
                    <a:gd name="T3" fmla="*/ 24 h 5"/>
                    <a:gd name="T4" fmla="*/ 127 w 23"/>
                    <a:gd name="T5" fmla="*/ 24 h 5"/>
                    <a:gd name="T6" fmla="*/ 38 w 23"/>
                    <a:gd name="T7" fmla="*/ 24 h 5"/>
                    <a:gd name="T8" fmla="*/ 0 w 23"/>
                    <a:gd name="T9" fmla="*/ 5 h 5"/>
                    <a:gd name="T10" fmla="*/ 0 w 23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5"/>
                    <a:gd name="T20" fmla="*/ 23 w 23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3" y="5"/>
                        <a:pt x="23" y="4"/>
                        <a:pt x="23" y="4"/>
                      </a:cubicBezTo>
                      <a:cubicBezTo>
                        <a:pt x="23" y="4"/>
                        <a:pt x="13" y="5"/>
                        <a:pt x="7" y="4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1" name="Freeform 204">
                  <a:extLst>
                    <a:ext uri="{FF2B5EF4-FFF2-40B4-BE49-F238E27FC236}">
                      <a16:creationId xmlns:a16="http://schemas.microsoft.com/office/drawing/2014/main" id="{FFC7B226-775D-914F-89AE-36E448E4848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02" y="2764"/>
                  <a:ext cx="2" cy="9"/>
                </a:xfrm>
                <a:custGeom>
                  <a:avLst/>
                  <a:gdLst>
                    <a:gd name="T0" fmla="*/ 2 w 2"/>
                    <a:gd name="T1" fmla="*/ 7 h 9"/>
                    <a:gd name="T2" fmla="*/ 0 w 2"/>
                    <a:gd name="T3" fmla="*/ 9 h 9"/>
                    <a:gd name="T4" fmla="*/ 0 w 2"/>
                    <a:gd name="T5" fmla="*/ 0 h 9"/>
                    <a:gd name="T6" fmla="*/ 2 w 2"/>
                    <a:gd name="T7" fmla="*/ 2 h 9"/>
                    <a:gd name="T8" fmla="*/ 2 w 2"/>
                    <a:gd name="T9" fmla="*/ 7 h 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"/>
                    <a:gd name="T16" fmla="*/ 0 h 9"/>
                    <a:gd name="T17" fmla="*/ 2 w 2"/>
                    <a:gd name="T18" fmla="*/ 9 h 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" h="9">
                      <a:moveTo>
                        <a:pt x="2" y="7"/>
                      </a:moveTo>
                      <a:lnTo>
                        <a:pt x="0" y="9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7"/>
                      </a:lnTo>
                      <a:close/>
                    </a:path>
                  </a:pathLst>
                </a:custGeom>
                <a:solidFill>
                  <a:srgbClr val="D2DAE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2" name="Freeform 205">
                  <a:extLst>
                    <a:ext uri="{FF2B5EF4-FFF2-40B4-BE49-F238E27FC236}">
                      <a16:creationId xmlns:a16="http://schemas.microsoft.com/office/drawing/2014/main" id="{094D0178-F8E9-4442-99B5-7FCFC6CA079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721"/>
                  <a:ext cx="92" cy="38"/>
                </a:xfrm>
                <a:custGeom>
                  <a:avLst/>
                  <a:gdLst>
                    <a:gd name="T0" fmla="*/ 0 w 92"/>
                    <a:gd name="T1" fmla="*/ 0 h 38"/>
                    <a:gd name="T2" fmla="*/ 92 w 92"/>
                    <a:gd name="T3" fmla="*/ 10 h 38"/>
                    <a:gd name="T4" fmla="*/ 92 w 92"/>
                    <a:gd name="T5" fmla="*/ 38 h 38"/>
                    <a:gd name="T6" fmla="*/ 0 w 92"/>
                    <a:gd name="T7" fmla="*/ 26 h 38"/>
                    <a:gd name="T8" fmla="*/ 0 w 92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38"/>
                    <a:gd name="T17" fmla="*/ 92 w 92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38">
                      <a:moveTo>
                        <a:pt x="0" y="0"/>
                      </a:moveTo>
                      <a:lnTo>
                        <a:pt x="92" y="10"/>
                      </a:lnTo>
                      <a:lnTo>
                        <a:pt x="92" y="38"/>
                      </a:lnTo>
                      <a:lnTo>
                        <a:pt x="0" y="2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3" name="Freeform 206">
                  <a:extLst>
                    <a:ext uri="{FF2B5EF4-FFF2-40B4-BE49-F238E27FC236}">
                      <a16:creationId xmlns:a16="http://schemas.microsoft.com/office/drawing/2014/main" id="{D7BFCEAA-E1C8-FF47-A0BC-238D52C7DA6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31" y="2724"/>
                  <a:ext cx="17" cy="23"/>
                </a:xfrm>
                <a:custGeom>
                  <a:avLst/>
                  <a:gdLst>
                    <a:gd name="T0" fmla="*/ 0 w 17"/>
                    <a:gd name="T1" fmla="*/ 21 h 23"/>
                    <a:gd name="T2" fmla="*/ 17 w 17"/>
                    <a:gd name="T3" fmla="*/ 23 h 23"/>
                    <a:gd name="T4" fmla="*/ 17 w 17"/>
                    <a:gd name="T5" fmla="*/ 2 h 23"/>
                    <a:gd name="T6" fmla="*/ 0 w 17"/>
                    <a:gd name="T7" fmla="*/ 0 h 23"/>
                    <a:gd name="T8" fmla="*/ 0 w 17"/>
                    <a:gd name="T9" fmla="*/ 21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23"/>
                    <a:gd name="T17" fmla="*/ 17 w 17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23">
                      <a:moveTo>
                        <a:pt x="0" y="21"/>
                      </a:moveTo>
                      <a:lnTo>
                        <a:pt x="17" y="23"/>
                      </a:lnTo>
                      <a:lnTo>
                        <a:pt x="17" y="2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4" name="Freeform 207">
                  <a:extLst>
                    <a:ext uri="{FF2B5EF4-FFF2-40B4-BE49-F238E27FC236}">
                      <a16:creationId xmlns:a16="http://schemas.microsoft.com/office/drawing/2014/main" id="{A83F9FCA-0015-8646-92EA-C1592157AE4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726"/>
                  <a:ext cx="54" cy="31"/>
                </a:xfrm>
                <a:custGeom>
                  <a:avLst/>
                  <a:gdLst>
                    <a:gd name="T0" fmla="*/ 0 w 23"/>
                    <a:gd name="T1" fmla="*/ 50 h 13"/>
                    <a:gd name="T2" fmla="*/ 127 w 23"/>
                    <a:gd name="T3" fmla="*/ 41 h 13"/>
                    <a:gd name="T4" fmla="*/ 127 w 23"/>
                    <a:gd name="T5" fmla="*/ 24 h 13"/>
                    <a:gd name="T6" fmla="*/ 0 w 23"/>
                    <a:gd name="T7" fmla="*/ 0 h 13"/>
                    <a:gd name="T8" fmla="*/ 0 w 23"/>
                    <a:gd name="T9" fmla="*/ 50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9"/>
                      </a:moveTo>
                      <a:cubicBezTo>
                        <a:pt x="0" y="9"/>
                        <a:pt x="10" y="13"/>
                        <a:pt x="23" y="7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6" y="5"/>
                        <a:pt x="0" y="0"/>
                      </a:cubicBezTo>
                      <a:cubicBezTo>
                        <a:pt x="0" y="6"/>
                        <a:pt x="0" y="9"/>
                        <a:pt x="0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5" name="Freeform 208">
                  <a:extLst>
                    <a:ext uri="{FF2B5EF4-FFF2-40B4-BE49-F238E27FC236}">
                      <a16:creationId xmlns:a16="http://schemas.microsoft.com/office/drawing/2014/main" id="{A7554232-EA2C-4941-9A18-18CFC21709E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028" y="2847"/>
                  <a:ext cx="17" cy="5"/>
                </a:xfrm>
                <a:custGeom>
                  <a:avLst/>
                  <a:gdLst>
                    <a:gd name="T0" fmla="*/ 0 w 17"/>
                    <a:gd name="T1" fmla="*/ 3 h 5"/>
                    <a:gd name="T2" fmla="*/ 0 w 17"/>
                    <a:gd name="T3" fmla="*/ 0 h 5"/>
                    <a:gd name="T4" fmla="*/ 17 w 17"/>
                    <a:gd name="T5" fmla="*/ 5 h 5"/>
                    <a:gd name="T6" fmla="*/ 17 w 17"/>
                    <a:gd name="T7" fmla="*/ 5 h 5"/>
                    <a:gd name="T8" fmla="*/ 0 w 17"/>
                    <a:gd name="T9" fmla="*/ 3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5"/>
                    <a:gd name="T17" fmla="*/ 17 w 17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5">
                      <a:moveTo>
                        <a:pt x="0" y="3"/>
                      </a:moveTo>
                      <a:lnTo>
                        <a:pt x="0" y="0"/>
                      </a:lnTo>
                      <a:lnTo>
                        <a:pt x="17" y="5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6" name="Freeform 209">
                  <a:extLst>
                    <a:ext uri="{FF2B5EF4-FFF2-40B4-BE49-F238E27FC236}">
                      <a16:creationId xmlns:a16="http://schemas.microsoft.com/office/drawing/2014/main" id="{E905FF5E-DDEB-B747-8099-6CAE0C456E7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348" y="2726"/>
                  <a:ext cx="54" cy="9"/>
                </a:xfrm>
                <a:custGeom>
                  <a:avLst/>
                  <a:gdLst>
                    <a:gd name="T0" fmla="*/ 0 w 23"/>
                    <a:gd name="T1" fmla="*/ 0 h 4"/>
                    <a:gd name="T2" fmla="*/ 127 w 23"/>
                    <a:gd name="T3" fmla="*/ 16 h 4"/>
                    <a:gd name="T4" fmla="*/ 127 w 23"/>
                    <a:gd name="T5" fmla="*/ 20 h 4"/>
                    <a:gd name="T6" fmla="*/ 38 w 23"/>
                    <a:gd name="T7" fmla="*/ 16 h 4"/>
                    <a:gd name="T8" fmla="*/ 0 w 23"/>
                    <a:gd name="T9" fmla="*/ 0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4"/>
                    <a:gd name="T17" fmla="*/ 23 w 23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4">
                      <a:moveTo>
                        <a:pt x="0" y="0"/>
                      </a:moveTo>
                      <a:cubicBezTo>
                        <a:pt x="0" y="0"/>
                        <a:pt x="6" y="4"/>
                        <a:pt x="23" y="3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13" y="4"/>
                        <a:pt x="7" y="3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7" name="Rectangle 210">
                  <a:extLst>
                    <a:ext uri="{FF2B5EF4-FFF2-40B4-BE49-F238E27FC236}">
                      <a16:creationId xmlns:a16="http://schemas.microsoft.com/office/drawing/2014/main" id="{74C09444-8107-EB4F-8181-61936940707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02" y="2735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8" name="Freeform 211">
                  <a:extLst>
                    <a:ext uri="{FF2B5EF4-FFF2-40B4-BE49-F238E27FC236}">
                      <a16:creationId xmlns:a16="http://schemas.microsoft.com/office/drawing/2014/main" id="{5FF70AA4-ED62-A24F-9C4F-D068F7EBDBA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854"/>
                  <a:ext cx="94" cy="37"/>
                </a:xfrm>
                <a:custGeom>
                  <a:avLst/>
                  <a:gdLst>
                    <a:gd name="T0" fmla="*/ 0 w 94"/>
                    <a:gd name="T1" fmla="*/ 0 h 37"/>
                    <a:gd name="T2" fmla="*/ 94 w 94"/>
                    <a:gd name="T3" fmla="*/ 9 h 37"/>
                    <a:gd name="T4" fmla="*/ 94 w 94"/>
                    <a:gd name="T5" fmla="*/ 37 h 37"/>
                    <a:gd name="T6" fmla="*/ 0 w 94"/>
                    <a:gd name="T7" fmla="*/ 25 h 37"/>
                    <a:gd name="T8" fmla="*/ 0 w 94"/>
                    <a:gd name="T9" fmla="*/ 0 h 3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4"/>
                    <a:gd name="T16" fmla="*/ 0 h 37"/>
                    <a:gd name="T17" fmla="*/ 94 w 94"/>
                    <a:gd name="T18" fmla="*/ 37 h 3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4" h="37">
                      <a:moveTo>
                        <a:pt x="0" y="0"/>
                      </a:moveTo>
                      <a:lnTo>
                        <a:pt x="94" y="9"/>
                      </a:lnTo>
                      <a:lnTo>
                        <a:pt x="94" y="37"/>
                      </a:lnTo>
                      <a:lnTo>
                        <a:pt x="0" y="2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69" name="Freeform 212">
                  <a:extLst>
                    <a:ext uri="{FF2B5EF4-FFF2-40B4-BE49-F238E27FC236}">
                      <a16:creationId xmlns:a16="http://schemas.microsoft.com/office/drawing/2014/main" id="{1D877E6C-E600-814F-B0C9-F2FD2A24428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856"/>
                  <a:ext cx="19" cy="23"/>
                </a:xfrm>
                <a:custGeom>
                  <a:avLst/>
                  <a:gdLst>
                    <a:gd name="T0" fmla="*/ 0 w 19"/>
                    <a:gd name="T1" fmla="*/ 21 h 23"/>
                    <a:gd name="T2" fmla="*/ 19 w 19"/>
                    <a:gd name="T3" fmla="*/ 23 h 23"/>
                    <a:gd name="T4" fmla="*/ 19 w 19"/>
                    <a:gd name="T5" fmla="*/ 2 h 23"/>
                    <a:gd name="T6" fmla="*/ 0 w 19"/>
                    <a:gd name="T7" fmla="*/ 0 h 23"/>
                    <a:gd name="T8" fmla="*/ 0 w 19"/>
                    <a:gd name="T9" fmla="*/ 21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3"/>
                    <a:gd name="T17" fmla="*/ 19 w 19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3">
                      <a:moveTo>
                        <a:pt x="0" y="21"/>
                      </a:moveTo>
                      <a:lnTo>
                        <a:pt x="19" y="23"/>
                      </a:lnTo>
                      <a:lnTo>
                        <a:pt x="19" y="2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0" name="Freeform 213">
                  <a:extLst>
                    <a:ext uri="{FF2B5EF4-FFF2-40B4-BE49-F238E27FC236}">
                      <a16:creationId xmlns:a16="http://schemas.microsoft.com/office/drawing/2014/main" id="{F6CA3505-26F5-6B4B-864B-AA2E4E15D18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5" y="2858"/>
                  <a:ext cx="54" cy="31"/>
                </a:xfrm>
                <a:custGeom>
                  <a:avLst/>
                  <a:gdLst>
                    <a:gd name="T0" fmla="*/ 0 w 23"/>
                    <a:gd name="T1" fmla="*/ 50 h 13"/>
                    <a:gd name="T2" fmla="*/ 127 w 23"/>
                    <a:gd name="T3" fmla="*/ 41 h 13"/>
                    <a:gd name="T4" fmla="*/ 127 w 23"/>
                    <a:gd name="T5" fmla="*/ 24 h 13"/>
                    <a:gd name="T6" fmla="*/ 0 w 23"/>
                    <a:gd name="T7" fmla="*/ 0 h 13"/>
                    <a:gd name="T8" fmla="*/ 0 w 23"/>
                    <a:gd name="T9" fmla="*/ 50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9"/>
                      </a:moveTo>
                      <a:cubicBezTo>
                        <a:pt x="0" y="9"/>
                        <a:pt x="10" y="13"/>
                        <a:pt x="23" y="7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6" y="5"/>
                        <a:pt x="0" y="0"/>
                      </a:cubicBezTo>
                      <a:cubicBezTo>
                        <a:pt x="0" y="6"/>
                        <a:pt x="0" y="9"/>
                        <a:pt x="0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1" name="Freeform 214">
                  <a:extLst>
                    <a:ext uri="{FF2B5EF4-FFF2-40B4-BE49-F238E27FC236}">
                      <a16:creationId xmlns:a16="http://schemas.microsoft.com/office/drawing/2014/main" id="{CAA134B2-89C1-2C40-932F-6C8EC12CD3D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854"/>
                  <a:ext cx="19" cy="4"/>
                </a:xfrm>
                <a:custGeom>
                  <a:avLst/>
                  <a:gdLst>
                    <a:gd name="T0" fmla="*/ 0 w 19"/>
                    <a:gd name="T1" fmla="*/ 2 h 4"/>
                    <a:gd name="T2" fmla="*/ 0 w 19"/>
                    <a:gd name="T3" fmla="*/ 0 h 4"/>
                    <a:gd name="T4" fmla="*/ 19 w 19"/>
                    <a:gd name="T5" fmla="*/ 4 h 4"/>
                    <a:gd name="T6" fmla="*/ 19 w 19"/>
                    <a:gd name="T7" fmla="*/ 4 h 4"/>
                    <a:gd name="T8" fmla="*/ 0 w 19"/>
                    <a:gd name="T9" fmla="*/ 2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4"/>
                    <a:gd name="T17" fmla="*/ 19 w 19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4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9" y="4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2" name="Freeform 215">
                  <a:extLst>
                    <a:ext uri="{FF2B5EF4-FFF2-40B4-BE49-F238E27FC236}">
                      <a16:creationId xmlns:a16="http://schemas.microsoft.com/office/drawing/2014/main" id="{4BEB8B9D-7747-7A4B-A964-3A85F161257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5" y="2858"/>
                  <a:ext cx="54" cy="10"/>
                </a:xfrm>
                <a:custGeom>
                  <a:avLst/>
                  <a:gdLst>
                    <a:gd name="T0" fmla="*/ 0 w 23"/>
                    <a:gd name="T1" fmla="*/ 0 h 4"/>
                    <a:gd name="T2" fmla="*/ 127 w 23"/>
                    <a:gd name="T3" fmla="*/ 17 h 4"/>
                    <a:gd name="T4" fmla="*/ 127 w 23"/>
                    <a:gd name="T5" fmla="*/ 25 h 4"/>
                    <a:gd name="T6" fmla="*/ 33 w 23"/>
                    <a:gd name="T7" fmla="*/ 17 h 4"/>
                    <a:gd name="T8" fmla="*/ 0 w 23"/>
                    <a:gd name="T9" fmla="*/ 0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4"/>
                    <a:gd name="T17" fmla="*/ 23 w 23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4">
                      <a:moveTo>
                        <a:pt x="0" y="0"/>
                      </a:moveTo>
                      <a:cubicBezTo>
                        <a:pt x="0" y="0"/>
                        <a:pt x="6" y="4"/>
                        <a:pt x="23" y="3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13" y="4"/>
                        <a:pt x="6" y="3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3" name="Freeform 216">
                  <a:extLst>
                    <a:ext uri="{FF2B5EF4-FFF2-40B4-BE49-F238E27FC236}">
                      <a16:creationId xmlns:a16="http://schemas.microsoft.com/office/drawing/2014/main" id="{BBB39B71-D583-E84C-96E3-763E9FAA14E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99" y="2868"/>
                  <a:ext cx="2" cy="7"/>
                </a:xfrm>
                <a:custGeom>
                  <a:avLst/>
                  <a:gdLst>
                    <a:gd name="T0" fmla="*/ 2 w 2"/>
                    <a:gd name="T1" fmla="*/ 4 h 7"/>
                    <a:gd name="T2" fmla="*/ 0 w 2"/>
                    <a:gd name="T3" fmla="*/ 7 h 7"/>
                    <a:gd name="T4" fmla="*/ 0 w 2"/>
                    <a:gd name="T5" fmla="*/ 0 h 7"/>
                    <a:gd name="T6" fmla="*/ 2 w 2"/>
                    <a:gd name="T7" fmla="*/ 0 h 7"/>
                    <a:gd name="T8" fmla="*/ 2 w 2"/>
                    <a:gd name="T9" fmla="*/ 4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"/>
                    <a:gd name="T16" fmla="*/ 0 h 7"/>
                    <a:gd name="T17" fmla="*/ 2 w 2"/>
                    <a:gd name="T18" fmla="*/ 7 h 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" h="7">
                      <a:moveTo>
                        <a:pt x="2" y="4"/>
                      </a:moveTo>
                      <a:lnTo>
                        <a:pt x="0" y="7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solidFill>
                  <a:srgbClr val="D2DAE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4" name="Freeform 217">
                  <a:extLst>
                    <a:ext uri="{FF2B5EF4-FFF2-40B4-BE49-F238E27FC236}">
                      <a16:creationId xmlns:a16="http://schemas.microsoft.com/office/drawing/2014/main" id="{4C92A181-FF86-9C4C-8329-0FCF7629E2C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823"/>
                  <a:ext cx="94" cy="38"/>
                </a:xfrm>
                <a:custGeom>
                  <a:avLst/>
                  <a:gdLst>
                    <a:gd name="T0" fmla="*/ 0 w 94"/>
                    <a:gd name="T1" fmla="*/ 0 h 38"/>
                    <a:gd name="T2" fmla="*/ 94 w 94"/>
                    <a:gd name="T3" fmla="*/ 9 h 38"/>
                    <a:gd name="T4" fmla="*/ 94 w 94"/>
                    <a:gd name="T5" fmla="*/ 38 h 38"/>
                    <a:gd name="T6" fmla="*/ 0 w 94"/>
                    <a:gd name="T7" fmla="*/ 28 h 38"/>
                    <a:gd name="T8" fmla="*/ 0 w 94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4"/>
                    <a:gd name="T16" fmla="*/ 0 h 38"/>
                    <a:gd name="T17" fmla="*/ 94 w 94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4" h="38">
                      <a:moveTo>
                        <a:pt x="0" y="0"/>
                      </a:moveTo>
                      <a:lnTo>
                        <a:pt x="94" y="9"/>
                      </a:lnTo>
                      <a:lnTo>
                        <a:pt x="94" y="38"/>
                      </a:lnTo>
                      <a:lnTo>
                        <a:pt x="0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5" name="Freeform 218">
                  <a:extLst>
                    <a:ext uri="{FF2B5EF4-FFF2-40B4-BE49-F238E27FC236}">
                      <a16:creationId xmlns:a16="http://schemas.microsoft.com/office/drawing/2014/main" id="{AE89FB1C-4AEE-B846-9FDB-826F6AFEF91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825"/>
                  <a:ext cx="19" cy="24"/>
                </a:xfrm>
                <a:custGeom>
                  <a:avLst/>
                  <a:gdLst>
                    <a:gd name="T0" fmla="*/ 0 w 19"/>
                    <a:gd name="T1" fmla="*/ 21 h 24"/>
                    <a:gd name="T2" fmla="*/ 19 w 19"/>
                    <a:gd name="T3" fmla="*/ 24 h 24"/>
                    <a:gd name="T4" fmla="*/ 19 w 19"/>
                    <a:gd name="T5" fmla="*/ 3 h 24"/>
                    <a:gd name="T6" fmla="*/ 0 w 19"/>
                    <a:gd name="T7" fmla="*/ 0 h 24"/>
                    <a:gd name="T8" fmla="*/ 0 w 19"/>
                    <a:gd name="T9" fmla="*/ 21 h 2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4"/>
                    <a:gd name="T17" fmla="*/ 19 w 19"/>
                    <a:gd name="T18" fmla="*/ 24 h 2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4">
                      <a:moveTo>
                        <a:pt x="0" y="21"/>
                      </a:moveTo>
                      <a:lnTo>
                        <a:pt x="19" y="24"/>
                      </a:lnTo>
                      <a:lnTo>
                        <a:pt x="19" y="3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6" name="Freeform 219">
                  <a:extLst>
                    <a:ext uri="{FF2B5EF4-FFF2-40B4-BE49-F238E27FC236}">
                      <a16:creationId xmlns:a16="http://schemas.microsoft.com/office/drawing/2014/main" id="{7A1BB264-F785-9148-A96E-DDED544139F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5" y="2828"/>
                  <a:ext cx="54" cy="30"/>
                </a:xfrm>
                <a:custGeom>
                  <a:avLst/>
                  <a:gdLst>
                    <a:gd name="T0" fmla="*/ 0 w 23"/>
                    <a:gd name="T1" fmla="*/ 48 h 13"/>
                    <a:gd name="T2" fmla="*/ 127 w 23"/>
                    <a:gd name="T3" fmla="*/ 37 h 13"/>
                    <a:gd name="T4" fmla="*/ 127 w 23"/>
                    <a:gd name="T5" fmla="*/ 21 h 13"/>
                    <a:gd name="T6" fmla="*/ 0 w 23"/>
                    <a:gd name="T7" fmla="*/ 0 h 13"/>
                    <a:gd name="T8" fmla="*/ 0 w 23"/>
                    <a:gd name="T9" fmla="*/ 48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9"/>
                      </a:moveTo>
                      <a:cubicBezTo>
                        <a:pt x="0" y="9"/>
                        <a:pt x="10" y="13"/>
                        <a:pt x="23" y="7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6" y="5"/>
                        <a:pt x="0" y="0"/>
                      </a:cubicBezTo>
                      <a:cubicBezTo>
                        <a:pt x="0" y="6"/>
                        <a:pt x="0" y="9"/>
                        <a:pt x="0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7" name="Freeform 220">
                  <a:extLst>
                    <a:ext uri="{FF2B5EF4-FFF2-40B4-BE49-F238E27FC236}">
                      <a16:creationId xmlns:a16="http://schemas.microsoft.com/office/drawing/2014/main" id="{29B6E5E3-2A52-AE4A-AA58-29AFB25C762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823"/>
                  <a:ext cx="19" cy="5"/>
                </a:xfrm>
                <a:custGeom>
                  <a:avLst/>
                  <a:gdLst>
                    <a:gd name="T0" fmla="*/ 0 w 19"/>
                    <a:gd name="T1" fmla="*/ 2 h 5"/>
                    <a:gd name="T2" fmla="*/ 0 w 19"/>
                    <a:gd name="T3" fmla="*/ 0 h 5"/>
                    <a:gd name="T4" fmla="*/ 19 w 19"/>
                    <a:gd name="T5" fmla="*/ 5 h 5"/>
                    <a:gd name="T6" fmla="*/ 19 w 19"/>
                    <a:gd name="T7" fmla="*/ 5 h 5"/>
                    <a:gd name="T8" fmla="*/ 0 w 19"/>
                    <a:gd name="T9" fmla="*/ 2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5"/>
                    <a:gd name="T17" fmla="*/ 19 w 19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5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9" y="5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8" name="Freeform 221">
                  <a:extLst>
                    <a:ext uri="{FF2B5EF4-FFF2-40B4-BE49-F238E27FC236}">
                      <a16:creationId xmlns:a16="http://schemas.microsoft.com/office/drawing/2014/main" id="{EA45AE86-AC1C-BD46-B94D-21F3400D3F5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5" y="2828"/>
                  <a:ext cx="54" cy="9"/>
                </a:xfrm>
                <a:custGeom>
                  <a:avLst/>
                  <a:gdLst>
                    <a:gd name="T0" fmla="*/ 0 w 23"/>
                    <a:gd name="T1" fmla="*/ 0 h 4"/>
                    <a:gd name="T2" fmla="*/ 127 w 23"/>
                    <a:gd name="T3" fmla="*/ 16 h 4"/>
                    <a:gd name="T4" fmla="*/ 127 w 23"/>
                    <a:gd name="T5" fmla="*/ 20 h 4"/>
                    <a:gd name="T6" fmla="*/ 33 w 23"/>
                    <a:gd name="T7" fmla="*/ 16 h 4"/>
                    <a:gd name="T8" fmla="*/ 0 w 23"/>
                    <a:gd name="T9" fmla="*/ 0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4"/>
                    <a:gd name="T17" fmla="*/ 23 w 23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4">
                      <a:moveTo>
                        <a:pt x="0" y="0"/>
                      </a:moveTo>
                      <a:cubicBezTo>
                        <a:pt x="0" y="0"/>
                        <a:pt x="6" y="4"/>
                        <a:pt x="23" y="3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13" y="4"/>
                        <a:pt x="6" y="3"/>
                      </a:cubicBezTo>
                      <a:cubicBezTo>
                        <a:pt x="0" y="1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79" name="Rectangle 222">
                  <a:extLst>
                    <a:ext uri="{FF2B5EF4-FFF2-40B4-BE49-F238E27FC236}">
                      <a16:creationId xmlns:a16="http://schemas.microsoft.com/office/drawing/2014/main" id="{EC5D82E7-C3A6-F54A-8413-21D98D4D42E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99" y="2837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0" name="Freeform 223">
                  <a:extLst>
                    <a:ext uri="{FF2B5EF4-FFF2-40B4-BE49-F238E27FC236}">
                      <a16:creationId xmlns:a16="http://schemas.microsoft.com/office/drawing/2014/main" id="{7EC23E74-759F-AE4E-AFF3-6CE782FD4C5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792"/>
                  <a:ext cx="94" cy="38"/>
                </a:xfrm>
                <a:custGeom>
                  <a:avLst/>
                  <a:gdLst>
                    <a:gd name="T0" fmla="*/ 0 w 94"/>
                    <a:gd name="T1" fmla="*/ 0 h 38"/>
                    <a:gd name="T2" fmla="*/ 94 w 94"/>
                    <a:gd name="T3" fmla="*/ 10 h 38"/>
                    <a:gd name="T4" fmla="*/ 94 w 94"/>
                    <a:gd name="T5" fmla="*/ 38 h 38"/>
                    <a:gd name="T6" fmla="*/ 0 w 94"/>
                    <a:gd name="T7" fmla="*/ 28 h 38"/>
                    <a:gd name="T8" fmla="*/ 0 w 94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4"/>
                    <a:gd name="T16" fmla="*/ 0 h 38"/>
                    <a:gd name="T17" fmla="*/ 94 w 94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4" h="38">
                      <a:moveTo>
                        <a:pt x="0" y="0"/>
                      </a:moveTo>
                      <a:lnTo>
                        <a:pt x="94" y="10"/>
                      </a:lnTo>
                      <a:lnTo>
                        <a:pt x="94" y="38"/>
                      </a:lnTo>
                      <a:lnTo>
                        <a:pt x="0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1" name="Freeform 224">
                  <a:extLst>
                    <a:ext uri="{FF2B5EF4-FFF2-40B4-BE49-F238E27FC236}">
                      <a16:creationId xmlns:a16="http://schemas.microsoft.com/office/drawing/2014/main" id="{4883213A-C3E6-5A42-8CC4-7F447BB54F5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794"/>
                  <a:ext cx="19" cy="24"/>
                </a:xfrm>
                <a:custGeom>
                  <a:avLst/>
                  <a:gdLst>
                    <a:gd name="T0" fmla="*/ 0 w 19"/>
                    <a:gd name="T1" fmla="*/ 22 h 24"/>
                    <a:gd name="T2" fmla="*/ 19 w 19"/>
                    <a:gd name="T3" fmla="*/ 24 h 24"/>
                    <a:gd name="T4" fmla="*/ 19 w 19"/>
                    <a:gd name="T5" fmla="*/ 5 h 24"/>
                    <a:gd name="T6" fmla="*/ 0 w 19"/>
                    <a:gd name="T7" fmla="*/ 0 h 24"/>
                    <a:gd name="T8" fmla="*/ 0 w 19"/>
                    <a:gd name="T9" fmla="*/ 22 h 2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4"/>
                    <a:gd name="T17" fmla="*/ 19 w 19"/>
                    <a:gd name="T18" fmla="*/ 24 h 2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4">
                      <a:moveTo>
                        <a:pt x="0" y="22"/>
                      </a:moveTo>
                      <a:lnTo>
                        <a:pt x="19" y="24"/>
                      </a:lnTo>
                      <a:lnTo>
                        <a:pt x="19" y="5"/>
                      </a:lnTo>
                      <a:lnTo>
                        <a:pt x="0" y="0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2" name="Freeform 225">
                  <a:extLst>
                    <a:ext uri="{FF2B5EF4-FFF2-40B4-BE49-F238E27FC236}">
                      <a16:creationId xmlns:a16="http://schemas.microsoft.com/office/drawing/2014/main" id="{6D52D0E6-51D0-284D-BDD3-F64102FDB40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5" y="2799"/>
                  <a:ext cx="54" cy="31"/>
                </a:xfrm>
                <a:custGeom>
                  <a:avLst/>
                  <a:gdLst>
                    <a:gd name="T0" fmla="*/ 0 w 23"/>
                    <a:gd name="T1" fmla="*/ 45 h 13"/>
                    <a:gd name="T2" fmla="*/ 127 w 23"/>
                    <a:gd name="T3" fmla="*/ 33 h 13"/>
                    <a:gd name="T4" fmla="*/ 127 w 23"/>
                    <a:gd name="T5" fmla="*/ 17 h 13"/>
                    <a:gd name="T6" fmla="*/ 0 w 23"/>
                    <a:gd name="T7" fmla="*/ 0 h 13"/>
                    <a:gd name="T8" fmla="*/ 0 w 23"/>
                    <a:gd name="T9" fmla="*/ 45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8"/>
                      </a:moveTo>
                      <a:cubicBezTo>
                        <a:pt x="0" y="8"/>
                        <a:pt x="10" y="13"/>
                        <a:pt x="23" y="6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6" y="4"/>
                        <a:pt x="0" y="0"/>
                      </a:cubicBezTo>
                      <a:cubicBezTo>
                        <a:pt x="0" y="5"/>
                        <a:pt x="0" y="8"/>
                        <a:pt x="0" y="8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3" name="Freeform 226">
                  <a:extLst>
                    <a:ext uri="{FF2B5EF4-FFF2-40B4-BE49-F238E27FC236}">
                      <a16:creationId xmlns:a16="http://schemas.microsoft.com/office/drawing/2014/main" id="{97A3470F-53A9-694E-BBFE-A86D0DEC5F5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794"/>
                  <a:ext cx="19" cy="5"/>
                </a:xfrm>
                <a:custGeom>
                  <a:avLst/>
                  <a:gdLst>
                    <a:gd name="T0" fmla="*/ 0 w 19"/>
                    <a:gd name="T1" fmla="*/ 0 h 5"/>
                    <a:gd name="T2" fmla="*/ 0 w 19"/>
                    <a:gd name="T3" fmla="*/ 0 h 5"/>
                    <a:gd name="T4" fmla="*/ 19 w 19"/>
                    <a:gd name="T5" fmla="*/ 3 h 5"/>
                    <a:gd name="T6" fmla="*/ 19 w 19"/>
                    <a:gd name="T7" fmla="*/ 5 h 5"/>
                    <a:gd name="T8" fmla="*/ 0 w 19"/>
                    <a:gd name="T9" fmla="*/ 0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5"/>
                    <a:gd name="T17" fmla="*/ 19 w 19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5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9" y="3"/>
                      </a:lnTo>
                      <a:lnTo>
                        <a:pt x="19" y="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4" name="Freeform 227">
                  <a:extLst>
                    <a:ext uri="{FF2B5EF4-FFF2-40B4-BE49-F238E27FC236}">
                      <a16:creationId xmlns:a16="http://schemas.microsoft.com/office/drawing/2014/main" id="{C16424D7-3C4F-1C47-81D1-B8A0E2F455B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5" y="2797"/>
                  <a:ext cx="54" cy="12"/>
                </a:xfrm>
                <a:custGeom>
                  <a:avLst/>
                  <a:gdLst>
                    <a:gd name="T0" fmla="*/ 0 w 23"/>
                    <a:gd name="T1" fmla="*/ 0 h 5"/>
                    <a:gd name="T2" fmla="*/ 127 w 23"/>
                    <a:gd name="T3" fmla="*/ 24 h 5"/>
                    <a:gd name="T4" fmla="*/ 127 w 23"/>
                    <a:gd name="T5" fmla="*/ 24 h 5"/>
                    <a:gd name="T6" fmla="*/ 33 w 23"/>
                    <a:gd name="T7" fmla="*/ 17 h 5"/>
                    <a:gd name="T8" fmla="*/ 0 w 23"/>
                    <a:gd name="T9" fmla="*/ 5 h 5"/>
                    <a:gd name="T10" fmla="*/ 0 w 23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5"/>
                    <a:gd name="T20" fmla="*/ 23 w 23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3" y="4"/>
                        <a:pt x="23" y="4"/>
                        <a:pt x="23" y="4"/>
                      </a:cubicBezTo>
                      <a:cubicBezTo>
                        <a:pt x="23" y="4"/>
                        <a:pt x="13" y="5"/>
                        <a:pt x="6" y="3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5" name="Rectangle 228">
                  <a:extLst>
                    <a:ext uri="{FF2B5EF4-FFF2-40B4-BE49-F238E27FC236}">
                      <a16:creationId xmlns:a16="http://schemas.microsoft.com/office/drawing/2014/main" id="{F09A9710-FF7F-6B46-BACC-72ECF52E2DA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99" y="2806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6" name="Freeform 229">
                  <a:extLst>
                    <a:ext uri="{FF2B5EF4-FFF2-40B4-BE49-F238E27FC236}">
                      <a16:creationId xmlns:a16="http://schemas.microsoft.com/office/drawing/2014/main" id="{93FF4FCD-A6EA-324C-AC2D-E55B572143A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761"/>
                  <a:ext cx="94" cy="41"/>
                </a:xfrm>
                <a:custGeom>
                  <a:avLst/>
                  <a:gdLst>
                    <a:gd name="T0" fmla="*/ 0 w 94"/>
                    <a:gd name="T1" fmla="*/ 0 h 41"/>
                    <a:gd name="T2" fmla="*/ 94 w 94"/>
                    <a:gd name="T3" fmla="*/ 12 h 41"/>
                    <a:gd name="T4" fmla="*/ 94 w 94"/>
                    <a:gd name="T5" fmla="*/ 41 h 41"/>
                    <a:gd name="T6" fmla="*/ 0 w 94"/>
                    <a:gd name="T7" fmla="*/ 29 h 41"/>
                    <a:gd name="T8" fmla="*/ 0 w 94"/>
                    <a:gd name="T9" fmla="*/ 0 h 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4"/>
                    <a:gd name="T16" fmla="*/ 0 h 41"/>
                    <a:gd name="T17" fmla="*/ 94 w 94"/>
                    <a:gd name="T18" fmla="*/ 41 h 4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4" h="41">
                      <a:moveTo>
                        <a:pt x="0" y="0"/>
                      </a:moveTo>
                      <a:lnTo>
                        <a:pt x="94" y="12"/>
                      </a:lnTo>
                      <a:lnTo>
                        <a:pt x="94" y="41"/>
                      </a:lnTo>
                      <a:lnTo>
                        <a:pt x="0" y="2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7" name="Freeform 230">
                  <a:extLst>
                    <a:ext uri="{FF2B5EF4-FFF2-40B4-BE49-F238E27FC236}">
                      <a16:creationId xmlns:a16="http://schemas.microsoft.com/office/drawing/2014/main" id="{D342D7E0-3D37-5540-9961-69FC0899BB1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766"/>
                  <a:ext cx="19" cy="21"/>
                </a:xfrm>
                <a:custGeom>
                  <a:avLst/>
                  <a:gdLst>
                    <a:gd name="T0" fmla="*/ 0 w 19"/>
                    <a:gd name="T1" fmla="*/ 21 h 21"/>
                    <a:gd name="T2" fmla="*/ 19 w 19"/>
                    <a:gd name="T3" fmla="*/ 21 h 21"/>
                    <a:gd name="T4" fmla="*/ 19 w 19"/>
                    <a:gd name="T5" fmla="*/ 2 h 21"/>
                    <a:gd name="T6" fmla="*/ 0 w 19"/>
                    <a:gd name="T7" fmla="*/ 0 h 21"/>
                    <a:gd name="T8" fmla="*/ 0 w 19"/>
                    <a:gd name="T9" fmla="*/ 21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1"/>
                    <a:gd name="T17" fmla="*/ 19 w 19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1">
                      <a:moveTo>
                        <a:pt x="0" y="21"/>
                      </a:moveTo>
                      <a:lnTo>
                        <a:pt x="19" y="21"/>
                      </a:lnTo>
                      <a:lnTo>
                        <a:pt x="19" y="2"/>
                      </a:lnTo>
                      <a:lnTo>
                        <a:pt x="0" y="0"/>
                      </a:lnTo>
                      <a:lnTo>
                        <a:pt x="0" y="21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8" name="Freeform 231">
                  <a:extLst>
                    <a:ext uri="{FF2B5EF4-FFF2-40B4-BE49-F238E27FC236}">
                      <a16:creationId xmlns:a16="http://schemas.microsoft.com/office/drawing/2014/main" id="{93768DC2-D5A8-3F46-BE39-AA2B7ED0D4D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5" y="2768"/>
                  <a:ext cx="54" cy="31"/>
                </a:xfrm>
                <a:custGeom>
                  <a:avLst/>
                  <a:gdLst>
                    <a:gd name="T0" fmla="*/ 0 w 23"/>
                    <a:gd name="T1" fmla="*/ 45 h 13"/>
                    <a:gd name="T2" fmla="*/ 127 w 23"/>
                    <a:gd name="T3" fmla="*/ 33 h 13"/>
                    <a:gd name="T4" fmla="*/ 127 w 23"/>
                    <a:gd name="T5" fmla="*/ 17 h 13"/>
                    <a:gd name="T6" fmla="*/ 0 w 23"/>
                    <a:gd name="T7" fmla="*/ 0 h 13"/>
                    <a:gd name="T8" fmla="*/ 0 w 23"/>
                    <a:gd name="T9" fmla="*/ 45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13"/>
                    <a:gd name="T17" fmla="*/ 23 w 23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13">
                      <a:moveTo>
                        <a:pt x="0" y="8"/>
                      </a:moveTo>
                      <a:cubicBezTo>
                        <a:pt x="0" y="8"/>
                        <a:pt x="10" y="13"/>
                        <a:pt x="23" y="6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6" y="4"/>
                        <a:pt x="0" y="0"/>
                      </a:cubicBezTo>
                      <a:cubicBezTo>
                        <a:pt x="0" y="6"/>
                        <a:pt x="0" y="8"/>
                        <a:pt x="0" y="8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89" name="Freeform 232">
                  <a:extLst>
                    <a:ext uri="{FF2B5EF4-FFF2-40B4-BE49-F238E27FC236}">
                      <a16:creationId xmlns:a16="http://schemas.microsoft.com/office/drawing/2014/main" id="{B8515FD1-3CB7-0046-AEAD-C7B06945A5C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764"/>
                  <a:ext cx="19" cy="4"/>
                </a:xfrm>
                <a:custGeom>
                  <a:avLst/>
                  <a:gdLst>
                    <a:gd name="T0" fmla="*/ 0 w 19"/>
                    <a:gd name="T1" fmla="*/ 2 h 4"/>
                    <a:gd name="T2" fmla="*/ 0 w 19"/>
                    <a:gd name="T3" fmla="*/ 0 h 4"/>
                    <a:gd name="T4" fmla="*/ 19 w 19"/>
                    <a:gd name="T5" fmla="*/ 2 h 4"/>
                    <a:gd name="T6" fmla="*/ 19 w 19"/>
                    <a:gd name="T7" fmla="*/ 4 h 4"/>
                    <a:gd name="T8" fmla="*/ 0 w 19"/>
                    <a:gd name="T9" fmla="*/ 2 h 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4"/>
                    <a:gd name="T17" fmla="*/ 19 w 19"/>
                    <a:gd name="T18" fmla="*/ 4 h 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4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9" y="2"/>
                      </a:lnTo>
                      <a:lnTo>
                        <a:pt x="19" y="4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90" name="Freeform 233">
                  <a:extLst>
                    <a:ext uri="{FF2B5EF4-FFF2-40B4-BE49-F238E27FC236}">
                      <a16:creationId xmlns:a16="http://schemas.microsoft.com/office/drawing/2014/main" id="{AE59E94D-7852-2148-8452-F7D36069D05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5" y="2766"/>
                  <a:ext cx="54" cy="12"/>
                </a:xfrm>
                <a:custGeom>
                  <a:avLst/>
                  <a:gdLst>
                    <a:gd name="T0" fmla="*/ 0 w 23"/>
                    <a:gd name="T1" fmla="*/ 0 h 5"/>
                    <a:gd name="T2" fmla="*/ 127 w 23"/>
                    <a:gd name="T3" fmla="*/ 24 h 5"/>
                    <a:gd name="T4" fmla="*/ 127 w 23"/>
                    <a:gd name="T5" fmla="*/ 24 h 5"/>
                    <a:gd name="T6" fmla="*/ 33 w 23"/>
                    <a:gd name="T7" fmla="*/ 17 h 5"/>
                    <a:gd name="T8" fmla="*/ 0 w 23"/>
                    <a:gd name="T9" fmla="*/ 5 h 5"/>
                    <a:gd name="T10" fmla="*/ 0 w 23"/>
                    <a:gd name="T11" fmla="*/ 0 h 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5"/>
                    <a:gd name="T20" fmla="*/ 23 w 23"/>
                    <a:gd name="T21" fmla="*/ 5 h 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5">
                      <a:moveTo>
                        <a:pt x="0" y="0"/>
                      </a:moveTo>
                      <a:cubicBezTo>
                        <a:pt x="0" y="0"/>
                        <a:pt x="6" y="5"/>
                        <a:pt x="23" y="4"/>
                      </a:cubicBezTo>
                      <a:cubicBezTo>
                        <a:pt x="23" y="5"/>
                        <a:pt x="23" y="4"/>
                        <a:pt x="23" y="4"/>
                      </a:cubicBezTo>
                      <a:cubicBezTo>
                        <a:pt x="23" y="4"/>
                        <a:pt x="13" y="5"/>
                        <a:pt x="6" y="3"/>
                      </a:cubicBezTo>
                      <a:cubicBezTo>
                        <a:pt x="0" y="2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91" name="Rectangle 234">
                  <a:extLst>
                    <a:ext uri="{FF2B5EF4-FFF2-40B4-BE49-F238E27FC236}">
                      <a16:creationId xmlns:a16="http://schemas.microsoft.com/office/drawing/2014/main" id="{79DE0F93-F686-5B4F-ACF4-7BE04C1FEE6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99" y="2776"/>
                  <a:ext cx="2" cy="7"/>
                </a:xfrm>
                <a:prstGeom prst="rect">
                  <a:avLst/>
                </a:prstGeom>
                <a:solidFill>
                  <a:srgbClr val="D2DAE4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92" name="Freeform 235">
                  <a:extLst>
                    <a:ext uri="{FF2B5EF4-FFF2-40B4-BE49-F238E27FC236}">
                      <a16:creationId xmlns:a16="http://schemas.microsoft.com/office/drawing/2014/main" id="{6BD4DBF3-C77D-8448-9F54-042D69ECD2A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731"/>
                  <a:ext cx="94" cy="40"/>
                </a:xfrm>
                <a:custGeom>
                  <a:avLst/>
                  <a:gdLst>
                    <a:gd name="T0" fmla="*/ 0 w 94"/>
                    <a:gd name="T1" fmla="*/ 0 h 40"/>
                    <a:gd name="T2" fmla="*/ 94 w 94"/>
                    <a:gd name="T3" fmla="*/ 11 h 40"/>
                    <a:gd name="T4" fmla="*/ 94 w 94"/>
                    <a:gd name="T5" fmla="*/ 40 h 40"/>
                    <a:gd name="T6" fmla="*/ 0 w 94"/>
                    <a:gd name="T7" fmla="*/ 28 h 40"/>
                    <a:gd name="T8" fmla="*/ 0 w 94"/>
                    <a:gd name="T9" fmla="*/ 0 h 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4"/>
                    <a:gd name="T16" fmla="*/ 0 h 40"/>
                    <a:gd name="T17" fmla="*/ 94 w 94"/>
                    <a:gd name="T18" fmla="*/ 40 h 4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4" h="40">
                      <a:moveTo>
                        <a:pt x="0" y="0"/>
                      </a:moveTo>
                      <a:lnTo>
                        <a:pt x="94" y="11"/>
                      </a:lnTo>
                      <a:lnTo>
                        <a:pt x="94" y="40"/>
                      </a:lnTo>
                      <a:lnTo>
                        <a:pt x="0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697F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93" name="Freeform 236">
                  <a:extLst>
                    <a:ext uri="{FF2B5EF4-FFF2-40B4-BE49-F238E27FC236}">
                      <a16:creationId xmlns:a16="http://schemas.microsoft.com/office/drawing/2014/main" id="{BB336667-F414-BF40-AC5E-EB36D6E1382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735"/>
                  <a:ext cx="19" cy="24"/>
                </a:xfrm>
                <a:custGeom>
                  <a:avLst/>
                  <a:gdLst>
                    <a:gd name="T0" fmla="*/ 0 w 19"/>
                    <a:gd name="T1" fmla="*/ 22 h 24"/>
                    <a:gd name="T2" fmla="*/ 19 w 19"/>
                    <a:gd name="T3" fmla="*/ 24 h 24"/>
                    <a:gd name="T4" fmla="*/ 16 w 19"/>
                    <a:gd name="T5" fmla="*/ 3 h 24"/>
                    <a:gd name="T6" fmla="*/ 0 w 19"/>
                    <a:gd name="T7" fmla="*/ 0 h 24"/>
                    <a:gd name="T8" fmla="*/ 0 w 19"/>
                    <a:gd name="T9" fmla="*/ 22 h 2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24"/>
                    <a:gd name="T17" fmla="*/ 19 w 19"/>
                    <a:gd name="T18" fmla="*/ 24 h 2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24">
                      <a:moveTo>
                        <a:pt x="0" y="22"/>
                      </a:moveTo>
                      <a:lnTo>
                        <a:pt x="19" y="24"/>
                      </a:lnTo>
                      <a:lnTo>
                        <a:pt x="16" y="3"/>
                      </a:lnTo>
                      <a:lnTo>
                        <a:pt x="0" y="0"/>
                      </a:lnTo>
                      <a:lnTo>
                        <a:pt x="0" y="22"/>
                      </a:lnTo>
                      <a:close/>
                    </a:path>
                  </a:pathLst>
                </a:custGeom>
                <a:solidFill>
                  <a:srgbClr val="8AA5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94" name="Freeform 237">
                  <a:extLst>
                    <a:ext uri="{FF2B5EF4-FFF2-40B4-BE49-F238E27FC236}">
                      <a16:creationId xmlns:a16="http://schemas.microsoft.com/office/drawing/2014/main" id="{ABF0758E-7BD4-1149-9703-E6703B99496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2" y="2738"/>
                  <a:ext cx="57" cy="30"/>
                </a:xfrm>
                <a:custGeom>
                  <a:avLst/>
                  <a:gdLst>
                    <a:gd name="T0" fmla="*/ 5 w 24"/>
                    <a:gd name="T1" fmla="*/ 48 h 13"/>
                    <a:gd name="T2" fmla="*/ 135 w 24"/>
                    <a:gd name="T3" fmla="*/ 37 h 13"/>
                    <a:gd name="T4" fmla="*/ 135 w 24"/>
                    <a:gd name="T5" fmla="*/ 21 h 13"/>
                    <a:gd name="T6" fmla="*/ 0 w 24"/>
                    <a:gd name="T7" fmla="*/ 0 h 13"/>
                    <a:gd name="T8" fmla="*/ 5 w 24"/>
                    <a:gd name="T9" fmla="*/ 48 h 1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13"/>
                    <a:gd name="T17" fmla="*/ 24 w 24"/>
                    <a:gd name="T18" fmla="*/ 13 h 1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13">
                      <a:moveTo>
                        <a:pt x="1" y="9"/>
                      </a:moveTo>
                      <a:cubicBezTo>
                        <a:pt x="1" y="9"/>
                        <a:pt x="11" y="13"/>
                        <a:pt x="24" y="7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4" y="4"/>
                        <a:pt x="6" y="5"/>
                        <a:pt x="0" y="0"/>
                      </a:cubicBezTo>
                      <a:cubicBezTo>
                        <a:pt x="1" y="6"/>
                        <a:pt x="1" y="9"/>
                        <a:pt x="1" y="9"/>
                      </a:cubicBezTo>
                    </a:path>
                  </a:pathLst>
                </a:custGeom>
                <a:solidFill>
                  <a:srgbClr val="B0BFC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95" name="Freeform 238">
                  <a:extLst>
                    <a:ext uri="{FF2B5EF4-FFF2-40B4-BE49-F238E27FC236}">
                      <a16:creationId xmlns:a16="http://schemas.microsoft.com/office/drawing/2014/main" id="{E0B1BE44-0A31-CF4C-AAF0-D2A2EE9D54A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26" y="2733"/>
                  <a:ext cx="19" cy="5"/>
                </a:xfrm>
                <a:custGeom>
                  <a:avLst/>
                  <a:gdLst>
                    <a:gd name="T0" fmla="*/ 0 w 19"/>
                    <a:gd name="T1" fmla="*/ 2 h 5"/>
                    <a:gd name="T2" fmla="*/ 0 w 19"/>
                    <a:gd name="T3" fmla="*/ 0 h 5"/>
                    <a:gd name="T4" fmla="*/ 19 w 19"/>
                    <a:gd name="T5" fmla="*/ 5 h 5"/>
                    <a:gd name="T6" fmla="*/ 16 w 19"/>
                    <a:gd name="T7" fmla="*/ 5 h 5"/>
                    <a:gd name="T8" fmla="*/ 0 w 19"/>
                    <a:gd name="T9" fmla="*/ 2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5"/>
                    <a:gd name="T17" fmla="*/ 19 w 19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5">
                      <a:moveTo>
                        <a:pt x="0" y="2"/>
                      </a:moveTo>
                      <a:lnTo>
                        <a:pt x="0" y="0"/>
                      </a:lnTo>
                      <a:lnTo>
                        <a:pt x="19" y="5"/>
                      </a:lnTo>
                      <a:lnTo>
                        <a:pt x="16" y="5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96" name="Freeform 239">
                  <a:extLst>
                    <a:ext uri="{FF2B5EF4-FFF2-40B4-BE49-F238E27FC236}">
                      <a16:creationId xmlns:a16="http://schemas.microsoft.com/office/drawing/2014/main" id="{77863A20-1C1A-5541-BC7D-92AFBDD2EE0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42" y="2738"/>
                  <a:ext cx="57" cy="9"/>
                </a:xfrm>
                <a:custGeom>
                  <a:avLst/>
                  <a:gdLst>
                    <a:gd name="T0" fmla="*/ 5 w 24"/>
                    <a:gd name="T1" fmla="*/ 0 h 4"/>
                    <a:gd name="T2" fmla="*/ 135 w 24"/>
                    <a:gd name="T3" fmla="*/ 16 h 4"/>
                    <a:gd name="T4" fmla="*/ 135 w 24"/>
                    <a:gd name="T5" fmla="*/ 20 h 4"/>
                    <a:gd name="T6" fmla="*/ 40 w 24"/>
                    <a:gd name="T7" fmla="*/ 16 h 4"/>
                    <a:gd name="T8" fmla="*/ 0 w 24"/>
                    <a:gd name="T9" fmla="*/ 0 h 4"/>
                    <a:gd name="T10" fmla="*/ 5 w 24"/>
                    <a:gd name="T11" fmla="*/ 0 h 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4"/>
                    <a:gd name="T20" fmla="*/ 24 w 24"/>
                    <a:gd name="T21" fmla="*/ 4 h 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4">
                      <a:moveTo>
                        <a:pt x="1" y="0"/>
                      </a:moveTo>
                      <a:cubicBezTo>
                        <a:pt x="1" y="0"/>
                        <a:pt x="7" y="4"/>
                        <a:pt x="24" y="3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4" y="4"/>
                        <a:pt x="14" y="4"/>
                        <a:pt x="7" y="3"/>
                      </a:cubicBezTo>
                      <a:cubicBezTo>
                        <a:pt x="1" y="1"/>
                        <a:pt x="0" y="0"/>
                        <a:pt x="0" y="0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solidFill>
                  <a:srgbClr val="A4B4C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  <p:sp>
              <p:nvSpPr>
                <p:cNvPr id="197" name="Freeform 240">
                  <a:extLst>
                    <a:ext uri="{FF2B5EF4-FFF2-40B4-BE49-F238E27FC236}">
                      <a16:creationId xmlns:a16="http://schemas.microsoft.com/office/drawing/2014/main" id="{E9449203-956D-FC4A-9390-C6AEAC9D56C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499" y="2747"/>
                  <a:ext cx="2" cy="7"/>
                </a:xfrm>
                <a:custGeom>
                  <a:avLst/>
                  <a:gdLst>
                    <a:gd name="T0" fmla="*/ 2 w 2"/>
                    <a:gd name="T1" fmla="*/ 5 h 7"/>
                    <a:gd name="T2" fmla="*/ 0 w 2"/>
                    <a:gd name="T3" fmla="*/ 7 h 7"/>
                    <a:gd name="T4" fmla="*/ 0 w 2"/>
                    <a:gd name="T5" fmla="*/ 0 h 7"/>
                    <a:gd name="T6" fmla="*/ 2 w 2"/>
                    <a:gd name="T7" fmla="*/ 0 h 7"/>
                    <a:gd name="T8" fmla="*/ 2 w 2"/>
                    <a:gd name="T9" fmla="*/ 5 h 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"/>
                    <a:gd name="T16" fmla="*/ 0 h 7"/>
                    <a:gd name="T17" fmla="*/ 2 w 2"/>
                    <a:gd name="T18" fmla="*/ 7 h 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" h="7">
                      <a:moveTo>
                        <a:pt x="2" y="5"/>
                      </a:moveTo>
                      <a:lnTo>
                        <a:pt x="0" y="7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5"/>
                      </a:lnTo>
                      <a:close/>
                    </a:path>
                  </a:pathLst>
                </a:custGeom>
                <a:solidFill>
                  <a:srgbClr val="D2DAE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Arial" pitchFamily="34" charset="0"/>
                  </a:endParaRPr>
                </a:p>
              </p:txBody>
            </p:sp>
          </p:grpSp>
          <p:pic>
            <p:nvPicPr>
              <p:cNvPr id="27" name="Picture 49" descr="E4600 full configuration - right">
                <a:extLst>
                  <a:ext uri="{FF2B5EF4-FFF2-40B4-BE49-F238E27FC236}">
                    <a16:creationId xmlns:a16="http://schemas.microsoft.com/office/drawing/2014/main" id="{18523E5F-0458-3D42-8705-681E08529A96}"/>
                  </a:ext>
                </a:extLst>
              </p:cNvPr>
              <p:cNvPicPr preferRelativeResize="0">
                <a:picLocks noChangeAspect="1" noChangeArrowheads="1"/>
              </p:cNvPicPr>
              <p:nvPr/>
            </p:nvPicPr>
            <p:blipFill>
              <a:blip r:embed="rId4" cstate="screen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124725" y="4873446"/>
                <a:ext cx="577014" cy="638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28" name="组 256">
                <a:extLst>
                  <a:ext uri="{FF2B5EF4-FFF2-40B4-BE49-F238E27FC236}">
                    <a16:creationId xmlns:a16="http://schemas.microsoft.com/office/drawing/2014/main" id="{E9B0599C-DDFD-3942-99AE-CB29EC6C88BE}"/>
                  </a:ext>
                </a:extLst>
              </p:cNvPr>
              <p:cNvGrpSpPr/>
              <p:nvPr/>
            </p:nvGrpSpPr>
            <p:grpSpPr>
              <a:xfrm>
                <a:off x="5198288" y="5015467"/>
                <a:ext cx="729067" cy="391136"/>
                <a:chOff x="5546719" y="3795898"/>
                <a:chExt cx="609457" cy="502964"/>
              </a:xfrm>
              <a:solidFill>
                <a:schemeClr val="accent1"/>
              </a:solidFill>
            </p:grpSpPr>
            <p:sp>
              <p:nvSpPr>
                <p:cNvPr id="69" name="罐形 257">
                  <a:extLst>
                    <a:ext uri="{FF2B5EF4-FFF2-40B4-BE49-F238E27FC236}">
                      <a16:creationId xmlns:a16="http://schemas.microsoft.com/office/drawing/2014/main" id="{FB4FD680-573A-F048-AB64-F557C9485913}"/>
                    </a:ext>
                  </a:extLst>
                </p:cNvPr>
                <p:cNvSpPr/>
                <p:nvPr/>
              </p:nvSpPr>
              <p:spPr>
                <a:xfrm>
                  <a:off x="5546719" y="4155932"/>
                  <a:ext cx="609457" cy="142930"/>
                </a:xfrm>
                <a:prstGeom prst="can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70" name="罐形 258">
                  <a:extLst>
                    <a:ext uri="{FF2B5EF4-FFF2-40B4-BE49-F238E27FC236}">
                      <a16:creationId xmlns:a16="http://schemas.microsoft.com/office/drawing/2014/main" id="{A3BA67B2-57E0-684A-97D4-E83A4458C573}"/>
                    </a:ext>
                  </a:extLst>
                </p:cNvPr>
                <p:cNvSpPr/>
                <p:nvPr/>
              </p:nvSpPr>
              <p:spPr>
                <a:xfrm>
                  <a:off x="5546719" y="3975916"/>
                  <a:ext cx="609457" cy="142930"/>
                </a:xfrm>
                <a:prstGeom prst="can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71" name="罐形 259">
                  <a:extLst>
                    <a:ext uri="{FF2B5EF4-FFF2-40B4-BE49-F238E27FC236}">
                      <a16:creationId xmlns:a16="http://schemas.microsoft.com/office/drawing/2014/main" id="{FA9C6262-FC98-364D-A94A-54D5BB6C408B}"/>
                    </a:ext>
                  </a:extLst>
                </p:cNvPr>
                <p:cNvSpPr/>
                <p:nvPr/>
              </p:nvSpPr>
              <p:spPr>
                <a:xfrm>
                  <a:off x="5546719" y="3795898"/>
                  <a:ext cx="609457" cy="142930"/>
                </a:xfrm>
                <a:prstGeom prst="can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9" name="文本框 14">
                <a:extLst>
                  <a:ext uri="{FF2B5EF4-FFF2-40B4-BE49-F238E27FC236}">
                    <a16:creationId xmlns:a16="http://schemas.microsoft.com/office/drawing/2014/main" id="{8B206D19-D47A-814F-91C0-B196A05F8240}"/>
                  </a:ext>
                </a:extLst>
              </p:cNvPr>
              <p:cNvSpPr txBox="1"/>
              <p:nvPr/>
            </p:nvSpPr>
            <p:spPr>
              <a:xfrm>
                <a:off x="7026871" y="5036290"/>
                <a:ext cx="54373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79BD28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+mn-cs"/>
                  </a:rPr>
                  <a:t>NAS</a:t>
                </a:r>
                <a:endParaRPr kumimoji="1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79BD28"/>
                  </a:solidFill>
                  <a:effectLst/>
                  <a:uLnTx/>
                  <a:uFillTx/>
                  <a:latin typeface="Century Gothic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0" name="文本框 15">
                <a:extLst>
                  <a:ext uri="{FF2B5EF4-FFF2-40B4-BE49-F238E27FC236}">
                    <a16:creationId xmlns:a16="http://schemas.microsoft.com/office/drawing/2014/main" id="{983FD6D0-3F2F-294D-913D-546DE6F701C9}"/>
                  </a:ext>
                </a:extLst>
              </p:cNvPr>
              <p:cNvSpPr txBox="1"/>
              <p:nvPr/>
            </p:nvSpPr>
            <p:spPr>
              <a:xfrm>
                <a:off x="9592689" y="5049876"/>
                <a:ext cx="54373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79BD28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+mn-cs"/>
                  </a:rPr>
                  <a:t>SAN</a:t>
                </a:r>
                <a:endParaRPr kumimoji="1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79BD28"/>
                  </a:solidFill>
                  <a:effectLst/>
                  <a:uLnTx/>
                  <a:uFillTx/>
                  <a:latin typeface="Century Gothic"/>
                  <a:ea typeface="微软雅黑" panose="020B0503020204020204" pitchFamily="34" charset="-122"/>
                  <a:cs typeface="+mn-cs"/>
                </a:endParaRPr>
              </a:p>
            </p:txBody>
          </p:sp>
          <p:cxnSp>
            <p:nvCxnSpPr>
              <p:cNvPr id="31" name="直线箭头连接符 262">
                <a:extLst>
                  <a:ext uri="{FF2B5EF4-FFF2-40B4-BE49-F238E27FC236}">
                    <a16:creationId xmlns:a16="http://schemas.microsoft.com/office/drawing/2014/main" id="{3B9B66FF-9095-7343-8DCB-EED2900A3241}"/>
                  </a:ext>
                </a:extLst>
              </p:cNvPr>
              <p:cNvCxnSpPr/>
              <p:nvPr/>
            </p:nvCxnSpPr>
            <p:spPr>
              <a:xfrm>
                <a:off x="8003192" y="4309334"/>
                <a:ext cx="0" cy="706134"/>
              </a:xfrm>
              <a:prstGeom prst="straightConnector1">
                <a:avLst/>
              </a:prstGeom>
              <a:ln w="12700">
                <a:solidFill>
                  <a:srgbClr val="345692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线箭头连接符 263">
                <a:extLst>
                  <a:ext uri="{FF2B5EF4-FFF2-40B4-BE49-F238E27FC236}">
                    <a16:creationId xmlns:a16="http://schemas.microsoft.com/office/drawing/2014/main" id="{C32697E6-9383-F94B-8878-CD5689F6E7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50568" y="4273381"/>
                <a:ext cx="2234976" cy="572392"/>
              </a:xfrm>
              <a:prstGeom prst="straightConnector1">
                <a:avLst/>
              </a:prstGeom>
              <a:ln w="12700">
                <a:solidFill>
                  <a:srgbClr val="345692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线箭头连接符 264">
                <a:extLst>
                  <a:ext uri="{FF2B5EF4-FFF2-40B4-BE49-F238E27FC236}">
                    <a16:creationId xmlns:a16="http://schemas.microsoft.com/office/drawing/2014/main" id="{E4B84FB4-A30E-BB4C-9B4C-875CE5260A4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81660" y="4252756"/>
                <a:ext cx="1971684" cy="725231"/>
              </a:xfrm>
              <a:prstGeom prst="straightConnector1">
                <a:avLst/>
              </a:prstGeom>
              <a:ln w="12700">
                <a:solidFill>
                  <a:srgbClr val="345692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线连接符 265">
                <a:extLst>
                  <a:ext uri="{FF2B5EF4-FFF2-40B4-BE49-F238E27FC236}">
                    <a16:creationId xmlns:a16="http://schemas.microsoft.com/office/drawing/2014/main" id="{6827E66A-20F5-8144-B23D-C8A290E2AADF}"/>
                  </a:ext>
                </a:extLst>
              </p:cNvPr>
              <p:cNvCxnSpPr/>
              <p:nvPr/>
            </p:nvCxnSpPr>
            <p:spPr>
              <a:xfrm flipH="1">
                <a:off x="5636693" y="3877797"/>
                <a:ext cx="1985624" cy="0"/>
              </a:xfrm>
              <a:prstGeom prst="line">
                <a:avLst/>
              </a:prstGeom>
              <a:ln w="15875">
                <a:solidFill>
                  <a:srgbClr val="345692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线连接符 266">
                <a:extLst>
                  <a:ext uri="{FF2B5EF4-FFF2-40B4-BE49-F238E27FC236}">
                    <a16:creationId xmlns:a16="http://schemas.microsoft.com/office/drawing/2014/main" id="{F0547CC4-BF4A-F44A-A480-19F7A2EF60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636693" y="3531508"/>
                <a:ext cx="0" cy="346290"/>
              </a:xfrm>
              <a:prstGeom prst="line">
                <a:avLst/>
              </a:prstGeom>
              <a:ln w="15875">
                <a:solidFill>
                  <a:srgbClr val="34569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6" name="组 267">
                <a:extLst>
                  <a:ext uri="{FF2B5EF4-FFF2-40B4-BE49-F238E27FC236}">
                    <a16:creationId xmlns:a16="http://schemas.microsoft.com/office/drawing/2014/main" id="{335CB8DA-B748-0D40-88B1-DD5F2E2AC930}"/>
                  </a:ext>
                </a:extLst>
              </p:cNvPr>
              <p:cNvGrpSpPr/>
              <p:nvPr/>
            </p:nvGrpSpPr>
            <p:grpSpPr>
              <a:xfrm>
                <a:off x="7682949" y="3437651"/>
                <a:ext cx="755546" cy="765485"/>
                <a:chOff x="6834981" y="3379676"/>
                <a:chExt cx="669130" cy="736050"/>
              </a:xfrm>
            </p:grpSpPr>
            <p:grpSp>
              <p:nvGrpSpPr>
                <p:cNvPr id="39" name="组 268">
                  <a:extLst>
                    <a:ext uri="{FF2B5EF4-FFF2-40B4-BE49-F238E27FC236}">
                      <a16:creationId xmlns:a16="http://schemas.microsoft.com/office/drawing/2014/main" id="{8186A793-7059-154C-AF47-2CA36A0F6CAF}"/>
                    </a:ext>
                  </a:extLst>
                </p:cNvPr>
                <p:cNvGrpSpPr/>
                <p:nvPr/>
              </p:nvGrpSpPr>
              <p:grpSpPr>
                <a:xfrm>
                  <a:off x="6834981" y="3379676"/>
                  <a:ext cx="387350" cy="552450"/>
                  <a:chOff x="4110038" y="2608263"/>
                  <a:chExt cx="387350" cy="552450"/>
                </a:xfrm>
              </p:grpSpPr>
              <p:sp>
                <p:nvSpPr>
                  <p:cNvPr id="60" name="Freeform 121">
                    <a:extLst>
                      <a:ext uri="{FF2B5EF4-FFF2-40B4-BE49-F238E27FC236}">
                        <a16:creationId xmlns:a16="http://schemas.microsoft.com/office/drawing/2014/main" id="{103A049A-CF43-C441-8FB9-85EFD9563B0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10038" y="2608263"/>
                    <a:ext cx="387350" cy="552450"/>
                  </a:xfrm>
                  <a:custGeom>
                    <a:avLst/>
                    <a:gdLst>
                      <a:gd name="T0" fmla="*/ 127 w 135"/>
                      <a:gd name="T1" fmla="*/ 0 h 192"/>
                      <a:gd name="T2" fmla="*/ 135 w 135"/>
                      <a:gd name="T3" fmla="*/ 8 h 192"/>
                      <a:gd name="T4" fmla="*/ 135 w 135"/>
                      <a:gd name="T5" fmla="*/ 184 h 192"/>
                      <a:gd name="T6" fmla="*/ 127 w 135"/>
                      <a:gd name="T7" fmla="*/ 192 h 192"/>
                      <a:gd name="T8" fmla="*/ 8 w 135"/>
                      <a:gd name="T9" fmla="*/ 192 h 192"/>
                      <a:gd name="T10" fmla="*/ 0 w 135"/>
                      <a:gd name="T11" fmla="*/ 184 h 192"/>
                      <a:gd name="T12" fmla="*/ 0 w 135"/>
                      <a:gd name="T13" fmla="*/ 8 h 192"/>
                      <a:gd name="T14" fmla="*/ 8 w 135"/>
                      <a:gd name="T15" fmla="*/ 0 h 192"/>
                      <a:gd name="T16" fmla="*/ 127 w 135"/>
                      <a:gd name="T17" fmla="*/ 0 h 19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35" h="192">
                        <a:moveTo>
                          <a:pt x="127" y="0"/>
                        </a:moveTo>
                        <a:cubicBezTo>
                          <a:pt x="132" y="0"/>
                          <a:pt x="135" y="3"/>
                          <a:pt x="135" y="8"/>
                        </a:cubicBezTo>
                        <a:cubicBezTo>
                          <a:pt x="135" y="184"/>
                          <a:pt x="135" y="184"/>
                          <a:pt x="135" y="184"/>
                        </a:cubicBezTo>
                        <a:cubicBezTo>
                          <a:pt x="135" y="188"/>
                          <a:pt x="132" y="192"/>
                          <a:pt x="127" y="192"/>
                        </a:cubicBezTo>
                        <a:cubicBezTo>
                          <a:pt x="8" y="192"/>
                          <a:pt x="8" y="192"/>
                          <a:pt x="8" y="192"/>
                        </a:cubicBezTo>
                        <a:cubicBezTo>
                          <a:pt x="3" y="192"/>
                          <a:pt x="0" y="188"/>
                          <a:pt x="0" y="184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3"/>
                          <a:pt x="3" y="0"/>
                          <a:pt x="8" y="0"/>
                        </a:cubicBezTo>
                        <a:lnTo>
                          <a:pt x="127" y="0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 w="19050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61" name="Line 122">
                    <a:extLst>
                      <a:ext uri="{FF2B5EF4-FFF2-40B4-BE49-F238E27FC236}">
                        <a16:creationId xmlns:a16="http://schemas.microsoft.com/office/drawing/2014/main" id="{36F39C8E-66AB-5245-98DD-69F03A527256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2740026"/>
                    <a:ext cx="20638" cy="0"/>
                  </a:xfrm>
                  <a:prstGeom prst="line">
                    <a:avLst/>
                  </a:prstGeom>
                  <a:no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62" name="Line 123">
                    <a:extLst>
                      <a:ext uri="{FF2B5EF4-FFF2-40B4-BE49-F238E27FC236}">
                        <a16:creationId xmlns:a16="http://schemas.microsoft.com/office/drawing/2014/main" id="{22F867E3-B6A4-444A-95D7-6F4E6CA8FC9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2740026"/>
                    <a:ext cx="166688" cy="0"/>
                  </a:xfrm>
                  <a:prstGeom prst="line">
                    <a:avLst/>
                  </a:prstGeom>
                  <a:no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63" name="Line 124">
                    <a:extLst>
                      <a:ext uri="{FF2B5EF4-FFF2-40B4-BE49-F238E27FC236}">
                        <a16:creationId xmlns:a16="http://schemas.microsoft.com/office/drawing/2014/main" id="{920DE756-E35E-C649-B41A-577BDD784AB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2835276"/>
                    <a:ext cx="20638" cy="0"/>
                  </a:xfrm>
                  <a:prstGeom prst="line">
                    <a:avLst/>
                  </a:prstGeom>
                  <a:no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64" name="Line 125">
                    <a:extLst>
                      <a:ext uri="{FF2B5EF4-FFF2-40B4-BE49-F238E27FC236}">
                        <a16:creationId xmlns:a16="http://schemas.microsoft.com/office/drawing/2014/main" id="{D5D3EE82-C763-724A-A0EE-5694ACF9CD2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2835276"/>
                    <a:ext cx="166688" cy="0"/>
                  </a:xfrm>
                  <a:prstGeom prst="line">
                    <a:avLst/>
                  </a:prstGeom>
                  <a:no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65" name="Line 126">
                    <a:extLst>
                      <a:ext uri="{FF2B5EF4-FFF2-40B4-BE49-F238E27FC236}">
                        <a16:creationId xmlns:a16="http://schemas.microsoft.com/office/drawing/2014/main" id="{5B71190D-6210-0149-A29D-D9D6386DA07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2930526"/>
                    <a:ext cx="20638" cy="0"/>
                  </a:xfrm>
                  <a:prstGeom prst="line">
                    <a:avLst/>
                  </a:prstGeom>
                  <a:no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66" name="Line 127">
                    <a:extLst>
                      <a:ext uri="{FF2B5EF4-FFF2-40B4-BE49-F238E27FC236}">
                        <a16:creationId xmlns:a16="http://schemas.microsoft.com/office/drawing/2014/main" id="{96D17495-D6CA-254D-B00B-9DC235C6E87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2930526"/>
                    <a:ext cx="166688" cy="0"/>
                  </a:xfrm>
                  <a:prstGeom prst="line">
                    <a:avLst/>
                  </a:prstGeom>
                  <a:no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67" name="Line 128">
                    <a:extLst>
                      <a:ext uri="{FF2B5EF4-FFF2-40B4-BE49-F238E27FC236}">
                        <a16:creationId xmlns:a16="http://schemas.microsoft.com/office/drawing/2014/main" id="{CAE11DA2-C59D-BB4D-A4C4-95EFAFB5D0C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3025776"/>
                    <a:ext cx="20638" cy="0"/>
                  </a:xfrm>
                  <a:prstGeom prst="line">
                    <a:avLst/>
                  </a:prstGeom>
                  <a:no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68" name="Line 129">
                    <a:extLst>
                      <a:ext uri="{FF2B5EF4-FFF2-40B4-BE49-F238E27FC236}">
                        <a16:creationId xmlns:a16="http://schemas.microsoft.com/office/drawing/2014/main" id="{D3EA3EB2-4DDC-C842-B071-4BFB11875EA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3025776"/>
                    <a:ext cx="166688" cy="0"/>
                  </a:xfrm>
                  <a:prstGeom prst="line">
                    <a:avLst/>
                  </a:prstGeom>
                  <a:no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0" name="组 269">
                  <a:extLst>
                    <a:ext uri="{FF2B5EF4-FFF2-40B4-BE49-F238E27FC236}">
                      <a16:creationId xmlns:a16="http://schemas.microsoft.com/office/drawing/2014/main" id="{529609AC-6C6C-3349-BB57-6C5E030E033F}"/>
                    </a:ext>
                  </a:extLst>
                </p:cNvPr>
                <p:cNvGrpSpPr/>
                <p:nvPr/>
              </p:nvGrpSpPr>
              <p:grpSpPr>
                <a:xfrm>
                  <a:off x="6984206" y="3459603"/>
                  <a:ext cx="387350" cy="552450"/>
                  <a:chOff x="4110038" y="2608263"/>
                  <a:chExt cx="387350" cy="552450"/>
                </a:xfrm>
                <a:solidFill>
                  <a:schemeClr val="bg1"/>
                </a:solidFill>
              </p:grpSpPr>
              <p:sp>
                <p:nvSpPr>
                  <p:cNvPr id="51" name="Freeform 121">
                    <a:extLst>
                      <a:ext uri="{FF2B5EF4-FFF2-40B4-BE49-F238E27FC236}">
                        <a16:creationId xmlns:a16="http://schemas.microsoft.com/office/drawing/2014/main" id="{620BB805-C010-174F-8F8A-608A96A0554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10038" y="2608263"/>
                    <a:ext cx="387350" cy="552450"/>
                  </a:xfrm>
                  <a:custGeom>
                    <a:avLst/>
                    <a:gdLst>
                      <a:gd name="T0" fmla="*/ 127 w 135"/>
                      <a:gd name="T1" fmla="*/ 0 h 192"/>
                      <a:gd name="T2" fmla="*/ 135 w 135"/>
                      <a:gd name="T3" fmla="*/ 8 h 192"/>
                      <a:gd name="T4" fmla="*/ 135 w 135"/>
                      <a:gd name="T5" fmla="*/ 184 h 192"/>
                      <a:gd name="T6" fmla="*/ 127 w 135"/>
                      <a:gd name="T7" fmla="*/ 192 h 192"/>
                      <a:gd name="T8" fmla="*/ 8 w 135"/>
                      <a:gd name="T9" fmla="*/ 192 h 192"/>
                      <a:gd name="T10" fmla="*/ 0 w 135"/>
                      <a:gd name="T11" fmla="*/ 184 h 192"/>
                      <a:gd name="T12" fmla="*/ 0 w 135"/>
                      <a:gd name="T13" fmla="*/ 8 h 192"/>
                      <a:gd name="T14" fmla="*/ 8 w 135"/>
                      <a:gd name="T15" fmla="*/ 0 h 192"/>
                      <a:gd name="T16" fmla="*/ 127 w 135"/>
                      <a:gd name="T17" fmla="*/ 0 h 19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35" h="192">
                        <a:moveTo>
                          <a:pt x="127" y="0"/>
                        </a:moveTo>
                        <a:cubicBezTo>
                          <a:pt x="132" y="0"/>
                          <a:pt x="135" y="3"/>
                          <a:pt x="135" y="8"/>
                        </a:cubicBezTo>
                        <a:cubicBezTo>
                          <a:pt x="135" y="184"/>
                          <a:pt x="135" y="184"/>
                          <a:pt x="135" y="184"/>
                        </a:cubicBezTo>
                        <a:cubicBezTo>
                          <a:pt x="135" y="188"/>
                          <a:pt x="132" y="192"/>
                          <a:pt x="127" y="192"/>
                        </a:cubicBezTo>
                        <a:cubicBezTo>
                          <a:pt x="8" y="192"/>
                          <a:pt x="8" y="192"/>
                          <a:pt x="8" y="192"/>
                        </a:cubicBezTo>
                        <a:cubicBezTo>
                          <a:pt x="3" y="192"/>
                          <a:pt x="0" y="188"/>
                          <a:pt x="0" y="184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3"/>
                          <a:pt x="3" y="0"/>
                          <a:pt x="8" y="0"/>
                        </a:cubicBezTo>
                        <a:lnTo>
                          <a:pt x="127" y="0"/>
                        </a:lnTo>
                        <a:close/>
                      </a:path>
                    </a:pathLst>
                  </a:custGeom>
                  <a:grpFill/>
                  <a:ln w="19050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52" name="Line 122">
                    <a:extLst>
                      <a:ext uri="{FF2B5EF4-FFF2-40B4-BE49-F238E27FC236}">
                        <a16:creationId xmlns:a16="http://schemas.microsoft.com/office/drawing/2014/main" id="{84B9997F-3B72-A543-8B6C-4AA141CB762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2740026"/>
                    <a:ext cx="2063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53" name="Line 123">
                    <a:extLst>
                      <a:ext uri="{FF2B5EF4-FFF2-40B4-BE49-F238E27FC236}">
                        <a16:creationId xmlns:a16="http://schemas.microsoft.com/office/drawing/2014/main" id="{2489B351-66B6-2848-9239-C4C71C8B08B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2740026"/>
                    <a:ext cx="16668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54" name="Line 124">
                    <a:extLst>
                      <a:ext uri="{FF2B5EF4-FFF2-40B4-BE49-F238E27FC236}">
                        <a16:creationId xmlns:a16="http://schemas.microsoft.com/office/drawing/2014/main" id="{D26B2AFC-8C09-AA4D-920C-0BFE60A158E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2835276"/>
                    <a:ext cx="2063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55" name="Line 125">
                    <a:extLst>
                      <a:ext uri="{FF2B5EF4-FFF2-40B4-BE49-F238E27FC236}">
                        <a16:creationId xmlns:a16="http://schemas.microsoft.com/office/drawing/2014/main" id="{688B742A-9774-6B4D-92AD-860134A471E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2835276"/>
                    <a:ext cx="16668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56" name="Line 126">
                    <a:extLst>
                      <a:ext uri="{FF2B5EF4-FFF2-40B4-BE49-F238E27FC236}">
                        <a16:creationId xmlns:a16="http://schemas.microsoft.com/office/drawing/2014/main" id="{9CC2A73E-9A7B-4349-8933-64BA9BBB354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2930526"/>
                    <a:ext cx="2063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57" name="Line 127">
                    <a:extLst>
                      <a:ext uri="{FF2B5EF4-FFF2-40B4-BE49-F238E27FC236}">
                        <a16:creationId xmlns:a16="http://schemas.microsoft.com/office/drawing/2014/main" id="{6B0A2B5E-639B-3C48-ACEE-996024A88CE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2930526"/>
                    <a:ext cx="16668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58" name="Line 128">
                    <a:extLst>
                      <a:ext uri="{FF2B5EF4-FFF2-40B4-BE49-F238E27FC236}">
                        <a16:creationId xmlns:a16="http://schemas.microsoft.com/office/drawing/2014/main" id="{400582E5-89DD-D340-930C-CFE64F0D8A82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3025776"/>
                    <a:ext cx="2063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59" name="Line 129">
                    <a:extLst>
                      <a:ext uri="{FF2B5EF4-FFF2-40B4-BE49-F238E27FC236}">
                        <a16:creationId xmlns:a16="http://schemas.microsoft.com/office/drawing/2014/main" id="{F5337BDD-6AFC-9947-AE0F-B73264071F1A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3025776"/>
                    <a:ext cx="16668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1" name="组 270">
                  <a:extLst>
                    <a:ext uri="{FF2B5EF4-FFF2-40B4-BE49-F238E27FC236}">
                      <a16:creationId xmlns:a16="http://schemas.microsoft.com/office/drawing/2014/main" id="{041052C7-8983-6545-8FDE-7B770830A308}"/>
                    </a:ext>
                  </a:extLst>
                </p:cNvPr>
                <p:cNvGrpSpPr/>
                <p:nvPr/>
              </p:nvGrpSpPr>
              <p:grpSpPr>
                <a:xfrm>
                  <a:off x="7116761" y="3563276"/>
                  <a:ext cx="387350" cy="552450"/>
                  <a:chOff x="4110038" y="2608263"/>
                  <a:chExt cx="387350" cy="552450"/>
                </a:xfrm>
                <a:solidFill>
                  <a:schemeClr val="bg1"/>
                </a:solidFill>
              </p:grpSpPr>
              <p:sp>
                <p:nvSpPr>
                  <p:cNvPr id="42" name="Freeform 121">
                    <a:extLst>
                      <a:ext uri="{FF2B5EF4-FFF2-40B4-BE49-F238E27FC236}">
                        <a16:creationId xmlns:a16="http://schemas.microsoft.com/office/drawing/2014/main" id="{FEA777A0-C7FC-7543-B778-04450F971D3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110038" y="2608263"/>
                    <a:ext cx="387350" cy="552450"/>
                  </a:xfrm>
                  <a:custGeom>
                    <a:avLst/>
                    <a:gdLst>
                      <a:gd name="T0" fmla="*/ 127 w 135"/>
                      <a:gd name="T1" fmla="*/ 0 h 192"/>
                      <a:gd name="T2" fmla="*/ 135 w 135"/>
                      <a:gd name="T3" fmla="*/ 8 h 192"/>
                      <a:gd name="T4" fmla="*/ 135 w 135"/>
                      <a:gd name="T5" fmla="*/ 184 h 192"/>
                      <a:gd name="T6" fmla="*/ 127 w 135"/>
                      <a:gd name="T7" fmla="*/ 192 h 192"/>
                      <a:gd name="T8" fmla="*/ 8 w 135"/>
                      <a:gd name="T9" fmla="*/ 192 h 192"/>
                      <a:gd name="T10" fmla="*/ 0 w 135"/>
                      <a:gd name="T11" fmla="*/ 184 h 192"/>
                      <a:gd name="T12" fmla="*/ 0 w 135"/>
                      <a:gd name="T13" fmla="*/ 8 h 192"/>
                      <a:gd name="T14" fmla="*/ 8 w 135"/>
                      <a:gd name="T15" fmla="*/ 0 h 192"/>
                      <a:gd name="T16" fmla="*/ 127 w 135"/>
                      <a:gd name="T17" fmla="*/ 0 h 19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35" h="192">
                        <a:moveTo>
                          <a:pt x="127" y="0"/>
                        </a:moveTo>
                        <a:cubicBezTo>
                          <a:pt x="132" y="0"/>
                          <a:pt x="135" y="3"/>
                          <a:pt x="135" y="8"/>
                        </a:cubicBezTo>
                        <a:cubicBezTo>
                          <a:pt x="135" y="184"/>
                          <a:pt x="135" y="184"/>
                          <a:pt x="135" y="184"/>
                        </a:cubicBezTo>
                        <a:cubicBezTo>
                          <a:pt x="135" y="188"/>
                          <a:pt x="132" y="192"/>
                          <a:pt x="127" y="192"/>
                        </a:cubicBezTo>
                        <a:cubicBezTo>
                          <a:pt x="8" y="192"/>
                          <a:pt x="8" y="192"/>
                          <a:pt x="8" y="192"/>
                        </a:cubicBezTo>
                        <a:cubicBezTo>
                          <a:pt x="3" y="192"/>
                          <a:pt x="0" y="188"/>
                          <a:pt x="0" y="184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3"/>
                          <a:pt x="3" y="0"/>
                          <a:pt x="8" y="0"/>
                        </a:cubicBezTo>
                        <a:lnTo>
                          <a:pt x="127" y="0"/>
                        </a:lnTo>
                        <a:close/>
                      </a:path>
                    </a:pathLst>
                  </a:custGeom>
                  <a:grpFill/>
                  <a:ln w="19050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43" name="Line 122">
                    <a:extLst>
                      <a:ext uri="{FF2B5EF4-FFF2-40B4-BE49-F238E27FC236}">
                        <a16:creationId xmlns:a16="http://schemas.microsoft.com/office/drawing/2014/main" id="{04B1EC03-B1A9-114C-8522-9FCC0CCA509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2740026"/>
                    <a:ext cx="2063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44" name="Line 123">
                    <a:extLst>
                      <a:ext uri="{FF2B5EF4-FFF2-40B4-BE49-F238E27FC236}">
                        <a16:creationId xmlns:a16="http://schemas.microsoft.com/office/drawing/2014/main" id="{48B8C32D-1A43-C54C-9B3E-D48583E4F83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2740026"/>
                    <a:ext cx="16668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45" name="Line 124">
                    <a:extLst>
                      <a:ext uri="{FF2B5EF4-FFF2-40B4-BE49-F238E27FC236}">
                        <a16:creationId xmlns:a16="http://schemas.microsoft.com/office/drawing/2014/main" id="{9D0798A1-203B-E745-8F90-FEAC2AE9E3C5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2835276"/>
                    <a:ext cx="2063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46" name="Line 125">
                    <a:extLst>
                      <a:ext uri="{FF2B5EF4-FFF2-40B4-BE49-F238E27FC236}">
                        <a16:creationId xmlns:a16="http://schemas.microsoft.com/office/drawing/2014/main" id="{9349D5B0-EBAD-BE4D-AAF4-9E3DF0BF76B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2835276"/>
                    <a:ext cx="16668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47" name="Line 126">
                    <a:extLst>
                      <a:ext uri="{FF2B5EF4-FFF2-40B4-BE49-F238E27FC236}">
                        <a16:creationId xmlns:a16="http://schemas.microsoft.com/office/drawing/2014/main" id="{DE5E5BB5-D4ED-B64D-9079-35E24A1671F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2930526"/>
                    <a:ext cx="2063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48" name="Line 127">
                    <a:extLst>
                      <a:ext uri="{FF2B5EF4-FFF2-40B4-BE49-F238E27FC236}">
                        <a16:creationId xmlns:a16="http://schemas.microsoft.com/office/drawing/2014/main" id="{4A81602E-5487-2A45-B417-9CC428714C4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2930526"/>
                    <a:ext cx="16668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49" name="Line 128">
                    <a:extLst>
                      <a:ext uri="{FF2B5EF4-FFF2-40B4-BE49-F238E27FC236}">
                        <a16:creationId xmlns:a16="http://schemas.microsoft.com/office/drawing/2014/main" id="{0F4DA3A6-3298-5E46-9708-68777125BDC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181476" y="3025776"/>
                    <a:ext cx="2063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  <p:sp>
                <p:nvSpPr>
                  <p:cNvPr id="50" name="Line 129">
                    <a:extLst>
                      <a:ext uri="{FF2B5EF4-FFF2-40B4-BE49-F238E27FC236}">
                        <a16:creationId xmlns:a16="http://schemas.microsoft.com/office/drawing/2014/main" id="{9499C30A-3DDC-BA4F-9518-A31A8BB8EF4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4259263" y="3025776"/>
                    <a:ext cx="166688" cy="0"/>
                  </a:xfrm>
                  <a:prstGeom prst="line">
                    <a:avLst/>
                  </a:prstGeom>
                  <a:grpFill/>
                  <a:ln w="22225" cap="rnd">
                    <a:solidFill>
                      <a:srgbClr val="79BD28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6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entury Gothic"/>
                      <a:ea typeface="微软雅黑" panose="020B0503020204020204" pitchFamily="34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37" name="文本框 22">
                <a:extLst>
                  <a:ext uri="{FF2B5EF4-FFF2-40B4-BE49-F238E27FC236}">
                    <a16:creationId xmlns:a16="http://schemas.microsoft.com/office/drawing/2014/main" id="{E40A9CDE-15F0-7043-B35B-9E4571B15DC8}"/>
                  </a:ext>
                </a:extLst>
              </p:cNvPr>
              <p:cNvSpPr txBox="1"/>
              <p:nvPr/>
            </p:nvSpPr>
            <p:spPr>
              <a:xfrm>
                <a:off x="8465112" y="3778266"/>
                <a:ext cx="74732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79BD28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+mn-cs"/>
                  </a:rPr>
                  <a:t>IO Log</a:t>
                </a:r>
                <a:endParaRPr kumimoji="1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79BD28"/>
                  </a:solidFill>
                  <a:effectLst/>
                  <a:uLnTx/>
                  <a:uFillTx/>
                  <a:latin typeface="Century Gothic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8" name="文本框 23">
                <a:extLst>
                  <a:ext uri="{FF2B5EF4-FFF2-40B4-BE49-F238E27FC236}">
                    <a16:creationId xmlns:a16="http://schemas.microsoft.com/office/drawing/2014/main" id="{DFB64471-1F2C-A74A-8F46-7031898311D4}"/>
                  </a:ext>
                </a:extLst>
              </p:cNvPr>
              <p:cNvSpPr txBox="1"/>
              <p:nvPr/>
            </p:nvSpPr>
            <p:spPr>
              <a:xfrm>
                <a:off x="6438087" y="3457949"/>
                <a:ext cx="92845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CN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79BD28"/>
                    </a:solidFill>
                    <a:effectLst/>
                    <a:uLnTx/>
                    <a:uFillTx/>
                    <a:latin typeface="Century Gothic"/>
                    <a:ea typeface="微软雅黑" panose="020B0503020204020204" pitchFamily="34" charset="-122"/>
                    <a:cs typeface="+mn-cs"/>
                  </a:rPr>
                  <a:t>IO Mirror</a:t>
                </a:r>
                <a:endParaRPr kumimoji="1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79BD28"/>
                  </a:solidFill>
                  <a:effectLst/>
                  <a:uLnTx/>
                  <a:uFillTx/>
                  <a:latin typeface="Century Gothic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203" name="文本框 81">
                <a:extLst>
                  <a:ext uri="{FF2B5EF4-FFF2-40B4-BE49-F238E27FC236}">
                    <a16:creationId xmlns:a16="http://schemas.microsoft.com/office/drawing/2014/main" id="{FFC7639E-CC3F-A342-8FAA-45957CCE544F}"/>
                  </a:ext>
                </a:extLst>
              </p:cNvPr>
              <p:cNvSpPr txBox="1"/>
              <p:nvPr/>
            </p:nvSpPr>
            <p:spPr>
              <a:xfrm>
                <a:off x="2461260" y="5681751"/>
                <a:ext cx="7218486" cy="4140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Century Gothic" charset="0"/>
                    <a:ea typeface="Century Gothic" charset="0"/>
                    <a:cs typeface="Century Gothic" charset="0"/>
                  </a:rPr>
                  <a:t>Built-in advanced backup &amp; CDP</a:t>
                </a:r>
                <a:r>
                  <a:rPr kumimoji="0" lang="zh-CN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Century Gothic" charset="0"/>
                    <a:ea typeface="Century Gothic" charset="0"/>
                    <a:cs typeface="Century Gothic" charset="0"/>
                  </a:rPr>
                  <a:t> </a:t>
                </a:r>
                <a:r>
                  <a:rPr kumimoji="0" lang="en-US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Century Gothic" charset="0"/>
                    <a:ea typeface="Century Gothic" charset="0"/>
                    <a:cs typeface="Century Gothic" charset="0"/>
                  </a:rPr>
                  <a:t>Near-zero data loss protection</a:t>
                </a:r>
              </a:p>
            </p:txBody>
          </p:sp>
          <p:grpSp>
            <p:nvGrpSpPr>
              <p:cNvPr id="204" name="组合 48">
                <a:extLst>
                  <a:ext uri="{FF2B5EF4-FFF2-40B4-BE49-F238E27FC236}">
                    <a16:creationId xmlns:a16="http://schemas.microsoft.com/office/drawing/2014/main" id="{CF82592A-3306-0D46-BACB-600137238DD3}"/>
                  </a:ext>
                </a:extLst>
              </p:cNvPr>
              <p:cNvGrpSpPr/>
              <p:nvPr/>
            </p:nvGrpSpPr>
            <p:grpSpPr>
              <a:xfrm>
                <a:off x="792338" y="2027774"/>
                <a:ext cx="10635770" cy="210176"/>
                <a:chOff x="1646532" y="1827766"/>
                <a:chExt cx="9461937" cy="210176"/>
              </a:xfrm>
            </p:grpSpPr>
            <p:cxnSp>
              <p:nvCxnSpPr>
                <p:cNvPr id="205" name="直线连接符 196">
                  <a:extLst>
                    <a:ext uri="{FF2B5EF4-FFF2-40B4-BE49-F238E27FC236}">
                      <a16:creationId xmlns:a16="http://schemas.microsoft.com/office/drawing/2014/main" id="{4CDD7E90-0653-7843-8879-AB54336FB5E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646532" y="1837680"/>
                  <a:ext cx="881839" cy="200262"/>
                </a:xfrm>
                <a:prstGeom prst="line">
                  <a:avLst/>
                </a:prstGeom>
                <a:ln w="12700">
                  <a:solidFill>
                    <a:srgbClr val="79BD2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6" name="直线连接符 197">
                  <a:extLst>
                    <a:ext uri="{FF2B5EF4-FFF2-40B4-BE49-F238E27FC236}">
                      <a16:creationId xmlns:a16="http://schemas.microsoft.com/office/drawing/2014/main" id="{E153ED47-9F2A-7A4E-8F2F-EF2FE229D37B}"/>
                    </a:ext>
                  </a:extLst>
                </p:cNvPr>
                <p:cNvCxnSpPr/>
                <p:nvPr/>
              </p:nvCxnSpPr>
              <p:spPr>
                <a:xfrm flipV="1">
                  <a:off x="2528371" y="1827766"/>
                  <a:ext cx="7698259" cy="9914"/>
                </a:xfrm>
                <a:prstGeom prst="line">
                  <a:avLst/>
                </a:prstGeom>
                <a:ln w="12700">
                  <a:solidFill>
                    <a:srgbClr val="79BD2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7" name="直线连接符 198">
                  <a:extLst>
                    <a:ext uri="{FF2B5EF4-FFF2-40B4-BE49-F238E27FC236}">
                      <a16:creationId xmlns:a16="http://schemas.microsoft.com/office/drawing/2014/main" id="{05470C80-A454-8F4E-8C35-335B1F409C1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0226630" y="1827766"/>
                  <a:ext cx="881839" cy="210174"/>
                </a:xfrm>
                <a:prstGeom prst="line">
                  <a:avLst/>
                </a:prstGeom>
                <a:ln w="12700">
                  <a:solidFill>
                    <a:srgbClr val="79BD28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367946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FA7F167-3E4F-B949-8FFE-CEF88D295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0B60221-1F91-4649-BA61-B987D9D1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EC45F14-857F-CA4E-9035-A68ACA60E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34218103-5622-5440-B774-DC5B91B9E456}"/>
              </a:ext>
            </a:extLst>
          </p:cNvPr>
          <p:cNvGrpSpPr/>
          <p:nvPr/>
        </p:nvGrpSpPr>
        <p:grpSpPr>
          <a:xfrm>
            <a:off x="1961833" y="2315029"/>
            <a:ext cx="8268335" cy="1901371"/>
            <a:chOff x="2901044" y="2315029"/>
            <a:chExt cx="8268335" cy="1901371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73EBB2B3-75B5-3849-BC46-6FD2198900EA}"/>
                </a:ext>
              </a:extLst>
            </p:cNvPr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79BD28">
                <a:alpha val="1000"/>
              </a:srgbClr>
            </a:solidFill>
            <a:ln w="317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sz="3600" b="1" dirty="0">
                <a:solidFill>
                  <a:srgbClr val="79BD28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FD7F59BF-C11F-344A-B1E0-CCC89F6733DD}"/>
                </a:ext>
              </a:extLst>
            </p:cNvPr>
            <p:cNvSpPr/>
            <p:nvPr/>
          </p:nvSpPr>
          <p:spPr>
            <a:xfrm>
              <a:off x="5046447" y="2574531"/>
              <a:ext cx="6122932" cy="13823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5300"/>
                </a:lnSpc>
              </a:pPr>
              <a:r>
                <a:rPr lang="en-US" altLang="zh-CN" sz="3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 MCS</a:t>
              </a:r>
              <a:r>
                <a:rPr lang="zh-CN" alt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r>
                <a:rPr lang="en-US" altLang="zh-CN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advantages for the Partner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795288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B0A33B-FAFF-0F48-8158-7E21BBC25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 err="1"/>
              <a:t>Sangfor</a:t>
            </a:r>
            <a:r>
              <a:rPr kumimoji="1" lang="en" altLang="zh-CN" dirty="0"/>
              <a:t> Advantage - Simplicity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5E68486-CE6D-714A-BC07-F13C6A65C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4EC2A93-0CF0-7A41-A0DE-A5402FFB1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6B43B85-15B4-8848-AEA8-1B334C55C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24</a:t>
            </a:fld>
            <a:endParaRPr lang="zh-CN" altLang="en-US" dirty="0"/>
          </a:p>
        </p:txBody>
      </p:sp>
      <p:cxnSp>
        <p:nvCxnSpPr>
          <p:cNvPr id="6" name="直接连接符 36">
            <a:extLst>
              <a:ext uri="{FF2B5EF4-FFF2-40B4-BE49-F238E27FC236}">
                <a16:creationId xmlns:a16="http://schemas.microsoft.com/office/drawing/2014/main" id="{2D5EFA1E-DB9C-9544-AB31-61BBF6C2F747}"/>
              </a:ext>
            </a:extLst>
          </p:cNvPr>
          <p:cNvCxnSpPr/>
          <p:nvPr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68F30926-8956-B143-B1A9-DEE4C5970999}"/>
              </a:ext>
            </a:extLst>
          </p:cNvPr>
          <p:cNvGrpSpPr/>
          <p:nvPr/>
        </p:nvGrpSpPr>
        <p:grpSpPr>
          <a:xfrm>
            <a:off x="1511171" y="961587"/>
            <a:ext cx="9169658" cy="5125693"/>
            <a:chOff x="786062" y="866543"/>
            <a:chExt cx="10084726" cy="5637202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ED0822AC-75BE-904B-9ABE-F0BEF14331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6208860" y="3563992"/>
              <a:ext cx="4661928" cy="2939753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1DCCBCF0-B6D3-084E-9C27-44871E6B6EA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9" b="2186"/>
            <a:stretch/>
          </p:blipFill>
          <p:spPr>
            <a:xfrm>
              <a:off x="786062" y="3560532"/>
              <a:ext cx="5344453" cy="2943213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A154BBAE-57C6-D045-94F3-0B64610DE0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-1" r="665" b="2001"/>
            <a:stretch/>
          </p:blipFill>
          <p:spPr>
            <a:xfrm>
              <a:off x="786063" y="868697"/>
              <a:ext cx="5344453" cy="2627810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ADF53C92-F345-1D4E-AB10-EE705C26225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208860" y="866543"/>
              <a:ext cx="4661928" cy="2627810"/>
            </a:xfrm>
            <a:prstGeom prst="rect">
              <a:avLst/>
            </a:prstGeom>
          </p:spPr>
        </p:pic>
      </p:grpSp>
      <p:sp>
        <p:nvSpPr>
          <p:cNvPr id="11" name="圆角矩形 61">
            <a:extLst>
              <a:ext uri="{FF2B5EF4-FFF2-40B4-BE49-F238E27FC236}">
                <a16:creationId xmlns:a16="http://schemas.microsoft.com/office/drawing/2014/main" id="{235E38BD-956D-B74A-85CC-C8016BE73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8200" y="2809286"/>
            <a:ext cx="7975600" cy="1253264"/>
          </a:xfrm>
          <a:prstGeom prst="roundRect">
            <a:avLst>
              <a:gd name="adj" fmla="val 2931"/>
            </a:avLst>
          </a:prstGeom>
          <a:solidFill>
            <a:srgbClr val="345692">
              <a:alpha val="88000"/>
            </a:srgbClr>
          </a:solidFill>
          <a:ln w="9525" cap="flat" cmpd="sng">
            <a:noFill/>
            <a:prstDash val="dash"/>
            <a:bevel/>
          </a:ln>
        </p:spPr>
        <p:txBody>
          <a:bodyPr anchor="ctr"/>
          <a:lstStyle/>
          <a:p>
            <a:pPr marL="342900" indent="-342900" algn="just">
              <a:buAutoNum type="arabicPeriod"/>
            </a:pPr>
            <a:r>
              <a:rPr lang="en-US" altLang="zh-CN" sz="1600" dirty="0">
                <a:solidFill>
                  <a:schemeClr val="bg1"/>
                </a:solidFill>
                <a:latin typeface="+mn-ea"/>
                <a:sym typeface="微软雅黑" pitchFamily="34" charset="-122"/>
              </a:rPr>
              <a:t>High-visibility console can help you </a:t>
            </a:r>
            <a:r>
              <a:rPr lang="en-US" altLang="zh-CN" sz="1600" b="1" dirty="0">
                <a:solidFill>
                  <a:srgbClr val="79BD28"/>
                </a:solidFill>
                <a:latin typeface="+mn-ea"/>
                <a:sym typeface="微软雅黑" pitchFamily="34" charset="-122"/>
              </a:rPr>
              <a:t>manage and control the whole cloud</a:t>
            </a:r>
            <a:r>
              <a:rPr lang="en-US" altLang="zh-CN" sz="1600" dirty="0">
                <a:solidFill>
                  <a:srgbClr val="79BD28"/>
                </a:solidFill>
                <a:latin typeface="+mn-ea"/>
                <a:sym typeface="微软雅黑" pitchFamily="34" charset="-122"/>
              </a:rPr>
              <a:t>;</a:t>
            </a:r>
          </a:p>
          <a:p>
            <a:pPr marL="342900" indent="-342900" algn="just">
              <a:buAutoNum type="arabicPeriod"/>
            </a:pPr>
            <a:r>
              <a:rPr lang="en-US" altLang="zh-CN" sz="1600" dirty="0">
                <a:solidFill>
                  <a:schemeClr val="bg1"/>
                </a:solidFill>
                <a:latin typeface="+mn-ea"/>
                <a:sym typeface="微软雅黑" pitchFamily="34" charset="-122"/>
              </a:rPr>
              <a:t>Graphical interface can help you </a:t>
            </a:r>
            <a:r>
              <a:rPr lang="en-US" altLang="zh-CN" sz="1600" b="1" dirty="0">
                <a:solidFill>
                  <a:srgbClr val="79BD28"/>
                </a:solidFill>
                <a:latin typeface="+mn-ea"/>
                <a:sym typeface="微软雅黑" pitchFamily="34" charset="-122"/>
              </a:rPr>
              <a:t>operate the cloud easily</a:t>
            </a:r>
            <a:endParaRPr lang="en-US" altLang="zh-CN" sz="1600" dirty="0">
              <a:solidFill>
                <a:srgbClr val="79BD28"/>
              </a:solidFill>
              <a:latin typeface="+mn-ea"/>
              <a:sym typeface="微软雅黑" pitchFamily="34" charset="-122"/>
            </a:endParaRPr>
          </a:p>
          <a:p>
            <a:pPr marL="342900" indent="-342900" algn="just">
              <a:buAutoNum type="arabicPeriod"/>
            </a:pPr>
            <a:r>
              <a:rPr lang="en-US" altLang="zh-CN" sz="1600" dirty="0">
                <a:solidFill>
                  <a:schemeClr val="bg1"/>
                </a:solidFill>
                <a:latin typeface="+mn-ea"/>
                <a:sym typeface="微软雅黑" pitchFamily="34" charset="-122"/>
              </a:rPr>
              <a:t>Abundant monitoring tools can help you </a:t>
            </a:r>
            <a:r>
              <a:rPr lang="en-US" altLang="zh-CN" sz="1600" b="1" dirty="0">
                <a:solidFill>
                  <a:srgbClr val="79BD28"/>
                </a:solidFill>
                <a:latin typeface="+mn-ea"/>
                <a:sym typeface="微软雅黑" pitchFamily="34" charset="-122"/>
              </a:rPr>
              <a:t>locate risks quickly</a:t>
            </a:r>
            <a:endParaRPr lang="zh-CN" altLang="zh-CN" sz="1600" dirty="0">
              <a:solidFill>
                <a:srgbClr val="79BD28"/>
              </a:solidFill>
              <a:latin typeface="+mn-ea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5527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95D32A-371C-B04C-BAA9-AE4E42BA1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 err="1"/>
              <a:t>Sangfor</a:t>
            </a:r>
            <a:r>
              <a:rPr kumimoji="1" lang="en" altLang="zh-CN" dirty="0"/>
              <a:t> Advantage </a:t>
            </a:r>
            <a:r>
              <a:rPr kumimoji="1" lang="en-US" altLang="zh-CN" dirty="0"/>
              <a:t>-</a:t>
            </a:r>
            <a:r>
              <a:rPr kumimoji="1" lang="en" altLang="zh-CN" dirty="0"/>
              <a:t> Multi-cloud Management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A4BF37C-5FA5-544A-9798-7FC9E960D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37EB8EF-EBF9-7F4E-8AD3-D9DC9FA15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B10D171-5BD2-A741-A6E9-0444951EC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25</a:t>
            </a:fld>
            <a:endParaRPr lang="zh-CN" altLang="en-US" dirty="0"/>
          </a:p>
        </p:txBody>
      </p:sp>
      <p:grpSp>
        <p:nvGrpSpPr>
          <p:cNvPr id="6" name="组 8">
            <a:extLst>
              <a:ext uri="{FF2B5EF4-FFF2-40B4-BE49-F238E27FC236}">
                <a16:creationId xmlns:a16="http://schemas.microsoft.com/office/drawing/2014/main" id="{63804857-AA70-014C-A566-D8E06544197F}"/>
              </a:ext>
            </a:extLst>
          </p:cNvPr>
          <p:cNvGrpSpPr/>
          <p:nvPr/>
        </p:nvGrpSpPr>
        <p:grpSpPr>
          <a:xfrm>
            <a:off x="1165606" y="1709940"/>
            <a:ext cx="9874009" cy="2483462"/>
            <a:chOff x="845852" y="3060930"/>
            <a:chExt cx="9874009" cy="2483462"/>
          </a:xfrm>
        </p:grpSpPr>
        <p:grpSp>
          <p:nvGrpSpPr>
            <p:cNvPr id="7" name="组 4">
              <a:extLst>
                <a:ext uri="{FF2B5EF4-FFF2-40B4-BE49-F238E27FC236}">
                  <a16:creationId xmlns:a16="http://schemas.microsoft.com/office/drawing/2014/main" id="{3427FF17-B147-FD46-99DD-AFD231CDF7AA}"/>
                </a:ext>
              </a:extLst>
            </p:cNvPr>
            <p:cNvGrpSpPr/>
            <p:nvPr/>
          </p:nvGrpSpPr>
          <p:grpSpPr>
            <a:xfrm>
              <a:off x="845852" y="3060930"/>
              <a:ext cx="9377258" cy="2472810"/>
              <a:chOff x="1458115" y="2853429"/>
              <a:chExt cx="9377258" cy="2472810"/>
            </a:xfrm>
          </p:grpSpPr>
          <p:sp>
            <p:nvSpPr>
              <p:cNvPr id="9" name="圆角矩形 8">
                <a:extLst>
                  <a:ext uri="{FF2B5EF4-FFF2-40B4-BE49-F238E27FC236}">
                    <a16:creationId xmlns:a16="http://schemas.microsoft.com/office/drawing/2014/main" id="{E7D23EC3-2AF7-C942-A78B-41073BF53E6D}"/>
                  </a:ext>
                </a:extLst>
              </p:cNvPr>
              <p:cNvSpPr/>
              <p:nvPr/>
            </p:nvSpPr>
            <p:spPr>
              <a:xfrm>
                <a:off x="1458115" y="2853429"/>
                <a:ext cx="9377258" cy="438785"/>
              </a:xfrm>
              <a:prstGeom prst="roundRect">
                <a:avLst>
                  <a:gd name="adj" fmla="val 6295"/>
                </a:avLst>
              </a:prstGeom>
              <a:solidFill>
                <a:srgbClr val="345692"/>
              </a:soli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914" tIns="60957" rIns="121914" bIns="60957" rtlCol="0" anchor="ctr"/>
              <a:lstStyle/>
              <a:p>
                <a:pPr algn="ctr"/>
                <a:r>
                  <a:rPr lang="en-US" altLang="zh-CN" b="1" dirty="0">
                    <a:solidFill>
                      <a:schemeClr val="bg1"/>
                    </a:solidFill>
                    <a:ea typeface="微软雅黑" pitchFamily="34" charset="-122"/>
                  </a:rPr>
                  <a:t>Sangfor Cloud Management Platform</a:t>
                </a:r>
                <a:endParaRPr lang="zh-CN" altLang="en-US" b="1" dirty="0">
                  <a:solidFill>
                    <a:schemeClr val="bg1"/>
                  </a:solidFill>
                  <a:ea typeface="微软雅黑" pitchFamily="34" charset="-122"/>
                </a:endParaRPr>
              </a:p>
            </p:txBody>
          </p:sp>
          <p:grpSp>
            <p:nvGrpSpPr>
              <p:cNvPr id="10" name="组 2">
                <a:extLst>
                  <a:ext uri="{FF2B5EF4-FFF2-40B4-BE49-F238E27FC236}">
                    <a16:creationId xmlns:a16="http://schemas.microsoft.com/office/drawing/2014/main" id="{6A7E5FFA-8733-FB4B-96E3-5DE2179069F8}"/>
                  </a:ext>
                </a:extLst>
              </p:cNvPr>
              <p:cNvGrpSpPr/>
              <p:nvPr/>
            </p:nvGrpSpPr>
            <p:grpSpPr>
              <a:xfrm>
                <a:off x="1458115" y="3529523"/>
                <a:ext cx="1891420" cy="1796716"/>
                <a:chOff x="1365127" y="3882189"/>
                <a:chExt cx="1891420" cy="1796716"/>
              </a:xfrm>
            </p:grpSpPr>
            <p:sp>
              <p:nvSpPr>
                <p:cNvPr id="17" name="圆角矩形 61">
                  <a:extLst>
                    <a:ext uri="{FF2B5EF4-FFF2-40B4-BE49-F238E27FC236}">
                      <a16:creationId xmlns:a16="http://schemas.microsoft.com/office/drawing/2014/main" id="{2D990579-A21B-8B4C-AB01-7BAD69445BB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365127" y="3882189"/>
                  <a:ext cx="1891420" cy="1796716"/>
                </a:xfrm>
                <a:prstGeom prst="roundRect">
                  <a:avLst>
                    <a:gd name="adj" fmla="val 2931"/>
                  </a:avLst>
                </a:prstGeom>
                <a:solidFill>
                  <a:srgbClr val="DBEEF4">
                    <a:alpha val="29999"/>
                  </a:srgbClr>
                </a:solidFill>
                <a:ln w="9525" cap="flat" cmpd="sng">
                  <a:solidFill>
                    <a:srgbClr val="7F7F7F"/>
                  </a:solidFill>
                  <a:prstDash val="dash"/>
                  <a:bevel/>
                </a:ln>
              </p:spPr>
              <p:txBody>
                <a:bodyPr anchor="ctr"/>
                <a:lstStyle/>
                <a:p>
                  <a:pPr algn="ctr"/>
                  <a:endParaRPr lang="zh-CN" altLang="zh-CN" sz="1065"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endParaRPr>
                </a:p>
              </p:txBody>
            </p:sp>
            <p:pic>
              <p:nvPicPr>
                <p:cNvPr id="18" name="图片 17">
                  <a:extLst>
                    <a:ext uri="{FF2B5EF4-FFF2-40B4-BE49-F238E27FC236}">
                      <a16:creationId xmlns:a16="http://schemas.microsoft.com/office/drawing/2014/main" id="{816BAC2C-B320-8E4F-8258-F229AF95B7A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52016" y="4378292"/>
                  <a:ext cx="1181596" cy="1181596"/>
                </a:xfrm>
                <a:prstGeom prst="rect">
                  <a:avLst/>
                </a:prstGeom>
              </p:spPr>
            </p:pic>
            <p:sp>
              <p:nvSpPr>
                <p:cNvPr id="19" name="矩形 18">
                  <a:extLst>
                    <a:ext uri="{FF2B5EF4-FFF2-40B4-BE49-F238E27FC236}">
                      <a16:creationId xmlns:a16="http://schemas.microsoft.com/office/drawing/2014/main" id="{F7931781-9667-DE49-86AC-8D51495414EC}"/>
                    </a:ext>
                  </a:extLst>
                </p:cNvPr>
                <p:cNvSpPr/>
                <p:nvPr/>
              </p:nvSpPr>
              <p:spPr>
                <a:xfrm>
                  <a:off x="1457300" y="3996316"/>
                  <a:ext cx="1737975" cy="35862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 defTabSz="1218565">
                    <a:lnSpc>
                      <a:spcPct val="120000"/>
                    </a:lnSpc>
                  </a:pPr>
                  <a:r>
                    <a:rPr kumimoji="1" lang="en-US" altLang="zh-CN" sz="1600" b="1" dirty="0">
                      <a:solidFill>
                        <a:srgbClr val="345692"/>
                      </a:solidFill>
                      <a:ea typeface="微软雅黑" pitchFamily="34" charset="-122"/>
                      <a:sym typeface="微软雅黑" pitchFamily="34" charset="-122"/>
                    </a:rPr>
                    <a:t>Sangfor </a:t>
                  </a:r>
                  <a:r>
                    <a:rPr kumimoji="1" lang="en-US" altLang="zh-CN" sz="1600" b="1" dirty="0" err="1">
                      <a:solidFill>
                        <a:srgbClr val="345692"/>
                      </a:solidFill>
                      <a:ea typeface="微软雅黑" pitchFamily="34" charset="-122"/>
                      <a:sym typeface="微软雅黑" pitchFamily="34" charset="-122"/>
                    </a:rPr>
                    <a:t>aCloud</a:t>
                  </a:r>
                  <a:endParaRPr kumimoji="1" lang="zh-CN" altLang="en-US" sz="1600" b="1" dirty="0">
                    <a:solidFill>
                      <a:srgbClr val="345692"/>
                    </a:solidFill>
                    <a:ea typeface="微软雅黑" pitchFamily="34" charset="-122"/>
                    <a:sym typeface="微软雅黑" pitchFamily="34" charset="-122"/>
                  </a:endParaRPr>
                </a:p>
              </p:txBody>
            </p:sp>
          </p:grpSp>
          <p:sp>
            <p:nvSpPr>
              <p:cNvPr id="11" name="圆角矩形 61">
                <a:extLst>
                  <a:ext uri="{FF2B5EF4-FFF2-40B4-BE49-F238E27FC236}">
                    <a16:creationId xmlns:a16="http://schemas.microsoft.com/office/drawing/2014/main" id="{F22F7240-B450-BE47-A4BD-3C8EC816A0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54499" y="3529523"/>
                <a:ext cx="2759183" cy="1796716"/>
              </a:xfrm>
              <a:prstGeom prst="roundRect">
                <a:avLst>
                  <a:gd name="adj" fmla="val 2931"/>
                </a:avLst>
              </a:prstGeom>
              <a:solidFill>
                <a:schemeClr val="bg1">
                  <a:lumMod val="85000"/>
                  <a:alpha val="30000"/>
                </a:schemeClr>
              </a:solidFill>
              <a:ln w="9525" cap="flat" cmpd="sng">
                <a:solidFill>
                  <a:srgbClr val="7F7F7F"/>
                </a:solidFill>
                <a:prstDash val="dash"/>
                <a:bevel/>
              </a:ln>
            </p:spPr>
            <p:txBody>
              <a:bodyPr anchor="ctr"/>
              <a:lstStyle/>
              <a:p>
                <a:pPr algn="ctr"/>
                <a:endParaRPr lang="zh-CN" altLang="zh-CN" sz="1065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pic>
            <p:nvPicPr>
              <p:cNvPr id="12" name="Picture 53">
                <a:extLst>
                  <a:ext uri="{FF2B5EF4-FFF2-40B4-BE49-F238E27FC236}">
                    <a16:creationId xmlns:a16="http://schemas.microsoft.com/office/drawing/2014/main" id="{42269C03-F796-CF4D-87E7-A91348FE8C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36424" y="3540175"/>
                <a:ext cx="2501976" cy="1582181"/>
              </a:xfrm>
              <a:prstGeom prst="rect">
                <a:avLst/>
              </a:prstGeom>
            </p:spPr>
          </p:pic>
          <p:sp>
            <p:nvSpPr>
              <p:cNvPr id="13" name="圆角矩形 61">
                <a:extLst>
                  <a:ext uri="{FF2B5EF4-FFF2-40B4-BE49-F238E27FC236}">
                    <a16:creationId xmlns:a16="http://schemas.microsoft.com/office/drawing/2014/main" id="{40EDA39F-E1E4-024B-BA0D-D6A6FC05FA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18646" y="3529523"/>
                <a:ext cx="2028460" cy="1796716"/>
              </a:xfrm>
              <a:prstGeom prst="roundRect">
                <a:avLst>
                  <a:gd name="adj" fmla="val 2931"/>
                </a:avLst>
              </a:prstGeom>
              <a:solidFill>
                <a:srgbClr val="15BCB4">
                  <a:alpha val="6000"/>
                </a:srgbClr>
              </a:solidFill>
              <a:ln w="9525" cap="flat" cmpd="sng">
                <a:solidFill>
                  <a:srgbClr val="7F7F7F"/>
                </a:solidFill>
                <a:prstDash val="dash"/>
                <a:bevel/>
              </a:ln>
            </p:spPr>
            <p:txBody>
              <a:bodyPr anchor="ctr"/>
              <a:lstStyle/>
              <a:p>
                <a:pPr algn="ctr"/>
                <a:endParaRPr lang="zh-CN" altLang="zh-CN" sz="1065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pic>
            <p:nvPicPr>
              <p:cNvPr id="14" name="Picture 56">
                <a:extLst>
                  <a:ext uri="{FF2B5EF4-FFF2-40B4-BE49-F238E27FC236}">
                    <a16:creationId xmlns:a16="http://schemas.microsoft.com/office/drawing/2014/main" id="{E378562E-56E1-614D-B2C4-CA194944D7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891650" y="4077645"/>
                <a:ext cx="1335931" cy="745041"/>
              </a:xfrm>
              <a:prstGeom prst="rect">
                <a:avLst/>
              </a:prstGeom>
            </p:spPr>
          </p:pic>
          <p:sp>
            <p:nvSpPr>
              <p:cNvPr id="15" name="圆角矩形 61">
                <a:extLst>
                  <a:ext uri="{FF2B5EF4-FFF2-40B4-BE49-F238E27FC236}">
                    <a16:creationId xmlns:a16="http://schemas.microsoft.com/office/drawing/2014/main" id="{C5F323CA-795B-2745-8968-48F50EA8C7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52069" y="3529523"/>
                <a:ext cx="2083303" cy="1796716"/>
              </a:xfrm>
              <a:prstGeom prst="roundRect">
                <a:avLst>
                  <a:gd name="adj" fmla="val 2931"/>
                </a:avLst>
              </a:prstGeom>
              <a:solidFill>
                <a:schemeClr val="accent6">
                  <a:lumMod val="20000"/>
                  <a:lumOff val="80000"/>
                  <a:alpha val="30000"/>
                </a:schemeClr>
              </a:solidFill>
              <a:ln w="9525" cap="flat" cmpd="sng">
                <a:solidFill>
                  <a:srgbClr val="7F7F7F"/>
                </a:solidFill>
                <a:prstDash val="dash"/>
                <a:bevel/>
              </a:ln>
            </p:spPr>
            <p:txBody>
              <a:bodyPr anchor="ctr"/>
              <a:lstStyle/>
              <a:p>
                <a:pPr algn="ctr"/>
                <a:endParaRPr lang="zh-CN" altLang="zh-CN" sz="1065"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pic>
            <p:nvPicPr>
              <p:cNvPr id="16" name="Picture 58">
                <a:extLst>
                  <a:ext uri="{FF2B5EF4-FFF2-40B4-BE49-F238E27FC236}">
                    <a16:creationId xmlns:a16="http://schemas.microsoft.com/office/drawing/2014/main" id="{188287DA-B1FC-7D4E-8857-217FE66E59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011486" y="4023413"/>
                <a:ext cx="1620549" cy="745041"/>
              </a:xfrm>
              <a:prstGeom prst="rect">
                <a:avLst/>
              </a:prstGeom>
            </p:spPr>
          </p:pic>
        </p:grp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3D36319B-0825-564C-8975-4B0848854312}"/>
                </a:ext>
              </a:extLst>
            </p:cNvPr>
            <p:cNvSpPr txBox="1"/>
            <p:nvPr/>
          </p:nvSpPr>
          <p:spPr>
            <a:xfrm>
              <a:off x="10319751" y="3060930"/>
              <a:ext cx="400110" cy="2483462"/>
            </a:xfrm>
            <a:prstGeom prst="rect">
              <a:avLst/>
            </a:prstGeom>
            <a:solidFill>
              <a:srgbClr val="79BD28"/>
            </a:solidFill>
          </p:spPr>
          <p:txBody>
            <a:bodyPr vert="eaVert" wrap="square" rtlCol="0">
              <a:spAutoFit/>
            </a:bodyPr>
            <a:lstStyle/>
            <a:p>
              <a:pPr algn="ctr"/>
              <a:r>
                <a:rPr kumimoji="1" lang="en-US" altLang="zh-CN" sz="1400" b="1" dirty="0">
                  <a:solidFill>
                    <a:schemeClr val="bg1">
                      <a:lumMod val="95000"/>
                    </a:schemeClr>
                  </a:solidFill>
                </a:rPr>
                <a:t>Standard </a:t>
              </a:r>
              <a:r>
                <a:rPr kumimoji="1" lang="en-US" altLang="zh-CN" sz="1400" b="1" dirty="0" err="1">
                  <a:solidFill>
                    <a:schemeClr val="bg1">
                      <a:lumMod val="95000"/>
                    </a:schemeClr>
                  </a:solidFill>
                </a:rPr>
                <a:t>Openstack</a:t>
              </a:r>
              <a:r>
                <a:rPr kumimoji="1" lang="en-US" altLang="zh-CN" sz="1400" b="1" dirty="0">
                  <a:solidFill>
                    <a:schemeClr val="bg1">
                      <a:lumMod val="95000"/>
                    </a:schemeClr>
                  </a:solidFill>
                </a:rPr>
                <a:t> API</a:t>
              </a:r>
              <a:endParaRPr kumimoji="1" lang="zh-CN" altLang="en-US" sz="1400" b="1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id="{11A14531-B07C-B34F-94BC-9547B4CB7D7E}"/>
              </a:ext>
            </a:extLst>
          </p:cNvPr>
          <p:cNvSpPr txBox="1"/>
          <p:nvPr/>
        </p:nvSpPr>
        <p:spPr>
          <a:xfrm>
            <a:off x="978930" y="4789647"/>
            <a:ext cx="10234140" cy="783356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171450" marR="0" lvl="0" indent="-17145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Sangfor </a:t>
            </a:r>
            <a:r>
              <a:rPr kumimoji="1" lang="en-US" altLang="zh-CN" sz="1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aCMP</a:t>
            </a:r>
            <a:r>
              <a:rPr kumimoji="1"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can manage not only Sangfor </a:t>
            </a:r>
            <a:r>
              <a:rPr kumimoji="1" lang="en-US" altLang="zh-CN" sz="1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aCloud</a:t>
            </a:r>
            <a:r>
              <a:rPr kumimoji="1"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but also </a:t>
            </a:r>
            <a:r>
              <a:rPr kumimoji="1" lang="en-US" altLang="zh-CN" sz="1600" b="1" dirty="0">
                <a:solidFill>
                  <a:srgbClr val="79BD28"/>
                </a:solidFill>
              </a:rPr>
              <a:t>VMware vCenter, AWS and </a:t>
            </a:r>
            <a:r>
              <a:rPr kumimoji="1" lang="en-US" altLang="zh-CN" sz="1600" b="1" dirty="0" err="1">
                <a:solidFill>
                  <a:srgbClr val="79BD28"/>
                </a:solidFill>
              </a:rPr>
              <a:t>AliCloud</a:t>
            </a:r>
            <a:r>
              <a:rPr kumimoji="1"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we can provide standard </a:t>
            </a:r>
            <a:r>
              <a:rPr kumimoji="1" lang="en-US" altLang="zh-CN" sz="1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Openstack</a:t>
            </a:r>
            <a:r>
              <a:rPr kumimoji="1"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API to integrate with other appliances.</a:t>
            </a:r>
          </a:p>
        </p:txBody>
      </p:sp>
    </p:spTree>
    <p:extLst>
      <p:ext uri="{BB962C8B-B14F-4D97-AF65-F5344CB8AC3E}">
        <p14:creationId xmlns:p14="http://schemas.microsoft.com/office/powerpoint/2010/main" val="3562169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C476CA-A79F-7D40-9E98-E79FF88E2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 err="1"/>
              <a:t>Sangfor</a:t>
            </a:r>
            <a:r>
              <a:rPr kumimoji="1" lang="en" altLang="zh-CN" dirty="0"/>
              <a:t> Advantage </a:t>
            </a:r>
            <a:r>
              <a:rPr kumimoji="1" lang="en-US" altLang="zh-CN" dirty="0"/>
              <a:t>-</a:t>
            </a:r>
            <a:r>
              <a:rPr kumimoji="1" lang="en" altLang="zh-CN" dirty="0"/>
              <a:t> Reliability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A55EC0C-F277-D84C-AB8F-4FC0A6E40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EB19067-727F-A14D-A84E-8171B2FAD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7845A31-15AC-0A4F-AD04-144D1354C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26</a:t>
            </a:fld>
            <a:endParaRPr lang="zh-CN" altLang="en-US" dirty="0"/>
          </a:p>
        </p:txBody>
      </p:sp>
      <p:sp>
        <p:nvSpPr>
          <p:cNvPr id="6" name="矩形 12">
            <a:extLst>
              <a:ext uri="{FF2B5EF4-FFF2-40B4-BE49-F238E27FC236}">
                <a16:creationId xmlns:a16="http://schemas.microsoft.com/office/drawing/2014/main" id="{3048B171-B48C-3C40-AEBA-7732482C735B}"/>
              </a:ext>
            </a:extLst>
          </p:cNvPr>
          <p:cNvSpPr/>
          <p:nvPr/>
        </p:nvSpPr>
        <p:spPr>
          <a:xfrm>
            <a:off x="655850" y="2090906"/>
            <a:ext cx="7243790" cy="3379996"/>
          </a:xfrm>
          <a:prstGeom prst="rect">
            <a:avLst/>
          </a:prstGeom>
          <a:solidFill>
            <a:srgbClr val="345692">
              <a:alpha val="4000"/>
            </a:srgbClr>
          </a:solidFill>
          <a:ln>
            <a:solidFill>
              <a:srgbClr val="5F749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/>
          </a:p>
        </p:txBody>
      </p:sp>
      <p:grpSp>
        <p:nvGrpSpPr>
          <p:cNvPr id="7" name="组 3">
            <a:extLst>
              <a:ext uri="{FF2B5EF4-FFF2-40B4-BE49-F238E27FC236}">
                <a16:creationId xmlns:a16="http://schemas.microsoft.com/office/drawing/2014/main" id="{DA62B09D-AFF2-684A-9B1B-686664CF91DE}"/>
              </a:ext>
            </a:extLst>
          </p:cNvPr>
          <p:cNvGrpSpPr/>
          <p:nvPr/>
        </p:nvGrpSpPr>
        <p:grpSpPr>
          <a:xfrm>
            <a:off x="967004" y="4045811"/>
            <a:ext cx="3713574" cy="1125159"/>
            <a:chOff x="907548" y="4009737"/>
            <a:chExt cx="3713574" cy="1125159"/>
          </a:xfrm>
        </p:grpSpPr>
        <p:pic>
          <p:nvPicPr>
            <p:cNvPr id="8" name="Picture 8" descr="ICON_Server_flat_Q408.png">
              <a:extLst>
                <a:ext uri="{FF2B5EF4-FFF2-40B4-BE49-F238E27FC236}">
                  <a16:creationId xmlns:a16="http://schemas.microsoft.com/office/drawing/2014/main" id="{D6BFA145-734C-E24F-AF27-50BFE56118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07549" y="4578316"/>
              <a:ext cx="1856787" cy="556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8" descr="ICON_Server_flat_Q408.png">
              <a:extLst>
                <a:ext uri="{FF2B5EF4-FFF2-40B4-BE49-F238E27FC236}">
                  <a16:creationId xmlns:a16="http://schemas.microsoft.com/office/drawing/2014/main" id="{46756FE9-5E69-4A4D-88A2-3017E40340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764335" y="4021736"/>
              <a:ext cx="1856787" cy="556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8" descr="ICON_Server_flat_Q408.png">
              <a:extLst>
                <a:ext uri="{FF2B5EF4-FFF2-40B4-BE49-F238E27FC236}">
                  <a16:creationId xmlns:a16="http://schemas.microsoft.com/office/drawing/2014/main" id="{5303BDC3-16CE-F84D-A752-271BAD7F99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07548" y="4009737"/>
              <a:ext cx="1856787" cy="556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8" descr="ICON_Server_flat_Q408.png">
              <a:extLst>
                <a:ext uri="{FF2B5EF4-FFF2-40B4-BE49-F238E27FC236}">
                  <a16:creationId xmlns:a16="http://schemas.microsoft.com/office/drawing/2014/main" id="{5EBEA600-2332-2744-89BF-9A7B01FC4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764335" y="4578316"/>
              <a:ext cx="1856787" cy="556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文本框 11">
            <a:extLst>
              <a:ext uri="{FF2B5EF4-FFF2-40B4-BE49-F238E27FC236}">
                <a16:creationId xmlns:a16="http://schemas.microsoft.com/office/drawing/2014/main" id="{B344A38F-CF5A-5C47-8AAB-B75A677BB8FE}"/>
              </a:ext>
            </a:extLst>
          </p:cNvPr>
          <p:cNvSpPr txBox="1"/>
          <p:nvPr/>
        </p:nvSpPr>
        <p:spPr>
          <a:xfrm>
            <a:off x="4966140" y="4614390"/>
            <a:ext cx="3035345" cy="61119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200" b="1" dirty="0">
                <a:solidFill>
                  <a:srgbClr val="79BD28"/>
                </a:solidFill>
              </a:rPr>
              <a:t>1disk broken: </a:t>
            </a:r>
            <a:r>
              <a:rPr kumimoji="1" lang="en-US" altLang="zh-CN" sz="1200" dirty="0"/>
              <a:t>no-interruption, Sangfor multi-copy architecture will work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C689B63C-ABF5-1045-91C8-E3396DCC20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847" y="4673950"/>
            <a:ext cx="423463" cy="568094"/>
          </a:xfrm>
          <a:prstGeom prst="rect">
            <a:avLst/>
          </a:prstGeom>
        </p:spPr>
      </p:pic>
      <p:sp>
        <p:nvSpPr>
          <p:cNvPr id="14" name="矩形 14">
            <a:extLst>
              <a:ext uri="{FF2B5EF4-FFF2-40B4-BE49-F238E27FC236}">
                <a16:creationId xmlns:a16="http://schemas.microsoft.com/office/drawing/2014/main" id="{E7276FA3-F2CA-AB4F-B522-12EE359A74B1}"/>
              </a:ext>
            </a:extLst>
          </p:cNvPr>
          <p:cNvSpPr/>
          <p:nvPr/>
        </p:nvSpPr>
        <p:spPr>
          <a:xfrm>
            <a:off x="967004" y="3471301"/>
            <a:ext cx="718695" cy="466610"/>
          </a:xfrm>
          <a:prstGeom prst="rect">
            <a:avLst/>
          </a:prstGeom>
          <a:solidFill>
            <a:srgbClr val="345692">
              <a:alpha val="95000"/>
            </a:srgbClr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dirty="0"/>
              <a:t>VM </a:t>
            </a:r>
            <a:endParaRPr kumimoji="1" lang="zh-CN" altLang="en-US" sz="14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0A843C2-4F4B-EF49-84DA-24F3AD12301A}"/>
              </a:ext>
            </a:extLst>
          </p:cNvPr>
          <p:cNvSpPr/>
          <p:nvPr/>
        </p:nvSpPr>
        <p:spPr>
          <a:xfrm>
            <a:off x="1895397" y="3471301"/>
            <a:ext cx="806846" cy="466610"/>
          </a:xfrm>
          <a:prstGeom prst="rect">
            <a:avLst/>
          </a:prstGeom>
          <a:solidFill>
            <a:srgbClr val="345692">
              <a:alpha val="95000"/>
            </a:srgbClr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dirty="0"/>
              <a:t>VM </a:t>
            </a:r>
            <a:endParaRPr kumimoji="1" lang="zh-CN" altLang="en-US" sz="1400" dirty="0"/>
          </a:p>
        </p:txBody>
      </p:sp>
      <p:sp>
        <p:nvSpPr>
          <p:cNvPr id="16" name="矩形 14">
            <a:extLst>
              <a:ext uri="{FF2B5EF4-FFF2-40B4-BE49-F238E27FC236}">
                <a16:creationId xmlns:a16="http://schemas.microsoft.com/office/drawing/2014/main" id="{50FC34CC-496D-BF49-AC94-14C5F79C422F}"/>
              </a:ext>
            </a:extLst>
          </p:cNvPr>
          <p:cNvSpPr/>
          <p:nvPr/>
        </p:nvSpPr>
        <p:spPr>
          <a:xfrm>
            <a:off x="2849949" y="3471301"/>
            <a:ext cx="806846" cy="466610"/>
          </a:xfrm>
          <a:prstGeom prst="rect">
            <a:avLst/>
          </a:prstGeom>
          <a:solidFill>
            <a:srgbClr val="345692">
              <a:alpha val="95000"/>
            </a:srgbClr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dirty="0"/>
              <a:t>VM </a:t>
            </a:r>
            <a:endParaRPr kumimoji="1" lang="zh-CN" altLang="en-US" sz="1400" dirty="0"/>
          </a:p>
        </p:txBody>
      </p:sp>
      <p:sp>
        <p:nvSpPr>
          <p:cNvPr id="17" name="矩形 14">
            <a:extLst>
              <a:ext uri="{FF2B5EF4-FFF2-40B4-BE49-F238E27FC236}">
                <a16:creationId xmlns:a16="http://schemas.microsoft.com/office/drawing/2014/main" id="{7815F6AF-5F8B-0F42-8A97-A36C775D8402}"/>
              </a:ext>
            </a:extLst>
          </p:cNvPr>
          <p:cNvSpPr/>
          <p:nvPr/>
        </p:nvSpPr>
        <p:spPr>
          <a:xfrm>
            <a:off x="3799901" y="3471301"/>
            <a:ext cx="806846" cy="466610"/>
          </a:xfrm>
          <a:prstGeom prst="rect">
            <a:avLst/>
          </a:prstGeom>
          <a:solidFill>
            <a:srgbClr val="345692">
              <a:alpha val="95000"/>
            </a:srgbClr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dirty="0"/>
              <a:t>VM </a:t>
            </a:r>
            <a:endParaRPr kumimoji="1" lang="zh-CN" altLang="en-US" sz="1400" dirty="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585DDE43-1B58-1D4F-A373-136EC69F8CA6}"/>
              </a:ext>
            </a:extLst>
          </p:cNvPr>
          <p:cNvSpPr txBox="1"/>
          <p:nvPr/>
        </p:nvSpPr>
        <p:spPr>
          <a:xfrm>
            <a:off x="3248171" y="2675951"/>
            <a:ext cx="4651469" cy="61119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200" b="1" dirty="0">
                <a:solidFill>
                  <a:srgbClr val="79BD28"/>
                </a:solidFill>
              </a:rPr>
              <a:t>1 VM broken: </a:t>
            </a:r>
            <a:r>
              <a:rPr kumimoji="1" lang="en-US" altLang="zh-CN" sz="1200" dirty="0"/>
              <a:t>minute-level interruption, Sangfor </a:t>
            </a:r>
            <a:r>
              <a:rPr kumimoji="1" lang="en-US" altLang="zh-CN" sz="1200" dirty="0" err="1"/>
              <a:t>aCMP</a:t>
            </a:r>
            <a:r>
              <a:rPr kumimoji="1" lang="en-US" altLang="zh-CN" sz="1200" dirty="0"/>
              <a:t> can restore it from snapshot/CDP, with only 1 second data loss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0228135-CDC9-574F-B6DE-4BD932662C0E}"/>
              </a:ext>
            </a:extLst>
          </p:cNvPr>
          <p:cNvSpPr txBox="1"/>
          <p:nvPr/>
        </p:nvSpPr>
        <p:spPr>
          <a:xfrm>
            <a:off x="3332070" y="3982157"/>
            <a:ext cx="792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4000" b="1" dirty="0">
                <a:solidFill>
                  <a:srgbClr val="FF0000"/>
                </a:solidFill>
              </a:rPr>
              <a:t>X</a:t>
            </a:r>
            <a:endParaRPr kumimoji="1"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ED28B601-BA4A-8041-85ED-6904A1A5A928}"/>
              </a:ext>
            </a:extLst>
          </p:cNvPr>
          <p:cNvSpPr txBox="1"/>
          <p:nvPr/>
        </p:nvSpPr>
        <p:spPr>
          <a:xfrm>
            <a:off x="4736258" y="3436870"/>
            <a:ext cx="3265228" cy="88819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200" b="1" dirty="0">
                <a:solidFill>
                  <a:srgbClr val="79BD28"/>
                </a:solidFill>
              </a:rPr>
              <a:t>1 server broken: </a:t>
            </a:r>
            <a:r>
              <a:rPr kumimoji="1" lang="en-US" altLang="zh-CN" sz="1200" dirty="0"/>
              <a:t>second-level interruption, Sangfor </a:t>
            </a:r>
            <a:r>
              <a:rPr kumimoji="1" lang="en-US" altLang="zh-CN" sz="1200" dirty="0" err="1"/>
              <a:t>aCMP</a:t>
            </a:r>
            <a:r>
              <a:rPr kumimoji="1" lang="en-US" altLang="zh-CN" sz="1200" dirty="0"/>
              <a:t> can power on VMs on other servers inside the cluster </a:t>
            </a:r>
          </a:p>
        </p:txBody>
      </p:sp>
      <p:pic>
        <p:nvPicPr>
          <p:cNvPr id="21" name="图片 5">
            <a:extLst>
              <a:ext uri="{FF2B5EF4-FFF2-40B4-BE49-F238E27FC236}">
                <a16:creationId xmlns:a16="http://schemas.microsoft.com/office/drawing/2014/main" id="{CAF38978-E996-C344-A9BE-B1B3EF83A4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7442" y="3092925"/>
            <a:ext cx="2277872" cy="2277872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:a16="http://schemas.microsoft.com/office/drawing/2014/main" id="{898C5F56-C499-7147-8DEE-ADA14A139205}"/>
              </a:ext>
            </a:extLst>
          </p:cNvPr>
          <p:cNvSpPr txBox="1"/>
          <p:nvPr/>
        </p:nvSpPr>
        <p:spPr>
          <a:xfrm>
            <a:off x="5657618" y="1269709"/>
            <a:ext cx="5096694" cy="61119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200" b="1" dirty="0">
                <a:solidFill>
                  <a:srgbClr val="79BD28"/>
                </a:solidFill>
              </a:rPr>
              <a:t>1 data center broken: </a:t>
            </a:r>
            <a:r>
              <a:rPr kumimoji="1" lang="en-US" altLang="zh-CN" sz="1200" dirty="0"/>
              <a:t>minute-level interruption, Sangfor </a:t>
            </a:r>
            <a:r>
              <a:rPr kumimoji="1" lang="en-US" altLang="zh-CN" sz="1200" dirty="0" err="1"/>
              <a:t>aCMP</a:t>
            </a:r>
            <a:r>
              <a:rPr kumimoji="1" lang="en-US" altLang="zh-CN" sz="1200" dirty="0"/>
              <a:t> can provide built-in DR solution and recover VM on the DR site</a:t>
            </a:r>
          </a:p>
        </p:txBody>
      </p:sp>
      <p:sp>
        <p:nvSpPr>
          <p:cNvPr id="23" name="矩形 35">
            <a:extLst>
              <a:ext uri="{FF2B5EF4-FFF2-40B4-BE49-F238E27FC236}">
                <a16:creationId xmlns:a16="http://schemas.microsoft.com/office/drawing/2014/main" id="{BA51180B-4E3E-B04D-9B2A-989668624B6E}"/>
              </a:ext>
            </a:extLst>
          </p:cNvPr>
          <p:cNvSpPr/>
          <p:nvPr/>
        </p:nvSpPr>
        <p:spPr>
          <a:xfrm>
            <a:off x="8115650" y="2088356"/>
            <a:ext cx="3348349" cy="3382545"/>
          </a:xfrm>
          <a:prstGeom prst="rect">
            <a:avLst/>
          </a:prstGeom>
          <a:solidFill>
            <a:srgbClr val="345692">
              <a:alpha val="4000"/>
            </a:srgbClr>
          </a:solidFill>
          <a:ln>
            <a:solidFill>
              <a:srgbClr val="5F749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/>
          </a:p>
        </p:txBody>
      </p:sp>
      <p:cxnSp>
        <p:nvCxnSpPr>
          <p:cNvPr id="24" name="直线箭头连接符 23">
            <a:extLst>
              <a:ext uri="{FF2B5EF4-FFF2-40B4-BE49-F238E27FC236}">
                <a16:creationId xmlns:a16="http://schemas.microsoft.com/office/drawing/2014/main" id="{3A707238-F9CB-5E43-9EA6-14643DD835CF}"/>
              </a:ext>
            </a:extLst>
          </p:cNvPr>
          <p:cNvCxnSpPr/>
          <p:nvPr/>
        </p:nvCxnSpPr>
        <p:spPr>
          <a:xfrm>
            <a:off x="6209715" y="2321984"/>
            <a:ext cx="3580109" cy="0"/>
          </a:xfrm>
          <a:prstGeom prst="straightConnector1">
            <a:avLst/>
          </a:prstGeom>
          <a:ln w="25400">
            <a:solidFill>
              <a:srgbClr val="79BD2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>
            <a:extLst>
              <a:ext uri="{FF2B5EF4-FFF2-40B4-BE49-F238E27FC236}">
                <a16:creationId xmlns:a16="http://schemas.microsoft.com/office/drawing/2014/main" id="{DF6AB077-165D-C948-8B7F-DF8CBAC211FF}"/>
              </a:ext>
            </a:extLst>
          </p:cNvPr>
          <p:cNvSpPr/>
          <p:nvPr/>
        </p:nvSpPr>
        <p:spPr>
          <a:xfrm>
            <a:off x="7464927" y="2321984"/>
            <a:ext cx="1164101" cy="3249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8565">
              <a:lnSpc>
                <a:spcPct val="120000"/>
              </a:lnSpc>
            </a:pPr>
            <a:r>
              <a:rPr kumimoji="1" lang="en-US" altLang="zh-CN" sz="1400" b="1" dirty="0">
                <a:solidFill>
                  <a:srgbClr val="79BD28"/>
                </a:solidFill>
                <a:ea typeface="微软雅黑" pitchFamily="34" charset="-122"/>
                <a:sym typeface="微软雅黑" pitchFamily="34" charset="-122"/>
              </a:rPr>
              <a:t>Replication</a:t>
            </a:r>
            <a:endParaRPr kumimoji="1" lang="zh-CN" altLang="en-US" sz="1400" b="1" dirty="0">
              <a:solidFill>
                <a:srgbClr val="79BD28"/>
              </a:solidFill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6" name="组 67">
            <a:extLst>
              <a:ext uri="{FF2B5EF4-FFF2-40B4-BE49-F238E27FC236}">
                <a16:creationId xmlns:a16="http://schemas.microsoft.com/office/drawing/2014/main" id="{0C208FDC-A155-514A-A4CC-CD4D25D82755}"/>
              </a:ext>
            </a:extLst>
          </p:cNvPr>
          <p:cNvGrpSpPr/>
          <p:nvPr/>
        </p:nvGrpSpPr>
        <p:grpSpPr>
          <a:xfrm>
            <a:off x="8880846" y="3596117"/>
            <a:ext cx="1857656" cy="1687738"/>
            <a:chOff x="906680" y="3447158"/>
            <a:chExt cx="1857656" cy="1687738"/>
          </a:xfrm>
        </p:grpSpPr>
        <p:pic>
          <p:nvPicPr>
            <p:cNvPr id="27" name="Picture 8" descr="ICON_Server_flat_Q408.png">
              <a:extLst>
                <a:ext uri="{FF2B5EF4-FFF2-40B4-BE49-F238E27FC236}">
                  <a16:creationId xmlns:a16="http://schemas.microsoft.com/office/drawing/2014/main" id="{3FA76C7F-8FA0-3340-B898-E027ECE97E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07549" y="4578316"/>
              <a:ext cx="1856787" cy="556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8" descr="ICON_Server_flat_Q408.png">
              <a:extLst>
                <a:ext uri="{FF2B5EF4-FFF2-40B4-BE49-F238E27FC236}">
                  <a16:creationId xmlns:a16="http://schemas.microsoft.com/office/drawing/2014/main" id="{5CC134FF-E373-0F42-9A24-095195683BA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06680" y="3447158"/>
              <a:ext cx="1856787" cy="556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8" descr="ICON_Server_flat_Q408.png">
              <a:extLst>
                <a:ext uri="{FF2B5EF4-FFF2-40B4-BE49-F238E27FC236}">
                  <a16:creationId xmlns:a16="http://schemas.microsoft.com/office/drawing/2014/main" id="{1AB757CE-5C3C-1D45-BD89-4EF82A5D4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07548" y="4009737"/>
              <a:ext cx="1856787" cy="556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" name="矩形 14">
            <a:extLst>
              <a:ext uri="{FF2B5EF4-FFF2-40B4-BE49-F238E27FC236}">
                <a16:creationId xmlns:a16="http://schemas.microsoft.com/office/drawing/2014/main" id="{4CFD38A4-F8BF-5942-9E07-347A1C57FAE8}"/>
              </a:ext>
            </a:extLst>
          </p:cNvPr>
          <p:cNvSpPr/>
          <p:nvPr/>
        </p:nvSpPr>
        <p:spPr>
          <a:xfrm>
            <a:off x="8880846" y="3004691"/>
            <a:ext cx="718695" cy="466610"/>
          </a:xfrm>
          <a:prstGeom prst="rect">
            <a:avLst/>
          </a:prstGeom>
          <a:solidFill>
            <a:srgbClr val="345692"/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dirty="0"/>
              <a:t>VM </a:t>
            </a:r>
            <a:endParaRPr kumimoji="1" lang="zh-CN" altLang="en-US" sz="1400" dirty="0"/>
          </a:p>
        </p:txBody>
      </p:sp>
      <p:sp>
        <p:nvSpPr>
          <p:cNvPr id="31" name="矩形 14">
            <a:extLst>
              <a:ext uri="{FF2B5EF4-FFF2-40B4-BE49-F238E27FC236}">
                <a16:creationId xmlns:a16="http://schemas.microsoft.com/office/drawing/2014/main" id="{50716220-7E24-4C4E-94A2-60698BD850AC}"/>
              </a:ext>
            </a:extLst>
          </p:cNvPr>
          <p:cNvSpPr/>
          <p:nvPr/>
        </p:nvSpPr>
        <p:spPr>
          <a:xfrm>
            <a:off x="9994032" y="3000673"/>
            <a:ext cx="718695" cy="466610"/>
          </a:xfrm>
          <a:prstGeom prst="rect">
            <a:avLst/>
          </a:prstGeom>
          <a:solidFill>
            <a:srgbClr val="345692"/>
          </a:solidFill>
          <a:ln w="952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400" dirty="0"/>
              <a:t>VM </a:t>
            </a:r>
            <a:endParaRPr kumimoji="1" lang="zh-CN" altLang="en-US" sz="1400" dirty="0"/>
          </a:p>
        </p:txBody>
      </p:sp>
      <p:sp>
        <p:nvSpPr>
          <p:cNvPr id="32" name="文本框 55">
            <a:extLst>
              <a:ext uri="{FF2B5EF4-FFF2-40B4-BE49-F238E27FC236}">
                <a16:creationId xmlns:a16="http://schemas.microsoft.com/office/drawing/2014/main" id="{215B49B7-4A12-7344-A721-395B26E35A8A}"/>
              </a:ext>
            </a:extLst>
          </p:cNvPr>
          <p:cNvSpPr txBox="1"/>
          <p:nvPr/>
        </p:nvSpPr>
        <p:spPr>
          <a:xfrm>
            <a:off x="3814234" y="3358974"/>
            <a:ext cx="792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4000" b="1" dirty="0">
                <a:solidFill>
                  <a:srgbClr val="FF0000"/>
                </a:solidFill>
              </a:rPr>
              <a:t>X</a:t>
            </a:r>
            <a:endParaRPr kumimoji="1"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33" name="文本框 55">
            <a:extLst>
              <a:ext uri="{FF2B5EF4-FFF2-40B4-BE49-F238E27FC236}">
                <a16:creationId xmlns:a16="http://schemas.microsoft.com/office/drawing/2014/main" id="{9C586090-4FA5-6141-B158-4FF66AC3F314}"/>
              </a:ext>
            </a:extLst>
          </p:cNvPr>
          <p:cNvSpPr txBox="1"/>
          <p:nvPr/>
        </p:nvSpPr>
        <p:spPr>
          <a:xfrm>
            <a:off x="4615488" y="4776712"/>
            <a:ext cx="792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 b="1" dirty="0">
                <a:solidFill>
                  <a:srgbClr val="FF0000"/>
                </a:solidFill>
              </a:rPr>
              <a:t>X</a:t>
            </a:r>
            <a:endParaRPr kumimoji="1" lang="zh-CN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79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2" grpId="0"/>
      <p:bldP spid="23" grpId="0" animBg="1"/>
      <p:bldP spid="25" grpId="0"/>
      <p:bldP spid="30" grpId="0" animBg="1"/>
      <p:bldP spid="31" grpId="0" animBg="1"/>
      <p:bldP spid="32" grpId="0"/>
      <p:bldP spid="3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48950"/>
            <a:ext cx="12000287" cy="948473"/>
            <a:chOff x="1" y="48950"/>
            <a:chExt cx="12000287" cy="948473"/>
          </a:xfrm>
        </p:grpSpPr>
        <p:sp>
          <p:nvSpPr>
            <p:cNvPr id="17" name="矩形 16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55851" y="200326"/>
              <a:ext cx="533190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 Advantage -</a:t>
              </a:r>
              <a:r>
                <a:rPr lang="zh-CN" altLang="en-US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r>
                <a:rPr lang="en-US" altLang="zh-CN" sz="28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Security</a:t>
              </a: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609" y="48950"/>
              <a:ext cx="2074679" cy="948473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27</a:t>
            </a:fld>
            <a:endParaRPr lang="zh-CN" altLang="en-US" dirty="0"/>
          </a:p>
        </p:txBody>
      </p:sp>
      <p:grpSp>
        <p:nvGrpSpPr>
          <p:cNvPr id="22" name="组合 88">
            <a:extLst>
              <a:ext uri="{FF2B5EF4-FFF2-40B4-BE49-F238E27FC236}">
                <a16:creationId xmlns:a16="http://schemas.microsoft.com/office/drawing/2014/main" id="{4916D52B-C518-5B43-BA62-A09024446CBB}"/>
              </a:ext>
            </a:extLst>
          </p:cNvPr>
          <p:cNvGrpSpPr>
            <a:grpSpLocks noChangeAspect="1"/>
          </p:cNvGrpSpPr>
          <p:nvPr/>
        </p:nvGrpSpPr>
        <p:grpSpPr>
          <a:xfrm>
            <a:off x="782965" y="987458"/>
            <a:ext cx="8245577" cy="4369671"/>
            <a:chOff x="3167559" y="2336997"/>
            <a:chExt cx="5970842" cy="3161902"/>
          </a:xfrm>
        </p:grpSpPr>
        <p:grpSp>
          <p:nvGrpSpPr>
            <p:cNvPr id="23" name="组合 78">
              <a:extLst>
                <a:ext uri="{FF2B5EF4-FFF2-40B4-BE49-F238E27FC236}">
                  <a16:creationId xmlns:a16="http://schemas.microsoft.com/office/drawing/2014/main" id="{7F3A8153-2AAF-9847-9419-18A8B66514C4}"/>
                </a:ext>
              </a:extLst>
            </p:cNvPr>
            <p:cNvGrpSpPr/>
            <p:nvPr/>
          </p:nvGrpSpPr>
          <p:grpSpPr>
            <a:xfrm>
              <a:off x="3167559" y="2336997"/>
              <a:ext cx="5970842" cy="3161902"/>
              <a:chOff x="337866" y="1468897"/>
              <a:chExt cx="8235767" cy="4434869"/>
            </a:xfrm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82389468-6BB9-0344-8059-D60E1A88B340}"/>
                  </a:ext>
                </a:extLst>
              </p:cNvPr>
              <p:cNvSpPr/>
              <p:nvPr/>
            </p:nvSpPr>
            <p:spPr>
              <a:xfrm>
                <a:off x="337866" y="1468897"/>
                <a:ext cx="8235767" cy="4434869"/>
              </a:xfrm>
              <a:prstGeom prst="rect">
                <a:avLst/>
              </a:prstGeom>
              <a:noFill/>
              <a:ln w="9525">
                <a:solidFill>
                  <a:srgbClr val="34569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圆角矩形 115">
                <a:extLst>
                  <a:ext uri="{FF2B5EF4-FFF2-40B4-BE49-F238E27FC236}">
                    <a16:creationId xmlns:a16="http://schemas.microsoft.com/office/drawing/2014/main" id="{0A62B981-3C33-814C-8160-A2694FCF0D2A}"/>
                  </a:ext>
                </a:extLst>
              </p:cNvPr>
              <p:cNvSpPr/>
              <p:nvPr/>
            </p:nvSpPr>
            <p:spPr>
              <a:xfrm>
                <a:off x="568744" y="4346414"/>
                <a:ext cx="7879595" cy="652964"/>
              </a:xfrm>
              <a:prstGeom prst="roundRect">
                <a:avLst>
                  <a:gd name="adj" fmla="val 6390"/>
                </a:avLst>
              </a:prstGeom>
              <a:solidFill>
                <a:srgbClr val="345692">
                  <a:alpha val="10000"/>
                </a:srgbClr>
              </a:solidFill>
              <a:ln w="9525" cmpd="thickThin">
                <a:solidFill>
                  <a:srgbClr val="34569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圆角矩形 116">
                <a:extLst>
                  <a:ext uri="{FF2B5EF4-FFF2-40B4-BE49-F238E27FC236}">
                    <a16:creationId xmlns:a16="http://schemas.microsoft.com/office/drawing/2014/main" id="{88991555-BEB1-7D41-8D3C-0EB514B37A26}"/>
                  </a:ext>
                </a:extLst>
              </p:cNvPr>
              <p:cNvSpPr/>
              <p:nvPr/>
            </p:nvSpPr>
            <p:spPr>
              <a:xfrm>
                <a:off x="568745" y="2938706"/>
                <a:ext cx="7879595" cy="487684"/>
              </a:xfrm>
              <a:prstGeom prst="roundRect">
                <a:avLst/>
              </a:prstGeom>
              <a:solidFill>
                <a:srgbClr val="345692">
                  <a:alpha val="10000"/>
                </a:srgbClr>
              </a:solidFill>
              <a:ln w="9525">
                <a:solidFill>
                  <a:srgbClr val="345692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694702F0-66C2-E241-BC5A-1489538E50AF}"/>
                  </a:ext>
                </a:extLst>
              </p:cNvPr>
              <p:cNvSpPr txBox="1"/>
              <p:nvPr/>
            </p:nvSpPr>
            <p:spPr>
              <a:xfrm>
                <a:off x="2944542" y="2992043"/>
                <a:ext cx="3202775" cy="35705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-US" altLang="zh-CN" sz="1400" b="1" dirty="0" err="1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aFW</a:t>
                </a:r>
                <a:r>
                  <a:rPr kumimoji="1" lang="zh-CN" altLang="en-US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Distributed</a:t>
                </a:r>
                <a:r>
                  <a:rPr kumimoji="1" lang="zh-CN" altLang="en-US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FW</a:t>
                </a:r>
                <a:endParaRPr kumimoji="1" lang="zh-CN" altLang="en-US" sz="1400" b="1" dirty="0">
                  <a:solidFill>
                    <a:srgbClr val="345692"/>
                  </a:solidFill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id="{C86D91AC-1EB7-2040-88A4-166AE3A2DA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PencilSketch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597547" y="3007109"/>
                <a:ext cx="408680" cy="358863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id="{70794892-743B-7343-B99F-8A2F74B974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488254" y="3007109"/>
                <a:ext cx="408680" cy="358863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9" name="图片 38">
                <a:extLst>
                  <a:ext uri="{FF2B5EF4-FFF2-40B4-BE49-F238E27FC236}">
                    <a16:creationId xmlns:a16="http://schemas.microsoft.com/office/drawing/2014/main" id="{6A742DFD-4E78-BC48-9FD3-877877C1D2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187657" y="3007109"/>
                <a:ext cx="408680" cy="358863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40" name="图片 39">
                <a:extLst>
                  <a:ext uri="{FF2B5EF4-FFF2-40B4-BE49-F238E27FC236}">
                    <a16:creationId xmlns:a16="http://schemas.microsoft.com/office/drawing/2014/main" id="{FA026938-5F77-E24C-AA1A-C74CC2C35C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33849" y="3007109"/>
                <a:ext cx="408680" cy="358863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41" name="图片 40">
                <a:extLst>
                  <a:ext uri="{FF2B5EF4-FFF2-40B4-BE49-F238E27FC236}">
                    <a16:creationId xmlns:a16="http://schemas.microsoft.com/office/drawing/2014/main" id="{3D761417-1B15-104A-A92D-470C77D326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896016" y="3007109"/>
                <a:ext cx="408680" cy="358863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42" name="圆角矩形 123">
                <a:extLst>
                  <a:ext uri="{FF2B5EF4-FFF2-40B4-BE49-F238E27FC236}">
                    <a16:creationId xmlns:a16="http://schemas.microsoft.com/office/drawing/2014/main" id="{C11BE10A-3B98-E147-B665-EB2823FA4384}"/>
                  </a:ext>
                </a:extLst>
              </p:cNvPr>
              <p:cNvSpPr/>
              <p:nvPr/>
            </p:nvSpPr>
            <p:spPr>
              <a:xfrm>
                <a:off x="576489" y="1843620"/>
                <a:ext cx="709587" cy="949457"/>
              </a:xfrm>
              <a:prstGeom prst="roundRect">
                <a:avLst>
                  <a:gd name="adj" fmla="val 6390"/>
                </a:avLst>
              </a:prstGeom>
              <a:noFill/>
              <a:ln w="9525" cmpd="thickThin">
                <a:solidFill>
                  <a:srgbClr val="34569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圆角矩形 124">
                <a:extLst>
                  <a:ext uri="{FF2B5EF4-FFF2-40B4-BE49-F238E27FC236}">
                    <a16:creationId xmlns:a16="http://schemas.microsoft.com/office/drawing/2014/main" id="{B5DA816A-E29D-4948-BDFF-7A10FED23B58}"/>
                  </a:ext>
                </a:extLst>
              </p:cNvPr>
              <p:cNvSpPr/>
              <p:nvPr/>
            </p:nvSpPr>
            <p:spPr>
              <a:xfrm>
                <a:off x="636074" y="1893522"/>
                <a:ext cx="596922" cy="54825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Anti</a:t>
                </a:r>
              </a:p>
              <a:p>
                <a:pPr algn="ctr"/>
                <a:r>
                  <a:rPr kumimoji="1" lang="en-US" altLang="zh-CN" sz="9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Virus</a:t>
                </a:r>
                <a:endParaRPr kumimoji="1" lang="zh-CN" altLang="en-US" sz="900" b="1" dirty="0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4" name="圆角矩形 125">
                <a:extLst>
                  <a:ext uri="{FF2B5EF4-FFF2-40B4-BE49-F238E27FC236}">
                    <a16:creationId xmlns:a16="http://schemas.microsoft.com/office/drawing/2014/main" id="{32ED6C18-097B-E242-802A-520FB4154A59}"/>
                  </a:ext>
                </a:extLst>
              </p:cNvPr>
              <p:cNvSpPr/>
              <p:nvPr/>
            </p:nvSpPr>
            <p:spPr>
              <a:xfrm>
                <a:off x="636074" y="2496080"/>
                <a:ext cx="596922" cy="232180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0" rIns="0"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Center</a:t>
                </a:r>
              </a:p>
            </p:txBody>
          </p:sp>
          <p:sp>
            <p:nvSpPr>
              <p:cNvPr id="45" name="圆角矩形 126">
                <a:extLst>
                  <a:ext uri="{FF2B5EF4-FFF2-40B4-BE49-F238E27FC236}">
                    <a16:creationId xmlns:a16="http://schemas.microsoft.com/office/drawing/2014/main" id="{0D0E3EB6-0880-B44B-9DC1-3006102DCD8F}"/>
                  </a:ext>
                </a:extLst>
              </p:cNvPr>
              <p:cNvSpPr/>
              <p:nvPr/>
            </p:nvSpPr>
            <p:spPr>
              <a:xfrm>
                <a:off x="1450328" y="1843620"/>
                <a:ext cx="709587" cy="949457"/>
              </a:xfrm>
              <a:prstGeom prst="roundRect">
                <a:avLst>
                  <a:gd name="adj" fmla="val 6390"/>
                </a:avLst>
              </a:prstGeom>
              <a:noFill/>
              <a:ln w="9525" cmpd="thickThin">
                <a:solidFill>
                  <a:srgbClr val="34569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圆角矩形 127">
                <a:extLst>
                  <a:ext uri="{FF2B5EF4-FFF2-40B4-BE49-F238E27FC236}">
                    <a16:creationId xmlns:a16="http://schemas.microsoft.com/office/drawing/2014/main" id="{C462E971-2440-3942-8D8D-799E163DF8C8}"/>
                  </a:ext>
                </a:extLst>
              </p:cNvPr>
              <p:cNvSpPr/>
              <p:nvPr/>
            </p:nvSpPr>
            <p:spPr>
              <a:xfrm>
                <a:off x="1506875" y="189352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APP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圆角矩形 128">
                <a:extLst>
                  <a:ext uri="{FF2B5EF4-FFF2-40B4-BE49-F238E27FC236}">
                    <a16:creationId xmlns:a16="http://schemas.microsoft.com/office/drawing/2014/main" id="{C3105024-D7C5-EB4D-9BF3-009E2F456A29}"/>
                  </a:ext>
                </a:extLst>
              </p:cNvPr>
              <p:cNvSpPr/>
              <p:nvPr/>
            </p:nvSpPr>
            <p:spPr>
              <a:xfrm>
                <a:off x="1506875" y="219480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0" rIns="0"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Agent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8" name="圆角矩形 129">
                <a:extLst>
                  <a:ext uri="{FF2B5EF4-FFF2-40B4-BE49-F238E27FC236}">
                    <a16:creationId xmlns:a16="http://schemas.microsoft.com/office/drawing/2014/main" id="{2A5E2A47-8C82-2140-B8B1-36F7C3E1BD0B}"/>
                  </a:ext>
                </a:extLst>
              </p:cNvPr>
              <p:cNvSpPr/>
              <p:nvPr/>
            </p:nvSpPr>
            <p:spPr>
              <a:xfrm>
                <a:off x="1506875" y="2496080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OS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9" name="圆角矩形 130">
                <a:extLst>
                  <a:ext uri="{FF2B5EF4-FFF2-40B4-BE49-F238E27FC236}">
                    <a16:creationId xmlns:a16="http://schemas.microsoft.com/office/drawing/2014/main" id="{CE6D10DB-22AD-CB46-94FE-7044841134F6}"/>
                  </a:ext>
                </a:extLst>
              </p:cNvPr>
              <p:cNvSpPr/>
              <p:nvPr/>
            </p:nvSpPr>
            <p:spPr>
              <a:xfrm>
                <a:off x="3196387" y="1843620"/>
                <a:ext cx="709587" cy="949457"/>
              </a:xfrm>
              <a:prstGeom prst="roundRect">
                <a:avLst>
                  <a:gd name="adj" fmla="val 6390"/>
                </a:avLst>
              </a:prstGeom>
              <a:noFill/>
              <a:ln w="9525" cmpd="thickThin">
                <a:solidFill>
                  <a:srgbClr val="34569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圆角矩形 131">
                <a:extLst>
                  <a:ext uri="{FF2B5EF4-FFF2-40B4-BE49-F238E27FC236}">
                    <a16:creationId xmlns:a16="http://schemas.microsoft.com/office/drawing/2014/main" id="{CCC8F376-332B-D240-8C99-68914F451267}"/>
                  </a:ext>
                </a:extLst>
              </p:cNvPr>
              <p:cNvSpPr/>
              <p:nvPr/>
            </p:nvSpPr>
            <p:spPr>
              <a:xfrm>
                <a:off x="3261389" y="2496080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0" rIns="0" rtlCol="0" anchor="ctr"/>
              <a:lstStyle/>
              <a:p>
                <a:pPr algn="ctr"/>
                <a:r>
                  <a:rPr kumimoji="1" lang="en-US" altLang="zh-CN" sz="900" dirty="0" err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vNGAF</a:t>
                </a:r>
                <a:endParaRPr kumimoji="1" lang="zh-CN" altLang="en-US" sz="900" dirty="0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1" name="圆角矩形 132">
                <a:extLst>
                  <a:ext uri="{FF2B5EF4-FFF2-40B4-BE49-F238E27FC236}">
                    <a16:creationId xmlns:a16="http://schemas.microsoft.com/office/drawing/2014/main" id="{137E9CA1-B131-1648-9D6F-DDC253B8B0BE}"/>
                  </a:ext>
                </a:extLst>
              </p:cNvPr>
              <p:cNvSpPr/>
              <p:nvPr/>
            </p:nvSpPr>
            <p:spPr>
              <a:xfrm>
                <a:off x="2330780" y="1843620"/>
                <a:ext cx="709587" cy="949457"/>
              </a:xfrm>
              <a:prstGeom prst="roundRect">
                <a:avLst>
                  <a:gd name="adj" fmla="val 6390"/>
                </a:avLst>
              </a:prstGeom>
              <a:noFill/>
              <a:ln w="9525" cmpd="thickThin">
                <a:solidFill>
                  <a:srgbClr val="34569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圆角矩形 133">
                <a:extLst>
                  <a:ext uri="{FF2B5EF4-FFF2-40B4-BE49-F238E27FC236}">
                    <a16:creationId xmlns:a16="http://schemas.microsoft.com/office/drawing/2014/main" id="{A6701A2F-F7B7-814A-8AC8-63347FA51868}"/>
                  </a:ext>
                </a:extLst>
              </p:cNvPr>
              <p:cNvSpPr/>
              <p:nvPr/>
            </p:nvSpPr>
            <p:spPr>
              <a:xfrm>
                <a:off x="2387328" y="189352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APP</a:t>
                </a:r>
                <a:endParaRPr kumimoji="1" lang="zh-CN" altLang="en-US" sz="900" b="1" dirty="0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3" name="圆角矩形 134">
                <a:extLst>
                  <a:ext uri="{FF2B5EF4-FFF2-40B4-BE49-F238E27FC236}">
                    <a16:creationId xmlns:a16="http://schemas.microsoft.com/office/drawing/2014/main" id="{D7A911B1-8165-2145-8D66-571FCC9D8920}"/>
                  </a:ext>
                </a:extLst>
              </p:cNvPr>
              <p:cNvSpPr/>
              <p:nvPr/>
            </p:nvSpPr>
            <p:spPr>
              <a:xfrm>
                <a:off x="2387328" y="219480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0" rIns="0"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Agent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圆角矩形 135">
                <a:extLst>
                  <a:ext uri="{FF2B5EF4-FFF2-40B4-BE49-F238E27FC236}">
                    <a16:creationId xmlns:a16="http://schemas.microsoft.com/office/drawing/2014/main" id="{171D9C37-13A2-8446-B680-232D4FB2A98B}"/>
                  </a:ext>
                </a:extLst>
              </p:cNvPr>
              <p:cNvSpPr/>
              <p:nvPr/>
            </p:nvSpPr>
            <p:spPr>
              <a:xfrm>
                <a:off x="2387328" y="2496080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OS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圆角矩形 136">
                <a:extLst>
                  <a:ext uri="{FF2B5EF4-FFF2-40B4-BE49-F238E27FC236}">
                    <a16:creationId xmlns:a16="http://schemas.microsoft.com/office/drawing/2014/main" id="{6FC1395A-B87E-3142-93CA-15DC0B502B67}"/>
                  </a:ext>
                </a:extLst>
              </p:cNvPr>
              <p:cNvSpPr/>
              <p:nvPr/>
            </p:nvSpPr>
            <p:spPr>
              <a:xfrm>
                <a:off x="6000669" y="1843620"/>
                <a:ext cx="709587" cy="949457"/>
              </a:xfrm>
              <a:prstGeom prst="roundRect">
                <a:avLst>
                  <a:gd name="adj" fmla="val 6390"/>
                </a:avLst>
              </a:prstGeom>
              <a:noFill/>
              <a:ln w="9525" cmpd="thickThin">
                <a:solidFill>
                  <a:srgbClr val="34569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圆角矩形 137">
                <a:extLst>
                  <a:ext uri="{FF2B5EF4-FFF2-40B4-BE49-F238E27FC236}">
                    <a16:creationId xmlns:a16="http://schemas.microsoft.com/office/drawing/2014/main" id="{2B122FE6-E934-D14F-BB8B-52CF8F85A70E}"/>
                  </a:ext>
                </a:extLst>
              </p:cNvPr>
              <p:cNvSpPr/>
              <p:nvPr/>
            </p:nvSpPr>
            <p:spPr>
              <a:xfrm>
                <a:off x="6057215" y="189352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APP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圆角矩形 138">
                <a:extLst>
                  <a:ext uri="{FF2B5EF4-FFF2-40B4-BE49-F238E27FC236}">
                    <a16:creationId xmlns:a16="http://schemas.microsoft.com/office/drawing/2014/main" id="{63D0FD9F-132D-4F4C-B3EC-D5DDA52E52A4}"/>
                  </a:ext>
                </a:extLst>
              </p:cNvPr>
              <p:cNvSpPr/>
              <p:nvPr/>
            </p:nvSpPr>
            <p:spPr>
              <a:xfrm>
                <a:off x="6057215" y="219480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0" rIns="0"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Agent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8" name="圆角矩形 139">
                <a:extLst>
                  <a:ext uri="{FF2B5EF4-FFF2-40B4-BE49-F238E27FC236}">
                    <a16:creationId xmlns:a16="http://schemas.microsoft.com/office/drawing/2014/main" id="{95296950-A872-3940-8CB8-A11C53B615BF}"/>
                  </a:ext>
                </a:extLst>
              </p:cNvPr>
              <p:cNvSpPr/>
              <p:nvPr/>
            </p:nvSpPr>
            <p:spPr>
              <a:xfrm>
                <a:off x="6057215" y="2496080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OS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9" name="圆角矩形 140">
                <a:extLst>
                  <a:ext uri="{FF2B5EF4-FFF2-40B4-BE49-F238E27FC236}">
                    <a16:creationId xmlns:a16="http://schemas.microsoft.com/office/drawing/2014/main" id="{E6EFCE1D-771C-A44E-B5B4-6DCE159BFF51}"/>
                  </a:ext>
                </a:extLst>
              </p:cNvPr>
              <p:cNvSpPr/>
              <p:nvPr/>
            </p:nvSpPr>
            <p:spPr>
              <a:xfrm>
                <a:off x="6877593" y="1843620"/>
                <a:ext cx="709587" cy="949457"/>
              </a:xfrm>
              <a:prstGeom prst="roundRect">
                <a:avLst>
                  <a:gd name="adj" fmla="val 6390"/>
                </a:avLst>
              </a:prstGeom>
              <a:noFill/>
              <a:ln w="9525" cmpd="thickThin">
                <a:solidFill>
                  <a:srgbClr val="34569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圆角矩形 141">
                <a:extLst>
                  <a:ext uri="{FF2B5EF4-FFF2-40B4-BE49-F238E27FC236}">
                    <a16:creationId xmlns:a16="http://schemas.microsoft.com/office/drawing/2014/main" id="{46092C84-8E4E-5C40-B75B-00AD441291CD}"/>
                  </a:ext>
                </a:extLst>
              </p:cNvPr>
              <p:cNvSpPr/>
              <p:nvPr/>
            </p:nvSpPr>
            <p:spPr>
              <a:xfrm>
                <a:off x="6942594" y="189352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APP</a:t>
                </a:r>
                <a:endParaRPr kumimoji="1" lang="zh-CN" altLang="en-US" sz="900" b="1" dirty="0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1" name="圆角矩形 142">
                <a:extLst>
                  <a:ext uri="{FF2B5EF4-FFF2-40B4-BE49-F238E27FC236}">
                    <a16:creationId xmlns:a16="http://schemas.microsoft.com/office/drawing/2014/main" id="{BF933424-BD49-2F41-AE01-886B6D4E604E}"/>
                  </a:ext>
                </a:extLst>
              </p:cNvPr>
              <p:cNvSpPr/>
              <p:nvPr/>
            </p:nvSpPr>
            <p:spPr>
              <a:xfrm>
                <a:off x="6942594" y="219480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0" rIns="0"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Agent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圆角矩形 143">
                <a:extLst>
                  <a:ext uri="{FF2B5EF4-FFF2-40B4-BE49-F238E27FC236}">
                    <a16:creationId xmlns:a16="http://schemas.microsoft.com/office/drawing/2014/main" id="{75CDE51A-EE22-8F42-91BC-23D12A6078EE}"/>
                  </a:ext>
                </a:extLst>
              </p:cNvPr>
              <p:cNvSpPr/>
              <p:nvPr/>
            </p:nvSpPr>
            <p:spPr>
              <a:xfrm>
                <a:off x="6942594" y="2496080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OS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圆角矩形 144">
                <a:extLst>
                  <a:ext uri="{FF2B5EF4-FFF2-40B4-BE49-F238E27FC236}">
                    <a16:creationId xmlns:a16="http://schemas.microsoft.com/office/drawing/2014/main" id="{DF398633-BF4A-1C43-A066-BDAF7A4E3DE5}"/>
                  </a:ext>
                </a:extLst>
              </p:cNvPr>
              <p:cNvSpPr/>
              <p:nvPr/>
            </p:nvSpPr>
            <p:spPr>
              <a:xfrm>
                <a:off x="7752986" y="1843620"/>
                <a:ext cx="709587" cy="949457"/>
              </a:xfrm>
              <a:prstGeom prst="roundRect">
                <a:avLst>
                  <a:gd name="adj" fmla="val 6390"/>
                </a:avLst>
              </a:prstGeom>
              <a:noFill/>
              <a:ln w="9525" cmpd="thickThin">
                <a:solidFill>
                  <a:srgbClr val="34569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圆角矩形 145">
                <a:extLst>
                  <a:ext uri="{FF2B5EF4-FFF2-40B4-BE49-F238E27FC236}">
                    <a16:creationId xmlns:a16="http://schemas.microsoft.com/office/drawing/2014/main" id="{DF4995A5-36B5-2248-9257-576A38C06CFF}"/>
                  </a:ext>
                </a:extLst>
              </p:cNvPr>
              <p:cNvSpPr/>
              <p:nvPr/>
            </p:nvSpPr>
            <p:spPr>
              <a:xfrm>
                <a:off x="7817988" y="189352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APP</a:t>
                </a:r>
                <a:endParaRPr kumimoji="1" lang="zh-CN" altLang="en-US" sz="900" b="1" dirty="0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圆角矩形 146">
                <a:extLst>
                  <a:ext uri="{FF2B5EF4-FFF2-40B4-BE49-F238E27FC236}">
                    <a16:creationId xmlns:a16="http://schemas.microsoft.com/office/drawing/2014/main" id="{1808292F-7F6B-3B48-8DED-E44387060C95}"/>
                  </a:ext>
                </a:extLst>
              </p:cNvPr>
              <p:cNvSpPr/>
              <p:nvPr/>
            </p:nvSpPr>
            <p:spPr>
              <a:xfrm>
                <a:off x="7817988" y="2194802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lIns="0" rIns="0"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Agent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6" name="圆角矩形 147">
                <a:extLst>
                  <a:ext uri="{FF2B5EF4-FFF2-40B4-BE49-F238E27FC236}">
                    <a16:creationId xmlns:a16="http://schemas.microsoft.com/office/drawing/2014/main" id="{D76C4AF7-7400-974F-9DC6-FC7F2DC84D5D}"/>
                  </a:ext>
                </a:extLst>
              </p:cNvPr>
              <p:cNvSpPr/>
              <p:nvPr/>
            </p:nvSpPr>
            <p:spPr>
              <a:xfrm>
                <a:off x="7817988" y="2496080"/>
                <a:ext cx="596922" cy="246977"/>
              </a:xfrm>
              <a:prstGeom prst="roundRect">
                <a:avLst/>
              </a:prstGeom>
              <a:solidFill>
                <a:srgbClr val="345692">
                  <a:alpha val="14000"/>
                </a:srgb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900" b="1">
                    <a:solidFill>
                      <a:srgbClr val="345692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OS</a:t>
                </a:r>
                <a:endParaRPr kumimoji="1" lang="zh-CN" altLang="en-US" sz="900" b="1">
                  <a:solidFill>
                    <a:srgbClr val="345692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cxnSp>
            <p:nvCxnSpPr>
              <p:cNvPr id="67" name="直线箭头连接符 178">
                <a:extLst>
                  <a:ext uri="{FF2B5EF4-FFF2-40B4-BE49-F238E27FC236}">
                    <a16:creationId xmlns:a16="http://schemas.microsoft.com/office/drawing/2014/main" id="{67FE19F3-8C3E-FB4D-BAF1-A5AE3EFE4E33}"/>
                  </a:ext>
                </a:extLst>
              </p:cNvPr>
              <p:cNvCxnSpPr/>
              <p:nvPr/>
            </p:nvCxnSpPr>
            <p:spPr>
              <a:xfrm flipH="1">
                <a:off x="930583" y="2793076"/>
                <a:ext cx="700" cy="759315"/>
              </a:xfrm>
              <a:prstGeom prst="straightConnector1">
                <a:avLst/>
              </a:prstGeom>
              <a:ln w="190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线箭头连接符 179">
                <a:extLst>
                  <a:ext uri="{FF2B5EF4-FFF2-40B4-BE49-F238E27FC236}">
                    <a16:creationId xmlns:a16="http://schemas.microsoft.com/office/drawing/2014/main" id="{7F67FB70-4D19-3E4A-A06F-4E3244935FAB}"/>
                  </a:ext>
                </a:extLst>
              </p:cNvPr>
              <p:cNvCxnSpPr/>
              <p:nvPr/>
            </p:nvCxnSpPr>
            <p:spPr>
              <a:xfrm>
                <a:off x="1811082" y="2793076"/>
                <a:ext cx="0" cy="179286"/>
              </a:xfrm>
              <a:prstGeom prst="straightConnector1">
                <a:avLst/>
              </a:prstGeom>
              <a:ln w="317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线箭头连接符 180">
                <a:extLst>
                  <a:ext uri="{FF2B5EF4-FFF2-40B4-BE49-F238E27FC236}">
                    <a16:creationId xmlns:a16="http://schemas.microsoft.com/office/drawing/2014/main" id="{D80EC5A5-4738-464B-AA77-83ED09E4D78A}"/>
                  </a:ext>
                </a:extLst>
              </p:cNvPr>
              <p:cNvCxnSpPr/>
              <p:nvPr/>
            </p:nvCxnSpPr>
            <p:spPr>
              <a:xfrm>
                <a:off x="2706643" y="2793076"/>
                <a:ext cx="0" cy="179286"/>
              </a:xfrm>
              <a:prstGeom prst="straightConnector1">
                <a:avLst/>
              </a:prstGeom>
              <a:ln w="317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线箭头连接符 181">
                <a:extLst>
                  <a:ext uri="{FF2B5EF4-FFF2-40B4-BE49-F238E27FC236}">
                    <a16:creationId xmlns:a16="http://schemas.microsoft.com/office/drawing/2014/main" id="{4929FE1D-8F78-364A-A37D-540E9EB843DA}"/>
                  </a:ext>
                </a:extLst>
              </p:cNvPr>
              <p:cNvCxnSpPr/>
              <p:nvPr/>
            </p:nvCxnSpPr>
            <p:spPr>
              <a:xfrm>
                <a:off x="6355462" y="2793076"/>
                <a:ext cx="0" cy="179286"/>
              </a:xfrm>
              <a:prstGeom prst="straightConnector1">
                <a:avLst/>
              </a:prstGeom>
              <a:ln w="317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线箭头连接符 182">
                <a:extLst>
                  <a:ext uri="{FF2B5EF4-FFF2-40B4-BE49-F238E27FC236}">
                    <a16:creationId xmlns:a16="http://schemas.microsoft.com/office/drawing/2014/main" id="{2A60E48D-F133-5640-9688-9EAF5C5A311F}"/>
                  </a:ext>
                </a:extLst>
              </p:cNvPr>
              <p:cNvCxnSpPr/>
              <p:nvPr/>
            </p:nvCxnSpPr>
            <p:spPr>
              <a:xfrm>
                <a:off x="7257183" y="2793076"/>
                <a:ext cx="0" cy="179286"/>
              </a:xfrm>
              <a:prstGeom prst="straightConnector1">
                <a:avLst/>
              </a:prstGeom>
              <a:ln w="317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线箭头连接符 183">
                <a:extLst>
                  <a:ext uri="{FF2B5EF4-FFF2-40B4-BE49-F238E27FC236}">
                    <a16:creationId xmlns:a16="http://schemas.microsoft.com/office/drawing/2014/main" id="{51D46002-0B64-A044-86A9-05800AB9F123}"/>
                  </a:ext>
                </a:extLst>
              </p:cNvPr>
              <p:cNvCxnSpPr/>
              <p:nvPr/>
            </p:nvCxnSpPr>
            <p:spPr>
              <a:xfrm>
                <a:off x="8116448" y="2793076"/>
                <a:ext cx="0" cy="179286"/>
              </a:xfrm>
              <a:prstGeom prst="straightConnector1">
                <a:avLst/>
              </a:prstGeom>
              <a:ln w="317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73" name="Picture 8" descr="ICON_Server_flat_Q408.png">
                <a:extLst>
                  <a:ext uri="{FF2B5EF4-FFF2-40B4-BE49-F238E27FC236}">
                    <a16:creationId xmlns:a16="http://schemas.microsoft.com/office/drawing/2014/main" id="{346F242F-D929-8347-8000-F9699183C9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3768" y="5298072"/>
                <a:ext cx="1664116" cy="4249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74" name="直线箭头连接符 222">
                <a:extLst>
                  <a:ext uri="{FF2B5EF4-FFF2-40B4-BE49-F238E27FC236}">
                    <a16:creationId xmlns:a16="http://schemas.microsoft.com/office/drawing/2014/main" id="{6BF96F6E-1ED7-254B-8E11-606B5C91D573}"/>
                  </a:ext>
                </a:extLst>
              </p:cNvPr>
              <p:cNvCxnSpPr>
                <a:stCxn id="74" idx="0"/>
              </p:cNvCxnSpPr>
              <p:nvPr/>
            </p:nvCxnSpPr>
            <p:spPr>
              <a:xfrm flipV="1">
                <a:off x="1505826" y="4050393"/>
                <a:ext cx="0" cy="1010017"/>
              </a:xfrm>
              <a:prstGeom prst="straightConnector1">
                <a:avLst/>
              </a:prstGeom>
              <a:ln w="190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5" name="圆角矩形 156">
                <a:extLst>
                  <a:ext uri="{FF2B5EF4-FFF2-40B4-BE49-F238E27FC236}">
                    <a16:creationId xmlns:a16="http://schemas.microsoft.com/office/drawing/2014/main" id="{AB05DADD-37B0-7046-9CF0-A426E9106310}"/>
                  </a:ext>
                </a:extLst>
              </p:cNvPr>
              <p:cNvSpPr/>
              <p:nvPr/>
            </p:nvSpPr>
            <p:spPr>
              <a:xfrm>
                <a:off x="676463" y="4183403"/>
                <a:ext cx="1658726" cy="434556"/>
              </a:xfrm>
              <a:prstGeom prst="roundRect">
                <a:avLst/>
              </a:prstGeom>
              <a:solidFill>
                <a:srgbClr val="345692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1100">
                  <a:solidFill>
                    <a:schemeClr val="bg1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pic>
            <p:nvPicPr>
              <p:cNvPr id="76" name="图片 75">
                <a:extLst>
                  <a:ext uri="{FF2B5EF4-FFF2-40B4-BE49-F238E27FC236}">
                    <a16:creationId xmlns:a16="http://schemas.microsoft.com/office/drawing/2014/main" id="{B8ABFC1D-5B2B-DA43-AA3F-74E50FE810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371129" y="5060411"/>
                <a:ext cx="269395" cy="32889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77" name="Picture 8" descr="ICON_Server_flat_Q408.png">
                <a:extLst>
                  <a:ext uri="{FF2B5EF4-FFF2-40B4-BE49-F238E27FC236}">
                    <a16:creationId xmlns:a16="http://schemas.microsoft.com/office/drawing/2014/main" id="{5E258EA8-62EC-DA40-8D3E-4F8EBDAA3F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78140" y="5298072"/>
                <a:ext cx="1664116" cy="4249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78" name="直线箭头连接符 218">
                <a:extLst>
                  <a:ext uri="{FF2B5EF4-FFF2-40B4-BE49-F238E27FC236}">
                    <a16:creationId xmlns:a16="http://schemas.microsoft.com/office/drawing/2014/main" id="{BEF1204E-300F-D34B-857D-C58652258FB9}"/>
                  </a:ext>
                </a:extLst>
              </p:cNvPr>
              <p:cNvCxnSpPr>
                <a:stCxn id="78" idx="0"/>
              </p:cNvCxnSpPr>
              <p:nvPr/>
            </p:nvCxnSpPr>
            <p:spPr>
              <a:xfrm flipV="1">
                <a:off x="3510200" y="4050393"/>
                <a:ext cx="0" cy="1010017"/>
              </a:xfrm>
              <a:prstGeom prst="straightConnector1">
                <a:avLst/>
              </a:prstGeom>
              <a:ln w="190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圆角矩形 160">
                <a:extLst>
                  <a:ext uri="{FF2B5EF4-FFF2-40B4-BE49-F238E27FC236}">
                    <a16:creationId xmlns:a16="http://schemas.microsoft.com/office/drawing/2014/main" id="{6CC3736B-A719-6543-8365-401BD9DDAB2C}"/>
                  </a:ext>
                </a:extLst>
              </p:cNvPr>
              <p:cNvSpPr/>
              <p:nvPr/>
            </p:nvSpPr>
            <p:spPr>
              <a:xfrm>
                <a:off x="2680835" y="4183403"/>
                <a:ext cx="1658726" cy="434556"/>
              </a:xfrm>
              <a:prstGeom prst="roundRect">
                <a:avLst/>
              </a:prstGeom>
              <a:solidFill>
                <a:srgbClr val="345692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120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Fraud</a:t>
                </a:r>
                <a:r>
                  <a:rPr kumimoji="1" lang="zh-CN" altLang="en-US" sz="120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r>
                  <a:rPr kumimoji="1" lang="en-US" altLang="zh-CN" sz="120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Detection</a:t>
                </a:r>
                <a:endParaRPr kumimoji="1" lang="zh-CN" altLang="en-US" sz="1200">
                  <a:solidFill>
                    <a:schemeClr val="bg1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pic>
            <p:nvPicPr>
              <p:cNvPr id="80" name="图片 79">
                <a:extLst>
                  <a:ext uri="{FF2B5EF4-FFF2-40B4-BE49-F238E27FC236}">
                    <a16:creationId xmlns:a16="http://schemas.microsoft.com/office/drawing/2014/main" id="{D993E9AE-B1A4-E84D-A195-F4E9DC4C91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375501" y="5060411"/>
                <a:ext cx="269395" cy="32889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81" name="Picture 8" descr="ICON_Server_flat_Q408.png">
                <a:extLst>
                  <a:ext uri="{FF2B5EF4-FFF2-40B4-BE49-F238E27FC236}">
                    <a16:creationId xmlns:a16="http://schemas.microsoft.com/office/drawing/2014/main" id="{43B95AE7-03C0-BA4F-9AC2-154FE016FB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82513" y="5298072"/>
                <a:ext cx="1664116" cy="4249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82" name="直线箭头连接符 214">
                <a:extLst>
                  <a:ext uri="{FF2B5EF4-FFF2-40B4-BE49-F238E27FC236}">
                    <a16:creationId xmlns:a16="http://schemas.microsoft.com/office/drawing/2014/main" id="{B00F002C-9C82-6A46-A82E-1A022396C792}"/>
                  </a:ext>
                </a:extLst>
              </p:cNvPr>
              <p:cNvCxnSpPr>
                <a:stCxn id="82" idx="0"/>
              </p:cNvCxnSpPr>
              <p:nvPr/>
            </p:nvCxnSpPr>
            <p:spPr>
              <a:xfrm flipV="1">
                <a:off x="5514572" y="4045555"/>
                <a:ext cx="9093" cy="1014855"/>
              </a:xfrm>
              <a:prstGeom prst="straightConnector1">
                <a:avLst/>
              </a:prstGeom>
              <a:ln w="190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3" name="圆角矩形 164">
                <a:extLst>
                  <a:ext uri="{FF2B5EF4-FFF2-40B4-BE49-F238E27FC236}">
                    <a16:creationId xmlns:a16="http://schemas.microsoft.com/office/drawing/2014/main" id="{B45197CA-4688-424C-80E6-DFB48A746E6C}"/>
                  </a:ext>
                </a:extLst>
              </p:cNvPr>
              <p:cNvSpPr/>
              <p:nvPr/>
            </p:nvSpPr>
            <p:spPr>
              <a:xfrm>
                <a:off x="4685208" y="4183403"/>
                <a:ext cx="1658726" cy="434556"/>
              </a:xfrm>
              <a:prstGeom prst="roundRect">
                <a:avLst/>
              </a:prstGeom>
              <a:solidFill>
                <a:srgbClr val="345692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1200" dirty="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Web</a:t>
                </a:r>
                <a:r>
                  <a:rPr kumimoji="1"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r>
                  <a:rPr kumimoji="1" lang="en-US" altLang="zh-CN" sz="1200" dirty="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Security</a:t>
                </a:r>
                <a:endParaRPr kumimoji="1"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pic>
            <p:nvPicPr>
              <p:cNvPr id="84" name="图片 83">
                <a:extLst>
                  <a:ext uri="{FF2B5EF4-FFF2-40B4-BE49-F238E27FC236}">
                    <a16:creationId xmlns:a16="http://schemas.microsoft.com/office/drawing/2014/main" id="{AA623B24-4288-F343-9486-BEA147FCA8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379874" y="5060411"/>
                <a:ext cx="269395" cy="328890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85" name="Picture 8" descr="ICON_Server_flat_Q408.png">
                <a:extLst>
                  <a:ext uri="{FF2B5EF4-FFF2-40B4-BE49-F238E27FC236}">
                    <a16:creationId xmlns:a16="http://schemas.microsoft.com/office/drawing/2014/main" id="{8186A8EC-ACFB-B947-B178-0A694CBF0E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86886" y="5298072"/>
                <a:ext cx="1664116" cy="4249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86" name="直线箭头连接符 210">
                <a:extLst>
                  <a:ext uri="{FF2B5EF4-FFF2-40B4-BE49-F238E27FC236}">
                    <a16:creationId xmlns:a16="http://schemas.microsoft.com/office/drawing/2014/main" id="{F0F2DF7A-DA3E-7D4D-A600-C3AF5DD25325}"/>
                  </a:ext>
                </a:extLst>
              </p:cNvPr>
              <p:cNvCxnSpPr>
                <a:stCxn id="86" idx="0"/>
              </p:cNvCxnSpPr>
              <p:nvPr/>
            </p:nvCxnSpPr>
            <p:spPr>
              <a:xfrm flipV="1">
                <a:off x="7518945" y="4045555"/>
                <a:ext cx="20569" cy="1014855"/>
              </a:xfrm>
              <a:prstGeom prst="straightConnector1">
                <a:avLst/>
              </a:prstGeom>
              <a:ln w="19050">
                <a:solidFill>
                  <a:srgbClr val="79BD28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7" name="圆角矩形 168">
                <a:extLst>
                  <a:ext uri="{FF2B5EF4-FFF2-40B4-BE49-F238E27FC236}">
                    <a16:creationId xmlns:a16="http://schemas.microsoft.com/office/drawing/2014/main" id="{160AB2D1-17F2-8542-A3ED-7ED10A88166D}"/>
                  </a:ext>
                </a:extLst>
              </p:cNvPr>
              <p:cNvSpPr/>
              <p:nvPr/>
            </p:nvSpPr>
            <p:spPr>
              <a:xfrm>
                <a:off x="6689581" y="4183403"/>
                <a:ext cx="1658726" cy="434556"/>
              </a:xfrm>
              <a:prstGeom prst="roundRect">
                <a:avLst/>
              </a:prstGeom>
              <a:solidFill>
                <a:srgbClr val="345692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120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IPS</a:t>
                </a:r>
                <a:endParaRPr kumimoji="1" lang="zh-CN" altLang="en-US" sz="1200">
                  <a:solidFill>
                    <a:schemeClr val="bg1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pic>
            <p:nvPicPr>
              <p:cNvPr id="88" name="图片 87">
                <a:extLst>
                  <a:ext uri="{FF2B5EF4-FFF2-40B4-BE49-F238E27FC236}">
                    <a16:creationId xmlns:a16="http://schemas.microsoft.com/office/drawing/2014/main" id="{2BD67748-0439-934B-AEE8-063F0B7216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384247" y="5060411"/>
                <a:ext cx="269395" cy="328890"/>
              </a:xfrm>
              <a:prstGeom prst="rect">
                <a:avLst/>
              </a:prstGeom>
              <a:ln>
                <a:noFill/>
              </a:ln>
            </p:spPr>
          </p:pic>
          <p:cxnSp>
            <p:nvCxnSpPr>
              <p:cNvPr id="89" name="直线箭头连接符 188">
                <a:extLst>
                  <a:ext uri="{FF2B5EF4-FFF2-40B4-BE49-F238E27FC236}">
                    <a16:creationId xmlns:a16="http://schemas.microsoft.com/office/drawing/2014/main" id="{95CC61CE-637C-7A4B-96CB-7749DB3539E4}"/>
                  </a:ext>
                </a:extLst>
              </p:cNvPr>
              <p:cNvCxnSpPr/>
              <p:nvPr/>
            </p:nvCxnSpPr>
            <p:spPr>
              <a:xfrm>
                <a:off x="1811082" y="3409130"/>
                <a:ext cx="0" cy="274344"/>
              </a:xfrm>
              <a:prstGeom prst="straightConnector1">
                <a:avLst/>
              </a:prstGeom>
              <a:ln w="28575">
                <a:solidFill>
                  <a:srgbClr val="79BD28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线箭头连接符 189">
                <a:extLst>
                  <a:ext uri="{FF2B5EF4-FFF2-40B4-BE49-F238E27FC236}">
                    <a16:creationId xmlns:a16="http://schemas.microsoft.com/office/drawing/2014/main" id="{CB1C27DE-269E-F94C-B72F-F110EA5794EF}"/>
                  </a:ext>
                </a:extLst>
              </p:cNvPr>
              <p:cNvCxnSpPr/>
              <p:nvPr/>
            </p:nvCxnSpPr>
            <p:spPr>
              <a:xfrm>
                <a:off x="2706643" y="3409130"/>
                <a:ext cx="0" cy="274344"/>
              </a:xfrm>
              <a:prstGeom prst="straightConnector1">
                <a:avLst/>
              </a:prstGeom>
              <a:ln w="28575">
                <a:solidFill>
                  <a:srgbClr val="79BD28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线箭头连接符 190">
                <a:extLst>
                  <a:ext uri="{FF2B5EF4-FFF2-40B4-BE49-F238E27FC236}">
                    <a16:creationId xmlns:a16="http://schemas.microsoft.com/office/drawing/2014/main" id="{848BCCFC-3F17-2042-B711-D99106C4EDD9}"/>
                  </a:ext>
                </a:extLst>
              </p:cNvPr>
              <p:cNvCxnSpPr/>
              <p:nvPr/>
            </p:nvCxnSpPr>
            <p:spPr>
              <a:xfrm>
                <a:off x="6378782" y="3409130"/>
                <a:ext cx="0" cy="274344"/>
              </a:xfrm>
              <a:prstGeom prst="straightConnector1">
                <a:avLst/>
              </a:prstGeom>
              <a:ln w="28575">
                <a:solidFill>
                  <a:srgbClr val="79BD28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直线箭头连接符 191">
                <a:extLst>
                  <a:ext uri="{FF2B5EF4-FFF2-40B4-BE49-F238E27FC236}">
                    <a16:creationId xmlns:a16="http://schemas.microsoft.com/office/drawing/2014/main" id="{240DAA58-CF0D-BB4B-8AE9-90FA61CDA997}"/>
                  </a:ext>
                </a:extLst>
              </p:cNvPr>
              <p:cNvCxnSpPr/>
              <p:nvPr/>
            </p:nvCxnSpPr>
            <p:spPr>
              <a:xfrm>
                <a:off x="7257183" y="3409130"/>
                <a:ext cx="0" cy="274344"/>
              </a:xfrm>
              <a:prstGeom prst="straightConnector1">
                <a:avLst/>
              </a:prstGeom>
              <a:ln w="28575">
                <a:solidFill>
                  <a:srgbClr val="79BD28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线箭头连接符 192">
                <a:extLst>
                  <a:ext uri="{FF2B5EF4-FFF2-40B4-BE49-F238E27FC236}">
                    <a16:creationId xmlns:a16="http://schemas.microsoft.com/office/drawing/2014/main" id="{43554B73-79BD-B84E-B60E-5041682F88D9}"/>
                  </a:ext>
                </a:extLst>
              </p:cNvPr>
              <p:cNvCxnSpPr/>
              <p:nvPr/>
            </p:nvCxnSpPr>
            <p:spPr>
              <a:xfrm>
                <a:off x="8116448" y="3409130"/>
                <a:ext cx="0" cy="274344"/>
              </a:xfrm>
              <a:prstGeom prst="straightConnector1">
                <a:avLst/>
              </a:prstGeom>
              <a:ln w="28575">
                <a:solidFill>
                  <a:srgbClr val="79BD28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线连接符 194">
                <a:extLst>
                  <a:ext uri="{FF2B5EF4-FFF2-40B4-BE49-F238E27FC236}">
                    <a16:creationId xmlns:a16="http://schemas.microsoft.com/office/drawing/2014/main" id="{ABA29AB6-B364-8347-8072-3C033EE080A6}"/>
                  </a:ext>
                </a:extLst>
              </p:cNvPr>
              <p:cNvCxnSpPr/>
              <p:nvPr/>
            </p:nvCxnSpPr>
            <p:spPr>
              <a:xfrm flipH="1" flipV="1">
                <a:off x="930583" y="1619738"/>
                <a:ext cx="700" cy="223882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线连接符 195">
                <a:extLst>
                  <a:ext uri="{FF2B5EF4-FFF2-40B4-BE49-F238E27FC236}">
                    <a16:creationId xmlns:a16="http://schemas.microsoft.com/office/drawing/2014/main" id="{09B3C512-34B8-8049-8424-2508FE0962CC}"/>
                  </a:ext>
                </a:extLst>
              </p:cNvPr>
              <p:cNvCxnSpPr/>
              <p:nvPr/>
            </p:nvCxnSpPr>
            <p:spPr>
              <a:xfrm flipV="1">
                <a:off x="7669687" y="1635107"/>
                <a:ext cx="0" cy="683183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线连接符 196">
                <a:extLst>
                  <a:ext uri="{FF2B5EF4-FFF2-40B4-BE49-F238E27FC236}">
                    <a16:creationId xmlns:a16="http://schemas.microsoft.com/office/drawing/2014/main" id="{66477D5E-4BAF-324C-8122-C4FB20B07062}"/>
                  </a:ext>
                </a:extLst>
              </p:cNvPr>
              <p:cNvCxnSpPr/>
              <p:nvPr/>
            </p:nvCxnSpPr>
            <p:spPr>
              <a:xfrm>
                <a:off x="930583" y="1619738"/>
                <a:ext cx="6739105" cy="15316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直线连接符 197">
                <a:extLst>
                  <a:ext uri="{FF2B5EF4-FFF2-40B4-BE49-F238E27FC236}">
                    <a16:creationId xmlns:a16="http://schemas.microsoft.com/office/drawing/2014/main" id="{F07A90B5-5FB1-A54C-B5BA-2CC9A5E24CA1}"/>
                  </a:ext>
                </a:extLst>
              </p:cNvPr>
              <p:cNvCxnSpPr/>
              <p:nvPr/>
            </p:nvCxnSpPr>
            <p:spPr>
              <a:xfrm>
                <a:off x="7663136" y="2318349"/>
                <a:ext cx="89851" cy="0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直线连接符 198">
                <a:extLst>
                  <a:ext uri="{FF2B5EF4-FFF2-40B4-BE49-F238E27FC236}">
                    <a16:creationId xmlns:a16="http://schemas.microsoft.com/office/drawing/2014/main" id="{161A9E2C-404E-F144-A656-F22E85459087}"/>
                  </a:ext>
                </a:extLst>
              </p:cNvPr>
              <p:cNvCxnSpPr/>
              <p:nvPr/>
            </p:nvCxnSpPr>
            <p:spPr>
              <a:xfrm flipV="1">
                <a:off x="6821011" y="1635107"/>
                <a:ext cx="0" cy="683183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直线连接符 199">
                <a:extLst>
                  <a:ext uri="{FF2B5EF4-FFF2-40B4-BE49-F238E27FC236}">
                    <a16:creationId xmlns:a16="http://schemas.microsoft.com/office/drawing/2014/main" id="{D366F59C-1CE5-FE4A-A9E8-B18F3B7C3A8A}"/>
                  </a:ext>
                </a:extLst>
              </p:cNvPr>
              <p:cNvCxnSpPr/>
              <p:nvPr/>
            </p:nvCxnSpPr>
            <p:spPr>
              <a:xfrm>
                <a:off x="6814461" y="2318349"/>
                <a:ext cx="89851" cy="0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直线连接符 200">
                <a:extLst>
                  <a:ext uri="{FF2B5EF4-FFF2-40B4-BE49-F238E27FC236}">
                    <a16:creationId xmlns:a16="http://schemas.microsoft.com/office/drawing/2014/main" id="{2394C10B-373E-F84D-80F3-E8B9B13B94E2}"/>
                  </a:ext>
                </a:extLst>
              </p:cNvPr>
              <p:cNvCxnSpPr/>
              <p:nvPr/>
            </p:nvCxnSpPr>
            <p:spPr>
              <a:xfrm flipV="1">
                <a:off x="5946049" y="1635107"/>
                <a:ext cx="0" cy="683183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直线连接符 201">
                <a:extLst>
                  <a:ext uri="{FF2B5EF4-FFF2-40B4-BE49-F238E27FC236}">
                    <a16:creationId xmlns:a16="http://schemas.microsoft.com/office/drawing/2014/main" id="{02D8B8AE-5207-724F-B87E-3521E20A65DB}"/>
                  </a:ext>
                </a:extLst>
              </p:cNvPr>
              <p:cNvCxnSpPr/>
              <p:nvPr/>
            </p:nvCxnSpPr>
            <p:spPr>
              <a:xfrm>
                <a:off x="5939498" y="2318349"/>
                <a:ext cx="89851" cy="0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直线连接符 202">
                <a:extLst>
                  <a:ext uri="{FF2B5EF4-FFF2-40B4-BE49-F238E27FC236}">
                    <a16:creationId xmlns:a16="http://schemas.microsoft.com/office/drawing/2014/main" id="{59CE8CAA-B255-5F4D-8518-4927402F9D42}"/>
                  </a:ext>
                </a:extLst>
              </p:cNvPr>
              <p:cNvCxnSpPr/>
              <p:nvPr/>
            </p:nvCxnSpPr>
            <p:spPr>
              <a:xfrm flipV="1">
                <a:off x="2269951" y="1635107"/>
                <a:ext cx="0" cy="683183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线连接符 203">
                <a:extLst>
                  <a:ext uri="{FF2B5EF4-FFF2-40B4-BE49-F238E27FC236}">
                    <a16:creationId xmlns:a16="http://schemas.microsoft.com/office/drawing/2014/main" id="{C583D4FD-40F7-8741-B508-EA9AB712F095}"/>
                  </a:ext>
                </a:extLst>
              </p:cNvPr>
              <p:cNvCxnSpPr/>
              <p:nvPr/>
            </p:nvCxnSpPr>
            <p:spPr>
              <a:xfrm>
                <a:off x="2263400" y="2318349"/>
                <a:ext cx="89851" cy="0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线连接符 204">
                <a:extLst>
                  <a:ext uri="{FF2B5EF4-FFF2-40B4-BE49-F238E27FC236}">
                    <a16:creationId xmlns:a16="http://schemas.microsoft.com/office/drawing/2014/main" id="{2173D46F-C97A-BC40-BA67-2637CEEEBAFA}"/>
                  </a:ext>
                </a:extLst>
              </p:cNvPr>
              <p:cNvCxnSpPr/>
              <p:nvPr/>
            </p:nvCxnSpPr>
            <p:spPr>
              <a:xfrm flipV="1">
                <a:off x="1391234" y="1635107"/>
                <a:ext cx="0" cy="683183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直线连接符 205">
                <a:extLst>
                  <a:ext uri="{FF2B5EF4-FFF2-40B4-BE49-F238E27FC236}">
                    <a16:creationId xmlns:a16="http://schemas.microsoft.com/office/drawing/2014/main" id="{344DB08D-E245-FE47-A063-204DEA043D00}"/>
                  </a:ext>
                </a:extLst>
              </p:cNvPr>
              <p:cNvCxnSpPr/>
              <p:nvPr/>
            </p:nvCxnSpPr>
            <p:spPr>
              <a:xfrm>
                <a:off x="1384684" y="2318349"/>
                <a:ext cx="89851" cy="0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6" name="圆角矩形 188">
                <a:extLst>
                  <a:ext uri="{FF2B5EF4-FFF2-40B4-BE49-F238E27FC236}">
                    <a16:creationId xmlns:a16="http://schemas.microsoft.com/office/drawing/2014/main" id="{011EF25C-4EAC-2D4E-8A09-5AB52C73C2D3}"/>
                  </a:ext>
                </a:extLst>
              </p:cNvPr>
              <p:cNvSpPr/>
              <p:nvPr/>
            </p:nvSpPr>
            <p:spPr>
              <a:xfrm>
                <a:off x="568745" y="3566892"/>
                <a:ext cx="7879595" cy="464163"/>
              </a:xfrm>
              <a:prstGeom prst="roundRect">
                <a:avLst>
                  <a:gd name="adj" fmla="val 25156"/>
                </a:avLst>
              </a:prstGeom>
              <a:solidFill>
                <a:srgbClr val="345692"/>
              </a:solidFill>
              <a:ln w="9525">
                <a:noFill/>
                <a:prstDash val="sysDash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zh-CN" sz="1600" b="1" dirty="0" err="1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aSwitch</a:t>
                </a:r>
                <a:r>
                  <a:rPr kumimoji="1"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r>
                  <a:rPr kumimoji="1" lang="en-US" altLang="zh-CN" sz="1600" b="1" dirty="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Distributed</a:t>
                </a:r>
                <a:r>
                  <a:rPr kumimoji="1"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r>
                  <a:rPr kumimoji="1" lang="en-US" altLang="zh-CN" sz="1600" b="1" dirty="0">
                    <a:solidFill>
                      <a:schemeClr val="bg1"/>
                    </a:solidFill>
                    <a:ea typeface="微软雅黑" panose="020B0503020204020204" pitchFamily="34" charset="-122"/>
                    <a:cs typeface="Arial" panose="020B0604020202020204" pitchFamily="34" charset="0"/>
                  </a:rPr>
                  <a:t>Switch</a:t>
                </a:r>
                <a:endParaRPr kumimoji="1"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07" name="文本框 106">
                <a:extLst>
                  <a:ext uri="{FF2B5EF4-FFF2-40B4-BE49-F238E27FC236}">
                    <a16:creationId xmlns:a16="http://schemas.microsoft.com/office/drawing/2014/main" id="{F79F01BE-6CF4-EB4E-82B8-33607EF5FFE7}"/>
                  </a:ext>
                </a:extLst>
              </p:cNvPr>
              <p:cNvSpPr txBox="1"/>
              <p:nvPr/>
            </p:nvSpPr>
            <p:spPr>
              <a:xfrm>
                <a:off x="2480785" y="4665936"/>
                <a:ext cx="2040330" cy="312369"/>
              </a:xfrm>
              <a:prstGeom prst="rect">
                <a:avLst/>
              </a:prstGeom>
              <a:solidFill>
                <a:srgbClr val="345692">
                  <a:alpha val="8000"/>
                </a:srgbClr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Build-in</a:t>
                </a:r>
                <a:r>
                  <a:rPr kumimoji="1" lang="zh-CN" altLang="en-US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WAF</a:t>
                </a:r>
                <a:r>
                  <a:rPr kumimoji="1" lang="zh-CN" altLang="en-US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in</a:t>
                </a:r>
                <a:r>
                  <a:rPr kumimoji="1" lang="zh-CN" altLang="en-US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kernel</a:t>
                </a:r>
                <a:endParaRPr kumimoji="1" lang="zh-CN" altLang="en-US" sz="1400" b="1" dirty="0">
                  <a:solidFill>
                    <a:srgbClr val="345692"/>
                  </a:solidFill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  <p:sp>
            <p:nvSpPr>
              <p:cNvPr id="109" name="文本框 108">
                <a:extLst>
                  <a:ext uri="{FF2B5EF4-FFF2-40B4-BE49-F238E27FC236}">
                    <a16:creationId xmlns:a16="http://schemas.microsoft.com/office/drawing/2014/main" id="{F64B9075-94AD-6943-B425-ABF7D25C32C7}"/>
                  </a:ext>
                </a:extLst>
              </p:cNvPr>
              <p:cNvSpPr txBox="1"/>
              <p:nvPr/>
            </p:nvSpPr>
            <p:spPr>
              <a:xfrm>
                <a:off x="4682513" y="4665936"/>
                <a:ext cx="1658726" cy="312369"/>
              </a:xfrm>
              <a:prstGeom prst="rect">
                <a:avLst/>
              </a:prstGeom>
              <a:solidFill>
                <a:srgbClr val="345692">
                  <a:alpha val="8000"/>
                </a:srgbClr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-US" altLang="zh-CN" sz="1400" b="1" dirty="0">
                    <a:solidFill>
                      <a:srgbClr val="345692"/>
                    </a:solidFill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Data Encryption</a:t>
                </a: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0FD81983-362F-4542-81A3-D3140BF899FC}"/>
                </a:ext>
              </a:extLst>
            </p:cNvPr>
            <p:cNvSpPr/>
            <p:nvPr/>
          </p:nvSpPr>
          <p:spPr>
            <a:xfrm>
              <a:off x="3459394" y="4248435"/>
              <a:ext cx="1109849" cy="3711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cs typeface="Arial" panose="020B0604020202020204" pitchFamily="34" charset="0"/>
                </a:rPr>
                <a:t>Vulnerability</a:t>
              </a:r>
            </a:p>
            <a:p>
              <a:pPr algn="ctr"/>
              <a:r>
                <a:rPr lang="en-US" altLang="zh-CN" sz="1200" dirty="0">
                  <a:solidFill>
                    <a:schemeClr val="bg1"/>
                  </a:solidFill>
                  <a:cs typeface="Arial" panose="020B0604020202020204" pitchFamily="34" charset="0"/>
                </a:rPr>
                <a:t>Scan</a:t>
              </a:r>
            </a:p>
          </p:txBody>
        </p:sp>
      </p:grpSp>
      <p:pic>
        <p:nvPicPr>
          <p:cNvPr id="108" name="图片 107">
            <a:extLst>
              <a:ext uri="{FF2B5EF4-FFF2-40B4-BE49-F238E27FC236}">
                <a16:creationId xmlns:a16="http://schemas.microsoft.com/office/drawing/2014/main" id="{0D1B6EA8-5B9A-6D45-B85A-9FB97530D3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860" y="1547907"/>
            <a:ext cx="410098" cy="467056"/>
          </a:xfrm>
          <a:prstGeom prst="rect">
            <a:avLst/>
          </a:prstGeom>
        </p:spPr>
      </p:pic>
      <p:sp>
        <p:nvSpPr>
          <p:cNvPr id="110" name="矩形 109">
            <a:extLst>
              <a:ext uri="{FF2B5EF4-FFF2-40B4-BE49-F238E27FC236}">
                <a16:creationId xmlns:a16="http://schemas.microsoft.com/office/drawing/2014/main" id="{0293AF25-D0E4-494F-AA31-D7D98904F76B}"/>
              </a:ext>
            </a:extLst>
          </p:cNvPr>
          <p:cNvSpPr/>
          <p:nvPr/>
        </p:nvSpPr>
        <p:spPr>
          <a:xfrm>
            <a:off x="9595394" y="1470751"/>
            <a:ext cx="1613585" cy="478531"/>
          </a:xfrm>
          <a:prstGeom prst="rect">
            <a:avLst/>
          </a:prstGeom>
          <a:solidFill>
            <a:srgbClr val="79BD28">
              <a:alpha val="5000"/>
            </a:srgbClr>
          </a:solidFill>
          <a:ln w="9525">
            <a:solidFill>
              <a:srgbClr val="79BD2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solidFill>
                  <a:srgbClr val="79BD28"/>
                </a:solidFill>
                <a:latin typeface="+mn-ea"/>
              </a:rPr>
              <a:t>Network</a:t>
            </a:r>
            <a:endParaRPr lang="zh-CN" altLang="en-US" sz="1600" b="1" dirty="0">
              <a:solidFill>
                <a:srgbClr val="79BD28"/>
              </a:solidFill>
              <a:latin typeface="+mn-ea"/>
            </a:endParaRPr>
          </a:p>
        </p:txBody>
      </p:sp>
      <p:sp>
        <p:nvSpPr>
          <p:cNvPr id="111" name="矩形 110">
            <a:extLst>
              <a:ext uri="{FF2B5EF4-FFF2-40B4-BE49-F238E27FC236}">
                <a16:creationId xmlns:a16="http://schemas.microsoft.com/office/drawing/2014/main" id="{5D7CBFDF-A7C3-FB44-A99A-11AE5C1B38D7}"/>
              </a:ext>
            </a:extLst>
          </p:cNvPr>
          <p:cNvSpPr/>
          <p:nvPr/>
        </p:nvSpPr>
        <p:spPr>
          <a:xfrm>
            <a:off x="9662274" y="4214233"/>
            <a:ext cx="1613585" cy="478531"/>
          </a:xfrm>
          <a:prstGeom prst="rect">
            <a:avLst/>
          </a:prstGeom>
          <a:solidFill>
            <a:srgbClr val="79BD28">
              <a:alpha val="5000"/>
            </a:srgbClr>
          </a:solidFill>
          <a:ln w="9525">
            <a:solidFill>
              <a:srgbClr val="79BD2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solidFill>
                  <a:srgbClr val="79BD28"/>
                </a:solidFill>
                <a:latin typeface="+mn-ea"/>
              </a:rPr>
              <a:t>Platform</a:t>
            </a:r>
            <a:endParaRPr lang="zh-CN" altLang="en-US" sz="1600" b="1" dirty="0">
              <a:solidFill>
                <a:srgbClr val="79BD28"/>
              </a:solidFill>
              <a:latin typeface="+mn-ea"/>
            </a:endParaRPr>
          </a:p>
        </p:txBody>
      </p:sp>
      <p:sp>
        <p:nvSpPr>
          <p:cNvPr id="112" name="矩形 111">
            <a:extLst>
              <a:ext uri="{FF2B5EF4-FFF2-40B4-BE49-F238E27FC236}">
                <a16:creationId xmlns:a16="http://schemas.microsoft.com/office/drawing/2014/main" id="{3E691342-372D-0441-807E-D878F7B67FAB}"/>
              </a:ext>
            </a:extLst>
          </p:cNvPr>
          <p:cNvSpPr/>
          <p:nvPr/>
        </p:nvSpPr>
        <p:spPr>
          <a:xfrm>
            <a:off x="9619544" y="2843550"/>
            <a:ext cx="1613585" cy="478531"/>
          </a:xfrm>
          <a:prstGeom prst="rect">
            <a:avLst/>
          </a:prstGeom>
          <a:solidFill>
            <a:srgbClr val="79BD28">
              <a:alpha val="5000"/>
            </a:srgbClr>
          </a:solidFill>
          <a:ln w="9525">
            <a:solidFill>
              <a:srgbClr val="79BD2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>
                <a:solidFill>
                  <a:srgbClr val="79BD28"/>
                </a:solidFill>
                <a:latin typeface="+mn-ea"/>
              </a:rPr>
              <a:t>VM</a:t>
            </a:r>
            <a:endParaRPr lang="zh-CN" altLang="en-US" sz="1600" b="1">
              <a:solidFill>
                <a:srgbClr val="79BD28"/>
              </a:solidFill>
              <a:latin typeface="+mn-ea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FADE1EFC-C2A9-E34E-A69D-B5EEA3AC02C3}"/>
              </a:ext>
            </a:extLst>
          </p:cNvPr>
          <p:cNvSpPr txBox="1"/>
          <p:nvPr/>
        </p:nvSpPr>
        <p:spPr>
          <a:xfrm>
            <a:off x="978930" y="5467900"/>
            <a:ext cx="10234140" cy="696986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171450" marR="0" lvl="0" indent="-17145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Sangfor </a:t>
            </a:r>
            <a:r>
              <a:rPr kumimoji="1" lang="en-US" altLang="zh-CN" sz="1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aCMP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can provide </a:t>
            </a:r>
            <a:r>
              <a:rPr kumimoji="1" lang="en-US" altLang="zh-CN" sz="1400" b="1" dirty="0">
                <a:solidFill>
                  <a:srgbClr val="79BD28"/>
                </a:solidFill>
                <a:latin typeface="Century Gothic" panose="020B0502020202020204" pitchFamily="34" charset="0"/>
              </a:rPr>
              <a:t>global anti-ransomware solution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: defense &amp; response (</a:t>
            </a:r>
            <a:r>
              <a:rPr kumimoji="1" lang="en-US" altLang="zh-CN" sz="1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vNGAF</a:t>
            </a:r>
            <a:r>
              <a:rPr kumimoji="1" lang="en-US" altLang="zh-CN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&amp; End-point Security), isolation (micro-segmentation) , recovery (snapshot &amp; backup &amp; CDP)</a:t>
            </a:r>
          </a:p>
        </p:txBody>
      </p:sp>
    </p:spTree>
    <p:extLst>
      <p:ext uri="{BB962C8B-B14F-4D97-AF65-F5344CB8AC3E}">
        <p14:creationId xmlns:p14="http://schemas.microsoft.com/office/powerpoint/2010/main" val="117702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AB3BB9C8-F834-BD48-9843-2D402C78E5D7}"/>
              </a:ext>
            </a:extLst>
          </p:cNvPr>
          <p:cNvSpPr/>
          <p:nvPr/>
        </p:nvSpPr>
        <p:spPr>
          <a:xfrm>
            <a:off x="1160962" y="1658983"/>
            <a:ext cx="9870077" cy="2155371"/>
          </a:xfrm>
          <a:prstGeom prst="rect">
            <a:avLst/>
          </a:prstGeom>
          <a:solidFill>
            <a:srgbClr val="345692">
              <a:alpha val="6000"/>
            </a:srgbClr>
          </a:solidFill>
          <a:ln w="12700">
            <a:solidFill>
              <a:srgbClr val="5F749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0E35885-DFF8-9F40-BC49-25AFD3BF1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 err="1"/>
              <a:t>Sangfor</a:t>
            </a:r>
            <a:r>
              <a:rPr kumimoji="1" lang="en" altLang="zh-CN" dirty="0"/>
              <a:t> Advantage </a:t>
            </a:r>
            <a:r>
              <a:rPr kumimoji="1" lang="en-US" altLang="zh-CN" dirty="0"/>
              <a:t>-</a:t>
            </a:r>
            <a:r>
              <a:rPr kumimoji="1" lang="en" altLang="zh-CN" dirty="0"/>
              <a:t> Security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6796B92-6F8E-8143-AE73-47B63917A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1161C69-875A-A840-B90C-A66C69FE9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81CA14A-6450-3749-A242-A86C3ACE3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28</a:t>
            </a:fld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FDC1990-C67C-E047-AC96-313B23529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720" y="2142953"/>
            <a:ext cx="1788810" cy="1044052"/>
          </a:xfrm>
          <a:prstGeom prst="rect">
            <a:avLst/>
          </a:prstGeom>
          <a:noFill/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D3696C9-41F5-A74C-86BE-AB3C15D40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341" y="2142953"/>
            <a:ext cx="1788810" cy="104405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158B8C81-9EA9-1749-B573-6B3FE49A90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962" y="2142953"/>
            <a:ext cx="1788810" cy="104405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B450B1D-C502-B34E-8B62-94129EE984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099" y="2142953"/>
            <a:ext cx="1788810" cy="1044052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116CC06E-2D9A-3F44-B077-A0BFD0CE1453}"/>
              </a:ext>
            </a:extLst>
          </p:cNvPr>
          <p:cNvSpPr txBox="1"/>
          <p:nvPr/>
        </p:nvSpPr>
        <p:spPr>
          <a:xfrm>
            <a:off x="1160962" y="4298324"/>
            <a:ext cx="9870077" cy="115339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171450" lvl="0" indent="-171450" algn="ctr">
              <a:lnSpc>
                <a:spcPct val="150000"/>
              </a:lnSpc>
              <a:defRPr/>
            </a:pPr>
            <a:r>
              <a:rPr kumimoji="1" lang="en-US" altLang="zh-CN" sz="1600" dirty="0">
                <a:solidFill>
                  <a:prstClr val="black"/>
                </a:solidFill>
              </a:rPr>
              <a:t>Additional virtual applications are readily available to plug into to the </a:t>
            </a:r>
            <a:r>
              <a:rPr kumimoji="1" lang="en-US" altLang="zh-CN" sz="1600" dirty="0" err="1">
                <a:solidFill>
                  <a:prstClr val="black"/>
                </a:solidFill>
              </a:rPr>
              <a:t>Sangfor</a:t>
            </a:r>
            <a:r>
              <a:rPr kumimoji="1" lang="en-US" altLang="zh-CN" sz="1600" dirty="0">
                <a:solidFill>
                  <a:prstClr val="black"/>
                </a:solidFill>
              </a:rPr>
              <a:t> platform for partners to be able to </a:t>
            </a:r>
            <a:r>
              <a:rPr kumimoji="1" lang="en-US" altLang="zh-CN" sz="1600" b="1" dirty="0">
                <a:solidFill>
                  <a:srgbClr val="92D050"/>
                </a:solidFill>
              </a:rPr>
              <a:t>upsell and generate increased revenue</a:t>
            </a:r>
            <a:r>
              <a:rPr kumimoji="1" lang="en-US" altLang="zh-CN" sz="1600" dirty="0">
                <a:solidFill>
                  <a:srgbClr val="92D050"/>
                </a:solidFill>
              </a:rPr>
              <a:t> </a:t>
            </a:r>
            <a:r>
              <a:rPr kumimoji="1" lang="en-US" altLang="zh-CN" sz="1600" dirty="0">
                <a:solidFill>
                  <a:prstClr val="black"/>
                </a:solidFill>
              </a:rPr>
              <a:t>streams. </a:t>
            </a:r>
          </a:p>
          <a:p>
            <a:pPr marL="171450" lvl="0" indent="-171450" algn="ctr">
              <a:lnSpc>
                <a:spcPct val="150000"/>
              </a:lnSpc>
              <a:defRPr/>
            </a:pPr>
            <a:r>
              <a:rPr kumimoji="1" lang="en-US" altLang="zh-CN" sz="1600" dirty="0">
                <a:solidFill>
                  <a:prstClr val="black"/>
                </a:solidFill>
              </a:rPr>
              <a:t>Including SSL VPN, Next Generation Application Firewall </a:t>
            </a:r>
            <a:r>
              <a:rPr kumimoji="1" lang="en-US" altLang="zh-CN" sz="1600" dirty="0" err="1">
                <a:solidFill>
                  <a:prstClr val="black"/>
                </a:solidFill>
              </a:rPr>
              <a:t>etc</a:t>
            </a:r>
            <a:r>
              <a:rPr kumimoji="1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entury Gothic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648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C0FB9D7-1FD9-484F-AA39-BCCB78DED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" altLang="zh-CN" dirty="0" err="1"/>
              <a:t>Sangfor</a:t>
            </a:r>
            <a:r>
              <a:rPr kumimoji="1" lang="en" altLang="zh-CN" dirty="0"/>
              <a:t> Advantage </a:t>
            </a:r>
            <a:r>
              <a:rPr kumimoji="1" lang="en-US" altLang="zh-CN" dirty="0"/>
              <a:t>-</a:t>
            </a:r>
            <a:r>
              <a:rPr kumimoji="1" lang="en" altLang="zh-CN" dirty="0"/>
              <a:t> Performance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C070282-CE3B-1245-81C1-4A1B3F43B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033C8BC-2FF7-554A-9332-1606B3C03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0F77CA5-5171-9E43-8A3F-A192B36A6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29</a:t>
            </a:fld>
            <a:endParaRPr lang="zh-CN" altLang="en-US" dirty="0"/>
          </a:p>
        </p:txBody>
      </p:sp>
      <p:grpSp>
        <p:nvGrpSpPr>
          <p:cNvPr id="6" name="组 86">
            <a:extLst>
              <a:ext uri="{FF2B5EF4-FFF2-40B4-BE49-F238E27FC236}">
                <a16:creationId xmlns:a16="http://schemas.microsoft.com/office/drawing/2014/main" id="{8AF05B79-F145-C74D-AA09-B63069C2E484}"/>
              </a:ext>
            </a:extLst>
          </p:cNvPr>
          <p:cNvGrpSpPr/>
          <p:nvPr/>
        </p:nvGrpSpPr>
        <p:grpSpPr>
          <a:xfrm>
            <a:off x="1061051" y="4620888"/>
            <a:ext cx="3791731" cy="1297923"/>
            <a:chOff x="1387213" y="4771840"/>
            <a:chExt cx="3791731" cy="1297923"/>
          </a:xfrm>
        </p:grpSpPr>
        <p:grpSp>
          <p:nvGrpSpPr>
            <p:cNvPr id="7" name="组 74">
              <a:extLst>
                <a:ext uri="{FF2B5EF4-FFF2-40B4-BE49-F238E27FC236}">
                  <a16:creationId xmlns:a16="http://schemas.microsoft.com/office/drawing/2014/main" id="{C08797D3-B4A2-6C4D-86C5-B0757D1B50CD}"/>
                </a:ext>
              </a:extLst>
            </p:cNvPr>
            <p:cNvGrpSpPr/>
            <p:nvPr/>
          </p:nvGrpSpPr>
          <p:grpSpPr>
            <a:xfrm>
              <a:off x="1387213" y="4772346"/>
              <a:ext cx="3656947" cy="1297417"/>
              <a:chOff x="782849" y="4914742"/>
              <a:chExt cx="3656947" cy="1297417"/>
            </a:xfrm>
          </p:grpSpPr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id="{3B037CB4-416B-3542-8FBD-F979CF65C0E0}"/>
                  </a:ext>
                </a:extLst>
              </p:cNvPr>
              <p:cNvSpPr/>
              <p:nvPr/>
            </p:nvSpPr>
            <p:spPr bwMode="auto">
              <a:xfrm>
                <a:off x="782849" y="5177016"/>
                <a:ext cx="3656946" cy="255555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id="{39D75201-7709-3245-A688-47E3C69A032C}"/>
                  </a:ext>
                </a:extLst>
              </p:cNvPr>
              <p:cNvSpPr/>
              <p:nvPr/>
            </p:nvSpPr>
            <p:spPr bwMode="auto">
              <a:xfrm>
                <a:off x="782850" y="4914742"/>
                <a:ext cx="3656946" cy="261700"/>
              </a:xfrm>
              <a:prstGeom prst="rect">
                <a:avLst/>
              </a:prstGeom>
              <a:solidFill>
                <a:srgbClr val="5F7491">
                  <a:alpha val="5000"/>
                </a:srgbClr>
              </a:solidFill>
              <a:ln>
                <a:noFill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id="{3309DAF0-9F6A-8242-A113-013940D88FA8}"/>
                  </a:ext>
                </a:extLst>
              </p:cNvPr>
              <p:cNvSpPr/>
              <p:nvPr/>
            </p:nvSpPr>
            <p:spPr bwMode="auto">
              <a:xfrm>
                <a:off x="782849" y="5695897"/>
                <a:ext cx="3656946" cy="255555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id="{526FF922-1143-8E47-A78A-673D46B58FCC}"/>
                  </a:ext>
                </a:extLst>
              </p:cNvPr>
              <p:cNvSpPr/>
              <p:nvPr/>
            </p:nvSpPr>
            <p:spPr bwMode="auto">
              <a:xfrm>
                <a:off x="782850" y="5433621"/>
                <a:ext cx="3650992" cy="261700"/>
              </a:xfrm>
              <a:prstGeom prst="rect">
                <a:avLst/>
              </a:prstGeom>
              <a:solidFill>
                <a:srgbClr val="5F7491">
                  <a:alpha val="5000"/>
                </a:srgbClr>
              </a:solidFill>
              <a:ln>
                <a:noFill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4DB89980-2974-5346-9B6D-A9A2B4073369}"/>
                  </a:ext>
                </a:extLst>
              </p:cNvPr>
              <p:cNvSpPr/>
              <p:nvPr/>
            </p:nvSpPr>
            <p:spPr bwMode="auto">
              <a:xfrm>
                <a:off x="782850" y="5950459"/>
                <a:ext cx="3656946" cy="261700"/>
              </a:xfrm>
              <a:prstGeom prst="rect">
                <a:avLst/>
              </a:prstGeom>
              <a:solidFill>
                <a:srgbClr val="5F7491">
                  <a:alpha val="5000"/>
                </a:srgbClr>
              </a:solidFill>
              <a:ln>
                <a:noFill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</p:grp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31DEFD6B-0BE6-1847-B875-9B339B475665}"/>
                </a:ext>
              </a:extLst>
            </p:cNvPr>
            <p:cNvSpPr txBox="1"/>
            <p:nvPr/>
          </p:nvSpPr>
          <p:spPr>
            <a:xfrm>
              <a:off x="1439823" y="5038518"/>
              <a:ext cx="461986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CPU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11AC867D-0E77-694B-8D41-CDE7799840AC}"/>
                </a:ext>
              </a:extLst>
            </p:cNvPr>
            <p:cNvSpPr txBox="1"/>
            <p:nvPr/>
          </p:nvSpPr>
          <p:spPr>
            <a:xfrm>
              <a:off x="1439823" y="5303470"/>
              <a:ext cx="489236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RAM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AD4470DA-7885-6140-9B2A-029F85B7B238}"/>
                </a:ext>
              </a:extLst>
            </p:cNvPr>
            <p:cNvSpPr txBox="1"/>
            <p:nvPr/>
          </p:nvSpPr>
          <p:spPr>
            <a:xfrm>
              <a:off x="2397120" y="5038518"/>
              <a:ext cx="27818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2</a:t>
              </a:r>
              <a:r>
                <a: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*</a:t>
              </a:r>
              <a:r>
                <a:rPr kumimoji="1" lang="en-US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Intel</a:t>
              </a:r>
              <a:r>
                <a:rPr kumimoji="1" lang="en-US" altLang="en-US" sz="1050" b="0" i="0" u="none" strike="noStrike" kern="1200" cap="none" spc="0" normalizeH="0" baseline="3000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®</a:t>
              </a:r>
              <a:r>
                <a:rPr kumimoji="1" lang="en-US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  Xeon</a:t>
              </a:r>
              <a:r>
                <a:rPr kumimoji="1" lang="en-US" altLang="en-US" sz="1050" b="0" i="0" u="none" strike="noStrike" kern="1200" cap="none" spc="0" normalizeH="0" baseline="3000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®</a:t>
              </a:r>
              <a:r>
                <a:rPr kumimoji="1" lang="en-US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 CPU E5-26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8</a:t>
              </a:r>
              <a:r>
                <a:rPr kumimoji="1" lang="en-US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0 v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4</a:t>
              </a:r>
              <a:r>
                <a:rPr kumimoji="1" lang="en-US" altLang="en-US" sz="1050" b="0" i="0" u="none" strike="noStrike" kern="1200" cap="none" spc="0" normalizeH="0" baseline="3000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®</a:t>
              </a:r>
              <a:r>
                <a:rPr kumimoji="1" lang="en-US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 2.4Hz 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50AF0F2C-D399-EB46-A734-1E29055A4AE0}"/>
                </a:ext>
              </a:extLst>
            </p:cNvPr>
            <p:cNvSpPr txBox="1"/>
            <p:nvPr/>
          </p:nvSpPr>
          <p:spPr>
            <a:xfrm>
              <a:off x="2397120" y="5303470"/>
              <a:ext cx="604653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128GB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83FDBE35-B001-A240-B475-53A1F52D07A2}"/>
                </a:ext>
              </a:extLst>
            </p:cNvPr>
            <p:cNvSpPr txBox="1"/>
            <p:nvPr/>
          </p:nvSpPr>
          <p:spPr>
            <a:xfrm>
              <a:off x="1439823" y="5556553"/>
              <a:ext cx="433132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Disk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AFCB642A-EDEC-C04D-B52C-8464D1ECA1C3}"/>
                </a:ext>
              </a:extLst>
            </p:cNvPr>
            <p:cNvSpPr txBox="1"/>
            <p:nvPr/>
          </p:nvSpPr>
          <p:spPr>
            <a:xfrm>
              <a:off x="2397120" y="5556553"/>
              <a:ext cx="2473745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2</a:t>
              </a:r>
              <a:r>
                <a: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*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Intel</a:t>
              </a:r>
              <a:r>
                <a: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S4600</a:t>
              </a:r>
              <a:r>
                <a: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SSD</a:t>
              </a:r>
              <a:r>
                <a: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，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6</a:t>
              </a:r>
              <a:r>
                <a: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*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1T</a:t>
              </a:r>
              <a:r>
                <a: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HDD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A9F19A99-A40D-B54F-9797-A406313E3A71}"/>
                </a:ext>
              </a:extLst>
            </p:cNvPr>
            <p:cNvSpPr txBox="1"/>
            <p:nvPr/>
          </p:nvSpPr>
          <p:spPr>
            <a:xfrm>
              <a:off x="1439823" y="4774265"/>
              <a:ext cx="55175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Hosts 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DD05624C-E984-DA42-B759-2AC396343F10}"/>
                </a:ext>
              </a:extLst>
            </p:cNvPr>
            <p:cNvSpPr txBox="1"/>
            <p:nvPr/>
          </p:nvSpPr>
          <p:spPr>
            <a:xfrm>
              <a:off x="2397120" y="4771840"/>
              <a:ext cx="26000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3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AF69E143-7EC3-8D44-9D2D-BFB9F8334172}"/>
                </a:ext>
              </a:extLst>
            </p:cNvPr>
            <p:cNvSpPr txBox="1"/>
            <p:nvPr/>
          </p:nvSpPr>
          <p:spPr>
            <a:xfrm>
              <a:off x="1439823" y="5801740"/>
              <a:ext cx="42351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NIC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A191D025-CDDC-2349-B414-60D917F6449F}"/>
                </a:ext>
              </a:extLst>
            </p:cNvPr>
            <p:cNvSpPr txBox="1"/>
            <p:nvPr/>
          </p:nvSpPr>
          <p:spPr>
            <a:xfrm>
              <a:off x="2397120" y="5801740"/>
              <a:ext cx="236455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2</a:t>
              </a:r>
              <a:r>
                <a: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* 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10GE</a:t>
              </a:r>
              <a:r>
                <a:rPr kumimoji="1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endParaRPr kumimoji="1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cxnSp>
          <p:nvCxnSpPr>
            <p:cNvPr id="18" name="直线连接符 17">
              <a:extLst>
                <a:ext uri="{FF2B5EF4-FFF2-40B4-BE49-F238E27FC236}">
                  <a16:creationId xmlns:a16="http://schemas.microsoft.com/office/drawing/2014/main" id="{564DCDC8-D3CB-1442-B26D-9C9D571B0534}"/>
                </a:ext>
              </a:extLst>
            </p:cNvPr>
            <p:cNvCxnSpPr/>
            <p:nvPr/>
          </p:nvCxnSpPr>
          <p:spPr>
            <a:xfrm flipH="1">
              <a:off x="2202083" y="4771840"/>
              <a:ext cx="3132" cy="12979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 87">
            <a:extLst>
              <a:ext uri="{FF2B5EF4-FFF2-40B4-BE49-F238E27FC236}">
                <a16:creationId xmlns:a16="http://schemas.microsoft.com/office/drawing/2014/main" id="{570A3925-FE5A-4249-95DA-B97F364022EA}"/>
              </a:ext>
            </a:extLst>
          </p:cNvPr>
          <p:cNvGrpSpPr/>
          <p:nvPr/>
        </p:nvGrpSpPr>
        <p:grpSpPr>
          <a:xfrm>
            <a:off x="4873220" y="4620888"/>
            <a:ext cx="6084517" cy="1052485"/>
            <a:chOff x="5309788" y="4756571"/>
            <a:chExt cx="6084517" cy="1052485"/>
          </a:xfrm>
        </p:grpSpPr>
        <p:grpSp>
          <p:nvGrpSpPr>
            <p:cNvPr id="25" name="组 84">
              <a:extLst>
                <a:ext uri="{FF2B5EF4-FFF2-40B4-BE49-F238E27FC236}">
                  <a16:creationId xmlns:a16="http://schemas.microsoft.com/office/drawing/2014/main" id="{4EA93620-4C56-044D-A539-1088925133A7}"/>
                </a:ext>
              </a:extLst>
            </p:cNvPr>
            <p:cNvGrpSpPr/>
            <p:nvPr/>
          </p:nvGrpSpPr>
          <p:grpSpPr>
            <a:xfrm>
              <a:off x="5309788" y="4772346"/>
              <a:ext cx="6084517" cy="1036710"/>
              <a:chOff x="4705424" y="4914742"/>
              <a:chExt cx="6084517" cy="1036710"/>
            </a:xfrm>
          </p:grpSpPr>
          <p:grpSp>
            <p:nvGrpSpPr>
              <p:cNvPr id="34" name="组 77">
                <a:extLst>
                  <a:ext uri="{FF2B5EF4-FFF2-40B4-BE49-F238E27FC236}">
                    <a16:creationId xmlns:a16="http://schemas.microsoft.com/office/drawing/2014/main" id="{1923A42A-630B-534E-8BD4-5EAD0EE2402A}"/>
                  </a:ext>
                </a:extLst>
              </p:cNvPr>
              <p:cNvGrpSpPr/>
              <p:nvPr/>
            </p:nvGrpSpPr>
            <p:grpSpPr>
              <a:xfrm>
                <a:off x="4705424" y="4914742"/>
                <a:ext cx="6084517" cy="1036710"/>
                <a:chOff x="782849" y="4914742"/>
                <a:chExt cx="6084517" cy="1036710"/>
              </a:xfrm>
            </p:grpSpPr>
            <p:sp>
              <p:nvSpPr>
                <p:cNvPr id="36" name="矩形 35">
                  <a:extLst>
                    <a:ext uri="{FF2B5EF4-FFF2-40B4-BE49-F238E27FC236}">
                      <a16:creationId xmlns:a16="http://schemas.microsoft.com/office/drawing/2014/main" id="{73C54F22-9F8A-D942-B598-7CF2D6E6B485}"/>
                    </a:ext>
                  </a:extLst>
                </p:cNvPr>
                <p:cNvSpPr/>
                <p:nvPr/>
              </p:nvSpPr>
              <p:spPr bwMode="auto">
                <a:xfrm>
                  <a:off x="3966356" y="4915248"/>
                  <a:ext cx="2901010" cy="1036203"/>
                </a:xfrm>
                <a:prstGeom prst="rect">
                  <a:avLst/>
                </a:prstGeom>
                <a:solidFill>
                  <a:srgbClr val="345692">
                    <a:alpha val="7000"/>
                  </a:srgb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endParaRPr kumimoji="1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45692"/>
                    </a:solidFill>
                    <a:effectLst/>
                    <a:uLnTx/>
                    <a:uFillTx/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id="{C5170013-4CF8-3F4D-9E57-1C3A47480E55}"/>
                    </a:ext>
                  </a:extLst>
                </p:cNvPr>
                <p:cNvSpPr/>
                <p:nvPr/>
              </p:nvSpPr>
              <p:spPr bwMode="auto">
                <a:xfrm>
                  <a:off x="782849" y="5177016"/>
                  <a:ext cx="2901010" cy="25555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endParaRPr kumimoji="1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45692"/>
                    </a:solidFill>
                    <a:effectLst/>
                    <a:uLnTx/>
                    <a:uFillTx/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sp>
              <p:nvSpPr>
                <p:cNvPr id="38" name="矩形 37">
                  <a:extLst>
                    <a:ext uri="{FF2B5EF4-FFF2-40B4-BE49-F238E27FC236}">
                      <a16:creationId xmlns:a16="http://schemas.microsoft.com/office/drawing/2014/main" id="{413AC68F-38E2-ED45-BC68-7AFDD8D5AC29}"/>
                    </a:ext>
                  </a:extLst>
                </p:cNvPr>
                <p:cNvSpPr/>
                <p:nvPr/>
              </p:nvSpPr>
              <p:spPr bwMode="auto">
                <a:xfrm>
                  <a:off x="782850" y="4914742"/>
                  <a:ext cx="2901010" cy="261700"/>
                </a:xfrm>
                <a:prstGeom prst="rect">
                  <a:avLst/>
                </a:prstGeom>
                <a:solidFill>
                  <a:srgbClr val="5F7491">
                    <a:alpha val="5000"/>
                  </a:srgb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endParaRPr kumimoji="1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45692"/>
                    </a:solidFill>
                    <a:effectLst/>
                    <a:uLnTx/>
                    <a:uFillTx/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sp>
              <p:nvSpPr>
                <p:cNvPr id="39" name="矩形 38">
                  <a:extLst>
                    <a:ext uri="{FF2B5EF4-FFF2-40B4-BE49-F238E27FC236}">
                      <a16:creationId xmlns:a16="http://schemas.microsoft.com/office/drawing/2014/main" id="{6866B43D-AFF4-B64D-B0E8-51502B32DD96}"/>
                    </a:ext>
                  </a:extLst>
                </p:cNvPr>
                <p:cNvSpPr/>
                <p:nvPr/>
              </p:nvSpPr>
              <p:spPr bwMode="auto">
                <a:xfrm>
                  <a:off x="782849" y="5695897"/>
                  <a:ext cx="2901010" cy="25555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endParaRPr kumimoji="1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45692"/>
                    </a:solidFill>
                    <a:effectLst/>
                    <a:uLnTx/>
                    <a:uFillTx/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sp>
              <p:nvSpPr>
                <p:cNvPr id="40" name="矩形 39">
                  <a:extLst>
                    <a:ext uri="{FF2B5EF4-FFF2-40B4-BE49-F238E27FC236}">
                      <a16:creationId xmlns:a16="http://schemas.microsoft.com/office/drawing/2014/main" id="{015B9B86-2165-9B4A-B92F-FAB96EEE60DB}"/>
                    </a:ext>
                  </a:extLst>
                </p:cNvPr>
                <p:cNvSpPr/>
                <p:nvPr/>
              </p:nvSpPr>
              <p:spPr bwMode="auto">
                <a:xfrm>
                  <a:off x="782850" y="5433621"/>
                  <a:ext cx="2896287" cy="261700"/>
                </a:xfrm>
                <a:prstGeom prst="rect">
                  <a:avLst/>
                </a:prstGeom>
                <a:solidFill>
                  <a:srgbClr val="5F7491">
                    <a:alpha val="5000"/>
                  </a:srgbClr>
                </a:solidFill>
                <a:ln>
                  <a:noFill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endParaRPr kumimoji="1" lang="zh-CN" alt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45692"/>
                    </a:solidFill>
                    <a:effectLst/>
                    <a:uLnTx/>
                    <a:uFillTx/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</p:grpSp>
          <p:cxnSp>
            <p:nvCxnSpPr>
              <p:cNvPr id="35" name="直线连接符 34">
                <a:extLst>
                  <a:ext uri="{FF2B5EF4-FFF2-40B4-BE49-F238E27FC236}">
                    <a16:creationId xmlns:a16="http://schemas.microsoft.com/office/drawing/2014/main" id="{FF0EB0BF-31CE-0D47-B2F3-65A2BC648811}"/>
                  </a:ext>
                </a:extLst>
              </p:cNvPr>
              <p:cNvCxnSpPr/>
              <p:nvPr/>
            </p:nvCxnSpPr>
            <p:spPr>
              <a:xfrm>
                <a:off x="5830945" y="4917999"/>
                <a:ext cx="0" cy="102613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17AF3163-B926-7944-8222-9AF9E1EDC3ED}"/>
                </a:ext>
              </a:extLst>
            </p:cNvPr>
            <p:cNvSpPr txBox="1"/>
            <p:nvPr/>
          </p:nvSpPr>
          <p:spPr>
            <a:xfrm>
              <a:off x="5452300" y="4771067"/>
              <a:ext cx="95250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aCloud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 ver.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193C6673-DE38-0247-ACED-5EDC2E593DD9}"/>
                </a:ext>
              </a:extLst>
            </p:cNvPr>
            <p:cNvSpPr txBox="1"/>
            <p:nvPr/>
          </p:nvSpPr>
          <p:spPr>
            <a:xfrm>
              <a:off x="6617261" y="4756571"/>
              <a:ext cx="974947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aCloud5.8</a:t>
              </a:r>
              <a:r>
                <a:rPr kumimoji="1" lang="en-US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6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79CDA3B1-30A4-664B-82CA-3545254B43A0}"/>
                </a:ext>
              </a:extLst>
            </p:cNvPr>
            <p:cNvSpPr txBox="1"/>
            <p:nvPr/>
          </p:nvSpPr>
          <p:spPr>
            <a:xfrm>
              <a:off x="5457584" y="5039111"/>
              <a:ext cx="822661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VSAN ver.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5DB86C9A-69C9-2A46-A54E-336CE54E8755}"/>
                </a:ext>
              </a:extLst>
            </p:cNvPr>
            <p:cNvSpPr txBox="1"/>
            <p:nvPr/>
          </p:nvSpPr>
          <p:spPr>
            <a:xfrm>
              <a:off x="6617261" y="5037892"/>
              <a:ext cx="187523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VSAN6.6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E81B59CD-3ACF-634E-811E-7E1FBD914A6C}"/>
                </a:ext>
              </a:extLst>
            </p:cNvPr>
            <p:cNvSpPr txBox="1"/>
            <p:nvPr/>
          </p:nvSpPr>
          <p:spPr>
            <a:xfrm>
              <a:off x="5468291" y="5288955"/>
              <a:ext cx="44755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Tool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6EAFF208-4B91-2C4C-989D-20390D9A773A}"/>
                </a:ext>
              </a:extLst>
            </p:cNvPr>
            <p:cNvSpPr txBox="1"/>
            <p:nvPr/>
          </p:nvSpPr>
          <p:spPr>
            <a:xfrm>
              <a:off x="6617261" y="5290175"/>
              <a:ext cx="720069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IOmeter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D4510F32-D2BF-0A47-BBED-1C8E7B00AA18}"/>
                </a:ext>
              </a:extLst>
            </p:cNvPr>
            <p:cNvSpPr txBox="1"/>
            <p:nvPr/>
          </p:nvSpPr>
          <p:spPr>
            <a:xfrm>
              <a:off x="5460899" y="5540592"/>
              <a:ext cx="768159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IO depth</a:t>
              </a:r>
              <a:endParaRPr kumimoji="1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E0B78117-CAA0-7D48-82EB-E126CF7DD70B}"/>
                </a:ext>
              </a:extLst>
            </p:cNvPr>
            <p:cNvSpPr txBox="1"/>
            <p:nvPr/>
          </p:nvSpPr>
          <p:spPr>
            <a:xfrm>
              <a:off x="6617261" y="5540592"/>
              <a:ext cx="187523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Century Gothic" charset="0"/>
                  <a:ea typeface="Century Gothic" charset="0"/>
                  <a:cs typeface="Century Gothic" charset="0"/>
                </a:rPr>
                <a:t>32</a:t>
              </a:r>
            </a:p>
          </p:txBody>
        </p:sp>
      </p:grpSp>
      <p:graphicFrame>
        <p:nvGraphicFramePr>
          <p:cNvPr id="41" name="Chart 56">
            <a:extLst>
              <a:ext uri="{FF2B5EF4-FFF2-40B4-BE49-F238E27FC236}">
                <a16:creationId xmlns:a16="http://schemas.microsoft.com/office/drawing/2014/main" id="{5B687C75-9652-3E45-831A-18F90288745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561274"/>
              </p:ext>
            </p:extLst>
          </p:nvPr>
        </p:nvGraphicFramePr>
        <p:xfrm>
          <a:off x="951858" y="1304109"/>
          <a:ext cx="4890109" cy="29488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2" name="Chart 57">
            <a:extLst>
              <a:ext uri="{FF2B5EF4-FFF2-40B4-BE49-F238E27FC236}">
                <a16:creationId xmlns:a16="http://schemas.microsoft.com/office/drawing/2014/main" id="{07628E9E-052F-524F-81C2-1E1BB2D542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457713"/>
              </p:ext>
            </p:extLst>
          </p:nvPr>
        </p:nvGraphicFramePr>
        <p:xfrm>
          <a:off x="6330648" y="1286741"/>
          <a:ext cx="4617986" cy="29488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3" name="Text Box 7">
            <a:extLst>
              <a:ext uri="{FF2B5EF4-FFF2-40B4-BE49-F238E27FC236}">
                <a16:creationId xmlns:a16="http://schemas.microsoft.com/office/drawing/2014/main" id="{91E98419-BB5C-194D-AE4F-7F60FDA31BB1}"/>
              </a:ext>
            </a:extLst>
          </p:cNvPr>
          <p:cNvSpPr/>
          <p:nvPr/>
        </p:nvSpPr>
        <p:spPr>
          <a:xfrm>
            <a:off x="8166776" y="4639920"/>
            <a:ext cx="2727828" cy="30777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  <a:sym typeface="Arial" panose="020B0604020202020204" charset="-100"/>
              </a:rPr>
              <a:t>Performance </a:t>
            </a:r>
            <a:r>
              <a:rPr kumimoji="0" lang="en-US" altLang="zh-CN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  <a:sym typeface="Arial" panose="020B0604020202020204" charset="-100"/>
              </a:rPr>
              <a:t>v.s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  <a:sym typeface="Arial" panose="020B0604020202020204" charset="-100"/>
              </a:rPr>
              <a:t>. </a:t>
            </a:r>
            <a:r>
              <a:rPr kumimoji="0" lang="en-US" altLang="zh-CN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  <a:sym typeface="Arial" panose="020B0604020202020204" charset="-100"/>
              </a:rPr>
              <a:t>vSAN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charset="0"/>
                <a:ea typeface="Century Gothic" charset="0"/>
                <a:cs typeface="Century Gothic" charset="0"/>
                <a:sym typeface="Arial" panose="020B0604020202020204" charset="-100"/>
              </a:rPr>
              <a:t>: 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345692"/>
              </a:solidFill>
              <a:effectLst/>
              <a:uLnTx/>
              <a:uFillTx/>
              <a:latin typeface="Century Gothic" charset="0"/>
              <a:ea typeface="Century Gothic" charset="0"/>
              <a:cs typeface="Century Gothic" charset="0"/>
              <a:sym typeface="Arial" panose="020B0604020202020204" charset="-100"/>
            </a:endParaRPr>
          </a:p>
        </p:txBody>
      </p:sp>
      <p:grpSp>
        <p:nvGrpSpPr>
          <p:cNvPr id="44" name="组 97">
            <a:extLst>
              <a:ext uri="{FF2B5EF4-FFF2-40B4-BE49-F238E27FC236}">
                <a16:creationId xmlns:a16="http://schemas.microsoft.com/office/drawing/2014/main" id="{7E9BD158-C41C-0440-A2E1-D4D694238585}"/>
              </a:ext>
            </a:extLst>
          </p:cNvPr>
          <p:cNvGrpSpPr/>
          <p:nvPr/>
        </p:nvGrpSpPr>
        <p:grpSpPr>
          <a:xfrm>
            <a:off x="8405828" y="4888874"/>
            <a:ext cx="2375990" cy="779701"/>
            <a:chOff x="8572644" y="5097692"/>
            <a:chExt cx="2375990" cy="779701"/>
          </a:xfrm>
        </p:grpSpPr>
        <p:sp>
          <p:nvSpPr>
            <p:cNvPr id="45" name="Text Box 7">
              <a:extLst>
                <a:ext uri="{FF2B5EF4-FFF2-40B4-BE49-F238E27FC236}">
                  <a16:creationId xmlns:a16="http://schemas.microsoft.com/office/drawing/2014/main" id="{56C08858-923A-6E4A-8965-B2A1D5DCD009}"/>
                </a:ext>
              </a:extLst>
            </p:cNvPr>
            <p:cNvSpPr/>
            <p:nvPr/>
          </p:nvSpPr>
          <p:spPr>
            <a:xfrm>
              <a:off x="9516185" y="5097692"/>
              <a:ext cx="1432449" cy="7797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charset="-100"/>
                </a:rPr>
                <a:t>Throughput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charset="-100"/>
                </a:rPr>
                <a:t>avg.</a:t>
              </a: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charset="-100"/>
                </a:rPr>
                <a:t>: </a:t>
              </a:r>
              <a:r>
                <a:rPr kumimoji="0" lang="en-US" altLang="zh-CN" b="1" i="0" u="none" strike="noStrike" kern="1200" cap="none" spc="0" normalizeH="0" baseline="0" noProof="0" dirty="0">
                  <a:ln>
                    <a:noFill/>
                  </a:ln>
                  <a:solidFill>
                    <a:srgbClr val="79BD28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charset="-100"/>
                </a:rPr>
                <a:t>90</a:t>
              </a:r>
              <a:r>
                <a:rPr kumimoji="0" lang="zh-CN" altLang="en-US" b="1" i="0" u="none" strike="noStrike" kern="1200" cap="none" spc="0" normalizeH="0" baseline="0" noProof="0" dirty="0">
                  <a:ln>
                    <a:noFill/>
                  </a:ln>
                  <a:solidFill>
                    <a:srgbClr val="79BD28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charset="-100"/>
                </a:rPr>
                <a:t>%</a:t>
              </a:r>
            </a:p>
          </p:txBody>
        </p:sp>
        <p:grpSp>
          <p:nvGrpSpPr>
            <p:cNvPr id="46" name="组 96">
              <a:extLst>
                <a:ext uri="{FF2B5EF4-FFF2-40B4-BE49-F238E27FC236}">
                  <a16:creationId xmlns:a16="http://schemas.microsoft.com/office/drawing/2014/main" id="{96BE3402-F665-ED45-81F4-926FEF5BFE29}"/>
                </a:ext>
              </a:extLst>
            </p:cNvPr>
            <p:cNvGrpSpPr/>
            <p:nvPr/>
          </p:nvGrpSpPr>
          <p:grpSpPr>
            <a:xfrm>
              <a:off x="8572644" y="5097692"/>
              <a:ext cx="901102" cy="779701"/>
              <a:chOff x="8374418" y="5097692"/>
              <a:chExt cx="901102" cy="779701"/>
            </a:xfrm>
          </p:grpSpPr>
          <p:sp>
            <p:nvSpPr>
              <p:cNvPr id="48" name="Text Box 7">
                <a:extLst>
                  <a:ext uri="{FF2B5EF4-FFF2-40B4-BE49-F238E27FC236}">
                    <a16:creationId xmlns:a16="http://schemas.microsoft.com/office/drawing/2014/main" id="{5D46FB96-5490-FB41-A475-A6F35663D332}"/>
                  </a:ext>
                </a:extLst>
              </p:cNvPr>
              <p:cNvSpPr/>
              <p:nvPr/>
            </p:nvSpPr>
            <p:spPr>
              <a:xfrm>
                <a:off x="8374418" y="5097692"/>
                <a:ext cx="901102" cy="7797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4569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charset="-100"/>
                  </a:rPr>
                  <a:t>IOPS</a:t>
                </a:r>
                <a:r>
                  <a:rPr kumimoji="0" lang="en-US" altLang="zh-CN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345692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charset="-100"/>
                  </a:rPr>
                  <a:t> avg.: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79BD2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charset="-100"/>
                  </a:rPr>
                  <a:t>50</a:t>
                </a:r>
                <a:r>
                  <a:rPr kumimoji="0" lang="zh-CN" altLang="en-US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79BD28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charset="-100"/>
                  </a:rPr>
                  <a:t>%</a:t>
                </a:r>
              </a:p>
            </p:txBody>
          </p:sp>
          <p:sp>
            <p:nvSpPr>
              <p:cNvPr id="49" name="上箭头 48">
                <a:extLst>
                  <a:ext uri="{FF2B5EF4-FFF2-40B4-BE49-F238E27FC236}">
                    <a16:creationId xmlns:a16="http://schemas.microsoft.com/office/drawing/2014/main" id="{48D6322A-999D-4949-BB9D-810B8A23D5FC}"/>
                  </a:ext>
                </a:extLst>
              </p:cNvPr>
              <p:cNvSpPr/>
              <p:nvPr/>
            </p:nvSpPr>
            <p:spPr bwMode="auto">
              <a:xfrm>
                <a:off x="8994830" y="5559459"/>
                <a:ext cx="133004" cy="219594"/>
              </a:xfrm>
              <a:prstGeom prst="upArrow">
                <a:avLst/>
              </a:prstGeom>
              <a:solidFill>
                <a:srgbClr val="79BD28"/>
              </a:solidFill>
              <a:ln>
                <a:noFill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Arial" panose="020B0604020202020204" pitchFamily="34" charset="0"/>
                  <a:ea typeface="Microsoft YaHei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7" name="上箭头 46">
              <a:extLst>
                <a:ext uri="{FF2B5EF4-FFF2-40B4-BE49-F238E27FC236}">
                  <a16:creationId xmlns:a16="http://schemas.microsoft.com/office/drawing/2014/main" id="{D5961CFF-3168-954B-9E95-AE191D4E9F2D}"/>
                </a:ext>
              </a:extLst>
            </p:cNvPr>
            <p:cNvSpPr/>
            <p:nvPr/>
          </p:nvSpPr>
          <p:spPr bwMode="auto">
            <a:xfrm>
              <a:off x="10121908" y="5568185"/>
              <a:ext cx="133004" cy="219594"/>
            </a:xfrm>
            <a:prstGeom prst="upArrow">
              <a:avLst/>
            </a:prstGeom>
            <a:solidFill>
              <a:srgbClr val="79BD28"/>
            </a:solidFill>
            <a:ln>
              <a:noFill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1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Arial" panose="020B0604020202020204" pitchFamily="34" charset="0"/>
                <a:ea typeface="Microsoft YaHei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81042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8E0B62-D5D6-7341-B547-649DD3932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The</a:t>
            </a:r>
            <a:r>
              <a:rPr kumimoji="1" lang="zh-CN" altLang="en-US" dirty="0"/>
              <a:t> </a:t>
            </a:r>
            <a:r>
              <a:rPr kumimoji="1" lang="en-US" altLang="zh-CN" dirty="0"/>
              <a:t>best</a:t>
            </a:r>
            <a:r>
              <a:rPr kumimoji="1" lang="zh-CN" altLang="en-US" dirty="0"/>
              <a:t> </a:t>
            </a:r>
            <a:r>
              <a:rPr kumimoji="1" lang="en-US" altLang="zh-CN" dirty="0"/>
              <a:t>benefits</a:t>
            </a:r>
            <a:r>
              <a:rPr kumimoji="1" lang="zh-CN" altLang="en-US" dirty="0"/>
              <a:t> </a:t>
            </a:r>
            <a:r>
              <a:rPr kumimoji="1" lang="en-US" altLang="zh-CN" dirty="0" err="1"/>
              <a:t>sangfor</a:t>
            </a:r>
            <a:r>
              <a:rPr kumimoji="1" lang="zh-CN" altLang="en-US" dirty="0"/>
              <a:t> </a:t>
            </a:r>
            <a:r>
              <a:rPr kumimoji="1" lang="en-US" altLang="zh-CN" dirty="0"/>
              <a:t>MCS</a:t>
            </a:r>
            <a:r>
              <a:rPr kumimoji="1" lang="zh-CN" altLang="en-US" dirty="0"/>
              <a:t> </a:t>
            </a:r>
            <a:r>
              <a:rPr kumimoji="1" lang="en-US" altLang="zh-CN" dirty="0"/>
              <a:t>offering</a:t>
            </a:r>
            <a:r>
              <a:rPr kumimoji="1" lang="zh-CN" altLang="en-US" dirty="0"/>
              <a:t> 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FCB3146-5D6B-BD49-A677-FB972F958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1C45AFD-106A-E743-A511-F82CF4AD6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4CEAB69-E68F-504C-A05F-872EB8652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30</a:t>
            </a:fld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65A4A36-EC74-8B45-80F6-4EA7FEC0FEE9}"/>
              </a:ext>
            </a:extLst>
          </p:cNvPr>
          <p:cNvSpPr/>
          <p:nvPr/>
        </p:nvSpPr>
        <p:spPr>
          <a:xfrm>
            <a:off x="1679400" y="2395677"/>
            <a:ext cx="7667889" cy="1120987"/>
          </a:xfrm>
          <a:prstGeom prst="rect">
            <a:avLst/>
          </a:prstGeom>
          <a:gradFill>
            <a:gsLst>
              <a:gs pos="0">
                <a:srgbClr val="92D050"/>
              </a:gs>
              <a:gs pos="100000">
                <a:srgbClr val="0D96CE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27BBE5E-D2A0-CA43-993E-D9B081B8AB9F}"/>
              </a:ext>
            </a:extLst>
          </p:cNvPr>
          <p:cNvSpPr/>
          <p:nvPr/>
        </p:nvSpPr>
        <p:spPr>
          <a:xfrm>
            <a:off x="1679400" y="1143910"/>
            <a:ext cx="7667889" cy="1120987"/>
          </a:xfrm>
          <a:prstGeom prst="rect">
            <a:avLst/>
          </a:prstGeom>
          <a:gradFill>
            <a:gsLst>
              <a:gs pos="0">
                <a:srgbClr val="92D050"/>
              </a:gs>
              <a:gs pos="100000">
                <a:srgbClr val="0D96CE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309A1D67-F469-A34A-A2F0-2C75DABDC224}"/>
              </a:ext>
            </a:extLst>
          </p:cNvPr>
          <p:cNvSpPr/>
          <p:nvPr/>
        </p:nvSpPr>
        <p:spPr>
          <a:xfrm>
            <a:off x="1370168" y="1393202"/>
            <a:ext cx="640041" cy="640041"/>
          </a:xfrm>
          <a:prstGeom prst="ellipse">
            <a:avLst/>
          </a:prstGeom>
          <a:gradFill>
            <a:gsLst>
              <a:gs pos="2000">
                <a:srgbClr val="52B5D2"/>
              </a:gs>
              <a:gs pos="100000">
                <a:srgbClr val="0D58A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F8D78691-29A7-6248-8B92-0DAD41C1A313}"/>
              </a:ext>
            </a:extLst>
          </p:cNvPr>
          <p:cNvSpPr/>
          <p:nvPr/>
        </p:nvSpPr>
        <p:spPr>
          <a:xfrm>
            <a:off x="1320837" y="1343871"/>
            <a:ext cx="738703" cy="738703"/>
          </a:xfrm>
          <a:prstGeom prst="ellipse">
            <a:avLst/>
          </a:prstGeom>
          <a:noFill/>
          <a:ln>
            <a:gradFill>
              <a:gsLst>
                <a:gs pos="0">
                  <a:srgbClr val="00AAAD"/>
                </a:gs>
                <a:gs pos="56000">
                  <a:srgbClr val="007490"/>
                </a:gs>
                <a:gs pos="100000">
                  <a:srgbClr val="004D77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9D3C2C60-0FF8-694B-A7B5-099BB72FC2E0}"/>
              </a:ext>
            </a:extLst>
          </p:cNvPr>
          <p:cNvSpPr/>
          <p:nvPr/>
        </p:nvSpPr>
        <p:spPr>
          <a:xfrm>
            <a:off x="1370168" y="2636148"/>
            <a:ext cx="640041" cy="640041"/>
          </a:xfrm>
          <a:prstGeom prst="ellipse">
            <a:avLst/>
          </a:prstGeom>
          <a:gradFill>
            <a:gsLst>
              <a:gs pos="2000">
                <a:srgbClr val="52B5D2"/>
              </a:gs>
              <a:gs pos="100000">
                <a:srgbClr val="0D58A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675E7112-74B3-EB4B-9CFF-F5A2E8CDB78B}"/>
              </a:ext>
            </a:extLst>
          </p:cNvPr>
          <p:cNvSpPr/>
          <p:nvPr/>
        </p:nvSpPr>
        <p:spPr>
          <a:xfrm>
            <a:off x="1320837" y="2586817"/>
            <a:ext cx="738703" cy="738703"/>
          </a:xfrm>
          <a:prstGeom prst="ellipse">
            <a:avLst/>
          </a:prstGeom>
          <a:noFill/>
          <a:ln>
            <a:gradFill>
              <a:gsLst>
                <a:gs pos="0">
                  <a:srgbClr val="00AAAD"/>
                </a:gs>
                <a:gs pos="56000">
                  <a:srgbClr val="007490"/>
                </a:gs>
                <a:gs pos="100000">
                  <a:srgbClr val="004D77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DAEC771-7CAD-244E-9123-2BB5F9CAA2A7}"/>
              </a:ext>
            </a:extLst>
          </p:cNvPr>
          <p:cNvSpPr txBox="1"/>
          <p:nvPr/>
        </p:nvSpPr>
        <p:spPr>
          <a:xfrm>
            <a:off x="1444398" y="1500802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45D78A4-62C0-0649-B907-EA4BA1A68796}"/>
              </a:ext>
            </a:extLst>
          </p:cNvPr>
          <p:cNvSpPr txBox="1"/>
          <p:nvPr/>
        </p:nvSpPr>
        <p:spPr>
          <a:xfrm>
            <a:off x="1444398" y="2743749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0FD2395-4E76-694B-80C4-E8B4F1073F7A}"/>
              </a:ext>
            </a:extLst>
          </p:cNvPr>
          <p:cNvSpPr/>
          <p:nvPr/>
        </p:nvSpPr>
        <p:spPr>
          <a:xfrm>
            <a:off x="2149400" y="1343871"/>
            <a:ext cx="6740452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Superior</a:t>
            </a:r>
            <a:r>
              <a:rPr lang="zh-CN" altLang="en-US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TCO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：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Save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over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30%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t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</a:rPr>
              <a:t>otal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</a:rPr>
              <a:t>cost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</a:rPr>
              <a:t>of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</a:rPr>
              <a:t>ownership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</a:rPr>
              <a:t>than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</a:rPr>
              <a:t>other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</a:rPr>
              <a:t>solutions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</a:rPr>
              <a:t> 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796162E-1DAC-7146-AA8C-D0DAF4ECF6B2}"/>
              </a:ext>
            </a:extLst>
          </p:cNvPr>
          <p:cNvSpPr/>
          <p:nvPr/>
        </p:nvSpPr>
        <p:spPr>
          <a:xfrm>
            <a:off x="2108871" y="2586817"/>
            <a:ext cx="7125293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Secure</a:t>
            </a:r>
            <a:r>
              <a:rPr lang="zh-CN" altLang="en-US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and</a:t>
            </a:r>
            <a:r>
              <a:rPr lang="zh-CN" altLang="en-US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b="1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Reliable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: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Business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availability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is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up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to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99.99%,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Effectively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protect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business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and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data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from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APT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attacks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   </a:t>
            </a:r>
            <a:endParaRPr lang="zh-CN" altLang="en-US" dirty="0">
              <a:solidFill>
                <a:schemeClr val="tx1"/>
              </a:solidFill>
              <a:latin typeface="+mj-lt"/>
              <a:ea typeface="微软雅黑" pitchFamily="34" charset="-122"/>
              <a:cs typeface="微软雅黑" pitchFamily="34" charset="-122"/>
              <a:sym typeface="+mn-ea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D1C1BD1-1B5A-6140-A86B-C27A7E3FCC9D}"/>
              </a:ext>
            </a:extLst>
          </p:cNvPr>
          <p:cNvSpPr/>
          <p:nvPr/>
        </p:nvSpPr>
        <p:spPr>
          <a:xfrm>
            <a:off x="1679400" y="3676360"/>
            <a:ext cx="7667889" cy="1120987"/>
          </a:xfrm>
          <a:prstGeom prst="rect">
            <a:avLst/>
          </a:prstGeom>
          <a:gradFill>
            <a:gsLst>
              <a:gs pos="0">
                <a:srgbClr val="92D050"/>
              </a:gs>
              <a:gs pos="100000">
                <a:srgbClr val="0D96CE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74BF9D22-6F8F-AF4A-A726-10AF4FCA00D3}"/>
              </a:ext>
            </a:extLst>
          </p:cNvPr>
          <p:cNvSpPr/>
          <p:nvPr/>
        </p:nvSpPr>
        <p:spPr>
          <a:xfrm>
            <a:off x="2149400" y="3816531"/>
            <a:ext cx="6397625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Superior</a:t>
            </a:r>
            <a:r>
              <a:rPr lang="zh-CN" altLang="en-US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SLA</a:t>
            </a:r>
            <a:r>
              <a:rPr lang="zh-CN" altLang="en-US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: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Save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time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Save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worry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to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you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and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and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also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make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your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customer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payment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for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you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r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service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endParaRPr lang="zh-CN" altLang="en-US" dirty="0">
              <a:solidFill>
                <a:schemeClr val="tx1"/>
              </a:solidFill>
              <a:latin typeface="+mj-lt"/>
              <a:ea typeface="微软雅黑" pitchFamily="34" charset="-122"/>
              <a:cs typeface="微软雅黑" pitchFamily="34" charset="-122"/>
              <a:sym typeface="+mn-ea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697D16FA-107C-B948-A793-2B1C8365BB19}"/>
              </a:ext>
            </a:extLst>
          </p:cNvPr>
          <p:cNvSpPr/>
          <p:nvPr/>
        </p:nvSpPr>
        <p:spPr>
          <a:xfrm>
            <a:off x="1370168" y="3916832"/>
            <a:ext cx="640041" cy="640041"/>
          </a:xfrm>
          <a:prstGeom prst="ellipse">
            <a:avLst/>
          </a:prstGeom>
          <a:gradFill>
            <a:gsLst>
              <a:gs pos="2000">
                <a:srgbClr val="52B5D2"/>
              </a:gs>
              <a:gs pos="100000">
                <a:srgbClr val="0D58A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96EC4C9C-A0D7-2448-9450-70B1EBE8647A}"/>
              </a:ext>
            </a:extLst>
          </p:cNvPr>
          <p:cNvSpPr/>
          <p:nvPr/>
        </p:nvSpPr>
        <p:spPr>
          <a:xfrm>
            <a:off x="1320837" y="3867501"/>
            <a:ext cx="738703" cy="738703"/>
          </a:xfrm>
          <a:prstGeom prst="ellipse">
            <a:avLst/>
          </a:prstGeom>
          <a:noFill/>
          <a:ln>
            <a:gradFill>
              <a:gsLst>
                <a:gs pos="0">
                  <a:srgbClr val="00AAAD"/>
                </a:gs>
                <a:gs pos="56000">
                  <a:srgbClr val="007490"/>
                </a:gs>
                <a:gs pos="100000">
                  <a:srgbClr val="004D77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75AEC790-C7A5-F14C-B614-2A67B57EAD09}"/>
              </a:ext>
            </a:extLst>
          </p:cNvPr>
          <p:cNvSpPr txBox="1"/>
          <p:nvPr/>
        </p:nvSpPr>
        <p:spPr>
          <a:xfrm>
            <a:off x="1444398" y="4024432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75D77317-5C71-7742-B61B-018DBDE582B4}"/>
              </a:ext>
            </a:extLst>
          </p:cNvPr>
          <p:cNvSpPr/>
          <p:nvPr/>
        </p:nvSpPr>
        <p:spPr>
          <a:xfrm>
            <a:off x="1679400" y="4950103"/>
            <a:ext cx="7667889" cy="1120987"/>
          </a:xfrm>
          <a:prstGeom prst="rect">
            <a:avLst/>
          </a:prstGeom>
          <a:gradFill>
            <a:gsLst>
              <a:gs pos="0">
                <a:srgbClr val="92D050"/>
              </a:gs>
              <a:gs pos="100000">
                <a:srgbClr val="0D96CE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DFE40EEF-C371-E445-A126-0AF215F98800}"/>
              </a:ext>
            </a:extLst>
          </p:cNvPr>
          <p:cNvSpPr/>
          <p:nvPr/>
        </p:nvSpPr>
        <p:spPr>
          <a:xfrm>
            <a:off x="2133770" y="5049566"/>
            <a:ext cx="7556452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More</a:t>
            </a:r>
            <a:r>
              <a:rPr lang="zh-CN" altLang="en-US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business</a:t>
            </a:r>
            <a:r>
              <a:rPr lang="zh-CN" altLang="en-US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revenue:</a:t>
            </a:r>
            <a:r>
              <a:rPr lang="zh-CN" altLang="en-US" b="1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 err="1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Sangfor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will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help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you</a:t>
            </a:r>
            <a:r>
              <a:rPr lang="zh-CN" altLang="en-US" dirty="0">
                <a:solidFill>
                  <a:schemeClr val="tx1"/>
                </a:solidFill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promote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your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business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and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service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to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more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resellers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and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ISV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r>
              <a:rPr lang="en-US" altLang="zh-CN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partners</a:t>
            </a:r>
            <a:r>
              <a:rPr lang="zh-CN" altLang="en-US" dirty="0">
                <a:latin typeface="+mj-lt"/>
                <a:ea typeface="微软雅黑" pitchFamily="34" charset="-122"/>
                <a:cs typeface="微软雅黑" pitchFamily="34" charset="-122"/>
                <a:sym typeface="+mn-ea"/>
              </a:rPr>
              <a:t> </a:t>
            </a:r>
            <a:endParaRPr lang="zh-CN" altLang="en-US" dirty="0">
              <a:solidFill>
                <a:schemeClr val="tx1"/>
              </a:solidFill>
              <a:latin typeface="+mj-lt"/>
              <a:ea typeface="微软雅黑" pitchFamily="34" charset="-122"/>
              <a:cs typeface="微软雅黑" pitchFamily="34" charset="-122"/>
              <a:sym typeface="+mn-ea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43416434-F514-D248-A6E1-34BFEF50185D}"/>
              </a:ext>
            </a:extLst>
          </p:cNvPr>
          <p:cNvSpPr/>
          <p:nvPr/>
        </p:nvSpPr>
        <p:spPr>
          <a:xfrm>
            <a:off x="1370168" y="5145419"/>
            <a:ext cx="640041" cy="640041"/>
          </a:xfrm>
          <a:prstGeom prst="ellipse">
            <a:avLst/>
          </a:prstGeom>
          <a:gradFill>
            <a:gsLst>
              <a:gs pos="2000">
                <a:srgbClr val="52B5D2"/>
              </a:gs>
              <a:gs pos="100000">
                <a:srgbClr val="0D58A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6CAE8D7F-AB29-D944-A877-046311F83A12}"/>
              </a:ext>
            </a:extLst>
          </p:cNvPr>
          <p:cNvSpPr/>
          <p:nvPr/>
        </p:nvSpPr>
        <p:spPr>
          <a:xfrm>
            <a:off x="1320837" y="5096088"/>
            <a:ext cx="738703" cy="738703"/>
          </a:xfrm>
          <a:prstGeom prst="ellipse">
            <a:avLst/>
          </a:prstGeom>
          <a:noFill/>
          <a:ln>
            <a:gradFill>
              <a:gsLst>
                <a:gs pos="0">
                  <a:srgbClr val="00AAAD"/>
                </a:gs>
                <a:gs pos="56000">
                  <a:srgbClr val="007490"/>
                </a:gs>
                <a:gs pos="100000">
                  <a:srgbClr val="004D77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53925636-8BE3-2A4D-8088-498C89B31A34}"/>
              </a:ext>
            </a:extLst>
          </p:cNvPr>
          <p:cNvSpPr txBox="1"/>
          <p:nvPr/>
        </p:nvSpPr>
        <p:spPr>
          <a:xfrm>
            <a:off x="1444398" y="5253019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72558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FA7F167-3E4F-B949-8FFE-CEF88D295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0B60221-1F91-4649-BA61-B987D9D1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EC45F14-857F-CA4E-9035-A68ACA60E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31</a:t>
            </a:fld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34218103-5622-5440-B774-DC5B91B9E456}"/>
              </a:ext>
            </a:extLst>
          </p:cNvPr>
          <p:cNvGrpSpPr/>
          <p:nvPr/>
        </p:nvGrpSpPr>
        <p:grpSpPr>
          <a:xfrm>
            <a:off x="3225928" y="2315029"/>
            <a:ext cx="7704410" cy="1901371"/>
            <a:chOff x="2901044" y="2315029"/>
            <a:chExt cx="7704410" cy="1901371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73EBB2B3-75B5-3849-BC46-6FD2198900EA}"/>
                </a:ext>
              </a:extLst>
            </p:cNvPr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solidFill>
              <a:srgbClr val="79BD28">
                <a:alpha val="1000"/>
              </a:srgbClr>
            </a:solidFill>
            <a:ln w="31750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solidFill>
                    <a:srgbClr val="79BD28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sz="3600" b="1" dirty="0">
                <a:solidFill>
                  <a:srgbClr val="79BD28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FD7F59BF-C11F-344A-B1E0-CCC89F6733DD}"/>
                </a:ext>
              </a:extLst>
            </p:cNvPr>
            <p:cNvSpPr/>
            <p:nvPr/>
          </p:nvSpPr>
          <p:spPr>
            <a:xfrm>
              <a:off x="5051578" y="2568952"/>
              <a:ext cx="5553876" cy="13935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5300"/>
                </a:lnSpc>
              </a:pPr>
              <a:r>
                <a:rPr lang="en-US" altLang="zh-CN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SMCS Business</a:t>
              </a:r>
              <a:r>
                <a:rPr lang="zh-CN" altLang="en-US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r>
                <a:rPr lang="en-US" altLang="zh-CN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model</a:t>
              </a:r>
              <a:r>
                <a:rPr lang="zh-CN" altLang="en-US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r>
                <a:rPr lang="en-US" altLang="zh-CN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and</a:t>
              </a:r>
              <a:r>
                <a:rPr lang="zh-CN" altLang="en-US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r>
                <a:rPr lang="en-US" altLang="zh-CN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success</a:t>
              </a:r>
              <a:r>
                <a:rPr lang="zh-CN" altLang="en-US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 </a:t>
              </a:r>
              <a:r>
                <a:rPr lang="en-US" altLang="zh-CN" sz="4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微软雅黑" charset="-122"/>
                </a:rPr>
                <a:t>Stories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418105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EA7CFD2-8BF9-FF4D-9AFF-E7BA0132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err="1"/>
              <a:t>Sangfor</a:t>
            </a:r>
            <a:r>
              <a:rPr kumimoji="1" lang="zh-CN" altLang="en-US" dirty="0"/>
              <a:t> </a:t>
            </a:r>
            <a:r>
              <a:rPr kumimoji="1" lang="en-US" altLang="zh-CN" dirty="0"/>
              <a:t>MCS</a:t>
            </a:r>
            <a:r>
              <a:rPr kumimoji="1" lang="zh-CN" altLang="en-US" dirty="0"/>
              <a:t> </a:t>
            </a:r>
            <a:r>
              <a:rPr kumimoji="1" lang="en-US" altLang="zh-CN" dirty="0"/>
              <a:t>business</a:t>
            </a:r>
            <a:r>
              <a:rPr kumimoji="1" lang="zh-CN" altLang="en-US" dirty="0"/>
              <a:t> </a:t>
            </a:r>
            <a:r>
              <a:rPr kumimoji="1" lang="en-US" altLang="zh-CN" dirty="0"/>
              <a:t>model</a:t>
            </a:r>
            <a:r>
              <a:rPr kumimoji="1" lang="zh-CN" altLang="en-US" dirty="0"/>
              <a:t> 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674E0A6-E85D-2C44-B9A1-AED054B90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14F2E57-246F-CF4F-8196-656B287F7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634F207-DCA2-974E-ABDF-A775161BA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32</a:t>
            </a:fld>
            <a:endParaRPr lang="zh-CN" altLang="en-US" dirty="0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7C8874E8-167B-9E4F-A4D8-0EBC665943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506" y="1961429"/>
            <a:ext cx="9282987" cy="3297432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AD8B6216-19E0-B34D-90EF-D7F1445DE287}"/>
              </a:ext>
            </a:extLst>
          </p:cNvPr>
          <p:cNvSpPr txBox="1"/>
          <p:nvPr/>
        </p:nvSpPr>
        <p:spPr>
          <a:xfrm>
            <a:off x="3701346" y="1413754"/>
            <a:ext cx="4789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i="1" u="sng" dirty="0">
                <a:latin typeface="+mj-lt"/>
              </a:rPr>
              <a:t>Yearly</a:t>
            </a:r>
            <a:r>
              <a:rPr kumimoji="1" lang="zh-CN" altLang="en-US" b="1" i="1" u="sng" dirty="0">
                <a:latin typeface="+mj-lt"/>
              </a:rPr>
              <a:t> </a:t>
            </a:r>
            <a:r>
              <a:rPr kumimoji="1" lang="en-US" altLang="zh-CN" b="1" i="1" u="sng" dirty="0">
                <a:latin typeface="+mj-lt"/>
              </a:rPr>
              <a:t>Subscription</a:t>
            </a:r>
            <a:r>
              <a:rPr kumimoji="1" lang="zh-CN" altLang="en-US" b="1" i="1" u="sng" dirty="0">
                <a:latin typeface="+mj-lt"/>
              </a:rPr>
              <a:t> </a:t>
            </a:r>
            <a:r>
              <a:rPr kumimoji="1" lang="en-US" altLang="zh-CN" b="1" i="1" u="sng" dirty="0">
                <a:latin typeface="+mj-lt"/>
              </a:rPr>
              <a:t>for</a:t>
            </a:r>
            <a:r>
              <a:rPr kumimoji="1" lang="zh-CN" altLang="en-US" b="1" i="1" u="sng" dirty="0">
                <a:latin typeface="+mj-lt"/>
              </a:rPr>
              <a:t> </a:t>
            </a:r>
            <a:r>
              <a:rPr kumimoji="1" lang="en-US" altLang="zh-CN" b="1" i="1" u="sng" dirty="0">
                <a:latin typeface="+mj-lt"/>
              </a:rPr>
              <a:t>any</a:t>
            </a:r>
            <a:r>
              <a:rPr kumimoji="1" lang="zh-CN" altLang="en-US" b="1" i="1" u="sng" dirty="0">
                <a:latin typeface="+mj-lt"/>
              </a:rPr>
              <a:t> </a:t>
            </a:r>
            <a:r>
              <a:rPr kumimoji="1" lang="en-US" altLang="zh-CN" b="1" i="1" u="sng" dirty="0">
                <a:latin typeface="+mj-lt"/>
              </a:rPr>
              <a:t>components</a:t>
            </a:r>
            <a:endParaRPr kumimoji="1" lang="zh-CN" altLang="en-US" b="1" i="1" u="sng" dirty="0">
              <a:latin typeface="+mj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E49D38B-CE5E-674D-A70C-3B9447221371}"/>
              </a:ext>
            </a:extLst>
          </p:cNvPr>
          <p:cNvSpPr txBox="1"/>
          <p:nvPr/>
        </p:nvSpPr>
        <p:spPr>
          <a:xfrm>
            <a:off x="4718754" y="5615548"/>
            <a:ext cx="2754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b="1" i="1" u="sng" dirty="0">
                <a:latin typeface="+mj-lt"/>
              </a:rPr>
              <a:t>Two</a:t>
            </a:r>
            <a:r>
              <a:rPr kumimoji="1" lang="zh-CN" altLang="en-US" b="1" i="1" u="sng" dirty="0">
                <a:latin typeface="+mj-lt"/>
              </a:rPr>
              <a:t> </a:t>
            </a:r>
            <a:r>
              <a:rPr kumimoji="1" lang="en-US" altLang="zh-CN" b="1" i="1" u="sng" dirty="0">
                <a:latin typeface="+mj-lt"/>
              </a:rPr>
              <a:t>months</a:t>
            </a:r>
            <a:r>
              <a:rPr kumimoji="1" lang="zh-CN" altLang="en-US" b="1" i="1" u="sng" dirty="0">
                <a:latin typeface="+mj-lt"/>
              </a:rPr>
              <a:t> </a:t>
            </a:r>
            <a:r>
              <a:rPr kumimoji="1" lang="en-US" altLang="zh-CN" b="1" i="1" u="sng" dirty="0">
                <a:latin typeface="+mj-lt"/>
              </a:rPr>
              <a:t>Free</a:t>
            </a:r>
            <a:r>
              <a:rPr kumimoji="1" lang="zh-CN" altLang="en-US" b="1" i="1" u="sng" dirty="0">
                <a:latin typeface="+mj-lt"/>
              </a:rPr>
              <a:t> </a:t>
            </a:r>
            <a:r>
              <a:rPr kumimoji="1" lang="en-US" altLang="zh-CN" b="1" i="1" u="sng" dirty="0">
                <a:latin typeface="+mj-lt"/>
              </a:rPr>
              <a:t>Trial</a:t>
            </a:r>
            <a:endParaRPr kumimoji="1" lang="zh-CN" altLang="en-US" b="1" i="1" u="sng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609878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FA7F167-3E4F-B949-8FFE-CEF88D295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0B60221-1F91-4649-BA61-B987D9D1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EC45F14-857F-CA4E-9035-A68ACA60E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33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56FF0E95-035F-6144-B158-F5D07CFE9EC7}"/>
              </a:ext>
            </a:extLst>
          </p:cNvPr>
          <p:cNvGrpSpPr/>
          <p:nvPr/>
        </p:nvGrpSpPr>
        <p:grpSpPr>
          <a:xfrm>
            <a:off x="525632" y="1803984"/>
            <a:ext cx="6154874" cy="3044709"/>
            <a:chOff x="613994" y="2194949"/>
            <a:chExt cx="6154874" cy="3044709"/>
          </a:xfrm>
        </p:grpSpPr>
        <p:sp>
          <p:nvSpPr>
            <p:cNvPr id="9" name="Freeform 781">
              <a:extLst>
                <a:ext uri="{FF2B5EF4-FFF2-40B4-BE49-F238E27FC236}">
                  <a16:creationId xmlns:a16="http://schemas.microsoft.com/office/drawing/2014/main" id="{F964EBFE-3E30-6644-8616-32DFF0C8C6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0481" y="2209067"/>
              <a:ext cx="31757" cy="14118"/>
            </a:xfrm>
            <a:custGeom>
              <a:avLst/>
              <a:gdLst>
                <a:gd name="T0" fmla="*/ 4 w 9"/>
                <a:gd name="T1" fmla="*/ 3 h 4"/>
                <a:gd name="T2" fmla="*/ 1 w 9"/>
                <a:gd name="T3" fmla="*/ 2 h 4"/>
                <a:gd name="T4" fmla="*/ 5 w 9"/>
                <a:gd name="T5" fmla="*/ 2 h 4"/>
                <a:gd name="T6" fmla="*/ 0 w 9"/>
                <a:gd name="T7" fmla="*/ 0 h 4"/>
                <a:gd name="T8" fmla="*/ 9 w 9"/>
                <a:gd name="T9" fmla="*/ 2 h 4"/>
                <a:gd name="T10" fmla="*/ 5 w 9"/>
                <a:gd name="T11" fmla="*/ 2 h 4"/>
                <a:gd name="T12" fmla="*/ 4 w 9"/>
                <a:gd name="T13" fmla="*/ 3 h 4"/>
                <a:gd name="T14" fmla="*/ 4 w 9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4">
                  <a:moveTo>
                    <a:pt x="4" y="3"/>
                  </a:moveTo>
                  <a:cubicBezTo>
                    <a:pt x="4" y="3"/>
                    <a:pt x="1" y="2"/>
                    <a:pt x="1" y="2"/>
                  </a:cubicBezTo>
                  <a:cubicBezTo>
                    <a:pt x="1" y="2"/>
                    <a:pt x="4" y="2"/>
                    <a:pt x="5" y="2"/>
                  </a:cubicBezTo>
                  <a:cubicBezTo>
                    <a:pt x="3" y="1"/>
                    <a:pt x="1" y="2"/>
                    <a:pt x="0" y="0"/>
                  </a:cubicBezTo>
                  <a:cubicBezTo>
                    <a:pt x="1" y="1"/>
                    <a:pt x="8" y="0"/>
                    <a:pt x="9" y="2"/>
                  </a:cubicBezTo>
                  <a:cubicBezTo>
                    <a:pt x="9" y="2"/>
                    <a:pt x="6" y="2"/>
                    <a:pt x="5" y="2"/>
                  </a:cubicBezTo>
                  <a:cubicBezTo>
                    <a:pt x="5" y="2"/>
                    <a:pt x="7" y="4"/>
                    <a:pt x="4" y="3"/>
                  </a:cubicBezTo>
                  <a:cubicBezTo>
                    <a:pt x="3" y="3"/>
                    <a:pt x="6" y="4"/>
                    <a:pt x="4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" name="Freeform 403">
              <a:extLst>
                <a:ext uri="{FF2B5EF4-FFF2-40B4-BE49-F238E27FC236}">
                  <a16:creationId xmlns:a16="http://schemas.microsoft.com/office/drawing/2014/main" id="{2D1BEBAF-A332-9C42-B2E8-493C1129FF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0983" y="4351422"/>
              <a:ext cx="703347" cy="525882"/>
            </a:xfrm>
            <a:custGeom>
              <a:avLst/>
              <a:gdLst>
                <a:gd name="T0" fmla="*/ 96 w 204"/>
                <a:gd name="T1" fmla="*/ 3 h 152"/>
                <a:gd name="T2" fmla="*/ 97 w 204"/>
                <a:gd name="T3" fmla="*/ 7 h 152"/>
                <a:gd name="T4" fmla="*/ 86 w 204"/>
                <a:gd name="T5" fmla="*/ 13 h 152"/>
                <a:gd name="T6" fmla="*/ 76 w 204"/>
                <a:gd name="T7" fmla="*/ 24 h 152"/>
                <a:gd name="T8" fmla="*/ 71 w 204"/>
                <a:gd name="T9" fmla="*/ 15 h 152"/>
                <a:gd name="T10" fmla="*/ 65 w 204"/>
                <a:gd name="T11" fmla="*/ 19 h 152"/>
                <a:gd name="T12" fmla="*/ 62 w 204"/>
                <a:gd name="T13" fmla="*/ 22 h 152"/>
                <a:gd name="T14" fmla="*/ 59 w 204"/>
                <a:gd name="T15" fmla="*/ 26 h 152"/>
                <a:gd name="T16" fmla="*/ 55 w 204"/>
                <a:gd name="T17" fmla="*/ 33 h 152"/>
                <a:gd name="T18" fmla="*/ 51 w 204"/>
                <a:gd name="T19" fmla="*/ 30 h 152"/>
                <a:gd name="T20" fmla="*/ 47 w 204"/>
                <a:gd name="T21" fmla="*/ 38 h 152"/>
                <a:gd name="T22" fmla="*/ 24 w 204"/>
                <a:gd name="T23" fmla="*/ 50 h 152"/>
                <a:gd name="T24" fmla="*/ 7 w 204"/>
                <a:gd name="T25" fmla="*/ 60 h 152"/>
                <a:gd name="T26" fmla="*/ 3 w 204"/>
                <a:gd name="T27" fmla="*/ 68 h 152"/>
                <a:gd name="T28" fmla="*/ 4 w 204"/>
                <a:gd name="T29" fmla="*/ 82 h 152"/>
                <a:gd name="T30" fmla="*/ 7 w 204"/>
                <a:gd name="T31" fmla="*/ 91 h 152"/>
                <a:gd name="T32" fmla="*/ 13 w 204"/>
                <a:gd name="T33" fmla="*/ 106 h 152"/>
                <a:gd name="T34" fmla="*/ 11 w 204"/>
                <a:gd name="T35" fmla="*/ 121 h 152"/>
                <a:gd name="T36" fmla="*/ 30 w 204"/>
                <a:gd name="T37" fmla="*/ 125 h 152"/>
                <a:gd name="T38" fmla="*/ 54 w 204"/>
                <a:gd name="T39" fmla="*/ 121 h 152"/>
                <a:gd name="T40" fmla="*/ 73 w 204"/>
                <a:gd name="T41" fmla="*/ 112 h 152"/>
                <a:gd name="T42" fmla="*/ 96 w 204"/>
                <a:gd name="T43" fmla="*/ 111 h 152"/>
                <a:gd name="T44" fmla="*/ 111 w 204"/>
                <a:gd name="T45" fmla="*/ 121 h 152"/>
                <a:gd name="T46" fmla="*/ 116 w 204"/>
                <a:gd name="T47" fmla="*/ 125 h 152"/>
                <a:gd name="T48" fmla="*/ 125 w 204"/>
                <a:gd name="T49" fmla="*/ 120 h 152"/>
                <a:gd name="T50" fmla="*/ 122 w 204"/>
                <a:gd name="T51" fmla="*/ 129 h 152"/>
                <a:gd name="T52" fmla="*/ 131 w 204"/>
                <a:gd name="T53" fmla="*/ 132 h 152"/>
                <a:gd name="T54" fmla="*/ 145 w 204"/>
                <a:gd name="T55" fmla="*/ 147 h 152"/>
                <a:gd name="T56" fmla="*/ 161 w 204"/>
                <a:gd name="T57" fmla="*/ 145 h 152"/>
                <a:gd name="T58" fmla="*/ 165 w 204"/>
                <a:gd name="T59" fmla="*/ 149 h 152"/>
                <a:gd name="T60" fmla="*/ 174 w 204"/>
                <a:gd name="T61" fmla="*/ 145 h 152"/>
                <a:gd name="T62" fmla="*/ 194 w 204"/>
                <a:gd name="T63" fmla="*/ 118 h 152"/>
                <a:gd name="T64" fmla="*/ 200 w 204"/>
                <a:gd name="T65" fmla="*/ 108 h 152"/>
                <a:gd name="T66" fmla="*/ 202 w 204"/>
                <a:gd name="T67" fmla="*/ 96 h 152"/>
                <a:gd name="T68" fmla="*/ 201 w 204"/>
                <a:gd name="T69" fmla="*/ 83 h 152"/>
                <a:gd name="T70" fmla="*/ 196 w 204"/>
                <a:gd name="T71" fmla="*/ 70 h 152"/>
                <a:gd name="T72" fmla="*/ 184 w 204"/>
                <a:gd name="T73" fmla="*/ 59 h 152"/>
                <a:gd name="T74" fmla="*/ 180 w 204"/>
                <a:gd name="T75" fmla="*/ 50 h 152"/>
                <a:gd name="T76" fmla="*/ 166 w 204"/>
                <a:gd name="T77" fmla="*/ 36 h 152"/>
                <a:gd name="T78" fmla="*/ 161 w 204"/>
                <a:gd name="T79" fmla="*/ 20 h 152"/>
                <a:gd name="T80" fmla="*/ 152 w 204"/>
                <a:gd name="T81" fmla="*/ 8 h 152"/>
                <a:gd name="T82" fmla="*/ 145 w 204"/>
                <a:gd name="T83" fmla="*/ 6 h 152"/>
                <a:gd name="T84" fmla="*/ 143 w 204"/>
                <a:gd name="T85" fmla="*/ 16 h 152"/>
                <a:gd name="T86" fmla="*/ 130 w 204"/>
                <a:gd name="T87" fmla="*/ 31 h 152"/>
                <a:gd name="T88" fmla="*/ 115 w 204"/>
                <a:gd name="T89" fmla="*/ 17 h 152"/>
                <a:gd name="T90" fmla="*/ 118 w 204"/>
                <a:gd name="T91" fmla="*/ 11 h 152"/>
                <a:gd name="T92" fmla="*/ 117 w 204"/>
                <a:gd name="T93" fmla="*/ 8 h 152"/>
                <a:gd name="T94" fmla="*/ 109 w 204"/>
                <a:gd name="T95" fmla="*/ 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04" h="152">
                  <a:moveTo>
                    <a:pt x="101" y="4"/>
                  </a:moveTo>
                  <a:cubicBezTo>
                    <a:pt x="99" y="4"/>
                    <a:pt x="98" y="2"/>
                    <a:pt x="96" y="2"/>
                  </a:cubicBezTo>
                  <a:cubicBezTo>
                    <a:pt x="95" y="1"/>
                    <a:pt x="95" y="2"/>
                    <a:pt x="96" y="3"/>
                  </a:cubicBezTo>
                  <a:cubicBezTo>
                    <a:pt x="96" y="4"/>
                    <a:pt x="98" y="3"/>
                    <a:pt x="98" y="3"/>
                  </a:cubicBezTo>
                  <a:cubicBezTo>
                    <a:pt x="99" y="4"/>
                    <a:pt x="98" y="6"/>
                    <a:pt x="99" y="6"/>
                  </a:cubicBezTo>
                  <a:cubicBezTo>
                    <a:pt x="99" y="7"/>
                    <a:pt x="98" y="7"/>
                    <a:pt x="97" y="7"/>
                  </a:cubicBezTo>
                  <a:cubicBezTo>
                    <a:pt x="96" y="8"/>
                    <a:pt x="95" y="8"/>
                    <a:pt x="94" y="8"/>
                  </a:cubicBezTo>
                  <a:cubicBezTo>
                    <a:pt x="92" y="7"/>
                    <a:pt x="92" y="8"/>
                    <a:pt x="90" y="8"/>
                  </a:cubicBezTo>
                  <a:cubicBezTo>
                    <a:pt x="87" y="9"/>
                    <a:pt x="88" y="12"/>
                    <a:pt x="86" y="13"/>
                  </a:cubicBezTo>
                  <a:cubicBezTo>
                    <a:pt x="84" y="15"/>
                    <a:pt x="83" y="18"/>
                    <a:pt x="84" y="20"/>
                  </a:cubicBezTo>
                  <a:cubicBezTo>
                    <a:pt x="86" y="23"/>
                    <a:pt x="81" y="21"/>
                    <a:pt x="80" y="21"/>
                  </a:cubicBezTo>
                  <a:cubicBezTo>
                    <a:pt x="79" y="21"/>
                    <a:pt x="76" y="24"/>
                    <a:pt x="76" y="24"/>
                  </a:cubicBezTo>
                  <a:cubicBezTo>
                    <a:pt x="76" y="24"/>
                    <a:pt x="75" y="19"/>
                    <a:pt x="74" y="18"/>
                  </a:cubicBezTo>
                  <a:cubicBezTo>
                    <a:pt x="74" y="17"/>
                    <a:pt x="73" y="17"/>
                    <a:pt x="72" y="17"/>
                  </a:cubicBezTo>
                  <a:cubicBezTo>
                    <a:pt x="71" y="16"/>
                    <a:pt x="71" y="16"/>
                    <a:pt x="71" y="15"/>
                  </a:cubicBezTo>
                  <a:cubicBezTo>
                    <a:pt x="70" y="14"/>
                    <a:pt x="70" y="16"/>
                    <a:pt x="70" y="17"/>
                  </a:cubicBezTo>
                  <a:cubicBezTo>
                    <a:pt x="69" y="17"/>
                    <a:pt x="68" y="17"/>
                    <a:pt x="68" y="16"/>
                  </a:cubicBezTo>
                  <a:cubicBezTo>
                    <a:pt x="66" y="16"/>
                    <a:pt x="67" y="20"/>
                    <a:pt x="65" y="19"/>
                  </a:cubicBezTo>
                  <a:cubicBezTo>
                    <a:pt x="65" y="19"/>
                    <a:pt x="64" y="18"/>
                    <a:pt x="64" y="18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0" y="18"/>
                    <a:pt x="62" y="22"/>
                    <a:pt x="62" y="22"/>
                  </a:cubicBezTo>
                  <a:cubicBezTo>
                    <a:pt x="62" y="22"/>
                    <a:pt x="60" y="22"/>
                    <a:pt x="60" y="22"/>
                  </a:cubicBezTo>
                  <a:cubicBezTo>
                    <a:pt x="60" y="23"/>
                    <a:pt x="61" y="23"/>
                    <a:pt x="61" y="23"/>
                  </a:cubicBezTo>
                  <a:cubicBezTo>
                    <a:pt x="60" y="25"/>
                    <a:pt x="59" y="23"/>
                    <a:pt x="59" y="26"/>
                  </a:cubicBezTo>
                  <a:cubicBezTo>
                    <a:pt x="59" y="27"/>
                    <a:pt x="60" y="27"/>
                    <a:pt x="60" y="28"/>
                  </a:cubicBezTo>
                  <a:cubicBezTo>
                    <a:pt x="60" y="30"/>
                    <a:pt x="53" y="26"/>
                    <a:pt x="53" y="29"/>
                  </a:cubicBezTo>
                  <a:cubicBezTo>
                    <a:pt x="53" y="30"/>
                    <a:pt x="57" y="32"/>
                    <a:pt x="55" y="33"/>
                  </a:cubicBezTo>
                  <a:cubicBezTo>
                    <a:pt x="54" y="33"/>
                    <a:pt x="54" y="32"/>
                    <a:pt x="54" y="33"/>
                  </a:cubicBezTo>
                  <a:cubicBezTo>
                    <a:pt x="53" y="34"/>
                    <a:pt x="53" y="34"/>
                    <a:pt x="52" y="33"/>
                  </a:cubicBezTo>
                  <a:cubicBezTo>
                    <a:pt x="51" y="33"/>
                    <a:pt x="52" y="31"/>
                    <a:pt x="51" y="30"/>
                  </a:cubicBezTo>
                  <a:cubicBezTo>
                    <a:pt x="50" y="28"/>
                    <a:pt x="48" y="32"/>
                    <a:pt x="47" y="33"/>
                  </a:cubicBezTo>
                  <a:cubicBezTo>
                    <a:pt x="47" y="34"/>
                    <a:pt x="46" y="35"/>
                    <a:pt x="46" y="36"/>
                  </a:cubicBezTo>
                  <a:cubicBezTo>
                    <a:pt x="46" y="36"/>
                    <a:pt x="47" y="37"/>
                    <a:pt x="47" y="38"/>
                  </a:cubicBezTo>
                  <a:cubicBezTo>
                    <a:pt x="47" y="38"/>
                    <a:pt x="45" y="40"/>
                    <a:pt x="44" y="41"/>
                  </a:cubicBezTo>
                  <a:cubicBezTo>
                    <a:pt x="41" y="44"/>
                    <a:pt x="38" y="46"/>
                    <a:pt x="34" y="47"/>
                  </a:cubicBezTo>
                  <a:cubicBezTo>
                    <a:pt x="31" y="47"/>
                    <a:pt x="28" y="49"/>
                    <a:pt x="24" y="50"/>
                  </a:cubicBezTo>
                  <a:cubicBezTo>
                    <a:pt x="21" y="51"/>
                    <a:pt x="18" y="51"/>
                    <a:pt x="15" y="53"/>
                  </a:cubicBezTo>
                  <a:cubicBezTo>
                    <a:pt x="13" y="55"/>
                    <a:pt x="12" y="55"/>
                    <a:pt x="10" y="56"/>
                  </a:cubicBezTo>
                  <a:cubicBezTo>
                    <a:pt x="9" y="57"/>
                    <a:pt x="7" y="60"/>
                    <a:pt x="7" y="60"/>
                  </a:cubicBezTo>
                  <a:cubicBezTo>
                    <a:pt x="6" y="60"/>
                    <a:pt x="7" y="57"/>
                    <a:pt x="7" y="56"/>
                  </a:cubicBezTo>
                  <a:cubicBezTo>
                    <a:pt x="5" y="56"/>
                    <a:pt x="4" y="61"/>
                    <a:pt x="4" y="61"/>
                  </a:cubicBezTo>
                  <a:cubicBezTo>
                    <a:pt x="5" y="64"/>
                    <a:pt x="3" y="65"/>
                    <a:pt x="3" y="68"/>
                  </a:cubicBezTo>
                  <a:cubicBezTo>
                    <a:pt x="3" y="69"/>
                    <a:pt x="8" y="80"/>
                    <a:pt x="6" y="81"/>
                  </a:cubicBezTo>
                  <a:cubicBezTo>
                    <a:pt x="6" y="81"/>
                    <a:pt x="3" y="77"/>
                    <a:pt x="3" y="77"/>
                  </a:cubicBezTo>
                  <a:cubicBezTo>
                    <a:pt x="3" y="78"/>
                    <a:pt x="6" y="81"/>
                    <a:pt x="4" y="82"/>
                  </a:cubicBezTo>
                  <a:cubicBezTo>
                    <a:pt x="2" y="82"/>
                    <a:pt x="2" y="77"/>
                    <a:pt x="0" y="77"/>
                  </a:cubicBezTo>
                  <a:cubicBezTo>
                    <a:pt x="0" y="77"/>
                    <a:pt x="6" y="85"/>
                    <a:pt x="6" y="86"/>
                  </a:cubicBezTo>
                  <a:cubicBezTo>
                    <a:pt x="7" y="87"/>
                    <a:pt x="6" y="89"/>
                    <a:pt x="7" y="91"/>
                  </a:cubicBezTo>
                  <a:cubicBezTo>
                    <a:pt x="8" y="93"/>
                    <a:pt x="9" y="94"/>
                    <a:pt x="10" y="96"/>
                  </a:cubicBezTo>
                  <a:cubicBezTo>
                    <a:pt x="11" y="97"/>
                    <a:pt x="11" y="100"/>
                    <a:pt x="11" y="101"/>
                  </a:cubicBezTo>
                  <a:cubicBezTo>
                    <a:pt x="11" y="103"/>
                    <a:pt x="12" y="105"/>
                    <a:pt x="13" y="106"/>
                  </a:cubicBezTo>
                  <a:cubicBezTo>
                    <a:pt x="14" y="109"/>
                    <a:pt x="14" y="110"/>
                    <a:pt x="14" y="113"/>
                  </a:cubicBezTo>
                  <a:cubicBezTo>
                    <a:pt x="14" y="114"/>
                    <a:pt x="14" y="119"/>
                    <a:pt x="14" y="119"/>
                  </a:cubicBezTo>
                  <a:cubicBezTo>
                    <a:pt x="13" y="120"/>
                    <a:pt x="12" y="120"/>
                    <a:pt x="11" y="121"/>
                  </a:cubicBezTo>
                  <a:cubicBezTo>
                    <a:pt x="10" y="124"/>
                    <a:pt x="12" y="124"/>
                    <a:pt x="13" y="125"/>
                  </a:cubicBezTo>
                  <a:cubicBezTo>
                    <a:pt x="17" y="127"/>
                    <a:pt x="20" y="129"/>
                    <a:pt x="25" y="128"/>
                  </a:cubicBezTo>
                  <a:cubicBezTo>
                    <a:pt x="27" y="127"/>
                    <a:pt x="29" y="126"/>
                    <a:pt x="30" y="125"/>
                  </a:cubicBezTo>
                  <a:cubicBezTo>
                    <a:pt x="33" y="124"/>
                    <a:pt x="32" y="125"/>
                    <a:pt x="33" y="123"/>
                  </a:cubicBezTo>
                  <a:cubicBezTo>
                    <a:pt x="35" y="121"/>
                    <a:pt x="42" y="121"/>
                    <a:pt x="44" y="122"/>
                  </a:cubicBezTo>
                  <a:cubicBezTo>
                    <a:pt x="47" y="122"/>
                    <a:pt x="52" y="124"/>
                    <a:pt x="54" y="121"/>
                  </a:cubicBezTo>
                  <a:cubicBezTo>
                    <a:pt x="55" y="120"/>
                    <a:pt x="55" y="118"/>
                    <a:pt x="57" y="117"/>
                  </a:cubicBezTo>
                  <a:cubicBezTo>
                    <a:pt x="59" y="116"/>
                    <a:pt x="61" y="115"/>
                    <a:pt x="63" y="114"/>
                  </a:cubicBezTo>
                  <a:cubicBezTo>
                    <a:pt x="66" y="112"/>
                    <a:pt x="70" y="114"/>
                    <a:pt x="73" y="112"/>
                  </a:cubicBezTo>
                  <a:cubicBezTo>
                    <a:pt x="78" y="110"/>
                    <a:pt x="82" y="110"/>
                    <a:pt x="88" y="109"/>
                  </a:cubicBezTo>
                  <a:cubicBezTo>
                    <a:pt x="89" y="109"/>
                    <a:pt x="90" y="108"/>
                    <a:pt x="92" y="108"/>
                  </a:cubicBezTo>
                  <a:cubicBezTo>
                    <a:pt x="93" y="109"/>
                    <a:pt x="95" y="110"/>
                    <a:pt x="96" y="111"/>
                  </a:cubicBezTo>
                  <a:cubicBezTo>
                    <a:pt x="97" y="111"/>
                    <a:pt x="107" y="113"/>
                    <a:pt x="107" y="114"/>
                  </a:cubicBezTo>
                  <a:cubicBezTo>
                    <a:pt x="106" y="115"/>
                    <a:pt x="105" y="118"/>
                    <a:pt x="107" y="117"/>
                  </a:cubicBezTo>
                  <a:cubicBezTo>
                    <a:pt x="108" y="117"/>
                    <a:pt x="110" y="120"/>
                    <a:pt x="111" y="121"/>
                  </a:cubicBezTo>
                  <a:cubicBezTo>
                    <a:pt x="112" y="122"/>
                    <a:pt x="112" y="123"/>
                    <a:pt x="112" y="125"/>
                  </a:cubicBezTo>
                  <a:cubicBezTo>
                    <a:pt x="113" y="126"/>
                    <a:pt x="115" y="128"/>
                    <a:pt x="115" y="128"/>
                  </a:cubicBezTo>
                  <a:cubicBezTo>
                    <a:pt x="115" y="127"/>
                    <a:pt x="114" y="126"/>
                    <a:pt x="116" y="125"/>
                  </a:cubicBezTo>
                  <a:cubicBezTo>
                    <a:pt x="117" y="124"/>
                    <a:pt x="118" y="123"/>
                    <a:pt x="120" y="122"/>
                  </a:cubicBezTo>
                  <a:cubicBezTo>
                    <a:pt x="121" y="121"/>
                    <a:pt x="126" y="116"/>
                    <a:pt x="125" y="115"/>
                  </a:cubicBezTo>
                  <a:cubicBezTo>
                    <a:pt x="126" y="117"/>
                    <a:pt x="125" y="118"/>
                    <a:pt x="125" y="120"/>
                  </a:cubicBezTo>
                  <a:cubicBezTo>
                    <a:pt x="126" y="121"/>
                    <a:pt x="124" y="122"/>
                    <a:pt x="124" y="122"/>
                  </a:cubicBezTo>
                  <a:cubicBezTo>
                    <a:pt x="123" y="124"/>
                    <a:pt x="123" y="125"/>
                    <a:pt x="123" y="126"/>
                  </a:cubicBezTo>
                  <a:cubicBezTo>
                    <a:pt x="123" y="128"/>
                    <a:pt x="119" y="129"/>
                    <a:pt x="122" y="129"/>
                  </a:cubicBezTo>
                  <a:cubicBezTo>
                    <a:pt x="126" y="129"/>
                    <a:pt x="124" y="125"/>
                    <a:pt x="125" y="123"/>
                  </a:cubicBezTo>
                  <a:cubicBezTo>
                    <a:pt x="125" y="123"/>
                    <a:pt x="129" y="127"/>
                    <a:pt x="128" y="129"/>
                  </a:cubicBezTo>
                  <a:cubicBezTo>
                    <a:pt x="125" y="133"/>
                    <a:pt x="129" y="130"/>
                    <a:pt x="131" y="132"/>
                  </a:cubicBezTo>
                  <a:cubicBezTo>
                    <a:pt x="134" y="135"/>
                    <a:pt x="134" y="136"/>
                    <a:pt x="134" y="139"/>
                  </a:cubicBezTo>
                  <a:cubicBezTo>
                    <a:pt x="133" y="142"/>
                    <a:pt x="137" y="145"/>
                    <a:pt x="139" y="145"/>
                  </a:cubicBezTo>
                  <a:cubicBezTo>
                    <a:pt x="141" y="146"/>
                    <a:pt x="143" y="147"/>
                    <a:pt x="145" y="147"/>
                  </a:cubicBezTo>
                  <a:cubicBezTo>
                    <a:pt x="147" y="147"/>
                    <a:pt x="151" y="152"/>
                    <a:pt x="153" y="151"/>
                  </a:cubicBezTo>
                  <a:cubicBezTo>
                    <a:pt x="155" y="150"/>
                    <a:pt x="157" y="149"/>
                    <a:pt x="158" y="147"/>
                  </a:cubicBezTo>
                  <a:cubicBezTo>
                    <a:pt x="158" y="147"/>
                    <a:pt x="160" y="144"/>
                    <a:pt x="161" y="145"/>
                  </a:cubicBezTo>
                  <a:cubicBezTo>
                    <a:pt x="161" y="146"/>
                    <a:pt x="159" y="147"/>
                    <a:pt x="160" y="148"/>
                  </a:cubicBezTo>
                  <a:cubicBezTo>
                    <a:pt x="161" y="149"/>
                    <a:pt x="161" y="146"/>
                    <a:pt x="162" y="146"/>
                  </a:cubicBezTo>
                  <a:cubicBezTo>
                    <a:pt x="162" y="146"/>
                    <a:pt x="164" y="149"/>
                    <a:pt x="165" y="149"/>
                  </a:cubicBezTo>
                  <a:cubicBezTo>
                    <a:pt x="165" y="150"/>
                    <a:pt x="167" y="152"/>
                    <a:pt x="168" y="152"/>
                  </a:cubicBezTo>
                  <a:cubicBezTo>
                    <a:pt x="167" y="152"/>
                    <a:pt x="170" y="149"/>
                    <a:pt x="170" y="149"/>
                  </a:cubicBezTo>
                  <a:cubicBezTo>
                    <a:pt x="172" y="148"/>
                    <a:pt x="173" y="146"/>
                    <a:pt x="174" y="145"/>
                  </a:cubicBezTo>
                  <a:cubicBezTo>
                    <a:pt x="177" y="144"/>
                    <a:pt x="185" y="146"/>
                    <a:pt x="185" y="142"/>
                  </a:cubicBezTo>
                  <a:cubicBezTo>
                    <a:pt x="186" y="137"/>
                    <a:pt x="187" y="134"/>
                    <a:pt x="188" y="130"/>
                  </a:cubicBezTo>
                  <a:cubicBezTo>
                    <a:pt x="190" y="126"/>
                    <a:pt x="191" y="122"/>
                    <a:pt x="194" y="118"/>
                  </a:cubicBezTo>
                  <a:cubicBezTo>
                    <a:pt x="195" y="117"/>
                    <a:pt x="197" y="116"/>
                    <a:pt x="198" y="114"/>
                  </a:cubicBezTo>
                  <a:cubicBezTo>
                    <a:pt x="198" y="113"/>
                    <a:pt x="198" y="113"/>
                    <a:pt x="198" y="112"/>
                  </a:cubicBezTo>
                  <a:cubicBezTo>
                    <a:pt x="199" y="111"/>
                    <a:pt x="200" y="110"/>
                    <a:pt x="200" y="108"/>
                  </a:cubicBezTo>
                  <a:cubicBezTo>
                    <a:pt x="201" y="106"/>
                    <a:pt x="200" y="104"/>
                    <a:pt x="201" y="102"/>
                  </a:cubicBezTo>
                  <a:cubicBezTo>
                    <a:pt x="201" y="101"/>
                    <a:pt x="202" y="100"/>
                    <a:pt x="202" y="99"/>
                  </a:cubicBezTo>
                  <a:cubicBezTo>
                    <a:pt x="203" y="98"/>
                    <a:pt x="201" y="97"/>
                    <a:pt x="202" y="96"/>
                  </a:cubicBezTo>
                  <a:cubicBezTo>
                    <a:pt x="203" y="95"/>
                    <a:pt x="204" y="92"/>
                    <a:pt x="203" y="91"/>
                  </a:cubicBezTo>
                  <a:cubicBezTo>
                    <a:pt x="203" y="89"/>
                    <a:pt x="202" y="88"/>
                    <a:pt x="202" y="87"/>
                  </a:cubicBezTo>
                  <a:cubicBezTo>
                    <a:pt x="201" y="86"/>
                    <a:pt x="201" y="84"/>
                    <a:pt x="201" y="83"/>
                  </a:cubicBezTo>
                  <a:cubicBezTo>
                    <a:pt x="200" y="79"/>
                    <a:pt x="203" y="77"/>
                    <a:pt x="202" y="73"/>
                  </a:cubicBezTo>
                  <a:cubicBezTo>
                    <a:pt x="202" y="74"/>
                    <a:pt x="201" y="76"/>
                    <a:pt x="200" y="76"/>
                  </a:cubicBezTo>
                  <a:cubicBezTo>
                    <a:pt x="198" y="76"/>
                    <a:pt x="197" y="72"/>
                    <a:pt x="196" y="70"/>
                  </a:cubicBezTo>
                  <a:cubicBezTo>
                    <a:pt x="194" y="67"/>
                    <a:pt x="190" y="67"/>
                    <a:pt x="190" y="62"/>
                  </a:cubicBezTo>
                  <a:cubicBezTo>
                    <a:pt x="189" y="60"/>
                    <a:pt x="188" y="60"/>
                    <a:pt x="187" y="59"/>
                  </a:cubicBezTo>
                  <a:cubicBezTo>
                    <a:pt x="185" y="58"/>
                    <a:pt x="185" y="61"/>
                    <a:pt x="184" y="59"/>
                  </a:cubicBezTo>
                  <a:cubicBezTo>
                    <a:pt x="184" y="56"/>
                    <a:pt x="183" y="55"/>
                    <a:pt x="181" y="53"/>
                  </a:cubicBezTo>
                  <a:cubicBezTo>
                    <a:pt x="181" y="53"/>
                    <a:pt x="180" y="52"/>
                    <a:pt x="180" y="51"/>
                  </a:cubicBezTo>
                  <a:cubicBezTo>
                    <a:pt x="179" y="51"/>
                    <a:pt x="180" y="49"/>
                    <a:pt x="180" y="50"/>
                  </a:cubicBezTo>
                  <a:cubicBezTo>
                    <a:pt x="178" y="48"/>
                    <a:pt x="176" y="47"/>
                    <a:pt x="174" y="46"/>
                  </a:cubicBezTo>
                  <a:cubicBezTo>
                    <a:pt x="172" y="44"/>
                    <a:pt x="169" y="45"/>
                    <a:pt x="168" y="43"/>
                  </a:cubicBezTo>
                  <a:cubicBezTo>
                    <a:pt x="166" y="41"/>
                    <a:pt x="167" y="37"/>
                    <a:pt x="166" y="36"/>
                  </a:cubicBezTo>
                  <a:cubicBezTo>
                    <a:pt x="166" y="34"/>
                    <a:pt x="166" y="32"/>
                    <a:pt x="165" y="31"/>
                  </a:cubicBezTo>
                  <a:cubicBezTo>
                    <a:pt x="164" y="30"/>
                    <a:pt x="163" y="30"/>
                    <a:pt x="163" y="28"/>
                  </a:cubicBezTo>
                  <a:cubicBezTo>
                    <a:pt x="163" y="26"/>
                    <a:pt x="163" y="23"/>
                    <a:pt x="161" y="20"/>
                  </a:cubicBezTo>
                  <a:cubicBezTo>
                    <a:pt x="160" y="20"/>
                    <a:pt x="158" y="17"/>
                    <a:pt x="158" y="18"/>
                  </a:cubicBezTo>
                  <a:cubicBezTo>
                    <a:pt x="156" y="18"/>
                    <a:pt x="156" y="19"/>
                    <a:pt x="155" y="17"/>
                  </a:cubicBezTo>
                  <a:cubicBezTo>
                    <a:pt x="153" y="15"/>
                    <a:pt x="154" y="11"/>
                    <a:pt x="152" y="8"/>
                  </a:cubicBezTo>
                  <a:cubicBezTo>
                    <a:pt x="152" y="7"/>
                    <a:pt x="148" y="0"/>
                    <a:pt x="148" y="0"/>
                  </a:cubicBezTo>
                  <a:cubicBezTo>
                    <a:pt x="147" y="0"/>
                    <a:pt x="147" y="2"/>
                    <a:pt x="147" y="3"/>
                  </a:cubicBezTo>
                  <a:cubicBezTo>
                    <a:pt x="147" y="4"/>
                    <a:pt x="146" y="5"/>
                    <a:pt x="145" y="6"/>
                  </a:cubicBezTo>
                  <a:cubicBezTo>
                    <a:pt x="145" y="6"/>
                    <a:pt x="143" y="8"/>
                    <a:pt x="144" y="9"/>
                  </a:cubicBezTo>
                  <a:cubicBezTo>
                    <a:pt x="144" y="9"/>
                    <a:pt x="146" y="9"/>
                    <a:pt x="145" y="10"/>
                  </a:cubicBezTo>
                  <a:cubicBezTo>
                    <a:pt x="144" y="10"/>
                    <a:pt x="143" y="15"/>
                    <a:pt x="143" y="16"/>
                  </a:cubicBezTo>
                  <a:cubicBezTo>
                    <a:pt x="144" y="18"/>
                    <a:pt x="144" y="20"/>
                    <a:pt x="144" y="22"/>
                  </a:cubicBezTo>
                  <a:cubicBezTo>
                    <a:pt x="143" y="26"/>
                    <a:pt x="143" y="36"/>
                    <a:pt x="137" y="36"/>
                  </a:cubicBezTo>
                  <a:cubicBezTo>
                    <a:pt x="133" y="36"/>
                    <a:pt x="133" y="32"/>
                    <a:pt x="130" y="31"/>
                  </a:cubicBezTo>
                  <a:cubicBezTo>
                    <a:pt x="128" y="30"/>
                    <a:pt x="126" y="30"/>
                    <a:pt x="124" y="28"/>
                  </a:cubicBezTo>
                  <a:cubicBezTo>
                    <a:pt x="123" y="27"/>
                    <a:pt x="112" y="21"/>
                    <a:pt x="113" y="20"/>
                  </a:cubicBezTo>
                  <a:cubicBezTo>
                    <a:pt x="113" y="19"/>
                    <a:pt x="114" y="18"/>
                    <a:pt x="115" y="17"/>
                  </a:cubicBezTo>
                  <a:cubicBezTo>
                    <a:pt x="115" y="16"/>
                    <a:pt x="117" y="16"/>
                    <a:pt x="117" y="15"/>
                  </a:cubicBezTo>
                  <a:cubicBezTo>
                    <a:pt x="117" y="15"/>
                    <a:pt x="116" y="14"/>
                    <a:pt x="116" y="13"/>
                  </a:cubicBezTo>
                  <a:cubicBezTo>
                    <a:pt x="117" y="12"/>
                    <a:pt x="117" y="12"/>
                    <a:pt x="118" y="11"/>
                  </a:cubicBezTo>
                  <a:cubicBezTo>
                    <a:pt x="118" y="10"/>
                    <a:pt x="120" y="9"/>
                    <a:pt x="121" y="8"/>
                  </a:cubicBezTo>
                  <a:cubicBezTo>
                    <a:pt x="121" y="7"/>
                    <a:pt x="119" y="5"/>
                    <a:pt x="118" y="6"/>
                  </a:cubicBezTo>
                  <a:cubicBezTo>
                    <a:pt x="118" y="6"/>
                    <a:pt x="117" y="8"/>
                    <a:pt x="117" y="8"/>
                  </a:cubicBezTo>
                  <a:cubicBezTo>
                    <a:pt x="116" y="7"/>
                    <a:pt x="116" y="7"/>
                    <a:pt x="115" y="6"/>
                  </a:cubicBezTo>
                  <a:cubicBezTo>
                    <a:pt x="115" y="5"/>
                    <a:pt x="113" y="7"/>
                    <a:pt x="112" y="7"/>
                  </a:cubicBezTo>
                  <a:cubicBezTo>
                    <a:pt x="111" y="8"/>
                    <a:pt x="110" y="7"/>
                    <a:pt x="109" y="7"/>
                  </a:cubicBezTo>
                  <a:cubicBezTo>
                    <a:pt x="107" y="6"/>
                    <a:pt x="104" y="5"/>
                    <a:pt x="101" y="4"/>
                  </a:cubicBezTo>
                  <a:cubicBezTo>
                    <a:pt x="99" y="4"/>
                    <a:pt x="103" y="5"/>
                    <a:pt x="101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" name="Freeform 404">
              <a:extLst>
                <a:ext uri="{FF2B5EF4-FFF2-40B4-BE49-F238E27FC236}">
                  <a16:creationId xmlns:a16="http://schemas.microsoft.com/office/drawing/2014/main" id="{A3C0EE70-98FB-804A-80F0-783CE96DB4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916" y="3010244"/>
              <a:ext cx="137611" cy="208235"/>
            </a:xfrm>
            <a:custGeom>
              <a:avLst/>
              <a:gdLst>
                <a:gd name="T0" fmla="*/ 7 w 40"/>
                <a:gd name="T1" fmla="*/ 0 h 60"/>
                <a:gd name="T2" fmla="*/ 4 w 40"/>
                <a:gd name="T3" fmla="*/ 3 h 60"/>
                <a:gd name="T4" fmla="*/ 2 w 40"/>
                <a:gd name="T5" fmla="*/ 8 h 60"/>
                <a:gd name="T6" fmla="*/ 5 w 40"/>
                <a:gd name="T7" fmla="*/ 14 h 60"/>
                <a:gd name="T8" fmla="*/ 3 w 40"/>
                <a:gd name="T9" fmla="*/ 18 h 60"/>
                <a:gd name="T10" fmla="*/ 3 w 40"/>
                <a:gd name="T11" fmla="*/ 19 h 60"/>
                <a:gd name="T12" fmla="*/ 2 w 40"/>
                <a:gd name="T13" fmla="*/ 23 h 60"/>
                <a:gd name="T14" fmla="*/ 5 w 40"/>
                <a:gd name="T15" fmla="*/ 23 h 60"/>
                <a:gd name="T16" fmla="*/ 7 w 40"/>
                <a:gd name="T17" fmla="*/ 19 h 60"/>
                <a:gd name="T18" fmla="*/ 7 w 40"/>
                <a:gd name="T19" fmla="*/ 23 h 60"/>
                <a:gd name="T20" fmla="*/ 11 w 40"/>
                <a:gd name="T21" fmla="*/ 27 h 60"/>
                <a:gd name="T22" fmla="*/ 14 w 40"/>
                <a:gd name="T23" fmla="*/ 30 h 60"/>
                <a:gd name="T24" fmla="*/ 16 w 40"/>
                <a:gd name="T25" fmla="*/ 36 h 60"/>
                <a:gd name="T26" fmla="*/ 8 w 40"/>
                <a:gd name="T27" fmla="*/ 39 h 60"/>
                <a:gd name="T28" fmla="*/ 9 w 40"/>
                <a:gd name="T29" fmla="*/ 42 h 60"/>
                <a:gd name="T30" fmla="*/ 5 w 40"/>
                <a:gd name="T31" fmla="*/ 47 h 60"/>
                <a:gd name="T32" fmla="*/ 9 w 40"/>
                <a:gd name="T33" fmla="*/ 48 h 60"/>
                <a:gd name="T34" fmla="*/ 18 w 40"/>
                <a:gd name="T35" fmla="*/ 48 h 60"/>
                <a:gd name="T36" fmla="*/ 10 w 40"/>
                <a:gd name="T37" fmla="*/ 52 h 60"/>
                <a:gd name="T38" fmla="*/ 7 w 40"/>
                <a:gd name="T39" fmla="*/ 55 h 60"/>
                <a:gd name="T40" fmla="*/ 3 w 40"/>
                <a:gd name="T41" fmla="*/ 59 h 60"/>
                <a:gd name="T42" fmla="*/ 5 w 40"/>
                <a:gd name="T43" fmla="*/ 60 h 60"/>
                <a:gd name="T44" fmla="*/ 12 w 40"/>
                <a:gd name="T45" fmla="*/ 57 h 60"/>
                <a:gd name="T46" fmla="*/ 19 w 40"/>
                <a:gd name="T47" fmla="*/ 55 h 60"/>
                <a:gd name="T48" fmla="*/ 27 w 40"/>
                <a:gd name="T49" fmla="*/ 54 h 60"/>
                <a:gd name="T50" fmla="*/ 38 w 40"/>
                <a:gd name="T51" fmla="*/ 51 h 60"/>
                <a:gd name="T52" fmla="*/ 38 w 40"/>
                <a:gd name="T53" fmla="*/ 46 h 60"/>
                <a:gd name="T54" fmla="*/ 32 w 40"/>
                <a:gd name="T55" fmla="*/ 41 h 60"/>
                <a:gd name="T56" fmla="*/ 31 w 40"/>
                <a:gd name="T57" fmla="*/ 36 h 60"/>
                <a:gd name="T58" fmla="*/ 30 w 40"/>
                <a:gd name="T59" fmla="*/ 34 h 60"/>
                <a:gd name="T60" fmla="*/ 23 w 40"/>
                <a:gd name="T61" fmla="*/ 25 h 60"/>
                <a:gd name="T62" fmla="*/ 12 w 40"/>
                <a:gd name="T63" fmla="*/ 18 h 60"/>
                <a:gd name="T64" fmla="*/ 14 w 40"/>
                <a:gd name="T65" fmla="*/ 16 h 60"/>
                <a:gd name="T66" fmla="*/ 21 w 40"/>
                <a:gd name="T67" fmla="*/ 8 h 60"/>
                <a:gd name="T68" fmla="*/ 9 w 40"/>
                <a:gd name="T69" fmla="*/ 7 h 60"/>
                <a:gd name="T70" fmla="*/ 9 w 40"/>
                <a:gd name="T71" fmla="*/ 6 h 60"/>
                <a:gd name="T72" fmla="*/ 15 w 40"/>
                <a:gd name="T7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0" h="60">
                  <a:moveTo>
                    <a:pt x="15" y="0"/>
                  </a:moveTo>
                  <a:cubicBezTo>
                    <a:pt x="12" y="0"/>
                    <a:pt x="10" y="1"/>
                    <a:pt x="7" y="0"/>
                  </a:cubicBezTo>
                  <a:cubicBezTo>
                    <a:pt x="6" y="0"/>
                    <a:pt x="5" y="0"/>
                    <a:pt x="5" y="1"/>
                  </a:cubicBezTo>
                  <a:cubicBezTo>
                    <a:pt x="6" y="3"/>
                    <a:pt x="5" y="2"/>
                    <a:pt x="4" y="3"/>
                  </a:cubicBezTo>
                  <a:cubicBezTo>
                    <a:pt x="5" y="2"/>
                    <a:pt x="5" y="4"/>
                    <a:pt x="5" y="4"/>
                  </a:cubicBezTo>
                  <a:cubicBezTo>
                    <a:pt x="4" y="6"/>
                    <a:pt x="1" y="5"/>
                    <a:pt x="2" y="8"/>
                  </a:cubicBezTo>
                  <a:cubicBezTo>
                    <a:pt x="4" y="10"/>
                    <a:pt x="3" y="11"/>
                    <a:pt x="2" y="13"/>
                  </a:cubicBezTo>
                  <a:cubicBezTo>
                    <a:pt x="2" y="15"/>
                    <a:pt x="4" y="15"/>
                    <a:pt x="5" y="14"/>
                  </a:cubicBezTo>
                  <a:cubicBezTo>
                    <a:pt x="4" y="15"/>
                    <a:pt x="5" y="15"/>
                    <a:pt x="5" y="16"/>
                  </a:cubicBezTo>
                  <a:cubicBezTo>
                    <a:pt x="5" y="15"/>
                    <a:pt x="3" y="18"/>
                    <a:pt x="3" y="18"/>
                  </a:cubicBezTo>
                  <a:cubicBezTo>
                    <a:pt x="2" y="18"/>
                    <a:pt x="0" y="18"/>
                    <a:pt x="0" y="20"/>
                  </a:cubicBezTo>
                  <a:cubicBezTo>
                    <a:pt x="1" y="20"/>
                    <a:pt x="2" y="18"/>
                    <a:pt x="3" y="19"/>
                  </a:cubicBezTo>
                  <a:cubicBezTo>
                    <a:pt x="3" y="20"/>
                    <a:pt x="3" y="21"/>
                    <a:pt x="3" y="21"/>
                  </a:cubicBezTo>
                  <a:cubicBezTo>
                    <a:pt x="2" y="22"/>
                    <a:pt x="2" y="23"/>
                    <a:pt x="2" y="23"/>
                  </a:cubicBezTo>
                  <a:cubicBezTo>
                    <a:pt x="2" y="24"/>
                    <a:pt x="3" y="22"/>
                    <a:pt x="4" y="22"/>
                  </a:cubicBezTo>
                  <a:cubicBezTo>
                    <a:pt x="4" y="21"/>
                    <a:pt x="5" y="23"/>
                    <a:pt x="5" y="23"/>
                  </a:cubicBezTo>
                  <a:cubicBezTo>
                    <a:pt x="6" y="23"/>
                    <a:pt x="5" y="19"/>
                    <a:pt x="4" y="19"/>
                  </a:cubicBezTo>
                  <a:cubicBezTo>
                    <a:pt x="5" y="19"/>
                    <a:pt x="7" y="20"/>
                    <a:pt x="7" y="19"/>
                  </a:cubicBezTo>
                  <a:cubicBezTo>
                    <a:pt x="7" y="19"/>
                    <a:pt x="6" y="20"/>
                    <a:pt x="6" y="20"/>
                  </a:cubicBezTo>
                  <a:cubicBezTo>
                    <a:pt x="6" y="21"/>
                    <a:pt x="7" y="22"/>
                    <a:pt x="7" y="23"/>
                  </a:cubicBezTo>
                  <a:cubicBezTo>
                    <a:pt x="7" y="24"/>
                    <a:pt x="4" y="27"/>
                    <a:pt x="7" y="27"/>
                  </a:cubicBezTo>
                  <a:cubicBezTo>
                    <a:pt x="7" y="27"/>
                    <a:pt x="10" y="27"/>
                    <a:pt x="11" y="27"/>
                  </a:cubicBezTo>
                  <a:cubicBezTo>
                    <a:pt x="12" y="26"/>
                    <a:pt x="15" y="26"/>
                    <a:pt x="15" y="26"/>
                  </a:cubicBezTo>
                  <a:cubicBezTo>
                    <a:pt x="14" y="28"/>
                    <a:pt x="13" y="28"/>
                    <a:pt x="14" y="30"/>
                  </a:cubicBezTo>
                  <a:cubicBezTo>
                    <a:pt x="15" y="33"/>
                    <a:pt x="15" y="31"/>
                    <a:pt x="16" y="32"/>
                  </a:cubicBezTo>
                  <a:cubicBezTo>
                    <a:pt x="16" y="33"/>
                    <a:pt x="15" y="35"/>
                    <a:pt x="16" y="36"/>
                  </a:cubicBezTo>
                  <a:cubicBezTo>
                    <a:pt x="17" y="38"/>
                    <a:pt x="14" y="38"/>
                    <a:pt x="13" y="38"/>
                  </a:cubicBezTo>
                  <a:cubicBezTo>
                    <a:pt x="11" y="39"/>
                    <a:pt x="10" y="37"/>
                    <a:pt x="8" y="39"/>
                  </a:cubicBezTo>
                  <a:cubicBezTo>
                    <a:pt x="7" y="41"/>
                    <a:pt x="12" y="40"/>
                    <a:pt x="11" y="41"/>
                  </a:cubicBezTo>
                  <a:cubicBezTo>
                    <a:pt x="11" y="41"/>
                    <a:pt x="9" y="42"/>
                    <a:pt x="9" y="42"/>
                  </a:cubicBezTo>
                  <a:cubicBezTo>
                    <a:pt x="9" y="43"/>
                    <a:pt x="10" y="43"/>
                    <a:pt x="9" y="44"/>
                  </a:cubicBezTo>
                  <a:cubicBezTo>
                    <a:pt x="8" y="45"/>
                    <a:pt x="7" y="46"/>
                    <a:pt x="5" y="47"/>
                  </a:cubicBezTo>
                  <a:cubicBezTo>
                    <a:pt x="4" y="48"/>
                    <a:pt x="6" y="49"/>
                    <a:pt x="6" y="49"/>
                  </a:cubicBezTo>
                  <a:cubicBezTo>
                    <a:pt x="7" y="49"/>
                    <a:pt x="9" y="48"/>
                    <a:pt x="9" y="48"/>
                  </a:cubicBezTo>
                  <a:cubicBezTo>
                    <a:pt x="9" y="49"/>
                    <a:pt x="12" y="49"/>
                    <a:pt x="13" y="50"/>
                  </a:cubicBezTo>
                  <a:cubicBezTo>
                    <a:pt x="15" y="50"/>
                    <a:pt x="17" y="48"/>
                    <a:pt x="18" y="48"/>
                  </a:cubicBezTo>
                  <a:cubicBezTo>
                    <a:pt x="18" y="48"/>
                    <a:pt x="16" y="53"/>
                    <a:pt x="13" y="52"/>
                  </a:cubicBezTo>
                  <a:cubicBezTo>
                    <a:pt x="12" y="51"/>
                    <a:pt x="11" y="52"/>
                    <a:pt x="10" y="52"/>
                  </a:cubicBezTo>
                  <a:cubicBezTo>
                    <a:pt x="8" y="52"/>
                    <a:pt x="9" y="51"/>
                    <a:pt x="8" y="51"/>
                  </a:cubicBezTo>
                  <a:cubicBezTo>
                    <a:pt x="8" y="51"/>
                    <a:pt x="8" y="54"/>
                    <a:pt x="7" y="55"/>
                  </a:cubicBezTo>
                  <a:cubicBezTo>
                    <a:pt x="7" y="55"/>
                    <a:pt x="6" y="56"/>
                    <a:pt x="5" y="57"/>
                  </a:cubicBezTo>
                  <a:cubicBezTo>
                    <a:pt x="5" y="57"/>
                    <a:pt x="3" y="58"/>
                    <a:pt x="3" y="59"/>
                  </a:cubicBezTo>
                  <a:cubicBezTo>
                    <a:pt x="3" y="59"/>
                    <a:pt x="5" y="59"/>
                    <a:pt x="5" y="59"/>
                  </a:cubicBezTo>
                  <a:cubicBezTo>
                    <a:pt x="5" y="59"/>
                    <a:pt x="4" y="59"/>
                    <a:pt x="5" y="60"/>
                  </a:cubicBezTo>
                  <a:cubicBezTo>
                    <a:pt x="5" y="60"/>
                    <a:pt x="7" y="57"/>
                    <a:pt x="8" y="57"/>
                  </a:cubicBezTo>
                  <a:cubicBezTo>
                    <a:pt x="9" y="57"/>
                    <a:pt x="11" y="58"/>
                    <a:pt x="12" y="57"/>
                  </a:cubicBezTo>
                  <a:cubicBezTo>
                    <a:pt x="14" y="57"/>
                    <a:pt x="13" y="55"/>
                    <a:pt x="15" y="55"/>
                  </a:cubicBezTo>
                  <a:cubicBezTo>
                    <a:pt x="16" y="54"/>
                    <a:pt x="17" y="55"/>
                    <a:pt x="19" y="55"/>
                  </a:cubicBezTo>
                  <a:cubicBezTo>
                    <a:pt x="20" y="56"/>
                    <a:pt x="21" y="54"/>
                    <a:pt x="23" y="55"/>
                  </a:cubicBezTo>
                  <a:cubicBezTo>
                    <a:pt x="24" y="56"/>
                    <a:pt x="26" y="55"/>
                    <a:pt x="27" y="54"/>
                  </a:cubicBezTo>
                  <a:cubicBezTo>
                    <a:pt x="29" y="54"/>
                    <a:pt x="32" y="54"/>
                    <a:pt x="34" y="54"/>
                  </a:cubicBezTo>
                  <a:cubicBezTo>
                    <a:pt x="34" y="54"/>
                    <a:pt x="38" y="51"/>
                    <a:pt x="38" y="51"/>
                  </a:cubicBezTo>
                  <a:cubicBezTo>
                    <a:pt x="37" y="50"/>
                    <a:pt x="33" y="51"/>
                    <a:pt x="33" y="50"/>
                  </a:cubicBezTo>
                  <a:cubicBezTo>
                    <a:pt x="33" y="49"/>
                    <a:pt x="37" y="46"/>
                    <a:pt x="38" y="46"/>
                  </a:cubicBezTo>
                  <a:cubicBezTo>
                    <a:pt x="39" y="44"/>
                    <a:pt x="40" y="40"/>
                    <a:pt x="36" y="40"/>
                  </a:cubicBezTo>
                  <a:cubicBezTo>
                    <a:pt x="35" y="40"/>
                    <a:pt x="33" y="41"/>
                    <a:pt x="32" y="41"/>
                  </a:cubicBezTo>
                  <a:cubicBezTo>
                    <a:pt x="30" y="40"/>
                    <a:pt x="32" y="40"/>
                    <a:pt x="32" y="39"/>
                  </a:cubicBezTo>
                  <a:cubicBezTo>
                    <a:pt x="32" y="38"/>
                    <a:pt x="32" y="37"/>
                    <a:pt x="31" y="36"/>
                  </a:cubicBezTo>
                  <a:cubicBezTo>
                    <a:pt x="31" y="36"/>
                    <a:pt x="27" y="35"/>
                    <a:pt x="28" y="34"/>
                  </a:cubicBezTo>
                  <a:cubicBezTo>
                    <a:pt x="28" y="34"/>
                    <a:pt x="30" y="35"/>
                    <a:pt x="30" y="34"/>
                  </a:cubicBezTo>
                  <a:cubicBezTo>
                    <a:pt x="31" y="33"/>
                    <a:pt x="30" y="32"/>
                    <a:pt x="29" y="31"/>
                  </a:cubicBezTo>
                  <a:cubicBezTo>
                    <a:pt x="26" y="29"/>
                    <a:pt x="25" y="29"/>
                    <a:pt x="23" y="25"/>
                  </a:cubicBezTo>
                  <a:cubicBezTo>
                    <a:pt x="22" y="23"/>
                    <a:pt x="21" y="21"/>
                    <a:pt x="18" y="19"/>
                  </a:cubicBezTo>
                  <a:cubicBezTo>
                    <a:pt x="17" y="18"/>
                    <a:pt x="13" y="20"/>
                    <a:pt x="12" y="18"/>
                  </a:cubicBezTo>
                  <a:cubicBezTo>
                    <a:pt x="12" y="18"/>
                    <a:pt x="18" y="17"/>
                    <a:pt x="17" y="16"/>
                  </a:cubicBezTo>
                  <a:cubicBezTo>
                    <a:pt x="17" y="16"/>
                    <a:pt x="15" y="17"/>
                    <a:pt x="14" y="16"/>
                  </a:cubicBezTo>
                  <a:cubicBezTo>
                    <a:pt x="14" y="16"/>
                    <a:pt x="18" y="15"/>
                    <a:pt x="18" y="15"/>
                  </a:cubicBezTo>
                  <a:cubicBezTo>
                    <a:pt x="19" y="14"/>
                    <a:pt x="22" y="9"/>
                    <a:pt x="21" y="8"/>
                  </a:cubicBezTo>
                  <a:cubicBezTo>
                    <a:pt x="20" y="6"/>
                    <a:pt x="17" y="6"/>
                    <a:pt x="15" y="6"/>
                  </a:cubicBezTo>
                  <a:cubicBezTo>
                    <a:pt x="14" y="7"/>
                    <a:pt x="9" y="7"/>
                    <a:pt x="9" y="7"/>
                  </a:cubicBezTo>
                  <a:cubicBezTo>
                    <a:pt x="9" y="7"/>
                    <a:pt x="11" y="6"/>
                    <a:pt x="11" y="6"/>
                  </a:cubicBezTo>
                  <a:cubicBezTo>
                    <a:pt x="11" y="6"/>
                    <a:pt x="9" y="5"/>
                    <a:pt x="9" y="6"/>
                  </a:cubicBezTo>
                  <a:cubicBezTo>
                    <a:pt x="9" y="5"/>
                    <a:pt x="18" y="1"/>
                    <a:pt x="15" y="0"/>
                  </a:cubicBezTo>
                  <a:cubicBezTo>
                    <a:pt x="14" y="0"/>
                    <a:pt x="17" y="1"/>
                    <a:pt x="1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" name="Freeform 405">
              <a:extLst>
                <a:ext uri="{FF2B5EF4-FFF2-40B4-BE49-F238E27FC236}">
                  <a16:creationId xmlns:a16="http://schemas.microsoft.com/office/drawing/2014/main" id="{7DBD36A2-E777-7F4B-9954-CA40257B98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879" y="2792597"/>
              <a:ext cx="185834" cy="90589"/>
            </a:xfrm>
            <a:custGeom>
              <a:avLst/>
              <a:gdLst>
                <a:gd name="T0" fmla="*/ 53 w 54"/>
                <a:gd name="T1" fmla="*/ 10 h 26"/>
                <a:gd name="T2" fmla="*/ 49 w 54"/>
                <a:gd name="T3" fmla="*/ 9 h 26"/>
                <a:gd name="T4" fmla="*/ 50 w 54"/>
                <a:gd name="T5" fmla="*/ 8 h 26"/>
                <a:gd name="T6" fmla="*/ 48 w 54"/>
                <a:gd name="T7" fmla="*/ 7 h 26"/>
                <a:gd name="T8" fmla="*/ 49 w 54"/>
                <a:gd name="T9" fmla="*/ 6 h 26"/>
                <a:gd name="T10" fmla="*/ 46 w 54"/>
                <a:gd name="T11" fmla="*/ 5 h 26"/>
                <a:gd name="T12" fmla="*/ 48 w 54"/>
                <a:gd name="T13" fmla="*/ 3 h 26"/>
                <a:gd name="T14" fmla="*/ 43 w 54"/>
                <a:gd name="T15" fmla="*/ 3 h 26"/>
                <a:gd name="T16" fmla="*/ 39 w 54"/>
                <a:gd name="T17" fmla="*/ 1 h 26"/>
                <a:gd name="T18" fmla="*/ 39 w 54"/>
                <a:gd name="T19" fmla="*/ 4 h 26"/>
                <a:gd name="T20" fmla="*/ 36 w 54"/>
                <a:gd name="T21" fmla="*/ 5 h 26"/>
                <a:gd name="T22" fmla="*/ 32 w 54"/>
                <a:gd name="T23" fmla="*/ 5 h 26"/>
                <a:gd name="T24" fmla="*/ 32 w 54"/>
                <a:gd name="T25" fmla="*/ 9 h 26"/>
                <a:gd name="T26" fmla="*/ 26 w 54"/>
                <a:gd name="T27" fmla="*/ 5 h 26"/>
                <a:gd name="T28" fmla="*/ 25 w 54"/>
                <a:gd name="T29" fmla="*/ 8 h 26"/>
                <a:gd name="T30" fmla="*/ 21 w 54"/>
                <a:gd name="T31" fmla="*/ 5 h 26"/>
                <a:gd name="T32" fmla="*/ 21 w 54"/>
                <a:gd name="T33" fmla="*/ 9 h 26"/>
                <a:gd name="T34" fmla="*/ 19 w 54"/>
                <a:gd name="T35" fmla="*/ 9 h 26"/>
                <a:gd name="T36" fmla="*/ 17 w 54"/>
                <a:gd name="T37" fmla="*/ 12 h 26"/>
                <a:gd name="T38" fmla="*/ 14 w 54"/>
                <a:gd name="T39" fmla="*/ 8 h 26"/>
                <a:gd name="T40" fmla="*/ 16 w 54"/>
                <a:gd name="T41" fmla="*/ 8 h 26"/>
                <a:gd name="T42" fmla="*/ 14 w 54"/>
                <a:gd name="T43" fmla="*/ 5 h 26"/>
                <a:gd name="T44" fmla="*/ 7 w 54"/>
                <a:gd name="T45" fmla="*/ 2 h 26"/>
                <a:gd name="T46" fmla="*/ 9 w 54"/>
                <a:gd name="T47" fmla="*/ 4 h 26"/>
                <a:gd name="T48" fmla="*/ 8 w 54"/>
                <a:gd name="T49" fmla="*/ 4 h 26"/>
                <a:gd name="T50" fmla="*/ 10 w 54"/>
                <a:gd name="T51" fmla="*/ 8 h 26"/>
                <a:gd name="T52" fmla="*/ 5 w 54"/>
                <a:gd name="T53" fmla="*/ 6 h 26"/>
                <a:gd name="T54" fmla="*/ 3 w 54"/>
                <a:gd name="T55" fmla="*/ 6 h 26"/>
                <a:gd name="T56" fmla="*/ 5 w 54"/>
                <a:gd name="T57" fmla="*/ 7 h 26"/>
                <a:gd name="T58" fmla="*/ 5 w 54"/>
                <a:gd name="T59" fmla="*/ 8 h 26"/>
                <a:gd name="T60" fmla="*/ 2 w 54"/>
                <a:gd name="T61" fmla="*/ 7 h 26"/>
                <a:gd name="T62" fmla="*/ 1 w 54"/>
                <a:gd name="T63" fmla="*/ 9 h 26"/>
                <a:gd name="T64" fmla="*/ 8 w 54"/>
                <a:gd name="T65" fmla="*/ 10 h 26"/>
                <a:gd name="T66" fmla="*/ 13 w 54"/>
                <a:gd name="T67" fmla="*/ 11 h 26"/>
                <a:gd name="T68" fmla="*/ 11 w 54"/>
                <a:gd name="T69" fmla="*/ 12 h 26"/>
                <a:gd name="T70" fmla="*/ 12 w 54"/>
                <a:gd name="T71" fmla="*/ 13 h 26"/>
                <a:gd name="T72" fmla="*/ 8 w 54"/>
                <a:gd name="T73" fmla="*/ 14 h 26"/>
                <a:gd name="T74" fmla="*/ 3 w 54"/>
                <a:gd name="T75" fmla="*/ 15 h 26"/>
                <a:gd name="T76" fmla="*/ 10 w 54"/>
                <a:gd name="T77" fmla="*/ 16 h 26"/>
                <a:gd name="T78" fmla="*/ 12 w 54"/>
                <a:gd name="T79" fmla="*/ 18 h 26"/>
                <a:gd name="T80" fmla="*/ 15 w 54"/>
                <a:gd name="T81" fmla="*/ 17 h 26"/>
                <a:gd name="T82" fmla="*/ 13 w 54"/>
                <a:gd name="T83" fmla="*/ 18 h 26"/>
                <a:gd name="T84" fmla="*/ 15 w 54"/>
                <a:gd name="T85" fmla="*/ 18 h 26"/>
                <a:gd name="T86" fmla="*/ 10 w 54"/>
                <a:gd name="T87" fmla="*/ 23 h 26"/>
                <a:gd name="T88" fmla="*/ 15 w 54"/>
                <a:gd name="T89" fmla="*/ 23 h 26"/>
                <a:gd name="T90" fmla="*/ 21 w 54"/>
                <a:gd name="T91" fmla="*/ 24 h 26"/>
                <a:gd name="T92" fmla="*/ 20 w 54"/>
                <a:gd name="T93" fmla="*/ 24 h 26"/>
                <a:gd name="T94" fmla="*/ 22 w 54"/>
                <a:gd name="T95" fmla="*/ 25 h 26"/>
                <a:gd name="T96" fmla="*/ 29 w 54"/>
                <a:gd name="T97" fmla="*/ 26 h 26"/>
                <a:gd name="T98" fmla="*/ 33 w 54"/>
                <a:gd name="T99" fmla="*/ 25 h 26"/>
                <a:gd name="T100" fmla="*/ 39 w 54"/>
                <a:gd name="T101" fmla="*/ 23 h 26"/>
                <a:gd name="T102" fmla="*/ 46 w 54"/>
                <a:gd name="T103" fmla="*/ 19 h 26"/>
                <a:gd name="T104" fmla="*/ 52 w 54"/>
                <a:gd name="T105" fmla="*/ 16 h 26"/>
                <a:gd name="T106" fmla="*/ 52 w 54"/>
                <a:gd name="T107" fmla="*/ 14 h 26"/>
                <a:gd name="T108" fmla="*/ 54 w 54"/>
                <a:gd name="T109" fmla="*/ 13 h 26"/>
                <a:gd name="T110" fmla="*/ 52 w 54"/>
                <a:gd name="T111" fmla="*/ 12 h 26"/>
                <a:gd name="T112" fmla="*/ 53 w 54"/>
                <a:gd name="T113" fmla="*/ 10 h 26"/>
                <a:gd name="T114" fmla="*/ 53 w 54"/>
                <a:gd name="T115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4" h="26">
                  <a:moveTo>
                    <a:pt x="53" y="10"/>
                  </a:moveTo>
                  <a:cubicBezTo>
                    <a:pt x="53" y="10"/>
                    <a:pt x="49" y="9"/>
                    <a:pt x="49" y="9"/>
                  </a:cubicBezTo>
                  <a:cubicBezTo>
                    <a:pt x="49" y="9"/>
                    <a:pt x="50" y="8"/>
                    <a:pt x="50" y="8"/>
                  </a:cubicBezTo>
                  <a:cubicBezTo>
                    <a:pt x="49" y="8"/>
                    <a:pt x="47" y="8"/>
                    <a:pt x="48" y="7"/>
                  </a:cubicBezTo>
                  <a:cubicBezTo>
                    <a:pt x="48" y="7"/>
                    <a:pt x="49" y="6"/>
                    <a:pt x="49" y="6"/>
                  </a:cubicBezTo>
                  <a:cubicBezTo>
                    <a:pt x="48" y="5"/>
                    <a:pt x="46" y="5"/>
                    <a:pt x="46" y="5"/>
                  </a:cubicBezTo>
                  <a:cubicBezTo>
                    <a:pt x="46" y="4"/>
                    <a:pt x="48" y="3"/>
                    <a:pt x="48" y="3"/>
                  </a:cubicBezTo>
                  <a:cubicBezTo>
                    <a:pt x="48" y="3"/>
                    <a:pt x="44" y="4"/>
                    <a:pt x="43" y="3"/>
                  </a:cubicBezTo>
                  <a:cubicBezTo>
                    <a:pt x="42" y="2"/>
                    <a:pt x="41" y="1"/>
                    <a:pt x="39" y="1"/>
                  </a:cubicBezTo>
                  <a:cubicBezTo>
                    <a:pt x="38" y="1"/>
                    <a:pt x="40" y="3"/>
                    <a:pt x="39" y="4"/>
                  </a:cubicBezTo>
                  <a:cubicBezTo>
                    <a:pt x="38" y="5"/>
                    <a:pt x="37" y="4"/>
                    <a:pt x="36" y="5"/>
                  </a:cubicBezTo>
                  <a:cubicBezTo>
                    <a:pt x="35" y="6"/>
                    <a:pt x="34" y="5"/>
                    <a:pt x="32" y="5"/>
                  </a:cubicBezTo>
                  <a:cubicBezTo>
                    <a:pt x="30" y="4"/>
                    <a:pt x="33" y="8"/>
                    <a:pt x="32" y="9"/>
                  </a:cubicBezTo>
                  <a:cubicBezTo>
                    <a:pt x="32" y="9"/>
                    <a:pt x="28" y="2"/>
                    <a:pt x="26" y="5"/>
                  </a:cubicBezTo>
                  <a:cubicBezTo>
                    <a:pt x="25" y="5"/>
                    <a:pt x="26" y="7"/>
                    <a:pt x="25" y="8"/>
                  </a:cubicBezTo>
                  <a:cubicBezTo>
                    <a:pt x="25" y="9"/>
                    <a:pt x="22" y="5"/>
                    <a:pt x="21" y="5"/>
                  </a:cubicBezTo>
                  <a:cubicBezTo>
                    <a:pt x="20" y="5"/>
                    <a:pt x="23" y="9"/>
                    <a:pt x="21" y="9"/>
                  </a:cubicBezTo>
                  <a:cubicBezTo>
                    <a:pt x="20" y="9"/>
                    <a:pt x="20" y="9"/>
                    <a:pt x="19" y="9"/>
                  </a:cubicBezTo>
                  <a:cubicBezTo>
                    <a:pt x="18" y="9"/>
                    <a:pt x="17" y="11"/>
                    <a:pt x="17" y="12"/>
                  </a:cubicBezTo>
                  <a:cubicBezTo>
                    <a:pt x="17" y="11"/>
                    <a:pt x="14" y="9"/>
                    <a:pt x="14" y="8"/>
                  </a:cubicBezTo>
                  <a:cubicBezTo>
                    <a:pt x="14" y="8"/>
                    <a:pt x="16" y="8"/>
                    <a:pt x="16" y="8"/>
                  </a:cubicBezTo>
                  <a:cubicBezTo>
                    <a:pt x="16" y="7"/>
                    <a:pt x="14" y="5"/>
                    <a:pt x="14" y="5"/>
                  </a:cubicBezTo>
                  <a:cubicBezTo>
                    <a:pt x="13" y="5"/>
                    <a:pt x="8" y="0"/>
                    <a:pt x="7" y="2"/>
                  </a:cubicBezTo>
                  <a:cubicBezTo>
                    <a:pt x="7" y="3"/>
                    <a:pt x="10" y="3"/>
                    <a:pt x="9" y="4"/>
                  </a:cubicBezTo>
                  <a:cubicBezTo>
                    <a:pt x="9" y="4"/>
                    <a:pt x="9" y="4"/>
                    <a:pt x="8" y="4"/>
                  </a:cubicBezTo>
                  <a:cubicBezTo>
                    <a:pt x="10" y="3"/>
                    <a:pt x="11" y="7"/>
                    <a:pt x="10" y="8"/>
                  </a:cubicBezTo>
                  <a:cubicBezTo>
                    <a:pt x="10" y="8"/>
                    <a:pt x="2" y="1"/>
                    <a:pt x="5" y="6"/>
                  </a:cubicBezTo>
                  <a:cubicBezTo>
                    <a:pt x="5" y="6"/>
                    <a:pt x="3" y="6"/>
                    <a:pt x="3" y="6"/>
                  </a:cubicBezTo>
                  <a:cubicBezTo>
                    <a:pt x="3" y="7"/>
                    <a:pt x="5" y="7"/>
                    <a:pt x="5" y="7"/>
                  </a:cubicBezTo>
                  <a:cubicBezTo>
                    <a:pt x="5" y="6"/>
                    <a:pt x="5" y="8"/>
                    <a:pt x="5" y="8"/>
                  </a:cubicBezTo>
                  <a:cubicBezTo>
                    <a:pt x="5" y="8"/>
                    <a:pt x="3" y="7"/>
                    <a:pt x="2" y="7"/>
                  </a:cubicBezTo>
                  <a:cubicBezTo>
                    <a:pt x="3" y="7"/>
                    <a:pt x="0" y="10"/>
                    <a:pt x="1" y="9"/>
                  </a:cubicBezTo>
                  <a:cubicBezTo>
                    <a:pt x="0" y="11"/>
                    <a:pt x="8" y="10"/>
                    <a:pt x="8" y="10"/>
                  </a:cubicBezTo>
                  <a:cubicBezTo>
                    <a:pt x="9" y="10"/>
                    <a:pt x="13" y="11"/>
                    <a:pt x="13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"/>
                    <a:pt x="12" y="13"/>
                    <a:pt x="12" y="13"/>
                  </a:cubicBezTo>
                  <a:cubicBezTo>
                    <a:pt x="11" y="14"/>
                    <a:pt x="9" y="14"/>
                    <a:pt x="8" y="14"/>
                  </a:cubicBezTo>
                  <a:cubicBezTo>
                    <a:pt x="8" y="14"/>
                    <a:pt x="2" y="15"/>
                    <a:pt x="3" y="15"/>
                  </a:cubicBezTo>
                  <a:cubicBezTo>
                    <a:pt x="5" y="16"/>
                    <a:pt x="8" y="15"/>
                    <a:pt x="10" y="16"/>
                  </a:cubicBezTo>
                  <a:cubicBezTo>
                    <a:pt x="11" y="17"/>
                    <a:pt x="11" y="18"/>
                    <a:pt x="12" y="18"/>
                  </a:cubicBezTo>
                  <a:cubicBezTo>
                    <a:pt x="12" y="18"/>
                    <a:pt x="14" y="17"/>
                    <a:pt x="15" y="17"/>
                  </a:cubicBezTo>
                  <a:cubicBezTo>
                    <a:pt x="14" y="17"/>
                    <a:pt x="13" y="18"/>
                    <a:pt x="13" y="18"/>
                  </a:cubicBezTo>
                  <a:cubicBezTo>
                    <a:pt x="13" y="19"/>
                    <a:pt x="15" y="18"/>
                    <a:pt x="15" y="18"/>
                  </a:cubicBezTo>
                  <a:cubicBezTo>
                    <a:pt x="16" y="19"/>
                    <a:pt x="8" y="23"/>
                    <a:pt x="10" y="23"/>
                  </a:cubicBezTo>
                  <a:cubicBezTo>
                    <a:pt x="12" y="24"/>
                    <a:pt x="14" y="23"/>
                    <a:pt x="15" y="23"/>
                  </a:cubicBezTo>
                  <a:cubicBezTo>
                    <a:pt x="17" y="23"/>
                    <a:pt x="19" y="23"/>
                    <a:pt x="21" y="24"/>
                  </a:cubicBezTo>
                  <a:cubicBezTo>
                    <a:pt x="20" y="23"/>
                    <a:pt x="20" y="24"/>
                    <a:pt x="20" y="24"/>
                  </a:cubicBezTo>
                  <a:cubicBezTo>
                    <a:pt x="21" y="25"/>
                    <a:pt x="22" y="25"/>
                    <a:pt x="22" y="25"/>
                  </a:cubicBezTo>
                  <a:cubicBezTo>
                    <a:pt x="24" y="26"/>
                    <a:pt x="27" y="26"/>
                    <a:pt x="29" y="26"/>
                  </a:cubicBezTo>
                  <a:cubicBezTo>
                    <a:pt x="31" y="26"/>
                    <a:pt x="31" y="25"/>
                    <a:pt x="33" y="25"/>
                  </a:cubicBezTo>
                  <a:cubicBezTo>
                    <a:pt x="35" y="24"/>
                    <a:pt x="37" y="24"/>
                    <a:pt x="39" y="23"/>
                  </a:cubicBezTo>
                  <a:cubicBezTo>
                    <a:pt x="42" y="21"/>
                    <a:pt x="43" y="20"/>
                    <a:pt x="46" y="19"/>
                  </a:cubicBezTo>
                  <a:cubicBezTo>
                    <a:pt x="48" y="19"/>
                    <a:pt x="49" y="16"/>
                    <a:pt x="52" y="16"/>
                  </a:cubicBezTo>
                  <a:cubicBezTo>
                    <a:pt x="52" y="15"/>
                    <a:pt x="53" y="15"/>
                    <a:pt x="52" y="14"/>
                  </a:cubicBezTo>
                  <a:cubicBezTo>
                    <a:pt x="51" y="13"/>
                    <a:pt x="53" y="13"/>
                    <a:pt x="54" y="13"/>
                  </a:cubicBezTo>
                  <a:cubicBezTo>
                    <a:pt x="54" y="13"/>
                    <a:pt x="52" y="12"/>
                    <a:pt x="52" y="12"/>
                  </a:cubicBezTo>
                  <a:cubicBezTo>
                    <a:pt x="52" y="11"/>
                    <a:pt x="54" y="10"/>
                    <a:pt x="53" y="10"/>
                  </a:cubicBezTo>
                  <a:cubicBezTo>
                    <a:pt x="51" y="9"/>
                    <a:pt x="54" y="10"/>
                    <a:pt x="53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" name="Freeform 406">
              <a:extLst>
                <a:ext uri="{FF2B5EF4-FFF2-40B4-BE49-F238E27FC236}">
                  <a16:creationId xmlns:a16="http://schemas.microsoft.com/office/drawing/2014/main" id="{0D2E130C-B9A7-BF41-8761-962BCC6946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6542" y="2460832"/>
              <a:ext cx="310508" cy="214118"/>
            </a:xfrm>
            <a:custGeom>
              <a:avLst/>
              <a:gdLst>
                <a:gd name="T0" fmla="*/ 77 w 90"/>
                <a:gd name="T1" fmla="*/ 2 h 62"/>
                <a:gd name="T2" fmla="*/ 66 w 90"/>
                <a:gd name="T3" fmla="*/ 6 h 62"/>
                <a:gd name="T4" fmla="*/ 51 w 90"/>
                <a:gd name="T5" fmla="*/ 8 h 62"/>
                <a:gd name="T6" fmla="*/ 48 w 90"/>
                <a:gd name="T7" fmla="*/ 9 h 62"/>
                <a:gd name="T8" fmla="*/ 39 w 90"/>
                <a:gd name="T9" fmla="*/ 11 h 62"/>
                <a:gd name="T10" fmla="*/ 32 w 90"/>
                <a:gd name="T11" fmla="*/ 14 h 62"/>
                <a:gd name="T12" fmla="*/ 26 w 90"/>
                <a:gd name="T13" fmla="*/ 19 h 62"/>
                <a:gd name="T14" fmla="*/ 26 w 90"/>
                <a:gd name="T15" fmla="*/ 21 h 62"/>
                <a:gd name="T16" fmla="*/ 27 w 90"/>
                <a:gd name="T17" fmla="*/ 23 h 62"/>
                <a:gd name="T18" fmla="*/ 23 w 90"/>
                <a:gd name="T19" fmla="*/ 25 h 62"/>
                <a:gd name="T20" fmla="*/ 21 w 90"/>
                <a:gd name="T21" fmla="*/ 28 h 62"/>
                <a:gd name="T22" fmla="*/ 21 w 90"/>
                <a:gd name="T23" fmla="*/ 29 h 62"/>
                <a:gd name="T24" fmla="*/ 14 w 90"/>
                <a:gd name="T25" fmla="*/ 31 h 62"/>
                <a:gd name="T26" fmla="*/ 19 w 90"/>
                <a:gd name="T27" fmla="*/ 34 h 62"/>
                <a:gd name="T28" fmla="*/ 9 w 90"/>
                <a:gd name="T29" fmla="*/ 38 h 62"/>
                <a:gd name="T30" fmla="*/ 6 w 90"/>
                <a:gd name="T31" fmla="*/ 41 h 62"/>
                <a:gd name="T32" fmla="*/ 5 w 90"/>
                <a:gd name="T33" fmla="*/ 47 h 62"/>
                <a:gd name="T34" fmla="*/ 4 w 90"/>
                <a:gd name="T35" fmla="*/ 53 h 62"/>
                <a:gd name="T36" fmla="*/ 12 w 90"/>
                <a:gd name="T37" fmla="*/ 55 h 62"/>
                <a:gd name="T38" fmla="*/ 12 w 90"/>
                <a:gd name="T39" fmla="*/ 56 h 62"/>
                <a:gd name="T40" fmla="*/ 16 w 90"/>
                <a:gd name="T41" fmla="*/ 62 h 62"/>
                <a:gd name="T42" fmla="*/ 26 w 90"/>
                <a:gd name="T43" fmla="*/ 61 h 62"/>
                <a:gd name="T44" fmla="*/ 26 w 90"/>
                <a:gd name="T45" fmla="*/ 59 h 62"/>
                <a:gd name="T46" fmla="*/ 20 w 90"/>
                <a:gd name="T47" fmla="*/ 48 h 62"/>
                <a:gd name="T48" fmla="*/ 20 w 90"/>
                <a:gd name="T49" fmla="*/ 42 h 62"/>
                <a:gd name="T50" fmla="*/ 22 w 90"/>
                <a:gd name="T51" fmla="*/ 40 h 62"/>
                <a:gd name="T52" fmla="*/ 21 w 90"/>
                <a:gd name="T53" fmla="*/ 36 h 62"/>
                <a:gd name="T54" fmla="*/ 27 w 90"/>
                <a:gd name="T55" fmla="*/ 34 h 62"/>
                <a:gd name="T56" fmla="*/ 27 w 90"/>
                <a:gd name="T57" fmla="*/ 32 h 62"/>
                <a:gd name="T58" fmla="*/ 32 w 90"/>
                <a:gd name="T59" fmla="*/ 31 h 62"/>
                <a:gd name="T60" fmla="*/ 35 w 90"/>
                <a:gd name="T61" fmla="*/ 29 h 62"/>
                <a:gd name="T62" fmla="*/ 35 w 90"/>
                <a:gd name="T63" fmla="*/ 26 h 62"/>
                <a:gd name="T64" fmla="*/ 42 w 90"/>
                <a:gd name="T65" fmla="*/ 24 h 62"/>
                <a:gd name="T66" fmla="*/ 45 w 90"/>
                <a:gd name="T67" fmla="*/ 22 h 62"/>
                <a:gd name="T68" fmla="*/ 58 w 90"/>
                <a:gd name="T69" fmla="*/ 15 h 62"/>
                <a:gd name="T70" fmla="*/ 81 w 90"/>
                <a:gd name="T71" fmla="*/ 8 h 62"/>
                <a:gd name="T72" fmla="*/ 84 w 90"/>
                <a:gd name="T73" fmla="*/ 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0" h="62">
                  <a:moveTo>
                    <a:pt x="84" y="1"/>
                  </a:moveTo>
                  <a:cubicBezTo>
                    <a:pt x="81" y="1"/>
                    <a:pt x="80" y="0"/>
                    <a:pt x="77" y="2"/>
                  </a:cubicBezTo>
                  <a:cubicBezTo>
                    <a:pt x="76" y="2"/>
                    <a:pt x="72" y="3"/>
                    <a:pt x="73" y="4"/>
                  </a:cubicBezTo>
                  <a:cubicBezTo>
                    <a:pt x="72" y="4"/>
                    <a:pt x="68" y="6"/>
                    <a:pt x="66" y="6"/>
                  </a:cubicBezTo>
                  <a:cubicBezTo>
                    <a:pt x="64" y="6"/>
                    <a:pt x="61" y="7"/>
                    <a:pt x="59" y="8"/>
                  </a:cubicBezTo>
                  <a:cubicBezTo>
                    <a:pt x="56" y="8"/>
                    <a:pt x="54" y="8"/>
                    <a:pt x="51" y="8"/>
                  </a:cubicBezTo>
                  <a:cubicBezTo>
                    <a:pt x="51" y="8"/>
                    <a:pt x="45" y="8"/>
                    <a:pt x="46" y="9"/>
                  </a:cubicBezTo>
                  <a:cubicBezTo>
                    <a:pt x="46" y="9"/>
                    <a:pt x="48" y="9"/>
                    <a:pt x="48" y="9"/>
                  </a:cubicBezTo>
                  <a:cubicBezTo>
                    <a:pt x="47" y="10"/>
                    <a:pt x="45" y="10"/>
                    <a:pt x="44" y="11"/>
                  </a:cubicBezTo>
                  <a:cubicBezTo>
                    <a:pt x="43" y="11"/>
                    <a:pt x="41" y="11"/>
                    <a:pt x="39" y="11"/>
                  </a:cubicBezTo>
                  <a:cubicBezTo>
                    <a:pt x="38" y="11"/>
                    <a:pt x="38" y="11"/>
                    <a:pt x="36" y="12"/>
                  </a:cubicBezTo>
                  <a:cubicBezTo>
                    <a:pt x="35" y="15"/>
                    <a:pt x="34" y="14"/>
                    <a:pt x="32" y="14"/>
                  </a:cubicBezTo>
                  <a:cubicBezTo>
                    <a:pt x="30" y="15"/>
                    <a:pt x="31" y="17"/>
                    <a:pt x="28" y="17"/>
                  </a:cubicBezTo>
                  <a:cubicBezTo>
                    <a:pt x="26" y="17"/>
                    <a:pt x="27" y="19"/>
                    <a:pt x="26" y="19"/>
                  </a:cubicBezTo>
                  <a:cubicBezTo>
                    <a:pt x="25" y="20"/>
                    <a:pt x="22" y="18"/>
                    <a:pt x="23" y="19"/>
                  </a:cubicBezTo>
                  <a:cubicBezTo>
                    <a:pt x="23" y="20"/>
                    <a:pt x="26" y="21"/>
                    <a:pt x="26" y="21"/>
                  </a:cubicBezTo>
                  <a:cubicBezTo>
                    <a:pt x="26" y="21"/>
                    <a:pt x="22" y="22"/>
                    <a:pt x="22" y="22"/>
                  </a:cubicBezTo>
                  <a:cubicBezTo>
                    <a:pt x="22" y="23"/>
                    <a:pt x="27" y="23"/>
                    <a:pt x="27" y="23"/>
                  </a:cubicBezTo>
                  <a:cubicBezTo>
                    <a:pt x="27" y="24"/>
                    <a:pt x="20" y="24"/>
                    <a:pt x="21" y="25"/>
                  </a:cubicBezTo>
                  <a:cubicBezTo>
                    <a:pt x="21" y="24"/>
                    <a:pt x="23" y="25"/>
                    <a:pt x="23" y="25"/>
                  </a:cubicBezTo>
                  <a:cubicBezTo>
                    <a:pt x="21" y="26"/>
                    <a:pt x="20" y="25"/>
                    <a:pt x="20" y="26"/>
                  </a:cubicBezTo>
                  <a:cubicBezTo>
                    <a:pt x="19" y="27"/>
                    <a:pt x="21" y="28"/>
                    <a:pt x="21" y="28"/>
                  </a:cubicBezTo>
                  <a:cubicBezTo>
                    <a:pt x="20" y="28"/>
                    <a:pt x="19" y="28"/>
                    <a:pt x="18" y="28"/>
                  </a:cubicBezTo>
                  <a:cubicBezTo>
                    <a:pt x="18" y="28"/>
                    <a:pt x="20" y="29"/>
                    <a:pt x="21" y="29"/>
                  </a:cubicBezTo>
                  <a:cubicBezTo>
                    <a:pt x="19" y="29"/>
                    <a:pt x="18" y="29"/>
                    <a:pt x="17" y="30"/>
                  </a:cubicBezTo>
                  <a:cubicBezTo>
                    <a:pt x="16" y="31"/>
                    <a:pt x="15" y="31"/>
                    <a:pt x="14" y="31"/>
                  </a:cubicBezTo>
                  <a:cubicBezTo>
                    <a:pt x="12" y="32"/>
                    <a:pt x="12" y="33"/>
                    <a:pt x="14" y="33"/>
                  </a:cubicBezTo>
                  <a:cubicBezTo>
                    <a:pt x="15" y="33"/>
                    <a:pt x="18" y="34"/>
                    <a:pt x="19" y="34"/>
                  </a:cubicBezTo>
                  <a:cubicBezTo>
                    <a:pt x="17" y="35"/>
                    <a:pt x="15" y="33"/>
                    <a:pt x="15" y="36"/>
                  </a:cubicBezTo>
                  <a:cubicBezTo>
                    <a:pt x="15" y="37"/>
                    <a:pt x="10" y="37"/>
                    <a:pt x="9" y="38"/>
                  </a:cubicBezTo>
                  <a:cubicBezTo>
                    <a:pt x="8" y="39"/>
                    <a:pt x="9" y="39"/>
                    <a:pt x="9" y="40"/>
                  </a:cubicBezTo>
                  <a:cubicBezTo>
                    <a:pt x="9" y="40"/>
                    <a:pt x="6" y="41"/>
                    <a:pt x="6" y="41"/>
                  </a:cubicBezTo>
                  <a:cubicBezTo>
                    <a:pt x="2" y="42"/>
                    <a:pt x="7" y="42"/>
                    <a:pt x="7" y="43"/>
                  </a:cubicBezTo>
                  <a:cubicBezTo>
                    <a:pt x="8" y="44"/>
                    <a:pt x="5" y="47"/>
                    <a:pt x="5" y="47"/>
                  </a:cubicBezTo>
                  <a:cubicBezTo>
                    <a:pt x="3" y="49"/>
                    <a:pt x="0" y="47"/>
                    <a:pt x="0" y="51"/>
                  </a:cubicBezTo>
                  <a:cubicBezTo>
                    <a:pt x="0" y="55"/>
                    <a:pt x="2" y="53"/>
                    <a:pt x="4" y="53"/>
                  </a:cubicBezTo>
                  <a:cubicBezTo>
                    <a:pt x="6" y="54"/>
                    <a:pt x="7" y="55"/>
                    <a:pt x="9" y="54"/>
                  </a:cubicBezTo>
                  <a:cubicBezTo>
                    <a:pt x="9" y="54"/>
                    <a:pt x="11" y="56"/>
                    <a:pt x="12" y="55"/>
                  </a:cubicBezTo>
                  <a:cubicBezTo>
                    <a:pt x="12" y="55"/>
                    <a:pt x="10" y="55"/>
                    <a:pt x="10" y="56"/>
                  </a:cubicBezTo>
                  <a:cubicBezTo>
                    <a:pt x="11" y="56"/>
                    <a:pt x="12" y="56"/>
                    <a:pt x="12" y="56"/>
                  </a:cubicBezTo>
                  <a:cubicBezTo>
                    <a:pt x="12" y="56"/>
                    <a:pt x="10" y="60"/>
                    <a:pt x="10" y="60"/>
                  </a:cubicBezTo>
                  <a:cubicBezTo>
                    <a:pt x="12" y="61"/>
                    <a:pt x="14" y="61"/>
                    <a:pt x="16" y="62"/>
                  </a:cubicBezTo>
                  <a:cubicBezTo>
                    <a:pt x="19" y="62"/>
                    <a:pt x="20" y="62"/>
                    <a:pt x="23" y="62"/>
                  </a:cubicBezTo>
                  <a:cubicBezTo>
                    <a:pt x="24" y="61"/>
                    <a:pt x="25" y="61"/>
                    <a:pt x="26" y="61"/>
                  </a:cubicBezTo>
                  <a:cubicBezTo>
                    <a:pt x="27" y="62"/>
                    <a:pt x="28" y="62"/>
                    <a:pt x="30" y="62"/>
                  </a:cubicBezTo>
                  <a:cubicBezTo>
                    <a:pt x="31" y="62"/>
                    <a:pt x="27" y="59"/>
                    <a:pt x="26" y="59"/>
                  </a:cubicBezTo>
                  <a:cubicBezTo>
                    <a:pt x="24" y="57"/>
                    <a:pt x="23" y="55"/>
                    <a:pt x="22" y="53"/>
                  </a:cubicBezTo>
                  <a:cubicBezTo>
                    <a:pt x="20" y="51"/>
                    <a:pt x="21" y="50"/>
                    <a:pt x="20" y="48"/>
                  </a:cubicBezTo>
                  <a:cubicBezTo>
                    <a:pt x="19" y="45"/>
                    <a:pt x="18" y="45"/>
                    <a:pt x="20" y="43"/>
                  </a:cubicBezTo>
                  <a:cubicBezTo>
                    <a:pt x="21" y="43"/>
                    <a:pt x="20" y="43"/>
                    <a:pt x="20" y="42"/>
                  </a:cubicBezTo>
                  <a:cubicBezTo>
                    <a:pt x="21" y="41"/>
                    <a:pt x="24" y="42"/>
                    <a:pt x="24" y="41"/>
                  </a:cubicBezTo>
                  <a:cubicBezTo>
                    <a:pt x="24" y="41"/>
                    <a:pt x="22" y="40"/>
                    <a:pt x="22" y="40"/>
                  </a:cubicBezTo>
                  <a:cubicBezTo>
                    <a:pt x="23" y="39"/>
                    <a:pt x="26" y="40"/>
                    <a:pt x="26" y="39"/>
                  </a:cubicBezTo>
                  <a:cubicBezTo>
                    <a:pt x="26" y="38"/>
                    <a:pt x="21" y="37"/>
                    <a:pt x="21" y="36"/>
                  </a:cubicBezTo>
                  <a:cubicBezTo>
                    <a:pt x="21" y="36"/>
                    <a:pt x="29" y="37"/>
                    <a:pt x="29" y="37"/>
                  </a:cubicBezTo>
                  <a:cubicBezTo>
                    <a:pt x="29" y="36"/>
                    <a:pt x="27" y="35"/>
                    <a:pt x="27" y="34"/>
                  </a:cubicBezTo>
                  <a:cubicBezTo>
                    <a:pt x="27" y="33"/>
                    <a:pt x="30" y="35"/>
                    <a:pt x="31" y="34"/>
                  </a:cubicBezTo>
                  <a:cubicBezTo>
                    <a:pt x="31" y="33"/>
                    <a:pt x="27" y="31"/>
                    <a:pt x="27" y="32"/>
                  </a:cubicBezTo>
                  <a:cubicBezTo>
                    <a:pt x="27" y="31"/>
                    <a:pt x="31" y="33"/>
                    <a:pt x="32" y="32"/>
                  </a:cubicBezTo>
                  <a:cubicBezTo>
                    <a:pt x="32" y="32"/>
                    <a:pt x="33" y="31"/>
                    <a:pt x="32" y="31"/>
                  </a:cubicBezTo>
                  <a:cubicBezTo>
                    <a:pt x="32" y="31"/>
                    <a:pt x="30" y="29"/>
                    <a:pt x="30" y="29"/>
                  </a:cubicBezTo>
                  <a:cubicBezTo>
                    <a:pt x="32" y="29"/>
                    <a:pt x="33" y="30"/>
                    <a:pt x="35" y="29"/>
                  </a:cubicBezTo>
                  <a:cubicBezTo>
                    <a:pt x="35" y="28"/>
                    <a:pt x="37" y="27"/>
                    <a:pt x="37" y="27"/>
                  </a:cubicBezTo>
                  <a:cubicBezTo>
                    <a:pt x="37" y="26"/>
                    <a:pt x="35" y="26"/>
                    <a:pt x="35" y="26"/>
                  </a:cubicBezTo>
                  <a:cubicBezTo>
                    <a:pt x="36" y="26"/>
                    <a:pt x="39" y="26"/>
                    <a:pt x="39" y="24"/>
                  </a:cubicBezTo>
                  <a:cubicBezTo>
                    <a:pt x="39" y="22"/>
                    <a:pt x="41" y="25"/>
                    <a:pt x="42" y="24"/>
                  </a:cubicBezTo>
                  <a:cubicBezTo>
                    <a:pt x="42" y="24"/>
                    <a:pt x="41" y="23"/>
                    <a:pt x="41" y="23"/>
                  </a:cubicBezTo>
                  <a:cubicBezTo>
                    <a:pt x="42" y="22"/>
                    <a:pt x="45" y="23"/>
                    <a:pt x="45" y="22"/>
                  </a:cubicBezTo>
                  <a:cubicBezTo>
                    <a:pt x="46" y="21"/>
                    <a:pt x="45" y="20"/>
                    <a:pt x="44" y="20"/>
                  </a:cubicBezTo>
                  <a:cubicBezTo>
                    <a:pt x="49" y="18"/>
                    <a:pt x="53" y="16"/>
                    <a:pt x="58" y="15"/>
                  </a:cubicBezTo>
                  <a:cubicBezTo>
                    <a:pt x="61" y="14"/>
                    <a:pt x="65" y="13"/>
                    <a:pt x="68" y="12"/>
                  </a:cubicBezTo>
                  <a:cubicBezTo>
                    <a:pt x="73" y="11"/>
                    <a:pt x="77" y="10"/>
                    <a:pt x="81" y="8"/>
                  </a:cubicBezTo>
                  <a:cubicBezTo>
                    <a:pt x="83" y="8"/>
                    <a:pt x="86" y="6"/>
                    <a:pt x="88" y="4"/>
                  </a:cubicBezTo>
                  <a:cubicBezTo>
                    <a:pt x="90" y="2"/>
                    <a:pt x="86" y="1"/>
                    <a:pt x="84" y="1"/>
                  </a:cubicBezTo>
                  <a:cubicBezTo>
                    <a:pt x="82" y="1"/>
                    <a:pt x="86" y="1"/>
                    <a:pt x="8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" name="Freeform 407">
              <a:extLst>
                <a:ext uri="{FF2B5EF4-FFF2-40B4-BE49-F238E27FC236}">
                  <a16:creationId xmlns:a16="http://schemas.microsoft.com/office/drawing/2014/main" id="{152D4790-8336-DB4C-83C4-A2D99CA017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807" y="2371420"/>
              <a:ext cx="110560" cy="55294"/>
            </a:xfrm>
            <a:custGeom>
              <a:avLst/>
              <a:gdLst>
                <a:gd name="T0" fmla="*/ 16 w 32"/>
                <a:gd name="T1" fmla="*/ 6 h 16"/>
                <a:gd name="T2" fmla="*/ 19 w 32"/>
                <a:gd name="T3" fmla="*/ 1 h 16"/>
                <a:gd name="T4" fmla="*/ 16 w 32"/>
                <a:gd name="T5" fmla="*/ 0 h 16"/>
                <a:gd name="T6" fmla="*/ 15 w 32"/>
                <a:gd name="T7" fmla="*/ 2 h 16"/>
                <a:gd name="T8" fmla="*/ 10 w 32"/>
                <a:gd name="T9" fmla="*/ 2 h 16"/>
                <a:gd name="T10" fmla="*/ 9 w 32"/>
                <a:gd name="T11" fmla="*/ 4 h 16"/>
                <a:gd name="T12" fmla="*/ 12 w 32"/>
                <a:gd name="T13" fmla="*/ 4 h 16"/>
                <a:gd name="T14" fmla="*/ 10 w 32"/>
                <a:gd name="T15" fmla="*/ 8 h 16"/>
                <a:gd name="T16" fmla="*/ 5 w 32"/>
                <a:gd name="T17" fmla="*/ 10 h 16"/>
                <a:gd name="T18" fmla="*/ 1 w 32"/>
                <a:gd name="T19" fmla="*/ 15 h 16"/>
                <a:gd name="T20" fmla="*/ 8 w 32"/>
                <a:gd name="T21" fmla="*/ 15 h 16"/>
                <a:gd name="T22" fmla="*/ 17 w 32"/>
                <a:gd name="T23" fmla="*/ 14 h 16"/>
                <a:gd name="T24" fmla="*/ 28 w 32"/>
                <a:gd name="T25" fmla="*/ 12 h 16"/>
                <a:gd name="T26" fmla="*/ 29 w 32"/>
                <a:gd name="T27" fmla="*/ 7 h 16"/>
                <a:gd name="T28" fmla="*/ 22 w 32"/>
                <a:gd name="T29" fmla="*/ 3 h 16"/>
                <a:gd name="T30" fmla="*/ 16 w 32"/>
                <a:gd name="T31" fmla="*/ 6 h 16"/>
                <a:gd name="T32" fmla="*/ 16 w 32"/>
                <a:gd name="T33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16">
                  <a:moveTo>
                    <a:pt x="16" y="6"/>
                  </a:moveTo>
                  <a:cubicBezTo>
                    <a:pt x="16" y="6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5" y="2"/>
                    <a:pt x="15" y="2"/>
                  </a:cubicBezTo>
                  <a:cubicBezTo>
                    <a:pt x="13" y="2"/>
                    <a:pt x="12" y="0"/>
                    <a:pt x="10" y="2"/>
                  </a:cubicBezTo>
                  <a:cubicBezTo>
                    <a:pt x="10" y="2"/>
                    <a:pt x="8" y="3"/>
                    <a:pt x="9" y="4"/>
                  </a:cubicBezTo>
                  <a:cubicBezTo>
                    <a:pt x="10" y="4"/>
                    <a:pt x="11" y="5"/>
                    <a:pt x="12" y="4"/>
                  </a:cubicBezTo>
                  <a:cubicBezTo>
                    <a:pt x="10" y="5"/>
                    <a:pt x="5" y="6"/>
                    <a:pt x="10" y="8"/>
                  </a:cubicBezTo>
                  <a:cubicBezTo>
                    <a:pt x="7" y="7"/>
                    <a:pt x="6" y="8"/>
                    <a:pt x="5" y="10"/>
                  </a:cubicBezTo>
                  <a:cubicBezTo>
                    <a:pt x="4" y="11"/>
                    <a:pt x="0" y="15"/>
                    <a:pt x="1" y="15"/>
                  </a:cubicBezTo>
                  <a:cubicBezTo>
                    <a:pt x="3" y="16"/>
                    <a:pt x="6" y="16"/>
                    <a:pt x="8" y="15"/>
                  </a:cubicBezTo>
                  <a:cubicBezTo>
                    <a:pt x="11" y="13"/>
                    <a:pt x="14" y="13"/>
                    <a:pt x="17" y="14"/>
                  </a:cubicBezTo>
                  <a:cubicBezTo>
                    <a:pt x="21" y="14"/>
                    <a:pt x="24" y="13"/>
                    <a:pt x="28" y="12"/>
                  </a:cubicBezTo>
                  <a:cubicBezTo>
                    <a:pt x="30" y="11"/>
                    <a:pt x="32" y="8"/>
                    <a:pt x="29" y="7"/>
                  </a:cubicBezTo>
                  <a:cubicBezTo>
                    <a:pt x="27" y="6"/>
                    <a:pt x="24" y="2"/>
                    <a:pt x="22" y="3"/>
                  </a:cubicBezTo>
                  <a:cubicBezTo>
                    <a:pt x="20" y="3"/>
                    <a:pt x="18" y="6"/>
                    <a:pt x="16" y="6"/>
                  </a:cubicBezTo>
                  <a:cubicBezTo>
                    <a:pt x="15" y="6"/>
                    <a:pt x="17" y="6"/>
                    <a:pt x="16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" name="Freeform 408">
              <a:extLst>
                <a:ext uri="{FF2B5EF4-FFF2-40B4-BE49-F238E27FC236}">
                  <a16:creationId xmlns:a16="http://schemas.microsoft.com/office/drawing/2014/main" id="{26038727-EBA4-1B4B-9C79-F44E29E30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3418" y="2339655"/>
              <a:ext cx="103503" cy="55294"/>
            </a:xfrm>
            <a:custGeom>
              <a:avLst/>
              <a:gdLst>
                <a:gd name="T0" fmla="*/ 26 w 30"/>
                <a:gd name="T1" fmla="*/ 10 h 16"/>
                <a:gd name="T2" fmla="*/ 28 w 30"/>
                <a:gd name="T3" fmla="*/ 7 h 16"/>
                <a:gd name="T4" fmla="*/ 29 w 30"/>
                <a:gd name="T5" fmla="*/ 5 h 16"/>
                <a:gd name="T6" fmla="*/ 26 w 30"/>
                <a:gd name="T7" fmla="*/ 3 h 16"/>
                <a:gd name="T8" fmla="*/ 22 w 30"/>
                <a:gd name="T9" fmla="*/ 3 h 16"/>
                <a:gd name="T10" fmla="*/ 17 w 30"/>
                <a:gd name="T11" fmla="*/ 4 h 16"/>
                <a:gd name="T12" fmla="*/ 18 w 30"/>
                <a:gd name="T13" fmla="*/ 1 h 16"/>
                <a:gd name="T14" fmla="*/ 12 w 30"/>
                <a:gd name="T15" fmla="*/ 1 h 16"/>
                <a:gd name="T16" fmla="*/ 5 w 30"/>
                <a:gd name="T17" fmla="*/ 4 h 16"/>
                <a:gd name="T18" fmla="*/ 7 w 30"/>
                <a:gd name="T19" fmla="*/ 4 h 16"/>
                <a:gd name="T20" fmla="*/ 0 w 30"/>
                <a:gd name="T21" fmla="*/ 8 h 16"/>
                <a:gd name="T22" fmla="*/ 4 w 30"/>
                <a:gd name="T23" fmla="*/ 9 h 16"/>
                <a:gd name="T24" fmla="*/ 7 w 30"/>
                <a:gd name="T25" fmla="*/ 12 h 16"/>
                <a:gd name="T26" fmla="*/ 12 w 30"/>
                <a:gd name="T27" fmla="*/ 13 h 16"/>
                <a:gd name="T28" fmla="*/ 19 w 30"/>
                <a:gd name="T29" fmla="*/ 16 h 16"/>
                <a:gd name="T30" fmla="*/ 28 w 30"/>
                <a:gd name="T31" fmla="*/ 15 h 16"/>
                <a:gd name="T32" fmla="*/ 26 w 30"/>
                <a:gd name="T33" fmla="*/ 10 h 16"/>
                <a:gd name="T34" fmla="*/ 26 w 30"/>
                <a:gd name="T35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16">
                  <a:moveTo>
                    <a:pt x="26" y="10"/>
                  </a:moveTo>
                  <a:cubicBezTo>
                    <a:pt x="29" y="11"/>
                    <a:pt x="27" y="9"/>
                    <a:pt x="28" y="7"/>
                  </a:cubicBezTo>
                  <a:cubicBezTo>
                    <a:pt x="28" y="6"/>
                    <a:pt x="29" y="6"/>
                    <a:pt x="29" y="5"/>
                  </a:cubicBezTo>
                  <a:cubicBezTo>
                    <a:pt x="29" y="4"/>
                    <a:pt x="27" y="3"/>
                    <a:pt x="26" y="3"/>
                  </a:cubicBezTo>
                  <a:cubicBezTo>
                    <a:pt x="25" y="2"/>
                    <a:pt x="23" y="2"/>
                    <a:pt x="22" y="3"/>
                  </a:cubicBezTo>
                  <a:cubicBezTo>
                    <a:pt x="22" y="3"/>
                    <a:pt x="17" y="4"/>
                    <a:pt x="17" y="4"/>
                  </a:cubicBezTo>
                  <a:cubicBezTo>
                    <a:pt x="17" y="4"/>
                    <a:pt x="21" y="2"/>
                    <a:pt x="18" y="1"/>
                  </a:cubicBezTo>
                  <a:cubicBezTo>
                    <a:pt x="16" y="0"/>
                    <a:pt x="14" y="1"/>
                    <a:pt x="12" y="1"/>
                  </a:cubicBezTo>
                  <a:cubicBezTo>
                    <a:pt x="11" y="1"/>
                    <a:pt x="6" y="2"/>
                    <a:pt x="5" y="4"/>
                  </a:cubicBezTo>
                  <a:cubicBezTo>
                    <a:pt x="5" y="4"/>
                    <a:pt x="7" y="4"/>
                    <a:pt x="7" y="4"/>
                  </a:cubicBezTo>
                  <a:cubicBezTo>
                    <a:pt x="7" y="4"/>
                    <a:pt x="0" y="7"/>
                    <a:pt x="0" y="8"/>
                  </a:cubicBezTo>
                  <a:cubicBezTo>
                    <a:pt x="0" y="8"/>
                    <a:pt x="4" y="9"/>
                    <a:pt x="4" y="9"/>
                  </a:cubicBezTo>
                  <a:cubicBezTo>
                    <a:pt x="5" y="9"/>
                    <a:pt x="6" y="11"/>
                    <a:pt x="7" y="12"/>
                  </a:cubicBezTo>
                  <a:cubicBezTo>
                    <a:pt x="9" y="13"/>
                    <a:pt x="10" y="13"/>
                    <a:pt x="12" y="13"/>
                  </a:cubicBezTo>
                  <a:cubicBezTo>
                    <a:pt x="14" y="14"/>
                    <a:pt x="17" y="16"/>
                    <a:pt x="19" y="16"/>
                  </a:cubicBezTo>
                  <a:cubicBezTo>
                    <a:pt x="22" y="16"/>
                    <a:pt x="25" y="16"/>
                    <a:pt x="28" y="15"/>
                  </a:cubicBezTo>
                  <a:cubicBezTo>
                    <a:pt x="30" y="15"/>
                    <a:pt x="26" y="10"/>
                    <a:pt x="26" y="10"/>
                  </a:cubicBezTo>
                  <a:cubicBezTo>
                    <a:pt x="27" y="10"/>
                    <a:pt x="25" y="10"/>
                    <a:pt x="26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" name="Freeform 409">
              <a:extLst>
                <a:ext uri="{FF2B5EF4-FFF2-40B4-BE49-F238E27FC236}">
                  <a16:creationId xmlns:a16="http://schemas.microsoft.com/office/drawing/2014/main" id="{52BCB372-FE19-3547-8E88-A7DE6E74F3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2838" y="2343184"/>
              <a:ext cx="51751" cy="17648"/>
            </a:xfrm>
            <a:custGeom>
              <a:avLst/>
              <a:gdLst>
                <a:gd name="T0" fmla="*/ 9 w 15"/>
                <a:gd name="T1" fmla="*/ 1 h 5"/>
                <a:gd name="T2" fmla="*/ 4 w 15"/>
                <a:gd name="T3" fmla="*/ 1 h 5"/>
                <a:gd name="T4" fmla="*/ 0 w 15"/>
                <a:gd name="T5" fmla="*/ 1 h 5"/>
                <a:gd name="T6" fmla="*/ 1 w 15"/>
                <a:gd name="T7" fmla="*/ 3 h 5"/>
                <a:gd name="T8" fmla="*/ 6 w 15"/>
                <a:gd name="T9" fmla="*/ 5 h 5"/>
                <a:gd name="T10" fmla="*/ 9 w 15"/>
                <a:gd name="T11" fmla="*/ 1 h 5"/>
                <a:gd name="T12" fmla="*/ 9 w 1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5">
                  <a:moveTo>
                    <a:pt x="9" y="1"/>
                  </a:moveTo>
                  <a:cubicBezTo>
                    <a:pt x="8" y="1"/>
                    <a:pt x="6" y="1"/>
                    <a:pt x="4" y="1"/>
                  </a:cubicBezTo>
                  <a:cubicBezTo>
                    <a:pt x="3" y="1"/>
                    <a:pt x="1" y="0"/>
                    <a:pt x="0" y="1"/>
                  </a:cubicBezTo>
                  <a:cubicBezTo>
                    <a:pt x="0" y="1"/>
                    <a:pt x="0" y="3"/>
                    <a:pt x="1" y="3"/>
                  </a:cubicBezTo>
                  <a:cubicBezTo>
                    <a:pt x="3" y="4"/>
                    <a:pt x="4" y="5"/>
                    <a:pt x="6" y="5"/>
                  </a:cubicBezTo>
                  <a:cubicBezTo>
                    <a:pt x="8" y="5"/>
                    <a:pt x="15" y="2"/>
                    <a:pt x="9" y="1"/>
                  </a:cubicBezTo>
                  <a:cubicBezTo>
                    <a:pt x="8" y="1"/>
                    <a:pt x="10" y="2"/>
                    <a:pt x="9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" name="Freeform 410">
              <a:extLst>
                <a:ext uri="{FF2B5EF4-FFF2-40B4-BE49-F238E27FC236}">
                  <a16:creationId xmlns:a16="http://schemas.microsoft.com/office/drawing/2014/main" id="{BD1C88B2-9939-FC46-B5BA-62D8BBA7F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2247" y="2294950"/>
              <a:ext cx="87036" cy="55294"/>
            </a:xfrm>
            <a:custGeom>
              <a:avLst/>
              <a:gdLst>
                <a:gd name="T0" fmla="*/ 7 w 25"/>
                <a:gd name="T1" fmla="*/ 15 h 16"/>
                <a:gd name="T2" fmla="*/ 3 w 25"/>
                <a:gd name="T3" fmla="*/ 13 h 16"/>
                <a:gd name="T4" fmla="*/ 4 w 25"/>
                <a:gd name="T5" fmla="*/ 12 h 16"/>
                <a:gd name="T6" fmla="*/ 0 w 25"/>
                <a:gd name="T7" fmla="*/ 12 h 16"/>
                <a:gd name="T8" fmla="*/ 3 w 25"/>
                <a:gd name="T9" fmla="*/ 11 h 16"/>
                <a:gd name="T10" fmla="*/ 2 w 25"/>
                <a:gd name="T11" fmla="*/ 10 h 16"/>
                <a:gd name="T12" fmla="*/ 6 w 25"/>
                <a:gd name="T13" fmla="*/ 6 h 16"/>
                <a:gd name="T14" fmla="*/ 5 w 25"/>
                <a:gd name="T15" fmla="*/ 6 h 16"/>
                <a:gd name="T16" fmla="*/ 11 w 25"/>
                <a:gd name="T17" fmla="*/ 3 h 16"/>
                <a:gd name="T18" fmla="*/ 18 w 25"/>
                <a:gd name="T19" fmla="*/ 0 h 16"/>
                <a:gd name="T20" fmla="*/ 20 w 25"/>
                <a:gd name="T21" fmla="*/ 4 h 16"/>
                <a:gd name="T22" fmla="*/ 25 w 25"/>
                <a:gd name="T23" fmla="*/ 7 h 16"/>
                <a:gd name="T24" fmla="*/ 21 w 25"/>
                <a:gd name="T25" fmla="*/ 9 h 16"/>
                <a:gd name="T26" fmla="*/ 23 w 25"/>
                <a:gd name="T27" fmla="*/ 12 h 16"/>
                <a:gd name="T28" fmla="*/ 19 w 25"/>
                <a:gd name="T29" fmla="*/ 13 h 16"/>
                <a:gd name="T30" fmla="*/ 7 w 25"/>
                <a:gd name="T31" fmla="*/ 15 h 16"/>
                <a:gd name="T32" fmla="*/ 7 w 25"/>
                <a:gd name="T33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16">
                  <a:moveTo>
                    <a:pt x="7" y="15"/>
                  </a:moveTo>
                  <a:cubicBezTo>
                    <a:pt x="6" y="14"/>
                    <a:pt x="4" y="14"/>
                    <a:pt x="3" y="13"/>
                  </a:cubicBezTo>
                  <a:cubicBezTo>
                    <a:pt x="2" y="12"/>
                    <a:pt x="4" y="12"/>
                    <a:pt x="4" y="12"/>
                  </a:cubicBezTo>
                  <a:cubicBezTo>
                    <a:pt x="4" y="12"/>
                    <a:pt x="0" y="13"/>
                    <a:pt x="0" y="12"/>
                  </a:cubicBezTo>
                  <a:cubicBezTo>
                    <a:pt x="0" y="10"/>
                    <a:pt x="3" y="11"/>
                    <a:pt x="3" y="11"/>
                  </a:cubicBezTo>
                  <a:cubicBezTo>
                    <a:pt x="3" y="10"/>
                    <a:pt x="2" y="10"/>
                    <a:pt x="2" y="10"/>
                  </a:cubicBezTo>
                  <a:cubicBezTo>
                    <a:pt x="2" y="10"/>
                    <a:pt x="7" y="7"/>
                    <a:pt x="6" y="6"/>
                  </a:cubicBezTo>
                  <a:cubicBezTo>
                    <a:pt x="6" y="6"/>
                    <a:pt x="5" y="6"/>
                    <a:pt x="5" y="6"/>
                  </a:cubicBezTo>
                  <a:cubicBezTo>
                    <a:pt x="6" y="4"/>
                    <a:pt x="9" y="4"/>
                    <a:pt x="11" y="3"/>
                  </a:cubicBezTo>
                  <a:cubicBezTo>
                    <a:pt x="13" y="2"/>
                    <a:pt x="16" y="1"/>
                    <a:pt x="18" y="0"/>
                  </a:cubicBezTo>
                  <a:cubicBezTo>
                    <a:pt x="18" y="0"/>
                    <a:pt x="19" y="3"/>
                    <a:pt x="20" y="4"/>
                  </a:cubicBezTo>
                  <a:cubicBezTo>
                    <a:pt x="20" y="4"/>
                    <a:pt x="25" y="6"/>
                    <a:pt x="25" y="7"/>
                  </a:cubicBezTo>
                  <a:cubicBezTo>
                    <a:pt x="25" y="8"/>
                    <a:pt x="20" y="7"/>
                    <a:pt x="21" y="9"/>
                  </a:cubicBezTo>
                  <a:cubicBezTo>
                    <a:pt x="21" y="9"/>
                    <a:pt x="23" y="10"/>
                    <a:pt x="23" y="12"/>
                  </a:cubicBezTo>
                  <a:cubicBezTo>
                    <a:pt x="22" y="12"/>
                    <a:pt x="20" y="12"/>
                    <a:pt x="19" y="13"/>
                  </a:cubicBezTo>
                  <a:cubicBezTo>
                    <a:pt x="16" y="14"/>
                    <a:pt x="10" y="16"/>
                    <a:pt x="7" y="15"/>
                  </a:cubicBezTo>
                  <a:cubicBezTo>
                    <a:pt x="6" y="14"/>
                    <a:pt x="9" y="16"/>
                    <a:pt x="7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" name="Freeform 411">
              <a:extLst>
                <a:ext uri="{FF2B5EF4-FFF2-40B4-BE49-F238E27FC236}">
                  <a16:creationId xmlns:a16="http://schemas.microsoft.com/office/drawing/2014/main" id="{932BE85F-8280-F545-8F86-BFF9D90F99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9657" y="2512596"/>
              <a:ext cx="87036" cy="28235"/>
            </a:xfrm>
            <a:custGeom>
              <a:avLst/>
              <a:gdLst>
                <a:gd name="T0" fmla="*/ 5 w 25"/>
                <a:gd name="T1" fmla="*/ 3 h 8"/>
                <a:gd name="T2" fmla="*/ 3 w 25"/>
                <a:gd name="T3" fmla="*/ 1 h 8"/>
                <a:gd name="T4" fmla="*/ 1 w 25"/>
                <a:gd name="T5" fmla="*/ 2 h 8"/>
                <a:gd name="T6" fmla="*/ 2 w 25"/>
                <a:gd name="T7" fmla="*/ 4 h 8"/>
                <a:gd name="T8" fmla="*/ 5 w 25"/>
                <a:gd name="T9" fmla="*/ 6 h 8"/>
                <a:gd name="T10" fmla="*/ 16 w 25"/>
                <a:gd name="T11" fmla="*/ 8 h 8"/>
                <a:gd name="T12" fmla="*/ 24 w 25"/>
                <a:gd name="T13" fmla="*/ 5 h 8"/>
                <a:gd name="T14" fmla="*/ 23 w 25"/>
                <a:gd name="T15" fmla="*/ 6 h 8"/>
                <a:gd name="T16" fmla="*/ 20 w 25"/>
                <a:gd name="T17" fmla="*/ 4 h 8"/>
                <a:gd name="T18" fmla="*/ 15 w 25"/>
                <a:gd name="T19" fmla="*/ 4 h 8"/>
                <a:gd name="T20" fmla="*/ 10 w 25"/>
                <a:gd name="T21" fmla="*/ 2 h 8"/>
                <a:gd name="T22" fmla="*/ 5 w 25"/>
                <a:gd name="T2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" h="8">
                  <a:moveTo>
                    <a:pt x="5" y="3"/>
                  </a:moveTo>
                  <a:cubicBezTo>
                    <a:pt x="4" y="3"/>
                    <a:pt x="4" y="1"/>
                    <a:pt x="3" y="1"/>
                  </a:cubicBezTo>
                  <a:cubicBezTo>
                    <a:pt x="3" y="0"/>
                    <a:pt x="1" y="2"/>
                    <a:pt x="1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3" y="4"/>
                    <a:pt x="4" y="6"/>
                    <a:pt x="5" y="6"/>
                  </a:cubicBezTo>
                  <a:cubicBezTo>
                    <a:pt x="9" y="7"/>
                    <a:pt x="12" y="8"/>
                    <a:pt x="16" y="8"/>
                  </a:cubicBezTo>
                  <a:cubicBezTo>
                    <a:pt x="17" y="8"/>
                    <a:pt x="25" y="7"/>
                    <a:pt x="24" y="5"/>
                  </a:cubicBezTo>
                  <a:cubicBezTo>
                    <a:pt x="23" y="5"/>
                    <a:pt x="23" y="6"/>
                    <a:pt x="23" y="6"/>
                  </a:cubicBezTo>
                  <a:cubicBezTo>
                    <a:pt x="22" y="6"/>
                    <a:pt x="21" y="5"/>
                    <a:pt x="20" y="4"/>
                  </a:cubicBezTo>
                  <a:cubicBezTo>
                    <a:pt x="19" y="4"/>
                    <a:pt x="17" y="3"/>
                    <a:pt x="15" y="4"/>
                  </a:cubicBezTo>
                  <a:cubicBezTo>
                    <a:pt x="14" y="4"/>
                    <a:pt x="12" y="2"/>
                    <a:pt x="10" y="2"/>
                  </a:cubicBezTo>
                  <a:cubicBezTo>
                    <a:pt x="8" y="2"/>
                    <a:pt x="7" y="3"/>
                    <a:pt x="5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" name="Freeform 412">
              <a:extLst>
                <a:ext uri="{FF2B5EF4-FFF2-40B4-BE49-F238E27FC236}">
                  <a16:creationId xmlns:a16="http://schemas.microsoft.com/office/drawing/2014/main" id="{213D24F5-15D6-8E4F-B4B8-80D63824A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9097" y="2567890"/>
              <a:ext cx="72922" cy="28235"/>
            </a:xfrm>
            <a:custGeom>
              <a:avLst/>
              <a:gdLst>
                <a:gd name="T0" fmla="*/ 2 w 21"/>
                <a:gd name="T1" fmla="*/ 6 h 8"/>
                <a:gd name="T2" fmla="*/ 8 w 21"/>
                <a:gd name="T3" fmla="*/ 6 h 8"/>
                <a:gd name="T4" fmla="*/ 14 w 21"/>
                <a:gd name="T5" fmla="*/ 8 h 8"/>
                <a:gd name="T6" fmla="*/ 19 w 21"/>
                <a:gd name="T7" fmla="*/ 7 h 8"/>
                <a:gd name="T8" fmla="*/ 17 w 21"/>
                <a:gd name="T9" fmla="*/ 4 h 8"/>
                <a:gd name="T10" fmla="*/ 7 w 21"/>
                <a:gd name="T11" fmla="*/ 2 h 8"/>
                <a:gd name="T12" fmla="*/ 4 w 21"/>
                <a:gd name="T13" fmla="*/ 5 h 8"/>
                <a:gd name="T14" fmla="*/ 2 w 21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8">
                  <a:moveTo>
                    <a:pt x="2" y="6"/>
                  </a:moveTo>
                  <a:cubicBezTo>
                    <a:pt x="5" y="6"/>
                    <a:pt x="6" y="6"/>
                    <a:pt x="8" y="6"/>
                  </a:cubicBezTo>
                  <a:cubicBezTo>
                    <a:pt x="10" y="7"/>
                    <a:pt x="12" y="7"/>
                    <a:pt x="14" y="8"/>
                  </a:cubicBezTo>
                  <a:cubicBezTo>
                    <a:pt x="16" y="8"/>
                    <a:pt x="18" y="8"/>
                    <a:pt x="19" y="7"/>
                  </a:cubicBezTo>
                  <a:cubicBezTo>
                    <a:pt x="21" y="6"/>
                    <a:pt x="18" y="5"/>
                    <a:pt x="17" y="4"/>
                  </a:cubicBezTo>
                  <a:cubicBezTo>
                    <a:pt x="14" y="2"/>
                    <a:pt x="11" y="0"/>
                    <a:pt x="7" y="2"/>
                  </a:cubicBezTo>
                  <a:cubicBezTo>
                    <a:pt x="5" y="3"/>
                    <a:pt x="5" y="4"/>
                    <a:pt x="4" y="5"/>
                  </a:cubicBezTo>
                  <a:cubicBezTo>
                    <a:pt x="3" y="5"/>
                    <a:pt x="0" y="6"/>
                    <a:pt x="2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" name="Freeform 413">
              <a:extLst>
                <a:ext uri="{FF2B5EF4-FFF2-40B4-BE49-F238E27FC236}">
                  <a16:creationId xmlns:a16="http://schemas.microsoft.com/office/drawing/2014/main" id="{CC12AE0A-83CF-0A4F-9BA5-BC169C73A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2626" y="2554950"/>
              <a:ext cx="28228" cy="16471"/>
            </a:xfrm>
            <a:custGeom>
              <a:avLst/>
              <a:gdLst>
                <a:gd name="T0" fmla="*/ 3 w 8"/>
                <a:gd name="T1" fmla="*/ 5 h 5"/>
                <a:gd name="T2" fmla="*/ 4 w 8"/>
                <a:gd name="T3" fmla="*/ 1 h 5"/>
                <a:gd name="T4" fmla="*/ 3 w 8"/>
                <a:gd name="T5" fmla="*/ 5 h 5"/>
                <a:gd name="T6" fmla="*/ 3 w 8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5">
                  <a:moveTo>
                    <a:pt x="3" y="5"/>
                  </a:moveTo>
                  <a:cubicBezTo>
                    <a:pt x="0" y="5"/>
                    <a:pt x="1" y="0"/>
                    <a:pt x="4" y="1"/>
                  </a:cubicBezTo>
                  <a:cubicBezTo>
                    <a:pt x="8" y="2"/>
                    <a:pt x="6" y="4"/>
                    <a:pt x="3" y="5"/>
                  </a:cubicBezTo>
                  <a:cubicBezTo>
                    <a:pt x="1" y="5"/>
                    <a:pt x="5" y="5"/>
                    <a:pt x="3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" name="Freeform 414">
              <a:extLst>
                <a:ext uri="{FF2B5EF4-FFF2-40B4-BE49-F238E27FC236}">
                  <a16:creationId xmlns:a16="http://schemas.microsoft.com/office/drawing/2014/main" id="{4F388D4A-964C-3B4B-AFEB-9FF7EFF25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7350" y="2505538"/>
              <a:ext cx="10585" cy="17648"/>
            </a:xfrm>
            <a:custGeom>
              <a:avLst/>
              <a:gdLst>
                <a:gd name="T0" fmla="*/ 1 w 3"/>
                <a:gd name="T1" fmla="*/ 3 h 5"/>
                <a:gd name="T2" fmla="*/ 3 w 3"/>
                <a:gd name="T3" fmla="*/ 1 h 5"/>
                <a:gd name="T4" fmla="*/ 1 w 3"/>
                <a:gd name="T5" fmla="*/ 5 h 5"/>
                <a:gd name="T6" fmla="*/ 1 w 3"/>
                <a:gd name="T7" fmla="*/ 3 h 5"/>
                <a:gd name="T8" fmla="*/ 1 w 3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1" y="3"/>
                  </a:moveTo>
                  <a:cubicBezTo>
                    <a:pt x="0" y="2"/>
                    <a:pt x="2" y="0"/>
                    <a:pt x="3" y="1"/>
                  </a:cubicBezTo>
                  <a:cubicBezTo>
                    <a:pt x="3" y="2"/>
                    <a:pt x="2" y="5"/>
                    <a:pt x="1" y="5"/>
                  </a:cubicBezTo>
                  <a:cubicBezTo>
                    <a:pt x="1" y="5"/>
                    <a:pt x="1" y="3"/>
                    <a:pt x="1" y="3"/>
                  </a:cubicBezTo>
                  <a:cubicBezTo>
                    <a:pt x="0" y="2"/>
                    <a:pt x="1" y="3"/>
                    <a:pt x="1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" name="Freeform 415">
              <a:extLst>
                <a:ext uri="{FF2B5EF4-FFF2-40B4-BE49-F238E27FC236}">
                  <a16:creationId xmlns:a16="http://schemas.microsoft.com/office/drawing/2014/main" id="{C4ABD482-B31B-2444-AF4F-521039726E3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7350" y="2557302"/>
              <a:ext cx="14114" cy="17648"/>
            </a:xfrm>
            <a:custGeom>
              <a:avLst/>
              <a:gdLst>
                <a:gd name="T0" fmla="*/ 4 w 4"/>
                <a:gd name="T1" fmla="*/ 4 h 5"/>
                <a:gd name="T2" fmla="*/ 0 w 4"/>
                <a:gd name="T3" fmla="*/ 1 h 5"/>
                <a:gd name="T4" fmla="*/ 4 w 4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4" y="4"/>
                  </a:moveTo>
                  <a:cubicBezTo>
                    <a:pt x="4" y="3"/>
                    <a:pt x="1" y="0"/>
                    <a:pt x="0" y="1"/>
                  </a:cubicBezTo>
                  <a:cubicBezTo>
                    <a:pt x="0" y="1"/>
                    <a:pt x="3" y="5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" name="Freeform 416">
              <a:extLst>
                <a:ext uri="{FF2B5EF4-FFF2-40B4-BE49-F238E27FC236}">
                  <a16:creationId xmlns:a16="http://schemas.microsoft.com/office/drawing/2014/main" id="{5EA26D87-59BC-F54F-A39B-54791945B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0874" y="2492597"/>
              <a:ext cx="145845" cy="55294"/>
            </a:xfrm>
            <a:custGeom>
              <a:avLst/>
              <a:gdLst>
                <a:gd name="T0" fmla="*/ 34 w 42"/>
                <a:gd name="T1" fmla="*/ 4 h 16"/>
                <a:gd name="T2" fmla="*/ 29 w 42"/>
                <a:gd name="T3" fmla="*/ 3 h 16"/>
                <a:gd name="T4" fmla="*/ 23 w 42"/>
                <a:gd name="T5" fmla="*/ 0 h 16"/>
                <a:gd name="T6" fmla="*/ 22 w 42"/>
                <a:gd name="T7" fmla="*/ 2 h 16"/>
                <a:gd name="T8" fmla="*/ 20 w 42"/>
                <a:gd name="T9" fmla="*/ 6 h 16"/>
                <a:gd name="T10" fmla="*/ 11 w 42"/>
                <a:gd name="T11" fmla="*/ 1 h 16"/>
                <a:gd name="T12" fmla="*/ 4 w 42"/>
                <a:gd name="T13" fmla="*/ 3 h 16"/>
                <a:gd name="T14" fmla="*/ 2 w 42"/>
                <a:gd name="T15" fmla="*/ 6 h 16"/>
                <a:gd name="T16" fmla="*/ 1 w 42"/>
                <a:gd name="T17" fmla="*/ 10 h 16"/>
                <a:gd name="T18" fmla="*/ 9 w 42"/>
                <a:gd name="T19" fmla="*/ 14 h 16"/>
                <a:gd name="T20" fmla="*/ 13 w 42"/>
                <a:gd name="T21" fmla="*/ 15 h 16"/>
                <a:gd name="T22" fmla="*/ 15 w 42"/>
                <a:gd name="T23" fmla="*/ 13 h 16"/>
                <a:gd name="T24" fmla="*/ 16 w 42"/>
                <a:gd name="T25" fmla="*/ 14 h 16"/>
                <a:gd name="T26" fmla="*/ 18 w 42"/>
                <a:gd name="T27" fmla="*/ 14 h 16"/>
                <a:gd name="T28" fmla="*/ 25 w 42"/>
                <a:gd name="T29" fmla="*/ 12 h 16"/>
                <a:gd name="T30" fmla="*/ 28 w 42"/>
                <a:gd name="T31" fmla="*/ 14 h 16"/>
                <a:gd name="T32" fmla="*/ 34 w 42"/>
                <a:gd name="T33" fmla="*/ 13 h 16"/>
                <a:gd name="T34" fmla="*/ 33 w 42"/>
                <a:gd name="T35" fmla="*/ 12 h 16"/>
                <a:gd name="T36" fmla="*/ 37 w 42"/>
                <a:gd name="T37" fmla="*/ 12 h 16"/>
                <a:gd name="T38" fmla="*/ 39 w 42"/>
                <a:gd name="T39" fmla="*/ 11 h 16"/>
                <a:gd name="T40" fmla="*/ 40 w 42"/>
                <a:gd name="T41" fmla="*/ 9 h 16"/>
                <a:gd name="T42" fmla="*/ 39 w 42"/>
                <a:gd name="T43" fmla="*/ 9 h 16"/>
                <a:gd name="T44" fmla="*/ 42 w 42"/>
                <a:gd name="T45" fmla="*/ 6 h 16"/>
                <a:gd name="T46" fmla="*/ 34 w 42"/>
                <a:gd name="T47" fmla="*/ 4 h 16"/>
                <a:gd name="T48" fmla="*/ 34 w 42"/>
                <a:gd name="T4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" h="16">
                  <a:moveTo>
                    <a:pt x="34" y="4"/>
                  </a:moveTo>
                  <a:cubicBezTo>
                    <a:pt x="32" y="3"/>
                    <a:pt x="31" y="4"/>
                    <a:pt x="29" y="3"/>
                  </a:cubicBezTo>
                  <a:cubicBezTo>
                    <a:pt x="29" y="3"/>
                    <a:pt x="24" y="0"/>
                    <a:pt x="23" y="0"/>
                  </a:cubicBezTo>
                  <a:cubicBezTo>
                    <a:pt x="23" y="0"/>
                    <a:pt x="24" y="1"/>
                    <a:pt x="22" y="2"/>
                  </a:cubicBezTo>
                  <a:cubicBezTo>
                    <a:pt x="20" y="2"/>
                    <a:pt x="22" y="5"/>
                    <a:pt x="20" y="6"/>
                  </a:cubicBezTo>
                  <a:cubicBezTo>
                    <a:pt x="19" y="6"/>
                    <a:pt x="12" y="1"/>
                    <a:pt x="11" y="1"/>
                  </a:cubicBezTo>
                  <a:cubicBezTo>
                    <a:pt x="9" y="0"/>
                    <a:pt x="4" y="1"/>
                    <a:pt x="4" y="3"/>
                  </a:cubicBezTo>
                  <a:cubicBezTo>
                    <a:pt x="4" y="5"/>
                    <a:pt x="0" y="4"/>
                    <a:pt x="2" y="6"/>
                  </a:cubicBezTo>
                  <a:cubicBezTo>
                    <a:pt x="3" y="7"/>
                    <a:pt x="0" y="9"/>
                    <a:pt x="1" y="10"/>
                  </a:cubicBezTo>
                  <a:cubicBezTo>
                    <a:pt x="3" y="12"/>
                    <a:pt x="6" y="13"/>
                    <a:pt x="9" y="14"/>
                  </a:cubicBezTo>
                  <a:cubicBezTo>
                    <a:pt x="10" y="15"/>
                    <a:pt x="12" y="16"/>
                    <a:pt x="13" y="15"/>
                  </a:cubicBezTo>
                  <a:cubicBezTo>
                    <a:pt x="14" y="15"/>
                    <a:pt x="14" y="12"/>
                    <a:pt x="15" y="13"/>
                  </a:cubicBezTo>
                  <a:cubicBezTo>
                    <a:pt x="15" y="13"/>
                    <a:pt x="15" y="14"/>
                    <a:pt x="16" y="14"/>
                  </a:cubicBezTo>
                  <a:cubicBezTo>
                    <a:pt x="17" y="14"/>
                    <a:pt x="18" y="14"/>
                    <a:pt x="18" y="14"/>
                  </a:cubicBezTo>
                  <a:cubicBezTo>
                    <a:pt x="20" y="13"/>
                    <a:pt x="22" y="13"/>
                    <a:pt x="25" y="12"/>
                  </a:cubicBezTo>
                  <a:cubicBezTo>
                    <a:pt x="27" y="12"/>
                    <a:pt x="27" y="14"/>
                    <a:pt x="28" y="14"/>
                  </a:cubicBezTo>
                  <a:cubicBezTo>
                    <a:pt x="29" y="14"/>
                    <a:pt x="34" y="13"/>
                    <a:pt x="34" y="13"/>
                  </a:cubicBezTo>
                  <a:cubicBezTo>
                    <a:pt x="34" y="13"/>
                    <a:pt x="33" y="12"/>
                    <a:pt x="33" y="12"/>
                  </a:cubicBezTo>
                  <a:cubicBezTo>
                    <a:pt x="33" y="11"/>
                    <a:pt x="36" y="12"/>
                    <a:pt x="37" y="12"/>
                  </a:cubicBezTo>
                  <a:cubicBezTo>
                    <a:pt x="37" y="12"/>
                    <a:pt x="39" y="12"/>
                    <a:pt x="39" y="11"/>
                  </a:cubicBezTo>
                  <a:cubicBezTo>
                    <a:pt x="39" y="10"/>
                    <a:pt x="40" y="9"/>
                    <a:pt x="40" y="9"/>
                  </a:cubicBezTo>
                  <a:cubicBezTo>
                    <a:pt x="40" y="9"/>
                    <a:pt x="40" y="9"/>
                    <a:pt x="39" y="9"/>
                  </a:cubicBezTo>
                  <a:cubicBezTo>
                    <a:pt x="39" y="8"/>
                    <a:pt x="42" y="7"/>
                    <a:pt x="42" y="6"/>
                  </a:cubicBezTo>
                  <a:cubicBezTo>
                    <a:pt x="41" y="5"/>
                    <a:pt x="36" y="4"/>
                    <a:pt x="34" y="4"/>
                  </a:cubicBezTo>
                  <a:cubicBezTo>
                    <a:pt x="32" y="3"/>
                    <a:pt x="36" y="4"/>
                    <a:pt x="3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" name="Freeform 417">
              <a:extLst>
                <a:ext uri="{FF2B5EF4-FFF2-40B4-BE49-F238E27FC236}">
                  <a16:creationId xmlns:a16="http://schemas.microsoft.com/office/drawing/2014/main" id="{3D74069B-8931-5D4F-BEC6-6CC94997DC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4382" y="2509067"/>
              <a:ext cx="27052" cy="28235"/>
            </a:xfrm>
            <a:custGeom>
              <a:avLst/>
              <a:gdLst>
                <a:gd name="T0" fmla="*/ 7 w 8"/>
                <a:gd name="T1" fmla="*/ 6 h 8"/>
                <a:gd name="T2" fmla="*/ 4 w 8"/>
                <a:gd name="T3" fmla="*/ 0 h 8"/>
                <a:gd name="T4" fmla="*/ 6 w 8"/>
                <a:gd name="T5" fmla="*/ 2 h 8"/>
                <a:gd name="T6" fmla="*/ 7 w 8"/>
                <a:gd name="T7" fmla="*/ 6 h 8"/>
                <a:gd name="T8" fmla="*/ 7 w 8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7" y="6"/>
                  </a:moveTo>
                  <a:cubicBezTo>
                    <a:pt x="6" y="7"/>
                    <a:pt x="0" y="1"/>
                    <a:pt x="4" y="0"/>
                  </a:cubicBezTo>
                  <a:cubicBezTo>
                    <a:pt x="5" y="0"/>
                    <a:pt x="8" y="0"/>
                    <a:pt x="6" y="2"/>
                  </a:cubicBezTo>
                  <a:cubicBezTo>
                    <a:pt x="3" y="4"/>
                    <a:pt x="7" y="4"/>
                    <a:pt x="7" y="6"/>
                  </a:cubicBezTo>
                  <a:cubicBezTo>
                    <a:pt x="6" y="8"/>
                    <a:pt x="7" y="5"/>
                    <a:pt x="7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" name="Freeform 418">
              <a:extLst>
                <a:ext uri="{FF2B5EF4-FFF2-40B4-BE49-F238E27FC236}">
                  <a16:creationId xmlns:a16="http://schemas.microsoft.com/office/drawing/2014/main" id="{55572073-061B-AC49-8D2F-B49F3719E0F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030" y="2696125"/>
              <a:ext cx="37637" cy="21176"/>
            </a:xfrm>
            <a:custGeom>
              <a:avLst/>
              <a:gdLst>
                <a:gd name="T0" fmla="*/ 3 w 11"/>
                <a:gd name="T1" fmla="*/ 4 h 6"/>
                <a:gd name="T2" fmla="*/ 1 w 11"/>
                <a:gd name="T3" fmla="*/ 1 h 6"/>
                <a:gd name="T4" fmla="*/ 6 w 11"/>
                <a:gd name="T5" fmla="*/ 1 h 6"/>
                <a:gd name="T6" fmla="*/ 3 w 11"/>
                <a:gd name="T7" fmla="*/ 4 h 6"/>
                <a:gd name="T8" fmla="*/ 3 w 11"/>
                <a:gd name="T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3" y="4"/>
                  </a:moveTo>
                  <a:cubicBezTo>
                    <a:pt x="1" y="3"/>
                    <a:pt x="0" y="3"/>
                    <a:pt x="1" y="1"/>
                  </a:cubicBezTo>
                  <a:cubicBezTo>
                    <a:pt x="2" y="0"/>
                    <a:pt x="4" y="1"/>
                    <a:pt x="6" y="1"/>
                  </a:cubicBezTo>
                  <a:cubicBezTo>
                    <a:pt x="11" y="2"/>
                    <a:pt x="6" y="6"/>
                    <a:pt x="3" y="4"/>
                  </a:cubicBezTo>
                  <a:cubicBezTo>
                    <a:pt x="2" y="3"/>
                    <a:pt x="4" y="5"/>
                    <a:pt x="3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" name="Freeform 419">
              <a:extLst>
                <a:ext uri="{FF2B5EF4-FFF2-40B4-BE49-F238E27FC236}">
                  <a16:creationId xmlns:a16="http://schemas.microsoft.com/office/drawing/2014/main" id="{8A843DD5-C26A-1E47-A5E4-639705866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3106" y="2999656"/>
              <a:ext cx="21170" cy="17648"/>
            </a:xfrm>
            <a:custGeom>
              <a:avLst/>
              <a:gdLst>
                <a:gd name="T0" fmla="*/ 5 w 6"/>
                <a:gd name="T1" fmla="*/ 2 h 5"/>
                <a:gd name="T2" fmla="*/ 5 w 6"/>
                <a:gd name="T3" fmla="*/ 1 h 5"/>
                <a:gd name="T4" fmla="*/ 2 w 6"/>
                <a:gd name="T5" fmla="*/ 1 h 5"/>
                <a:gd name="T6" fmla="*/ 1 w 6"/>
                <a:gd name="T7" fmla="*/ 3 h 5"/>
                <a:gd name="T8" fmla="*/ 0 w 6"/>
                <a:gd name="T9" fmla="*/ 4 h 5"/>
                <a:gd name="T10" fmla="*/ 5 w 6"/>
                <a:gd name="T11" fmla="*/ 2 h 5"/>
                <a:gd name="T12" fmla="*/ 5 w 6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5" y="2"/>
                  </a:moveTo>
                  <a:cubicBezTo>
                    <a:pt x="6" y="2"/>
                    <a:pt x="5" y="1"/>
                    <a:pt x="5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0" y="2"/>
                    <a:pt x="1" y="3"/>
                  </a:cubicBezTo>
                  <a:cubicBezTo>
                    <a:pt x="1" y="3"/>
                    <a:pt x="0" y="5"/>
                    <a:pt x="0" y="4"/>
                  </a:cubicBezTo>
                  <a:cubicBezTo>
                    <a:pt x="0" y="4"/>
                    <a:pt x="5" y="2"/>
                    <a:pt x="5" y="2"/>
                  </a:cubicBezTo>
                  <a:cubicBezTo>
                    <a:pt x="6" y="2"/>
                    <a:pt x="3" y="3"/>
                    <a:pt x="5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" name="Freeform 420">
              <a:extLst>
                <a:ext uri="{FF2B5EF4-FFF2-40B4-BE49-F238E27FC236}">
                  <a16:creationId xmlns:a16="http://schemas.microsoft.com/office/drawing/2014/main" id="{C1524E80-A76E-AB4C-A404-5FF771BFB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4402" y="3100833"/>
              <a:ext cx="17642" cy="9412"/>
            </a:xfrm>
            <a:custGeom>
              <a:avLst/>
              <a:gdLst>
                <a:gd name="T0" fmla="*/ 3 w 5"/>
                <a:gd name="T1" fmla="*/ 3 h 3"/>
                <a:gd name="T2" fmla="*/ 3 w 5"/>
                <a:gd name="T3" fmla="*/ 0 h 3"/>
                <a:gd name="T4" fmla="*/ 3 w 5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3" y="3"/>
                  </a:moveTo>
                  <a:cubicBezTo>
                    <a:pt x="1" y="3"/>
                    <a:pt x="0" y="1"/>
                    <a:pt x="3" y="0"/>
                  </a:cubicBezTo>
                  <a:cubicBezTo>
                    <a:pt x="5" y="0"/>
                    <a:pt x="4" y="3"/>
                    <a:pt x="3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" name="Freeform 421">
              <a:extLst>
                <a:ext uri="{FF2B5EF4-FFF2-40B4-BE49-F238E27FC236}">
                  <a16:creationId xmlns:a16="http://schemas.microsoft.com/office/drawing/2014/main" id="{C78F9758-A126-6442-9A01-371AEE4CD0D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910" y="3204362"/>
              <a:ext cx="17642" cy="16471"/>
            </a:xfrm>
            <a:custGeom>
              <a:avLst/>
              <a:gdLst>
                <a:gd name="T0" fmla="*/ 5 w 5"/>
                <a:gd name="T1" fmla="*/ 1 h 5"/>
                <a:gd name="T2" fmla="*/ 1 w 5"/>
                <a:gd name="T3" fmla="*/ 5 h 5"/>
                <a:gd name="T4" fmla="*/ 4 w 5"/>
                <a:gd name="T5" fmla="*/ 3 h 5"/>
                <a:gd name="T6" fmla="*/ 5 w 5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5" y="1"/>
                  </a:moveTo>
                  <a:cubicBezTo>
                    <a:pt x="5" y="1"/>
                    <a:pt x="0" y="5"/>
                    <a:pt x="1" y="5"/>
                  </a:cubicBezTo>
                  <a:cubicBezTo>
                    <a:pt x="2" y="5"/>
                    <a:pt x="4" y="3"/>
                    <a:pt x="4" y="3"/>
                  </a:cubicBezTo>
                  <a:cubicBezTo>
                    <a:pt x="5" y="2"/>
                    <a:pt x="5" y="0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" name="Freeform 422">
              <a:extLst>
                <a:ext uri="{FF2B5EF4-FFF2-40B4-BE49-F238E27FC236}">
                  <a16:creationId xmlns:a16="http://schemas.microsoft.com/office/drawing/2014/main" id="{C8E064FD-BCB0-6440-8E84-BA8A7D59F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4325" y="3231420"/>
              <a:ext cx="7057" cy="3529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1" y="1"/>
                    <a:pt x="2" y="0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" name="Freeform 423">
              <a:extLst>
                <a:ext uri="{FF2B5EF4-FFF2-40B4-BE49-F238E27FC236}">
                  <a16:creationId xmlns:a16="http://schemas.microsoft.com/office/drawing/2014/main" id="{501D4DBF-17C1-AC44-B838-F223DF8EC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102" y="3286715"/>
              <a:ext cx="10585" cy="3529"/>
            </a:xfrm>
            <a:custGeom>
              <a:avLst/>
              <a:gdLst>
                <a:gd name="T0" fmla="*/ 2 w 3"/>
                <a:gd name="T1" fmla="*/ 0 h 1"/>
                <a:gd name="T2" fmla="*/ 1 w 3"/>
                <a:gd name="T3" fmla="*/ 1 h 1"/>
                <a:gd name="T4" fmla="*/ 2 w 3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2" y="0"/>
                  </a:moveTo>
                  <a:cubicBezTo>
                    <a:pt x="2" y="0"/>
                    <a:pt x="0" y="1"/>
                    <a:pt x="1" y="1"/>
                  </a:cubicBezTo>
                  <a:cubicBezTo>
                    <a:pt x="1" y="1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" name="Freeform 424">
              <a:extLst>
                <a:ext uri="{FF2B5EF4-FFF2-40B4-BE49-F238E27FC236}">
                  <a16:creationId xmlns:a16="http://schemas.microsoft.com/office/drawing/2014/main" id="{2CAFC388-4020-BD4B-9E71-78B1AA595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4936" y="3304362"/>
              <a:ext cx="24699" cy="14118"/>
            </a:xfrm>
            <a:custGeom>
              <a:avLst/>
              <a:gdLst>
                <a:gd name="T0" fmla="*/ 6 w 7"/>
                <a:gd name="T1" fmla="*/ 0 h 4"/>
                <a:gd name="T2" fmla="*/ 1 w 7"/>
                <a:gd name="T3" fmla="*/ 3 h 4"/>
                <a:gd name="T4" fmla="*/ 6 w 7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6" y="0"/>
                  </a:moveTo>
                  <a:cubicBezTo>
                    <a:pt x="5" y="0"/>
                    <a:pt x="0" y="2"/>
                    <a:pt x="1" y="3"/>
                  </a:cubicBezTo>
                  <a:cubicBezTo>
                    <a:pt x="2" y="4"/>
                    <a:pt x="7" y="0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" name="Freeform 425">
              <a:extLst>
                <a:ext uri="{FF2B5EF4-FFF2-40B4-BE49-F238E27FC236}">
                  <a16:creationId xmlns:a16="http://schemas.microsoft.com/office/drawing/2014/main" id="{F8E3B02D-C15F-CD4B-97E1-7BD8B5D21B5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7884" y="3318480"/>
              <a:ext cx="19994" cy="12942"/>
            </a:xfrm>
            <a:custGeom>
              <a:avLst/>
              <a:gdLst>
                <a:gd name="T0" fmla="*/ 5 w 6"/>
                <a:gd name="T1" fmla="*/ 0 h 4"/>
                <a:gd name="T2" fmla="*/ 1 w 6"/>
                <a:gd name="T3" fmla="*/ 3 h 4"/>
                <a:gd name="T4" fmla="*/ 5 w 6"/>
                <a:gd name="T5" fmla="*/ 0 h 4"/>
                <a:gd name="T6" fmla="*/ 5 w 6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5" y="0"/>
                  </a:moveTo>
                  <a:cubicBezTo>
                    <a:pt x="5" y="0"/>
                    <a:pt x="0" y="2"/>
                    <a:pt x="1" y="3"/>
                  </a:cubicBezTo>
                  <a:cubicBezTo>
                    <a:pt x="2" y="4"/>
                    <a:pt x="5" y="0"/>
                    <a:pt x="5" y="0"/>
                  </a:cubicBezTo>
                  <a:cubicBezTo>
                    <a:pt x="5" y="0"/>
                    <a:pt x="6" y="0"/>
                    <a:pt x="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" name="Freeform 426">
              <a:extLst>
                <a:ext uri="{FF2B5EF4-FFF2-40B4-BE49-F238E27FC236}">
                  <a16:creationId xmlns:a16="http://schemas.microsoft.com/office/drawing/2014/main" id="{230F779D-0103-984F-A7B3-E5B7635339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0242" y="3329067"/>
              <a:ext cx="17642" cy="16471"/>
            </a:xfrm>
            <a:custGeom>
              <a:avLst/>
              <a:gdLst>
                <a:gd name="T0" fmla="*/ 4 w 5"/>
                <a:gd name="T1" fmla="*/ 0 h 5"/>
                <a:gd name="T2" fmla="*/ 0 w 5"/>
                <a:gd name="T3" fmla="*/ 4 h 5"/>
                <a:gd name="T4" fmla="*/ 4 w 5"/>
                <a:gd name="T5" fmla="*/ 0 h 5"/>
                <a:gd name="T6" fmla="*/ 4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4" y="0"/>
                    <a:pt x="0" y="4"/>
                    <a:pt x="0" y="4"/>
                  </a:cubicBezTo>
                  <a:cubicBezTo>
                    <a:pt x="2" y="5"/>
                    <a:pt x="4" y="0"/>
                    <a:pt x="4" y="0"/>
                  </a:cubicBezTo>
                  <a:cubicBezTo>
                    <a:pt x="4" y="0"/>
                    <a:pt x="5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" name="Freeform 427">
              <a:extLst>
                <a:ext uri="{FF2B5EF4-FFF2-40B4-BE49-F238E27FC236}">
                  <a16:creationId xmlns:a16="http://schemas.microsoft.com/office/drawing/2014/main" id="{795EE21C-043A-5649-92BA-C25F267DD5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6713" y="3352597"/>
              <a:ext cx="3528" cy="3529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" name="Freeform 428">
              <a:extLst>
                <a:ext uri="{FF2B5EF4-FFF2-40B4-BE49-F238E27FC236}">
                  <a16:creationId xmlns:a16="http://schemas.microsoft.com/office/drawing/2014/main" id="{49D35014-74C1-2E47-9F6C-4F82953532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9071" y="3338479"/>
              <a:ext cx="17642" cy="14118"/>
            </a:xfrm>
            <a:custGeom>
              <a:avLst/>
              <a:gdLst>
                <a:gd name="T0" fmla="*/ 4 w 5"/>
                <a:gd name="T1" fmla="*/ 1 h 4"/>
                <a:gd name="T2" fmla="*/ 0 w 5"/>
                <a:gd name="T3" fmla="*/ 4 h 4"/>
                <a:gd name="T4" fmla="*/ 4 w 5"/>
                <a:gd name="T5" fmla="*/ 1 h 4"/>
                <a:gd name="T6" fmla="*/ 4 w 5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4" y="1"/>
                  </a:moveTo>
                  <a:cubicBezTo>
                    <a:pt x="2" y="2"/>
                    <a:pt x="0" y="3"/>
                    <a:pt x="0" y="4"/>
                  </a:cubicBezTo>
                  <a:cubicBezTo>
                    <a:pt x="0" y="4"/>
                    <a:pt x="4" y="1"/>
                    <a:pt x="4" y="1"/>
                  </a:cubicBezTo>
                  <a:cubicBezTo>
                    <a:pt x="3" y="1"/>
                    <a:pt x="5" y="0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" name="Freeform 429">
              <a:extLst>
                <a:ext uri="{FF2B5EF4-FFF2-40B4-BE49-F238E27FC236}">
                  <a16:creationId xmlns:a16="http://schemas.microsoft.com/office/drawing/2014/main" id="{61138D30-A24A-4148-8E42-8EECDA23FE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2044" y="3466715"/>
              <a:ext cx="7057" cy="10588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3 h 3"/>
                <a:gd name="T4" fmla="*/ 1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0"/>
                    <a:pt x="0" y="3"/>
                    <a:pt x="1" y="3"/>
                  </a:cubicBezTo>
                  <a:cubicBezTo>
                    <a:pt x="2" y="3"/>
                    <a:pt x="2" y="0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grpSp>
          <p:nvGrpSpPr>
            <p:cNvPr id="37" name="Group 113">
              <a:extLst>
                <a:ext uri="{FF2B5EF4-FFF2-40B4-BE49-F238E27FC236}">
                  <a16:creationId xmlns:a16="http://schemas.microsoft.com/office/drawing/2014/main" id="{8EB4FC69-F533-3C46-8339-61BD1B70F7E8}"/>
                </a:ext>
              </a:extLst>
            </p:cNvPr>
            <p:cNvGrpSpPr/>
            <p:nvPr/>
          </p:nvGrpSpPr>
          <p:grpSpPr>
            <a:xfrm>
              <a:off x="5735005" y="3318480"/>
              <a:ext cx="257589" cy="244709"/>
              <a:chOff x="5961121" y="2686384"/>
              <a:chExt cx="288245" cy="273760"/>
            </a:xfrm>
            <a:solidFill>
              <a:schemeClr val="bg1">
                <a:lumMod val="75000"/>
              </a:schemeClr>
            </a:solidFill>
          </p:grpSpPr>
          <p:sp>
            <p:nvSpPr>
              <p:cNvPr id="402" name="Freeform 430">
                <a:extLst>
                  <a:ext uri="{FF2B5EF4-FFF2-40B4-BE49-F238E27FC236}">
                    <a16:creationId xmlns:a16="http://schemas.microsoft.com/office/drawing/2014/main" id="{0A4D31C9-9AB0-1145-B6A3-4B1F800F9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0914" y="2686384"/>
                <a:ext cx="118452" cy="100026"/>
              </a:xfrm>
              <a:custGeom>
                <a:avLst/>
                <a:gdLst>
                  <a:gd name="T0" fmla="*/ 28 w 31"/>
                  <a:gd name="T1" fmla="*/ 10 h 26"/>
                  <a:gd name="T2" fmla="*/ 29 w 31"/>
                  <a:gd name="T3" fmla="*/ 7 h 26"/>
                  <a:gd name="T4" fmla="*/ 27 w 31"/>
                  <a:gd name="T5" fmla="*/ 10 h 26"/>
                  <a:gd name="T6" fmla="*/ 20 w 31"/>
                  <a:gd name="T7" fmla="*/ 8 h 26"/>
                  <a:gd name="T8" fmla="*/ 11 w 31"/>
                  <a:gd name="T9" fmla="*/ 1 h 26"/>
                  <a:gd name="T10" fmla="*/ 11 w 31"/>
                  <a:gd name="T11" fmla="*/ 5 h 26"/>
                  <a:gd name="T12" fmla="*/ 9 w 31"/>
                  <a:gd name="T13" fmla="*/ 11 h 26"/>
                  <a:gd name="T14" fmla="*/ 7 w 31"/>
                  <a:gd name="T15" fmla="*/ 14 h 26"/>
                  <a:gd name="T16" fmla="*/ 4 w 31"/>
                  <a:gd name="T17" fmla="*/ 14 h 26"/>
                  <a:gd name="T18" fmla="*/ 5 w 31"/>
                  <a:gd name="T19" fmla="*/ 16 h 26"/>
                  <a:gd name="T20" fmla="*/ 1 w 31"/>
                  <a:gd name="T21" fmla="*/ 18 h 26"/>
                  <a:gd name="T22" fmla="*/ 2 w 31"/>
                  <a:gd name="T23" fmla="*/ 23 h 26"/>
                  <a:gd name="T24" fmla="*/ 4 w 31"/>
                  <a:gd name="T25" fmla="*/ 25 h 26"/>
                  <a:gd name="T26" fmla="*/ 6 w 31"/>
                  <a:gd name="T27" fmla="*/ 23 h 26"/>
                  <a:gd name="T28" fmla="*/ 7 w 31"/>
                  <a:gd name="T29" fmla="*/ 23 h 26"/>
                  <a:gd name="T30" fmla="*/ 4 w 31"/>
                  <a:gd name="T31" fmla="*/ 20 h 26"/>
                  <a:gd name="T32" fmla="*/ 7 w 31"/>
                  <a:gd name="T33" fmla="*/ 19 h 26"/>
                  <a:gd name="T34" fmla="*/ 12 w 31"/>
                  <a:gd name="T35" fmla="*/ 18 h 26"/>
                  <a:gd name="T36" fmla="*/ 17 w 31"/>
                  <a:gd name="T37" fmla="*/ 21 h 26"/>
                  <a:gd name="T38" fmla="*/ 21 w 31"/>
                  <a:gd name="T39" fmla="*/ 16 h 26"/>
                  <a:gd name="T40" fmla="*/ 31 w 31"/>
                  <a:gd name="T41" fmla="*/ 14 h 26"/>
                  <a:gd name="T42" fmla="*/ 29 w 31"/>
                  <a:gd name="T43" fmla="*/ 12 h 26"/>
                  <a:gd name="T44" fmla="*/ 28 w 31"/>
                  <a:gd name="T45" fmla="*/ 10 h 26"/>
                  <a:gd name="T46" fmla="*/ 28 w 31"/>
                  <a:gd name="T47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1" h="26">
                    <a:moveTo>
                      <a:pt x="28" y="10"/>
                    </a:moveTo>
                    <a:cubicBezTo>
                      <a:pt x="28" y="10"/>
                      <a:pt x="29" y="8"/>
                      <a:pt x="29" y="7"/>
                    </a:cubicBezTo>
                    <a:cubicBezTo>
                      <a:pt x="29" y="8"/>
                      <a:pt x="27" y="10"/>
                      <a:pt x="27" y="10"/>
                    </a:cubicBezTo>
                    <a:cubicBezTo>
                      <a:pt x="25" y="10"/>
                      <a:pt x="21" y="9"/>
                      <a:pt x="20" y="8"/>
                    </a:cubicBezTo>
                    <a:cubicBezTo>
                      <a:pt x="17" y="7"/>
                      <a:pt x="15" y="2"/>
                      <a:pt x="11" y="1"/>
                    </a:cubicBezTo>
                    <a:cubicBezTo>
                      <a:pt x="9" y="0"/>
                      <a:pt x="10" y="4"/>
                      <a:pt x="11" y="5"/>
                    </a:cubicBezTo>
                    <a:cubicBezTo>
                      <a:pt x="11" y="7"/>
                      <a:pt x="10" y="9"/>
                      <a:pt x="9" y="11"/>
                    </a:cubicBezTo>
                    <a:cubicBezTo>
                      <a:pt x="8" y="12"/>
                      <a:pt x="10" y="15"/>
                      <a:pt x="7" y="14"/>
                    </a:cubicBezTo>
                    <a:cubicBezTo>
                      <a:pt x="7" y="14"/>
                      <a:pt x="5" y="13"/>
                      <a:pt x="4" y="14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5" y="16"/>
                      <a:pt x="2" y="18"/>
                      <a:pt x="1" y="18"/>
                    </a:cubicBezTo>
                    <a:cubicBezTo>
                      <a:pt x="0" y="20"/>
                      <a:pt x="3" y="21"/>
                      <a:pt x="2" y="23"/>
                    </a:cubicBezTo>
                    <a:cubicBezTo>
                      <a:pt x="1" y="24"/>
                      <a:pt x="3" y="26"/>
                      <a:pt x="4" y="25"/>
                    </a:cubicBezTo>
                    <a:cubicBezTo>
                      <a:pt x="5" y="24"/>
                      <a:pt x="5" y="23"/>
                      <a:pt x="6" y="23"/>
                    </a:cubicBezTo>
                    <a:cubicBezTo>
                      <a:pt x="6" y="23"/>
                      <a:pt x="7" y="24"/>
                      <a:pt x="7" y="23"/>
                    </a:cubicBezTo>
                    <a:cubicBezTo>
                      <a:pt x="7" y="22"/>
                      <a:pt x="5" y="21"/>
                      <a:pt x="4" y="20"/>
                    </a:cubicBezTo>
                    <a:cubicBezTo>
                      <a:pt x="3" y="18"/>
                      <a:pt x="7" y="19"/>
                      <a:pt x="7" y="19"/>
                    </a:cubicBezTo>
                    <a:cubicBezTo>
                      <a:pt x="9" y="19"/>
                      <a:pt x="10" y="17"/>
                      <a:pt x="12" y="18"/>
                    </a:cubicBezTo>
                    <a:cubicBezTo>
                      <a:pt x="14" y="19"/>
                      <a:pt x="15" y="20"/>
                      <a:pt x="17" y="21"/>
                    </a:cubicBezTo>
                    <a:cubicBezTo>
                      <a:pt x="20" y="23"/>
                      <a:pt x="19" y="17"/>
                      <a:pt x="21" y="16"/>
                    </a:cubicBezTo>
                    <a:cubicBezTo>
                      <a:pt x="21" y="16"/>
                      <a:pt x="31" y="16"/>
                      <a:pt x="31" y="14"/>
                    </a:cubicBezTo>
                    <a:cubicBezTo>
                      <a:pt x="30" y="13"/>
                      <a:pt x="27" y="15"/>
                      <a:pt x="29" y="12"/>
                    </a:cubicBezTo>
                    <a:cubicBezTo>
                      <a:pt x="30" y="11"/>
                      <a:pt x="27" y="12"/>
                      <a:pt x="28" y="10"/>
                    </a:cubicBezTo>
                    <a:cubicBezTo>
                      <a:pt x="29" y="7"/>
                      <a:pt x="28" y="11"/>
                      <a:pt x="28" y="10"/>
                    </a:cubicBezTo>
                    <a:close/>
                  </a:path>
                </a:pathLst>
              </a:custGeom>
              <a:grpFill/>
              <a:ln w="4763" cap="flat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 Light" charset="0"/>
                  <a:cs typeface="+mn-cs"/>
                </a:endParaRPr>
              </a:p>
            </p:txBody>
          </p:sp>
          <p:sp>
            <p:nvSpPr>
              <p:cNvPr id="403" name="Freeform 431">
                <a:extLst>
                  <a:ext uri="{FF2B5EF4-FFF2-40B4-BE49-F238E27FC236}">
                    <a16:creationId xmlns:a16="http://schemas.microsoft.com/office/drawing/2014/main" id="{47165C6F-2B2A-2B47-BE2A-ECAF0A1547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1121" y="2778517"/>
                <a:ext cx="215847" cy="181627"/>
              </a:xfrm>
              <a:custGeom>
                <a:avLst/>
                <a:gdLst>
                  <a:gd name="T0" fmla="*/ 52 w 56"/>
                  <a:gd name="T1" fmla="*/ 1 h 47"/>
                  <a:gd name="T2" fmla="*/ 51 w 56"/>
                  <a:gd name="T3" fmla="*/ 1 h 47"/>
                  <a:gd name="T4" fmla="*/ 52 w 56"/>
                  <a:gd name="T5" fmla="*/ 3 h 47"/>
                  <a:gd name="T6" fmla="*/ 49 w 56"/>
                  <a:gd name="T7" fmla="*/ 3 h 47"/>
                  <a:gd name="T8" fmla="*/ 47 w 56"/>
                  <a:gd name="T9" fmla="*/ 5 h 47"/>
                  <a:gd name="T10" fmla="*/ 45 w 56"/>
                  <a:gd name="T11" fmla="*/ 6 h 47"/>
                  <a:gd name="T12" fmla="*/ 46 w 56"/>
                  <a:gd name="T13" fmla="*/ 7 h 47"/>
                  <a:gd name="T14" fmla="*/ 46 w 56"/>
                  <a:gd name="T15" fmla="*/ 10 h 47"/>
                  <a:gd name="T16" fmla="*/ 46 w 56"/>
                  <a:gd name="T17" fmla="*/ 13 h 47"/>
                  <a:gd name="T18" fmla="*/ 41 w 56"/>
                  <a:gd name="T19" fmla="*/ 22 h 47"/>
                  <a:gd name="T20" fmla="*/ 36 w 56"/>
                  <a:gd name="T21" fmla="*/ 27 h 47"/>
                  <a:gd name="T22" fmla="*/ 31 w 56"/>
                  <a:gd name="T23" fmla="*/ 27 h 47"/>
                  <a:gd name="T24" fmla="*/ 32 w 56"/>
                  <a:gd name="T25" fmla="*/ 24 h 47"/>
                  <a:gd name="T26" fmla="*/ 30 w 56"/>
                  <a:gd name="T27" fmla="*/ 25 h 47"/>
                  <a:gd name="T28" fmla="*/ 29 w 56"/>
                  <a:gd name="T29" fmla="*/ 27 h 47"/>
                  <a:gd name="T30" fmla="*/ 25 w 56"/>
                  <a:gd name="T31" fmla="*/ 33 h 47"/>
                  <a:gd name="T32" fmla="*/ 25 w 56"/>
                  <a:gd name="T33" fmla="*/ 34 h 47"/>
                  <a:gd name="T34" fmla="*/ 23 w 56"/>
                  <a:gd name="T35" fmla="*/ 36 h 47"/>
                  <a:gd name="T36" fmla="*/ 21 w 56"/>
                  <a:gd name="T37" fmla="*/ 35 h 47"/>
                  <a:gd name="T38" fmla="*/ 17 w 56"/>
                  <a:gd name="T39" fmla="*/ 35 h 47"/>
                  <a:gd name="T40" fmla="*/ 9 w 56"/>
                  <a:gd name="T41" fmla="*/ 36 h 47"/>
                  <a:gd name="T42" fmla="*/ 2 w 56"/>
                  <a:gd name="T43" fmla="*/ 42 h 47"/>
                  <a:gd name="T44" fmla="*/ 1 w 56"/>
                  <a:gd name="T45" fmla="*/ 44 h 47"/>
                  <a:gd name="T46" fmla="*/ 3 w 56"/>
                  <a:gd name="T47" fmla="*/ 43 h 47"/>
                  <a:gd name="T48" fmla="*/ 5 w 56"/>
                  <a:gd name="T49" fmla="*/ 44 h 47"/>
                  <a:gd name="T50" fmla="*/ 22 w 56"/>
                  <a:gd name="T51" fmla="*/ 40 h 47"/>
                  <a:gd name="T52" fmla="*/ 21 w 56"/>
                  <a:gd name="T53" fmla="*/ 43 h 47"/>
                  <a:gd name="T54" fmla="*/ 24 w 56"/>
                  <a:gd name="T55" fmla="*/ 47 h 47"/>
                  <a:gd name="T56" fmla="*/ 27 w 56"/>
                  <a:gd name="T57" fmla="*/ 44 h 47"/>
                  <a:gd name="T58" fmla="*/ 30 w 56"/>
                  <a:gd name="T59" fmla="*/ 43 h 47"/>
                  <a:gd name="T60" fmla="*/ 31 w 56"/>
                  <a:gd name="T61" fmla="*/ 40 h 47"/>
                  <a:gd name="T62" fmla="*/ 38 w 56"/>
                  <a:gd name="T63" fmla="*/ 39 h 47"/>
                  <a:gd name="T64" fmla="*/ 41 w 56"/>
                  <a:gd name="T65" fmla="*/ 40 h 47"/>
                  <a:gd name="T66" fmla="*/ 43 w 56"/>
                  <a:gd name="T67" fmla="*/ 37 h 47"/>
                  <a:gd name="T68" fmla="*/ 45 w 56"/>
                  <a:gd name="T69" fmla="*/ 35 h 47"/>
                  <a:gd name="T70" fmla="*/ 46 w 56"/>
                  <a:gd name="T71" fmla="*/ 38 h 47"/>
                  <a:gd name="T72" fmla="*/ 48 w 56"/>
                  <a:gd name="T73" fmla="*/ 37 h 47"/>
                  <a:gd name="T74" fmla="*/ 49 w 56"/>
                  <a:gd name="T75" fmla="*/ 35 h 47"/>
                  <a:gd name="T76" fmla="*/ 49 w 56"/>
                  <a:gd name="T77" fmla="*/ 32 h 47"/>
                  <a:gd name="T78" fmla="*/ 51 w 56"/>
                  <a:gd name="T79" fmla="*/ 26 h 47"/>
                  <a:gd name="T80" fmla="*/ 51 w 56"/>
                  <a:gd name="T81" fmla="*/ 19 h 47"/>
                  <a:gd name="T82" fmla="*/ 53 w 56"/>
                  <a:gd name="T83" fmla="*/ 19 h 47"/>
                  <a:gd name="T84" fmla="*/ 55 w 56"/>
                  <a:gd name="T85" fmla="*/ 17 h 47"/>
                  <a:gd name="T86" fmla="*/ 55 w 56"/>
                  <a:gd name="T87" fmla="*/ 9 h 47"/>
                  <a:gd name="T88" fmla="*/ 52 w 56"/>
                  <a:gd name="T89" fmla="*/ 1 h 47"/>
                  <a:gd name="T90" fmla="*/ 52 w 56"/>
                  <a:gd name="T91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6" h="47">
                    <a:moveTo>
                      <a:pt x="52" y="1"/>
                    </a:moveTo>
                    <a:cubicBezTo>
                      <a:pt x="51" y="1"/>
                      <a:pt x="51" y="0"/>
                      <a:pt x="51" y="1"/>
                    </a:cubicBezTo>
                    <a:cubicBezTo>
                      <a:pt x="49" y="2"/>
                      <a:pt x="51" y="2"/>
                      <a:pt x="52" y="3"/>
                    </a:cubicBezTo>
                    <a:cubicBezTo>
                      <a:pt x="53" y="4"/>
                      <a:pt x="50" y="5"/>
                      <a:pt x="49" y="3"/>
                    </a:cubicBezTo>
                    <a:cubicBezTo>
                      <a:pt x="48" y="1"/>
                      <a:pt x="47" y="4"/>
                      <a:pt x="47" y="5"/>
                    </a:cubicBezTo>
                    <a:cubicBezTo>
                      <a:pt x="46" y="5"/>
                      <a:pt x="45" y="6"/>
                      <a:pt x="45" y="6"/>
                    </a:cubicBezTo>
                    <a:cubicBezTo>
                      <a:pt x="45" y="8"/>
                      <a:pt x="46" y="7"/>
                      <a:pt x="46" y="7"/>
                    </a:cubicBezTo>
                    <a:cubicBezTo>
                      <a:pt x="46" y="8"/>
                      <a:pt x="46" y="9"/>
                      <a:pt x="46" y="10"/>
                    </a:cubicBezTo>
                    <a:cubicBezTo>
                      <a:pt x="46" y="11"/>
                      <a:pt x="47" y="11"/>
                      <a:pt x="46" y="13"/>
                    </a:cubicBezTo>
                    <a:cubicBezTo>
                      <a:pt x="44" y="16"/>
                      <a:pt x="43" y="19"/>
                      <a:pt x="41" y="22"/>
                    </a:cubicBezTo>
                    <a:cubicBezTo>
                      <a:pt x="40" y="23"/>
                      <a:pt x="37" y="27"/>
                      <a:pt x="36" y="27"/>
                    </a:cubicBezTo>
                    <a:cubicBezTo>
                      <a:pt x="34" y="27"/>
                      <a:pt x="32" y="28"/>
                      <a:pt x="31" y="27"/>
                    </a:cubicBezTo>
                    <a:cubicBezTo>
                      <a:pt x="30" y="26"/>
                      <a:pt x="32" y="25"/>
                      <a:pt x="32" y="24"/>
                    </a:cubicBezTo>
                    <a:cubicBezTo>
                      <a:pt x="33" y="23"/>
                      <a:pt x="30" y="25"/>
                      <a:pt x="30" y="25"/>
                    </a:cubicBezTo>
                    <a:cubicBezTo>
                      <a:pt x="29" y="26"/>
                      <a:pt x="29" y="26"/>
                      <a:pt x="29" y="27"/>
                    </a:cubicBezTo>
                    <a:cubicBezTo>
                      <a:pt x="29" y="30"/>
                      <a:pt x="26" y="31"/>
                      <a:pt x="25" y="33"/>
                    </a:cubicBezTo>
                    <a:cubicBezTo>
                      <a:pt x="25" y="33"/>
                      <a:pt x="25" y="34"/>
                      <a:pt x="25" y="34"/>
                    </a:cubicBezTo>
                    <a:cubicBezTo>
                      <a:pt x="25" y="35"/>
                      <a:pt x="23" y="36"/>
                      <a:pt x="23" y="36"/>
                    </a:cubicBezTo>
                    <a:cubicBezTo>
                      <a:pt x="22" y="36"/>
                      <a:pt x="23" y="35"/>
                      <a:pt x="21" y="35"/>
                    </a:cubicBezTo>
                    <a:cubicBezTo>
                      <a:pt x="20" y="35"/>
                      <a:pt x="19" y="35"/>
                      <a:pt x="17" y="35"/>
                    </a:cubicBezTo>
                    <a:cubicBezTo>
                      <a:pt x="14" y="36"/>
                      <a:pt x="12" y="35"/>
                      <a:pt x="9" y="36"/>
                    </a:cubicBezTo>
                    <a:cubicBezTo>
                      <a:pt x="7" y="38"/>
                      <a:pt x="4" y="40"/>
                      <a:pt x="2" y="42"/>
                    </a:cubicBezTo>
                    <a:cubicBezTo>
                      <a:pt x="0" y="42"/>
                      <a:pt x="0" y="45"/>
                      <a:pt x="1" y="44"/>
                    </a:cubicBezTo>
                    <a:cubicBezTo>
                      <a:pt x="2" y="44"/>
                      <a:pt x="2" y="43"/>
                      <a:pt x="3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10" y="43"/>
                      <a:pt x="17" y="39"/>
                      <a:pt x="22" y="40"/>
                    </a:cubicBezTo>
                    <a:cubicBezTo>
                      <a:pt x="23" y="41"/>
                      <a:pt x="21" y="43"/>
                      <a:pt x="21" y="43"/>
                    </a:cubicBezTo>
                    <a:cubicBezTo>
                      <a:pt x="22" y="44"/>
                      <a:pt x="23" y="47"/>
                      <a:pt x="24" y="47"/>
                    </a:cubicBezTo>
                    <a:cubicBezTo>
                      <a:pt x="25" y="46"/>
                      <a:pt x="26" y="45"/>
                      <a:pt x="27" y="44"/>
                    </a:cubicBezTo>
                    <a:cubicBezTo>
                      <a:pt x="28" y="42"/>
                      <a:pt x="28" y="43"/>
                      <a:pt x="30" y="43"/>
                    </a:cubicBezTo>
                    <a:cubicBezTo>
                      <a:pt x="29" y="43"/>
                      <a:pt x="28" y="35"/>
                      <a:pt x="31" y="40"/>
                    </a:cubicBezTo>
                    <a:cubicBezTo>
                      <a:pt x="32" y="42"/>
                      <a:pt x="37" y="40"/>
                      <a:pt x="38" y="39"/>
                    </a:cubicBezTo>
                    <a:cubicBezTo>
                      <a:pt x="40" y="36"/>
                      <a:pt x="40" y="42"/>
                      <a:pt x="41" y="40"/>
                    </a:cubicBezTo>
                    <a:cubicBezTo>
                      <a:pt x="41" y="39"/>
                      <a:pt x="42" y="37"/>
                      <a:pt x="43" y="37"/>
                    </a:cubicBezTo>
                    <a:cubicBezTo>
                      <a:pt x="44" y="36"/>
                      <a:pt x="44" y="37"/>
                      <a:pt x="45" y="35"/>
                    </a:cubicBezTo>
                    <a:cubicBezTo>
                      <a:pt x="45" y="35"/>
                      <a:pt x="45" y="39"/>
                      <a:pt x="46" y="38"/>
                    </a:cubicBezTo>
                    <a:cubicBezTo>
                      <a:pt x="46" y="38"/>
                      <a:pt x="47" y="38"/>
                      <a:pt x="48" y="37"/>
                    </a:cubicBezTo>
                    <a:cubicBezTo>
                      <a:pt x="49" y="37"/>
                      <a:pt x="48" y="36"/>
                      <a:pt x="49" y="35"/>
                    </a:cubicBezTo>
                    <a:cubicBezTo>
                      <a:pt x="51" y="34"/>
                      <a:pt x="51" y="34"/>
                      <a:pt x="49" y="32"/>
                    </a:cubicBezTo>
                    <a:cubicBezTo>
                      <a:pt x="48" y="31"/>
                      <a:pt x="51" y="28"/>
                      <a:pt x="51" y="26"/>
                    </a:cubicBezTo>
                    <a:cubicBezTo>
                      <a:pt x="52" y="24"/>
                      <a:pt x="50" y="21"/>
                      <a:pt x="51" y="19"/>
                    </a:cubicBezTo>
                    <a:cubicBezTo>
                      <a:pt x="52" y="18"/>
                      <a:pt x="52" y="19"/>
                      <a:pt x="53" y="19"/>
                    </a:cubicBezTo>
                    <a:cubicBezTo>
                      <a:pt x="54" y="19"/>
                      <a:pt x="55" y="17"/>
                      <a:pt x="55" y="17"/>
                    </a:cubicBezTo>
                    <a:cubicBezTo>
                      <a:pt x="56" y="14"/>
                      <a:pt x="56" y="11"/>
                      <a:pt x="55" y="9"/>
                    </a:cubicBezTo>
                    <a:cubicBezTo>
                      <a:pt x="55" y="8"/>
                      <a:pt x="52" y="1"/>
                      <a:pt x="52" y="1"/>
                    </a:cubicBezTo>
                    <a:cubicBezTo>
                      <a:pt x="52" y="1"/>
                      <a:pt x="52" y="1"/>
                      <a:pt x="52" y="1"/>
                    </a:cubicBezTo>
                    <a:close/>
                  </a:path>
                </a:pathLst>
              </a:custGeom>
              <a:grpFill/>
              <a:ln w="4763" cap="flat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Poppins Light" charset="0"/>
                  <a:cs typeface="+mn-cs"/>
                </a:endParaRPr>
              </a:p>
            </p:txBody>
          </p:sp>
        </p:grpSp>
        <p:sp>
          <p:nvSpPr>
            <p:cNvPr id="38" name="Freeform 432">
              <a:extLst>
                <a:ext uri="{FF2B5EF4-FFF2-40B4-BE49-F238E27FC236}">
                  <a16:creationId xmlns:a16="http://schemas.microsoft.com/office/drawing/2014/main" id="{5A574EB7-A6FC-7348-A593-B6B84AF3C2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9707" y="3543185"/>
              <a:ext cx="7057" cy="9412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1 h 3"/>
                <a:gd name="T4" fmla="*/ 2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2" y="0"/>
                    <a:pt x="0" y="1"/>
                    <a:pt x="0" y="1"/>
                  </a:cubicBezTo>
                  <a:cubicBezTo>
                    <a:pt x="1" y="3"/>
                    <a:pt x="2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" name="Freeform 433">
              <a:extLst>
                <a:ext uri="{FF2B5EF4-FFF2-40B4-BE49-F238E27FC236}">
                  <a16:creationId xmlns:a16="http://schemas.microsoft.com/office/drawing/2014/main" id="{3D13257A-BE72-9A45-920C-79EDF3AB03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8542" y="3543185"/>
              <a:ext cx="44694" cy="34117"/>
            </a:xfrm>
            <a:custGeom>
              <a:avLst/>
              <a:gdLst>
                <a:gd name="T0" fmla="*/ 11 w 13"/>
                <a:gd name="T1" fmla="*/ 2 h 10"/>
                <a:gd name="T2" fmla="*/ 7 w 13"/>
                <a:gd name="T3" fmla="*/ 2 h 10"/>
                <a:gd name="T4" fmla="*/ 5 w 13"/>
                <a:gd name="T5" fmla="*/ 3 h 10"/>
                <a:gd name="T6" fmla="*/ 3 w 13"/>
                <a:gd name="T7" fmla="*/ 4 h 10"/>
                <a:gd name="T8" fmla="*/ 0 w 13"/>
                <a:gd name="T9" fmla="*/ 6 h 10"/>
                <a:gd name="T10" fmla="*/ 3 w 13"/>
                <a:gd name="T11" fmla="*/ 9 h 10"/>
                <a:gd name="T12" fmla="*/ 6 w 13"/>
                <a:gd name="T13" fmla="*/ 6 h 10"/>
                <a:gd name="T14" fmla="*/ 10 w 13"/>
                <a:gd name="T15" fmla="*/ 6 h 10"/>
                <a:gd name="T16" fmla="*/ 11 w 13"/>
                <a:gd name="T17" fmla="*/ 2 h 10"/>
                <a:gd name="T18" fmla="*/ 11 w 13"/>
                <a:gd name="T1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0">
                  <a:moveTo>
                    <a:pt x="11" y="2"/>
                  </a:moveTo>
                  <a:cubicBezTo>
                    <a:pt x="9" y="2"/>
                    <a:pt x="9" y="0"/>
                    <a:pt x="7" y="2"/>
                  </a:cubicBezTo>
                  <a:cubicBezTo>
                    <a:pt x="6" y="2"/>
                    <a:pt x="5" y="4"/>
                    <a:pt x="5" y="3"/>
                  </a:cubicBezTo>
                  <a:cubicBezTo>
                    <a:pt x="4" y="2"/>
                    <a:pt x="3" y="4"/>
                    <a:pt x="3" y="4"/>
                  </a:cubicBezTo>
                  <a:cubicBezTo>
                    <a:pt x="2" y="6"/>
                    <a:pt x="1" y="5"/>
                    <a:pt x="0" y="6"/>
                  </a:cubicBezTo>
                  <a:cubicBezTo>
                    <a:pt x="0" y="5"/>
                    <a:pt x="2" y="9"/>
                    <a:pt x="3" y="9"/>
                  </a:cubicBezTo>
                  <a:cubicBezTo>
                    <a:pt x="3" y="10"/>
                    <a:pt x="5" y="6"/>
                    <a:pt x="6" y="6"/>
                  </a:cubicBezTo>
                  <a:cubicBezTo>
                    <a:pt x="7" y="6"/>
                    <a:pt x="9" y="7"/>
                    <a:pt x="10" y="6"/>
                  </a:cubicBezTo>
                  <a:cubicBezTo>
                    <a:pt x="11" y="6"/>
                    <a:pt x="13" y="3"/>
                    <a:pt x="11" y="2"/>
                  </a:cubicBezTo>
                  <a:cubicBezTo>
                    <a:pt x="10" y="2"/>
                    <a:pt x="11" y="2"/>
                    <a:pt x="1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0" name="Freeform 434">
              <a:extLst>
                <a:ext uri="{FF2B5EF4-FFF2-40B4-BE49-F238E27FC236}">
                  <a16:creationId xmlns:a16="http://schemas.microsoft.com/office/drawing/2014/main" id="{D2F7F682-CC8A-D64A-B034-7E65A1BA93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847" y="3556127"/>
              <a:ext cx="37637" cy="55294"/>
            </a:xfrm>
            <a:custGeom>
              <a:avLst/>
              <a:gdLst>
                <a:gd name="T0" fmla="*/ 7 w 11"/>
                <a:gd name="T1" fmla="*/ 0 h 16"/>
                <a:gd name="T2" fmla="*/ 2 w 11"/>
                <a:gd name="T3" fmla="*/ 2 h 16"/>
                <a:gd name="T4" fmla="*/ 0 w 11"/>
                <a:gd name="T5" fmla="*/ 6 h 16"/>
                <a:gd name="T6" fmla="*/ 2 w 11"/>
                <a:gd name="T7" fmla="*/ 6 h 16"/>
                <a:gd name="T8" fmla="*/ 3 w 11"/>
                <a:gd name="T9" fmla="*/ 4 h 16"/>
                <a:gd name="T10" fmla="*/ 4 w 11"/>
                <a:gd name="T11" fmla="*/ 5 h 16"/>
                <a:gd name="T12" fmla="*/ 3 w 11"/>
                <a:gd name="T13" fmla="*/ 10 h 16"/>
                <a:gd name="T14" fmla="*/ 3 w 11"/>
                <a:gd name="T15" fmla="*/ 11 h 16"/>
                <a:gd name="T16" fmla="*/ 3 w 11"/>
                <a:gd name="T17" fmla="*/ 13 h 16"/>
                <a:gd name="T18" fmla="*/ 5 w 11"/>
                <a:gd name="T19" fmla="*/ 12 h 16"/>
                <a:gd name="T20" fmla="*/ 6 w 11"/>
                <a:gd name="T21" fmla="*/ 15 h 16"/>
                <a:gd name="T22" fmla="*/ 8 w 11"/>
                <a:gd name="T23" fmla="*/ 12 h 16"/>
                <a:gd name="T24" fmla="*/ 11 w 11"/>
                <a:gd name="T25" fmla="*/ 7 h 16"/>
                <a:gd name="T26" fmla="*/ 10 w 11"/>
                <a:gd name="T27" fmla="*/ 2 h 16"/>
                <a:gd name="T28" fmla="*/ 7 w 11"/>
                <a:gd name="T2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" h="16">
                  <a:moveTo>
                    <a:pt x="7" y="0"/>
                  </a:move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5"/>
                    <a:pt x="3" y="5"/>
                    <a:pt x="2" y="6"/>
                  </a:cubicBezTo>
                  <a:cubicBezTo>
                    <a:pt x="3" y="5"/>
                    <a:pt x="2" y="4"/>
                    <a:pt x="3" y="4"/>
                  </a:cubicBezTo>
                  <a:cubicBezTo>
                    <a:pt x="3" y="4"/>
                    <a:pt x="4" y="4"/>
                    <a:pt x="4" y="5"/>
                  </a:cubicBezTo>
                  <a:cubicBezTo>
                    <a:pt x="4" y="7"/>
                    <a:pt x="4" y="8"/>
                    <a:pt x="3" y="10"/>
                  </a:cubicBezTo>
                  <a:cubicBezTo>
                    <a:pt x="2" y="11"/>
                    <a:pt x="3" y="11"/>
                    <a:pt x="3" y="11"/>
                  </a:cubicBezTo>
                  <a:cubicBezTo>
                    <a:pt x="3" y="12"/>
                    <a:pt x="3" y="13"/>
                    <a:pt x="3" y="13"/>
                  </a:cubicBezTo>
                  <a:cubicBezTo>
                    <a:pt x="3" y="16"/>
                    <a:pt x="5" y="12"/>
                    <a:pt x="5" y="12"/>
                  </a:cubicBezTo>
                  <a:cubicBezTo>
                    <a:pt x="5" y="12"/>
                    <a:pt x="5" y="15"/>
                    <a:pt x="6" y="15"/>
                  </a:cubicBezTo>
                  <a:cubicBezTo>
                    <a:pt x="6" y="16"/>
                    <a:pt x="8" y="13"/>
                    <a:pt x="8" y="12"/>
                  </a:cubicBezTo>
                  <a:cubicBezTo>
                    <a:pt x="10" y="10"/>
                    <a:pt x="10" y="8"/>
                    <a:pt x="11" y="7"/>
                  </a:cubicBezTo>
                  <a:cubicBezTo>
                    <a:pt x="11" y="5"/>
                    <a:pt x="10" y="4"/>
                    <a:pt x="10" y="2"/>
                  </a:cubicBezTo>
                  <a:cubicBezTo>
                    <a:pt x="10" y="0"/>
                    <a:pt x="7" y="2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1" name="Freeform 435">
              <a:extLst>
                <a:ext uri="{FF2B5EF4-FFF2-40B4-BE49-F238E27FC236}">
                  <a16:creationId xmlns:a16="http://schemas.microsoft.com/office/drawing/2014/main" id="{AA25ACE6-B808-3442-A3A0-9D8BA1EB9F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6211" y="3691422"/>
              <a:ext cx="12938" cy="10588"/>
            </a:xfrm>
            <a:custGeom>
              <a:avLst/>
              <a:gdLst>
                <a:gd name="T0" fmla="*/ 4 w 4"/>
                <a:gd name="T1" fmla="*/ 0 h 3"/>
                <a:gd name="T2" fmla="*/ 1 w 4"/>
                <a:gd name="T3" fmla="*/ 3 h 3"/>
                <a:gd name="T4" fmla="*/ 4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0"/>
                    <a:pt x="0" y="1"/>
                    <a:pt x="1" y="3"/>
                  </a:cubicBezTo>
                  <a:cubicBezTo>
                    <a:pt x="1" y="3"/>
                    <a:pt x="4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2" name="Freeform 436">
              <a:extLst>
                <a:ext uri="{FF2B5EF4-FFF2-40B4-BE49-F238E27FC236}">
                  <a16:creationId xmlns:a16="http://schemas.microsoft.com/office/drawing/2014/main" id="{8593BCC3-D9DE-3947-AB75-225E65E0B9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6790" y="3657304"/>
              <a:ext cx="7057" cy="5882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3" name="Freeform 437">
              <a:extLst>
                <a:ext uri="{FF2B5EF4-FFF2-40B4-BE49-F238E27FC236}">
                  <a16:creationId xmlns:a16="http://schemas.microsoft.com/office/drawing/2014/main" id="{ABCB3709-7B71-3348-833B-F8B0EC0EE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874" y="3729069"/>
              <a:ext cx="7057" cy="352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4" name="Freeform 438">
              <a:extLst>
                <a:ext uri="{FF2B5EF4-FFF2-40B4-BE49-F238E27FC236}">
                  <a16:creationId xmlns:a16="http://schemas.microsoft.com/office/drawing/2014/main" id="{FD3FF4A5-A73F-F841-8CF2-F12158E7F1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8009" y="3716127"/>
              <a:ext cx="41166" cy="57647"/>
            </a:xfrm>
            <a:custGeom>
              <a:avLst/>
              <a:gdLst>
                <a:gd name="T0" fmla="*/ 8 w 12"/>
                <a:gd name="T1" fmla="*/ 1 h 17"/>
                <a:gd name="T2" fmla="*/ 0 w 12"/>
                <a:gd name="T3" fmla="*/ 8 h 17"/>
                <a:gd name="T4" fmla="*/ 1 w 12"/>
                <a:gd name="T5" fmla="*/ 14 h 17"/>
                <a:gd name="T6" fmla="*/ 3 w 12"/>
                <a:gd name="T7" fmla="*/ 17 h 17"/>
                <a:gd name="T8" fmla="*/ 8 w 12"/>
                <a:gd name="T9" fmla="*/ 1 h 17"/>
                <a:gd name="T10" fmla="*/ 8 w 12"/>
                <a:gd name="T1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7">
                  <a:moveTo>
                    <a:pt x="8" y="1"/>
                  </a:moveTo>
                  <a:cubicBezTo>
                    <a:pt x="5" y="0"/>
                    <a:pt x="1" y="6"/>
                    <a:pt x="0" y="8"/>
                  </a:cubicBezTo>
                  <a:cubicBezTo>
                    <a:pt x="0" y="10"/>
                    <a:pt x="0" y="12"/>
                    <a:pt x="1" y="14"/>
                  </a:cubicBezTo>
                  <a:cubicBezTo>
                    <a:pt x="1" y="14"/>
                    <a:pt x="3" y="17"/>
                    <a:pt x="3" y="17"/>
                  </a:cubicBezTo>
                  <a:cubicBezTo>
                    <a:pt x="4" y="15"/>
                    <a:pt x="12" y="2"/>
                    <a:pt x="8" y="1"/>
                  </a:cubicBezTo>
                  <a:cubicBezTo>
                    <a:pt x="7" y="1"/>
                    <a:pt x="9" y="1"/>
                    <a:pt x="8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5" name="Freeform 439">
              <a:extLst>
                <a:ext uri="{FF2B5EF4-FFF2-40B4-BE49-F238E27FC236}">
                  <a16:creationId xmlns:a16="http://schemas.microsoft.com/office/drawing/2014/main" id="{C9E1222F-A57E-DA41-B189-C825EEF09E0E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4532" y="3812598"/>
              <a:ext cx="48223" cy="34117"/>
            </a:xfrm>
            <a:custGeom>
              <a:avLst/>
              <a:gdLst>
                <a:gd name="T0" fmla="*/ 13 w 14"/>
                <a:gd name="T1" fmla="*/ 1 h 10"/>
                <a:gd name="T2" fmla="*/ 9 w 14"/>
                <a:gd name="T3" fmla="*/ 0 h 10"/>
                <a:gd name="T4" fmla="*/ 4 w 14"/>
                <a:gd name="T5" fmla="*/ 2 h 10"/>
                <a:gd name="T6" fmla="*/ 4 w 14"/>
                <a:gd name="T7" fmla="*/ 9 h 10"/>
                <a:gd name="T8" fmla="*/ 11 w 14"/>
                <a:gd name="T9" fmla="*/ 6 h 10"/>
                <a:gd name="T10" fmla="*/ 13 w 14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0">
                  <a:moveTo>
                    <a:pt x="13" y="1"/>
                  </a:moveTo>
                  <a:cubicBezTo>
                    <a:pt x="12" y="1"/>
                    <a:pt x="11" y="0"/>
                    <a:pt x="9" y="0"/>
                  </a:cubicBezTo>
                  <a:cubicBezTo>
                    <a:pt x="7" y="0"/>
                    <a:pt x="6" y="1"/>
                    <a:pt x="4" y="2"/>
                  </a:cubicBezTo>
                  <a:cubicBezTo>
                    <a:pt x="2" y="4"/>
                    <a:pt x="0" y="7"/>
                    <a:pt x="4" y="9"/>
                  </a:cubicBezTo>
                  <a:cubicBezTo>
                    <a:pt x="6" y="10"/>
                    <a:pt x="10" y="8"/>
                    <a:pt x="11" y="6"/>
                  </a:cubicBezTo>
                  <a:cubicBezTo>
                    <a:pt x="11" y="5"/>
                    <a:pt x="14" y="1"/>
                    <a:pt x="13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6" name="Freeform 440">
              <a:extLst>
                <a:ext uri="{FF2B5EF4-FFF2-40B4-BE49-F238E27FC236}">
                  <a16:creationId xmlns:a16="http://schemas.microsoft.com/office/drawing/2014/main" id="{9C2C6B99-B5F5-7649-9A71-61C64231C4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0952" y="3836127"/>
              <a:ext cx="69393" cy="97647"/>
            </a:xfrm>
            <a:custGeom>
              <a:avLst/>
              <a:gdLst>
                <a:gd name="T0" fmla="*/ 12 w 20"/>
                <a:gd name="T1" fmla="*/ 2 h 28"/>
                <a:gd name="T2" fmla="*/ 9 w 20"/>
                <a:gd name="T3" fmla="*/ 2 h 28"/>
                <a:gd name="T4" fmla="*/ 4 w 20"/>
                <a:gd name="T5" fmla="*/ 3 h 28"/>
                <a:gd name="T6" fmla="*/ 3 w 20"/>
                <a:gd name="T7" fmla="*/ 11 h 28"/>
                <a:gd name="T8" fmla="*/ 3 w 20"/>
                <a:gd name="T9" fmla="*/ 13 h 28"/>
                <a:gd name="T10" fmla="*/ 0 w 20"/>
                <a:gd name="T11" fmla="*/ 13 h 28"/>
                <a:gd name="T12" fmla="*/ 3 w 20"/>
                <a:gd name="T13" fmla="*/ 22 h 28"/>
                <a:gd name="T14" fmla="*/ 5 w 20"/>
                <a:gd name="T15" fmla="*/ 20 h 28"/>
                <a:gd name="T16" fmla="*/ 7 w 20"/>
                <a:gd name="T17" fmla="*/ 22 h 28"/>
                <a:gd name="T18" fmla="*/ 4 w 20"/>
                <a:gd name="T19" fmla="*/ 23 h 28"/>
                <a:gd name="T20" fmla="*/ 8 w 20"/>
                <a:gd name="T21" fmla="*/ 26 h 28"/>
                <a:gd name="T22" fmla="*/ 11 w 20"/>
                <a:gd name="T23" fmla="*/ 25 h 28"/>
                <a:gd name="T24" fmla="*/ 15 w 20"/>
                <a:gd name="T25" fmla="*/ 28 h 28"/>
                <a:gd name="T26" fmla="*/ 14 w 20"/>
                <a:gd name="T27" fmla="*/ 25 h 28"/>
                <a:gd name="T28" fmla="*/ 17 w 20"/>
                <a:gd name="T29" fmla="*/ 24 h 28"/>
                <a:gd name="T30" fmla="*/ 10 w 20"/>
                <a:gd name="T31" fmla="*/ 22 h 28"/>
                <a:gd name="T32" fmla="*/ 9 w 20"/>
                <a:gd name="T33" fmla="*/ 16 h 28"/>
                <a:gd name="T34" fmla="*/ 12 w 20"/>
                <a:gd name="T35" fmla="*/ 12 h 28"/>
                <a:gd name="T36" fmla="*/ 13 w 20"/>
                <a:gd name="T37" fmla="*/ 7 h 28"/>
                <a:gd name="T38" fmla="*/ 12 w 20"/>
                <a:gd name="T39" fmla="*/ 2 h 28"/>
                <a:gd name="T40" fmla="*/ 12 w 20"/>
                <a:gd name="T41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" h="28">
                  <a:moveTo>
                    <a:pt x="12" y="2"/>
                  </a:moveTo>
                  <a:cubicBezTo>
                    <a:pt x="10" y="1"/>
                    <a:pt x="11" y="5"/>
                    <a:pt x="9" y="2"/>
                  </a:cubicBezTo>
                  <a:cubicBezTo>
                    <a:pt x="8" y="0"/>
                    <a:pt x="4" y="1"/>
                    <a:pt x="4" y="3"/>
                  </a:cubicBezTo>
                  <a:cubicBezTo>
                    <a:pt x="3" y="6"/>
                    <a:pt x="4" y="8"/>
                    <a:pt x="3" y="11"/>
                  </a:cubicBezTo>
                  <a:cubicBezTo>
                    <a:pt x="3" y="12"/>
                    <a:pt x="3" y="13"/>
                    <a:pt x="3" y="13"/>
                  </a:cubicBezTo>
                  <a:cubicBezTo>
                    <a:pt x="2" y="14"/>
                    <a:pt x="0" y="13"/>
                    <a:pt x="0" y="13"/>
                  </a:cubicBezTo>
                  <a:cubicBezTo>
                    <a:pt x="0" y="13"/>
                    <a:pt x="2" y="22"/>
                    <a:pt x="3" y="22"/>
                  </a:cubicBezTo>
                  <a:cubicBezTo>
                    <a:pt x="3" y="22"/>
                    <a:pt x="4" y="19"/>
                    <a:pt x="5" y="20"/>
                  </a:cubicBezTo>
                  <a:cubicBezTo>
                    <a:pt x="5" y="20"/>
                    <a:pt x="7" y="21"/>
                    <a:pt x="7" y="22"/>
                  </a:cubicBezTo>
                  <a:cubicBezTo>
                    <a:pt x="7" y="23"/>
                    <a:pt x="4" y="21"/>
                    <a:pt x="4" y="23"/>
                  </a:cubicBezTo>
                  <a:cubicBezTo>
                    <a:pt x="4" y="25"/>
                    <a:pt x="6" y="27"/>
                    <a:pt x="8" y="26"/>
                  </a:cubicBezTo>
                  <a:cubicBezTo>
                    <a:pt x="9" y="26"/>
                    <a:pt x="10" y="24"/>
                    <a:pt x="11" y="25"/>
                  </a:cubicBezTo>
                  <a:cubicBezTo>
                    <a:pt x="11" y="25"/>
                    <a:pt x="15" y="28"/>
                    <a:pt x="15" y="28"/>
                  </a:cubicBezTo>
                  <a:cubicBezTo>
                    <a:pt x="16" y="27"/>
                    <a:pt x="13" y="26"/>
                    <a:pt x="14" y="25"/>
                  </a:cubicBezTo>
                  <a:cubicBezTo>
                    <a:pt x="13" y="26"/>
                    <a:pt x="20" y="28"/>
                    <a:pt x="17" y="24"/>
                  </a:cubicBezTo>
                  <a:cubicBezTo>
                    <a:pt x="15" y="22"/>
                    <a:pt x="11" y="25"/>
                    <a:pt x="10" y="22"/>
                  </a:cubicBezTo>
                  <a:cubicBezTo>
                    <a:pt x="9" y="20"/>
                    <a:pt x="9" y="19"/>
                    <a:pt x="9" y="16"/>
                  </a:cubicBezTo>
                  <a:cubicBezTo>
                    <a:pt x="9" y="14"/>
                    <a:pt x="11" y="14"/>
                    <a:pt x="12" y="12"/>
                  </a:cubicBezTo>
                  <a:cubicBezTo>
                    <a:pt x="14" y="10"/>
                    <a:pt x="14" y="9"/>
                    <a:pt x="13" y="7"/>
                  </a:cubicBezTo>
                  <a:cubicBezTo>
                    <a:pt x="13" y="7"/>
                    <a:pt x="13" y="2"/>
                    <a:pt x="12" y="2"/>
                  </a:cubicBezTo>
                  <a:cubicBezTo>
                    <a:pt x="11" y="2"/>
                    <a:pt x="13" y="2"/>
                    <a:pt x="12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7" name="Freeform 441">
              <a:extLst>
                <a:ext uri="{FF2B5EF4-FFF2-40B4-BE49-F238E27FC236}">
                  <a16:creationId xmlns:a16="http://schemas.microsoft.com/office/drawing/2014/main" id="{E8F940C5-9860-AF4A-82C1-DAC2C2E01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760" y="3919657"/>
              <a:ext cx="21170" cy="27059"/>
            </a:xfrm>
            <a:custGeom>
              <a:avLst/>
              <a:gdLst>
                <a:gd name="T0" fmla="*/ 3 w 6"/>
                <a:gd name="T1" fmla="*/ 1 h 8"/>
                <a:gd name="T2" fmla="*/ 1 w 6"/>
                <a:gd name="T3" fmla="*/ 1 h 8"/>
                <a:gd name="T4" fmla="*/ 0 w 6"/>
                <a:gd name="T5" fmla="*/ 3 h 8"/>
                <a:gd name="T6" fmla="*/ 2 w 6"/>
                <a:gd name="T7" fmla="*/ 6 h 8"/>
                <a:gd name="T8" fmla="*/ 5 w 6"/>
                <a:gd name="T9" fmla="*/ 7 h 8"/>
                <a:gd name="T10" fmla="*/ 4 w 6"/>
                <a:gd name="T11" fmla="*/ 4 h 8"/>
                <a:gd name="T12" fmla="*/ 3 w 6"/>
                <a:gd name="T13" fmla="*/ 1 h 8"/>
                <a:gd name="T14" fmla="*/ 3 w 6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8">
                  <a:moveTo>
                    <a:pt x="3" y="1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1" y="4"/>
                    <a:pt x="0" y="5"/>
                    <a:pt x="2" y="6"/>
                  </a:cubicBezTo>
                  <a:cubicBezTo>
                    <a:pt x="2" y="6"/>
                    <a:pt x="6" y="8"/>
                    <a:pt x="5" y="7"/>
                  </a:cubicBezTo>
                  <a:cubicBezTo>
                    <a:pt x="5" y="6"/>
                    <a:pt x="5" y="5"/>
                    <a:pt x="4" y="4"/>
                  </a:cubicBezTo>
                  <a:cubicBezTo>
                    <a:pt x="2" y="4"/>
                    <a:pt x="2" y="1"/>
                    <a:pt x="3" y="1"/>
                  </a:cubicBezTo>
                  <a:cubicBezTo>
                    <a:pt x="2" y="1"/>
                    <a:pt x="4" y="1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8" name="Freeform 442">
              <a:extLst>
                <a:ext uri="{FF2B5EF4-FFF2-40B4-BE49-F238E27FC236}">
                  <a16:creationId xmlns:a16="http://schemas.microsoft.com/office/drawing/2014/main" id="{02F4B6DC-3029-E842-9D93-A093E232E0D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874" y="3943186"/>
              <a:ext cx="34109" cy="45883"/>
            </a:xfrm>
            <a:custGeom>
              <a:avLst/>
              <a:gdLst>
                <a:gd name="T0" fmla="*/ 4 w 10"/>
                <a:gd name="T1" fmla="*/ 0 h 13"/>
                <a:gd name="T2" fmla="*/ 2 w 10"/>
                <a:gd name="T3" fmla="*/ 1 h 13"/>
                <a:gd name="T4" fmla="*/ 4 w 10"/>
                <a:gd name="T5" fmla="*/ 4 h 13"/>
                <a:gd name="T6" fmla="*/ 4 w 10"/>
                <a:gd name="T7" fmla="*/ 9 h 13"/>
                <a:gd name="T8" fmla="*/ 5 w 10"/>
                <a:gd name="T9" fmla="*/ 13 h 13"/>
                <a:gd name="T10" fmla="*/ 5 w 10"/>
                <a:gd name="T11" fmla="*/ 11 h 13"/>
                <a:gd name="T12" fmla="*/ 9 w 10"/>
                <a:gd name="T13" fmla="*/ 8 h 13"/>
                <a:gd name="T14" fmla="*/ 8 w 10"/>
                <a:gd name="T15" fmla="*/ 6 h 13"/>
                <a:gd name="T16" fmla="*/ 9 w 10"/>
                <a:gd name="T17" fmla="*/ 5 h 13"/>
                <a:gd name="T18" fmla="*/ 7 w 10"/>
                <a:gd name="T19" fmla="*/ 1 h 13"/>
                <a:gd name="T20" fmla="*/ 4 w 10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13">
                  <a:moveTo>
                    <a:pt x="4" y="0"/>
                  </a:moveTo>
                  <a:cubicBezTo>
                    <a:pt x="3" y="0"/>
                    <a:pt x="4" y="0"/>
                    <a:pt x="2" y="1"/>
                  </a:cubicBezTo>
                  <a:cubicBezTo>
                    <a:pt x="1" y="2"/>
                    <a:pt x="3" y="3"/>
                    <a:pt x="4" y="4"/>
                  </a:cubicBezTo>
                  <a:cubicBezTo>
                    <a:pt x="5" y="6"/>
                    <a:pt x="0" y="7"/>
                    <a:pt x="4" y="9"/>
                  </a:cubicBezTo>
                  <a:cubicBezTo>
                    <a:pt x="5" y="10"/>
                    <a:pt x="3" y="12"/>
                    <a:pt x="5" y="13"/>
                  </a:cubicBezTo>
                  <a:cubicBezTo>
                    <a:pt x="6" y="13"/>
                    <a:pt x="6" y="12"/>
                    <a:pt x="5" y="11"/>
                  </a:cubicBezTo>
                  <a:cubicBezTo>
                    <a:pt x="3" y="5"/>
                    <a:pt x="9" y="10"/>
                    <a:pt x="9" y="8"/>
                  </a:cubicBezTo>
                  <a:cubicBezTo>
                    <a:pt x="9" y="7"/>
                    <a:pt x="7" y="6"/>
                    <a:pt x="8" y="6"/>
                  </a:cubicBezTo>
                  <a:cubicBezTo>
                    <a:pt x="8" y="5"/>
                    <a:pt x="10" y="6"/>
                    <a:pt x="9" y="5"/>
                  </a:cubicBezTo>
                  <a:cubicBezTo>
                    <a:pt x="8" y="4"/>
                    <a:pt x="6" y="3"/>
                    <a:pt x="7" y="1"/>
                  </a:cubicBezTo>
                  <a:cubicBezTo>
                    <a:pt x="7" y="0"/>
                    <a:pt x="5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9" name="Freeform 443">
              <a:extLst>
                <a:ext uri="{FF2B5EF4-FFF2-40B4-BE49-F238E27FC236}">
                  <a16:creationId xmlns:a16="http://schemas.microsoft.com/office/drawing/2014/main" id="{B8447112-36D1-A548-B7A1-6F1C21324B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1536" y="3923187"/>
              <a:ext cx="21170" cy="27059"/>
            </a:xfrm>
            <a:custGeom>
              <a:avLst/>
              <a:gdLst>
                <a:gd name="T0" fmla="*/ 6 w 6"/>
                <a:gd name="T1" fmla="*/ 5 h 8"/>
                <a:gd name="T2" fmla="*/ 0 w 6"/>
                <a:gd name="T3" fmla="*/ 2 h 8"/>
                <a:gd name="T4" fmla="*/ 3 w 6"/>
                <a:gd name="T5" fmla="*/ 6 h 8"/>
                <a:gd name="T6" fmla="*/ 6 w 6"/>
                <a:gd name="T7" fmla="*/ 5 h 8"/>
                <a:gd name="T8" fmla="*/ 6 w 6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6" y="5"/>
                  </a:moveTo>
                  <a:cubicBezTo>
                    <a:pt x="5" y="4"/>
                    <a:pt x="3" y="0"/>
                    <a:pt x="0" y="2"/>
                  </a:cubicBezTo>
                  <a:cubicBezTo>
                    <a:pt x="0" y="2"/>
                    <a:pt x="3" y="5"/>
                    <a:pt x="3" y="6"/>
                  </a:cubicBezTo>
                  <a:cubicBezTo>
                    <a:pt x="3" y="8"/>
                    <a:pt x="6" y="8"/>
                    <a:pt x="6" y="5"/>
                  </a:cubicBezTo>
                  <a:cubicBezTo>
                    <a:pt x="6" y="5"/>
                    <a:pt x="6" y="6"/>
                    <a:pt x="6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0" name="Freeform 444">
              <a:extLst>
                <a:ext uri="{FF2B5EF4-FFF2-40B4-BE49-F238E27FC236}">
                  <a16:creationId xmlns:a16="http://schemas.microsoft.com/office/drawing/2014/main" id="{0E40C143-5ECB-0E40-A77B-EC3FB3F4B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6237" y="3950245"/>
              <a:ext cx="30580" cy="35294"/>
            </a:xfrm>
            <a:custGeom>
              <a:avLst/>
              <a:gdLst>
                <a:gd name="T0" fmla="*/ 3 w 9"/>
                <a:gd name="T1" fmla="*/ 2 h 10"/>
                <a:gd name="T2" fmla="*/ 0 w 9"/>
                <a:gd name="T3" fmla="*/ 2 h 10"/>
                <a:gd name="T4" fmla="*/ 2 w 9"/>
                <a:gd name="T5" fmla="*/ 4 h 10"/>
                <a:gd name="T6" fmla="*/ 1 w 9"/>
                <a:gd name="T7" fmla="*/ 9 h 10"/>
                <a:gd name="T8" fmla="*/ 6 w 9"/>
                <a:gd name="T9" fmla="*/ 6 h 10"/>
                <a:gd name="T10" fmla="*/ 3 w 9"/>
                <a:gd name="T11" fmla="*/ 2 h 10"/>
                <a:gd name="T12" fmla="*/ 3 w 9"/>
                <a:gd name="T1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3" y="2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3"/>
                    <a:pt x="2" y="3"/>
                    <a:pt x="2" y="4"/>
                  </a:cubicBezTo>
                  <a:cubicBezTo>
                    <a:pt x="3" y="5"/>
                    <a:pt x="0" y="8"/>
                    <a:pt x="1" y="9"/>
                  </a:cubicBezTo>
                  <a:cubicBezTo>
                    <a:pt x="1" y="10"/>
                    <a:pt x="5" y="6"/>
                    <a:pt x="6" y="6"/>
                  </a:cubicBezTo>
                  <a:cubicBezTo>
                    <a:pt x="9" y="6"/>
                    <a:pt x="3" y="2"/>
                    <a:pt x="3" y="2"/>
                  </a:cubicBezTo>
                  <a:cubicBezTo>
                    <a:pt x="1" y="0"/>
                    <a:pt x="3" y="2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1" name="Freeform 445">
              <a:extLst>
                <a:ext uri="{FF2B5EF4-FFF2-40B4-BE49-F238E27FC236}">
                  <a16:creationId xmlns:a16="http://schemas.microsoft.com/office/drawing/2014/main" id="{C42ED365-6D72-C044-97CA-D89EFFE2F94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3294" y="3971421"/>
              <a:ext cx="23524" cy="37647"/>
            </a:xfrm>
            <a:custGeom>
              <a:avLst/>
              <a:gdLst>
                <a:gd name="T0" fmla="*/ 6 w 7"/>
                <a:gd name="T1" fmla="*/ 1 h 11"/>
                <a:gd name="T2" fmla="*/ 3 w 7"/>
                <a:gd name="T3" fmla="*/ 5 h 11"/>
                <a:gd name="T4" fmla="*/ 3 w 7"/>
                <a:gd name="T5" fmla="*/ 9 h 11"/>
                <a:gd name="T6" fmla="*/ 5 w 7"/>
                <a:gd name="T7" fmla="*/ 6 h 11"/>
                <a:gd name="T8" fmla="*/ 6 w 7"/>
                <a:gd name="T9" fmla="*/ 1 h 11"/>
                <a:gd name="T10" fmla="*/ 6 w 7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1">
                  <a:moveTo>
                    <a:pt x="6" y="1"/>
                  </a:moveTo>
                  <a:cubicBezTo>
                    <a:pt x="3" y="1"/>
                    <a:pt x="4" y="4"/>
                    <a:pt x="3" y="5"/>
                  </a:cubicBezTo>
                  <a:cubicBezTo>
                    <a:pt x="0" y="7"/>
                    <a:pt x="1" y="7"/>
                    <a:pt x="3" y="9"/>
                  </a:cubicBezTo>
                  <a:cubicBezTo>
                    <a:pt x="6" y="11"/>
                    <a:pt x="4" y="8"/>
                    <a:pt x="5" y="6"/>
                  </a:cubicBezTo>
                  <a:cubicBezTo>
                    <a:pt x="5" y="6"/>
                    <a:pt x="7" y="0"/>
                    <a:pt x="6" y="1"/>
                  </a:cubicBezTo>
                  <a:cubicBezTo>
                    <a:pt x="5" y="1"/>
                    <a:pt x="6" y="0"/>
                    <a:pt x="6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2" name="Freeform 446">
              <a:extLst>
                <a:ext uri="{FF2B5EF4-FFF2-40B4-BE49-F238E27FC236}">
                  <a16:creationId xmlns:a16="http://schemas.microsoft.com/office/drawing/2014/main" id="{97DA0323-9CED-0341-A7D1-0240E805B5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3287" y="3967892"/>
              <a:ext cx="14114" cy="27059"/>
            </a:xfrm>
            <a:custGeom>
              <a:avLst/>
              <a:gdLst>
                <a:gd name="T0" fmla="*/ 3 w 4"/>
                <a:gd name="T1" fmla="*/ 1 h 8"/>
                <a:gd name="T2" fmla="*/ 0 w 4"/>
                <a:gd name="T3" fmla="*/ 8 h 8"/>
                <a:gd name="T4" fmla="*/ 3 w 4"/>
                <a:gd name="T5" fmla="*/ 5 h 8"/>
                <a:gd name="T6" fmla="*/ 3 w 4"/>
                <a:gd name="T7" fmla="*/ 1 h 8"/>
                <a:gd name="T8" fmla="*/ 3 w 4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8">
                  <a:moveTo>
                    <a:pt x="3" y="1"/>
                  </a:moveTo>
                  <a:cubicBezTo>
                    <a:pt x="2" y="1"/>
                    <a:pt x="0" y="7"/>
                    <a:pt x="0" y="8"/>
                  </a:cubicBezTo>
                  <a:cubicBezTo>
                    <a:pt x="0" y="8"/>
                    <a:pt x="2" y="6"/>
                    <a:pt x="3" y="5"/>
                  </a:cubicBezTo>
                  <a:cubicBezTo>
                    <a:pt x="3" y="5"/>
                    <a:pt x="4" y="0"/>
                    <a:pt x="3" y="1"/>
                  </a:cubicBezTo>
                  <a:cubicBezTo>
                    <a:pt x="2" y="1"/>
                    <a:pt x="3" y="1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3" name="Freeform 447">
              <a:extLst>
                <a:ext uri="{FF2B5EF4-FFF2-40B4-BE49-F238E27FC236}">
                  <a16:creationId xmlns:a16="http://schemas.microsoft.com/office/drawing/2014/main" id="{1C3F59E6-79D6-7C49-B5E3-C56B8DAC64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345" y="3985539"/>
              <a:ext cx="21170" cy="12942"/>
            </a:xfrm>
            <a:custGeom>
              <a:avLst/>
              <a:gdLst>
                <a:gd name="T0" fmla="*/ 1 w 6"/>
                <a:gd name="T1" fmla="*/ 1 h 4"/>
                <a:gd name="T2" fmla="*/ 3 w 6"/>
                <a:gd name="T3" fmla="*/ 3 h 4"/>
                <a:gd name="T4" fmla="*/ 1 w 6"/>
                <a:gd name="T5" fmla="*/ 1 h 4"/>
                <a:gd name="T6" fmla="*/ 1 w 6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3"/>
                    <a:pt x="1" y="4"/>
                    <a:pt x="3" y="3"/>
                  </a:cubicBezTo>
                  <a:cubicBezTo>
                    <a:pt x="6" y="3"/>
                    <a:pt x="2" y="0"/>
                    <a:pt x="1" y="1"/>
                  </a:cubicBezTo>
                  <a:cubicBezTo>
                    <a:pt x="1" y="2"/>
                    <a:pt x="2" y="1"/>
                    <a:pt x="1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4" name="Freeform 448">
              <a:extLst>
                <a:ext uri="{FF2B5EF4-FFF2-40B4-BE49-F238E27FC236}">
                  <a16:creationId xmlns:a16="http://schemas.microsoft.com/office/drawing/2014/main" id="{E83900C2-A2C2-D049-BA9B-4DF81A5B2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345" y="3994952"/>
              <a:ext cx="48223" cy="72942"/>
            </a:xfrm>
            <a:custGeom>
              <a:avLst/>
              <a:gdLst>
                <a:gd name="T0" fmla="*/ 10 w 14"/>
                <a:gd name="T1" fmla="*/ 0 h 21"/>
                <a:gd name="T2" fmla="*/ 9 w 14"/>
                <a:gd name="T3" fmla="*/ 2 h 21"/>
                <a:gd name="T4" fmla="*/ 7 w 14"/>
                <a:gd name="T5" fmla="*/ 4 h 21"/>
                <a:gd name="T6" fmla="*/ 3 w 14"/>
                <a:gd name="T7" fmla="*/ 6 h 21"/>
                <a:gd name="T8" fmla="*/ 2 w 14"/>
                <a:gd name="T9" fmla="*/ 11 h 21"/>
                <a:gd name="T10" fmla="*/ 2 w 14"/>
                <a:gd name="T11" fmla="*/ 14 h 21"/>
                <a:gd name="T12" fmla="*/ 3 w 14"/>
                <a:gd name="T13" fmla="*/ 18 h 21"/>
                <a:gd name="T14" fmla="*/ 8 w 14"/>
                <a:gd name="T15" fmla="*/ 19 h 21"/>
                <a:gd name="T16" fmla="*/ 8 w 14"/>
                <a:gd name="T17" fmla="*/ 16 h 21"/>
                <a:gd name="T18" fmla="*/ 10 w 14"/>
                <a:gd name="T19" fmla="*/ 12 h 21"/>
                <a:gd name="T20" fmla="*/ 12 w 14"/>
                <a:gd name="T21" fmla="*/ 17 h 21"/>
                <a:gd name="T22" fmla="*/ 13 w 14"/>
                <a:gd name="T23" fmla="*/ 14 h 21"/>
                <a:gd name="T24" fmla="*/ 13 w 14"/>
                <a:gd name="T25" fmla="*/ 10 h 21"/>
                <a:gd name="T26" fmla="*/ 10 w 14"/>
                <a:gd name="T27" fmla="*/ 0 h 21"/>
                <a:gd name="T28" fmla="*/ 10 w 14"/>
                <a:gd name="T2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" h="21">
                  <a:moveTo>
                    <a:pt x="10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3"/>
                    <a:pt x="9" y="3"/>
                    <a:pt x="7" y="4"/>
                  </a:cubicBezTo>
                  <a:cubicBezTo>
                    <a:pt x="6" y="4"/>
                    <a:pt x="4" y="6"/>
                    <a:pt x="3" y="6"/>
                  </a:cubicBezTo>
                  <a:cubicBezTo>
                    <a:pt x="1" y="9"/>
                    <a:pt x="0" y="9"/>
                    <a:pt x="2" y="11"/>
                  </a:cubicBezTo>
                  <a:cubicBezTo>
                    <a:pt x="3" y="12"/>
                    <a:pt x="2" y="13"/>
                    <a:pt x="2" y="14"/>
                  </a:cubicBezTo>
                  <a:cubicBezTo>
                    <a:pt x="1" y="16"/>
                    <a:pt x="2" y="17"/>
                    <a:pt x="3" y="18"/>
                  </a:cubicBezTo>
                  <a:cubicBezTo>
                    <a:pt x="5" y="19"/>
                    <a:pt x="7" y="19"/>
                    <a:pt x="8" y="19"/>
                  </a:cubicBezTo>
                  <a:cubicBezTo>
                    <a:pt x="11" y="21"/>
                    <a:pt x="9" y="18"/>
                    <a:pt x="8" y="16"/>
                  </a:cubicBezTo>
                  <a:cubicBezTo>
                    <a:pt x="8" y="16"/>
                    <a:pt x="8" y="12"/>
                    <a:pt x="10" y="12"/>
                  </a:cubicBezTo>
                  <a:cubicBezTo>
                    <a:pt x="11" y="12"/>
                    <a:pt x="11" y="17"/>
                    <a:pt x="12" y="17"/>
                  </a:cubicBezTo>
                  <a:cubicBezTo>
                    <a:pt x="12" y="17"/>
                    <a:pt x="13" y="14"/>
                    <a:pt x="13" y="14"/>
                  </a:cubicBezTo>
                  <a:cubicBezTo>
                    <a:pt x="14" y="12"/>
                    <a:pt x="14" y="11"/>
                    <a:pt x="13" y="10"/>
                  </a:cubicBezTo>
                  <a:cubicBezTo>
                    <a:pt x="13" y="7"/>
                    <a:pt x="13" y="1"/>
                    <a:pt x="10" y="0"/>
                  </a:cubicBezTo>
                  <a:cubicBezTo>
                    <a:pt x="9" y="0"/>
                    <a:pt x="10" y="1"/>
                    <a:pt x="1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5" name="Freeform 449">
              <a:extLst>
                <a:ext uri="{FF2B5EF4-FFF2-40B4-BE49-F238E27FC236}">
                  <a16:creationId xmlns:a16="http://schemas.microsoft.com/office/drawing/2014/main" id="{E1AED462-D8F1-594C-AAFE-857BC6782C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9765" y="4009069"/>
              <a:ext cx="41166" cy="35294"/>
            </a:xfrm>
            <a:custGeom>
              <a:avLst/>
              <a:gdLst>
                <a:gd name="T0" fmla="*/ 8 w 12"/>
                <a:gd name="T1" fmla="*/ 1 h 10"/>
                <a:gd name="T2" fmla="*/ 2 w 12"/>
                <a:gd name="T3" fmla="*/ 4 h 10"/>
                <a:gd name="T4" fmla="*/ 0 w 12"/>
                <a:gd name="T5" fmla="*/ 10 h 10"/>
                <a:gd name="T6" fmla="*/ 2 w 12"/>
                <a:gd name="T7" fmla="*/ 6 h 10"/>
                <a:gd name="T8" fmla="*/ 4 w 12"/>
                <a:gd name="T9" fmla="*/ 6 h 10"/>
                <a:gd name="T10" fmla="*/ 6 w 12"/>
                <a:gd name="T11" fmla="*/ 7 h 10"/>
                <a:gd name="T12" fmla="*/ 8 w 12"/>
                <a:gd name="T13" fmla="*/ 7 h 10"/>
                <a:gd name="T14" fmla="*/ 8 w 12"/>
                <a:gd name="T15" fmla="*/ 5 h 10"/>
                <a:gd name="T16" fmla="*/ 8 w 12"/>
                <a:gd name="T17" fmla="*/ 1 h 10"/>
                <a:gd name="T18" fmla="*/ 8 w 12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0">
                  <a:moveTo>
                    <a:pt x="8" y="1"/>
                  </a:moveTo>
                  <a:cubicBezTo>
                    <a:pt x="6" y="0"/>
                    <a:pt x="5" y="4"/>
                    <a:pt x="2" y="4"/>
                  </a:cubicBezTo>
                  <a:cubicBezTo>
                    <a:pt x="0" y="5"/>
                    <a:pt x="0" y="9"/>
                    <a:pt x="0" y="10"/>
                  </a:cubicBezTo>
                  <a:cubicBezTo>
                    <a:pt x="1" y="9"/>
                    <a:pt x="1" y="7"/>
                    <a:pt x="2" y="6"/>
                  </a:cubicBezTo>
                  <a:cubicBezTo>
                    <a:pt x="2" y="6"/>
                    <a:pt x="4" y="5"/>
                    <a:pt x="4" y="6"/>
                  </a:cubicBezTo>
                  <a:cubicBezTo>
                    <a:pt x="4" y="7"/>
                    <a:pt x="6" y="7"/>
                    <a:pt x="6" y="7"/>
                  </a:cubicBezTo>
                  <a:cubicBezTo>
                    <a:pt x="7" y="7"/>
                    <a:pt x="7" y="8"/>
                    <a:pt x="8" y="7"/>
                  </a:cubicBezTo>
                  <a:cubicBezTo>
                    <a:pt x="8" y="7"/>
                    <a:pt x="8" y="5"/>
                    <a:pt x="8" y="5"/>
                  </a:cubicBezTo>
                  <a:cubicBezTo>
                    <a:pt x="9" y="3"/>
                    <a:pt x="11" y="2"/>
                    <a:pt x="8" y="1"/>
                  </a:cubicBezTo>
                  <a:cubicBezTo>
                    <a:pt x="7" y="1"/>
                    <a:pt x="12" y="3"/>
                    <a:pt x="8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6" name="Freeform 450">
              <a:extLst>
                <a:ext uri="{FF2B5EF4-FFF2-40B4-BE49-F238E27FC236}">
                  <a16:creationId xmlns:a16="http://schemas.microsoft.com/office/drawing/2014/main" id="{1A31AD64-BEEF-EA48-A5BC-280AB9C1E0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6257" y="3974951"/>
              <a:ext cx="41166" cy="41176"/>
            </a:xfrm>
            <a:custGeom>
              <a:avLst/>
              <a:gdLst>
                <a:gd name="T0" fmla="*/ 11 w 12"/>
                <a:gd name="T1" fmla="*/ 0 h 12"/>
                <a:gd name="T2" fmla="*/ 6 w 12"/>
                <a:gd name="T3" fmla="*/ 6 h 12"/>
                <a:gd name="T4" fmla="*/ 0 w 12"/>
                <a:gd name="T5" fmla="*/ 12 h 12"/>
                <a:gd name="T6" fmla="*/ 4 w 12"/>
                <a:gd name="T7" fmla="*/ 10 h 12"/>
                <a:gd name="T8" fmla="*/ 8 w 12"/>
                <a:gd name="T9" fmla="*/ 7 h 12"/>
                <a:gd name="T10" fmla="*/ 10 w 12"/>
                <a:gd name="T11" fmla="*/ 3 h 12"/>
                <a:gd name="T12" fmla="*/ 11 w 12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2">
                  <a:moveTo>
                    <a:pt x="11" y="0"/>
                  </a:moveTo>
                  <a:cubicBezTo>
                    <a:pt x="9" y="1"/>
                    <a:pt x="7" y="4"/>
                    <a:pt x="6" y="6"/>
                  </a:cubicBezTo>
                  <a:cubicBezTo>
                    <a:pt x="5" y="7"/>
                    <a:pt x="0" y="10"/>
                    <a:pt x="0" y="12"/>
                  </a:cubicBezTo>
                  <a:cubicBezTo>
                    <a:pt x="0" y="12"/>
                    <a:pt x="3" y="11"/>
                    <a:pt x="4" y="10"/>
                  </a:cubicBezTo>
                  <a:cubicBezTo>
                    <a:pt x="5" y="10"/>
                    <a:pt x="7" y="8"/>
                    <a:pt x="8" y="7"/>
                  </a:cubicBezTo>
                  <a:cubicBezTo>
                    <a:pt x="8" y="5"/>
                    <a:pt x="9" y="4"/>
                    <a:pt x="10" y="3"/>
                  </a:cubicBezTo>
                  <a:cubicBezTo>
                    <a:pt x="11" y="3"/>
                    <a:pt x="12" y="0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7" name="Freeform 451">
              <a:extLst>
                <a:ext uri="{FF2B5EF4-FFF2-40B4-BE49-F238E27FC236}">
                  <a16:creationId xmlns:a16="http://schemas.microsoft.com/office/drawing/2014/main" id="{5D89D5A2-BE0C-8D49-82CD-928D33252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7403" y="3923187"/>
              <a:ext cx="7057" cy="3529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8" name="Freeform 452">
              <a:extLst>
                <a:ext uri="{FF2B5EF4-FFF2-40B4-BE49-F238E27FC236}">
                  <a16:creationId xmlns:a16="http://schemas.microsoft.com/office/drawing/2014/main" id="{8003C260-1D6C-A244-8F93-E82FAAE9DAB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531" y="4064363"/>
              <a:ext cx="192891" cy="201177"/>
            </a:xfrm>
            <a:custGeom>
              <a:avLst/>
              <a:gdLst>
                <a:gd name="T0" fmla="*/ 12 w 56"/>
                <a:gd name="T1" fmla="*/ 3 h 58"/>
                <a:gd name="T2" fmla="*/ 4 w 56"/>
                <a:gd name="T3" fmla="*/ 2 h 58"/>
                <a:gd name="T4" fmla="*/ 2 w 56"/>
                <a:gd name="T5" fmla="*/ 3 h 58"/>
                <a:gd name="T6" fmla="*/ 6 w 56"/>
                <a:gd name="T7" fmla="*/ 9 h 58"/>
                <a:gd name="T8" fmla="*/ 11 w 56"/>
                <a:gd name="T9" fmla="*/ 13 h 58"/>
                <a:gd name="T10" fmla="*/ 13 w 56"/>
                <a:gd name="T11" fmla="*/ 17 h 58"/>
                <a:gd name="T12" fmla="*/ 17 w 56"/>
                <a:gd name="T13" fmla="*/ 19 h 58"/>
                <a:gd name="T14" fmla="*/ 20 w 56"/>
                <a:gd name="T15" fmla="*/ 26 h 58"/>
                <a:gd name="T16" fmla="*/ 22 w 56"/>
                <a:gd name="T17" fmla="*/ 28 h 58"/>
                <a:gd name="T18" fmla="*/ 26 w 56"/>
                <a:gd name="T19" fmla="*/ 33 h 58"/>
                <a:gd name="T20" fmla="*/ 30 w 56"/>
                <a:gd name="T21" fmla="*/ 42 h 58"/>
                <a:gd name="T22" fmla="*/ 41 w 56"/>
                <a:gd name="T23" fmla="*/ 52 h 58"/>
                <a:gd name="T24" fmla="*/ 46 w 56"/>
                <a:gd name="T25" fmla="*/ 57 h 58"/>
                <a:gd name="T26" fmla="*/ 54 w 56"/>
                <a:gd name="T27" fmla="*/ 57 h 58"/>
                <a:gd name="T28" fmla="*/ 54 w 56"/>
                <a:gd name="T29" fmla="*/ 46 h 58"/>
                <a:gd name="T30" fmla="*/ 55 w 56"/>
                <a:gd name="T31" fmla="*/ 44 h 58"/>
                <a:gd name="T32" fmla="*/ 52 w 56"/>
                <a:gd name="T33" fmla="*/ 41 h 58"/>
                <a:gd name="T34" fmla="*/ 50 w 56"/>
                <a:gd name="T35" fmla="*/ 40 h 58"/>
                <a:gd name="T36" fmla="*/ 48 w 56"/>
                <a:gd name="T37" fmla="*/ 42 h 58"/>
                <a:gd name="T38" fmla="*/ 48 w 56"/>
                <a:gd name="T39" fmla="*/ 38 h 58"/>
                <a:gd name="T40" fmla="*/ 47 w 56"/>
                <a:gd name="T41" fmla="*/ 36 h 58"/>
                <a:gd name="T42" fmla="*/ 44 w 56"/>
                <a:gd name="T43" fmla="*/ 34 h 58"/>
                <a:gd name="T44" fmla="*/ 42 w 56"/>
                <a:gd name="T45" fmla="*/ 30 h 58"/>
                <a:gd name="T46" fmla="*/ 42 w 56"/>
                <a:gd name="T47" fmla="*/ 29 h 58"/>
                <a:gd name="T48" fmla="*/ 43 w 56"/>
                <a:gd name="T49" fmla="*/ 28 h 58"/>
                <a:gd name="T50" fmla="*/ 38 w 56"/>
                <a:gd name="T51" fmla="*/ 27 h 58"/>
                <a:gd name="T52" fmla="*/ 38 w 56"/>
                <a:gd name="T53" fmla="*/ 25 h 58"/>
                <a:gd name="T54" fmla="*/ 36 w 56"/>
                <a:gd name="T55" fmla="*/ 24 h 58"/>
                <a:gd name="T56" fmla="*/ 37 w 56"/>
                <a:gd name="T57" fmla="*/ 23 h 58"/>
                <a:gd name="T58" fmla="*/ 35 w 56"/>
                <a:gd name="T59" fmla="*/ 22 h 58"/>
                <a:gd name="T60" fmla="*/ 34 w 56"/>
                <a:gd name="T61" fmla="*/ 21 h 58"/>
                <a:gd name="T62" fmla="*/ 31 w 56"/>
                <a:gd name="T63" fmla="*/ 19 h 58"/>
                <a:gd name="T64" fmla="*/ 30 w 56"/>
                <a:gd name="T65" fmla="*/ 19 h 58"/>
                <a:gd name="T66" fmla="*/ 25 w 56"/>
                <a:gd name="T67" fmla="*/ 16 h 58"/>
                <a:gd name="T68" fmla="*/ 21 w 56"/>
                <a:gd name="T69" fmla="*/ 11 h 58"/>
                <a:gd name="T70" fmla="*/ 16 w 56"/>
                <a:gd name="T71" fmla="*/ 7 h 58"/>
                <a:gd name="T72" fmla="*/ 12 w 56"/>
                <a:gd name="T73" fmla="*/ 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6" h="58">
                  <a:moveTo>
                    <a:pt x="12" y="3"/>
                  </a:moveTo>
                  <a:cubicBezTo>
                    <a:pt x="9" y="3"/>
                    <a:pt x="7" y="3"/>
                    <a:pt x="4" y="2"/>
                  </a:cubicBezTo>
                  <a:cubicBezTo>
                    <a:pt x="2" y="1"/>
                    <a:pt x="0" y="0"/>
                    <a:pt x="2" y="3"/>
                  </a:cubicBezTo>
                  <a:cubicBezTo>
                    <a:pt x="3" y="5"/>
                    <a:pt x="4" y="8"/>
                    <a:pt x="6" y="9"/>
                  </a:cubicBezTo>
                  <a:cubicBezTo>
                    <a:pt x="8" y="10"/>
                    <a:pt x="10" y="11"/>
                    <a:pt x="11" y="13"/>
                  </a:cubicBezTo>
                  <a:cubicBezTo>
                    <a:pt x="12" y="14"/>
                    <a:pt x="12" y="16"/>
                    <a:pt x="13" y="17"/>
                  </a:cubicBezTo>
                  <a:cubicBezTo>
                    <a:pt x="15" y="18"/>
                    <a:pt x="16" y="18"/>
                    <a:pt x="17" y="19"/>
                  </a:cubicBezTo>
                  <a:cubicBezTo>
                    <a:pt x="19" y="21"/>
                    <a:pt x="19" y="24"/>
                    <a:pt x="20" y="26"/>
                  </a:cubicBezTo>
                  <a:cubicBezTo>
                    <a:pt x="21" y="27"/>
                    <a:pt x="22" y="28"/>
                    <a:pt x="22" y="28"/>
                  </a:cubicBezTo>
                  <a:cubicBezTo>
                    <a:pt x="24" y="30"/>
                    <a:pt x="25" y="31"/>
                    <a:pt x="26" y="33"/>
                  </a:cubicBezTo>
                  <a:cubicBezTo>
                    <a:pt x="28" y="36"/>
                    <a:pt x="28" y="39"/>
                    <a:pt x="30" y="42"/>
                  </a:cubicBezTo>
                  <a:cubicBezTo>
                    <a:pt x="34" y="45"/>
                    <a:pt x="37" y="49"/>
                    <a:pt x="41" y="52"/>
                  </a:cubicBezTo>
                  <a:cubicBezTo>
                    <a:pt x="43" y="54"/>
                    <a:pt x="44" y="55"/>
                    <a:pt x="46" y="57"/>
                  </a:cubicBezTo>
                  <a:cubicBezTo>
                    <a:pt x="47" y="57"/>
                    <a:pt x="53" y="58"/>
                    <a:pt x="54" y="57"/>
                  </a:cubicBezTo>
                  <a:cubicBezTo>
                    <a:pt x="55" y="56"/>
                    <a:pt x="53" y="48"/>
                    <a:pt x="54" y="46"/>
                  </a:cubicBezTo>
                  <a:cubicBezTo>
                    <a:pt x="54" y="45"/>
                    <a:pt x="56" y="45"/>
                    <a:pt x="55" y="44"/>
                  </a:cubicBezTo>
                  <a:cubicBezTo>
                    <a:pt x="54" y="43"/>
                    <a:pt x="53" y="42"/>
                    <a:pt x="52" y="41"/>
                  </a:cubicBezTo>
                  <a:cubicBezTo>
                    <a:pt x="52" y="41"/>
                    <a:pt x="51" y="40"/>
                    <a:pt x="50" y="40"/>
                  </a:cubicBezTo>
                  <a:cubicBezTo>
                    <a:pt x="49" y="40"/>
                    <a:pt x="49" y="42"/>
                    <a:pt x="48" y="42"/>
                  </a:cubicBezTo>
                  <a:cubicBezTo>
                    <a:pt x="49" y="42"/>
                    <a:pt x="48" y="38"/>
                    <a:pt x="48" y="38"/>
                  </a:cubicBezTo>
                  <a:cubicBezTo>
                    <a:pt x="47" y="37"/>
                    <a:pt x="47" y="37"/>
                    <a:pt x="47" y="36"/>
                  </a:cubicBezTo>
                  <a:cubicBezTo>
                    <a:pt x="47" y="35"/>
                    <a:pt x="45" y="34"/>
                    <a:pt x="44" y="34"/>
                  </a:cubicBezTo>
                  <a:cubicBezTo>
                    <a:pt x="43" y="33"/>
                    <a:pt x="41" y="32"/>
                    <a:pt x="42" y="30"/>
                  </a:cubicBezTo>
                  <a:cubicBezTo>
                    <a:pt x="42" y="30"/>
                    <a:pt x="41" y="29"/>
                    <a:pt x="42" y="29"/>
                  </a:cubicBezTo>
                  <a:cubicBezTo>
                    <a:pt x="42" y="28"/>
                    <a:pt x="43" y="29"/>
                    <a:pt x="43" y="28"/>
                  </a:cubicBezTo>
                  <a:cubicBezTo>
                    <a:pt x="44" y="26"/>
                    <a:pt x="38" y="26"/>
                    <a:pt x="38" y="27"/>
                  </a:cubicBezTo>
                  <a:cubicBezTo>
                    <a:pt x="38" y="26"/>
                    <a:pt x="42" y="25"/>
                    <a:pt x="38" y="25"/>
                  </a:cubicBezTo>
                  <a:cubicBezTo>
                    <a:pt x="37" y="25"/>
                    <a:pt x="36" y="24"/>
                    <a:pt x="36" y="24"/>
                  </a:cubicBezTo>
                  <a:cubicBezTo>
                    <a:pt x="36" y="23"/>
                    <a:pt x="37" y="23"/>
                    <a:pt x="37" y="23"/>
                  </a:cubicBezTo>
                  <a:cubicBezTo>
                    <a:pt x="37" y="22"/>
                    <a:pt x="35" y="22"/>
                    <a:pt x="35" y="22"/>
                  </a:cubicBezTo>
                  <a:cubicBezTo>
                    <a:pt x="35" y="22"/>
                    <a:pt x="36" y="21"/>
                    <a:pt x="34" y="21"/>
                  </a:cubicBezTo>
                  <a:cubicBezTo>
                    <a:pt x="33" y="20"/>
                    <a:pt x="32" y="20"/>
                    <a:pt x="31" y="19"/>
                  </a:cubicBezTo>
                  <a:cubicBezTo>
                    <a:pt x="28" y="15"/>
                    <a:pt x="30" y="19"/>
                    <a:pt x="30" y="19"/>
                  </a:cubicBezTo>
                  <a:cubicBezTo>
                    <a:pt x="29" y="19"/>
                    <a:pt x="26" y="16"/>
                    <a:pt x="25" y="16"/>
                  </a:cubicBezTo>
                  <a:cubicBezTo>
                    <a:pt x="24" y="14"/>
                    <a:pt x="23" y="12"/>
                    <a:pt x="21" y="11"/>
                  </a:cubicBezTo>
                  <a:cubicBezTo>
                    <a:pt x="19" y="10"/>
                    <a:pt x="18" y="9"/>
                    <a:pt x="16" y="7"/>
                  </a:cubicBezTo>
                  <a:cubicBezTo>
                    <a:pt x="15" y="6"/>
                    <a:pt x="14" y="3"/>
                    <a:pt x="12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59" name="Freeform 453">
              <a:extLst>
                <a:ext uri="{FF2B5EF4-FFF2-40B4-BE49-F238E27FC236}">
                  <a16:creationId xmlns:a16="http://schemas.microsoft.com/office/drawing/2014/main" id="{B1712794-A57A-2B4C-94F7-76EEA05DA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640" y="4137305"/>
              <a:ext cx="17642" cy="17648"/>
            </a:xfrm>
            <a:custGeom>
              <a:avLst/>
              <a:gdLst>
                <a:gd name="T0" fmla="*/ 4 w 5"/>
                <a:gd name="T1" fmla="*/ 4 h 5"/>
                <a:gd name="T2" fmla="*/ 1 w 5"/>
                <a:gd name="T3" fmla="*/ 0 h 5"/>
                <a:gd name="T4" fmla="*/ 4 w 5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4" y="4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3" y="5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0" name="Freeform 454">
              <a:extLst>
                <a:ext uri="{FF2B5EF4-FFF2-40B4-BE49-F238E27FC236}">
                  <a16:creationId xmlns:a16="http://schemas.microsoft.com/office/drawing/2014/main" id="{6205133C-4D8C-D346-924F-F8886D4D18C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340" y="4178482"/>
              <a:ext cx="16466" cy="17648"/>
            </a:xfrm>
            <a:custGeom>
              <a:avLst/>
              <a:gdLst>
                <a:gd name="T0" fmla="*/ 4 w 5"/>
                <a:gd name="T1" fmla="*/ 4 h 5"/>
                <a:gd name="T2" fmla="*/ 1 w 5"/>
                <a:gd name="T3" fmla="*/ 0 h 5"/>
                <a:gd name="T4" fmla="*/ 4 w 5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4" y="4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3" y="5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1" name="Freeform 455">
              <a:extLst>
                <a:ext uri="{FF2B5EF4-FFF2-40B4-BE49-F238E27FC236}">
                  <a16:creationId xmlns:a16="http://schemas.microsoft.com/office/drawing/2014/main" id="{30FD1168-C087-B64D-90F7-9A8897A4B4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81" y="4189069"/>
              <a:ext cx="24699" cy="24706"/>
            </a:xfrm>
            <a:custGeom>
              <a:avLst/>
              <a:gdLst>
                <a:gd name="T0" fmla="*/ 7 w 7"/>
                <a:gd name="T1" fmla="*/ 7 h 7"/>
                <a:gd name="T2" fmla="*/ 5 w 7"/>
                <a:gd name="T3" fmla="*/ 3 h 7"/>
                <a:gd name="T4" fmla="*/ 0 w 7"/>
                <a:gd name="T5" fmla="*/ 1 h 7"/>
                <a:gd name="T6" fmla="*/ 1 w 7"/>
                <a:gd name="T7" fmla="*/ 3 h 7"/>
                <a:gd name="T8" fmla="*/ 3 w 7"/>
                <a:gd name="T9" fmla="*/ 5 h 7"/>
                <a:gd name="T10" fmla="*/ 7 w 7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cubicBezTo>
                    <a:pt x="7" y="5"/>
                    <a:pt x="5" y="5"/>
                    <a:pt x="5" y="3"/>
                  </a:cubicBezTo>
                  <a:cubicBezTo>
                    <a:pt x="5" y="1"/>
                    <a:pt x="2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3" y="3"/>
                    <a:pt x="2" y="4"/>
                    <a:pt x="3" y="5"/>
                  </a:cubicBezTo>
                  <a:cubicBezTo>
                    <a:pt x="3" y="6"/>
                    <a:pt x="7" y="7"/>
                    <a:pt x="7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2" name="Freeform 456">
              <a:extLst>
                <a:ext uri="{FF2B5EF4-FFF2-40B4-BE49-F238E27FC236}">
                  <a16:creationId xmlns:a16="http://schemas.microsoft.com/office/drawing/2014/main" id="{1F1A52EC-5B57-D043-A474-5DB29249EDB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1594" y="4206717"/>
              <a:ext cx="12938" cy="12942"/>
            </a:xfrm>
            <a:custGeom>
              <a:avLst/>
              <a:gdLst>
                <a:gd name="T0" fmla="*/ 2 w 4"/>
                <a:gd name="T1" fmla="*/ 3 h 4"/>
                <a:gd name="T2" fmla="*/ 2 w 4"/>
                <a:gd name="T3" fmla="*/ 0 h 4"/>
                <a:gd name="T4" fmla="*/ 2 w 4"/>
                <a:gd name="T5" fmla="*/ 3 h 4"/>
                <a:gd name="T6" fmla="*/ 2 w 4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2" y="3"/>
                  </a:moveTo>
                  <a:cubicBezTo>
                    <a:pt x="0" y="4"/>
                    <a:pt x="0" y="1"/>
                    <a:pt x="2" y="0"/>
                  </a:cubicBezTo>
                  <a:cubicBezTo>
                    <a:pt x="4" y="0"/>
                    <a:pt x="4" y="3"/>
                    <a:pt x="2" y="3"/>
                  </a:cubicBezTo>
                  <a:cubicBezTo>
                    <a:pt x="1" y="4"/>
                    <a:pt x="3" y="3"/>
                    <a:pt x="2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3" name="Freeform 457">
              <a:extLst>
                <a:ext uri="{FF2B5EF4-FFF2-40B4-BE49-F238E27FC236}">
                  <a16:creationId xmlns:a16="http://schemas.microsoft.com/office/drawing/2014/main" id="{5900599E-8802-D649-9CE7-267ADAC3EF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6309" y="4265540"/>
              <a:ext cx="158783" cy="51764"/>
            </a:xfrm>
            <a:custGeom>
              <a:avLst/>
              <a:gdLst>
                <a:gd name="T0" fmla="*/ 9 w 46"/>
                <a:gd name="T1" fmla="*/ 0 h 15"/>
                <a:gd name="T2" fmla="*/ 3 w 46"/>
                <a:gd name="T3" fmla="*/ 0 h 15"/>
                <a:gd name="T4" fmla="*/ 0 w 46"/>
                <a:gd name="T5" fmla="*/ 4 h 15"/>
                <a:gd name="T6" fmla="*/ 5 w 46"/>
                <a:gd name="T7" fmla="*/ 6 h 15"/>
                <a:gd name="T8" fmla="*/ 11 w 46"/>
                <a:gd name="T9" fmla="*/ 9 h 15"/>
                <a:gd name="T10" fmla="*/ 15 w 46"/>
                <a:gd name="T11" fmla="*/ 9 h 15"/>
                <a:gd name="T12" fmla="*/ 24 w 46"/>
                <a:gd name="T13" fmla="*/ 11 h 15"/>
                <a:gd name="T14" fmla="*/ 40 w 46"/>
                <a:gd name="T15" fmla="*/ 13 h 15"/>
                <a:gd name="T16" fmla="*/ 45 w 46"/>
                <a:gd name="T17" fmla="*/ 13 h 15"/>
                <a:gd name="T18" fmla="*/ 43 w 46"/>
                <a:gd name="T19" fmla="*/ 9 h 15"/>
                <a:gd name="T20" fmla="*/ 41 w 46"/>
                <a:gd name="T21" fmla="*/ 9 h 15"/>
                <a:gd name="T22" fmla="*/ 37 w 46"/>
                <a:gd name="T23" fmla="*/ 9 h 15"/>
                <a:gd name="T24" fmla="*/ 35 w 46"/>
                <a:gd name="T25" fmla="*/ 6 h 15"/>
                <a:gd name="T26" fmla="*/ 32 w 46"/>
                <a:gd name="T27" fmla="*/ 4 h 15"/>
                <a:gd name="T28" fmla="*/ 27 w 46"/>
                <a:gd name="T29" fmla="*/ 3 h 15"/>
                <a:gd name="T30" fmla="*/ 25 w 46"/>
                <a:gd name="T31" fmla="*/ 4 h 15"/>
                <a:gd name="T32" fmla="*/ 21 w 46"/>
                <a:gd name="T33" fmla="*/ 5 h 15"/>
                <a:gd name="T34" fmla="*/ 15 w 46"/>
                <a:gd name="T35" fmla="*/ 3 h 15"/>
                <a:gd name="T36" fmla="*/ 11 w 46"/>
                <a:gd name="T37" fmla="*/ 2 h 15"/>
                <a:gd name="T38" fmla="*/ 9 w 46"/>
                <a:gd name="T39" fmla="*/ 0 h 15"/>
                <a:gd name="T40" fmla="*/ 9 w 46"/>
                <a:gd name="T4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15">
                  <a:moveTo>
                    <a:pt x="9" y="0"/>
                  </a:moveTo>
                  <a:cubicBezTo>
                    <a:pt x="7" y="1"/>
                    <a:pt x="6" y="0"/>
                    <a:pt x="3" y="0"/>
                  </a:cubicBezTo>
                  <a:cubicBezTo>
                    <a:pt x="3" y="0"/>
                    <a:pt x="0" y="3"/>
                    <a:pt x="0" y="4"/>
                  </a:cubicBezTo>
                  <a:cubicBezTo>
                    <a:pt x="0" y="5"/>
                    <a:pt x="4" y="4"/>
                    <a:pt x="5" y="6"/>
                  </a:cubicBezTo>
                  <a:cubicBezTo>
                    <a:pt x="6" y="8"/>
                    <a:pt x="9" y="8"/>
                    <a:pt x="11" y="9"/>
                  </a:cubicBezTo>
                  <a:cubicBezTo>
                    <a:pt x="13" y="9"/>
                    <a:pt x="14" y="9"/>
                    <a:pt x="15" y="9"/>
                  </a:cubicBezTo>
                  <a:cubicBezTo>
                    <a:pt x="18" y="9"/>
                    <a:pt x="21" y="10"/>
                    <a:pt x="24" y="11"/>
                  </a:cubicBezTo>
                  <a:cubicBezTo>
                    <a:pt x="29" y="12"/>
                    <a:pt x="35" y="11"/>
                    <a:pt x="40" y="13"/>
                  </a:cubicBezTo>
                  <a:cubicBezTo>
                    <a:pt x="41" y="13"/>
                    <a:pt x="44" y="15"/>
                    <a:pt x="45" y="13"/>
                  </a:cubicBezTo>
                  <a:cubicBezTo>
                    <a:pt x="46" y="13"/>
                    <a:pt x="44" y="9"/>
                    <a:pt x="43" y="9"/>
                  </a:cubicBezTo>
                  <a:cubicBezTo>
                    <a:pt x="42" y="8"/>
                    <a:pt x="42" y="9"/>
                    <a:pt x="41" y="9"/>
                  </a:cubicBezTo>
                  <a:cubicBezTo>
                    <a:pt x="39" y="10"/>
                    <a:pt x="38" y="9"/>
                    <a:pt x="37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35" y="5"/>
                    <a:pt x="33" y="5"/>
                    <a:pt x="32" y="4"/>
                  </a:cubicBezTo>
                  <a:cubicBezTo>
                    <a:pt x="31" y="4"/>
                    <a:pt x="28" y="3"/>
                    <a:pt x="27" y="3"/>
                  </a:cubicBezTo>
                  <a:cubicBezTo>
                    <a:pt x="26" y="3"/>
                    <a:pt x="25" y="4"/>
                    <a:pt x="25" y="4"/>
                  </a:cubicBezTo>
                  <a:cubicBezTo>
                    <a:pt x="24" y="5"/>
                    <a:pt x="23" y="5"/>
                    <a:pt x="21" y="5"/>
                  </a:cubicBezTo>
                  <a:cubicBezTo>
                    <a:pt x="19" y="5"/>
                    <a:pt x="17" y="4"/>
                    <a:pt x="15" y="3"/>
                  </a:cubicBezTo>
                  <a:cubicBezTo>
                    <a:pt x="14" y="2"/>
                    <a:pt x="12" y="2"/>
                    <a:pt x="11" y="2"/>
                  </a:cubicBezTo>
                  <a:cubicBezTo>
                    <a:pt x="11" y="2"/>
                    <a:pt x="10" y="0"/>
                    <a:pt x="9" y="0"/>
                  </a:cubicBezTo>
                  <a:cubicBezTo>
                    <a:pt x="8" y="1"/>
                    <a:pt x="10" y="0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4" name="Freeform 458">
              <a:extLst>
                <a:ext uri="{FF2B5EF4-FFF2-40B4-BE49-F238E27FC236}">
                  <a16:creationId xmlns:a16="http://schemas.microsoft.com/office/drawing/2014/main" id="{6BE500C3-988F-E540-AD14-8AEA4EF9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3926" y="4278480"/>
              <a:ext cx="27052" cy="10588"/>
            </a:xfrm>
            <a:custGeom>
              <a:avLst/>
              <a:gdLst>
                <a:gd name="T0" fmla="*/ 3 w 8"/>
                <a:gd name="T1" fmla="*/ 3 h 3"/>
                <a:gd name="T2" fmla="*/ 8 w 8"/>
                <a:gd name="T3" fmla="*/ 1 h 3"/>
                <a:gd name="T4" fmla="*/ 3 w 8"/>
                <a:gd name="T5" fmla="*/ 3 h 3"/>
                <a:gd name="T6" fmla="*/ 3 w 8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3" y="3"/>
                  </a:moveTo>
                  <a:cubicBezTo>
                    <a:pt x="0" y="2"/>
                    <a:pt x="7" y="0"/>
                    <a:pt x="8" y="1"/>
                  </a:cubicBezTo>
                  <a:cubicBezTo>
                    <a:pt x="8" y="2"/>
                    <a:pt x="4" y="3"/>
                    <a:pt x="3" y="3"/>
                  </a:cubicBezTo>
                  <a:cubicBezTo>
                    <a:pt x="2" y="3"/>
                    <a:pt x="4" y="3"/>
                    <a:pt x="3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5" name="Freeform 459">
              <a:extLst>
                <a:ext uri="{FF2B5EF4-FFF2-40B4-BE49-F238E27FC236}">
                  <a16:creationId xmlns:a16="http://schemas.microsoft.com/office/drawing/2014/main" id="{94C03092-FA9E-8C4A-9657-79129B6400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1563" y="4303187"/>
              <a:ext cx="21170" cy="14118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3 w 6"/>
                <a:gd name="T5" fmla="*/ 4 h 4"/>
                <a:gd name="T6" fmla="*/ 3 w 6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2" y="0"/>
                    <a:pt x="0" y="0"/>
                    <a:pt x="1" y="1"/>
                  </a:cubicBezTo>
                  <a:cubicBezTo>
                    <a:pt x="1" y="1"/>
                    <a:pt x="3" y="4"/>
                    <a:pt x="3" y="4"/>
                  </a:cubicBezTo>
                  <a:cubicBezTo>
                    <a:pt x="5" y="4"/>
                    <a:pt x="6" y="0"/>
                    <a:pt x="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6" name="Freeform 460">
              <a:extLst>
                <a:ext uri="{FF2B5EF4-FFF2-40B4-BE49-F238E27FC236}">
                  <a16:creationId xmlns:a16="http://schemas.microsoft.com/office/drawing/2014/main" id="{32C02BFA-C99F-A24F-ACAE-495746C318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2734" y="4306715"/>
              <a:ext cx="16466" cy="10588"/>
            </a:xfrm>
            <a:custGeom>
              <a:avLst/>
              <a:gdLst>
                <a:gd name="T0" fmla="*/ 4 w 5"/>
                <a:gd name="T1" fmla="*/ 1 h 3"/>
                <a:gd name="T2" fmla="*/ 2 w 5"/>
                <a:gd name="T3" fmla="*/ 0 h 3"/>
                <a:gd name="T4" fmla="*/ 1 w 5"/>
                <a:gd name="T5" fmla="*/ 2 h 3"/>
                <a:gd name="T6" fmla="*/ 2 w 5"/>
                <a:gd name="T7" fmla="*/ 2 h 3"/>
                <a:gd name="T8" fmla="*/ 4 w 5"/>
                <a:gd name="T9" fmla="*/ 1 h 3"/>
                <a:gd name="T10" fmla="*/ 4 w 5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3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1"/>
                    <a:pt x="0" y="2"/>
                    <a:pt x="1" y="2"/>
                  </a:cubicBezTo>
                  <a:cubicBezTo>
                    <a:pt x="1" y="2"/>
                    <a:pt x="2" y="3"/>
                    <a:pt x="2" y="2"/>
                  </a:cubicBezTo>
                  <a:cubicBezTo>
                    <a:pt x="3" y="2"/>
                    <a:pt x="5" y="2"/>
                    <a:pt x="4" y="1"/>
                  </a:cubicBezTo>
                  <a:cubicBezTo>
                    <a:pt x="4" y="1"/>
                    <a:pt x="5" y="2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7" name="Freeform 461">
              <a:extLst>
                <a:ext uri="{FF2B5EF4-FFF2-40B4-BE49-F238E27FC236}">
                  <a16:creationId xmlns:a16="http://schemas.microsoft.com/office/drawing/2014/main" id="{5DC7EA70-C210-EB4F-8326-0746FDD17C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5671" y="4306715"/>
              <a:ext cx="24699" cy="14118"/>
            </a:xfrm>
            <a:custGeom>
              <a:avLst/>
              <a:gdLst>
                <a:gd name="T0" fmla="*/ 2 w 7"/>
                <a:gd name="T1" fmla="*/ 1 h 4"/>
                <a:gd name="T2" fmla="*/ 2 w 7"/>
                <a:gd name="T3" fmla="*/ 4 h 4"/>
                <a:gd name="T4" fmla="*/ 6 w 7"/>
                <a:gd name="T5" fmla="*/ 3 h 4"/>
                <a:gd name="T6" fmla="*/ 5 w 7"/>
                <a:gd name="T7" fmla="*/ 1 h 4"/>
                <a:gd name="T8" fmla="*/ 2 w 7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2" y="1"/>
                  </a:moveTo>
                  <a:cubicBezTo>
                    <a:pt x="1" y="2"/>
                    <a:pt x="0" y="4"/>
                    <a:pt x="2" y="4"/>
                  </a:cubicBezTo>
                  <a:cubicBezTo>
                    <a:pt x="4" y="4"/>
                    <a:pt x="5" y="4"/>
                    <a:pt x="6" y="3"/>
                  </a:cubicBezTo>
                  <a:cubicBezTo>
                    <a:pt x="7" y="3"/>
                    <a:pt x="5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8" name="Freeform 462">
              <a:extLst>
                <a:ext uri="{FF2B5EF4-FFF2-40B4-BE49-F238E27FC236}">
                  <a16:creationId xmlns:a16="http://schemas.microsoft.com/office/drawing/2014/main" id="{38817997-7A8A-8244-982E-FBB1F180A1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3314" y="4303187"/>
              <a:ext cx="28228" cy="17648"/>
            </a:xfrm>
            <a:custGeom>
              <a:avLst/>
              <a:gdLst>
                <a:gd name="T0" fmla="*/ 1 w 8"/>
                <a:gd name="T1" fmla="*/ 0 h 5"/>
                <a:gd name="T2" fmla="*/ 0 w 8"/>
                <a:gd name="T3" fmla="*/ 1 h 5"/>
                <a:gd name="T4" fmla="*/ 2 w 8"/>
                <a:gd name="T5" fmla="*/ 2 h 5"/>
                <a:gd name="T6" fmla="*/ 2 w 8"/>
                <a:gd name="T7" fmla="*/ 3 h 5"/>
                <a:gd name="T8" fmla="*/ 7 w 8"/>
                <a:gd name="T9" fmla="*/ 4 h 5"/>
                <a:gd name="T10" fmla="*/ 7 w 8"/>
                <a:gd name="T11" fmla="*/ 1 h 5"/>
                <a:gd name="T12" fmla="*/ 1 w 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5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2" y="1"/>
                    <a:pt x="2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4"/>
                    <a:pt x="6" y="5"/>
                    <a:pt x="7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5" y="1"/>
                    <a:pt x="3" y="1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69" name="Freeform 463">
              <a:extLst>
                <a:ext uri="{FF2B5EF4-FFF2-40B4-BE49-F238E27FC236}">
                  <a16:creationId xmlns:a16="http://schemas.microsoft.com/office/drawing/2014/main" id="{8A91DEC2-7C74-A147-8610-4E93AD5DFB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0952" y="4306715"/>
              <a:ext cx="42342" cy="14118"/>
            </a:xfrm>
            <a:custGeom>
              <a:avLst/>
              <a:gdLst>
                <a:gd name="T0" fmla="*/ 2 w 12"/>
                <a:gd name="T1" fmla="*/ 0 h 4"/>
                <a:gd name="T2" fmla="*/ 0 w 12"/>
                <a:gd name="T3" fmla="*/ 2 h 4"/>
                <a:gd name="T4" fmla="*/ 12 w 12"/>
                <a:gd name="T5" fmla="*/ 2 h 4"/>
                <a:gd name="T6" fmla="*/ 9 w 12"/>
                <a:gd name="T7" fmla="*/ 2 h 4"/>
                <a:gd name="T8" fmla="*/ 2 w 12"/>
                <a:gd name="T9" fmla="*/ 0 h 4"/>
                <a:gd name="T10" fmla="*/ 2 w 12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4">
                  <a:moveTo>
                    <a:pt x="2" y="0"/>
                  </a:moveTo>
                  <a:cubicBezTo>
                    <a:pt x="2" y="0"/>
                    <a:pt x="0" y="1"/>
                    <a:pt x="0" y="2"/>
                  </a:cubicBezTo>
                  <a:cubicBezTo>
                    <a:pt x="0" y="2"/>
                    <a:pt x="11" y="4"/>
                    <a:pt x="12" y="2"/>
                  </a:cubicBezTo>
                  <a:cubicBezTo>
                    <a:pt x="12" y="1"/>
                    <a:pt x="9" y="2"/>
                    <a:pt x="9" y="2"/>
                  </a:cubicBezTo>
                  <a:cubicBezTo>
                    <a:pt x="7" y="2"/>
                    <a:pt x="4" y="1"/>
                    <a:pt x="2" y="0"/>
                  </a:cubicBezTo>
                  <a:cubicBezTo>
                    <a:pt x="2" y="0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0" name="Freeform 464">
              <a:extLst>
                <a:ext uri="{FF2B5EF4-FFF2-40B4-BE49-F238E27FC236}">
                  <a16:creationId xmlns:a16="http://schemas.microsoft.com/office/drawing/2014/main" id="{1D372AF7-AC1B-8241-902D-85E0F87B2F4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8014" y="4326716"/>
              <a:ext cx="37637" cy="21176"/>
            </a:xfrm>
            <a:custGeom>
              <a:avLst/>
              <a:gdLst>
                <a:gd name="T0" fmla="*/ 0 w 11"/>
                <a:gd name="T1" fmla="*/ 0 h 6"/>
                <a:gd name="T2" fmla="*/ 8 w 11"/>
                <a:gd name="T3" fmla="*/ 4 h 6"/>
                <a:gd name="T4" fmla="*/ 0 w 11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0" y="0"/>
                  </a:moveTo>
                  <a:cubicBezTo>
                    <a:pt x="1" y="0"/>
                    <a:pt x="7" y="6"/>
                    <a:pt x="8" y="4"/>
                  </a:cubicBezTo>
                  <a:cubicBezTo>
                    <a:pt x="11" y="1"/>
                    <a:pt x="1" y="0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1" name="Freeform 465">
              <a:extLst>
                <a:ext uri="{FF2B5EF4-FFF2-40B4-BE49-F238E27FC236}">
                  <a16:creationId xmlns:a16="http://schemas.microsoft.com/office/drawing/2014/main" id="{D39D1D35-916A-D545-BF55-69CA38355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7982" y="4216128"/>
              <a:ext cx="21170" cy="14118"/>
            </a:xfrm>
            <a:custGeom>
              <a:avLst/>
              <a:gdLst>
                <a:gd name="T0" fmla="*/ 3 w 6"/>
                <a:gd name="T1" fmla="*/ 3 h 4"/>
                <a:gd name="T2" fmla="*/ 4 w 6"/>
                <a:gd name="T3" fmla="*/ 0 h 4"/>
                <a:gd name="T4" fmla="*/ 3 w 6"/>
                <a:gd name="T5" fmla="*/ 3 h 4"/>
                <a:gd name="T6" fmla="*/ 3 w 6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3" y="3"/>
                  </a:moveTo>
                  <a:cubicBezTo>
                    <a:pt x="0" y="4"/>
                    <a:pt x="1" y="0"/>
                    <a:pt x="4" y="0"/>
                  </a:cubicBezTo>
                  <a:cubicBezTo>
                    <a:pt x="6" y="0"/>
                    <a:pt x="5" y="3"/>
                    <a:pt x="3" y="3"/>
                  </a:cubicBezTo>
                  <a:cubicBezTo>
                    <a:pt x="2" y="4"/>
                    <a:pt x="5" y="3"/>
                    <a:pt x="3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2" name="Freeform 466">
              <a:extLst>
                <a:ext uri="{FF2B5EF4-FFF2-40B4-BE49-F238E27FC236}">
                  <a16:creationId xmlns:a16="http://schemas.microsoft.com/office/drawing/2014/main" id="{2FB6BFD0-DF99-0C4A-A090-AA6F00DDBF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3268" y="4213776"/>
              <a:ext cx="51751" cy="16471"/>
            </a:xfrm>
            <a:custGeom>
              <a:avLst/>
              <a:gdLst>
                <a:gd name="T0" fmla="*/ 2 w 15"/>
                <a:gd name="T1" fmla="*/ 3 h 5"/>
                <a:gd name="T2" fmla="*/ 1 w 15"/>
                <a:gd name="T3" fmla="*/ 1 h 5"/>
                <a:gd name="T4" fmla="*/ 5 w 15"/>
                <a:gd name="T5" fmla="*/ 0 h 5"/>
                <a:gd name="T6" fmla="*/ 13 w 15"/>
                <a:gd name="T7" fmla="*/ 2 h 5"/>
                <a:gd name="T8" fmla="*/ 15 w 15"/>
                <a:gd name="T9" fmla="*/ 5 h 5"/>
                <a:gd name="T10" fmla="*/ 11 w 15"/>
                <a:gd name="T11" fmla="*/ 3 h 5"/>
                <a:gd name="T12" fmla="*/ 2 w 15"/>
                <a:gd name="T13" fmla="*/ 3 h 5"/>
                <a:gd name="T14" fmla="*/ 2 w 15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5">
                  <a:moveTo>
                    <a:pt x="2" y="3"/>
                  </a:moveTo>
                  <a:cubicBezTo>
                    <a:pt x="1" y="3"/>
                    <a:pt x="0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8" y="0"/>
                    <a:pt x="10" y="0"/>
                    <a:pt x="13" y="2"/>
                  </a:cubicBezTo>
                  <a:cubicBezTo>
                    <a:pt x="14" y="3"/>
                    <a:pt x="15" y="4"/>
                    <a:pt x="15" y="5"/>
                  </a:cubicBezTo>
                  <a:cubicBezTo>
                    <a:pt x="14" y="5"/>
                    <a:pt x="11" y="3"/>
                    <a:pt x="11" y="3"/>
                  </a:cubicBezTo>
                  <a:cubicBezTo>
                    <a:pt x="8" y="2"/>
                    <a:pt x="5" y="3"/>
                    <a:pt x="2" y="3"/>
                  </a:cubicBezTo>
                  <a:cubicBezTo>
                    <a:pt x="1" y="3"/>
                    <a:pt x="3" y="3"/>
                    <a:pt x="2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3" name="Freeform 467">
              <a:extLst>
                <a:ext uri="{FF2B5EF4-FFF2-40B4-BE49-F238E27FC236}">
                  <a16:creationId xmlns:a16="http://schemas.microsoft.com/office/drawing/2014/main" id="{3A9E0B25-7B70-1A48-91C1-5123D9EB8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4485" y="4133774"/>
              <a:ext cx="110560" cy="124706"/>
            </a:xfrm>
            <a:custGeom>
              <a:avLst/>
              <a:gdLst>
                <a:gd name="T0" fmla="*/ 13 w 32"/>
                <a:gd name="T1" fmla="*/ 32 h 36"/>
                <a:gd name="T2" fmla="*/ 14 w 32"/>
                <a:gd name="T3" fmla="*/ 30 h 36"/>
                <a:gd name="T4" fmla="*/ 11 w 32"/>
                <a:gd name="T5" fmla="*/ 28 h 36"/>
                <a:gd name="T6" fmla="*/ 12 w 32"/>
                <a:gd name="T7" fmla="*/ 23 h 36"/>
                <a:gd name="T8" fmla="*/ 8 w 32"/>
                <a:gd name="T9" fmla="*/ 23 h 36"/>
                <a:gd name="T10" fmla="*/ 8 w 32"/>
                <a:gd name="T11" fmla="*/ 29 h 36"/>
                <a:gd name="T12" fmla="*/ 8 w 32"/>
                <a:gd name="T13" fmla="*/ 30 h 36"/>
                <a:gd name="T14" fmla="*/ 7 w 32"/>
                <a:gd name="T15" fmla="*/ 34 h 36"/>
                <a:gd name="T16" fmla="*/ 4 w 32"/>
                <a:gd name="T17" fmla="*/ 36 h 36"/>
                <a:gd name="T18" fmla="*/ 4 w 32"/>
                <a:gd name="T19" fmla="*/ 31 h 36"/>
                <a:gd name="T20" fmla="*/ 2 w 32"/>
                <a:gd name="T21" fmla="*/ 26 h 36"/>
                <a:gd name="T22" fmla="*/ 1 w 32"/>
                <a:gd name="T23" fmla="*/ 21 h 36"/>
                <a:gd name="T24" fmla="*/ 3 w 32"/>
                <a:gd name="T25" fmla="*/ 14 h 36"/>
                <a:gd name="T26" fmla="*/ 9 w 32"/>
                <a:gd name="T27" fmla="*/ 5 h 36"/>
                <a:gd name="T28" fmla="*/ 11 w 32"/>
                <a:gd name="T29" fmla="*/ 2 h 36"/>
                <a:gd name="T30" fmla="*/ 18 w 32"/>
                <a:gd name="T31" fmla="*/ 4 h 36"/>
                <a:gd name="T32" fmla="*/ 25 w 32"/>
                <a:gd name="T33" fmla="*/ 4 h 36"/>
                <a:gd name="T34" fmla="*/ 32 w 32"/>
                <a:gd name="T35" fmla="*/ 1 h 36"/>
                <a:gd name="T36" fmla="*/ 29 w 32"/>
                <a:gd name="T37" fmla="*/ 6 h 36"/>
                <a:gd name="T38" fmla="*/ 23 w 32"/>
                <a:gd name="T39" fmla="*/ 7 h 36"/>
                <a:gd name="T40" fmla="*/ 10 w 32"/>
                <a:gd name="T41" fmla="*/ 7 h 36"/>
                <a:gd name="T42" fmla="*/ 6 w 32"/>
                <a:gd name="T43" fmla="*/ 10 h 36"/>
                <a:gd name="T44" fmla="*/ 10 w 32"/>
                <a:gd name="T45" fmla="*/ 15 h 36"/>
                <a:gd name="T46" fmla="*/ 13 w 32"/>
                <a:gd name="T47" fmla="*/ 14 h 36"/>
                <a:gd name="T48" fmla="*/ 20 w 32"/>
                <a:gd name="T49" fmla="*/ 13 h 36"/>
                <a:gd name="T50" fmla="*/ 17 w 32"/>
                <a:gd name="T51" fmla="*/ 16 h 36"/>
                <a:gd name="T52" fmla="*/ 13 w 32"/>
                <a:gd name="T53" fmla="*/ 17 h 36"/>
                <a:gd name="T54" fmla="*/ 14 w 32"/>
                <a:gd name="T55" fmla="*/ 20 h 36"/>
                <a:gd name="T56" fmla="*/ 18 w 32"/>
                <a:gd name="T57" fmla="*/ 25 h 36"/>
                <a:gd name="T58" fmla="*/ 19 w 32"/>
                <a:gd name="T59" fmla="*/ 28 h 36"/>
                <a:gd name="T60" fmla="*/ 22 w 32"/>
                <a:gd name="T61" fmla="*/ 30 h 36"/>
                <a:gd name="T62" fmla="*/ 13 w 32"/>
                <a:gd name="T63" fmla="*/ 32 h 36"/>
                <a:gd name="T64" fmla="*/ 13 w 32"/>
                <a:gd name="T65" fmla="*/ 3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" h="36">
                  <a:moveTo>
                    <a:pt x="13" y="32"/>
                  </a:moveTo>
                  <a:cubicBezTo>
                    <a:pt x="13" y="31"/>
                    <a:pt x="14" y="31"/>
                    <a:pt x="14" y="30"/>
                  </a:cubicBezTo>
                  <a:cubicBezTo>
                    <a:pt x="14" y="29"/>
                    <a:pt x="12" y="28"/>
                    <a:pt x="11" y="28"/>
                  </a:cubicBezTo>
                  <a:cubicBezTo>
                    <a:pt x="10" y="26"/>
                    <a:pt x="12" y="25"/>
                    <a:pt x="12" y="23"/>
                  </a:cubicBezTo>
                  <a:cubicBezTo>
                    <a:pt x="12" y="22"/>
                    <a:pt x="8" y="22"/>
                    <a:pt x="8" y="23"/>
                  </a:cubicBezTo>
                  <a:cubicBezTo>
                    <a:pt x="7" y="25"/>
                    <a:pt x="8" y="27"/>
                    <a:pt x="8" y="29"/>
                  </a:cubicBezTo>
                  <a:cubicBezTo>
                    <a:pt x="7" y="29"/>
                    <a:pt x="8" y="30"/>
                    <a:pt x="8" y="30"/>
                  </a:cubicBezTo>
                  <a:cubicBezTo>
                    <a:pt x="8" y="32"/>
                    <a:pt x="7" y="33"/>
                    <a:pt x="7" y="34"/>
                  </a:cubicBezTo>
                  <a:cubicBezTo>
                    <a:pt x="6" y="36"/>
                    <a:pt x="7" y="36"/>
                    <a:pt x="4" y="36"/>
                  </a:cubicBezTo>
                  <a:cubicBezTo>
                    <a:pt x="1" y="36"/>
                    <a:pt x="4" y="32"/>
                    <a:pt x="4" y="31"/>
                  </a:cubicBezTo>
                  <a:cubicBezTo>
                    <a:pt x="5" y="30"/>
                    <a:pt x="4" y="27"/>
                    <a:pt x="2" y="26"/>
                  </a:cubicBezTo>
                  <a:cubicBezTo>
                    <a:pt x="0" y="25"/>
                    <a:pt x="0" y="23"/>
                    <a:pt x="1" y="21"/>
                  </a:cubicBezTo>
                  <a:cubicBezTo>
                    <a:pt x="2" y="19"/>
                    <a:pt x="2" y="16"/>
                    <a:pt x="3" y="14"/>
                  </a:cubicBezTo>
                  <a:cubicBezTo>
                    <a:pt x="5" y="11"/>
                    <a:pt x="4" y="5"/>
                    <a:pt x="9" y="5"/>
                  </a:cubicBezTo>
                  <a:cubicBezTo>
                    <a:pt x="10" y="5"/>
                    <a:pt x="9" y="2"/>
                    <a:pt x="11" y="2"/>
                  </a:cubicBezTo>
                  <a:cubicBezTo>
                    <a:pt x="14" y="3"/>
                    <a:pt x="16" y="4"/>
                    <a:pt x="18" y="4"/>
                  </a:cubicBezTo>
                  <a:cubicBezTo>
                    <a:pt x="20" y="4"/>
                    <a:pt x="23" y="5"/>
                    <a:pt x="25" y="4"/>
                  </a:cubicBezTo>
                  <a:cubicBezTo>
                    <a:pt x="26" y="4"/>
                    <a:pt x="32" y="0"/>
                    <a:pt x="32" y="1"/>
                  </a:cubicBezTo>
                  <a:cubicBezTo>
                    <a:pt x="32" y="2"/>
                    <a:pt x="29" y="5"/>
                    <a:pt x="29" y="6"/>
                  </a:cubicBezTo>
                  <a:cubicBezTo>
                    <a:pt x="27" y="7"/>
                    <a:pt x="25" y="7"/>
                    <a:pt x="23" y="7"/>
                  </a:cubicBezTo>
                  <a:cubicBezTo>
                    <a:pt x="18" y="6"/>
                    <a:pt x="14" y="7"/>
                    <a:pt x="10" y="7"/>
                  </a:cubicBezTo>
                  <a:cubicBezTo>
                    <a:pt x="7" y="6"/>
                    <a:pt x="6" y="7"/>
                    <a:pt x="6" y="10"/>
                  </a:cubicBezTo>
                  <a:cubicBezTo>
                    <a:pt x="6" y="13"/>
                    <a:pt x="9" y="13"/>
                    <a:pt x="10" y="15"/>
                  </a:cubicBezTo>
                  <a:cubicBezTo>
                    <a:pt x="11" y="17"/>
                    <a:pt x="12" y="15"/>
                    <a:pt x="13" y="14"/>
                  </a:cubicBezTo>
                  <a:cubicBezTo>
                    <a:pt x="13" y="13"/>
                    <a:pt x="20" y="12"/>
                    <a:pt x="20" y="13"/>
                  </a:cubicBezTo>
                  <a:cubicBezTo>
                    <a:pt x="21" y="13"/>
                    <a:pt x="18" y="16"/>
                    <a:pt x="17" y="16"/>
                  </a:cubicBezTo>
                  <a:cubicBezTo>
                    <a:pt x="15" y="18"/>
                    <a:pt x="15" y="18"/>
                    <a:pt x="13" y="17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1"/>
                    <a:pt x="18" y="23"/>
                    <a:pt x="18" y="25"/>
                  </a:cubicBezTo>
                  <a:cubicBezTo>
                    <a:pt x="18" y="26"/>
                    <a:pt x="18" y="27"/>
                    <a:pt x="19" y="28"/>
                  </a:cubicBezTo>
                  <a:cubicBezTo>
                    <a:pt x="19" y="28"/>
                    <a:pt x="21" y="30"/>
                    <a:pt x="22" y="30"/>
                  </a:cubicBezTo>
                  <a:cubicBezTo>
                    <a:pt x="20" y="31"/>
                    <a:pt x="15" y="33"/>
                    <a:pt x="13" y="32"/>
                  </a:cubicBezTo>
                  <a:cubicBezTo>
                    <a:pt x="13" y="31"/>
                    <a:pt x="14" y="33"/>
                    <a:pt x="13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4" name="Freeform 468">
              <a:extLst>
                <a:ext uri="{FF2B5EF4-FFF2-40B4-BE49-F238E27FC236}">
                  <a16:creationId xmlns:a16="http://schemas.microsoft.com/office/drawing/2014/main" id="{EE1ED4BC-861F-0744-8D34-B7B8E7131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2682" y="4126715"/>
              <a:ext cx="27052" cy="51764"/>
            </a:xfrm>
            <a:custGeom>
              <a:avLst/>
              <a:gdLst>
                <a:gd name="T0" fmla="*/ 3 w 8"/>
                <a:gd name="T1" fmla="*/ 2 h 15"/>
                <a:gd name="T2" fmla="*/ 3 w 8"/>
                <a:gd name="T3" fmla="*/ 0 h 15"/>
                <a:gd name="T4" fmla="*/ 0 w 8"/>
                <a:gd name="T5" fmla="*/ 4 h 15"/>
                <a:gd name="T6" fmla="*/ 1 w 8"/>
                <a:gd name="T7" fmla="*/ 8 h 15"/>
                <a:gd name="T8" fmla="*/ 2 w 8"/>
                <a:gd name="T9" fmla="*/ 12 h 15"/>
                <a:gd name="T10" fmla="*/ 5 w 8"/>
                <a:gd name="T11" fmla="*/ 15 h 15"/>
                <a:gd name="T12" fmla="*/ 4 w 8"/>
                <a:gd name="T13" fmla="*/ 13 h 15"/>
                <a:gd name="T14" fmla="*/ 3 w 8"/>
                <a:gd name="T15" fmla="*/ 9 h 15"/>
                <a:gd name="T16" fmla="*/ 7 w 8"/>
                <a:gd name="T17" fmla="*/ 9 h 15"/>
                <a:gd name="T18" fmla="*/ 5 w 8"/>
                <a:gd name="T19" fmla="*/ 7 h 15"/>
                <a:gd name="T20" fmla="*/ 6 w 8"/>
                <a:gd name="T21" fmla="*/ 5 h 15"/>
                <a:gd name="T22" fmla="*/ 2 w 8"/>
                <a:gd name="T23" fmla="*/ 6 h 15"/>
                <a:gd name="T24" fmla="*/ 3 w 8"/>
                <a:gd name="T25" fmla="*/ 2 h 15"/>
                <a:gd name="T26" fmla="*/ 3 w 8"/>
                <a:gd name="T27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" h="15">
                  <a:moveTo>
                    <a:pt x="3" y="2"/>
                  </a:moveTo>
                  <a:cubicBezTo>
                    <a:pt x="3" y="1"/>
                    <a:pt x="3" y="1"/>
                    <a:pt x="3" y="0"/>
                  </a:cubicBezTo>
                  <a:cubicBezTo>
                    <a:pt x="2" y="0"/>
                    <a:pt x="0" y="3"/>
                    <a:pt x="0" y="4"/>
                  </a:cubicBezTo>
                  <a:cubicBezTo>
                    <a:pt x="0" y="5"/>
                    <a:pt x="1" y="6"/>
                    <a:pt x="1" y="8"/>
                  </a:cubicBezTo>
                  <a:cubicBezTo>
                    <a:pt x="1" y="9"/>
                    <a:pt x="1" y="11"/>
                    <a:pt x="2" y="12"/>
                  </a:cubicBezTo>
                  <a:cubicBezTo>
                    <a:pt x="2" y="12"/>
                    <a:pt x="5" y="15"/>
                    <a:pt x="5" y="15"/>
                  </a:cubicBezTo>
                  <a:cubicBezTo>
                    <a:pt x="5" y="15"/>
                    <a:pt x="4" y="13"/>
                    <a:pt x="4" y="13"/>
                  </a:cubicBezTo>
                  <a:cubicBezTo>
                    <a:pt x="3" y="12"/>
                    <a:pt x="3" y="10"/>
                    <a:pt x="3" y="9"/>
                  </a:cubicBezTo>
                  <a:cubicBezTo>
                    <a:pt x="3" y="8"/>
                    <a:pt x="7" y="9"/>
                    <a:pt x="7" y="9"/>
                  </a:cubicBezTo>
                  <a:cubicBezTo>
                    <a:pt x="8" y="9"/>
                    <a:pt x="6" y="8"/>
                    <a:pt x="5" y="7"/>
                  </a:cubicBezTo>
                  <a:cubicBezTo>
                    <a:pt x="5" y="7"/>
                    <a:pt x="6" y="6"/>
                    <a:pt x="6" y="5"/>
                  </a:cubicBezTo>
                  <a:cubicBezTo>
                    <a:pt x="7" y="1"/>
                    <a:pt x="3" y="6"/>
                    <a:pt x="2" y="6"/>
                  </a:cubicBezTo>
                  <a:cubicBezTo>
                    <a:pt x="2" y="6"/>
                    <a:pt x="4" y="3"/>
                    <a:pt x="3" y="2"/>
                  </a:cubicBezTo>
                  <a:cubicBezTo>
                    <a:pt x="3" y="1"/>
                    <a:pt x="4" y="3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5" name="Freeform 469">
              <a:extLst>
                <a:ext uri="{FF2B5EF4-FFF2-40B4-BE49-F238E27FC236}">
                  <a16:creationId xmlns:a16="http://schemas.microsoft.com/office/drawing/2014/main" id="{ED05EFBB-57CE-0847-9E97-13955354F8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6797" y="4119657"/>
              <a:ext cx="9409" cy="7059"/>
            </a:xfrm>
            <a:custGeom>
              <a:avLst/>
              <a:gdLst>
                <a:gd name="T0" fmla="*/ 1 w 3"/>
                <a:gd name="T1" fmla="*/ 2 h 2"/>
                <a:gd name="T2" fmla="*/ 2 w 3"/>
                <a:gd name="T3" fmla="*/ 0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1" y="0"/>
                    <a:pt x="2" y="0"/>
                  </a:cubicBezTo>
                  <a:cubicBezTo>
                    <a:pt x="3" y="0"/>
                    <a:pt x="2" y="2"/>
                    <a:pt x="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6" name="Freeform 470">
              <a:extLst>
                <a:ext uri="{FF2B5EF4-FFF2-40B4-BE49-F238E27FC236}">
                  <a16:creationId xmlns:a16="http://schemas.microsoft.com/office/drawing/2014/main" id="{715E2B7D-5C40-C844-97B2-C524443729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434" y="4164363"/>
              <a:ext cx="16466" cy="7059"/>
            </a:xfrm>
            <a:custGeom>
              <a:avLst/>
              <a:gdLst>
                <a:gd name="T0" fmla="*/ 5 w 5"/>
                <a:gd name="T1" fmla="*/ 1 h 2"/>
                <a:gd name="T2" fmla="*/ 0 w 5"/>
                <a:gd name="T3" fmla="*/ 1 h 2"/>
                <a:gd name="T4" fmla="*/ 5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5" y="1"/>
                  </a:moveTo>
                  <a:cubicBezTo>
                    <a:pt x="5" y="0"/>
                    <a:pt x="0" y="0"/>
                    <a:pt x="0" y="1"/>
                  </a:cubicBezTo>
                  <a:cubicBezTo>
                    <a:pt x="0" y="1"/>
                    <a:pt x="5" y="2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7" name="Freeform 471">
              <a:extLst>
                <a:ext uri="{FF2B5EF4-FFF2-40B4-BE49-F238E27FC236}">
                  <a16:creationId xmlns:a16="http://schemas.microsoft.com/office/drawing/2014/main" id="{9DE0795D-16F2-A649-A826-B82CD2306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7963" y="4167892"/>
              <a:ext cx="64689" cy="38824"/>
            </a:xfrm>
            <a:custGeom>
              <a:avLst/>
              <a:gdLst>
                <a:gd name="T0" fmla="*/ 10 w 19"/>
                <a:gd name="T1" fmla="*/ 1 h 11"/>
                <a:gd name="T2" fmla="*/ 4 w 19"/>
                <a:gd name="T3" fmla="*/ 3 h 11"/>
                <a:gd name="T4" fmla="*/ 3 w 19"/>
                <a:gd name="T5" fmla="*/ 4 h 11"/>
                <a:gd name="T6" fmla="*/ 1 w 19"/>
                <a:gd name="T7" fmla="*/ 3 h 11"/>
                <a:gd name="T8" fmla="*/ 3 w 19"/>
                <a:gd name="T9" fmla="*/ 6 h 11"/>
                <a:gd name="T10" fmla="*/ 6 w 19"/>
                <a:gd name="T11" fmla="*/ 7 h 11"/>
                <a:gd name="T12" fmla="*/ 9 w 19"/>
                <a:gd name="T13" fmla="*/ 10 h 11"/>
                <a:gd name="T14" fmla="*/ 14 w 19"/>
                <a:gd name="T15" fmla="*/ 10 h 11"/>
                <a:gd name="T16" fmla="*/ 18 w 19"/>
                <a:gd name="T17" fmla="*/ 5 h 11"/>
                <a:gd name="T18" fmla="*/ 15 w 19"/>
                <a:gd name="T19" fmla="*/ 2 h 11"/>
                <a:gd name="T20" fmla="*/ 10 w 19"/>
                <a:gd name="T21" fmla="*/ 1 h 11"/>
                <a:gd name="T22" fmla="*/ 10 w 19"/>
                <a:gd name="T2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1">
                  <a:moveTo>
                    <a:pt x="10" y="1"/>
                  </a:moveTo>
                  <a:cubicBezTo>
                    <a:pt x="9" y="0"/>
                    <a:pt x="5" y="2"/>
                    <a:pt x="4" y="3"/>
                  </a:cubicBezTo>
                  <a:cubicBezTo>
                    <a:pt x="3" y="3"/>
                    <a:pt x="4" y="3"/>
                    <a:pt x="3" y="4"/>
                  </a:cubicBezTo>
                  <a:cubicBezTo>
                    <a:pt x="3" y="5"/>
                    <a:pt x="2" y="3"/>
                    <a:pt x="1" y="3"/>
                  </a:cubicBezTo>
                  <a:cubicBezTo>
                    <a:pt x="0" y="3"/>
                    <a:pt x="2" y="6"/>
                    <a:pt x="3" y="6"/>
                  </a:cubicBezTo>
                  <a:cubicBezTo>
                    <a:pt x="3" y="7"/>
                    <a:pt x="5" y="7"/>
                    <a:pt x="6" y="7"/>
                  </a:cubicBezTo>
                  <a:cubicBezTo>
                    <a:pt x="8" y="7"/>
                    <a:pt x="8" y="9"/>
                    <a:pt x="9" y="10"/>
                  </a:cubicBezTo>
                  <a:cubicBezTo>
                    <a:pt x="10" y="11"/>
                    <a:pt x="13" y="10"/>
                    <a:pt x="14" y="10"/>
                  </a:cubicBezTo>
                  <a:cubicBezTo>
                    <a:pt x="18" y="10"/>
                    <a:pt x="19" y="8"/>
                    <a:pt x="18" y="5"/>
                  </a:cubicBezTo>
                  <a:cubicBezTo>
                    <a:pt x="18" y="3"/>
                    <a:pt x="17" y="2"/>
                    <a:pt x="15" y="2"/>
                  </a:cubicBezTo>
                  <a:cubicBezTo>
                    <a:pt x="14" y="2"/>
                    <a:pt x="12" y="1"/>
                    <a:pt x="10" y="1"/>
                  </a:cubicBezTo>
                  <a:cubicBezTo>
                    <a:pt x="10" y="1"/>
                    <a:pt x="11" y="1"/>
                    <a:pt x="1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8" name="Freeform 472">
              <a:extLst>
                <a:ext uri="{FF2B5EF4-FFF2-40B4-BE49-F238E27FC236}">
                  <a16:creationId xmlns:a16="http://schemas.microsoft.com/office/drawing/2014/main" id="{6F34C8A1-AADC-184A-B525-19F866902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4941" y="4233775"/>
              <a:ext cx="71746" cy="41176"/>
            </a:xfrm>
            <a:custGeom>
              <a:avLst/>
              <a:gdLst>
                <a:gd name="T0" fmla="*/ 0 w 21"/>
                <a:gd name="T1" fmla="*/ 8 h 12"/>
                <a:gd name="T2" fmla="*/ 6 w 21"/>
                <a:gd name="T3" fmla="*/ 8 h 12"/>
                <a:gd name="T4" fmla="*/ 9 w 21"/>
                <a:gd name="T5" fmla="*/ 7 h 12"/>
                <a:gd name="T6" fmla="*/ 13 w 21"/>
                <a:gd name="T7" fmla="*/ 7 h 12"/>
                <a:gd name="T8" fmla="*/ 14 w 21"/>
                <a:gd name="T9" fmla="*/ 5 h 12"/>
                <a:gd name="T10" fmla="*/ 17 w 21"/>
                <a:gd name="T11" fmla="*/ 3 h 12"/>
                <a:gd name="T12" fmla="*/ 20 w 21"/>
                <a:gd name="T13" fmla="*/ 4 h 12"/>
                <a:gd name="T14" fmla="*/ 18 w 21"/>
                <a:gd name="T15" fmla="*/ 7 h 12"/>
                <a:gd name="T16" fmla="*/ 11 w 21"/>
                <a:gd name="T17" fmla="*/ 11 h 12"/>
                <a:gd name="T18" fmla="*/ 0 w 21"/>
                <a:gd name="T19" fmla="*/ 8 h 12"/>
                <a:gd name="T20" fmla="*/ 0 w 21"/>
                <a:gd name="T21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2">
                  <a:moveTo>
                    <a:pt x="0" y="8"/>
                  </a:moveTo>
                  <a:cubicBezTo>
                    <a:pt x="1" y="7"/>
                    <a:pt x="5" y="8"/>
                    <a:pt x="6" y="8"/>
                  </a:cubicBezTo>
                  <a:cubicBezTo>
                    <a:pt x="7" y="8"/>
                    <a:pt x="8" y="6"/>
                    <a:pt x="9" y="7"/>
                  </a:cubicBezTo>
                  <a:cubicBezTo>
                    <a:pt x="10" y="8"/>
                    <a:pt x="12" y="8"/>
                    <a:pt x="13" y="7"/>
                  </a:cubicBezTo>
                  <a:cubicBezTo>
                    <a:pt x="13" y="6"/>
                    <a:pt x="14" y="5"/>
                    <a:pt x="14" y="5"/>
                  </a:cubicBezTo>
                  <a:cubicBezTo>
                    <a:pt x="15" y="5"/>
                    <a:pt x="17" y="5"/>
                    <a:pt x="17" y="3"/>
                  </a:cubicBezTo>
                  <a:cubicBezTo>
                    <a:pt x="17" y="0"/>
                    <a:pt x="21" y="2"/>
                    <a:pt x="20" y="4"/>
                  </a:cubicBezTo>
                  <a:cubicBezTo>
                    <a:pt x="19" y="5"/>
                    <a:pt x="18" y="7"/>
                    <a:pt x="18" y="7"/>
                  </a:cubicBezTo>
                  <a:cubicBezTo>
                    <a:pt x="15" y="8"/>
                    <a:pt x="14" y="10"/>
                    <a:pt x="11" y="11"/>
                  </a:cubicBezTo>
                  <a:cubicBezTo>
                    <a:pt x="9" y="12"/>
                    <a:pt x="0" y="11"/>
                    <a:pt x="0" y="8"/>
                  </a:cubicBezTo>
                  <a:cubicBezTo>
                    <a:pt x="0" y="7"/>
                    <a:pt x="0" y="10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79" name="Freeform 473">
              <a:extLst>
                <a:ext uri="{FF2B5EF4-FFF2-40B4-BE49-F238E27FC236}">
                  <a16:creationId xmlns:a16="http://schemas.microsoft.com/office/drawing/2014/main" id="{0D59A0BC-060F-3148-9806-A7FACCD60E8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8444" y="4254951"/>
              <a:ext cx="30580" cy="37647"/>
            </a:xfrm>
            <a:custGeom>
              <a:avLst/>
              <a:gdLst>
                <a:gd name="T0" fmla="*/ 1 w 9"/>
                <a:gd name="T1" fmla="*/ 0 h 11"/>
                <a:gd name="T2" fmla="*/ 8 w 9"/>
                <a:gd name="T3" fmla="*/ 8 h 11"/>
                <a:gd name="T4" fmla="*/ 5 w 9"/>
                <a:gd name="T5" fmla="*/ 4 h 11"/>
                <a:gd name="T6" fmla="*/ 1 w 9"/>
                <a:gd name="T7" fmla="*/ 0 h 11"/>
                <a:gd name="T8" fmla="*/ 1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1" y="0"/>
                  </a:moveTo>
                  <a:cubicBezTo>
                    <a:pt x="0" y="1"/>
                    <a:pt x="5" y="11"/>
                    <a:pt x="8" y="8"/>
                  </a:cubicBezTo>
                  <a:cubicBezTo>
                    <a:pt x="9" y="6"/>
                    <a:pt x="6" y="4"/>
                    <a:pt x="5" y="4"/>
                  </a:cubicBezTo>
                  <a:cubicBezTo>
                    <a:pt x="4" y="3"/>
                    <a:pt x="1" y="0"/>
                    <a:pt x="1" y="0"/>
                  </a:cubicBezTo>
                  <a:cubicBezTo>
                    <a:pt x="0" y="1"/>
                    <a:pt x="2" y="0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0" name="Freeform 474">
              <a:extLst>
                <a:ext uri="{FF2B5EF4-FFF2-40B4-BE49-F238E27FC236}">
                  <a16:creationId xmlns:a16="http://schemas.microsoft.com/office/drawing/2014/main" id="{32174411-8FDA-E942-88B1-3C4E1C5E9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7832" y="4324364"/>
              <a:ext cx="19994" cy="20000"/>
            </a:xfrm>
            <a:custGeom>
              <a:avLst/>
              <a:gdLst>
                <a:gd name="T0" fmla="*/ 6 w 6"/>
                <a:gd name="T1" fmla="*/ 4 h 6"/>
                <a:gd name="T2" fmla="*/ 1 w 6"/>
                <a:gd name="T3" fmla="*/ 2 h 6"/>
                <a:gd name="T4" fmla="*/ 6 w 6"/>
                <a:gd name="T5" fmla="*/ 4 h 6"/>
                <a:gd name="T6" fmla="*/ 6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6" y="4"/>
                  </a:moveTo>
                  <a:cubicBezTo>
                    <a:pt x="6" y="2"/>
                    <a:pt x="0" y="0"/>
                    <a:pt x="1" y="2"/>
                  </a:cubicBezTo>
                  <a:cubicBezTo>
                    <a:pt x="1" y="3"/>
                    <a:pt x="6" y="5"/>
                    <a:pt x="6" y="4"/>
                  </a:cubicBezTo>
                  <a:cubicBezTo>
                    <a:pt x="6" y="3"/>
                    <a:pt x="6" y="6"/>
                    <a:pt x="6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1" name="Freeform 475">
              <a:extLst>
                <a:ext uri="{FF2B5EF4-FFF2-40B4-BE49-F238E27FC236}">
                  <a16:creationId xmlns:a16="http://schemas.microsoft.com/office/drawing/2014/main" id="{54DBC9F2-D20A-2D41-A7AE-B5CCFD18B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6661" y="4292599"/>
              <a:ext cx="31757" cy="21176"/>
            </a:xfrm>
            <a:custGeom>
              <a:avLst/>
              <a:gdLst>
                <a:gd name="T0" fmla="*/ 8 w 9"/>
                <a:gd name="T1" fmla="*/ 6 h 6"/>
                <a:gd name="T2" fmla="*/ 0 w 9"/>
                <a:gd name="T3" fmla="*/ 1 h 6"/>
                <a:gd name="T4" fmla="*/ 3 w 9"/>
                <a:gd name="T5" fmla="*/ 4 h 6"/>
                <a:gd name="T6" fmla="*/ 8 w 9"/>
                <a:gd name="T7" fmla="*/ 6 h 6"/>
                <a:gd name="T8" fmla="*/ 8 w 9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8" y="6"/>
                  </a:moveTo>
                  <a:cubicBezTo>
                    <a:pt x="6" y="5"/>
                    <a:pt x="3" y="0"/>
                    <a:pt x="0" y="1"/>
                  </a:cubicBezTo>
                  <a:cubicBezTo>
                    <a:pt x="0" y="2"/>
                    <a:pt x="3" y="3"/>
                    <a:pt x="3" y="4"/>
                  </a:cubicBezTo>
                  <a:cubicBezTo>
                    <a:pt x="5" y="4"/>
                    <a:pt x="6" y="5"/>
                    <a:pt x="8" y="6"/>
                  </a:cubicBezTo>
                  <a:cubicBezTo>
                    <a:pt x="9" y="6"/>
                    <a:pt x="6" y="5"/>
                    <a:pt x="8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2" name="Freeform 476">
              <a:extLst>
                <a:ext uri="{FF2B5EF4-FFF2-40B4-BE49-F238E27FC236}">
                  <a16:creationId xmlns:a16="http://schemas.microsoft.com/office/drawing/2014/main" id="{09DC8602-DA47-1641-9B1B-924BFAB85E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6081" y="4278480"/>
              <a:ext cx="14114" cy="17648"/>
            </a:xfrm>
            <a:custGeom>
              <a:avLst/>
              <a:gdLst>
                <a:gd name="T0" fmla="*/ 4 w 4"/>
                <a:gd name="T1" fmla="*/ 4 h 5"/>
                <a:gd name="T2" fmla="*/ 0 w 4"/>
                <a:gd name="T3" fmla="*/ 0 h 5"/>
                <a:gd name="T4" fmla="*/ 4 w 4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4" y="4"/>
                  </a:moveTo>
                  <a:cubicBezTo>
                    <a:pt x="4" y="2"/>
                    <a:pt x="0" y="0"/>
                    <a:pt x="0" y="0"/>
                  </a:cubicBezTo>
                  <a:cubicBezTo>
                    <a:pt x="0" y="1"/>
                    <a:pt x="4" y="5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3" name="Freeform 477">
              <a:extLst>
                <a:ext uri="{FF2B5EF4-FFF2-40B4-BE49-F238E27FC236}">
                  <a16:creationId xmlns:a16="http://schemas.microsoft.com/office/drawing/2014/main" id="{6837C71E-4678-2841-BFD6-F5AE29AB5C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3106" y="4520834"/>
              <a:ext cx="55279" cy="41176"/>
            </a:xfrm>
            <a:custGeom>
              <a:avLst/>
              <a:gdLst>
                <a:gd name="T0" fmla="*/ 15 w 16"/>
                <a:gd name="T1" fmla="*/ 11 h 12"/>
                <a:gd name="T2" fmla="*/ 2 w 16"/>
                <a:gd name="T3" fmla="*/ 0 h 12"/>
                <a:gd name="T4" fmla="*/ 15 w 16"/>
                <a:gd name="T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12">
                  <a:moveTo>
                    <a:pt x="15" y="11"/>
                  </a:moveTo>
                  <a:cubicBezTo>
                    <a:pt x="16" y="12"/>
                    <a:pt x="3" y="0"/>
                    <a:pt x="2" y="0"/>
                  </a:cubicBezTo>
                  <a:cubicBezTo>
                    <a:pt x="0" y="0"/>
                    <a:pt x="7" y="9"/>
                    <a:pt x="15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4" name="Freeform 478">
              <a:extLst>
                <a:ext uri="{FF2B5EF4-FFF2-40B4-BE49-F238E27FC236}">
                  <a16:creationId xmlns:a16="http://schemas.microsoft.com/office/drawing/2014/main" id="{67597313-8122-7C48-8795-EB39E613742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1303" y="4783187"/>
              <a:ext cx="38814" cy="48236"/>
            </a:xfrm>
            <a:custGeom>
              <a:avLst/>
              <a:gdLst>
                <a:gd name="T0" fmla="*/ 11 w 11"/>
                <a:gd name="T1" fmla="*/ 14 h 14"/>
                <a:gd name="T2" fmla="*/ 9 w 11"/>
                <a:gd name="T3" fmla="*/ 10 h 14"/>
                <a:gd name="T4" fmla="*/ 9 w 11"/>
                <a:gd name="T5" fmla="*/ 7 h 14"/>
                <a:gd name="T6" fmla="*/ 0 w 11"/>
                <a:gd name="T7" fmla="*/ 0 h 14"/>
                <a:gd name="T8" fmla="*/ 3 w 11"/>
                <a:gd name="T9" fmla="*/ 4 h 14"/>
                <a:gd name="T10" fmla="*/ 5 w 11"/>
                <a:gd name="T11" fmla="*/ 8 h 14"/>
                <a:gd name="T12" fmla="*/ 8 w 11"/>
                <a:gd name="T13" fmla="*/ 11 h 14"/>
                <a:gd name="T14" fmla="*/ 11 w 11"/>
                <a:gd name="T1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0" y="12"/>
                    <a:pt x="11" y="11"/>
                    <a:pt x="9" y="10"/>
                  </a:cubicBezTo>
                  <a:cubicBezTo>
                    <a:pt x="8" y="8"/>
                    <a:pt x="9" y="8"/>
                    <a:pt x="9" y="7"/>
                  </a:cubicBezTo>
                  <a:cubicBezTo>
                    <a:pt x="8" y="5"/>
                    <a:pt x="0" y="1"/>
                    <a:pt x="0" y="0"/>
                  </a:cubicBezTo>
                  <a:cubicBezTo>
                    <a:pt x="0" y="1"/>
                    <a:pt x="3" y="3"/>
                    <a:pt x="3" y="4"/>
                  </a:cubicBezTo>
                  <a:cubicBezTo>
                    <a:pt x="4" y="6"/>
                    <a:pt x="4" y="7"/>
                    <a:pt x="5" y="8"/>
                  </a:cubicBezTo>
                  <a:cubicBezTo>
                    <a:pt x="6" y="9"/>
                    <a:pt x="9" y="10"/>
                    <a:pt x="8" y="11"/>
                  </a:cubicBezTo>
                  <a:cubicBezTo>
                    <a:pt x="8" y="13"/>
                    <a:pt x="9" y="13"/>
                    <a:pt x="11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5" name="Freeform 479">
              <a:extLst>
                <a:ext uri="{FF2B5EF4-FFF2-40B4-BE49-F238E27FC236}">
                  <a16:creationId xmlns:a16="http://schemas.microsoft.com/office/drawing/2014/main" id="{F59D62CB-75AE-3747-B97D-C8B0F0677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1889" y="4827893"/>
              <a:ext cx="89388" cy="104706"/>
            </a:xfrm>
            <a:custGeom>
              <a:avLst/>
              <a:gdLst>
                <a:gd name="T0" fmla="*/ 8 w 26"/>
                <a:gd name="T1" fmla="*/ 2 h 30"/>
                <a:gd name="T2" fmla="*/ 7 w 26"/>
                <a:gd name="T3" fmla="*/ 11 h 30"/>
                <a:gd name="T4" fmla="*/ 5 w 26"/>
                <a:gd name="T5" fmla="*/ 18 h 30"/>
                <a:gd name="T6" fmla="*/ 9 w 26"/>
                <a:gd name="T7" fmla="*/ 25 h 30"/>
                <a:gd name="T8" fmla="*/ 14 w 26"/>
                <a:gd name="T9" fmla="*/ 26 h 30"/>
                <a:gd name="T10" fmla="*/ 17 w 26"/>
                <a:gd name="T11" fmla="*/ 22 h 30"/>
                <a:gd name="T12" fmla="*/ 18 w 26"/>
                <a:gd name="T13" fmla="*/ 16 h 30"/>
                <a:gd name="T14" fmla="*/ 22 w 26"/>
                <a:gd name="T15" fmla="*/ 14 h 30"/>
                <a:gd name="T16" fmla="*/ 26 w 26"/>
                <a:gd name="T17" fmla="*/ 10 h 30"/>
                <a:gd name="T18" fmla="*/ 25 w 26"/>
                <a:gd name="T19" fmla="*/ 6 h 30"/>
                <a:gd name="T20" fmla="*/ 20 w 26"/>
                <a:gd name="T21" fmla="*/ 8 h 30"/>
                <a:gd name="T22" fmla="*/ 14 w 26"/>
                <a:gd name="T23" fmla="*/ 5 h 30"/>
                <a:gd name="T24" fmla="*/ 11 w 26"/>
                <a:gd name="T25" fmla="*/ 0 h 30"/>
                <a:gd name="T26" fmla="*/ 11 w 26"/>
                <a:gd name="T27" fmla="*/ 3 h 30"/>
                <a:gd name="T28" fmla="*/ 8 w 26"/>
                <a:gd name="T29" fmla="*/ 2 h 30"/>
                <a:gd name="T30" fmla="*/ 8 w 26"/>
                <a:gd name="T31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" h="30">
                  <a:moveTo>
                    <a:pt x="8" y="2"/>
                  </a:moveTo>
                  <a:cubicBezTo>
                    <a:pt x="7" y="2"/>
                    <a:pt x="7" y="9"/>
                    <a:pt x="7" y="11"/>
                  </a:cubicBezTo>
                  <a:cubicBezTo>
                    <a:pt x="6" y="13"/>
                    <a:pt x="0" y="16"/>
                    <a:pt x="5" y="18"/>
                  </a:cubicBezTo>
                  <a:cubicBezTo>
                    <a:pt x="8" y="19"/>
                    <a:pt x="11" y="21"/>
                    <a:pt x="9" y="25"/>
                  </a:cubicBezTo>
                  <a:cubicBezTo>
                    <a:pt x="6" y="30"/>
                    <a:pt x="11" y="29"/>
                    <a:pt x="14" y="26"/>
                  </a:cubicBezTo>
                  <a:cubicBezTo>
                    <a:pt x="15" y="25"/>
                    <a:pt x="16" y="23"/>
                    <a:pt x="17" y="22"/>
                  </a:cubicBezTo>
                  <a:cubicBezTo>
                    <a:pt x="19" y="19"/>
                    <a:pt x="18" y="19"/>
                    <a:pt x="18" y="16"/>
                  </a:cubicBezTo>
                  <a:cubicBezTo>
                    <a:pt x="19" y="14"/>
                    <a:pt x="21" y="14"/>
                    <a:pt x="22" y="14"/>
                  </a:cubicBezTo>
                  <a:cubicBezTo>
                    <a:pt x="23" y="15"/>
                    <a:pt x="25" y="11"/>
                    <a:pt x="26" y="10"/>
                  </a:cubicBezTo>
                  <a:cubicBezTo>
                    <a:pt x="26" y="9"/>
                    <a:pt x="26" y="6"/>
                    <a:pt x="25" y="6"/>
                  </a:cubicBezTo>
                  <a:cubicBezTo>
                    <a:pt x="23" y="6"/>
                    <a:pt x="21" y="8"/>
                    <a:pt x="20" y="8"/>
                  </a:cubicBezTo>
                  <a:cubicBezTo>
                    <a:pt x="18" y="8"/>
                    <a:pt x="15" y="7"/>
                    <a:pt x="14" y="5"/>
                  </a:cubicBezTo>
                  <a:cubicBezTo>
                    <a:pt x="13" y="4"/>
                    <a:pt x="13" y="0"/>
                    <a:pt x="11" y="0"/>
                  </a:cubicBezTo>
                  <a:cubicBezTo>
                    <a:pt x="11" y="0"/>
                    <a:pt x="11" y="3"/>
                    <a:pt x="11" y="3"/>
                  </a:cubicBezTo>
                  <a:cubicBezTo>
                    <a:pt x="10" y="3"/>
                    <a:pt x="9" y="1"/>
                    <a:pt x="8" y="2"/>
                  </a:cubicBezTo>
                  <a:cubicBezTo>
                    <a:pt x="7" y="2"/>
                    <a:pt x="9" y="1"/>
                    <a:pt x="8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6" name="Freeform 480">
              <a:extLst>
                <a:ext uri="{FF2B5EF4-FFF2-40B4-BE49-F238E27FC236}">
                  <a16:creationId xmlns:a16="http://schemas.microsoft.com/office/drawing/2014/main" id="{19D8573B-6456-3747-AD5D-2955D5A7CA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4273" y="4904364"/>
              <a:ext cx="135259" cy="131765"/>
            </a:xfrm>
            <a:custGeom>
              <a:avLst/>
              <a:gdLst>
                <a:gd name="T0" fmla="*/ 33 w 39"/>
                <a:gd name="T1" fmla="*/ 4 h 38"/>
                <a:gd name="T2" fmla="*/ 30 w 39"/>
                <a:gd name="T3" fmla="*/ 1 h 38"/>
                <a:gd name="T4" fmla="*/ 26 w 39"/>
                <a:gd name="T5" fmla="*/ 8 h 38"/>
                <a:gd name="T6" fmla="*/ 22 w 39"/>
                <a:gd name="T7" fmla="*/ 13 h 38"/>
                <a:gd name="T8" fmla="*/ 15 w 39"/>
                <a:gd name="T9" fmla="*/ 18 h 38"/>
                <a:gd name="T10" fmla="*/ 9 w 39"/>
                <a:gd name="T11" fmla="*/ 22 h 38"/>
                <a:gd name="T12" fmla="*/ 4 w 39"/>
                <a:gd name="T13" fmla="*/ 27 h 38"/>
                <a:gd name="T14" fmla="*/ 2 w 39"/>
                <a:gd name="T15" fmla="*/ 33 h 38"/>
                <a:gd name="T16" fmla="*/ 1 w 39"/>
                <a:gd name="T17" fmla="*/ 34 h 38"/>
                <a:gd name="T18" fmla="*/ 3 w 39"/>
                <a:gd name="T19" fmla="*/ 35 h 38"/>
                <a:gd name="T20" fmla="*/ 10 w 39"/>
                <a:gd name="T21" fmla="*/ 37 h 38"/>
                <a:gd name="T22" fmla="*/ 19 w 39"/>
                <a:gd name="T23" fmla="*/ 34 h 38"/>
                <a:gd name="T24" fmla="*/ 22 w 39"/>
                <a:gd name="T25" fmla="*/ 27 h 38"/>
                <a:gd name="T26" fmla="*/ 27 w 39"/>
                <a:gd name="T27" fmla="*/ 22 h 38"/>
                <a:gd name="T28" fmla="*/ 29 w 39"/>
                <a:gd name="T29" fmla="*/ 21 h 38"/>
                <a:gd name="T30" fmla="*/ 33 w 39"/>
                <a:gd name="T31" fmla="*/ 21 h 38"/>
                <a:gd name="T32" fmla="*/ 32 w 39"/>
                <a:gd name="T33" fmla="*/ 19 h 38"/>
                <a:gd name="T34" fmla="*/ 32 w 39"/>
                <a:gd name="T35" fmla="*/ 17 h 38"/>
                <a:gd name="T36" fmla="*/ 38 w 39"/>
                <a:gd name="T37" fmla="*/ 9 h 38"/>
                <a:gd name="T38" fmla="*/ 38 w 39"/>
                <a:gd name="T39" fmla="*/ 6 h 38"/>
                <a:gd name="T40" fmla="*/ 38 w 39"/>
                <a:gd name="T41" fmla="*/ 4 h 38"/>
                <a:gd name="T42" fmla="*/ 37 w 39"/>
                <a:gd name="T43" fmla="*/ 4 h 38"/>
                <a:gd name="T44" fmla="*/ 37 w 39"/>
                <a:gd name="T45" fmla="*/ 2 h 38"/>
                <a:gd name="T46" fmla="*/ 33 w 39"/>
                <a:gd name="T47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" h="38">
                  <a:moveTo>
                    <a:pt x="33" y="4"/>
                  </a:moveTo>
                  <a:cubicBezTo>
                    <a:pt x="33" y="4"/>
                    <a:pt x="32" y="0"/>
                    <a:pt x="30" y="1"/>
                  </a:cubicBezTo>
                  <a:cubicBezTo>
                    <a:pt x="27" y="3"/>
                    <a:pt x="28" y="5"/>
                    <a:pt x="26" y="8"/>
                  </a:cubicBezTo>
                  <a:cubicBezTo>
                    <a:pt x="25" y="9"/>
                    <a:pt x="24" y="12"/>
                    <a:pt x="22" y="13"/>
                  </a:cubicBezTo>
                  <a:cubicBezTo>
                    <a:pt x="20" y="16"/>
                    <a:pt x="18" y="17"/>
                    <a:pt x="15" y="18"/>
                  </a:cubicBezTo>
                  <a:cubicBezTo>
                    <a:pt x="13" y="19"/>
                    <a:pt x="12" y="21"/>
                    <a:pt x="9" y="22"/>
                  </a:cubicBezTo>
                  <a:cubicBezTo>
                    <a:pt x="7" y="23"/>
                    <a:pt x="7" y="27"/>
                    <a:pt x="4" y="27"/>
                  </a:cubicBezTo>
                  <a:cubicBezTo>
                    <a:pt x="0" y="28"/>
                    <a:pt x="4" y="31"/>
                    <a:pt x="2" y="33"/>
                  </a:cubicBezTo>
                  <a:cubicBezTo>
                    <a:pt x="1" y="33"/>
                    <a:pt x="0" y="33"/>
                    <a:pt x="1" y="34"/>
                  </a:cubicBezTo>
                  <a:cubicBezTo>
                    <a:pt x="1" y="35"/>
                    <a:pt x="1" y="35"/>
                    <a:pt x="3" y="35"/>
                  </a:cubicBezTo>
                  <a:cubicBezTo>
                    <a:pt x="5" y="35"/>
                    <a:pt x="8" y="37"/>
                    <a:pt x="10" y="37"/>
                  </a:cubicBezTo>
                  <a:cubicBezTo>
                    <a:pt x="14" y="38"/>
                    <a:pt x="16" y="36"/>
                    <a:pt x="19" y="34"/>
                  </a:cubicBezTo>
                  <a:cubicBezTo>
                    <a:pt x="21" y="32"/>
                    <a:pt x="22" y="30"/>
                    <a:pt x="22" y="27"/>
                  </a:cubicBezTo>
                  <a:cubicBezTo>
                    <a:pt x="23" y="24"/>
                    <a:pt x="24" y="24"/>
                    <a:pt x="27" y="22"/>
                  </a:cubicBezTo>
                  <a:cubicBezTo>
                    <a:pt x="28" y="22"/>
                    <a:pt x="28" y="21"/>
                    <a:pt x="29" y="21"/>
                  </a:cubicBezTo>
                  <a:cubicBezTo>
                    <a:pt x="30" y="21"/>
                    <a:pt x="31" y="21"/>
                    <a:pt x="33" y="21"/>
                  </a:cubicBezTo>
                  <a:cubicBezTo>
                    <a:pt x="34" y="20"/>
                    <a:pt x="33" y="19"/>
                    <a:pt x="32" y="19"/>
                  </a:cubicBezTo>
                  <a:cubicBezTo>
                    <a:pt x="31" y="18"/>
                    <a:pt x="31" y="18"/>
                    <a:pt x="32" y="17"/>
                  </a:cubicBezTo>
                  <a:cubicBezTo>
                    <a:pt x="34" y="14"/>
                    <a:pt x="36" y="12"/>
                    <a:pt x="38" y="9"/>
                  </a:cubicBezTo>
                  <a:cubicBezTo>
                    <a:pt x="38" y="8"/>
                    <a:pt x="38" y="7"/>
                    <a:pt x="38" y="6"/>
                  </a:cubicBezTo>
                  <a:cubicBezTo>
                    <a:pt x="38" y="5"/>
                    <a:pt x="38" y="5"/>
                    <a:pt x="38" y="4"/>
                  </a:cubicBezTo>
                  <a:cubicBezTo>
                    <a:pt x="39" y="3"/>
                    <a:pt x="37" y="4"/>
                    <a:pt x="37" y="4"/>
                  </a:cubicBezTo>
                  <a:cubicBezTo>
                    <a:pt x="37" y="3"/>
                    <a:pt x="37" y="3"/>
                    <a:pt x="37" y="2"/>
                  </a:cubicBezTo>
                  <a:cubicBezTo>
                    <a:pt x="36" y="3"/>
                    <a:pt x="35" y="5"/>
                    <a:pt x="33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7" name="Freeform 481">
              <a:extLst>
                <a:ext uri="{FF2B5EF4-FFF2-40B4-BE49-F238E27FC236}">
                  <a16:creationId xmlns:a16="http://schemas.microsoft.com/office/drawing/2014/main" id="{F20A7DD1-FDD9-984F-A853-F6587ABAF7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5443" y="5036129"/>
              <a:ext cx="7057" cy="7059"/>
            </a:xfrm>
            <a:custGeom>
              <a:avLst/>
              <a:gdLst>
                <a:gd name="T0" fmla="*/ 2 w 2"/>
                <a:gd name="T1" fmla="*/ 2 h 2"/>
                <a:gd name="T2" fmla="*/ 1 w 2"/>
                <a:gd name="T3" fmla="*/ 0 h 2"/>
                <a:gd name="T4" fmla="*/ 0 w 2"/>
                <a:gd name="T5" fmla="*/ 2 h 2"/>
                <a:gd name="T6" fmla="*/ 2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1"/>
                    <a:pt x="1" y="1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2" y="2"/>
                    <a:pt x="2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8" name="Freeform 482">
              <a:extLst>
                <a:ext uri="{FF2B5EF4-FFF2-40B4-BE49-F238E27FC236}">
                  <a16:creationId xmlns:a16="http://schemas.microsoft.com/office/drawing/2014/main" id="{EFB10E14-05A6-7D47-B112-4DE8E7D467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9076" y="4907894"/>
              <a:ext cx="65866" cy="62353"/>
            </a:xfrm>
            <a:custGeom>
              <a:avLst/>
              <a:gdLst>
                <a:gd name="T0" fmla="*/ 0 w 19"/>
                <a:gd name="T1" fmla="*/ 2 h 18"/>
                <a:gd name="T2" fmla="*/ 2 w 19"/>
                <a:gd name="T3" fmla="*/ 7 h 18"/>
                <a:gd name="T4" fmla="*/ 4 w 19"/>
                <a:gd name="T5" fmla="*/ 10 h 18"/>
                <a:gd name="T6" fmla="*/ 3 w 19"/>
                <a:gd name="T7" fmla="*/ 12 h 18"/>
                <a:gd name="T8" fmla="*/ 9 w 19"/>
                <a:gd name="T9" fmla="*/ 18 h 18"/>
                <a:gd name="T10" fmla="*/ 12 w 19"/>
                <a:gd name="T11" fmla="*/ 15 h 18"/>
                <a:gd name="T12" fmla="*/ 13 w 19"/>
                <a:gd name="T13" fmla="*/ 17 h 18"/>
                <a:gd name="T14" fmla="*/ 14 w 19"/>
                <a:gd name="T15" fmla="*/ 14 h 18"/>
                <a:gd name="T16" fmla="*/ 16 w 19"/>
                <a:gd name="T17" fmla="*/ 15 h 18"/>
                <a:gd name="T18" fmla="*/ 18 w 19"/>
                <a:gd name="T19" fmla="*/ 7 h 18"/>
                <a:gd name="T20" fmla="*/ 16 w 19"/>
                <a:gd name="T21" fmla="*/ 1 h 18"/>
                <a:gd name="T22" fmla="*/ 7 w 19"/>
                <a:gd name="T23" fmla="*/ 3 h 18"/>
                <a:gd name="T24" fmla="*/ 0 w 19"/>
                <a:gd name="T25" fmla="*/ 2 h 18"/>
                <a:gd name="T26" fmla="*/ 0 w 19"/>
                <a:gd name="T27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" h="18">
                  <a:moveTo>
                    <a:pt x="0" y="2"/>
                  </a:moveTo>
                  <a:cubicBezTo>
                    <a:pt x="0" y="3"/>
                    <a:pt x="2" y="6"/>
                    <a:pt x="2" y="7"/>
                  </a:cubicBezTo>
                  <a:cubicBezTo>
                    <a:pt x="3" y="8"/>
                    <a:pt x="4" y="9"/>
                    <a:pt x="4" y="10"/>
                  </a:cubicBezTo>
                  <a:cubicBezTo>
                    <a:pt x="4" y="11"/>
                    <a:pt x="3" y="11"/>
                    <a:pt x="3" y="12"/>
                  </a:cubicBezTo>
                  <a:cubicBezTo>
                    <a:pt x="4" y="15"/>
                    <a:pt x="7" y="17"/>
                    <a:pt x="9" y="18"/>
                  </a:cubicBezTo>
                  <a:cubicBezTo>
                    <a:pt x="11" y="18"/>
                    <a:pt x="11" y="16"/>
                    <a:pt x="12" y="15"/>
                  </a:cubicBezTo>
                  <a:cubicBezTo>
                    <a:pt x="12" y="15"/>
                    <a:pt x="13" y="17"/>
                    <a:pt x="13" y="17"/>
                  </a:cubicBezTo>
                  <a:cubicBezTo>
                    <a:pt x="13" y="16"/>
                    <a:pt x="13" y="14"/>
                    <a:pt x="14" y="14"/>
                  </a:cubicBezTo>
                  <a:cubicBezTo>
                    <a:pt x="15" y="13"/>
                    <a:pt x="15" y="15"/>
                    <a:pt x="16" y="15"/>
                  </a:cubicBezTo>
                  <a:cubicBezTo>
                    <a:pt x="15" y="15"/>
                    <a:pt x="18" y="8"/>
                    <a:pt x="18" y="7"/>
                  </a:cubicBezTo>
                  <a:cubicBezTo>
                    <a:pt x="18" y="6"/>
                    <a:pt x="19" y="0"/>
                    <a:pt x="16" y="1"/>
                  </a:cubicBezTo>
                  <a:cubicBezTo>
                    <a:pt x="13" y="2"/>
                    <a:pt x="10" y="4"/>
                    <a:pt x="7" y="3"/>
                  </a:cubicBezTo>
                  <a:cubicBezTo>
                    <a:pt x="6" y="3"/>
                    <a:pt x="1" y="0"/>
                    <a:pt x="0" y="2"/>
                  </a:cubicBezTo>
                  <a:cubicBezTo>
                    <a:pt x="0" y="3"/>
                    <a:pt x="1" y="0"/>
                    <a:pt x="0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89" name="Freeform 483">
              <a:extLst>
                <a:ext uri="{FF2B5EF4-FFF2-40B4-BE49-F238E27FC236}">
                  <a16:creationId xmlns:a16="http://schemas.microsoft.com/office/drawing/2014/main" id="{31B0FD0A-D4DD-864A-BCC8-63A3215C57D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0827" y="4890247"/>
              <a:ext cx="10585" cy="17648"/>
            </a:xfrm>
            <a:custGeom>
              <a:avLst/>
              <a:gdLst>
                <a:gd name="T0" fmla="*/ 3 w 3"/>
                <a:gd name="T1" fmla="*/ 4 h 5"/>
                <a:gd name="T2" fmla="*/ 1 w 3"/>
                <a:gd name="T3" fmla="*/ 0 h 5"/>
                <a:gd name="T4" fmla="*/ 3 w 3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3" y="4"/>
                  </a:moveTo>
                  <a:cubicBezTo>
                    <a:pt x="3" y="5"/>
                    <a:pt x="0" y="1"/>
                    <a:pt x="1" y="0"/>
                  </a:cubicBezTo>
                  <a:cubicBezTo>
                    <a:pt x="2" y="0"/>
                    <a:pt x="3" y="1"/>
                    <a:pt x="3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0" name="Freeform 484">
              <a:extLst>
                <a:ext uri="{FF2B5EF4-FFF2-40B4-BE49-F238E27FC236}">
                  <a16:creationId xmlns:a16="http://schemas.microsoft.com/office/drawing/2014/main" id="{A9C71A18-7DE4-0540-86D0-F7C112394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1434" y="4890247"/>
              <a:ext cx="7057" cy="7059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0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0" y="2"/>
                    <a:pt x="0" y="0"/>
                    <a:pt x="1" y="0"/>
                  </a:cubicBezTo>
                  <a:cubicBezTo>
                    <a:pt x="2" y="0"/>
                    <a:pt x="2" y="2"/>
                    <a:pt x="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1" name="Freeform 485">
              <a:extLst>
                <a:ext uri="{FF2B5EF4-FFF2-40B4-BE49-F238E27FC236}">
                  <a16:creationId xmlns:a16="http://schemas.microsoft.com/office/drawing/2014/main" id="{2BDF8D04-C948-D243-B4FA-C79EFD1F7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6418" y="3994952"/>
              <a:ext cx="37637" cy="62353"/>
            </a:xfrm>
            <a:custGeom>
              <a:avLst/>
              <a:gdLst>
                <a:gd name="T0" fmla="*/ 2 w 11"/>
                <a:gd name="T1" fmla="*/ 0 h 18"/>
                <a:gd name="T2" fmla="*/ 1 w 11"/>
                <a:gd name="T3" fmla="*/ 0 h 18"/>
                <a:gd name="T4" fmla="*/ 1 w 11"/>
                <a:gd name="T5" fmla="*/ 3 h 18"/>
                <a:gd name="T6" fmla="*/ 0 w 11"/>
                <a:gd name="T7" fmla="*/ 8 h 18"/>
                <a:gd name="T8" fmla="*/ 4 w 11"/>
                <a:gd name="T9" fmla="*/ 18 h 18"/>
                <a:gd name="T10" fmla="*/ 9 w 11"/>
                <a:gd name="T11" fmla="*/ 15 h 18"/>
                <a:gd name="T12" fmla="*/ 9 w 11"/>
                <a:gd name="T13" fmla="*/ 8 h 18"/>
                <a:gd name="T14" fmla="*/ 2 w 11"/>
                <a:gd name="T15" fmla="*/ 0 h 18"/>
                <a:gd name="T16" fmla="*/ 2 w 11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8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3"/>
                    <a:pt x="1" y="3"/>
                  </a:cubicBezTo>
                  <a:cubicBezTo>
                    <a:pt x="1" y="5"/>
                    <a:pt x="0" y="6"/>
                    <a:pt x="0" y="8"/>
                  </a:cubicBezTo>
                  <a:cubicBezTo>
                    <a:pt x="0" y="11"/>
                    <a:pt x="0" y="18"/>
                    <a:pt x="4" y="18"/>
                  </a:cubicBezTo>
                  <a:cubicBezTo>
                    <a:pt x="6" y="18"/>
                    <a:pt x="9" y="17"/>
                    <a:pt x="9" y="15"/>
                  </a:cubicBezTo>
                  <a:cubicBezTo>
                    <a:pt x="11" y="13"/>
                    <a:pt x="9" y="10"/>
                    <a:pt x="9" y="8"/>
                  </a:cubicBezTo>
                  <a:cubicBezTo>
                    <a:pt x="7" y="6"/>
                    <a:pt x="5" y="0"/>
                    <a:pt x="2" y="0"/>
                  </a:cubicBezTo>
                  <a:cubicBezTo>
                    <a:pt x="1" y="0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2" name="Freeform 486">
              <a:extLst>
                <a:ext uri="{FF2B5EF4-FFF2-40B4-BE49-F238E27FC236}">
                  <a16:creationId xmlns:a16="http://schemas.microsoft.com/office/drawing/2014/main" id="{0522193D-1F37-7946-A00F-E07CB30BFA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1289" y="4369070"/>
              <a:ext cx="124673" cy="241176"/>
            </a:xfrm>
            <a:custGeom>
              <a:avLst/>
              <a:gdLst>
                <a:gd name="T0" fmla="*/ 31 w 36"/>
                <a:gd name="T1" fmla="*/ 2 h 70"/>
                <a:gd name="T2" fmla="*/ 29 w 36"/>
                <a:gd name="T3" fmla="*/ 0 h 70"/>
                <a:gd name="T4" fmla="*/ 28 w 36"/>
                <a:gd name="T5" fmla="*/ 3 h 70"/>
                <a:gd name="T6" fmla="*/ 26 w 36"/>
                <a:gd name="T7" fmla="*/ 8 h 70"/>
                <a:gd name="T8" fmla="*/ 23 w 36"/>
                <a:gd name="T9" fmla="*/ 8 h 70"/>
                <a:gd name="T10" fmla="*/ 23 w 36"/>
                <a:gd name="T11" fmla="*/ 10 h 70"/>
                <a:gd name="T12" fmla="*/ 22 w 36"/>
                <a:gd name="T13" fmla="*/ 12 h 70"/>
                <a:gd name="T14" fmla="*/ 23 w 36"/>
                <a:gd name="T15" fmla="*/ 13 h 70"/>
                <a:gd name="T16" fmla="*/ 21 w 36"/>
                <a:gd name="T17" fmla="*/ 14 h 70"/>
                <a:gd name="T18" fmla="*/ 19 w 36"/>
                <a:gd name="T19" fmla="*/ 16 h 70"/>
                <a:gd name="T20" fmla="*/ 15 w 36"/>
                <a:gd name="T21" fmla="*/ 18 h 70"/>
                <a:gd name="T22" fmla="*/ 15 w 36"/>
                <a:gd name="T23" fmla="*/ 19 h 70"/>
                <a:gd name="T24" fmla="*/ 13 w 36"/>
                <a:gd name="T25" fmla="*/ 19 h 70"/>
                <a:gd name="T26" fmla="*/ 8 w 36"/>
                <a:gd name="T27" fmla="*/ 21 h 70"/>
                <a:gd name="T28" fmla="*/ 6 w 36"/>
                <a:gd name="T29" fmla="*/ 21 h 70"/>
                <a:gd name="T30" fmla="*/ 4 w 36"/>
                <a:gd name="T31" fmla="*/ 27 h 70"/>
                <a:gd name="T32" fmla="*/ 4 w 36"/>
                <a:gd name="T33" fmla="*/ 44 h 70"/>
                <a:gd name="T34" fmla="*/ 0 w 36"/>
                <a:gd name="T35" fmla="*/ 51 h 70"/>
                <a:gd name="T36" fmla="*/ 0 w 36"/>
                <a:gd name="T37" fmla="*/ 55 h 70"/>
                <a:gd name="T38" fmla="*/ 2 w 36"/>
                <a:gd name="T39" fmla="*/ 59 h 70"/>
                <a:gd name="T40" fmla="*/ 5 w 36"/>
                <a:gd name="T41" fmla="*/ 68 h 70"/>
                <a:gd name="T42" fmla="*/ 16 w 36"/>
                <a:gd name="T43" fmla="*/ 68 h 70"/>
                <a:gd name="T44" fmla="*/ 24 w 36"/>
                <a:gd name="T45" fmla="*/ 50 h 70"/>
                <a:gd name="T46" fmla="*/ 31 w 36"/>
                <a:gd name="T47" fmla="*/ 30 h 70"/>
                <a:gd name="T48" fmla="*/ 32 w 36"/>
                <a:gd name="T49" fmla="*/ 23 h 70"/>
                <a:gd name="T50" fmla="*/ 34 w 36"/>
                <a:gd name="T51" fmla="*/ 19 h 70"/>
                <a:gd name="T52" fmla="*/ 36 w 36"/>
                <a:gd name="T53" fmla="*/ 17 h 70"/>
                <a:gd name="T54" fmla="*/ 35 w 36"/>
                <a:gd name="T55" fmla="*/ 11 h 70"/>
                <a:gd name="T56" fmla="*/ 31 w 36"/>
                <a:gd name="T57" fmla="*/ 2 h 70"/>
                <a:gd name="T58" fmla="*/ 31 w 36"/>
                <a:gd name="T59" fmla="*/ 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" h="70">
                  <a:moveTo>
                    <a:pt x="31" y="2"/>
                  </a:moveTo>
                  <a:cubicBezTo>
                    <a:pt x="31" y="2"/>
                    <a:pt x="30" y="0"/>
                    <a:pt x="29" y="0"/>
                  </a:cubicBezTo>
                  <a:cubicBezTo>
                    <a:pt x="29" y="1"/>
                    <a:pt x="28" y="2"/>
                    <a:pt x="28" y="3"/>
                  </a:cubicBezTo>
                  <a:cubicBezTo>
                    <a:pt x="27" y="5"/>
                    <a:pt x="27" y="6"/>
                    <a:pt x="26" y="8"/>
                  </a:cubicBezTo>
                  <a:cubicBezTo>
                    <a:pt x="25" y="9"/>
                    <a:pt x="24" y="8"/>
                    <a:pt x="23" y="8"/>
                  </a:cubicBezTo>
                  <a:cubicBezTo>
                    <a:pt x="23" y="8"/>
                    <a:pt x="24" y="9"/>
                    <a:pt x="23" y="10"/>
                  </a:cubicBezTo>
                  <a:cubicBezTo>
                    <a:pt x="23" y="11"/>
                    <a:pt x="22" y="11"/>
                    <a:pt x="22" y="12"/>
                  </a:cubicBezTo>
                  <a:cubicBezTo>
                    <a:pt x="22" y="12"/>
                    <a:pt x="23" y="13"/>
                    <a:pt x="23" y="13"/>
                  </a:cubicBezTo>
                  <a:cubicBezTo>
                    <a:pt x="23" y="14"/>
                    <a:pt x="22" y="13"/>
                    <a:pt x="21" y="14"/>
                  </a:cubicBezTo>
                  <a:cubicBezTo>
                    <a:pt x="20" y="14"/>
                    <a:pt x="20" y="15"/>
                    <a:pt x="19" y="16"/>
                  </a:cubicBezTo>
                  <a:cubicBezTo>
                    <a:pt x="18" y="17"/>
                    <a:pt x="17" y="17"/>
                    <a:pt x="15" y="18"/>
                  </a:cubicBezTo>
                  <a:cubicBezTo>
                    <a:pt x="14" y="18"/>
                    <a:pt x="16" y="19"/>
                    <a:pt x="15" y="19"/>
                  </a:cubicBezTo>
                  <a:cubicBezTo>
                    <a:pt x="15" y="20"/>
                    <a:pt x="13" y="18"/>
                    <a:pt x="13" y="19"/>
                  </a:cubicBezTo>
                  <a:cubicBezTo>
                    <a:pt x="11" y="20"/>
                    <a:pt x="10" y="20"/>
                    <a:pt x="8" y="21"/>
                  </a:cubicBezTo>
                  <a:cubicBezTo>
                    <a:pt x="7" y="21"/>
                    <a:pt x="6" y="20"/>
                    <a:pt x="6" y="21"/>
                  </a:cubicBezTo>
                  <a:cubicBezTo>
                    <a:pt x="5" y="23"/>
                    <a:pt x="5" y="25"/>
                    <a:pt x="4" y="27"/>
                  </a:cubicBezTo>
                  <a:cubicBezTo>
                    <a:pt x="3" y="32"/>
                    <a:pt x="8" y="39"/>
                    <a:pt x="4" y="44"/>
                  </a:cubicBezTo>
                  <a:cubicBezTo>
                    <a:pt x="3" y="46"/>
                    <a:pt x="1" y="48"/>
                    <a:pt x="0" y="51"/>
                  </a:cubicBezTo>
                  <a:cubicBezTo>
                    <a:pt x="0" y="52"/>
                    <a:pt x="0" y="54"/>
                    <a:pt x="0" y="55"/>
                  </a:cubicBezTo>
                  <a:cubicBezTo>
                    <a:pt x="1" y="56"/>
                    <a:pt x="3" y="57"/>
                    <a:pt x="2" y="59"/>
                  </a:cubicBezTo>
                  <a:cubicBezTo>
                    <a:pt x="1" y="62"/>
                    <a:pt x="2" y="66"/>
                    <a:pt x="5" y="68"/>
                  </a:cubicBezTo>
                  <a:cubicBezTo>
                    <a:pt x="8" y="70"/>
                    <a:pt x="11" y="70"/>
                    <a:pt x="16" y="68"/>
                  </a:cubicBezTo>
                  <a:cubicBezTo>
                    <a:pt x="21" y="66"/>
                    <a:pt x="22" y="55"/>
                    <a:pt x="24" y="50"/>
                  </a:cubicBezTo>
                  <a:cubicBezTo>
                    <a:pt x="26" y="43"/>
                    <a:pt x="29" y="37"/>
                    <a:pt x="31" y="30"/>
                  </a:cubicBezTo>
                  <a:cubicBezTo>
                    <a:pt x="31" y="28"/>
                    <a:pt x="31" y="25"/>
                    <a:pt x="32" y="23"/>
                  </a:cubicBezTo>
                  <a:cubicBezTo>
                    <a:pt x="33" y="22"/>
                    <a:pt x="31" y="14"/>
                    <a:pt x="34" y="19"/>
                  </a:cubicBezTo>
                  <a:cubicBezTo>
                    <a:pt x="35" y="20"/>
                    <a:pt x="35" y="18"/>
                    <a:pt x="36" y="17"/>
                  </a:cubicBezTo>
                  <a:cubicBezTo>
                    <a:pt x="36" y="15"/>
                    <a:pt x="35" y="13"/>
                    <a:pt x="35" y="11"/>
                  </a:cubicBezTo>
                  <a:cubicBezTo>
                    <a:pt x="34" y="9"/>
                    <a:pt x="33" y="4"/>
                    <a:pt x="31" y="2"/>
                  </a:cubicBezTo>
                  <a:cubicBezTo>
                    <a:pt x="30" y="1"/>
                    <a:pt x="32" y="2"/>
                    <a:pt x="3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3" name="Freeform 487">
              <a:extLst>
                <a:ext uri="{FF2B5EF4-FFF2-40B4-BE49-F238E27FC236}">
                  <a16:creationId xmlns:a16="http://schemas.microsoft.com/office/drawing/2014/main" id="{81AC2634-4E11-7A4C-B9E9-029CDBD530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687" y="2678478"/>
              <a:ext cx="37637" cy="28235"/>
            </a:xfrm>
            <a:custGeom>
              <a:avLst/>
              <a:gdLst>
                <a:gd name="T0" fmla="*/ 9 w 11"/>
                <a:gd name="T1" fmla="*/ 7 h 8"/>
                <a:gd name="T2" fmla="*/ 8 w 11"/>
                <a:gd name="T3" fmla="*/ 4 h 8"/>
                <a:gd name="T4" fmla="*/ 3 w 11"/>
                <a:gd name="T5" fmla="*/ 0 h 8"/>
                <a:gd name="T6" fmla="*/ 1 w 11"/>
                <a:gd name="T7" fmla="*/ 2 h 8"/>
                <a:gd name="T8" fmla="*/ 3 w 11"/>
                <a:gd name="T9" fmla="*/ 5 h 8"/>
                <a:gd name="T10" fmla="*/ 9 w 11"/>
                <a:gd name="T11" fmla="*/ 7 h 8"/>
                <a:gd name="T12" fmla="*/ 9 w 11"/>
                <a:gd name="T13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8">
                  <a:moveTo>
                    <a:pt x="9" y="7"/>
                  </a:moveTo>
                  <a:cubicBezTo>
                    <a:pt x="11" y="8"/>
                    <a:pt x="9" y="5"/>
                    <a:pt x="8" y="4"/>
                  </a:cubicBezTo>
                  <a:cubicBezTo>
                    <a:pt x="7" y="3"/>
                    <a:pt x="4" y="1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3"/>
                    <a:pt x="2" y="4"/>
                    <a:pt x="3" y="5"/>
                  </a:cubicBezTo>
                  <a:cubicBezTo>
                    <a:pt x="5" y="6"/>
                    <a:pt x="7" y="7"/>
                    <a:pt x="9" y="7"/>
                  </a:cubicBezTo>
                  <a:cubicBezTo>
                    <a:pt x="10" y="7"/>
                    <a:pt x="7" y="7"/>
                    <a:pt x="9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4" name="Freeform 488">
              <a:extLst>
                <a:ext uri="{FF2B5EF4-FFF2-40B4-BE49-F238E27FC236}">
                  <a16:creationId xmlns:a16="http://schemas.microsoft.com/office/drawing/2014/main" id="{9EA353BF-8E07-374E-A54F-18ED9CFDB5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734" y="2699655"/>
              <a:ext cx="37637" cy="34117"/>
            </a:xfrm>
            <a:custGeom>
              <a:avLst/>
              <a:gdLst>
                <a:gd name="T0" fmla="*/ 10 w 11"/>
                <a:gd name="T1" fmla="*/ 6 h 10"/>
                <a:gd name="T2" fmla="*/ 6 w 11"/>
                <a:gd name="T3" fmla="*/ 10 h 10"/>
                <a:gd name="T4" fmla="*/ 0 w 11"/>
                <a:gd name="T5" fmla="*/ 6 h 10"/>
                <a:gd name="T6" fmla="*/ 10 w 11"/>
                <a:gd name="T7" fmla="*/ 6 h 10"/>
                <a:gd name="T8" fmla="*/ 10 w 11"/>
                <a:gd name="T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0">
                  <a:moveTo>
                    <a:pt x="10" y="6"/>
                  </a:moveTo>
                  <a:cubicBezTo>
                    <a:pt x="10" y="8"/>
                    <a:pt x="7" y="9"/>
                    <a:pt x="6" y="10"/>
                  </a:cubicBezTo>
                  <a:cubicBezTo>
                    <a:pt x="4" y="10"/>
                    <a:pt x="0" y="9"/>
                    <a:pt x="0" y="6"/>
                  </a:cubicBezTo>
                  <a:cubicBezTo>
                    <a:pt x="1" y="0"/>
                    <a:pt x="11" y="6"/>
                    <a:pt x="10" y="6"/>
                  </a:cubicBezTo>
                  <a:cubicBezTo>
                    <a:pt x="10" y="7"/>
                    <a:pt x="11" y="5"/>
                    <a:pt x="10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5" name="Freeform 489">
              <a:extLst>
                <a:ext uri="{FF2B5EF4-FFF2-40B4-BE49-F238E27FC236}">
                  <a16:creationId xmlns:a16="http://schemas.microsoft.com/office/drawing/2014/main" id="{FFF9C5D4-1307-B44F-938A-66802457E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4107" y="2582008"/>
              <a:ext cx="30580" cy="17648"/>
            </a:xfrm>
            <a:custGeom>
              <a:avLst/>
              <a:gdLst>
                <a:gd name="T0" fmla="*/ 9 w 9"/>
                <a:gd name="T1" fmla="*/ 3 h 5"/>
                <a:gd name="T2" fmla="*/ 4 w 9"/>
                <a:gd name="T3" fmla="*/ 5 h 5"/>
                <a:gd name="T4" fmla="*/ 1 w 9"/>
                <a:gd name="T5" fmla="*/ 1 h 5"/>
                <a:gd name="T6" fmla="*/ 6 w 9"/>
                <a:gd name="T7" fmla="*/ 1 h 5"/>
                <a:gd name="T8" fmla="*/ 9 w 9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9" y="3"/>
                  </a:moveTo>
                  <a:cubicBezTo>
                    <a:pt x="7" y="4"/>
                    <a:pt x="6" y="4"/>
                    <a:pt x="4" y="5"/>
                  </a:cubicBezTo>
                  <a:cubicBezTo>
                    <a:pt x="2" y="5"/>
                    <a:pt x="0" y="3"/>
                    <a:pt x="1" y="1"/>
                  </a:cubicBezTo>
                  <a:cubicBezTo>
                    <a:pt x="1" y="0"/>
                    <a:pt x="5" y="0"/>
                    <a:pt x="6" y="1"/>
                  </a:cubicBezTo>
                  <a:cubicBezTo>
                    <a:pt x="7" y="1"/>
                    <a:pt x="8" y="3"/>
                    <a:pt x="9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6" name="Freeform 490">
              <a:extLst>
                <a:ext uri="{FF2B5EF4-FFF2-40B4-BE49-F238E27FC236}">
                  <a16:creationId xmlns:a16="http://schemas.microsoft.com/office/drawing/2014/main" id="{B7A2EA62-86E0-4A46-9D62-BE5A4F1603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340" y="2547890"/>
              <a:ext cx="34109" cy="16471"/>
            </a:xfrm>
            <a:custGeom>
              <a:avLst/>
              <a:gdLst>
                <a:gd name="T0" fmla="*/ 6 w 10"/>
                <a:gd name="T1" fmla="*/ 5 h 5"/>
                <a:gd name="T2" fmla="*/ 1 w 10"/>
                <a:gd name="T3" fmla="*/ 4 h 5"/>
                <a:gd name="T4" fmla="*/ 4 w 10"/>
                <a:gd name="T5" fmla="*/ 1 h 5"/>
                <a:gd name="T6" fmla="*/ 9 w 10"/>
                <a:gd name="T7" fmla="*/ 1 h 5"/>
                <a:gd name="T8" fmla="*/ 6 w 10"/>
                <a:gd name="T9" fmla="*/ 5 h 5"/>
                <a:gd name="T10" fmla="*/ 6 w 10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5">
                  <a:moveTo>
                    <a:pt x="6" y="5"/>
                  </a:moveTo>
                  <a:cubicBezTo>
                    <a:pt x="4" y="5"/>
                    <a:pt x="2" y="4"/>
                    <a:pt x="1" y="4"/>
                  </a:cubicBezTo>
                  <a:cubicBezTo>
                    <a:pt x="0" y="3"/>
                    <a:pt x="3" y="1"/>
                    <a:pt x="4" y="1"/>
                  </a:cubicBezTo>
                  <a:cubicBezTo>
                    <a:pt x="5" y="0"/>
                    <a:pt x="8" y="0"/>
                    <a:pt x="9" y="1"/>
                  </a:cubicBezTo>
                  <a:cubicBezTo>
                    <a:pt x="10" y="2"/>
                    <a:pt x="7" y="5"/>
                    <a:pt x="6" y="5"/>
                  </a:cubicBezTo>
                  <a:cubicBezTo>
                    <a:pt x="4" y="5"/>
                    <a:pt x="6" y="5"/>
                    <a:pt x="6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7" name="Freeform 491">
              <a:extLst>
                <a:ext uri="{FF2B5EF4-FFF2-40B4-BE49-F238E27FC236}">
                  <a16:creationId xmlns:a16="http://schemas.microsoft.com/office/drawing/2014/main" id="{CC695C37-A59A-1642-88DB-043407163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5195" y="2298479"/>
              <a:ext cx="21170" cy="7059"/>
            </a:xfrm>
            <a:custGeom>
              <a:avLst/>
              <a:gdLst>
                <a:gd name="T0" fmla="*/ 6 w 6"/>
                <a:gd name="T1" fmla="*/ 1 h 2"/>
                <a:gd name="T2" fmla="*/ 0 w 6"/>
                <a:gd name="T3" fmla="*/ 1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6" y="2"/>
                    <a:pt x="0" y="2"/>
                    <a:pt x="0" y="1"/>
                  </a:cubicBezTo>
                  <a:cubicBezTo>
                    <a:pt x="0" y="0"/>
                    <a:pt x="6" y="0"/>
                    <a:pt x="6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8" name="Freeform 492">
              <a:extLst>
                <a:ext uri="{FF2B5EF4-FFF2-40B4-BE49-F238E27FC236}">
                  <a16:creationId xmlns:a16="http://schemas.microsoft.com/office/drawing/2014/main" id="{5B58BF5E-1C60-D24C-BEB3-4DE5A533DD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2305" y="2596127"/>
              <a:ext cx="19994" cy="14118"/>
            </a:xfrm>
            <a:custGeom>
              <a:avLst/>
              <a:gdLst>
                <a:gd name="T0" fmla="*/ 5 w 6"/>
                <a:gd name="T1" fmla="*/ 4 h 4"/>
                <a:gd name="T2" fmla="*/ 2 w 6"/>
                <a:gd name="T3" fmla="*/ 1 h 4"/>
                <a:gd name="T4" fmla="*/ 5 w 6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5" y="4"/>
                  </a:moveTo>
                  <a:cubicBezTo>
                    <a:pt x="4" y="4"/>
                    <a:pt x="0" y="3"/>
                    <a:pt x="2" y="1"/>
                  </a:cubicBezTo>
                  <a:cubicBezTo>
                    <a:pt x="5" y="0"/>
                    <a:pt x="6" y="4"/>
                    <a:pt x="5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99" name="Freeform 493">
              <a:extLst>
                <a:ext uri="{FF2B5EF4-FFF2-40B4-BE49-F238E27FC236}">
                  <a16:creationId xmlns:a16="http://schemas.microsoft.com/office/drawing/2014/main" id="{84ECA84E-0D15-8D4D-A1BA-02C7B2FBE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2615" y="3366715"/>
              <a:ext cx="19994" cy="37647"/>
            </a:xfrm>
            <a:custGeom>
              <a:avLst/>
              <a:gdLst>
                <a:gd name="T0" fmla="*/ 5 w 6"/>
                <a:gd name="T1" fmla="*/ 1 h 11"/>
                <a:gd name="T2" fmla="*/ 5 w 6"/>
                <a:gd name="T3" fmla="*/ 7 h 11"/>
                <a:gd name="T4" fmla="*/ 3 w 6"/>
                <a:gd name="T5" fmla="*/ 10 h 11"/>
                <a:gd name="T6" fmla="*/ 1 w 6"/>
                <a:gd name="T7" fmla="*/ 4 h 11"/>
                <a:gd name="T8" fmla="*/ 5 w 6"/>
                <a:gd name="T9" fmla="*/ 1 h 11"/>
                <a:gd name="T10" fmla="*/ 5 w 6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1">
                  <a:moveTo>
                    <a:pt x="5" y="1"/>
                  </a:moveTo>
                  <a:cubicBezTo>
                    <a:pt x="5" y="3"/>
                    <a:pt x="6" y="5"/>
                    <a:pt x="5" y="7"/>
                  </a:cubicBezTo>
                  <a:cubicBezTo>
                    <a:pt x="4" y="8"/>
                    <a:pt x="5" y="11"/>
                    <a:pt x="3" y="10"/>
                  </a:cubicBezTo>
                  <a:cubicBezTo>
                    <a:pt x="1" y="8"/>
                    <a:pt x="0" y="6"/>
                    <a:pt x="1" y="4"/>
                  </a:cubicBezTo>
                  <a:cubicBezTo>
                    <a:pt x="1" y="3"/>
                    <a:pt x="5" y="0"/>
                    <a:pt x="5" y="1"/>
                  </a:cubicBezTo>
                  <a:cubicBezTo>
                    <a:pt x="5" y="2"/>
                    <a:pt x="5" y="0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0" name="Freeform 494">
              <a:extLst>
                <a:ext uri="{FF2B5EF4-FFF2-40B4-BE49-F238E27FC236}">
                  <a16:creationId xmlns:a16="http://schemas.microsoft.com/office/drawing/2014/main" id="{678A6DE0-8DA8-F040-BD3A-029E29B625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5557" y="3400833"/>
              <a:ext cx="30580" cy="51764"/>
            </a:xfrm>
            <a:custGeom>
              <a:avLst/>
              <a:gdLst>
                <a:gd name="T0" fmla="*/ 7 w 9"/>
                <a:gd name="T1" fmla="*/ 3 h 15"/>
                <a:gd name="T2" fmla="*/ 5 w 9"/>
                <a:gd name="T3" fmla="*/ 2 h 15"/>
                <a:gd name="T4" fmla="*/ 0 w 9"/>
                <a:gd name="T5" fmla="*/ 2 h 15"/>
                <a:gd name="T6" fmla="*/ 1 w 9"/>
                <a:gd name="T7" fmla="*/ 8 h 15"/>
                <a:gd name="T8" fmla="*/ 2 w 9"/>
                <a:gd name="T9" fmla="*/ 13 h 15"/>
                <a:gd name="T10" fmla="*/ 4 w 9"/>
                <a:gd name="T11" fmla="*/ 14 h 15"/>
                <a:gd name="T12" fmla="*/ 8 w 9"/>
                <a:gd name="T13" fmla="*/ 10 h 15"/>
                <a:gd name="T14" fmla="*/ 7 w 9"/>
                <a:gd name="T15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5">
                  <a:moveTo>
                    <a:pt x="7" y="3"/>
                  </a:moveTo>
                  <a:cubicBezTo>
                    <a:pt x="6" y="3"/>
                    <a:pt x="7" y="0"/>
                    <a:pt x="5" y="2"/>
                  </a:cubicBezTo>
                  <a:cubicBezTo>
                    <a:pt x="2" y="4"/>
                    <a:pt x="3" y="4"/>
                    <a:pt x="0" y="2"/>
                  </a:cubicBezTo>
                  <a:cubicBezTo>
                    <a:pt x="0" y="2"/>
                    <a:pt x="1" y="8"/>
                    <a:pt x="1" y="8"/>
                  </a:cubicBezTo>
                  <a:cubicBezTo>
                    <a:pt x="2" y="10"/>
                    <a:pt x="2" y="11"/>
                    <a:pt x="2" y="13"/>
                  </a:cubicBezTo>
                  <a:cubicBezTo>
                    <a:pt x="2" y="14"/>
                    <a:pt x="2" y="15"/>
                    <a:pt x="4" y="14"/>
                  </a:cubicBezTo>
                  <a:cubicBezTo>
                    <a:pt x="6" y="13"/>
                    <a:pt x="8" y="13"/>
                    <a:pt x="8" y="10"/>
                  </a:cubicBezTo>
                  <a:cubicBezTo>
                    <a:pt x="8" y="9"/>
                    <a:pt x="9" y="3"/>
                    <a:pt x="7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1" name="Freeform 495">
              <a:extLst>
                <a:ext uri="{FF2B5EF4-FFF2-40B4-BE49-F238E27FC236}">
                  <a16:creationId xmlns:a16="http://schemas.microsoft.com/office/drawing/2014/main" id="{5C494C3F-F364-E140-9E0D-DFD45FA9B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7305" y="3463186"/>
              <a:ext cx="55279" cy="34117"/>
            </a:xfrm>
            <a:custGeom>
              <a:avLst/>
              <a:gdLst>
                <a:gd name="T0" fmla="*/ 5 w 16"/>
                <a:gd name="T1" fmla="*/ 1 h 10"/>
                <a:gd name="T2" fmla="*/ 0 w 16"/>
                <a:gd name="T3" fmla="*/ 2 h 10"/>
                <a:gd name="T4" fmla="*/ 3 w 16"/>
                <a:gd name="T5" fmla="*/ 5 h 10"/>
                <a:gd name="T6" fmla="*/ 8 w 16"/>
                <a:gd name="T7" fmla="*/ 7 h 10"/>
                <a:gd name="T8" fmla="*/ 14 w 16"/>
                <a:gd name="T9" fmla="*/ 8 h 10"/>
                <a:gd name="T10" fmla="*/ 13 w 16"/>
                <a:gd name="T11" fmla="*/ 4 h 10"/>
                <a:gd name="T12" fmla="*/ 15 w 16"/>
                <a:gd name="T13" fmla="*/ 1 h 10"/>
                <a:gd name="T14" fmla="*/ 11 w 16"/>
                <a:gd name="T15" fmla="*/ 1 h 10"/>
                <a:gd name="T16" fmla="*/ 5 w 16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0">
                  <a:moveTo>
                    <a:pt x="5" y="1"/>
                  </a:moveTo>
                  <a:cubicBezTo>
                    <a:pt x="4" y="1"/>
                    <a:pt x="1" y="1"/>
                    <a:pt x="0" y="2"/>
                  </a:cubicBezTo>
                  <a:cubicBezTo>
                    <a:pt x="0" y="3"/>
                    <a:pt x="2" y="4"/>
                    <a:pt x="3" y="5"/>
                  </a:cubicBezTo>
                  <a:cubicBezTo>
                    <a:pt x="5" y="5"/>
                    <a:pt x="7" y="6"/>
                    <a:pt x="8" y="7"/>
                  </a:cubicBezTo>
                  <a:cubicBezTo>
                    <a:pt x="10" y="8"/>
                    <a:pt x="12" y="10"/>
                    <a:pt x="14" y="8"/>
                  </a:cubicBezTo>
                  <a:cubicBezTo>
                    <a:pt x="16" y="7"/>
                    <a:pt x="12" y="6"/>
                    <a:pt x="13" y="4"/>
                  </a:cubicBezTo>
                  <a:cubicBezTo>
                    <a:pt x="13" y="4"/>
                    <a:pt x="16" y="2"/>
                    <a:pt x="15" y="1"/>
                  </a:cubicBezTo>
                  <a:cubicBezTo>
                    <a:pt x="15" y="0"/>
                    <a:pt x="11" y="1"/>
                    <a:pt x="11" y="1"/>
                  </a:cubicBezTo>
                  <a:cubicBezTo>
                    <a:pt x="9" y="2"/>
                    <a:pt x="7" y="1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2" name="Freeform 496">
              <a:extLst>
                <a:ext uri="{FF2B5EF4-FFF2-40B4-BE49-F238E27FC236}">
                  <a16:creationId xmlns:a16="http://schemas.microsoft.com/office/drawing/2014/main" id="{B85890CA-9D82-0F4E-982B-A11E3E31A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5454" y="3511421"/>
              <a:ext cx="44694" cy="24706"/>
            </a:xfrm>
            <a:custGeom>
              <a:avLst/>
              <a:gdLst>
                <a:gd name="T0" fmla="*/ 12 w 13"/>
                <a:gd name="T1" fmla="*/ 1 h 7"/>
                <a:gd name="T2" fmla="*/ 10 w 13"/>
                <a:gd name="T3" fmla="*/ 2 h 7"/>
                <a:gd name="T4" fmla="*/ 10 w 13"/>
                <a:gd name="T5" fmla="*/ 5 h 7"/>
                <a:gd name="T6" fmla="*/ 6 w 13"/>
                <a:gd name="T7" fmla="*/ 6 h 7"/>
                <a:gd name="T8" fmla="*/ 2 w 13"/>
                <a:gd name="T9" fmla="*/ 6 h 7"/>
                <a:gd name="T10" fmla="*/ 5 w 13"/>
                <a:gd name="T11" fmla="*/ 3 h 7"/>
                <a:gd name="T12" fmla="*/ 12 w 13"/>
                <a:gd name="T13" fmla="*/ 1 h 7"/>
                <a:gd name="T14" fmla="*/ 12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12" y="1"/>
                  </a:moveTo>
                  <a:cubicBezTo>
                    <a:pt x="12" y="1"/>
                    <a:pt x="10" y="2"/>
                    <a:pt x="10" y="2"/>
                  </a:cubicBezTo>
                  <a:cubicBezTo>
                    <a:pt x="9" y="3"/>
                    <a:pt x="10" y="5"/>
                    <a:pt x="10" y="5"/>
                  </a:cubicBezTo>
                  <a:cubicBezTo>
                    <a:pt x="9" y="5"/>
                    <a:pt x="7" y="5"/>
                    <a:pt x="6" y="6"/>
                  </a:cubicBezTo>
                  <a:cubicBezTo>
                    <a:pt x="4" y="7"/>
                    <a:pt x="3" y="7"/>
                    <a:pt x="2" y="6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7" y="3"/>
                    <a:pt x="10" y="2"/>
                    <a:pt x="12" y="1"/>
                  </a:cubicBezTo>
                  <a:cubicBezTo>
                    <a:pt x="13" y="0"/>
                    <a:pt x="11" y="2"/>
                    <a:pt x="1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3" name="Freeform 497">
              <a:extLst>
                <a:ext uri="{FF2B5EF4-FFF2-40B4-BE49-F238E27FC236}">
                  <a16:creationId xmlns:a16="http://schemas.microsoft.com/office/drawing/2014/main" id="{BB91C978-C54D-3B4A-BE18-5A90E90A2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258" y="3514950"/>
              <a:ext cx="51751" cy="14118"/>
            </a:xfrm>
            <a:custGeom>
              <a:avLst/>
              <a:gdLst>
                <a:gd name="T0" fmla="*/ 8 w 15"/>
                <a:gd name="T1" fmla="*/ 4 h 4"/>
                <a:gd name="T2" fmla="*/ 1 w 15"/>
                <a:gd name="T3" fmla="*/ 1 h 4"/>
                <a:gd name="T4" fmla="*/ 7 w 15"/>
                <a:gd name="T5" fmla="*/ 1 h 4"/>
                <a:gd name="T6" fmla="*/ 15 w 15"/>
                <a:gd name="T7" fmla="*/ 2 h 4"/>
                <a:gd name="T8" fmla="*/ 13 w 15"/>
                <a:gd name="T9" fmla="*/ 3 h 4"/>
                <a:gd name="T10" fmla="*/ 8 w 15"/>
                <a:gd name="T11" fmla="*/ 4 h 4"/>
                <a:gd name="T12" fmla="*/ 8 w 1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">
                  <a:moveTo>
                    <a:pt x="8" y="4"/>
                  </a:moveTo>
                  <a:cubicBezTo>
                    <a:pt x="7" y="4"/>
                    <a:pt x="0" y="2"/>
                    <a:pt x="1" y="1"/>
                  </a:cubicBezTo>
                  <a:cubicBezTo>
                    <a:pt x="1" y="0"/>
                    <a:pt x="7" y="1"/>
                    <a:pt x="7" y="1"/>
                  </a:cubicBezTo>
                  <a:cubicBezTo>
                    <a:pt x="10" y="2"/>
                    <a:pt x="12" y="2"/>
                    <a:pt x="15" y="2"/>
                  </a:cubicBezTo>
                  <a:cubicBezTo>
                    <a:pt x="15" y="2"/>
                    <a:pt x="13" y="3"/>
                    <a:pt x="13" y="3"/>
                  </a:cubicBezTo>
                  <a:cubicBezTo>
                    <a:pt x="12" y="4"/>
                    <a:pt x="10" y="4"/>
                    <a:pt x="8" y="4"/>
                  </a:cubicBezTo>
                  <a:cubicBezTo>
                    <a:pt x="6" y="4"/>
                    <a:pt x="9" y="4"/>
                    <a:pt x="8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4" name="Freeform 498">
              <a:extLst>
                <a:ext uri="{FF2B5EF4-FFF2-40B4-BE49-F238E27FC236}">
                  <a16:creationId xmlns:a16="http://schemas.microsoft.com/office/drawing/2014/main" id="{F6E1772B-3096-6745-8871-E58C26B6DA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2558" y="3006715"/>
              <a:ext cx="24699" cy="24706"/>
            </a:xfrm>
            <a:custGeom>
              <a:avLst/>
              <a:gdLst>
                <a:gd name="T0" fmla="*/ 1 w 7"/>
                <a:gd name="T1" fmla="*/ 4 h 7"/>
                <a:gd name="T2" fmla="*/ 1 w 7"/>
                <a:gd name="T3" fmla="*/ 1 h 7"/>
                <a:gd name="T4" fmla="*/ 7 w 7"/>
                <a:gd name="T5" fmla="*/ 1 h 7"/>
                <a:gd name="T6" fmla="*/ 1 w 7"/>
                <a:gd name="T7" fmla="*/ 4 h 7"/>
                <a:gd name="T8" fmla="*/ 1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1" y="4"/>
                  </a:moveTo>
                  <a:cubicBezTo>
                    <a:pt x="1" y="3"/>
                    <a:pt x="0" y="1"/>
                    <a:pt x="1" y="1"/>
                  </a:cubicBezTo>
                  <a:cubicBezTo>
                    <a:pt x="2" y="1"/>
                    <a:pt x="7" y="0"/>
                    <a:pt x="7" y="1"/>
                  </a:cubicBezTo>
                  <a:cubicBezTo>
                    <a:pt x="7" y="2"/>
                    <a:pt x="2" y="6"/>
                    <a:pt x="1" y="4"/>
                  </a:cubicBezTo>
                  <a:cubicBezTo>
                    <a:pt x="1" y="1"/>
                    <a:pt x="2" y="7"/>
                    <a:pt x="1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5" name="Freeform 499">
              <a:extLst>
                <a:ext uri="{FF2B5EF4-FFF2-40B4-BE49-F238E27FC236}">
                  <a16:creationId xmlns:a16="http://schemas.microsoft.com/office/drawing/2014/main" id="{9DC30857-B423-004F-9340-6970E5EADE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6087" y="2997303"/>
              <a:ext cx="17642" cy="9412"/>
            </a:xfrm>
            <a:custGeom>
              <a:avLst/>
              <a:gdLst>
                <a:gd name="T0" fmla="*/ 3 w 5"/>
                <a:gd name="T1" fmla="*/ 2 h 3"/>
                <a:gd name="T2" fmla="*/ 0 w 5"/>
                <a:gd name="T3" fmla="*/ 1 h 3"/>
                <a:gd name="T4" fmla="*/ 4 w 5"/>
                <a:gd name="T5" fmla="*/ 1 h 3"/>
                <a:gd name="T6" fmla="*/ 3 w 5"/>
                <a:gd name="T7" fmla="*/ 2 h 3"/>
                <a:gd name="T8" fmla="*/ 3 w 5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3" y="2"/>
                  </a:moveTo>
                  <a:cubicBezTo>
                    <a:pt x="2" y="2"/>
                    <a:pt x="0" y="1"/>
                    <a:pt x="0" y="1"/>
                  </a:cubicBezTo>
                  <a:cubicBezTo>
                    <a:pt x="0" y="1"/>
                    <a:pt x="4" y="0"/>
                    <a:pt x="4" y="1"/>
                  </a:cubicBezTo>
                  <a:cubicBezTo>
                    <a:pt x="5" y="2"/>
                    <a:pt x="4" y="3"/>
                    <a:pt x="3" y="2"/>
                  </a:cubicBezTo>
                  <a:cubicBezTo>
                    <a:pt x="1" y="2"/>
                    <a:pt x="5" y="3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6" name="Freeform 500">
              <a:extLst>
                <a:ext uri="{FF2B5EF4-FFF2-40B4-BE49-F238E27FC236}">
                  <a16:creationId xmlns:a16="http://schemas.microsoft.com/office/drawing/2014/main" id="{659030EA-15D8-E041-A455-058BC8A7E6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4340" y="3020832"/>
              <a:ext cx="19994" cy="34117"/>
            </a:xfrm>
            <a:custGeom>
              <a:avLst/>
              <a:gdLst>
                <a:gd name="T0" fmla="*/ 6 w 6"/>
                <a:gd name="T1" fmla="*/ 2 h 10"/>
                <a:gd name="T2" fmla="*/ 3 w 6"/>
                <a:gd name="T3" fmla="*/ 9 h 10"/>
                <a:gd name="T4" fmla="*/ 6 w 6"/>
                <a:gd name="T5" fmla="*/ 2 h 10"/>
                <a:gd name="T6" fmla="*/ 6 w 6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0">
                  <a:moveTo>
                    <a:pt x="6" y="2"/>
                  </a:moveTo>
                  <a:cubicBezTo>
                    <a:pt x="6" y="0"/>
                    <a:pt x="0" y="10"/>
                    <a:pt x="3" y="9"/>
                  </a:cubicBezTo>
                  <a:cubicBezTo>
                    <a:pt x="4" y="9"/>
                    <a:pt x="6" y="3"/>
                    <a:pt x="6" y="2"/>
                  </a:cubicBezTo>
                  <a:cubicBezTo>
                    <a:pt x="6" y="1"/>
                    <a:pt x="6" y="3"/>
                    <a:pt x="6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7" name="Freeform 501">
              <a:extLst>
                <a:ext uri="{FF2B5EF4-FFF2-40B4-BE49-F238E27FC236}">
                  <a16:creationId xmlns:a16="http://schemas.microsoft.com/office/drawing/2014/main" id="{0F783773-E021-EE4F-B9A8-EC34F63823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4922" y="2962008"/>
              <a:ext cx="14114" cy="14118"/>
            </a:xfrm>
            <a:custGeom>
              <a:avLst/>
              <a:gdLst>
                <a:gd name="T0" fmla="*/ 3 w 4"/>
                <a:gd name="T1" fmla="*/ 3 h 4"/>
                <a:gd name="T2" fmla="*/ 1 w 4"/>
                <a:gd name="T3" fmla="*/ 1 h 4"/>
                <a:gd name="T4" fmla="*/ 3 w 4"/>
                <a:gd name="T5" fmla="*/ 0 h 4"/>
                <a:gd name="T6" fmla="*/ 3 w 4"/>
                <a:gd name="T7" fmla="*/ 3 h 4"/>
                <a:gd name="T8" fmla="*/ 3 w 4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3" y="3"/>
                  </a:moveTo>
                  <a:cubicBezTo>
                    <a:pt x="2" y="3"/>
                    <a:pt x="0" y="2"/>
                    <a:pt x="1" y="1"/>
                  </a:cubicBezTo>
                  <a:cubicBezTo>
                    <a:pt x="2" y="1"/>
                    <a:pt x="3" y="0"/>
                    <a:pt x="3" y="0"/>
                  </a:cubicBezTo>
                  <a:cubicBezTo>
                    <a:pt x="4" y="0"/>
                    <a:pt x="4" y="2"/>
                    <a:pt x="3" y="3"/>
                  </a:cubicBezTo>
                  <a:cubicBezTo>
                    <a:pt x="2" y="4"/>
                    <a:pt x="4" y="2"/>
                    <a:pt x="3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8" name="Freeform 502">
              <a:extLst>
                <a:ext uri="{FF2B5EF4-FFF2-40B4-BE49-F238E27FC236}">
                  <a16:creationId xmlns:a16="http://schemas.microsoft.com/office/drawing/2014/main" id="{8DC5A6B6-2D7A-8B42-952E-B6FC22664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7309" y="3069067"/>
              <a:ext cx="19994" cy="31765"/>
            </a:xfrm>
            <a:custGeom>
              <a:avLst/>
              <a:gdLst>
                <a:gd name="T0" fmla="*/ 6 w 6"/>
                <a:gd name="T1" fmla="*/ 2 h 9"/>
                <a:gd name="T2" fmla="*/ 6 w 6"/>
                <a:gd name="T3" fmla="*/ 4 h 9"/>
                <a:gd name="T4" fmla="*/ 5 w 6"/>
                <a:gd name="T5" fmla="*/ 9 h 9"/>
                <a:gd name="T6" fmla="*/ 0 w 6"/>
                <a:gd name="T7" fmla="*/ 3 h 9"/>
                <a:gd name="T8" fmla="*/ 3 w 6"/>
                <a:gd name="T9" fmla="*/ 3 h 9"/>
                <a:gd name="T10" fmla="*/ 6 w 6"/>
                <a:gd name="T11" fmla="*/ 2 h 9"/>
                <a:gd name="T12" fmla="*/ 6 w 6"/>
                <a:gd name="T1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9">
                  <a:moveTo>
                    <a:pt x="6" y="2"/>
                  </a:moveTo>
                  <a:cubicBezTo>
                    <a:pt x="6" y="1"/>
                    <a:pt x="6" y="4"/>
                    <a:pt x="6" y="4"/>
                  </a:cubicBezTo>
                  <a:cubicBezTo>
                    <a:pt x="6" y="6"/>
                    <a:pt x="6" y="8"/>
                    <a:pt x="5" y="9"/>
                  </a:cubicBezTo>
                  <a:cubicBezTo>
                    <a:pt x="5" y="9"/>
                    <a:pt x="0" y="5"/>
                    <a:pt x="0" y="3"/>
                  </a:cubicBezTo>
                  <a:cubicBezTo>
                    <a:pt x="0" y="3"/>
                    <a:pt x="2" y="2"/>
                    <a:pt x="3" y="3"/>
                  </a:cubicBezTo>
                  <a:cubicBezTo>
                    <a:pt x="4" y="4"/>
                    <a:pt x="5" y="4"/>
                    <a:pt x="6" y="2"/>
                  </a:cubicBezTo>
                  <a:cubicBezTo>
                    <a:pt x="6" y="0"/>
                    <a:pt x="6" y="3"/>
                    <a:pt x="6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09" name="Freeform 503">
              <a:extLst>
                <a:ext uri="{FF2B5EF4-FFF2-40B4-BE49-F238E27FC236}">
                  <a16:creationId xmlns:a16="http://schemas.microsoft.com/office/drawing/2014/main" id="{C837CBA2-4BB1-804F-8811-6E0E12C7BF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2611" y="3076126"/>
              <a:ext cx="28228" cy="28235"/>
            </a:xfrm>
            <a:custGeom>
              <a:avLst/>
              <a:gdLst>
                <a:gd name="T0" fmla="*/ 6 w 8"/>
                <a:gd name="T1" fmla="*/ 7 h 8"/>
                <a:gd name="T2" fmla="*/ 1 w 8"/>
                <a:gd name="T3" fmla="*/ 4 h 8"/>
                <a:gd name="T4" fmla="*/ 6 w 8"/>
                <a:gd name="T5" fmla="*/ 7 h 8"/>
                <a:gd name="T6" fmla="*/ 6 w 8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6" y="7"/>
                  </a:moveTo>
                  <a:cubicBezTo>
                    <a:pt x="5" y="8"/>
                    <a:pt x="0" y="5"/>
                    <a:pt x="1" y="4"/>
                  </a:cubicBezTo>
                  <a:cubicBezTo>
                    <a:pt x="3" y="0"/>
                    <a:pt x="8" y="5"/>
                    <a:pt x="6" y="7"/>
                  </a:cubicBezTo>
                  <a:cubicBezTo>
                    <a:pt x="5" y="8"/>
                    <a:pt x="7" y="6"/>
                    <a:pt x="6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0" name="Freeform 504">
              <a:extLst>
                <a:ext uri="{FF2B5EF4-FFF2-40B4-BE49-F238E27FC236}">
                  <a16:creationId xmlns:a16="http://schemas.microsoft.com/office/drawing/2014/main" id="{3188E846-6D32-124D-AB91-1840E5570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9112" y="3432597"/>
              <a:ext cx="16466" cy="12942"/>
            </a:xfrm>
            <a:custGeom>
              <a:avLst/>
              <a:gdLst>
                <a:gd name="T0" fmla="*/ 4 w 5"/>
                <a:gd name="T1" fmla="*/ 2 h 4"/>
                <a:gd name="T2" fmla="*/ 3 w 5"/>
                <a:gd name="T3" fmla="*/ 3 h 4"/>
                <a:gd name="T4" fmla="*/ 0 w 5"/>
                <a:gd name="T5" fmla="*/ 2 h 4"/>
                <a:gd name="T6" fmla="*/ 4 w 5"/>
                <a:gd name="T7" fmla="*/ 0 h 4"/>
                <a:gd name="T8" fmla="*/ 4 w 5"/>
                <a:gd name="T9" fmla="*/ 2 h 4"/>
                <a:gd name="T10" fmla="*/ 4 w 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4" y="2"/>
                  </a:moveTo>
                  <a:cubicBezTo>
                    <a:pt x="5" y="1"/>
                    <a:pt x="4" y="4"/>
                    <a:pt x="3" y="3"/>
                  </a:cubicBezTo>
                  <a:cubicBezTo>
                    <a:pt x="3" y="3"/>
                    <a:pt x="0" y="2"/>
                    <a:pt x="0" y="2"/>
                  </a:cubicBezTo>
                  <a:cubicBezTo>
                    <a:pt x="0" y="2"/>
                    <a:pt x="3" y="0"/>
                    <a:pt x="4" y="0"/>
                  </a:cubicBezTo>
                  <a:cubicBezTo>
                    <a:pt x="4" y="0"/>
                    <a:pt x="3" y="2"/>
                    <a:pt x="4" y="2"/>
                  </a:cubicBezTo>
                  <a:cubicBezTo>
                    <a:pt x="5" y="1"/>
                    <a:pt x="3" y="2"/>
                    <a:pt x="4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1" name="Freeform 505">
              <a:extLst>
                <a:ext uri="{FF2B5EF4-FFF2-40B4-BE49-F238E27FC236}">
                  <a16:creationId xmlns:a16="http://schemas.microsoft.com/office/drawing/2014/main" id="{B7F47CB9-DB72-6A46-A79E-7316FB048F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9744" y="3010244"/>
              <a:ext cx="21170" cy="21176"/>
            </a:xfrm>
            <a:custGeom>
              <a:avLst/>
              <a:gdLst>
                <a:gd name="T0" fmla="*/ 5 w 6"/>
                <a:gd name="T1" fmla="*/ 1 h 6"/>
                <a:gd name="T2" fmla="*/ 4 w 6"/>
                <a:gd name="T3" fmla="*/ 5 h 6"/>
                <a:gd name="T4" fmla="*/ 1 w 6"/>
                <a:gd name="T5" fmla="*/ 5 h 6"/>
                <a:gd name="T6" fmla="*/ 5 w 6"/>
                <a:gd name="T7" fmla="*/ 1 h 6"/>
                <a:gd name="T8" fmla="*/ 5 w 6"/>
                <a:gd name="T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5" y="1"/>
                  </a:moveTo>
                  <a:cubicBezTo>
                    <a:pt x="6" y="2"/>
                    <a:pt x="4" y="3"/>
                    <a:pt x="4" y="5"/>
                  </a:cubicBezTo>
                  <a:cubicBezTo>
                    <a:pt x="3" y="6"/>
                    <a:pt x="2" y="6"/>
                    <a:pt x="1" y="5"/>
                  </a:cubicBezTo>
                  <a:cubicBezTo>
                    <a:pt x="0" y="4"/>
                    <a:pt x="5" y="0"/>
                    <a:pt x="5" y="1"/>
                  </a:cubicBezTo>
                  <a:cubicBezTo>
                    <a:pt x="6" y="2"/>
                    <a:pt x="5" y="0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2" name="Freeform 506">
              <a:extLst>
                <a:ext uri="{FF2B5EF4-FFF2-40B4-BE49-F238E27FC236}">
                  <a16:creationId xmlns:a16="http://schemas.microsoft.com/office/drawing/2014/main" id="{F3F18B96-A53A-7245-8B71-9784CEE4D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0331" y="3034950"/>
              <a:ext cx="10585" cy="10588"/>
            </a:xfrm>
            <a:custGeom>
              <a:avLst/>
              <a:gdLst>
                <a:gd name="T0" fmla="*/ 3 w 3"/>
                <a:gd name="T1" fmla="*/ 1 h 3"/>
                <a:gd name="T2" fmla="*/ 0 w 3"/>
                <a:gd name="T3" fmla="*/ 2 h 3"/>
                <a:gd name="T4" fmla="*/ 2 w 3"/>
                <a:gd name="T5" fmla="*/ 3 h 3"/>
                <a:gd name="T6" fmla="*/ 3 w 3"/>
                <a:gd name="T7" fmla="*/ 1 h 3"/>
                <a:gd name="T8" fmla="*/ 3 w 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3" y="1"/>
                  </a:moveTo>
                  <a:cubicBezTo>
                    <a:pt x="2" y="1"/>
                    <a:pt x="0" y="1"/>
                    <a:pt x="0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3" y="3"/>
                    <a:pt x="3" y="0"/>
                    <a:pt x="3" y="1"/>
                  </a:cubicBezTo>
                  <a:cubicBezTo>
                    <a:pt x="2" y="1"/>
                    <a:pt x="3" y="1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3" name="Freeform 507">
              <a:extLst>
                <a:ext uri="{FF2B5EF4-FFF2-40B4-BE49-F238E27FC236}">
                  <a16:creationId xmlns:a16="http://schemas.microsoft.com/office/drawing/2014/main" id="{1BA659CB-AAF4-3649-B89E-F32288B017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916" y="3045539"/>
              <a:ext cx="5881" cy="352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4" name="Freeform 508">
              <a:extLst>
                <a:ext uri="{FF2B5EF4-FFF2-40B4-BE49-F238E27FC236}">
                  <a16:creationId xmlns:a16="http://schemas.microsoft.com/office/drawing/2014/main" id="{64BC6A9A-2EB8-504E-88AA-36270D9A4E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916" y="3054950"/>
              <a:ext cx="3528" cy="7059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2"/>
                    <a:pt x="0" y="2"/>
                  </a:cubicBezTo>
                  <a:cubicBezTo>
                    <a:pt x="1" y="2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5" name="Freeform 509">
              <a:extLst>
                <a:ext uri="{FF2B5EF4-FFF2-40B4-BE49-F238E27FC236}">
                  <a16:creationId xmlns:a16="http://schemas.microsoft.com/office/drawing/2014/main" id="{12C1A023-E863-EA40-8AC4-1A05DF3A2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916" y="3062008"/>
              <a:ext cx="5881" cy="352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6" name="Freeform 510">
              <a:extLst>
                <a:ext uri="{FF2B5EF4-FFF2-40B4-BE49-F238E27FC236}">
                  <a16:creationId xmlns:a16="http://schemas.microsoft.com/office/drawing/2014/main" id="{EE62F263-0048-E740-B7E0-4B28A50722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7967" y="3113773"/>
              <a:ext cx="3528" cy="7059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1" y="0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7" name="Freeform 511">
              <a:extLst>
                <a:ext uri="{FF2B5EF4-FFF2-40B4-BE49-F238E27FC236}">
                  <a16:creationId xmlns:a16="http://schemas.microsoft.com/office/drawing/2014/main" id="{C10FC8C2-505A-1249-A8B4-88DDBDE40C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9719" y="2958480"/>
              <a:ext cx="7057" cy="14118"/>
            </a:xfrm>
            <a:custGeom>
              <a:avLst/>
              <a:gdLst>
                <a:gd name="T0" fmla="*/ 1 w 2"/>
                <a:gd name="T1" fmla="*/ 4 h 4"/>
                <a:gd name="T2" fmla="*/ 2 w 2"/>
                <a:gd name="T3" fmla="*/ 1 h 4"/>
                <a:gd name="T4" fmla="*/ 1 w 2"/>
                <a:gd name="T5" fmla="*/ 4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3"/>
                    <a:pt x="0" y="1"/>
                    <a:pt x="2" y="1"/>
                  </a:cubicBezTo>
                  <a:cubicBezTo>
                    <a:pt x="2" y="0"/>
                    <a:pt x="2" y="4"/>
                    <a:pt x="1" y="4"/>
                  </a:cubicBezTo>
                  <a:cubicBezTo>
                    <a:pt x="0" y="3"/>
                    <a:pt x="1" y="4"/>
                    <a:pt x="1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8" name="Freeform 512">
              <a:extLst>
                <a:ext uri="{FF2B5EF4-FFF2-40B4-BE49-F238E27FC236}">
                  <a16:creationId xmlns:a16="http://schemas.microsoft.com/office/drawing/2014/main" id="{43F2850C-2F76-2D4D-8E5F-E6968CC79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5335" y="5159659"/>
              <a:ext cx="41166" cy="21176"/>
            </a:xfrm>
            <a:custGeom>
              <a:avLst/>
              <a:gdLst>
                <a:gd name="T0" fmla="*/ 10 w 12"/>
                <a:gd name="T1" fmla="*/ 3 h 6"/>
                <a:gd name="T2" fmla="*/ 8 w 12"/>
                <a:gd name="T3" fmla="*/ 2 h 6"/>
                <a:gd name="T4" fmla="*/ 5 w 12"/>
                <a:gd name="T5" fmla="*/ 2 h 6"/>
                <a:gd name="T6" fmla="*/ 3 w 12"/>
                <a:gd name="T7" fmla="*/ 1 h 6"/>
                <a:gd name="T8" fmla="*/ 0 w 12"/>
                <a:gd name="T9" fmla="*/ 3 h 6"/>
                <a:gd name="T10" fmla="*/ 2 w 12"/>
                <a:gd name="T11" fmla="*/ 5 h 6"/>
                <a:gd name="T12" fmla="*/ 6 w 12"/>
                <a:gd name="T13" fmla="*/ 5 h 6"/>
                <a:gd name="T14" fmla="*/ 11 w 12"/>
                <a:gd name="T15" fmla="*/ 3 h 6"/>
                <a:gd name="T16" fmla="*/ 10 w 12"/>
                <a:gd name="T17" fmla="*/ 3 h 6"/>
                <a:gd name="T18" fmla="*/ 10 w 12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6">
                  <a:moveTo>
                    <a:pt x="10" y="3"/>
                  </a:moveTo>
                  <a:cubicBezTo>
                    <a:pt x="9" y="3"/>
                    <a:pt x="9" y="2"/>
                    <a:pt x="8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3" y="1"/>
                    <a:pt x="0" y="3"/>
                    <a:pt x="0" y="3"/>
                  </a:cubicBezTo>
                  <a:cubicBezTo>
                    <a:pt x="0" y="3"/>
                    <a:pt x="2" y="5"/>
                    <a:pt x="2" y="5"/>
                  </a:cubicBezTo>
                  <a:cubicBezTo>
                    <a:pt x="3" y="6"/>
                    <a:pt x="5" y="5"/>
                    <a:pt x="6" y="5"/>
                  </a:cubicBezTo>
                  <a:cubicBezTo>
                    <a:pt x="7" y="5"/>
                    <a:pt x="11" y="4"/>
                    <a:pt x="11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3"/>
                    <a:pt x="12" y="2"/>
                    <a:pt x="10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19" name="Freeform 513">
              <a:extLst>
                <a:ext uri="{FF2B5EF4-FFF2-40B4-BE49-F238E27FC236}">
                  <a16:creationId xmlns:a16="http://schemas.microsoft.com/office/drawing/2014/main" id="{28F3ADE2-4B5A-4047-BB80-576C599C46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1806" y="5180835"/>
              <a:ext cx="30580" cy="21176"/>
            </a:xfrm>
            <a:custGeom>
              <a:avLst/>
              <a:gdLst>
                <a:gd name="T0" fmla="*/ 7 w 9"/>
                <a:gd name="T1" fmla="*/ 3 h 6"/>
                <a:gd name="T2" fmla="*/ 0 w 9"/>
                <a:gd name="T3" fmla="*/ 1 h 6"/>
                <a:gd name="T4" fmla="*/ 2 w 9"/>
                <a:gd name="T5" fmla="*/ 2 h 6"/>
                <a:gd name="T6" fmla="*/ 1 w 9"/>
                <a:gd name="T7" fmla="*/ 5 h 6"/>
                <a:gd name="T8" fmla="*/ 3 w 9"/>
                <a:gd name="T9" fmla="*/ 5 h 6"/>
                <a:gd name="T10" fmla="*/ 4 w 9"/>
                <a:gd name="T11" fmla="*/ 5 h 6"/>
                <a:gd name="T12" fmla="*/ 7 w 9"/>
                <a:gd name="T13" fmla="*/ 3 h 6"/>
                <a:gd name="T14" fmla="*/ 7 w 9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6">
                  <a:moveTo>
                    <a:pt x="7" y="3"/>
                  </a:moveTo>
                  <a:cubicBezTo>
                    <a:pt x="7" y="2"/>
                    <a:pt x="0" y="0"/>
                    <a:pt x="0" y="1"/>
                  </a:cubicBezTo>
                  <a:cubicBezTo>
                    <a:pt x="0" y="1"/>
                    <a:pt x="2" y="2"/>
                    <a:pt x="2" y="2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1" y="6"/>
                    <a:pt x="3" y="5"/>
                    <a:pt x="3" y="5"/>
                  </a:cubicBezTo>
                  <a:cubicBezTo>
                    <a:pt x="4" y="4"/>
                    <a:pt x="3" y="5"/>
                    <a:pt x="4" y="5"/>
                  </a:cubicBezTo>
                  <a:cubicBezTo>
                    <a:pt x="5" y="6"/>
                    <a:pt x="9" y="4"/>
                    <a:pt x="7" y="3"/>
                  </a:cubicBezTo>
                  <a:cubicBezTo>
                    <a:pt x="6" y="2"/>
                    <a:pt x="8" y="3"/>
                    <a:pt x="7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0" name="Freeform 514">
              <a:extLst>
                <a:ext uri="{FF2B5EF4-FFF2-40B4-BE49-F238E27FC236}">
                  <a16:creationId xmlns:a16="http://schemas.microsoft.com/office/drawing/2014/main" id="{927BBB8F-5918-7F45-8116-A3AE2C7A1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8279" y="5153776"/>
              <a:ext cx="27052" cy="16471"/>
            </a:xfrm>
            <a:custGeom>
              <a:avLst/>
              <a:gdLst>
                <a:gd name="T0" fmla="*/ 6 w 8"/>
                <a:gd name="T1" fmla="*/ 0 h 5"/>
                <a:gd name="T2" fmla="*/ 3 w 8"/>
                <a:gd name="T3" fmla="*/ 1 h 5"/>
                <a:gd name="T4" fmla="*/ 0 w 8"/>
                <a:gd name="T5" fmla="*/ 1 h 5"/>
                <a:gd name="T6" fmla="*/ 0 w 8"/>
                <a:gd name="T7" fmla="*/ 3 h 5"/>
                <a:gd name="T8" fmla="*/ 5 w 8"/>
                <a:gd name="T9" fmla="*/ 2 h 5"/>
                <a:gd name="T10" fmla="*/ 6 w 8"/>
                <a:gd name="T11" fmla="*/ 0 h 5"/>
                <a:gd name="T12" fmla="*/ 6 w 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5">
                  <a:moveTo>
                    <a:pt x="6" y="0"/>
                  </a:moveTo>
                  <a:cubicBezTo>
                    <a:pt x="5" y="0"/>
                    <a:pt x="4" y="1"/>
                    <a:pt x="3" y="1"/>
                  </a:cubicBezTo>
                  <a:cubicBezTo>
                    <a:pt x="2" y="0"/>
                    <a:pt x="0" y="1"/>
                    <a:pt x="0" y="1"/>
                  </a:cubicBezTo>
                  <a:cubicBezTo>
                    <a:pt x="1" y="0"/>
                    <a:pt x="0" y="4"/>
                    <a:pt x="0" y="3"/>
                  </a:cubicBezTo>
                  <a:cubicBezTo>
                    <a:pt x="1" y="5"/>
                    <a:pt x="4" y="3"/>
                    <a:pt x="5" y="2"/>
                  </a:cubicBezTo>
                  <a:cubicBezTo>
                    <a:pt x="6" y="2"/>
                    <a:pt x="8" y="0"/>
                    <a:pt x="6" y="0"/>
                  </a:cubicBezTo>
                  <a:cubicBezTo>
                    <a:pt x="5" y="0"/>
                    <a:pt x="8" y="0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1" name="Freeform 515">
              <a:extLst>
                <a:ext uri="{FF2B5EF4-FFF2-40B4-BE49-F238E27FC236}">
                  <a16:creationId xmlns:a16="http://schemas.microsoft.com/office/drawing/2014/main" id="{D3E7F1B2-59F0-5F46-97FA-FB5015B2A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4165" y="5166717"/>
              <a:ext cx="28228" cy="17648"/>
            </a:xfrm>
            <a:custGeom>
              <a:avLst/>
              <a:gdLst>
                <a:gd name="T0" fmla="*/ 7 w 8"/>
                <a:gd name="T1" fmla="*/ 4 h 5"/>
                <a:gd name="T2" fmla="*/ 1 w 8"/>
                <a:gd name="T3" fmla="*/ 1 h 5"/>
                <a:gd name="T4" fmla="*/ 7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7" y="4"/>
                  </a:moveTo>
                  <a:cubicBezTo>
                    <a:pt x="6" y="3"/>
                    <a:pt x="0" y="0"/>
                    <a:pt x="1" y="1"/>
                  </a:cubicBezTo>
                  <a:cubicBezTo>
                    <a:pt x="2" y="2"/>
                    <a:pt x="8" y="5"/>
                    <a:pt x="7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2" name="Freeform 516">
              <a:extLst>
                <a:ext uri="{FF2B5EF4-FFF2-40B4-BE49-F238E27FC236}">
                  <a16:creationId xmlns:a16="http://schemas.microsoft.com/office/drawing/2014/main" id="{4B08CDB2-7587-554A-80CF-5BC557F565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7108" y="5143187"/>
              <a:ext cx="10585" cy="10588"/>
            </a:xfrm>
            <a:custGeom>
              <a:avLst/>
              <a:gdLst>
                <a:gd name="T0" fmla="*/ 2 w 3"/>
                <a:gd name="T1" fmla="*/ 2 h 3"/>
                <a:gd name="T2" fmla="*/ 0 w 3"/>
                <a:gd name="T3" fmla="*/ 1 h 3"/>
                <a:gd name="T4" fmla="*/ 2 w 3"/>
                <a:gd name="T5" fmla="*/ 2 h 3"/>
                <a:gd name="T6" fmla="*/ 2 w 3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2" y="3"/>
                    <a:pt x="1" y="2"/>
                    <a:pt x="0" y="1"/>
                  </a:cubicBezTo>
                  <a:cubicBezTo>
                    <a:pt x="0" y="0"/>
                    <a:pt x="3" y="0"/>
                    <a:pt x="2" y="2"/>
                  </a:cubicBezTo>
                  <a:cubicBezTo>
                    <a:pt x="2" y="3"/>
                    <a:pt x="2" y="1"/>
                    <a:pt x="2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3" name="Freeform 517">
              <a:extLst>
                <a:ext uri="{FF2B5EF4-FFF2-40B4-BE49-F238E27FC236}">
                  <a16:creationId xmlns:a16="http://schemas.microsoft.com/office/drawing/2014/main" id="{C2B1552E-10A0-6648-AA71-7CB8DAD5C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7108" y="5114952"/>
              <a:ext cx="24699" cy="24706"/>
            </a:xfrm>
            <a:custGeom>
              <a:avLst/>
              <a:gdLst>
                <a:gd name="T0" fmla="*/ 5 w 7"/>
                <a:gd name="T1" fmla="*/ 2 h 7"/>
                <a:gd name="T2" fmla="*/ 4 w 7"/>
                <a:gd name="T3" fmla="*/ 0 h 7"/>
                <a:gd name="T4" fmla="*/ 2 w 7"/>
                <a:gd name="T5" fmla="*/ 1 h 7"/>
                <a:gd name="T6" fmla="*/ 0 w 7"/>
                <a:gd name="T7" fmla="*/ 1 h 7"/>
                <a:gd name="T8" fmla="*/ 2 w 7"/>
                <a:gd name="T9" fmla="*/ 4 h 7"/>
                <a:gd name="T10" fmla="*/ 0 w 7"/>
                <a:gd name="T11" fmla="*/ 6 h 7"/>
                <a:gd name="T12" fmla="*/ 3 w 7"/>
                <a:gd name="T13" fmla="*/ 5 h 7"/>
                <a:gd name="T14" fmla="*/ 4 w 7"/>
                <a:gd name="T15" fmla="*/ 2 h 7"/>
                <a:gd name="T16" fmla="*/ 4 w 7"/>
                <a:gd name="T17" fmla="*/ 4 h 7"/>
                <a:gd name="T18" fmla="*/ 6 w 7"/>
                <a:gd name="T19" fmla="*/ 2 h 7"/>
                <a:gd name="T20" fmla="*/ 5 w 7"/>
                <a:gd name="T21" fmla="*/ 2 h 7"/>
                <a:gd name="T22" fmla="*/ 5 w 7"/>
                <a:gd name="T23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7">
                  <a:moveTo>
                    <a:pt x="5" y="2"/>
                  </a:move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0"/>
                    <a:pt x="2" y="1"/>
                  </a:cubicBezTo>
                  <a:cubicBezTo>
                    <a:pt x="4" y="3"/>
                    <a:pt x="1" y="2"/>
                    <a:pt x="0" y="1"/>
                  </a:cubicBezTo>
                  <a:cubicBezTo>
                    <a:pt x="1" y="3"/>
                    <a:pt x="2" y="3"/>
                    <a:pt x="2" y="4"/>
                  </a:cubicBezTo>
                  <a:cubicBezTo>
                    <a:pt x="3" y="6"/>
                    <a:pt x="1" y="5"/>
                    <a:pt x="0" y="6"/>
                  </a:cubicBezTo>
                  <a:cubicBezTo>
                    <a:pt x="0" y="7"/>
                    <a:pt x="4" y="6"/>
                    <a:pt x="3" y="5"/>
                  </a:cubicBezTo>
                  <a:cubicBezTo>
                    <a:pt x="3" y="5"/>
                    <a:pt x="4" y="3"/>
                    <a:pt x="4" y="2"/>
                  </a:cubicBezTo>
                  <a:cubicBezTo>
                    <a:pt x="4" y="2"/>
                    <a:pt x="4" y="3"/>
                    <a:pt x="4" y="4"/>
                  </a:cubicBezTo>
                  <a:cubicBezTo>
                    <a:pt x="4" y="3"/>
                    <a:pt x="6" y="2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1"/>
                    <a:pt x="7" y="2"/>
                    <a:pt x="5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4" name="Freeform 518">
              <a:extLst>
                <a:ext uri="{FF2B5EF4-FFF2-40B4-BE49-F238E27FC236}">
                  <a16:creationId xmlns:a16="http://schemas.microsoft.com/office/drawing/2014/main" id="{030A6012-358D-2A41-AB87-F9028DAD1B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3579" y="5070247"/>
              <a:ext cx="17642" cy="37647"/>
            </a:xfrm>
            <a:custGeom>
              <a:avLst/>
              <a:gdLst>
                <a:gd name="T0" fmla="*/ 5 w 5"/>
                <a:gd name="T1" fmla="*/ 7 h 11"/>
                <a:gd name="T2" fmla="*/ 2 w 5"/>
                <a:gd name="T3" fmla="*/ 2 h 11"/>
                <a:gd name="T4" fmla="*/ 1 w 5"/>
                <a:gd name="T5" fmla="*/ 6 h 11"/>
                <a:gd name="T6" fmla="*/ 0 w 5"/>
                <a:gd name="T7" fmla="*/ 9 h 11"/>
                <a:gd name="T8" fmla="*/ 2 w 5"/>
                <a:gd name="T9" fmla="*/ 7 h 11"/>
                <a:gd name="T10" fmla="*/ 5 w 5"/>
                <a:gd name="T11" fmla="*/ 7 h 11"/>
                <a:gd name="T12" fmla="*/ 5 w 5"/>
                <a:gd name="T13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1">
                  <a:moveTo>
                    <a:pt x="5" y="7"/>
                  </a:moveTo>
                  <a:cubicBezTo>
                    <a:pt x="5" y="6"/>
                    <a:pt x="4" y="0"/>
                    <a:pt x="2" y="2"/>
                  </a:cubicBezTo>
                  <a:cubicBezTo>
                    <a:pt x="2" y="3"/>
                    <a:pt x="3" y="6"/>
                    <a:pt x="1" y="6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1" y="9"/>
                    <a:pt x="2" y="7"/>
                    <a:pt x="2" y="7"/>
                  </a:cubicBezTo>
                  <a:cubicBezTo>
                    <a:pt x="1" y="7"/>
                    <a:pt x="5" y="11"/>
                    <a:pt x="5" y="7"/>
                  </a:cubicBezTo>
                  <a:cubicBezTo>
                    <a:pt x="5" y="6"/>
                    <a:pt x="5" y="8"/>
                    <a:pt x="5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5" name="Freeform 519">
              <a:extLst>
                <a:ext uri="{FF2B5EF4-FFF2-40B4-BE49-F238E27FC236}">
                  <a16:creationId xmlns:a16="http://schemas.microsoft.com/office/drawing/2014/main" id="{F986B5A8-8130-CE48-81EA-4033D01C59B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0051" y="5100834"/>
              <a:ext cx="10585" cy="21176"/>
            </a:xfrm>
            <a:custGeom>
              <a:avLst/>
              <a:gdLst>
                <a:gd name="T0" fmla="*/ 3 w 3"/>
                <a:gd name="T1" fmla="*/ 2 h 6"/>
                <a:gd name="T2" fmla="*/ 1 w 3"/>
                <a:gd name="T3" fmla="*/ 6 h 6"/>
                <a:gd name="T4" fmla="*/ 3 w 3"/>
                <a:gd name="T5" fmla="*/ 2 h 6"/>
                <a:gd name="T6" fmla="*/ 3 w 3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6">
                  <a:moveTo>
                    <a:pt x="3" y="2"/>
                  </a:moveTo>
                  <a:cubicBezTo>
                    <a:pt x="2" y="0"/>
                    <a:pt x="0" y="5"/>
                    <a:pt x="1" y="6"/>
                  </a:cubicBezTo>
                  <a:cubicBezTo>
                    <a:pt x="0" y="5"/>
                    <a:pt x="3" y="3"/>
                    <a:pt x="3" y="2"/>
                  </a:cubicBezTo>
                  <a:cubicBezTo>
                    <a:pt x="2" y="1"/>
                    <a:pt x="3" y="2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6" name="Freeform 520">
              <a:extLst>
                <a:ext uri="{FF2B5EF4-FFF2-40B4-BE49-F238E27FC236}">
                  <a16:creationId xmlns:a16="http://schemas.microsoft.com/office/drawing/2014/main" id="{BF20E4E4-D782-4C45-8E78-8ED3F436823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0051" y="5056129"/>
              <a:ext cx="17642" cy="24706"/>
            </a:xfrm>
            <a:custGeom>
              <a:avLst/>
              <a:gdLst>
                <a:gd name="T0" fmla="*/ 4 w 5"/>
                <a:gd name="T1" fmla="*/ 2 h 7"/>
                <a:gd name="T2" fmla="*/ 3 w 5"/>
                <a:gd name="T3" fmla="*/ 0 h 7"/>
                <a:gd name="T4" fmla="*/ 2 w 5"/>
                <a:gd name="T5" fmla="*/ 3 h 7"/>
                <a:gd name="T6" fmla="*/ 1 w 5"/>
                <a:gd name="T7" fmla="*/ 2 h 7"/>
                <a:gd name="T8" fmla="*/ 0 w 5"/>
                <a:gd name="T9" fmla="*/ 5 h 7"/>
                <a:gd name="T10" fmla="*/ 2 w 5"/>
                <a:gd name="T11" fmla="*/ 7 h 7"/>
                <a:gd name="T12" fmla="*/ 5 w 5"/>
                <a:gd name="T13" fmla="*/ 5 h 7"/>
                <a:gd name="T14" fmla="*/ 4 w 5"/>
                <a:gd name="T15" fmla="*/ 2 h 7"/>
                <a:gd name="T16" fmla="*/ 4 w 5"/>
                <a:gd name="T17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7">
                  <a:moveTo>
                    <a:pt x="4" y="2"/>
                  </a:moveTo>
                  <a:cubicBezTo>
                    <a:pt x="3" y="3"/>
                    <a:pt x="3" y="0"/>
                    <a:pt x="3" y="0"/>
                  </a:cubicBezTo>
                  <a:cubicBezTo>
                    <a:pt x="3" y="0"/>
                    <a:pt x="3" y="3"/>
                    <a:pt x="2" y="3"/>
                  </a:cubicBezTo>
                  <a:cubicBezTo>
                    <a:pt x="2" y="3"/>
                    <a:pt x="2" y="2"/>
                    <a:pt x="1" y="2"/>
                  </a:cubicBezTo>
                  <a:cubicBezTo>
                    <a:pt x="2" y="2"/>
                    <a:pt x="0" y="5"/>
                    <a:pt x="0" y="5"/>
                  </a:cubicBezTo>
                  <a:cubicBezTo>
                    <a:pt x="0" y="4"/>
                    <a:pt x="4" y="5"/>
                    <a:pt x="2" y="7"/>
                  </a:cubicBezTo>
                  <a:cubicBezTo>
                    <a:pt x="3" y="6"/>
                    <a:pt x="5" y="6"/>
                    <a:pt x="5" y="5"/>
                  </a:cubicBezTo>
                  <a:cubicBezTo>
                    <a:pt x="5" y="4"/>
                    <a:pt x="4" y="1"/>
                    <a:pt x="4" y="2"/>
                  </a:cubicBezTo>
                  <a:cubicBezTo>
                    <a:pt x="3" y="3"/>
                    <a:pt x="4" y="1"/>
                    <a:pt x="4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7" name="Freeform 521">
              <a:extLst>
                <a:ext uri="{FF2B5EF4-FFF2-40B4-BE49-F238E27FC236}">
                  <a16:creationId xmlns:a16="http://schemas.microsoft.com/office/drawing/2014/main" id="{E0A22347-4997-A845-B8AD-030C9F45A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7694" y="4987893"/>
              <a:ext cx="17642" cy="16471"/>
            </a:xfrm>
            <a:custGeom>
              <a:avLst/>
              <a:gdLst>
                <a:gd name="T0" fmla="*/ 3 w 5"/>
                <a:gd name="T1" fmla="*/ 4 h 5"/>
                <a:gd name="T2" fmla="*/ 3 w 5"/>
                <a:gd name="T3" fmla="*/ 0 h 5"/>
                <a:gd name="T4" fmla="*/ 0 w 5"/>
                <a:gd name="T5" fmla="*/ 0 h 5"/>
                <a:gd name="T6" fmla="*/ 2 w 5"/>
                <a:gd name="T7" fmla="*/ 1 h 5"/>
                <a:gd name="T8" fmla="*/ 3 w 5"/>
                <a:gd name="T9" fmla="*/ 4 h 5"/>
                <a:gd name="T10" fmla="*/ 3 w 5"/>
                <a:gd name="T11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5">
                  <a:moveTo>
                    <a:pt x="3" y="4"/>
                  </a:moveTo>
                  <a:cubicBezTo>
                    <a:pt x="5" y="2"/>
                    <a:pt x="2" y="2"/>
                    <a:pt x="3" y="0"/>
                  </a:cubicBezTo>
                  <a:cubicBezTo>
                    <a:pt x="3" y="0"/>
                    <a:pt x="1" y="0"/>
                    <a:pt x="0" y="0"/>
                  </a:cubicBezTo>
                  <a:cubicBezTo>
                    <a:pt x="0" y="0"/>
                    <a:pt x="2" y="1"/>
                    <a:pt x="2" y="1"/>
                  </a:cubicBezTo>
                  <a:cubicBezTo>
                    <a:pt x="2" y="2"/>
                    <a:pt x="3" y="4"/>
                    <a:pt x="3" y="4"/>
                  </a:cubicBezTo>
                  <a:cubicBezTo>
                    <a:pt x="4" y="3"/>
                    <a:pt x="2" y="5"/>
                    <a:pt x="3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8" name="Freeform 522">
              <a:extLst>
                <a:ext uri="{FF2B5EF4-FFF2-40B4-BE49-F238E27FC236}">
                  <a16:creationId xmlns:a16="http://schemas.microsoft.com/office/drawing/2014/main" id="{CE3EFD62-E2AC-084B-9638-4C90993D8D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1222" y="4925541"/>
              <a:ext cx="21170" cy="37647"/>
            </a:xfrm>
            <a:custGeom>
              <a:avLst/>
              <a:gdLst>
                <a:gd name="T0" fmla="*/ 3 w 6"/>
                <a:gd name="T1" fmla="*/ 10 h 11"/>
                <a:gd name="T2" fmla="*/ 0 w 6"/>
                <a:gd name="T3" fmla="*/ 9 h 11"/>
                <a:gd name="T4" fmla="*/ 1 w 6"/>
                <a:gd name="T5" fmla="*/ 2 h 11"/>
                <a:gd name="T6" fmla="*/ 4 w 6"/>
                <a:gd name="T7" fmla="*/ 3 h 11"/>
                <a:gd name="T8" fmla="*/ 3 w 6"/>
                <a:gd name="T9" fmla="*/ 10 h 11"/>
                <a:gd name="T10" fmla="*/ 3 w 6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1">
                  <a:moveTo>
                    <a:pt x="3" y="10"/>
                  </a:moveTo>
                  <a:cubicBezTo>
                    <a:pt x="1" y="11"/>
                    <a:pt x="0" y="11"/>
                    <a:pt x="0" y="9"/>
                  </a:cubicBezTo>
                  <a:cubicBezTo>
                    <a:pt x="1" y="7"/>
                    <a:pt x="1" y="4"/>
                    <a:pt x="1" y="2"/>
                  </a:cubicBezTo>
                  <a:cubicBezTo>
                    <a:pt x="1" y="0"/>
                    <a:pt x="5" y="0"/>
                    <a:pt x="4" y="3"/>
                  </a:cubicBezTo>
                  <a:cubicBezTo>
                    <a:pt x="4" y="5"/>
                    <a:pt x="6" y="8"/>
                    <a:pt x="3" y="10"/>
                  </a:cubicBezTo>
                  <a:cubicBezTo>
                    <a:pt x="2" y="10"/>
                    <a:pt x="4" y="9"/>
                    <a:pt x="3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29" name="Freeform 523">
              <a:extLst>
                <a:ext uri="{FF2B5EF4-FFF2-40B4-BE49-F238E27FC236}">
                  <a16:creationId xmlns:a16="http://schemas.microsoft.com/office/drawing/2014/main" id="{B78F6017-C699-704F-BE93-29300B8F4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615" y="3946715"/>
              <a:ext cx="16466" cy="14118"/>
            </a:xfrm>
            <a:custGeom>
              <a:avLst/>
              <a:gdLst>
                <a:gd name="T0" fmla="*/ 3 w 5"/>
                <a:gd name="T1" fmla="*/ 3 h 4"/>
                <a:gd name="T2" fmla="*/ 1 w 5"/>
                <a:gd name="T3" fmla="*/ 1 h 4"/>
                <a:gd name="T4" fmla="*/ 3 w 5"/>
                <a:gd name="T5" fmla="*/ 3 h 4"/>
                <a:gd name="T6" fmla="*/ 3 w 5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3" y="3"/>
                  </a:moveTo>
                  <a:cubicBezTo>
                    <a:pt x="2" y="4"/>
                    <a:pt x="0" y="3"/>
                    <a:pt x="1" y="1"/>
                  </a:cubicBezTo>
                  <a:cubicBezTo>
                    <a:pt x="1" y="0"/>
                    <a:pt x="5" y="2"/>
                    <a:pt x="3" y="3"/>
                  </a:cubicBezTo>
                  <a:cubicBezTo>
                    <a:pt x="2" y="4"/>
                    <a:pt x="5" y="2"/>
                    <a:pt x="3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0" name="Freeform 524">
              <a:extLst>
                <a:ext uri="{FF2B5EF4-FFF2-40B4-BE49-F238E27FC236}">
                  <a16:creationId xmlns:a16="http://schemas.microsoft.com/office/drawing/2014/main" id="{9DC09C12-0FEB-FA45-BB06-83FE519237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8812" y="3967892"/>
              <a:ext cx="19994" cy="27059"/>
            </a:xfrm>
            <a:custGeom>
              <a:avLst/>
              <a:gdLst>
                <a:gd name="T0" fmla="*/ 1 w 6"/>
                <a:gd name="T1" fmla="*/ 5 h 8"/>
                <a:gd name="T2" fmla="*/ 2 w 6"/>
                <a:gd name="T3" fmla="*/ 4 h 8"/>
                <a:gd name="T4" fmla="*/ 4 w 6"/>
                <a:gd name="T5" fmla="*/ 2 h 8"/>
                <a:gd name="T6" fmla="*/ 1 w 6"/>
                <a:gd name="T7" fmla="*/ 5 h 8"/>
                <a:gd name="T8" fmla="*/ 1 w 6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1" y="5"/>
                  </a:moveTo>
                  <a:cubicBezTo>
                    <a:pt x="0" y="4"/>
                    <a:pt x="2" y="4"/>
                    <a:pt x="2" y="4"/>
                  </a:cubicBezTo>
                  <a:cubicBezTo>
                    <a:pt x="3" y="4"/>
                    <a:pt x="3" y="0"/>
                    <a:pt x="4" y="2"/>
                  </a:cubicBezTo>
                  <a:cubicBezTo>
                    <a:pt x="6" y="4"/>
                    <a:pt x="2" y="8"/>
                    <a:pt x="1" y="5"/>
                  </a:cubicBezTo>
                  <a:cubicBezTo>
                    <a:pt x="0" y="4"/>
                    <a:pt x="1" y="6"/>
                    <a:pt x="1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1" name="Freeform 525">
              <a:extLst>
                <a:ext uri="{FF2B5EF4-FFF2-40B4-BE49-F238E27FC236}">
                  <a16:creationId xmlns:a16="http://schemas.microsoft.com/office/drawing/2014/main" id="{EC7B482D-66A5-5148-996B-A1BF09B2C0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8175" y="4154951"/>
              <a:ext cx="48223" cy="44706"/>
            </a:xfrm>
            <a:custGeom>
              <a:avLst/>
              <a:gdLst>
                <a:gd name="T0" fmla="*/ 12 w 14"/>
                <a:gd name="T1" fmla="*/ 4 h 13"/>
                <a:gd name="T2" fmla="*/ 10 w 14"/>
                <a:gd name="T3" fmla="*/ 3 h 13"/>
                <a:gd name="T4" fmla="*/ 6 w 14"/>
                <a:gd name="T5" fmla="*/ 1 h 13"/>
                <a:gd name="T6" fmla="*/ 2 w 14"/>
                <a:gd name="T7" fmla="*/ 1 h 13"/>
                <a:gd name="T8" fmla="*/ 1 w 14"/>
                <a:gd name="T9" fmla="*/ 2 h 13"/>
                <a:gd name="T10" fmla="*/ 2 w 14"/>
                <a:gd name="T11" fmla="*/ 4 h 13"/>
                <a:gd name="T12" fmla="*/ 1 w 14"/>
                <a:gd name="T13" fmla="*/ 7 h 13"/>
                <a:gd name="T14" fmla="*/ 2 w 14"/>
                <a:gd name="T15" fmla="*/ 10 h 13"/>
                <a:gd name="T16" fmla="*/ 4 w 14"/>
                <a:gd name="T17" fmla="*/ 10 h 13"/>
                <a:gd name="T18" fmla="*/ 7 w 14"/>
                <a:gd name="T19" fmla="*/ 12 h 13"/>
                <a:gd name="T20" fmla="*/ 10 w 14"/>
                <a:gd name="T21" fmla="*/ 10 h 13"/>
                <a:gd name="T22" fmla="*/ 12 w 14"/>
                <a:gd name="T23" fmla="*/ 4 h 13"/>
                <a:gd name="T24" fmla="*/ 12 w 14"/>
                <a:gd name="T25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3">
                  <a:moveTo>
                    <a:pt x="12" y="4"/>
                  </a:moveTo>
                  <a:cubicBezTo>
                    <a:pt x="12" y="3"/>
                    <a:pt x="11" y="3"/>
                    <a:pt x="10" y="3"/>
                  </a:cubicBezTo>
                  <a:cubicBezTo>
                    <a:pt x="8" y="2"/>
                    <a:pt x="8" y="1"/>
                    <a:pt x="6" y="1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2" y="1"/>
                    <a:pt x="2" y="2"/>
                    <a:pt x="1" y="2"/>
                  </a:cubicBezTo>
                  <a:cubicBezTo>
                    <a:pt x="0" y="4"/>
                    <a:pt x="1" y="3"/>
                    <a:pt x="2" y="4"/>
                  </a:cubicBezTo>
                  <a:cubicBezTo>
                    <a:pt x="2" y="4"/>
                    <a:pt x="1" y="7"/>
                    <a:pt x="1" y="7"/>
                  </a:cubicBezTo>
                  <a:cubicBezTo>
                    <a:pt x="1" y="9"/>
                    <a:pt x="1" y="9"/>
                    <a:pt x="2" y="10"/>
                  </a:cubicBezTo>
                  <a:cubicBezTo>
                    <a:pt x="3" y="11"/>
                    <a:pt x="3" y="10"/>
                    <a:pt x="4" y="10"/>
                  </a:cubicBezTo>
                  <a:cubicBezTo>
                    <a:pt x="6" y="10"/>
                    <a:pt x="5" y="12"/>
                    <a:pt x="7" y="12"/>
                  </a:cubicBezTo>
                  <a:cubicBezTo>
                    <a:pt x="9" y="13"/>
                    <a:pt x="8" y="11"/>
                    <a:pt x="10" y="10"/>
                  </a:cubicBezTo>
                  <a:cubicBezTo>
                    <a:pt x="12" y="8"/>
                    <a:pt x="14" y="7"/>
                    <a:pt x="12" y="4"/>
                  </a:cubicBezTo>
                  <a:cubicBezTo>
                    <a:pt x="12" y="2"/>
                    <a:pt x="14" y="8"/>
                    <a:pt x="12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2" name="Freeform 526">
              <a:extLst>
                <a:ext uri="{FF2B5EF4-FFF2-40B4-BE49-F238E27FC236}">
                  <a16:creationId xmlns:a16="http://schemas.microsoft.com/office/drawing/2014/main" id="{206364C2-5408-5141-AD3B-55A65638E13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5895" y="3836127"/>
              <a:ext cx="34109" cy="14118"/>
            </a:xfrm>
            <a:custGeom>
              <a:avLst/>
              <a:gdLst>
                <a:gd name="T0" fmla="*/ 9 w 10"/>
                <a:gd name="T1" fmla="*/ 2 h 4"/>
                <a:gd name="T2" fmla="*/ 4 w 10"/>
                <a:gd name="T3" fmla="*/ 0 h 4"/>
                <a:gd name="T4" fmla="*/ 1 w 10"/>
                <a:gd name="T5" fmla="*/ 3 h 4"/>
                <a:gd name="T6" fmla="*/ 9 w 10"/>
                <a:gd name="T7" fmla="*/ 2 h 4"/>
                <a:gd name="T8" fmla="*/ 9 w 10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4">
                  <a:moveTo>
                    <a:pt x="9" y="2"/>
                  </a:moveTo>
                  <a:cubicBezTo>
                    <a:pt x="7" y="1"/>
                    <a:pt x="6" y="0"/>
                    <a:pt x="4" y="0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2" y="4"/>
                    <a:pt x="9" y="2"/>
                    <a:pt x="9" y="2"/>
                  </a:cubicBezTo>
                  <a:cubicBezTo>
                    <a:pt x="6" y="1"/>
                    <a:pt x="10" y="3"/>
                    <a:pt x="9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3" name="Freeform 527">
              <a:extLst>
                <a:ext uri="{FF2B5EF4-FFF2-40B4-BE49-F238E27FC236}">
                  <a16:creationId xmlns:a16="http://schemas.microsoft.com/office/drawing/2014/main" id="{4928DA3F-EC5B-7947-ADA1-B40A387B6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1828" y="3832598"/>
              <a:ext cx="38814" cy="17648"/>
            </a:xfrm>
            <a:custGeom>
              <a:avLst/>
              <a:gdLst>
                <a:gd name="T0" fmla="*/ 10 w 11"/>
                <a:gd name="T1" fmla="*/ 4 h 5"/>
                <a:gd name="T2" fmla="*/ 0 w 11"/>
                <a:gd name="T3" fmla="*/ 2 h 5"/>
                <a:gd name="T4" fmla="*/ 5 w 11"/>
                <a:gd name="T5" fmla="*/ 5 h 5"/>
                <a:gd name="T6" fmla="*/ 10 w 11"/>
                <a:gd name="T7" fmla="*/ 4 h 5"/>
                <a:gd name="T8" fmla="*/ 10 w 11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4"/>
                  </a:moveTo>
                  <a:cubicBezTo>
                    <a:pt x="10" y="1"/>
                    <a:pt x="2" y="0"/>
                    <a:pt x="0" y="2"/>
                  </a:cubicBezTo>
                  <a:cubicBezTo>
                    <a:pt x="0" y="2"/>
                    <a:pt x="4" y="5"/>
                    <a:pt x="5" y="5"/>
                  </a:cubicBezTo>
                  <a:cubicBezTo>
                    <a:pt x="6" y="5"/>
                    <a:pt x="11" y="4"/>
                    <a:pt x="10" y="4"/>
                  </a:cubicBezTo>
                  <a:cubicBezTo>
                    <a:pt x="10" y="3"/>
                    <a:pt x="11" y="5"/>
                    <a:pt x="1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4" name="Freeform 528">
              <a:extLst>
                <a:ext uri="{FF2B5EF4-FFF2-40B4-BE49-F238E27FC236}">
                  <a16:creationId xmlns:a16="http://schemas.microsoft.com/office/drawing/2014/main" id="{7ECDCD0F-E39A-6D4D-8068-A6D1E0BE8D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5974" y="3753775"/>
              <a:ext cx="178777" cy="62353"/>
            </a:xfrm>
            <a:custGeom>
              <a:avLst/>
              <a:gdLst>
                <a:gd name="T0" fmla="*/ 52 w 52"/>
                <a:gd name="T1" fmla="*/ 16 h 18"/>
                <a:gd name="T2" fmla="*/ 41 w 52"/>
                <a:gd name="T3" fmla="*/ 17 h 18"/>
                <a:gd name="T4" fmla="*/ 35 w 52"/>
                <a:gd name="T5" fmla="*/ 17 h 18"/>
                <a:gd name="T6" fmla="*/ 37 w 52"/>
                <a:gd name="T7" fmla="*/ 14 h 18"/>
                <a:gd name="T8" fmla="*/ 32 w 52"/>
                <a:gd name="T9" fmla="*/ 11 h 18"/>
                <a:gd name="T10" fmla="*/ 28 w 52"/>
                <a:gd name="T11" fmla="*/ 8 h 18"/>
                <a:gd name="T12" fmla="*/ 20 w 52"/>
                <a:gd name="T13" fmla="*/ 5 h 18"/>
                <a:gd name="T14" fmla="*/ 14 w 52"/>
                <a:gd name="T15" fmla="*/ 5 h 18"/>
                <a:gd name="T16" fmla="*/ 16 w 52"/>
                <a:gd name="T17" fmla="*/ 3 h 18"/>
                <a:gd name="T18" fmla="*/ 8 w 52"/>
                <a:gd name="T19" fmla="*/ 3 h 18"/>
                <a:gd name="T20" fmla="*/ 0 w 52"/>
                <a:gd name="T21" fmla="*/ 6 h 18"/>
                <a:gd name="T22" fmla="*/ 6 w 52"/>
                <a:gd name="T23" fmla="*/ 2 h 18"/>
                <a:gd name="T24" fmla="*/ 16 w 52"/>
                <a:gd name="T25" fmla="*/ 0 h 18"/>
                <a:gd name="T26" fmla="*/ 24 w 52"/>
                <a:gd name="T27" fmla="*/ 1 h 18"/>
                <a:gd name="T28" fmla="*/ 31 w 52"/>
                <a:gd name="T29" fmla="*/ 4 h 18"/>
                <a:gd name="T30" fmla="*/ 32 w 52"/>
                <a:gd name="T31" fmla="*/ 4 h 18"/>
                <a:gd name="T32" fmla="*/ 34 w 52"/>
                <a:gd name="T33" fmla="*/ 5 h 18"/>
                <a:gd name="T34" fmla="*/ 38 w 52"/>
                <a:gd name="T35" fmla="*/ 8 h 18"/>
                <a:gd name="T36" fmla="*/ 45 w 52"/>
                <a:gd name="T37" fmla="*/ 11 h 18"/>
                <a:gd name="T38" fmla="*/ 52 w 52"/>
                <a:gd name="T39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18">
                  <a:moveTo>
                    <a:pt x="52" y="16"/>
                  </a:moveTo>
                  <a:cubicBezTo>
                    <a:pt x="52" y="17"/>
                    <a:pt x="42" y="17"/>
                    <a:pt x="41" y="17"/>
                  </a:cubicBezTo>
                  <a:cubicBezTo>
                    <a:pt x="39" y="17"/>
                    <a:pt x="37" y="18"/>
                    <a:pt x="35" y="17"/>
                  </a:cubicBezTo>
                  <a:cubicBezTo>
                    <a:pt x="34" y="16"/>
                    <a:pt x="41" y="15"/>
                    <a:pt x="37" y="14"/>
                  </a:cubicBezTo>
                  <a:cubicBezTo>
                    <a:pt x="35" y="13"/>
                    <a:pt x="33" y="13"/>
                    <a:pt x="32" y="11"/>
                  </a:cubicBezTo>
                  <a:cubicBezTo>
                    <a:pt x="30" y="9"/>
                    <a:pt x="31" y="8"/>
                    <a:pt x="28" y="8"/>
                  </a:cubicBezTo>
                  <a:cubicBezTo>
                    <a:pt x="24" y="9"/>
                    <a:pt x="23" y="6"/>
                    <a:pt x="20" y="5"/>
                  </a:cubicBezTo>
                  <a:cubicBezTo>
                    <a:pt x="19" y="5"/>
                    <a:pt x="15" y="6"/>
                    <a:pt x="14" y="5"/>
                  </a:cubicBezTo>
                  <a:cubicBezTo>
                    <a:pt x="14" y="4"/>
                    <a:pt x="16" y="4"/>
                    <a:pt x="16" y="3"/>
                  </a:cubicBezTo>
                  <a:cubicBezTo>
                    <a:pt x="16" y="2"/>
                    <a:pt x="9" y="3"/>
                    <a:pt x="8" y="3"/>
                  </a:cubicBezTo>
                  <a:cubicBezTo>
                    <a:pt x="8" y="4"/>
                    <a:pt x="0" y="7"/>
                    <a:pt x="0" y="6"/>
                  </a:cubicBezTo>
                  <a:cubicBezTo>
                    <a:pt x="0" y="4"/>
                    <a:pt x="4" y="2"/>
                    <a:pt x="6" y="2"/>
                  </a:cubicBezTo>
                  <a:cubicBezTo>
                    <a:pt x="9" y="0"/>
                    <a:pt x="12" y="0"/>
                    <a:pt x="16" y="0"/>
                  </a:cubicBezTo>
                  <a:cubicBezTo>
                    <a:pt x="18" y="0"/>
                    <a:pt x="22" y="0"/>
                    <a:pt x="24" y="1"/>
                  </a:cubicBezTo>
                  <a:cubicBezTo>
                    <a:pt x="26" y="2"/>
                    <a:pt x="28" y="4"/>
                    <a:pt x="31" y="4"/>
                  </a:cubicBezTo>
                  <a:cubicBezTo>
                    <a:pt x="31" y="4"/>
                    <a:pt x="31" y="3"/>
                    <a:pt x="32" y="4"/>
                  </a:cubicBezTo>
                  <a:cubicBezTo>
                    <a:pt x="33" y="5"/>
                    <a:pt x="33" y="5"/>
                    <a:pt x="34" y="5"/>
                  </a:cubicBezTo>
                  <a:cubicBezTo>
                    <a:pt x="35" y="6"/>
                    <a:pt x="37" y="7"/>
                    <a:pt x="38" y="8"/>
                  </a:cubicBezTo>
                  <a:cubicBezTo>
                    <a:pt x="40" y="9"/>
                    <a:pt x="44" y="9"/>
                    <a:pt x="45" y="11"/>
                  </a:cubicBezTo>
                  <a:cubicBezTo>
                    <a:pt x="47" y="13"/>
                    <a:pt x="52" y="13"/>
                    <a:pt x="52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5" name="Freeform 529">
              <a:extLst>
                <a:ext uri="{FF2B5EF4-FFF2-40B4-BE49-F238E27FC236}">
                  <a16:creationId xmlns:a16="http://schemas.microsoft.com/office/drawing/2014/main" id="{D3D334CD-0480-454B-9B84-EFF7CAD7B4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1828" y="3716127"/>
              <a:ext cx="14114" cy="12942"/>
            </a:xfrm>
            <a:custGeom>
              <a:avLst/>
              <a:gdLst>
                <a:gd name="T0" fmla="*/ 2 w 4"/>
                <a:gd name="T1" fmla="*/ 4 h 4"/>
                <a:gd name="T2" fmla="*/ 1 w 4"/>
                <a:gd name="T3" fmla="*/ 0 h 4"/>
                <a:gd name="T4" fmla="*/ 2 w 4"/>
                <a:gd name="T5" fmla="*/ 4 h 4"/>
                <a:gd name="T6" fmla="*/ 2 w 4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2" y="4"/>
                  </a:moveTo>
                  <a:cubicBezTo>
                    <a:pt x="0" y="4"/>
                    <a:pt x="1" y="1"/>
                    <a:pt x="1" y="0"/>
                  </a:cubicBezTo>
                  <a:cubicBezTo>
                    <a:pt x="2" y="0"/>
                    <a:pt x="4" y="4"/>
                    <a:pt x="2" y="4"/>
                  </a:cubicBezTo>
                  <a:cubicBezTo>
                    <a:pt x="1" y="4"/>
                    <a:pt x="4" y="4"/>
                    <a:pt x="2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6" name="Freeform 530">
              <a:extLst>
                <a:ext uri="{FF2B5EF4-FFF2-40B4-BE49-F238E27FC236}">
                  <a16:creationId xmlns:a16="http://schemas.microsoft.com/office/drawing/2014/main" id="{996C9280-0D77-C942-9E07-75AD5A572E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8864" y="3787892"/>
              <a:ext cx="7057" cy="7059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1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0" y="1"/>
                    <a:pt x="2" y="2"/>
                    <a:pt x="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7" name="Freeform 531">
              <a:extLst>
                <a:ext uri="{FF2B5EF4-FFF2-40B4-BE49-F238E27FC236}">
                  <a16:creationId xmlns:a16="http://schemas.microsoft.com/office/drawing/2014/main" id="{C74F5BA8-AE03-C14A-9D96-6617BC89DC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869" y="3279657"/>
              <a:ext cx="19994" cy="35294"/>
            </a:xfrm>
            <a:custGeom>
              <a:avLst/>
              <a:gdLst>
                <a:gd name="T0" fmla="*/ 3 w 6"/>
                <a:gd name="T1" fmla="*/ 8 h 10"/>
                <a:gd name="T2" fmla="*/ 0 w 6"/>
                <a:gd name="T3" fmla="*/ 7 h 10"/>
                <a:gd name="T4" fmla="*/ 4 w 6"/>
                <a:gd name="T5" fmla="*/ 2 h 10"/>
                <a:gd name="T6" fmla="*/ 6 w 6"/>
                <a:gd name="T7" fmla="*/ 4 h 10"/>
                <a:gd name="T8" fmla="*/ 3 w 6"/>
                <a:gd name="T9" fmla="*/ 8 h 10"/>
                <a:gd name="T10" fmla="*/ 3 w 6"/>
                <a:gd name="T1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0">
                  <a:moveTo>
                    <a:pt x="3" y="8"/>
                  </a:moveTo>
                  <a:cubicBezTo>
                    <a:pt x="2" y="10"/>
                    <a:pt x="0" y="9"/>
                    <a:pt x="0" y="7"/>
                  </a:cubicBezTo>
                  <a:cubicBezTo>
                    <a:pt x="1" y="6"/>
                    <a:pt x="3" y="3"/>
                    <a:pt x="4" y="2"/>
                  </a:cubicBezTo>
                  <a:cubicBezTo>
                    <a:pt x="6" y="0"/>
                    <a:pt x="6" y="3"/>
                    <a:pt x="6" y="4"/>
                  </a:cubicBezTo>
                  <a:cubicBezTo>
                    <a:pt x="6" y="6"/>
                    <a:pt x="3" y="6"/>
                    <a:pt x="3" y="8"/>
                  </a:cubicBezTo>
                  <a:cubicBezTo>
                    <a:pt x="2" y="10"/>
                    <a:pt x="3" y="8"/>
                    <a:pt x="3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8" name="Freeform 532">
              <a:extLst>
                <a:ext uri="{FF2B5EF4-FFF2-40B4-BE49-F238E27FC236}">
                  <a16:creationId xmlns:a16="http://schemas.microsoft.com/office/drawing/2014/main" id="{267C4CC6-10A6-194A-B7AC-509ADAE59F0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5278" y="3297304"/>
              <a:ext cx="24699" cy="14118"/>
            </a:xfrm>
            <a:custGeom>
              <a:avLst/>
              <a:gdLst>
                <a:gd name="T0" fmla="*/ 3 w 7"/>
                <a:gd name="T1" fmla="*/ 4 h 4"/>
                <a:gd name="T2" fmla="*/ 5 w 7"/>
                <a:gd name="T3" fmla="*/ 1 h 4"/>
                <a:gd name="T4" fmla="*/ 3 w 7"/>
                <a:gd name="T5" fmla="*/ 4 h 4"/>
                <a:gd name="T6" fmla="*/ 3 w 7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3" y="4"/>
                  </a:moveTo>
                  <a:cubicBezTo>
                    <a:pt x="0" y="4"/>
                    <a:pt x="3" y="0"/>
                    <a:pt x="5" y="1"/>
                  </a:cubicBezTo>
                  <a:cubicBezTo>
                    <a:pt x="7" y="1"/>
                    <a:pt x="4" y="4"/>
                    <a:pt x="3" y="4"/>
                  </a:cubicBezTo>
                  <a:cubicBezTo>
                    <a:pt x="2" y="4"/>
                    <a:pt x="4" y="4"/>
                    <a:pt x="3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39" name="Freeform 533">
              <a:extLst>
                <a:ext uri="{FF2B5EF4-FFF2-40B4-BE49-F238E27FC236}">
                  <a16:creationId xmlns:a16="http://schemas.microsoft.com/office/drawing/2014/main" id="{B67EDB5B-E039-344D-8764-BEDDA49F91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7060" y="3283186"/>
              <a:ext cx="51751" cy="24706"/>
            </a:xfrm>
            <a:custGeom>
              <a:avLst/>
              <a:gdLst>
                <a:gd name="T0" fmla="*/ 11 w 15"/>
                <a:gd name="T1" fmla="*/ 6 h 7"/>
                <a:gd name="T2" fmla="*/ 10 w 15"/>
                <a:gd name="T3" fmla="*/ 5 h 7"/>
                <a:gd name="T4" fmla="*/ 7 w 15"/>
                <a:gd name="T5" fmla="*/ 5 h 7"/>
                <a:gd name="T6" fmla="*/ 3 w 15"/>
                <a:gd name="T7" fmla="*/ 0 h 7"/>
                <a:gd name="T8" fmla="*/ 6 w 15"/>
                <a:gd name="T9" fmla="*/ 2 h 7"/>
                <a:gd name="T10" fmla="*/ 8 w 15"/>
                <a:gd name="T11" fmla="*/ 3 h 7"/>
                <a:gd name="T12" fmla="*/ 15 w 15"/>
                <a:gd name="T13" fmla="*/ 3 h 7"/>
                <a:gd name="T14" fmla="*/ 11 w 15"/>
                <a:gd name="T15" fmla="*/ 6 h 7"/>
                <a:gd name="T16" fmla="*/ 11 w 15"/>
                <a:gd name="T1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7">
                  <a:moveTo>
                    <a:pt x="11" y="6"/>
                  </a:moveTo>
                  <a:cubicBezTo>
                    <a:pt x="10" y="6"/>
                    <a:pt x="10" y="6"/>
                    <a:pt x="10" y="5"/>
                  </a:cubicBezTo>
                  <a:cubicBezTo>
                    <a:pt x="10" y="5"/>
                    <a:pt x="8" y="6"/>
                    <a:pt x="7" y="5"/>
                  </a:cubicBezTo>
                  <a:cubicBezTo>
                    <a:pt x="7" y="4"/>
                    <a:pt x="0" y="1"/>
                    <a:pt x="3" y="0"/>
                  </a:cubicBezTo>
                  <a:cubicBezTo>
                    <a:pt x="4" y="0"/>
                    <a:pt x="5" y="2"/>
                    <a:pt x="6" y="2"/>
                  </a:cubicBezTo>
                  <a:cubicBezTo>
                    <a:pt x="7" y="3"/>
                    <a:pt x="7" y="2"/>
                    <a:pt x="8" y="3"/>
                  </a:cubicBezTo>
                  <a:cubicBezTo>
                    <a:pt x="9" y="4"/>
                    <a:pt x="13" y="2"/>
                    <a:pt x="15" y="3"/>
                  </a:cubicBezTo>
                  <a:cubicBezTo>
                    <a:pt x="14" y="3"/>
                    <a:pt x="12" y="6"/>
                    <a:pt x="11" y="6"/>
                  </a:cubicBezTo>
                  <a:cubicBezTo>
                    <a:pt x="9" y="7"/>
                    <a:pt x="12" y="6"/>
                    <a:pt x="11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0" name="Freeform 534">
              <a:extLst>
                <a:ext uri="{FF2B5EF4-FFF2-40B4-BE49-F238E27FC236}">
                  <a16:creationId xmlns:a16="http://schemas.microsoft.com/office/drawing/2014/main" id="{BDFDEF00-5A7A-9949-8114-C61BF0E45B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7647" y="3214950"/>
              <a:ext cx="54103" cy="27059"/>
            </a:xfrm>
            <a:custGeom>
              <a:avLst/>
              <a:gdLst>
                <a:gd name="T0" fmla="*/ 13 w 16"/>
                <a:gd name="T1" fmla="*/ 6 h 8"/>
                <a:gd name="T2" fmla="*/ 0 w 16"/>
                <a:gd name="T3" fmla="*/ 2 h 8"/>
                <a:gd name="T4" fmla="*/ 13 w 16"/>
                <a:gd name="T5" fmla="*/ 6 h 8"/>
                <a:gd name="T6" fmla="*/ 13 w 16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8">
                  <a:moveTo>
                    <a:pt x="13" y="6"/>
                  </a:moveTo>
                  <a:cubicBezTo>
                    <a:pt x="11" y="8"/>
                    <a:pt x="1" y="4"/>
                    <a:pt x="0" y="2"/>
                  </a:cubicBezTo>
                  <a:cubicBezTo>
                    <a:pt x="0" y="0"/>
                    <a:pt x="16" y="4"/>
                    <a:pt x="13" y="6"/>
                  </a:cubicBezTo>
                  <a:cubicBezTo>
                    <a:pt x="12" y="7"/>
                    <a:pt x="14" y="5"/>
                    <a:pt x="13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1" name="Freeform 535">
              <a:extLst>
                <a:ext uri="{FF2B5EF4-FFF2-40B4-BE49-F238E27FC236}">
                  <a16:creationId xmlns:a16="http://schemas.microsoft.com/office/drawing/2014/main" id="{76EBCBC6-8EA8-EF4D-B129-A650048849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3507" y="3179656"/>
              <a:ext cx="110560" cy="107059"/>
            </a:xfrm>
            <a:custGeom>
              <a:avLst/>
              <a:gdLst>
                <a:gd name="T0" fmla="*/ 19 w 32"/>
                <a:gd name="T1" fmla="*/ 1 h 31"/>
                <a:gd name="T2" fmla="*/ 17 w 32"/>
                <a:gd name="T3" fmla="*/ 0 h 31"/>
                <a:gd name="T4" fmla="*/ 14 w 32"/>
                <a:gd name="T5" fmla="*/ 2 h 31"/>
                <a:gd name="T6" fmla="*/ 11 w 32"/>
                <a:gd name="T7" fmla="*/ 5 h 31"/>
                <a:gd name="T8" fmla="*/ 9 w 32"/>
                <a:gd name="T9" fmla="*/ 7 h 31"/>
                <a:gd name="T10" fmla="*/ 7 w 32"/>
                <a:gd name="T11" fmla="*/ 13 h 31"/>
                <a:gd name="T12" fmla="*/ 5 w 32"/>
                <a:gd name="T13" fmla="*/ 17 h 31"/>
                <a:gd name="T14" fmla="*/ 2 w 32"/>
                <a:gd name="T15" fmla="*/ 19 h 31"/>
                <a:gd name="T16" fmla="*/ 4 w 32"/>
                <a:gd name="T17" fmla="*/ 21 h 31"/>
                <a:gd name="T18" fmla="*/ 0 w 32"/>
                <a:gd name="T19" fmla="*/ 25 h 31"/>
                <a:gd name="T20" fmla="*/ 4 w 32"/>
                <a:gd name="T21" fmla="*/ 25 h 31"/>
                <a:gd name="T22" fmla="*/ 10 w 32"/>
                <a:gd name="T23" fmla="*/ 26 h 31"/>
                <a:gd name="T24" fmla="*/ 19 w 32"/>
                <a:gd name="T25" fmla="*/ 27 h 31"/>
                <a:gd name="T26" fmla="*/ 22 w 32"/>
                <a:gd name="T27" fmla="*/ 26 h 31"/>
                <a:gd name="T28" fmla="*/ 19 w 32"/>
                <a:gd name="T29" fmla="*/ 30 h 31"/>
                <a:gd name="T30" fmla="*/ 22 w 32"/>
                <a:gd name="T31" fmla="*/ 28 h 31"/>
                <a:gd name="T32" fmla="*/ 27 w 32"/>
                <a:gd name="T33" fmla="*/ 26 h 31"/>
                <a:gd name="T34" fmla="*/ 32 w 32"/>
                <a:gd name="T35" fmla="*/ 20 h 31"/>
                <a:gd name="T36" fmla="*/ 29 w 32"/>
                <a:gd name="T37" fmla="*/ 20 h 31"/>
                <a:gd name="T38" fmla="*/ 26 w 32"/>
                <a:gd name="T39" fmla="*/ 18 h 31"/>
                <a:gd name="T40" fmla="*/ 29 w 32"/>
                <a:gd name="T41" fmla="*/ 15 h 31"/>
                <a:gd name="T42" fmla="*/ 26 w 32"/>
                <a:gd name="T43" fmla="*/ 15 h 31"/>
                <a:gd name="T44" fmla="*/ 24 w 32"/>
                <a:gd name="T45" fmla="*/ 13 h 31"/>
                <a:gd name="T46" fmla="*/ 21 w 32"/>
                <a:gd name="T47" fmla="*/ 16 h 31"/>
                <a:gd name="T48" fmla="*/ 18 w 32"/>
                <a:gd name="T49" fmla="*/ 13 h 31"/>
                <a:gd name="T50" fmla="*/ 19 w 32"/>
                <a:gd name="T51" fmla="*/ 11 h 31"/>
                <a:gd name="T52" fmla="*/ 16 w 32"/>
                <a:gd name="T53" fmla="*/ 9 h 31"/>
                <a:gd name="T54" fmla="*/ 14 w 32"/>
                <a:gd name="T55" fmla="*/ 12 h 31"/>
                <a:gd name="T56" fmla="*/ 16 w 32"/>
                <a:gd name="T57" fmla="*/ 7 h 31"/>
                <a:gd name="T58" fmla="*/ 18 w 32"/>
                <a:gd name="T59" fmla="*/ 4 h 31"/>
                <a:gd name="T60" fmla="*/ 18 w 32"/>
                <a:gd name="T61" fmla="*/ 2 h 31"/>
                <a:gd name="T62" fmla="*/ 19 w 32"/>
                <a:gd name="T63" fmla="*/ 1 h 31"/>
                <a:gd name="T64" fmla="*/ 19 w 32"/>
                <a:gd name="T6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" h="31">
                  <a:moveTo>
                    <a:pt x="19" y="1"/>
                  </a:moveTo>
                  <a:cubicBezTo>
                    <a:pt x="20" y="0"/>
                    <a:pt x="17" y="0"/>
                    <a:pt x="17" y="0"/>
                  </a:cubicBezTo>
                  <a:cubicBezTo>
                    <a:pt x="16" y="0"/>
                    <a:pt x="15" y="1"/>
                    <a:pt x="14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1" y="6"/>
                    <a:pt x="10" y="7"/>
                    <a:pt x="9" y="7"/>
                  </a:cubicBezTo>
                  <a:cubicBezTo>
                    <a:pt x="9" y="9"/>
                    <a:pt x="8" y="11"/>
                    <a:pt x="7" y="13"/>
                  </a:cubicBezTo>
                  <a:cubicBezTo>
                    <a:pt x="7" y="15"/>
                    <a:pt x="6" y="16"/>
                    <a:pt x="5" y="17"/>
                  </a:cubicBezTo>
                  <a:cubicBezTo>
                    <a:pt x="4" y="18"/>
                    <a:pt x="2" y="19"/>
                    <a:pt x="2" y="19"/>
                  </a:cubicBezTo>
                  <a:cubicBezTo>
                    <a:pt x="2" y="20"/>
                    <a:pt x="4" y="20"/>
                    <a:pt x="4" y="21"/>
                  </a:cubicBezTo>
                  <a:cubicBezTo>
                    <a:pt x="4" y="22"/>
                    <a:pt x="0" y="24"/>
                    <a:pt x="0" y="25"/>
                  </a:cubicBezTo>
                  <a:cubicBezTo>
                    <a:pt x="0" y="27"/>
                    <a:pt x="3" y="26"/>
                    <a:pt x="4" y="25"/>
                  </a:cubicBezTo>
                  <a:cubicBezTo>
                    <a:pt x="6" y="25"/>
                    <a:pt x="8" y="26"/>
                    <a:pt x="10" y="26"/>
                  </a:cubicBezTo>
                  <a:cubicBezTo>
                    <a:pt x="13" y="27"/>
                    <a:pt x="16" y="26"/>
                    <a:pt x="19" y="27"/>
                  </a:cubicBezTo>
                  <a:cubicBezTo>
                    <a:pt x="19" y="27"/>
                    <a:pt x="22" y="25"/>
                    <a:pt x="22" y="26"/>
                  </a:cubicBezTo>
                  <a:cubicBezTo>
                    <a:pt x="22" y="27"/>
                    <a:pt x="19" y="30"/>
                    <a:pt x="19" y="30"/>
                  </a:cubicBezTo>
                  <a:cubicBezTo>
                    <a:pt x="20" y="31"/>
                    <a:pt x="22" y="28"/>
                    <a:pt x="22" y="28"/>
                  </a:cubicBezTo>
                  <a:cubicBezTo>
                    <a:pt x="24" y="27"/>
                    <a:pt x="26" y="27"/>
                    <a:pt x="27" y="26"/>
                  </a:cubicBezTo>
                  <a:cubicBezTo>
                    <a:pt x="27" y="25"/>
                    <a:pt x="32" y="20"/>
                    <a:pt x="32" y="20"/>
                  </a:cubicBezTo>
                  <a:cubicBezTo>
                    <a:pt x="31" y="19"/>
                    <a:pt x="30" y="20"/>
                    <a:pt x="29" y="20"/>
                  </a:cubicBezTo>
                  <a:cubicBezTo>
                    <a:pt x="29" y="20"/>
                    <a:pt x="26" y="18"/>
                    <a:pt x="26" y="18"/>
                  </a:cubicBezTo>
                  <a:cubicBezTo>
                    <a:pt x="26" y="17"/>
                    <a:pt x="30" y="16"/>
                    <a:pt x="29" y="15"/>
                  </a:cubicBezTo>
                  <a:cubicBezTo>
                    <a:pt x="29" y="14"/>
                    <a:pt x="27" y="15"/>
                    <a:pt x="26" y="15"/>
                  </a:cubicBezTo>
                  <a:cubicBezTo>
                    <a:pt x="25" y="15"/>
                    <a:pt x="25" y="13"/>
                    <a:pt x="24" y="13"/>
                  </a:cubicBezTo>
                  <a:cubicBezTo>
                    <a:pt x="24" y="13"/>
                    <a:pt x="21" y="16"/>
                    <a:pt x="21" y="16"/>
                  </a:cubicBezTo>
                  <a:cubicBezTo>
                    <a:pt x="20" y="14"/>
                    <a:pt x="20" y="14"/>
                    <a:pt x="18" y="13"/>
                  </a:cubicBezTo>
                  <a:cubicBezTo>
                    <a:pt x="16" y="12"/>
                    <a:pt x="19" y="12"/>
                    <a:pt x="19" y="11"/>
                  </a:cubicBezTo>
                  <a:cubicBezTo>
                    <a:pt x="19" y="11"/>
                    <a:pt x="17" y="9"/>
                    <a:pt x="16" y="9"/>
                  </a:cubicBezTo>
                  <a:cubicBezTo>
                    <a:pt x="16" y="10"/>
                    <a:pt x="14" y="13"/>
                    <a:pt x="14" y="12"/>
                  </a:cubicBezTo>
                  <a:cubicBezTo>
                    <a:pt x="12" y="11"/>
                    <a:pt x="15" y="7"/>
                    <a:pt x="16" y="7"/>
                  </a:cubicBezTo>
                  <a:cubicBezTo>
                    <a:pt x="17" y="6"/>
                    <a:pt x="17" y="5"/>
                    <a:pt x="18" y="4"/>
                  </a:cubicBezTo>
                  <a:cubicBezTo>
                    <a:pt x="18" y="3"/>
                    <a:pt x="18" y="2"/>
                    <a:pt x="18" y="2"/>
                  </a:cubicBezTo>
                  <a:cubicBezTo>
                    <a:pt x="18" y="2"/>
                    <a:pt x="19" y="1"/>
                    <a:pt x="19" y="1"/>
                  </a:cubicBezTo>
                  <a:cubicBezTo>
                    <a:pt x="20" y="0"/>
                    <a:pt x="19" y="1"/>
                    <a:pt x="19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2" name="Freeform 536">
              <a:extLst>
                <a:ext uri="{FF2B5EF4-FFF2-40B4-BE49-F238E27FC236}">
                  <a16:creationId xmlns:a16="http://schemas.microsoft.com/office/drawing/2014/main" id="{33E81D0B-73DA-D049-974A-D6A8ED4A2F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2896" y="3256126"/>
              <a:ext cx="28228" cy="34117"/>
            </a:xfrm>
            <a:custGeom>
              <a:avLst/>
              <a:gdLst>
                <a:gd name="T0" fmla="*/ 6 w 8"/>
                <a:gd name="T1" fmla="*/ 1 h 10"/>
                <a:gd name="T2" fmla="*/ 1 w 8"/>
                <a:gd name="T3" fmla="*/ 9 h 10"/>
                <a:gd name="T4" fmla="*/ 4 w 8"/>
                <a:gd name="T5" fmla="*/ 7 h 10"/>
                <a:gd name="T6" fmla="*/ 3 w 8"/>
                <a:gd name="T7" fmla="*/ 10 h 10"/>
                <a:gd name="T8" fmla="*/ 6 w 8"/>
                <a:gd name="T9" fmla="*/ 8 h 10"/>
                <a:gd name="T10" fmla="*/ 8 w 8"/>
                <a:gd name="T11" fmla="*/ 4 h 10"/>
                <a:gd name="T12" fmla="*/ 5 w 8"/>
                <a:gd name="T13" fmla="*/ 4 h 10"/>
                <a:gd name="T14" fmla="*/ 6 w 8"/>
                <a:gd name="T15" fmla="*/ 1 h 10"/>
                <a:gd name="T16" fmla="*/ 6 w 8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0">
                  <a:moveTo>
                    <a:pt x="6" y="1"/>
                  </a:moveTo>
                  <a:cubicBezTo>
                    <a:pt x="5" y="2"/>
                    <a:pt x="0" y="6"/>
                    <a:pt x="1" y="9"/>
                  </a:cubicBezTo>
                  <a:cubicBezTo>
                    <a:pt x="1" y="9"/>
                    <a:pt x="3" y="6"/>
                    <a:pt x="4" y="7"/>
                  </a:cubicBezTo>
                  <a:cubicBezTo>
                    <a:pt x="4" y="7"/>
                    <a:pt x="3" y="10"/>
                    <a:pt x="3" y="10"/>
                  </a:cubicBezTo>
                  <a:cubicBezTo>
                    <a:pt x="4" y="10"/>
                    <a:pt x="6" y="9"/>
                    <a:pt x="6" y="8"/>
                  </a:cubicBezTo>
                  <a:cubicBezTo>
                    <a:pt x="6" y="7"/>
                    <a:pt x="7" y="6"/>
                    <a:pt x="8" y="4"/>
                  </a:cubicBezTo>
                  <a:cubicBezTo>
                    <a:pt x="8" y="2"/>
                    <a:pt x="6" y="4"/>
                    <a:pt x="5" y="4"/>
                  </a:cubicBezTo>
                  <a:cubicBezTo>
                    <a:pt x="6" y="4"/>
                    <a:pt x="6" y="0"/>
                    <a:pt x="6" y="1"/>
                  </a:cubicBezTo>
                  <a:cubicBezTo>
                    <a:pt x="5" y="1"/>
                    <a:pt x="7" y="0"/>
                    <a:pt x="6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3" name="Freeform 537">
              <a:extLst>
                <a:ext uri="{FF2B5EF4-FFF2-40B4-BE49-F238E27FC236}">
                  <a16:creationId xmlns:a16="http://schemas.microsoft.com/office/drawing/2014/main" id="{506AC6F7-6EE4-1F40-9712-8EB7EFA4E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0005" y="2924361"/>
              <a:ext cx="10585" cy="20000"/>
            </a:xfrm>
            <a:custGeom>
              <a:avLst/>
              <a:gdLst>
                <a:gd name="T0" fmla="*/ 3 w 3"/>
                <a:gd name="T1" fmla="*/ 4 h 6"/>
                <a:gd name="T2" fmla="*/ 1 w 3"/>
                <a:gd name="T3" fmla="*/ 1 h 6"/>
                <a:gd name="T4" fmla="*/ 1 w 3"/>
                <a:gd name="T5" fmla="*/ 2 h 6"/>
                <a:gd name="T6" fmla="*/ 0 w 3"/>
                <a:gd name="T7" fmla="*/ 2 h 6"/>
                <a:gd name="T8" fmla="*/ 3 w 3"/>
                <a:gd name="T9" fmla="*/ 4 h 6"/>
                <a:gd name="T10" fmla="*/ 3 w 3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6">
                  <a:moveTo>
                    <a:pt x="3" y="4"/>
                  </a:moveTo>
                  <a:cubicBezTo>
                    <a:pt x="3" y="3"/>
                    <a:pt x="1" y="0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3" y="6"/>
                    <a:pt x="3" y="4"/>
                  </a:cubicBezTo>
                  <a:cubicBezTo>
                    <a:pt x="3" y="3"/>
                    <a:pt x="3" y="6"/>
                    <a:pt x="3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4" name="Freeform 538">
              <a:extLst>
                <a:ext uri="{FF2B5EF4-FFF2-40B4-BE49-F238E27FC236}">
                  <a16:creationId xmlns:a16="http://schemas.microsoft.com/office/drawing/2014/main" id="{677C6C48-E110-3746-A2CD-1A31FC3A0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8254" y="2958480"/>
              <a:ext cx="10585" cy="10588"/>
            </a:xfrm>
            <a:custGeom>
              <a:avLst/>
              <a:gdLst>
                <a:gd name="T0" fmla="*/ 2 w 3"/>
                <a:gd name="T1" fmla="*/ 1 h 3"/>
                <a:gd name="T2" fmla="*/ 0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2" y="0"/>
                    <a:pt x="0" y="2"/>
                    <a:pt x="0" y="2"/>
                  </a:cubicBezTo>
                  <a:cubicBezTo>
                    <a:pt x="1" y="3"/>
                    <a:pt x="3" y="2"/>
                    <a:pt x="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5" name="Freeform 539">
              <a:extLst>
                <a:ext uri="{FF2B5EF4-FFF2-40B4-BE49-F238E27FC236}">
                  <a16:creationId xmlns:a16="http://schemas.microsoft.com/office/drawing/2014/main" id="{5A8CF07A-98EC-5B4F-AF59-B38BC3D965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0668" y="3142009"/>
              <a:ext cx="23524" cy="14118"/>
            </a:xfrm>
            <a:custGeom>
              <a:avLst/>
              <a:gdLst>
                <a:gd name="T0" fmla="*/ 7 w 7"/>
                <a:gd name="T1" fmla="*/ 3 h 4"/>
                <a:gd name="T2" fmla="*/ 1 w 7"/>
                <a:gd name="T3" fmla="*/ 1 h 4"/>
                <a:gd name="T4" fmla="*/ 7 w 7"/>
                <a:gd name="T5" fmla="*/ 3 h 4"/>
                <a:gd name="T6" fmla="*/ 7 w 7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7" y="3"/>
                  </a:moveTo>
                  <a:cubicBezTo>
                    <a:pt x="7" y="0"/>
                    <a:pt x="3" y="0"/>
                    <a:pt x="1" y="1"/>
                  </a:cubicBezTo>
                  <a:cubicBezTo>
                    <a:pt x="0" y="1"/>
                    <a:pt x="7" y="4"/>
                    <a:pt x="7" y="3"/>
                  </a:cubicBezTo>
                  <a:cubicBezTo>
                    <a:pt x="7" y="0"/>
                    <a:pt x="7" y="4"/>
                    <a:pt x="7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6" name="Freeform 540">
              <a:extLst>
                <a:ext uri="{FF2B5EF4-FFF2-40B4-BE49-F238E27FC236}">
                  <a16:creationId xmlns:a16="http://schemas.microsoft.com/office/drawing/2014/main" id="{420A8B2E-1395-FD4F-AD49-D7CC562D45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8304" y="3058480"/>
              <a:ext cx="21170" cy="21176"/>
            </a:xfrm>
            <a:custGeom>
              <a:avLst/>
              <a:gdLst>
                <a:gd name="T0" fmla="*/ 3 w 6"/>
                <a:gd name="T1" fmla="*/ 5 h 6"/>
                <a:gd name="T2" fmla="*/ 0 w 6"/>
                <a:gd name="T3" fmla="*/ 3 h 6"/>
                <a:gd name="T4" fmla="*/ 4 w 6"/>
                <a:gd name="T5" fmla="*/ 2 h 6"/>
                <a:gd name="T6" fmla="*/ 3 w 6"/>
                <a:gd name="T7" fmla="*/ 5 h 6"/>
                <a:gd name="T8" fmla="*/ 3 w 6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3" y="5"/>
                  </a:moveTo>
                  <a:cubicBezTo>
                    <a:pt x="2" y="4"/>
                    <a:pt x="1" y="4"/>
                    <a:pt x="0" y="3"/>
                  </a:cubicBezTo>
                  <a:cubicBezTo>
                    <a:pt x="1" y="3"/>
                    <a:pt x="3" y="0"/>
                    <a:pt x="4" y="2"/>
                  </a:cubicBezTo>
                  <a:cubicBezTo>
                    <a:pt x="6" y="3"/>
                    <a:pt x="5" y="6"/>
                    <a:pt x="3" y="5"/>
                  </a:cubicBezTo>
                  <a:cubicBezTo>
                    <a:pt x="2" y="4"/>
                    <a:pt x="4" y="6"/>
                    <a:pt x="3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7" name="Freeform 541">
              <a:extLst>
                <a:ext uri="{FF2B5EF4-FFF2-40B4-BE49-F238E27FC236}">
                  <a16:creationId xmlns:a16="http://schemas.microsoft.com/office/drawing/2014/main" id="{5486FBEA-04AC-F844-9CDF-3286EFF03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7719" y="2910243"/>
              <a:ext cx="21170" cy="24706"/>
            </a:xfrm>
            <a:custGeom>
              <a:avLst/>
              <a:gdLst>
                <a:gd name="T0" fmla="*/ 3 w 6"/>
                <a:gd name="T1" fmla="*/ 6 h 7"/>
                <a:gd name="T2" fmla="*/ 4 w 6"/>
                <a:gd name="T3" fmla="*/ 1 h 7"/>
                <a:gd name="T4" fmla="*/ 3 w 6"/>
                <a:gd name="T5" fmla="*/ 6 h 7"/>
                <a:gd name="T6" fmla="*/ 3 w 6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3" y="6"/>
                  </a:moveTo>
                  <a:cubicBezTo>
                    <a:pt x="0" y="7"/>
                    <a:pt x="1" y="0"/>
                    <a:pt x="4" y="1"/>
                  </a:cubicBezTo>
                  <a:cubicBezTo>
                    <a:pt x="6" y="1"/>
                    <a:pt x="5" y="6"/>
                    <a:pt x="3" y="6"/>
                  </a:cubicBezTo>
                  <a:cubicBezTo>
                    <a:pt x="2" y="6"/>
                    <a:pt x="6" y="6"/>
                    <a:pt x="3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8" name="Freeform 542">
              <a:extLst>
                <a:ext uri="{FF2B5EF4-FFF2-40B4-BE49-F238E27FC236}">
                  <a16:creationId xmlns:a16="http://schemas.microsoft.com/office/drawing/2014/main" id="{CB6CDF6C-88ED-3144-82CA-A2232E03EA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8911" y="2896126"/>
              <a:ext cx="41166" cy="21176"/>
            </a:xfrm>
            <a:custGeom>
              <a:avLst/>
              <a:gdLst>
                <a:gd name="T0" fmla="*/ 4 w 12"/>
                <a:gd name="T1" fmla="*/ 6 h 6"/>
                <a:gd name="T2" fmla="*/ 1 w 12"/>
                <a:gd name="T3" fmla="*/ 3 h 6"/>
                <a:gd name="T4" fmla="*/ 8 w 12"/>
                <a:gd name="T5" fmla="*/ 0 h 6"/>
                <a:gd name="T6" fmla="*/ 4 w 1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4" y="6"/>
                  </a:moveTo>
                  <a:cubicBezTo>
                    <a:pt x="2" y="6"/>
                    <a:pt x="0" y="5"/>
                    <a:pt x="1" y="3"/>
                  </a:cubicBezTo>
                  <a:cubicBezTo>
                    <a:pt x="2" y="1"/>
                    <a:pt x="5" y="1"/>
                    <a:pt x="8" y="0"/>
                  </a:cubicBezTo>
                  <a:cubicBezTo>
                    <a:pt x="12" y="0"/>
                    <a:pt x="6" y="6"/>
                    <a:pt x="4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49" name="Freeform 543">
              <a:extLst>
                <a:ext uri="{FF2B5EF4-FFF2-40B4-BE49-F238E27FC236}">
                  <a16:creationId xmlns:a16="http://schemas.microsoft.com/office/drawing/2014/main" id="{BC0549B2-1B8A-4A49-AA51-C4DDD0538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5947" y="2883185"/>
              <a:ext cx="23524" cy="9412"/>
            </a:xfrm>
            <a:custGeom>
              <a:avLst/>
              <a:gdLst>
                <a:gd name="T0" fmla="*/ 5 w 7"/>
                <a:gd name="T1" fmla="*/ 3 h 3"/>
                <a:gd name="T2" fmla="*/ 3 w 7"/>
                <a:gd name="T3" fmla="*/ 0 h 3"/>
                <a:gd name="T4" fmla="*/ 7 w 7"/>
                <a:gd name="T5" fmla="*/ 1 h 3"/>
                <a:gd name="T6" fmla="*/ 5 w 7"/>
                <a:gd name="T7" fmla="*/ 3 h 3"/>
                <a:gd name="T8" fmla="*/ 5 w 7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5" y="3"/>
                  </a:moveTo>
                  <a:cubicBezTo>
                    <a:pt x="4" y="3"/>
                    <a:pt x="0" y="0"/>
                    <a:pt x="3" y="0"/>
                  </a:cubicBezTo>
                  <a:cubicBezTo>
                    <a:pt x="4" y="0"/>
                    <a:pt x="6" y="0"/>
                    <a:pt x="7" y="1"/>
                  </a:cubicBezTo>
                  <a:cubicBezTo>
                    <a:pt x="7" y="1"/>
                    <a:pt x="6" y="3"/>
                    <a:pt x="5" y="3"/>
                  </a:cubicBezTo>
                  <a:cubicBezTo>
                    <a:pt x="4" y="3"/>
                    <a:pt x="7" y="3"/>
                    <a:pt x="5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0" name="Freeform 544">
              <a:extLst>
                <a:ext uri="{FF2B5EF4-FFF2-40B4-BE49-F238E27FC236}">
                  <a16:creationId xmlns:a16="http://schemas.microsoft.com/office/drawing/2014/main" id="{F7D2DE12-A401-8644-B0AF-397C39639D3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102" y="2813773"/>
              <a:ext cx="117617" cy="82354"/>
            </a:xfrm>
            <a:custGeom>
              <a:avLst/>
              <a:gdLst>
                <a:gd name="T0" fmla="*/ 31 w 34"/>
                <a:gd name="T1" fmla="*/ 21 h 24"/>
                <a:gd name="T2" fmla="*/ 25 w 34"/>
                <a:gd name="T3" fmla="*/ 18 h 24"/>
                <a:gd name="T4" fmla="*/ 24 w 34"/>
                <a:gd name="T5" fmla="*/ 16 h 24"/>
                <a:gd name="T6" fmla="*/ 22 w 34"/>
                <a:gd name="T7" fmla="*/ 17 h 24"/>
                <a:gd name="T8" fmla="*/ 18 w 34"/>
                <a:gd name="T9" fmla="*/ 16 h 24"/>
                <a:gd name="T10" fmla="*/ 16 w 34"/>
                <a:gd name="T11" fmla="*/ 19 h 24"/>
                <a:gd name="T12" fmla="*/ 11 w 34"/>
                <a:gd name="T13" fmla="*/ 23 h 24"/>
                <a:gd name="T14" fmla="*/ 8 w 34"/>
                <a:gd name="T15" fmla="*/ 19 h 24"/>
                <a:gd name="T16" fmla="*/ 2 w 34"/>
                <a:gd name="T17" fmla="*/ 19 h 24"/>
                <a:gd name="T18" fmla="*/ 4 w 34"/>
                <a:gd name="T19" fmla="*/ 16 h 24"/>
                <a:gd name="T20" fmla="*/ 5 w 34"/>
                <a:gd name="T21" fmla="*/ 10 h 24"/>
                <a:gd name="T22" fmla="*/ 6 w 34"/>
                <a:gd name="T23" fmla="*/ 3 h 24"/>
                <a:gd name="T24" fmla="*/ 11 w 34"/>
                <a:gd name="T25" fmla="*/ 3 h 24"/>
                <a:gd name="T26" fmla="*/ 12 w 34"/>
                <a:gd name="T27" fmla="*/ 5 h 24"/>
                <a:gd name="T28" fmla="*/ 14 w 34"/>
                <a:gd name="T29" fmla="*/ 4 h 24"/>
                <a:gd name="T30" fmla="*/ 17 w 34"/>
                <a:gd name="T31" fmla="*/ 6 h 24"/>
                <a:gd name="T32" fmla="*/ 20 w 34"/>
                <a:gd name="T33" fmla="*/ 7 h 24"/>
                <a:gd name="T34" fmla="*/ 25 w 34"/>
                <a:gd name="T35" fmla="*/ 10 h 24"/>
                <a:gd name="T36" fmla="*/ 28 w 34"/>
                <a:gd name="T37" fmla="*/ 15 h 24"/>
                <a:gd name="T38" fmla="*/ 30 w 34"/>
                <a:gd name="T39" fmla="*/ 15 h 24"/>
                <a:gd name="T40" fmla="*/ 33 w 34"/>
                <a:gd name="T41" fmla="*/ 17 h 24"/>
                <a:gd name="T42" fmla="*/ 34 w 34"/>
                <a:gd name="T43" fmla="*/ 18 h 24"/>
                <a:gd name="T44" fmla="*/ 31 w 34"/>
                <a:gd name="T45" fmla="*/ 21 h 24"/>
                <a:gd name="T46" fmla="*/ 31 w 34"/>
                <a:gd name="T47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" h="24">
                  <a:moveTo>
                    <a:pt x="31" y="21"/>
                  </a:moveTo>
                  <a:cubicBezTo>
                    <a:pt x="30" y="20"/>
                    <a:pt x="27" y="19"/>
                    <a:pt x="25" y="18"/>
                  </a:cubicBezTo>
                  <a:cubicBezTo>
                    <a:pt x="24" y="18"/>
                    <a:pt x="25" y="17"/>
                    <a:pt x="24" y="16"/>
                  </a:cubicBezTo>
                  <a:cubicBezTo>
                    <a:pt x="24" y="16"/>
                    <a:pt x="22" y="17"/>
                    <a:pt x="22" y="17"/>
                  </a:cubicBezTo>
                  <a:cubicBezTo>
                    <a:pt x="20" y="17"/>
                    <a:pt x="20" y="15"/>
                    <a:pt x="18" y="16"/>
                  </a:cubicBezTo>
                  <a:cubicBezTo>
                    <a:pt x="18" y="17"/>
                    <a:pt x="17" y="18"/>
                    <a:pt x="16" y="19"/>
                  </a:cubicBezTo>
                  <a:cubicBezTo>
                    <a:pt x="14" y="20"/>
                    <a:pt x="13" y="22"/>
                    <a:pt x="11" y="23"/>
                  </a:cubicBezTo>
                  <a:cubicBezTo>
                    <a:pt x="8" y="24"/>
                    <a:pt x="10" y="20"/>
                    <a:pt x="8" y="19"/>
                  </a:cubicBezTo>
                  <a:cubicBezTo>
                    <a:pt x="8" y="18"/>
                    <a:pt x="3" y="19"/>
                    <a:pt x="2" y="19"/>
                  </a:cubicBezTo>
                  <a:cubicBezTo>
                    <a:pt x="0" y="19"/>
                    <a:pt x="4" y="16"/>
                    <a:pt x="4" y="16"/>
                  </a:cubicBezTo>
                  <a:cubicBezTo>
                    <a:pt x="6" y="14"/>
                    <a:pt x="5" y="12"/>
                    <a:pt x="5" y="10"/>
                  </a:cubicBezTo>
                  <a:cubicBezTo>
                    <a:pt x="5" y="8"/>
                    <a:pt x="5" y="5"/>
                    <a:pt x="6" y="3"/>
                  </a:cubicBezTo>
                  <a:cubicBezTo>
                    <a:pt x="7" y="0"/>
                    <a:pt x="10" y="0"/>
                    <a:pt x="11" y="3"/>
                  </a:cubicBezTo>
                  <a:cubicBezTo>
                    <a:pt x="11" y="4"/>
                    <a:pt x="11" y="6"/>
                    <a:pt x="12" y="5"/>
                  </a:cubicBezTo>
                  <a:cubicBezTo>
                    <a:pt x="13" y="5"/>
                    <a:pt x="13" y="4"/>
                    <a:pt x="14" y="4"/>
                  </a:cubicBezTo>
                  <a:cubicBezTo>
                    <a:pt x="15" y="5"/>
                    <a:pt x="16" y="6"/>
                    <a:pt x="17" y="6"/>
                  </a:cubicBezTo>
                  <a:cubicBezTo>
                    <a:pt x="18" y="7"/>
                    <a:pt x="19" y="7"/>
                    <a:pt x="20" y="7"/>
                  </a:cubicBezTo>
                  <a:cubicBezTo>
                    <a:pt x="21" y="8"/>
                    <a:pt x="23" y="9"/>
                    <a:pt x="25" y="10"/>
                  </a:cubicBezTo>
                  <a:cubicBezTo>
                    <a:pt x="28" y="11"/>
                    <a:pt x="28" y="12"/>
                    <a:pt x="28" y="15"/>
                  </a:cubicBezTo>
                  <a:cubicBezTo>
                    <a:pt x="28" y="16"/>
                    <a:pt x="30" y="16"/>
                    <a:pt x="30" y="15"/>
                  </a:cubicBezTo>
                  <a:cubicBezTo>
                    <a:pt x="32" y="15"/>
                    <a:pt x="32" y="16"/>
                    <a:pt x="33" y="17"/>
                  </a:cubicBezTo>
                  <a:cubicBezTo>
                    <a:pt x="34" y="17"/>
                    <a:pt x="34" y="17"/>
                    <a:pt x="34" y="18"/>
                  </a:cubicBezTo>
                  <a:cubicBezTo>
                    <a:pt x="33" y="19"/>
                    <a:pt x="33" y="21"/>
                    <a:pt x="31" y="21"/>
                  </a:cubicBezTo>
                  <a:cubicBezTo>
                    <a:pt x="30" y="20"/>
                    <a:pt x="33" y="21"/>
                    <a:pt x="31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1" name="Freeform 545">
              <a:extLst>
                <a:ext uri="{FF2B5EF4-FFF2-40B4-BE49-F238E27FC236}">
                  <a16:creationId xmlns:a16="http://schemas.microsoft.com/office/drawing/2014/main" id="{A8401F83-C96B-324D-9F13-CDD02E6857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5974" y="2806713"/>
              <a:ext cx="23524" cy="17648"/>
            </a:xfrm>
            <a:custGeom>
              <a:avLst/>
              <a:gdLst>
                <a:gd name="T0" fmla="*/ 5 w 7"/>
                <a:gd name="T1" fmla="*/ 4 h 5"/>
                <a:gd name="T2" fmla="*/ 1 w 7"/>
                <a:gd name="T3" fmla="*/ 0 h 5"/>
                <a:gd name="T4" fmla="*/ 5 w 7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5" y="4"/>
                  </a:moveTo>
                  <a:cubicBezTo>
                    <a:pt x="3" y="5"/>
                    <a:pt x="0" y="0"/>
                    <a:pt x="1" y="0"/>
                  </a:cubicBezTo>
                  <a:cubicBezTo>
                    <a:pt x="2" y="1"/>
                    <a:pt x="7" y="3"/>
                    <a:pt x="5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2" name="Freeform 546">
              <a:extLst>
                <a:ext uri="{FF2B5EF4-FFF2-40B4-BE49-F238E27FC236}">
                  <a16:creationId xmlns:a16="http://schemas.microsoft.com/office/drawing/2014/main" id="{76E517A8-92A0-7E49-A68C-B8D85BB96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8916" y="2810243"/>
              <a:ext cx="12938" cy="17648"/>
            </a:xfrm>
            <a:custGeom>
              <a:avLst/>
              <a:gdLst>
                <a:gd name="T0" fmla="*/ 3 w 4"/>
                <a:gd name="T1" fmla="*/ 4 h 5"/>
                <a:gd name="T2" fmla="*/ 0 w 4"/>
                <a:gd name="T3" fmla="*/ 1 h 5"/>
                <a:gd name="T4" fmla="*/ 3 w 4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4"/>
                  </a:moveTo>
                  <a:cubicBezTo>
                    <a:pt x="1" y="5"/>
                    <a:pt x="0" y="2"/>
                    <a:pt x="0" y="1"/>
                  </a:cubicBezTo>
                  <a:cubicBezTo>
                    <a:pt x="1" y="0"/>
                    <a:pt x="4" y="3"/>
                    <a:pt x="3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3" name="Freeform 547">
              <a:extLst>
                <a:ext uri="{FF2B5EF4-FFF2-40B4-BE49-F238E27FC236}">
                  <a16:creationId xmlns:a16="http://schemas.microsoft.com/office/drawing/2014/main" id="{4A190493-F8C6-6C4C-A82B-FD329A4607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7159" y="2744362"/>
              <a:ext cx="10585" cy="21176"/>
            </a:xfrm>
            <a:custGeom>
              <a:avLst/>
              <a:gdLst>
                <a:gd name="T0" fmla="*/ 3 w 3"/>
                <a:gd name="T1" fmla="*/ 5 h 6"/>
                <a:gd name="T2" fmla="*/ 3 w 3"/>
                <a:gd name="T3" fmla="*/ 2 h 6"/>
                <a:gd name="T4" fmla="*/ 1 w 3"/>
                <a:gd name="T5" fmla="*/ 1 h 6"/>
                <a:gd name="T6" fmla="*/ 1 w 3"/>
                <a:gd name="T7" fmla="*/ 4 h 6"/>
                <a:gd name="T8" fmla="*/ 3 w 3"/>
                <a:gd name="T9" fmla="*/ 5 h 6"/>
                <a:gd name="T10" fmla="*/ 3 w 3"/>
                <a:gd name="T11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6">
                  <a:moveTo>
                    <a:pt x="3" y="5"/>
                  </a:moveTo>
                  <a:cubicBezTo>
                    <a:pt x="3" y="4"/>
                    <a:pt x="3" y="3"/>
                    <a:pt x="3" y="2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1" y="2"/>
                    <a:pt x="0" y="4"/>
                    <a:pt x="1" y="4"/>
                  </a:cubicBezTo>
                  <a:cubicBezTo>
                    <a:pt x="1" y="5"/>
                    <a:pt x="2" y="6"/>
                    <a:pt x="3" y="5"/>
                  </a:cubicBezTo>
                  <a:cubicBezTo>
                    <a:pt x="3" y="4"/>
                    <a:pt x="2" y="6"/>
                    <a:pt x="3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4" name="Freeform 548">
              <a:extLst>
                <a:ext uri="{FF2B5EF4-FFF2-40B4-BE49-F238E27FC236}">
                  <a16:creationId xmlns:a16="http://schemas.microsoft.com/office/drawing/2014/main" id="{47EFDE89-3C9D-2C4A-92BF-69E66A7D3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5408" y="2564362"/>
              <a:ext cx="496342" cy="363529"/>
            </a:xfrm>
            <a:custGeom>
              <a:avLst/>
              <a:gdLst>
                <a:gd name="T0" fmla="*/ 63 w 144"/>
                <a:gd name="T1" fmla="*/ 86 h 105"/>
                <a:gd name="T2" fmla="*/ 81 w 144"/>
                <a:gd name="T3" fmla="*/ 76 h 105"/>
                <a:gd name="T4" fmla="*/ 91 w 144"/>
                <a:gd name="T5" fmla="*/ 67 h 105"/>
                <a:gd name="T6" fmla="*/ 103 w 144"/>
                <a:gd name="T7" fmla="*/ 68 h 105"/>
                <a:gd name="T8" fmla="*/ 87 w 144"/>
                <a:gd name="T9" fmla="*/ 66 h 105"/>
                <a:gd name="T10" fmla="*/ 80 w 144"/>
                <a:gd name="T11" fmla="*/ 48 h 105"/>
                <a:gd name="T12" fmla="*/ 67 w 144"/>
                <a:gd name="T13" fmla="*/ 49 h 105"/>
                <a:gd name="T14" fmla="*/ 64 w 144"/>
                <a:gd name="T15" fmla="*/ 40 h 105"/>
                <a:gd name="T16" fmla="*/ 54 w 144"/>
                <a:gd name="T17" fmla="*/ 32 h 105"/>
                <a:gd name="T18" fmla="*/ 53 w 144"/>
                <a:gd name="T19" fmla="*/ 38 h 105"/>
                <a:gd name="T20" fmla="*/ 52 w 144"/>
                <a:gd name="T21" fmla="*/ 39 h 105"/>
                <a:gd name="T22" fmla="*/ 37 w 144"/>
                <a:gd name="T23" fmla="*/ 38 h 105"/>
                <a:gd name="T24" fmla="*/ 5 w 144"/>
                <a:gd name="T25" fmla="*/ 32 h 105"/>
                <a:gd name="T26" fmla="*/ 8 w 144"/>
                <a:gd name="T27" fmla="*/ 26 h 105"/>
                <a:gd name="T28" fmla="*/ 16 w 144"/>
                <a:gd name="T29" fmla="*/ 2 h 105"/>
                <a:gd name="T30" fmla="*/ 18 w 144"/>
                <a:gd name="T31" fmla="*/ 18 h 105"/>
                <a:gd name="T32" fmla="*/ 26 w 144"/>
                <a:gd name="T33" fmla="*/ 29 h 105"/>
                <a:gd name="T34" fmla="*/ 20 w 144"/>
                <a:gd name="T35" fmla="*/ 19 h 105"/>
                <a:gd name="T36" fmla="*/ 22 w 144"/>
                <a:gd name="T37" fmla="*/ 13 h 105"/>
                <a:gd name="T38" fmla="*/ 25 w 144"/>
                <a:gd name="T39" fmla="*/ 7 h 105"/>
                <a:gd name="T40" fmla="*/ 34 w 144"/>
                <a:gd name="T41" fmla="*/ 3 h 105"/>
                <a:gd name="T42" fmla="*/ 43 w 144"/>
                <a:gd name="T43" fmla="*/ 16 h 105"/>
                <a:gd name="T44" fmla="*/ 52 w 144"/>
                <a:gd name="T45" fmla="*/ 16 h 105"/>
                <a:gd name="T46" fmla="*/ 54 w 144"/>
                <a:gd name="T47" fmla="*/ 15 h 105"/>
                <a:gd name="T48" fmla="*/ 66 w 144"/>
                <a:gd name="T49" fmla="*/ 13 h 105"/>
                <a:gd name="T50" fmla="*/ 70 w 144"/>
                <a:gd name="T51" fmla="*/ 21 h 105"/>
                <a:gd name="T52" fmla="*/ 76 w 144"/>
                <a:gd name="T53" fmla="*/ 22 h 105"/>
                <a:gd name="T54" fmla="*/ 81 w 144"/>
                <a:gd name="T55" fmla="*/ 23 h 105"/>
                <a:gd name="T56" fmla="*/ 86 w 144"/>
                <a:gd name="T57" fmla="*/ 23 h 105"/>
                <a:gd name="T58" fmla="*/ 92 w 144"/>
                <a:gd name="T59" fmla="*/ 28 h 105"/>
                <a:gd name="T60" fmla="*/ 94 w 144"/>
                <a:gd name="T61" fmla="*/ 31 h 105"/>
                <a:gd name="T62" fmla="*/ 100 w 144"/>
                <a:gd name="T63" fmla="*/ 29 h 105"/>
                <a:gd name="T64" fmla="*/ 99 w 144"/>
                <a:gd name="T65" fmla="*/ 38 h 105"/>
                <a:gd name="T66" fmla="*/ 104 w 144"/>
                <a:gd name="T67" fmla="*/ 38 h 105"/>
                <a:gd name="T68" fmla="*/ 109 w 144"/>
                <a:gd name="T69" fmla="*/ 40 h 105"/>
                <a:gd name="T70" fmla="*/ 106 w 144"/>
                <a:gd name="T71" fmla="*/ 45 h 105"/>
                <a:gd name="T72" fmla="*/ 118 w 144"/>
                <a:gd name="T73" fmla="*/ 54 h 105"/>
                <a:gd name="T74" fmla="*/ 124 w 144"/>
                <a:gd name="T75" fmla="*/ 55 h 105"/>
                <a:gd name="T76" fmla="*/ 128 w 144"/>
                <a:gd name="T77" fmla="*/ 60 h 105"/>
                <a:gd name="T78" fmla="*/ 141 w 144"/>
                <a:gd name="T79" fmla="*/ 64 h 105"/>
                <a:gd name="T80" fmla="*/ 139 w 144"/>
                <a:gd name="T81" fmla="*/ 69 h 105"/>
                <a:gd name="T82" fmla="*/ 133 w 144"/>
                <a:gd name="T83" fmla="*/ 73 h 105"/>
                <a:gd name="T84" fmla="*/ 128 w 144"/>
                <a:gd name="T85" fmla="*/ 77 h 105"/>
                <a:gd name="T86" fmla="*/ 125 w 144"/>
                <a:gd name="T87" fmla="*/ 74 h 105"/>
                <a:gd name="T88" fmla="*/ 120 w 144"/>
                <a:gd name="T89" fmla="*/ 72 h 105"/>
                <a:gd name="T90" fmla="*/ 113 w 144"/>
                <a:gd name="T91" fmla="*/ 67 h 105"/>
                <a:gd name="T92" fmla="*/ 108 w 144"/>
                <a:gd name="T93" fmla="*/ 70 h 105"/>
                <a:gd name="T94" fmla="*/ 118 w 144"/>
                <a:gd name="T95" fmla="*/ 80 h 105"/>
                <a:gd name="T96" fmla="*/ 123 w 144"/>
                <a:gd name="T97" fmla="*/ 82 h 105"/>
                <a:gd name="T98" fmla="*/ 128 w 144"/>
                <a:gd name="T99" fmla="*/ 93 h 105"/>
                <a:gd name="T100" fmla="*/ 126 w 144"/>
                <a:gd name="T101" fmla="*/ 95 h 105"/>
                <a:gd name="T102" fmla="*/ 118 w 144"/>
                <a:gd name="T103" fmla="*/ 96 h 105"/>
                <a:gd name="T104" fmla="*/ 110 w 144"/>
                <a:gd name="T105" fmla="*/ 93 h 105"/>
                <a:gd name="T106" fmla="*/ 109 w 144"/>
                <a:gd name="T107" fmla="*/ 94 h 105"/>
                <a:gd name="T108" fmla="*/ 103 w 144"/>
                <a:gd name="T109" fmla="*/ 99 h 105"/>
                <a:gd name="T110" fmla="*/ 91 w 144"/>
                <a:gd name="T111" fmla="*/ 90 h 105"/>
                <a:gd name="T112" fmla="*/ 77 w 144"/>
                <a:gd name="T113" fmla="*/ 8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4" h="105">
                  <a:moveTo>
                    <a:pt x="77" y="83"/>
                  </a:moveTo>
                  <a:cubicBezTo>
                    <a:pt x="76" y="86"/>
                    <a:pt x="74" y="83"/>
                    <a:pt x="71" y="84"/>
                  </a:cubicBezTo>
                  <a:cubicBezTo>
                    <a:pt x="70" y="84"/>
                    <a:pt x="69" y="85"/>
                    <a:pt x="68" y="86"/>
                  </a:cubicBezTo>
                  <a:cubicBezTo>
                    <a:pt x="66" y="87"/>
                    <a:pt x="65" y="86"/>
                    <a:pt x="63" y="86"/>
                  </a:cubicBezTo>
                  <a:cubicBezTo>
                    <a:pt x="60" y="85"/>
                    <a:pt x="56" y="83"/>
                    <a:pt x="60" y="80"/>
                  </a:cubicBezTo>
                  <a:cubicBezTo>
                    <a:pt x="62" y="78"/>
                    <a:pt x="62" y="76"/>
                    <a:pt x="65" y="76"/>
                  </a:cubicBezTo>
                  <a:cubicBezTo>
                    <a:pt x="68" y="77"/>
                    <a:pt x="71" y="78"/>
                    <a:pt x="75" y="77"/>
                  </a:cubicBezTo>
                  <a:cubicBezTo>
                    <a:pt x="77" y="77"/>
                    <a:pt x="79" y="76"/>
                    <a:pt x="81" y="76"/>
                  </a:cubicBezTo>
                  <a:cubicBezTo>
                    <a:pt x="82" y="76"/>
                    <a:pt x="81" y="75"/>
                    <a:pt x="81" y="74"/>
                  </a:cubicBezTo>
                  <a:cubicBezTo>
                    <a:pt x="78" y="72"/>
                    <a:pt x="77" y="71"/>
                    <a:pt x="80" y="69"/>
                  </a:cubicBezTo>
                  <a:cubicBezTo>
                    <a:pt x="82" y="66"/>
                    <a:pt x="84" y="66"/>
                    <a:pt x="87" y="66"/>
                  </a:cubicBezTo>
                  <a:cubicBezTo>
                    <a:pt x="88" y="66"/>
                    <a:pt x="90" y="66"/>
                    <a:pt x="91" y="67"/>
                  </a:cubicBezTo>
                  <a:cubicBezTo>
                    <a:pt x="93" y="68"/>
                    <a:pt x="93" y="69"/>
                    <a:pt x="93" y="71"/>
                  </a:cubicBezTo>
                  <a:cubicBezTo>
                    <a:pt x="94" y="73"/>
                    <a:pt x="95" y="70"/>
                    <a:pt x="96" y="70"/>
                  </a:cubicBezTo>
                  <a:cubicBezTo>
                    <a:pt x="96" y="69"/>
                    <a:pt x="99" y="70"/>
                    <a:pt x="99" y="70"/>
                  </a:cubicBezTo>
                  <a:cubicBezTo>
                    <a:pt x="100" y="70"/>
                    <a:pt x="103" y="70"/>
                    <a:pt x="103" y="68"/>
                  </a:cubicBezTo>
                  <a:cubicBezTo>
                    <a:pt x="103" y="67"/>
                    <a:pt x="100" y="66"/>
                    <a:pt x="99" y="66"/>
                  </a:cubicBezTo>
                  <a:cubicBezTo>
                    <a:pt x="97" y="65"/>
                    <a:pt x="96" y="64"/>
                    <a:pt x="95" y="63"/>
                  </a:cubicBezTo>
                  <a:cubicBezTo>
                    <a:pt x="94" y="63"/>
                    <a:pt x="93" y="65"/>
                    <a:pt x="93" y="66"/>
                  </a:cubicBezTo>
                  <a:cubicBezTo>
                    <a:pt x="92" y="67"/>
                    <a:pt x="88" y="66"/>
                    <a:pt x="87" y="66"/>
                  </a:cubicBezTo>
                  <a:cubicBezTo>
                    <a:pt x="81" y="65"/>
                    <a:pt x="89" y="63"/>
                    <a:pt x="88" y="61"/>
                  </a:cubicBezTo>
                  <a:cubicBezTo>
                    <a:pt x="87" y="58"/>
                    <a:pt x="86" y="54"/>
                    <a:pt x="84" y="52"/>
                  </a:cubicBezTo>
                  <a:cubicBezTo>
                    <a:pt x="83" y="52"/>
                    <a:pt x="81" y="53"/>
                    <a:pt x="81" y="52"/>
                  </a:cubicBezTo>
                  <a:cubicBezTo>
                    <a:pt x="81" y="51"/>
                    <a:pt x="81" y="49"/>
                    <a:pt x="80" y="48"/>
                  </a:cubicBezTo>
                  <a:cubicBezTo>
                    <a:pt x="79" y="47"/>
                    <a:pt x="78" y="53"/>
                    <a:pt x="79" y="53"/>
                  </a:cubicBezTo>
                  <a:cubicBezTo>
                    <a:pt x="78" y="53"/>
                    <a:pt x="75" y="46"/>
                    <a:pt x="75" y="46"/>
                  </a:cubicBezTo>
                  <a:cubicBezTo>
                    <a:pt x="73" y="46"/>
                    <a:pt x="72" y="47"/>
                    <a:pt x="71" y="48"/>
                  </a:cubicBezTo>
                  <a:cubicBezTo>
                    <a:pt x="70" y="48"/>
                    <a:pt x="67" y="50"/>
                    <a:pt x="67" y="49"/>
                  </a:cubicBezTo>
                  <a:cubicBezTo>
                    <a:pt x="67" y="46"/>
                    <a:pt x="66" y="46"/>
                    <a:pt x="69" y="46"/>
                  </a:cubicBezTo>
                  <a:cubicBezTo>
                    <a:pt x="70" y="46"/>
                    <a:pt x="71" y="45"/>
                    <a:pt x="71" y="44"/>
                  </a:cubicBezTo>
                  <a:cubicBezTo>
                    <a:pt x="72" y="43"/>
                    <a:pt x="69" y="43"/>
                    <a:pt x="69" y="43"/>
                  </a:cubicBezTo>
                  <a:cubicBezTo>
                    <a:pt x="68" y="42"/>
                    <a:pt x="64" y="40"/>
                    <a:pt x="64" y="40"/>
                  </a:cubicBezTo>
                  <a:cubicBezTo>
                    <a:pt x="64" y="37"/>
                    <a:pt x="63" y="39"/>
                    <a:pt x="62" y="39"/>
                  </a:cubicBezTo>
                  <a:cubicBezTo>
                    <a:pt x="61" y="39"/>
                    <a:pt x="62" y="34"/>
                    <a:pt x="60" y="35"/>
                  </a:cubicBezTo>
                  <a:cubicBezTo>
                    <a:pt x="59" y="35"/>
                    <a:pt x="59" y="36"/>
                    <a:pt x="57" y="34"/>
                  </a:cubicBezTo>
                  <a:cubicBezTo>
                    <a:pt x="56" y="34"/>
                    <a:pt x="55" y="32"/>
                    <a:pt x="54" y="32"/>
                  </a:cubicBezTo>
                  <a:cubicBezTo>
                    <a:pt x="54" y="32"/>
                    <a:pt x="55" y="33"/>
                    <a:pt x="55" y="33"/>
                  </a:cubicBezTo>
                  <a:cubicBezTo>
                    <a:pt x="55" y="33"/>
                    <a:pt x="52" y="33"/>
                    <a:pt x="52" y="34"/>
                  </a:cubicBezTo>
                  <a:cubicBezTo>
                    <a:pt x="53" y="35"/>
                    <a:pt x="55" y="34"/>
                    <a:pt x="56" y="36"/>
                  </a:cubicBezTo>
                  <a:cubicBezTo>
                    <a:pt x="56" y="38"/>
                    <a:pt x="54" y="38"/>
                    <a:pt x="53" y="38"/>
                  </a:cubicBezTo>
                  <a:cubicBezTo>
                    <a:pt x="51" y="39"/>
                    <a:pt x="46" y="35"/>
                    <a:pt x="44" y="37"/>
                  </a:cubicBezTo>
                  <a:cubicBezTo>
                    <a:pt x="43" y="37"/>
                    <a:pt x="45" y="38"/>
                    <a:pt x="46" y="39"/>
                  </a:cubicBezTo>
                  <a:cubicBezTo>
                    <a:pt x="46" y="40"/>
                    <a:pt x="47" y="39"/>
                    <a:pt x="48" y="39"/>
                  </a:cubicBezTo>
                  <a:cubicBezTo>
                    <a:pt x="49" y="39"/>
                    <a:pt x="52" y="38"/>
                    <a:pt x="52" y="39"/>
                  </a:cubicBezTo>
                  <a:cubicBezTo>
                    <a:pt x="52" y="40"/>
                    <a:pt x="51" y="41"/>
                    <a:pt x="50" y="42"/>
                  </a:cubicBezTo>
                  <a:cubicBezTo>
                    <a:pt x="50" y="42"/>
                    <a:pt x="39" y="35"/>
                    <a:pt x="37" y="36"/>
                  </a:cubicBezTo>
                  <a:cubicBezTo>
                    <a:pt x="38" y="36"/>
                    <a:pt x="39" y="37"/>
                    <a:pt x="40" y="37"/>
                  </a:cubicBezTo>
                  <a:cubicBezTo>
                    <a:pt x="42" y="39"/>
                    <a:pt x="37" y="38"/>
                    <a:pt x="37" y="38"/>
                  </a:cubicBezTo>
                  <a:cubicBezTo>
                    <a:pt x="34" y="36"/>
                    <a:pt x="30" y="38"/>
                    <a:pt x="27" y="37"/>
                  </a:cubicBezTo>
                  <a:cubicBezTo>
                    <a:pt x="23" y="36"/>
                    <a:pt x="20" y="37"/>
                    <a:pt x="17" y="34"/>
                  </a:cubicBezTo>
                  <a:cubicBezTo>
                    <a:pt x="14" y="32"/>
                    <a:pt x="12" y="35"/>
                    <a:pt x="9" y="34"/>
                  </a:cubicBezTo>
                  <a:cubicBezTo>
                    <a:pt x="8" y="33"/>
                    <a:pt x="6" y="33"/>
                    <a:pt x="5" y="32"/>
                  </a:cubicBezTo>
                  <a:cubicBezTo>
                    <a:pt x="5" y="31"/>
                    <a:pt x="2" y="28"/>
                    <a:pt x="4" y="28"/>
                  </a:cubicBezTo>
                  <a:cubicBezTo>
                    <a:pt x="7" y="28"/>
                    <a:pt x="11" y="31"/>
                    <a:pt x="14" y="29"/>
                  </a:cubicBezTo>
                  <a:cubicBezTo>
                    <a:pt x="15" y="28"/>
                    <a:pt x="13" y="27"/>
                    <a:pt x="13" y="27"/>
                  </a:cubicBezTo>
                  <a:cubicBezTo>
                    <a:pt x="11" y="26"/>
                    <a:pt x="9" y="26"/>
                    <a:pt x="8" y="26"/>
                  </a:cubicBezTo>
                  <a:cubicBezTo>
                    <a:pt x="5" y="26"/>
                    <a:pt x="0" y="26"/>
                    <a:pt x="0" y="23"/>
                  </a:cubicBezTo>
                  <a:cubicBezTo>
                    <a:pt x="0" y="19"/>
                    <a:pt x="0" y="16"/>
                    <a:pt x="2" y="12"/>
                  </a:cubicBezTo>
                  <a:cubicBezTo>
                    <a:pt x="3" y="9"/>
                    <a:pt x="6" y="7"/>
                    <a:pt x="9" y="5"/>
                  </a:cubicBezTo>
                  <a:cubicBezTo>
                    <a:pt x="11" y="3"/>
                    <a:pt x="13" y="3"/>
                    <a:pt x="16" y="2"/>
                  </a:cubicBezTo>
                  <a:cubicBezTo>
                    <a:pt x="18" y="2"/>
                    <a:pt x="24" y="0"/>
                    <a:pt x="25" y="3"/>
                  </a:cubicBezTo>
                  <a:cubicBezTo>
                    <a:pt x="25" y="2"/>
                    <a:pt x="20" y="7"/>
                    <a:pt x="19" y="7"/>
                  </a:cubicBezTo>
                  <a:cubicBezTo>
                    <a:pt x="17" y="9"/>
                    <a:pt x="15" y="11"/>
                    <a:pt x="17" y="13"/>
                  </a:cubicBezTo>
                  <a:cubicBezTo>
                    <a:pt x="19" y="15"/>
                    <a:pt x="17" y="16"/>
                    <a:pt x="18" y="18"/>
                  </a:cubicBezTo>
                  <a:cubicBezTo>
                    <a:pt x="18" y="20"/>
                    <a:pt x="20" y="21"/>
                    <a:pt x="21" y="22"/>
                  </a:cubicBezTo>
                  <a:cubicBezTo>
                    <a:pt x="22" y="23"/>
                    <a:pt x="24" y="24"/>
                    <a:pt x="25" y="25"/>
                  </a:cubicBezTo>
                  <a:cubicBezTo>
                    <a:pt x="26" y="26"/>
                    <a:pt x="22" y="26"/>
                    <a:pt x="22" y="27"/>
                  </a:cubicBezTo>
                  <a:cubicBezTo>
                    <a:pt x="22" y="26"/>
                    <a:pt x="26" y="29"/>
                    <a:pt x="26" y="29"/>
                  </a:cubicBezTo>
                  <a:cubicBezTo>
                    <a:pt x="27" y="28"/>
                    <a:pt x="26" y="26"/>
                    <a:pt x="26" y="25"/>
                  </a:cubicBezTo>
                  <a:cubicBezTo>
                    <a:pt x="26" y="25"/>
                    <a:pt x="28" y="24"/>
                    <a:pt x="27" y="23"/>
                  </a:cubicBezTo>
                  <a:cubicBezTo>
                    <a:pt x="26" y="22"/>
                    <a:pt x="22" y="21"/>
                    <a:pt x="21" y="20"/>
                  </a:cubicBezTo>
                  <a:cubicBezTo>
                    <a:pt x="20" y="20"/>
                    <a:pt x="19" y="19"/>
                    <a:pt x="20" y="19"/>
                  </a:cubicBezTo>
                  <a:cubicBezTo>
                    <a:pt x="22" y="19"/>
                    <a:pt x="22" y="18"/>
                    <a:pt x="23" y="17"/>
                  </a:cubicBezTo>
                  <a:cubicBezTo>
                    <a:pt x="25" y="16"/>
                    <a:pt x="28" y="18"/>
                    <a:pt x="29" y="19"/>
                  </a:cubicBezTo>
                  <a:cubicBezTo>
                    <a:pt x="28" y="18"/>
                    <a:pt x="27" y="17"/>
                    <a:pt x="27" y="16"/>
                  </a:cubicBezTo>
                  <a:cubicBezTo>
                    <a:pt x="27" y="14"/>
                    <a:pt x="22" y="15"/>
                    <a:pt x="22" y="13"/>
                  </a:cubicBezTo>
                  <a:cubicBezTo>
                    <a:pt x="20" y="7"/>
                    <a:pt x="29" y="12"/>
                    <a:pt x="29" y="12"/>
                  </a:cubicBezTo>
                  <a:cubicBezTo>
                    <a:pt x="29" y="11"/>
                    <a:pt x="23" y="9"/>
                    <a:pt x="23" y="9"/>
                  </a:cubicBezTo>
                  <a:cubicBezTo>
                    <a:pt x="23" y="8"/>
                    <a:pt x="28" y="9"/>
                    <a:pt x="28" y="9"/>
                  </a:cubicBezTo>
                  <a:cubicBezTo>
                    <a:pt x="28" y="8"/>
                    <a:pt x="25" y="7"/>
                    <a:pt x="25" y="7"/>
                  </a:cubicBezTo>
                  <a:cubicBezTo>
                    <a:pt x="24" y="6"/>
                    <a:pt x="25" y="6"/>
                    <a:pt x="26" y="6"/>
                  </a:cubicBezTo>
                  <a:cubicBezTo>
                    <a:pt x="27" y="7"/>
                    <a:pt x="27" y="6"/>
                    <a:pt x="28" y="6"/>
                  </a:cubicBezTo>
                  <a:cubicBezTo>
                    <a:pt x="30" y="5"/>
                    <a:pt x="30" y="6"/>
                    <a:pt x="32" y="6"/>
                  </a:cubicBezTo>
                  <a:cubicBezTo>
                    <a:pt x="29" y="5"/>
                    <a:pt x="33" y="3"/>
                    <a:pt x="34" y="3"/>
                  </a:cubicBezTo>
                  <a:cubicBezTo>
                    <a:pt x="36" y="2"/>
                    <a:pt x="42" y="2"/>
                    <a:pt x="43" y="4"/>
                  </a:cubicBezTo>
                  <a:cubicBezTo>
                    <a:pt x="44" y="5"/>
                    <a:pt x="44" y="6"/>
                    <a:pt x="44" y="7"/>
                  </a:cubicBezTo>
                  <a:cubicBezTo>
                    <a:pt x="45" y="8"/>
                    <a:pt x="46" y="9"/>
                    <a:pt x="47" y="10"/>
                  </a:cubicBezTo>
                  <a:cubicBezTo>
                    <a:pt x="48" y="12"/>
                    <a:pt x="43" y="16"/>
                    <a:pt x="43" y="16"/>
                  </a:cubicBezTo>
                  <a:cubicBezTo>
                    <a:pt x="44" y="17"/>
                    <a:pt x="46" y="14"/>
                    <a:pt x="47" y="14"/>
                  </a:cubicBezTo>
                  <a:cubicBezTo>
                    <a:pt x="47" y="14"/>
                    <a:pt x="45" y="20"/>
                    <a:pt x="46" y="19"/>
                  </a:cubicBezTo>
                  <a:cubicBezTo>
                    <a:pt x="47" y="19"/>
                    <a:pt x="47" y="17"/>
                    <a:pt x="48" y="17"/>
                  </a:cubicBezTo>
                  <a:cubicBezTo>
                    <a:pt x="50" y="17"/>
                    <a:pt x="50" y="18"/>
                    <a:pt x="52" y="16"/>
                  </a:cubicBezTo>
                  <a:cubicBezTo>
                    <a:pt x="53" y="15"/>
                    <a:pt x="53" y="16"/>
                    <a:pt x="54" y="17"/>
                  </a:cubicBezTo>
                  <a:cubicBezTo>
                    <a:pt x="55" y="18"/>
                    <a:pt x="54" y="18"/>
                    <a:pt x="54" y="19"/>
                  </a:cubicBezTo>
                  <a:cubicBezTo>
                    <a:pt x="54" y="20"/>
                    <a:pt x="59" y="21"/>
                    <a:pt x="60" y="21"/>
                  </a:cubicBezTo>
                  <a:cubicBezTo>
                    <a:pt x="60" y="21"/>
                    <a:pt x="55" y="16"/>
                    <a:pt x="54" y="15"/>
                  </a:cubicBezTo>
                  <a:cubicBezTo>
                    <a:pt x="54" y="15"/>
                    <a:pt x="63" y="18"/>
                    <a:pt x="63" y="17"/>
                  </a:cubicBezTo>
                  <a:cubicBezTo>
                    <a:pt x="63" y="17"/>
                    <a:pt x="57" y="16"/>
                    <a:pt x="57" y="14"/>
                  </a:cubicBezTo>
                  <a:cubicBezTo>
                    <a:pt x="57" y="13"/>
                    <a:pt x="60" y="12"/>
                    <a:pt x="61" y="12"/>
                  </a:cubicBezTo>
                  <a:cubicBezTo>
                    <a:pt x="63" y="11"/>
                    <a:pt x="64" y="12"/>
                    <a:pt x="66" y="13"/>
                  </a:cubicBezTo>
                  <a:cubicBezTo>
                    <a:pt x="69" y="14"/>
                    <a:pt x="73" y="13"/>
                    <a:pt x="74" y="17"/>
                  </a:cubicBezTo>
                  <a:cubicBezTo>
                    <a:pt x="74" y="17"/>
                    <a:pt x="67" y="17"/>
                    <a:pt x="68" y="20"/>
                  </a:cubicBezTo>
                  <a:cubicBezTo>
                    <a:pt x="68" y="19"/>
                    <a:pt x="71" y="18"/>
                    <a:pt x="71" y="18"/>
                  </a:cubicBezTo>
                  <a:cubicBezTo>
                    <a:pt x="73" y="18"/>
                    <a:pt x="70" y="20"/>
                    <a:pt x="70" y="21"/>
                  </a:cubicBezTo>
                  <a:cubicBezTo>
                    <a:pt x="70" y="21"/>
                    <a:pt x="73" y="19"/>
                    <a:pt x="73" y="19"/>
                  </a:cubicBezTo>
                  <a:cubicBezTo>
                    <a:pt x="73" y="18"/>
                    <a:pt x="77" y="18"/>
                    <a:pt x="78" y="19"/>
                  </a:cubicBezTo>
                  <a:cubicBezTo>
                    <a:pt x="82" y="19"/>
                    <a:pt x="73" y="22"/>
                    <a:pt x="74" y="23"/>
                  </a:cubicBezTo>
                  <a:cubicBezTo>
                    <a:pt x="74" y="23"/>
                    <a:pt x="76" y="21"/>
                    <a:pt x="76" y="22"/>
                  </a:cubicBezTo>
                  <a:cubicBezTo>
                    <a:pt x="76" y="23"/>
                    <a:pt x="74" y="25"/>
                    <a:pt x="75" y="26"/>
                  </a:cubicBezTo>
                  <a:cubicBezTo>
                    <a:pt x="74" y="25"/>
                    <a:pt x="78" y="21"/>
                    <a:pt x="79" y="22"/>
                  </a:cubicBezTo>
                  <a:cubicBezTo>
                    <a:pt x="79" y="24"/>
                    <a:pt x="78" y="26"/>
                    <a:pt x="79" y="27"/>
                  </a:cubicBezTo>
                  <a:cubicBezTo>
                    <a:pt x="79" y="27"/>
                    <a:pt x="79" y="23"/>
                    <a:pt x="81" y="23"/>
                  </a:cubicBezTo>
                  <a:cubicBezTo>
                    <a:pt x="83" y="24"/>
                    <a:pt x="80" y="27"/>
                    <a:pt x="81" y="28"/>
                  </a:cubicBezTo>
                  <a:cubicBezTo>
                    <a:pt x="81" y="28"/>
                    <a:pt x="82" y="25"/>
                    <a:pt x="83" y="25"/>
                  </a:cubicBezTo>
                  <a:cubicBezTo>
                    <a:pt x="83" y="25"/>
                    <a:pt x="82" y="28"/>
                    <a:pt x="83" y="28"/>
                  </a:cubicBezTo>
                  <a:cubicBezTo>
                    <a:pt x="82" y="28"/>
                    <a:pt x="85" y="24"/>
                    <a:pt x="86" y="23"/>
                  </a:cubicBezTo>
                  <a:cubicBezTo>
                    <a:pt x="87" y="22"/>
                    <a:pt x="90" y="23"/>
                    <a:pt x="91" y="24"/>
                  </a:cubicBezTo>
                  <a:cubicBezTo>
                    <a:pt x="93" y="25"/>
                    <a:pt x="94" y="27"/>
                    <a:pt x="91" y="27"/>
                  </a:cubicBezTo>
                  <a:cubicBezTo>
                    <a:pt x="90" y="27"/>
                    <a:pt x="86" y="27"/>
                    <a:pt x="86" y="30"/>
                  </a:cubicBezTo>
                  <a:cubicBezTo>
                    <a:pt x="86" y="29"/>
                    <a:pt x="92" y="27"/>
                    <a:pt x="92" y="28"/>
                  </a:cubicBezTo>
                  <a:cubicBezTo>
                    <a:pt x="92" y="28"/>
                    <a:pt x="88" y="30"/>
                    <a:pt x="88" y="31"/>
                  </a:cubicBezTo>
                  <a:cubicBezTo>
                    <a:pt x="88" y="30"/>
                    <a:pt x="92" y="30"/>
                    <a:pt x="92" y="30"/>
                  </a:cubicBezTo>
                  <a:cubicBezTo>
                    <a:pt x="93" y="29"/>
                    <a:pt x="95" y="26"/>
                    <a:pt x="96" y="27"/>
                  </a:cubicBezTo>
                  <a:cubicBezTo>
                    <a:pt x="97" y="29"/>
                    <a:pt x="96" y="31"/>
                    <a:pt x="94" y="31"/>
                  </a:cubicBezTo>
                  <a:cubicBezTo>
                    <a:pt x="93" y="32"/>
                    <a:pt x="92" y="33"/>
                    <a:pt x="91" y="34"/>
                  </a:cubicBezTo>
                  <a:cubicBezTo>
                    <a:pt x="91" y="34"/>
                    <a:pt x="93" y="32"/>
                    <a:pt x="94" y="32"/>
                  </a:cubicBezTo>
                  <a:cubicBezTo>
                    <a:pt x="94" y="32"/>
                    <a:pt x="93" y="36"/>
                    <a:pt x="93" y="36"/>
                  </a:cubicBezTo>
                  <a:cubicBezTo>
                    <a:pt x="92" y="34"/>
                    <a:pt x="99" y="27"/>
                    <a:pt x="100" y="29"/>
                  </a:cubicBezTo>
                  <a:cubicBezTo>
                    <a:pt x="101" y="30"/>
                    <a:pt x="99" y="31"/>
                    <a:pt x="98" y="31"/>
                  </a:cubicBezTo>
                  <a:cubicBezTo>
                    <a:pt x="99" y="31"/>
                    <a:pt x="102" y="31"/>
                    <a:pt x="103" y="31"/>
                  </a:cubicBezTo>
                  <a:cubicBezTo>
                    <a:pt x="104" y="31"/>
                    <a:pt x="106" y="31"/>
                    <a:pt x="107" y="32"/>
                  </a:cubicBezTo>
                  <a:cubicBezTo>
                    <a:pt x="108" y="35"/>
                    <a:pt x="98" y="35"/>
                    <a:pt x="99" y="38"/>
                  </a:cubicBezTo>
                  <a:cubicBezTo>
                    <a:pt x="99" y="38"/>
                    <a:pt x="102" y="35"/>
                    <a:pt x="103" y="35"/>
                  </a:cubicBezTo>
                  <a:cubicBezTo>
                    <a:pt x="104" y="35"/>
                    <a:pt x="106" y="35"/>
                    <a:pt x="106" y="36"/>
                  </a:cubicBezTo>
                  <a:cubicBezTo>
                    <a:pt x="107" y="37"/>
                    <a:pt x="101" y="39"/>
                    <a:pt x="101" y="39"/>
                  </a:cubicBezTo>
                  <a:cubicBezTo>
                    <a:pt x="101" y="39"/>
                    <a:pt x="104" y="38"/>
                    <a:pt x="104" y="38"/>
                  </a:cubicBezTo>
                  <a:cubicBezTo>
                    <a:pt x="105" y="38"/>
                    <a:pt x="107" y="37"/>
                    <a:pt x="108" y="36"/>
                  </a:cubicBezTo>
                  <a:cubicBezTo>
                    <a:pt x="109" y="36"/>
                    <a:pt x="108" y="35"/>
                    <a:pt x="109" y="34"/>
                  </a:cubicBezTo>
                  <a:cubicBezTo>
                    <a:pt x="110" y="34"/>
                    <a:pt x="112" y="36"/>
                    <a:pt x="112" y="37"/>
                  </a:cubicBezTo>
                  <a:cubicBezTo>
                    <a:pt x="116" y="40"/>
                    <a:pt x="112" y="39"/>
                    <a:pt x="109" y="40"/>
                  </a:cubicBezTo>
                  <a:cubicBezTo>
                    <a:pt x="109" y="40"/>
                    <a:pt x="102" y="42"/>
                    <a:pt x="102" y="41"/>
                  </a:cubicBezTo>
                  <a:cubicBezTo>
                    <a:pt x="102" y="42"/>
                    <a:pt x="118" y="42"/>
                    <a:pt x="117" y="44"/>
                  </a:cubicBezTo>
                  <a:cubicBezTo>
                    <a:pt x="116" y="45"/>
                    <a:pt x="111" y="45"/>
                    <a:pt x="110" y="44"/>
                  </a:cubicBezTo>
                  <a:cubicBezTo>
                    <a:pt x="110" y="44"/>
                    <a:pt x="106" y="45"/>
                    <a:pt x="106" y="45"/>
                  </a:cubicBezTo>
                  <a:cubicBezTo>
                    <a:pt x="107" y="46"/>
                    <a:pt x="110" y="45"/>
                    <a:pt x="110" y="46"/>
                  </a:cubicBezTo>
                  <a:cubicBezTo>
                    <a:pt x="111" y="46"/>
                    <a:pt x="107" y="47"/>
                    <a:pt x="107" y="48"/>
                  </a:cubicBezTo>
                  <a:cubicBezTo>
                    <a:pt x="107" y="50"/>
                    <a:pt x="111" y="51"/>
                    <a:pt x="112" y="51"/>
                  </a:cubicBezTo>
                  <a:cubicBezTo>
                    <a:pt x="114" y="52"/>
                    <a:pt x="117" y="52"/>
                    <a:pt x="118" y="54"/>
                  </a:cubicBezTo>
                  <a:cubicBezTo>
                    <a:pt x="119" y="55"/>
                    <a:pt x="119" y="56"/>
                    <a:pt x="120" y="56"/>
                  </a:cubicBezTo>
                  <a:cubicBezTo>
                    <a:pt x="120" y="56"/>
                    <a:pt x="122" y="55"/>
                    <a:pt x="122" y="55"/>
                  </a:cubicBezTo>
                  <a:cubicBezTo>
                    <a:pt x="122" y="55"/>
                    <a:pt x="122" y="57"/>
                    <a:pt x="123" y="57"/>
                  </a:cubicBezTo>
                  <a:cubicBezTo>
                    <a:pt x="123" y="57"/>
                    <a:pt x="123" y="55"/>
                    <a:pt x="124" y="55"/>
                  </a:cubicBezTo>
                  <a:cubicBezTo>
                    <a:pt x="124" y="55"/>
                    <a:pt x="124" y="57"/>
                    <a:pt x="124" y="57"/>
                  </a:cubicBezTo>
                  <a:cubicBezTo>
                    <a:pt x="124" y="58"/>
                    <a:pt x="126" y="57"/>
                    <a:pt x="127" y="57"/>
                  </a:cubicBezTo>
                  <a:cubicBezTo>
                    <a:pt x="127" y="57"/>
                    <a:pt x="129" y="58"/>
                    <a:pt x="129" y="59"/>
                  </a:cubicBezTo>
                  <a:cubicBezTo>
                    <a:pt x="129" y="60"/>
                    <a:pt x="128" y="59"/>
                    <a:pt x="128" y="60"/>
                  </a:cubicBezTo>
                  <a:cubicBezTo>
                    <a:pt x="129" y="59"/>
                    <a:pt x="138" y="62"/>
                    <a:pt x="138" y="62"/>
                  </a:cubicBezTo>
                  <a:cubicBezTo>
                    <a:pt x="137" y="63"/>
                    <a:pt x="137" y="63"/>
                    <a:pt x="137" y="63"/>
                  </a:cubicBezTo>
                  <a:cubicBezTo>
                    <a:pt x="137" y="64"/>
                    <a:pt x="139" y="63"/>
                    <a:pt x="139" y="63"/>
                  </a:cubicBezTo>
                  <a:cubicBezTo>
                    <a:pt x="140" y="62"/>
                    <a:pt x="140" y="63"/>
                    <a:pt x="141" y="64"/>
                  </a:cubicBezTo>
                  <a:cubicBezTo>
                    <a:pt x="142" y="64"/>
                    <a:pt x="144" y="66"/>
                    <a:pt x="143" y="67"/>
                  </a:cubicBezTo>
                  <a:cubicBezTo>
                    <a:pt x="143" y="67"/>
                    <a:pt x="141" y="67"/>
                    <a:pt x="141" y="67"/>
                  </a:cubicBezTo>
                  <a:cubicBezTo>
                    <a:pt x="141" y="68"/>
                    <a:pt x="143" y="68"/>
                    <a:pt x="142" y="69"/>
                  </a:cubicBezTo>
                  <a:cubicBezTo>
                    <a:pt x="142" y="69"/>
                    <a:pt x="139" y="69"/>
                    <a:pt x="139" y="69"/>
                  </a:cubicBezTo>
                  <a:cubicBezTo>
                    <a:pt x="137" y="70"/>
                    <a:pt x="139" y="70"/>
                    <a:pt x="139" y="71"/>
                  </a:cubicBezTo>
                  <a:cubicBezTo>
                    <a:pt x="140" y="73"/>
                    <a:pt x="136" y="71"/>
                    <a:pt x="135" y="71"/>
                  </a:cubicBezTo>
                  <a:cubicBezTo>
                    <a:pt x="136" y="72"/>
                    <a:pt x="138" y="73"/>
                    <a:pt x="137" y="74"/>
                  </a:cubicBezTo>
                  <a:cubicBezTo>
                    <a:pt x="136" y="74"/>
                    <a:pt x="132" y="74"/>
                    <a:pt x="133" y="73"/>
                  </a:cubicBezTo>
                  <a:cubicBezTo>
                    <a:pt x="132" y="74"/>
                    <a:pt x="135" y="76"/>
                    <a:pt x="134" y="77"/>
                  </a:cubicBezTo>
                  <a:cubicBezTo>
                    <a:pt x="133" y="77"/>
                    <a:pt x="133" y="75"/>
                    <a:pt x="132" y="76"/>
                  </a:cubicBezTo>
                  <a:cubicBezTo>
                    <a:pt x="131" y="77"/>
                    <a:pt x="135" y="82"/>
                    <a:pt x="131" y="79"/>
                  </a:cubicBezTo>
                  <a:cubicBezTo>
                    <a:pt x="131" y="79"/>
                    <a:pt x="128" y="77"/>
                    <a:pt x="128" y="77"/>
                  </a:cubicBezTo>
                  <a:cubicBezTo>
                    <a:pt x="127" y="78"/>
                    <a:pt x="127" y="79"/>
                    <a:pt x="126" y="79"/>
                  </a:cubicBezTo>
                  <a:cubicBezTo>
                    <a:pt x="126" y="78"/>
                    <a:pt x="127" y="77"/>
                    <a:pt x="127" y="76"/>
                  </a:cubicBezTo>
                  <a:cubicBezTo>
                    <a:pt x="127" y="77"/>
                    <a:pt x="125" y="77"/>
                    <a:pt x="125" y="77"/>
                  </a:cubicBezTo>
                  <a:cubicBezTo>
                    <a:pt x="124" y="76"/>
                    <a:pt x="126" y="75"/>
                    <a:pt x="125" y="74"/>
                  </a:cubicBezTo>
                  <a:cubicBezTo>
                    <a:pt x="125" y="74"/>
                    <a:pt x="123" y="75"/>
                    <a:pt x="123" y="75"/>
                  </a:cubicBezTo>
                  <a:cubicBezTo>
                    <a:pt x="122" y="74"/>
                    <a:pt x="123" y="72"/>
                    <a:pt x="123" y="72"/>
                  </a:cubicBezTo>
                  <a:cubicBezTo>
                    <a:pt x="124" y="72"/>
                    <a:pt x="128" y="70"/>
                    <a:pt x="127" y="70"/>
                  </a:cubicBezTo>
                  <a:cubicBezTo>
                    <a:pt x="126" y="69"/>
                    <a:pt x="122" y="73"/>
                    <a:pt x="120" y="72"/>
                  </a:cubicBezTo>
                  <a:cubicBezTo>
                    <a:pt x="120" y="72"/>
                    <a:pt x="123" y="69"/>
                    <a:pt x="122" y="69"/>
                  </a:cubicBezTo>
                  <a:cubicBezTo>
                    <a:pt x="121" y="69"/>
                    <a:pt x="120" y="71"/>
                    <a:pt x="119" y="70"/>
                  </a:cubicBezTo>
                  <a:cubicBezTo>
                    <a:pt x="118" y="69"/>
                    <a:pt x="117" y="69"/>
                    <a:pt x="116" y="68"/>
                  </a:cubicBezTo>
                  <a:cubicBezTo>
                    <a:pt x="115" y="67"/>
                    <a:pt x="114" y="66"/>
                    <a:pt x="113" y="67"/>
                  </a:cubicBezTo>
                  <a:cubicBezTo>
                    <a:pt x="113" y="68"/>
                    <a:pt x="113" y="68"/>
                    <a:pt x="113" y="69"/>
                  </a:cubicBezTo>
                  <a:cubicBezTo>
                    <a:pt x="113" y="69"/>
                    <a:pt x="112" y="69"/>
                    <a:pt x="112" y="69"/>
                  </a:cubicBezTo>
                  <a:cubicBezTo>
                    <a:pt x="112" y="70"/>
                    <a:pt x="116" y="72"/>
                    <a:pt x="112" y="72"/>
                  </a:cubicBezTo>
                  <a:cubicBezTo>
                    <a:pt x="111" y="72"/>
                    <a:pt x="107" y="71"/>
                    <a:pt x="108" y="70"/>
                  </a:cubicBezTo>
                  <a:cubicBezTo>
                    <a:pt x="107" y="72"/>
                    <a:pt x="111" y="74"/>
                    <a:pt x="112" y="75"/>
                  </a:cubicBezTo>
                  <a:cubicBezTo>
                    <a:pt x="114" y="75"/>
                    <a:pt x="114" y="78"/>
                    <a:pt x="115" y="79"/>
                  </a:cubicBezTo>
                  <a:cubicBezTo>
                    <a:pt x="116" y="80"/>
                    <a:pt x="116" y="81"/>
                    <a:pt x="117" y="81"/>
                  </a:cubicBezTo>
                  <a:cubicBezTo>
                    <a:pt x="118" y="81"/>
                    <a:pt x="117" y="80"/>
                    <a:pt x="118" y="80"/>
                  </a:cubicBezTo>
                  <a:cubicBezTo>
                    <a:pt x="118" y="80"/>
                    <a:pt x="119" y="81"/>
                    <a:pt x="119" y="82"/>
                  </a:cubicBezTo>
                  <a:cubicBezTo>
                    <a:pt x="120" y="83"/>
                    <a:pt x="120" y="82"/>
                    <a:pt x="121" y="81"/>
                  </a:cubicBezTo>
                  <a:cubicBezTo>
                    <a:pt x="122" y="81"/>
                    <a:pt x="121" y="85"/>
                    <a:pt x="122" y="84"/>
                  </a:cubicBezTo>
                  <a:cubicBezTo>
                    <a:pt x="123" y="84"/>
                    <a:pt x="122" y="83"/>
                    <a:pt x="123" y="82"/>
                  </a:cubicBezTo>
                  <a:cubicBezTo>
                    <a:pt x="123" y="82"/>
                    <a:pt x="123" y="84"/>
                    <a:pt x="123" y="85"/>
                  </a:cubicBezTo>
                  <a:cubicBezTo>
                    <a:pt x="123" y="86"/>
                    <a:pt x="123" y="86"/>
                    <a:pt x="124" y="87"/>
                  </a:cubicBezTo>
                  <a:cubicBezTo>
                    <a:pt x="125" y="87"/>
                    <a:pt x="126" y="88"/>
                    <a:pt x="126" y="89"/>
                  </a:cubicBezTo>
                  <a:cubicBezTo>
                    <a:pt x="127" y="89"/>
                    <a:pt x="128" y="93"/>
                    <a:pt x="128" y="93"/>
                  </a:cubicBezTo>
                  <a:cubicBezTo>
                    <a:pt x="127" y="92"/>
                    <a:pt x="127" y="91"/>
                    <a:pt x="127" y="91"/>
                  </a:cubicBezTo>
                  <a:cubicBezTo>
                    <a:pt x="126" y="91"/>
                    <a:pt x="127" y="95"/>
                    <a:pt x="127" y="95"/>
                  </a:cubicBezTo>
                  <a:cubicBezTo>
                    <a:pt x="127" y="95"/>
                    <a:pt x="125" y="91"/>
                    <a:pt x="124" y="90"/>
                  </a:cubicBezTo>
                  <a:cubicBezTo>
                    <a:pt x="124" y="90"/>
                    <a:pt x="125" y="94"/>
                    <a:pt x="126" y="95"/>
                  </a:cubicBezTo>
                  <a:cubicBezTo>
                    <a:pt x="126" y="98"/>
                    <a:pt x="124" y="95"/>
                    <a:pt x="124" y="96"/>
                  </a:cubicBezTo>
                  <a:cubicBezTo>
                    <a:pt x="123" y="97"/>
                    <a:pt x="128" y="99"/>
                    <a:pt x="128" y="100"/>
                  </a:cubicBezTo>
                  <a:cubicBezTo>
                    <a:pt x="128" y="101"/>
                    <a:pt x="119" y="95"/>
                    <a:pt x="118" y="95"/>
                  </a:cubicBezTo>
                  <a:cubicBezTo>
                    <a:pt x="118" y="95"/>
                    <a:pt x="118" y="96"/>
                    <a:pt x="118" y="96"/>
                  </a:cubicBezTo>
                  <a:cubicBezTo>
                    <a:pt x="118" y="97"/>
                    <a:pt x="116" y="93"/>
                    <a:pt x="115" y="93"/>
                  </a:cubicBezTo>
                  <a:cubicBezTo>
                    <a:pt x="115" y="93"/>
                    <a:pt x="116" y="95"/>
                    <a:pt x="116" y="95"/>
                  </a:cubicBezTo>
                  <a:cubicBezTo>
                    <a:pt x="115" y="96"/>
                    <a:pt x="113" y="92"/>
                    <a:pt x="112" y="91"/>
                  </a:cubicBezTo>
                  <a:cubicBezTo>
                    <a:pt x="111" y="90"/>
                    <a:pt x="111" y="92"/>
                    <a:pt x="110" y="93"/>
                  </a:cubicBezTo>
                  <a:cubicBezTo>
                    <a:pt x="110" y="94"/>
                    <a:pt x="108" y="90"/>
                    <a:pt x="108" y="90"/>
                  </a:cubicBezTo>
                  <a:cubicBezTo>
                    <a:pt x="108" y="90"/>
                    <a:pt x="105" y="90"/>
                    <a:pt x="105" y="90"/>
                  </a:cubicBezTo>
                  <a:cubicBezTo>
                    <a:pt x="105" y="91"/>
                    <a:pt x="106" y="92"/>
                    <a:pt x="107" y="92"/>
                  </a:cubicBezTo>
                  <a:cubicBezTo>
                    <a:pt x="108" y="93"/>
                    <a:pt x="108" y="93"/>
                    <a:pt x="109" y="94"/>
                  </a:cubicBezTo>
                  <a:cubicBezTo>
                    <a:pt x="110" y="95"/>
                    <a:pt x="112" y="96"/>
                    <a:pt x="114" y="97"/>
                  </a:cubicBezTo>
                  <a:cubicBezTo>
                    <a:pt x="116" y="99"/>
                    <a:pt x="117" y="100"/>
                    <a:pt x="118" y="102"/>
                  </a:cubicBezTo>
                  <a:cubicBezTo>
                    <a:pt x="120" y="105"/>
                    <a:pt x="120" y="105"/>
                    <a:pt x="117" y="104"/>
                  </a:cubicBezTo>
                  <a:cubicBezTo>
                    <a:pt x="113" y="102"/>
                    <a:pt x="106" y="103"/>
                    <a:pt x="103" y="99"/>
                  </a:cubicBezTo>
                  <a:cubicBezTo>
                    <a:pt x="102" y="97"/>
                    <a:pt x="99" y="99"/>
                    <a:pt x="97" y="97"/>
                  </a:cubicBezTo>
                  <a:cubicBezTo>
                    <a:pt x="96" y="96"/>
                    <a:pt x="90" y="94"/>
                    <a:pt x="90" y="93"/>
                  </a:cubicBezTo>
                  <a:cubicBezTo>
                    <a:pt x="90" y="92"/>
                    <a:pt x="93" y="93"/>
                    <a:pt x="93" y="92"/>
                  </a:cubicBezTo>
                  <a:cubicBezTo>
                    <a:pt x="94" y="91"/>
                    <a:pt x="91" y="90"/>
                    <a:pt x="91" y="90"/>
                  </a:cubicBezTo>
                  <a:cubicBezTo>
                    <a:pt x="88" y="89"/>
                    <a:pt x="86" y="87"/>
                    <a:pt x="84" y="86"/>
                  </a:cubicBezTo>
                  <a:cubicBezTo>
                    <a:pt x="83" y="85"/>
                    <a:pt x="84" y="84"/>
                    <a:pt x="82" y="84"/>
                  </a:cubicBezTo>
                  <a:cubicBezTo>
                    <a:pt x="82" y="83"/>
                    <a:pt x="77" y="83"/>
                    <a:pt x="77" y="83"/>
                  </a:cubicBezTo>
                  <a:cubicBezTo>
                    <a:pt x="77" y="84"/>
                    <a:pt x="78" y="82"/>
                    <a:pt x="77" y="8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5" name="Freeform 549">
              <a:extLst>
                <a:ext uri="{FF2B5EF4-FFF2-40B4-BE49-F238E27FC236}">
                  <a16:creationId xmlns:a16="http://schemas.microsoft.com/office/drawing/2014/main" id="{FECEE446-D286-2145-9FDB-284DFF31E5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6501" y="2903186"/>
              <a:ext cx="21170" cy="7059"/>
            </a:xfrm>
            <a:custGeom>
              <a:avLst/>
              <a:gdLst>
                <a:gd name="T0" fmla="*/ 5 w 6"/>
                <a:gd name="T1" fmla="*/ 1 h 2"/>
                <a:gd name="T2" fmla="*/ 1 w 6"/>
                <a:gd name="T3" fmla="*/ 0 h 2"/>
                <a:gd name="T4" fmla="*/ 5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5" y="1"/>
                  </a:moveTo>
                  <a:cubicBezTo>
                    <a:pt x="5" y="2"/>
                    <a:pt x="0" y="0"/>
                    <a:pt x="1" y="0"/>
                  </a:cubicBezTo>
                  <a:cubicBezTo>
                    <a:pt x="3" y="0"/>
                    <a:pt x="6" y="0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6" name="Freeform 550">
              <a:extLst>
                <a:ext uri="{FF2B5EF4-FFF2-40B4-BE49-F238E27FC236}">
                  <a16:creationId xmlns:a16="http://schemas.microsoft.com/office/drawing/2014/main" id="{D7D22641-EF3D-1147-BBE6-E098AB4F963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4165" y="2751421"/>
              <a:ext cx="28228" cy="7059"/>
            </a:xfrm>
            <a:custGeom>
              <a:avLst/>
              <a:gdLst>
                <a:gd name="T0" fmla="*/ 7 w 8"/>
                <a:gd name="T1" fmla="*/ 1 h 2"/>
                <a:gd name="T2" fmla="*/ 2 w 8"/>
                <a:gd name="T3" fmla="*/ 2 h 2"/>
                <a:gd name="T4" fmla="*/ 3 w 8"/>
                <a:gd name="T5" fmla="*/ 0 h 2"/>
                <a:gd name="T6" fmla="*/ 7 w 8"/>
                <a:gd name="T7" fmla="*/ 1 h 2"/>
                <a:gd name="T8" fmla="*/ 7 w 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">
                  <a:moveTo>
                    <a:pt x="7" y="1"/>
                  </a:moveTo>
                  <a:cubicBezTo>
                    <a:pt x="8" y="2"/>
                    <a:pt x="3" y="2"/>
                    <a:pt x="2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5" y="0"/>
                    <a:pt x="7" y="0"/>
                    <a:pt x="7" y="1"/>
                  </a:cubicBezTo>
                  <a:cubicBezTo>
                    <a:pt x="8" y="2"/>
                    <a:pt x="7" y="0"/>
                    <a:pt x="7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7" name="Freeform 551">
              <a:extLst>
                <a:ext uri="{FF2B5EF4-FFF2-40B4-BE49-F238E27FC236}">
                  <a16:creationId xmlns:a16="http://schemas.microsoft.com/office/drawing/2014/main" id="{D36FAD0A-C66C-574C-8A83-B4FBF941A9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2999" y="2744362"/>
              <a:ext cx="41166" cy="34117"/>
            </a:xfrm>
            <a:custGeom>
              <a:avLst/>
              <a:gdLst>
                <a:gd name="T0" fmla="*/ 10 w 12"/>
                <a:gd name="T1" fmla="*/ 7 h 10"/>
                <a:gd name="T2" fmla="*/ 3 w 12"/>
                <a:gd name="T3" fmla="*/ 9 h 10"/>
                <a:gd name="T4" fmla="*/ 2 w 12"/>
                <a:gd name="T5" fmla="*/ 2 h 10"/>
                <a:gd name="T6" fmla="*/ 9 w 12"/>
                <a:gd name="T7" fmla="*/ 0 h 10"/>
                <a:gd name="T8" fmla="*/ 10 w 12"/>
                <a:gd name="T9" fmla="*/ 7 h 10"/>
                <a:gd name="T10" fmla="*/ 10 w 12"/>
                <a:gd name="T11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">
                  <a:moveTo>
                    <a:pt x="10" y="7"/>
                  </a:moveTo>
                  <a:cubicBezTo>
                    <a:pt x="8" y="8"/>
                    <a:pt x="6" y="10"/>
                    <a:pt x="3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7" y="0"/>
                    <a:pt x="9" y="0"/>
                  </a:cubicBezTo>
                  <a:cubicBezTo>
                    <a:pt x="11" y="0"/>
                    <a:pt x="12" y="5"/>
                    <a:pt x="10" y="7"/>
                  </a:cubicBezTo>
                  <a:cubicBezTo>
                    <a:pt x="9" y="8"/>
                    <a:pt x="12" y="6"/>
                    <a:pt x="10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8" name="Freeform 552">
              <a:extLst>
                <a:ext uri="{FF2B5EF4-FFF2-40B4-BE49-F238E27FC236}">
                  <a16:creationId xmlns:a16="http://schemas.microsoft.com/office/drawing/2014/main" id="{613E02D7-F462-4F4E-9DEF-0ACBE30DCA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5361" y="2713773"/>
              <a:ext cx="23524" cy="12942"/>
            </a:xfrm>
            <a:custGeom>
              <a:avLst/>
              <a:gdLst>
                <a:gd name="T0" fmla="*/ 1 w 7"/>
                <a:gd name="T1" fmla="*/ 4 h 4"/>
                <a:gd name="T2" fmla="*/ 5 w 7"/>
                <a:gd name="T3" fmla="*/ 0 h 4"/>
                <a:gd name="T4" fmla="*/ 1 w 7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1" y="4"/>
                  </a:moveTo>
                  <a:cubicBezTo>
                    <a:pt x="0" y="4"/>
                    <a:pt x="4" y="0"/>
                    <a:pt x="5" y="0"/>
                  </a:cubicBezTo>
                  <a:cubicBezTo>
                    <a:pt x="7" y="1"/>
                    <a:pt x="3" y="4"/>
                    <a:pt x="1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59" name="Freeform 553">
              <a:extLst>
                <a:ext uri="{FF2B5EF4-FFF2-40B4-BE49-F238E27FC236}">
                  <a16:creationId xmlns:a16="http://schemas.microsoft.com/office/drawing/2014/main" id="{C200222C-F154-A343-BC2A-A725CCB4AF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9471" y="2710243"/>
              <a:ext cx="21170" cy="10588"/>
            </a:xfrm>
            <a:custGeom>
              <a:avLst/>
              <a:gdLst>
                <a:gd name="T0" fmla="*/ 2 w 6"/>
                <a:gd name="T1" fmla="*/ 3 h 3"/>
                <a:gd name="T2" fmla="*/ 2 w 6"/>
                <a:gd name="T3" fmla="*/ 1 h 3"/>
                <a:gd name="T4" fmla="*/ 2 w 6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2" y="3"/>
                  </a:moveTo>
                  <a:cubicBezTo>
                    <a:pt x="2" y="3"/>
                    <a:pt x="0" y="1"/>
                    <a:pt x="2" y="1"/>
                  </a:cubicBezTo>
                  <a:cubicBezTo>
                    <a:pt x="3" y="0"/>
                    <a:pt x="6" y="3"/>
                    <a:pt x="2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0" name="Freeform 554">
              <a:extLst>
                <a:ext uri="{FF2B5EF4-FFF2-40B4-BE49-F238E27FC236}">
                  <a16:creationId xmlns:a16="http://schemas.microsoft.com/office/drawing/2014/main" id="{C69373E6-DAC5-6243-B1AB-C7CB5A249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9476" y="2703185"/>
              <a:ext cx="16466" cy="7059"/>
            </a:xfrm>
            <a:custGeom>
              <a:avLst/>
              <a:gdLst>
                <a:gd name="T0" fmla="*/ 0 w 5"/>
                <a:gd name="T1" fmla="*/ 1 h 2"/>
                <a:gd name="T2" fmla="*/ 4 w 5"/>
                <a:gd name="T3" fmla="*/ 0 h 2"/>
                <a:gd name="T4" fmla="*/ 0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0" y="1"/>
                  </a:moveTo>
                  <a:cubicBezTo>
                    <a:pt x="2" y="2"/>
                    <a:pt x="5" y="1"/>
                    <a:pt x="4" y="0"/>
                  </a:cubicBezTo>
                  <a:cubicBezTo>
                    <a:pt x="2" y="0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1" name="Freeform 555">
              <a:extLst>
                <a:ext uri="{FF2B5EF4-FFF2-40B4-BE49-F238E27FC236}">
                  <a16:creationId xmlns:a16="http://schemas.microsoft.com/office/drawing/2014/main" id="{1B7C531C-A106-F949-8FBD-B3700E05E3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7134" y="2571420"/>
              <a:ext cx="90565" cy="38824"/>
            </a:xfrm>
            <a:custGeom>
              <a:avLst/>
              <a:gdLst>
                <a:gd name="T0" fmla="*/ 25 w 26"/>
                <a:gd name="T1" fmla="*/ 9 h 11"/>
                <a:gd name="T2" fmla="*/ 18 w 26"/>
                <a:gd name="T3" fmla="*/ 8 h 11"/>
                <a:gd name="T4" fmla="*/ 10 w 26"/>
                <a:gd name="T5" fmla="*/ 10 h 11"/>
                <a:gd name="T6" fmla="*/ 3 w 26"/>
                <a:gd name="T7" fmla="*/ 6 h 11"/>
                <a:gd name="T8" fmla="*/ 2 w 26"/>
                <a:gd name="T9" fmla="*/ 1 h 11"/>
                <a:gd name="T10" fmla="*/ 8 w 26"/>
                <a:gd name="T11" fmla="*/ 2 h 11"/>
                <a:gd name="T12" fmla="*/ 17 w 26"/>
                <a:gd name="T13" fmla="*/ 2 h 11"/>
                <a:gd name="T14" fmla="*/ 22 w 26"/>
                <a:gd name="T15" fmla="*/ 5 h 11"/>
                <a:gd name="T16" fmla="*/ 25 w 26"/>
                <a:gd name="T17" fmla="*/ 9 h 11"/>
                <a:gd name="T18" fmla="*/ 25 w 26"/>
                <a:gd name="T1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1">
                  <a:moveTo>
                    <a:pt x="25" y="9"/>
                  </a:moveTo>
                  <a:cubicBezTo>
                    <a:pt x="22" y="9"/>
                    <a:pt x="20" y="8"/>
                    <a:pt x="18" y="8"/>
                  </a:cubicBezTo>
                  <a:cubicBezTo>
                    <a:pt x="15" y="8"/>
                    <a:pt x="13" y="10"/>
                    <a:pt x="10" y="10"/>
                  </a:cubicBezTo>
                  <a:cubicBezTo>
                    <a:pt x="7" y="11"/>
                    <a:pt x="6" y="7"/>
                    <a:pt x="3" y="6"/>
                  </a:cubicBezTo>
                  <a:cubicBezTo>
                    <a:pt x="2" y="5"/>
                    <a:pt x="0" y="3"/>
                    <a:pt x="2" y="1"/>
                  </a:cubicBezTo>
                  <a:cubicBezTo>
                    <a:pt x="3" y="0"/>
                    <a:pt x="7" y="2"/>
                    <a:pt x="8" y="2"/>
                  </a:cubicBezTo>
                  <a:cubicBezTo>
                    <a:pt x="11" y="3"/>
                    <a:pt x="14" y="1"/>
                    <a:pt x="17" y="2"/>
                  </a:cubicBezTo>
                  <a:cubicBezTo>
                    <a:pt x="19" y="2"/>
                    <a:pt x="20" y="4"/>
                    <a:pt x="22" y="5"/>
                  </a:cubicBezTo>
                  <a:cubicBezTo>
                    <a:pt x="22" y="6"/>
                    <a:pt x="25" y="9"/>
                    <a:pt x="25" y="9"/>
                  </a:cubicBezTo>
                  <a:cubicBezTo>
                    <a:pt x="23" y="9"/>
                    <a:pt x="26" y="9"/>
                    <a:pt x="25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2" name="Freeform 556">
              <a:extLst>
                <a:ext uri="{FF2B5EF4-FFF2-40B4-BE49-F238E27FC236}">
                  <a16:creationId xmlns:a16="http://schemas.microsoft.com/office/drawing/2014/main" id="{9EE98F9A-E24C-3B41-A774-BA486CC58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3227" y="3197304"/>
              <a:ext cx="99974" cy="65883"/>
            </a:xfrm>
            <a:custGeom>
              <a:avLst/>
              <a:gdLst>
                <a:gd name="T0" fmla="*/ 27 w 29"/>
                <a:gd name="T1" fmla="*/ 16 h 19"/>
                <a:gd name="T2" fmla="*/ 24 w 29"/>
                <a:gd name="T3" fmla="*/ 12 h 19"/>
                <a:gd name="T4" fmla="*/ 19 w 29"/>
                <a:gd name="T5" fmla="*/ 10 h 19"/>
                <a:gd name="T6" fmla="*/ 14 w 29"/>
                <a:gd name="T7" fmla="*/ 3 h 19"/>
                <a:gd name="T8" fmla="*/ 8 w 29"/>
                <a:gd name="T9" fmla="*/ 2 h 19"/>
                <a:gd name="T10" fmla="*/ 2 w 29"/>
                <a:gd name="T11" fmla="*/ 0 h 19"/>
                <a:gd name="T12" fmla="*/ 3 w 29"/>
                <a:gd name="T13" fmla="*/ 2 h 19"/>
                <a:gd name="T14" fmla="*/ 5 w 29"/>
                <a:gd name="T15" fmla="*/ 3 h 19"/>
                <a:gd name="T16" fmla="*/ 6 w 29"/>
                <a:gd name="T17" fmla="*/ 4 h 19"/>
                <a:gd name="T18" fmla="*/ 4 w 29"/>
                <a:gd name="T19" fmla="*/ 2 h 19"/>
                <a:gd name="T20" fmla="*/ 4 w 29"/>
                <a:gd name="T21" fmla="*/ 4 h 19"/>
                <a:gd name="T22" fmla="*/ 7 w 29"/>
                <a:gd name="T23" fmla="*/ 6 h 19"/>
                <a:gd name="T24" fmla="*/ 12 w 29"/>
                <a:gd name="T25" fmla="*/ 9 h 19"/>
                <a:gd name="T26" fmla="*/ 10 w 29"/>
                <a:gd name="T27" fmla="*/ 10 h 19"/>
                <a:gd name="T28" fmla="*/ 14 w 29"/>
                <a:gd name="T29" fmla="*/ 10 h 19"/>
                <a:gd name="T30" fmla="*/ 14 w 29"/>
                <a:gd name="T31" fmla="*/ 12 h 19"/>
                <a:gd name="T32" fmla="*/ 19 w 29"/>
                <a:gd name="T33" fmla="*/ 12 h 19"/>
                <a:gd name="T34" fmla="*/ 27 w 29"/>
                <a:gd name="T35" fmla="*/ 16 h 19"/>
                <a:gd name="T36" fmla="*/ 27 w 29"/>
                <a:gd name="T37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19">
                  <a:moveTo>
                    <a:pt x="27" y="16"/>
                  </a:moveTo>
                  <a:cubicBezTo>
                    <a:pt x="26" y="15"/>
                    <a:pt x="25" y="13"/>
                    <a:pt x="24" y="12"/>
                  </a:cubicBezTo>
                  <a:cubicBezTo>
                    <a:pt x="23" y="10"/>
                    <a:pt x="21" y="10"/>
                    <a:pt x="19" y="10"/>
                  </a:cubicBezTo>
                  <a:cubicBezTo>
                    <a:pt x="17" y="8"/>
                    <a:pt x="17" y="4"/>
                    <a:pt x="14" y="3"/>
                  </a:cubicBezTo>
                  <a:cubicBezTo>
                    <a:pt x="13" y="3"/>
                    <a:pt x="10" y="3"/>
                    <a:pt x="8" y="2"/>
                  </a:cubicBezTo>
                  <a:cubicBezTo>
                    <a:pt x="7" y="1"/>
                    <a:pt x="5" y="0"/>
                    <a:pt x="2" y="0"/>
                  </a:cubicBezTo>
                  <a:cubicBezTo>
                    <a:pt x="0" y="0"/>
                    <a:pt x="1" y="2"/>
                    <a:pt x="3" y="2"/>
                  </a:cubicBezTo>
                  <a:cubicBezTo>
                    <a:pt x="4" y="2"/>
                    <a:pt x="4" y="2"/>
                    <a:pt x="5" y="3"/>
                  </a:cubicBezTo>
                  <a:cubicBezTo>
                    <a:pt x="5" y="3"/>
                    <a:pt x="6" y="4"/>
                    <a:pt x="6" y="4"/>
                  </a:cubicBezTo>
                  <a:cubicBezTo>
                    <a:pt x="5" y="4"/>
                    <a:pt x="4" y="3"/>
                    <a:pt x="4" y="2"/>
                  </a:cubicBezTo>
                  <a:cubicBezTo>
                    <a:pt x="4" y="2"/>
                    <a:pt x="4" y="4"/>
                    <a:pt x="4" y="4"/>
                  </a:cubicBezTo>
                  <a:cubicBezTo>
                    <a:pt x="4" y="6"/>
                    <a:pt x="6" y="6"/>
                    <a:pt x="7" y="6"/>
                  </a:cubicBezTo>
                  <a:cubicBezTo>
                    <a:pt x="7" y="6"/>
                    <a:pt x="12" y="9"/>
                    <a:pt x="12" y="9"/>
                  </a:cubicBezTo>
                  <a:cubicBezTo>
                    <a:pt x="12" y="9"/>
                    <a:pt x="11" y="9"/>
                    <a:pt x="10" y="10"/>
                  </a:cubicBezTo>
                  <a:cubicBezTo>
                    <a:pt x="10" y="10"/>
                    <a:pt x="14" y="10"/>
                    <a:pt x="14" y="10"/>
                  </a:cubicBezTo>
                  <a:cubicBezTo>
                    <a:pt x="16" y="11"/>
                    <a:pt x="14" y="12"/>
                    <a:pt x="14" y="12"/>
                  </a:cubicBezTo>
                  <a:cubicBezTo>
                    <a:pt x="15" y="13"/>
                    <a:pt x="18" y="12"/>
                    <a:pt x="19" y="12"/>
                  </a:cubicBezTo>
                  <a:cubicBezTo>
                    <a:pt x="14" y="13"/>
                    <a:pt x="29" y="19"/>
                    <a:pt x="27" y="16"/>
                  </a:cubicBezTo>
                  <a:cubicBezTo>
                    <a:pt x="26" y="15"/>
                    <a:pt x="28" y="18"/>
                    <a:pt x="27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3" name="Freeform 557">
              <a:extLst>
                <a:ext uri="{FF2B5EF4-FFF2-40B4-BE49-F238E27FC236}">
                  <a16:creationId xmlns:a16="http://schemas.microsoft.com/office/drawing/2014/main" id="{D546B113-C384-8147-83D4-DD5A50EE86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4424" y="3120833"/>
              <a:ext cx="44694" cy="48236"/>
            </a:xfrm>
            <a:custGeom>
              <a:avLst/>
              <a:gdLst>
                <a:gd name="T0" fmla="*/ 11 w 13"/>
                <a:gd name="T1" fmla="*/ 14 h 14"/>
                <a:gd name="T2" fmla="*/ 11 w 13"/>
                <a:gd name="T3" fmla="*/ 14 h 14"/>
                <a:gd name="T4" fmla="*/ 8 w 13"/>
                <a:gd name="T5" fmla="*/ 11 h 14"/>
                <a:gd name="T6" fmla="*/ 7 w 13"/>
                <a:gd name="T7" fmla="*/ 7 h 14"/>
                <a:gd name="T8" fmla="*/ 6 w 13"/>
                <a:gd name="T9" fmla="*/ 5 h 14"/>
                <a:gd name="T10" fmla="*/ 7 w 13"/>
                <a:gd name="T11" fmla="*/ 2 h 14"/>
                <a:gd name="T12" fmla="*/ 4 w 13"/>
                <a:gd name="T13" fmla="*/ 4 h 14"/>
                <a:gd name="T14" fmla="*/ 6 w 13"/>
                <a:gd name="T15" fmla="*/ 1 h 14"/>
                <a:gd name="T16" fmla="*/ 1 w 13"/>
                <a:gd name="T17" fmla="*/ 0 h 14"/>
                <a:gd name="T18" fmla="*/ 3 w 13"/>
                <a:gd name="T19" fmla="*/ 6 h 14"/>
                <a:gd name="T20" fmla="*/ 11 w 13"/>
                <a:gd name="T21" fmla="*/ 14 h 14"/>
                <a:gd name="T22" fmla="*/ 11 w 13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14">
                  <a:moveTo>
                    <a:pt x="11" y="14"/>
                  </a:move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9" y="11"/>
                    <a:pt x="8" y="11"/>
                  </a:cubicBezTo>
                  <a:cubicBezTo>
                    <a:pt x="7" y="9"/>
                    <a:pt x="8" y="8"/>
                    <a:pt x="7" y="7"/>
                  </a:cubicBezTo>
                  <a:cubicBezTo>
                    <a:pt x="6" y="6"/>
                    <a:pt x="6" y="6"/>
                    <a:pt x="6" y="5"/>
                  </a:cubicBezTo>
                  <a:cubicBezTo>
                    <a:pt x="5" y="3"/>
                    <a:pt x="6" y="3"/>
                    <a:pt x="7" y="2"/>
                  </a:cubicBezTo>
                  <a:cubicBezTo>
                    <a:pt x="9" y="0"/>
                    <a:pt x="3" y="3"/>
                    <a:pt x="4" y="4"/>
                  </a:cubicBezTo>
                  <a:cubicBezTo>
                    <a:pt x="3" y="3"/>
                    <a:pt x="6" y="1"/>
                    <a:pt x="6" y="1"/>
                  </a:cubicBezTo>
                  <a:cubicBezTo>
                    <a:pt x="5" y="0"/>
                    <a:pt x="1" y="0"/>
                    <a:pt x="1" y="0"/>
                  </a:cubicBezTo>
                  <a:cubicBezTo>
                    <a:pt x="0" y="1"/>
                    <a:pt x="2" y="5"/>
                    <a:pt x="3" y="6"/>
                  </a:cubicBezTo>
                  <a:cubicBezTo>
                    <a:pt x="5" y="8"/>
                    <a:pt x="8" y="13"/>
                    <a:pt x="11" y="14"/>
                  </a:cubicBezTo>
                  <a:cubicBezTo>
                    <a:pt x="13" y="14"/>
                    <a:pt x="8" y="13"/>
                    <a:pt x="11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4" name="Freeform 558">
              <a:extLst>
                <a:ext uri="{FF2B5EF4-FFF2-40B4-BE49-F238E27FC236}">
                  <a16:creationId xmlns:a16="http://schemas.microsoft.com/office/drawing/2014/main" id="{F7B8694C-740A-154D-AF7D-82F1FDA36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7953" y="3065538"/>
              <a:ext cx="14114" cy="14118"/>
            </a:xfrm>
            <a:custGeom>
              <a:avLst/>
              <a:gdLst>
                <a:gd name="T0" fmla="*/ 3 w 4"/>
                <a:gd name="T1" fmla="*/ 3 h 4"/>
                <a:gd name="T2" fmla="*/ 2 w 4"/>
                <a:gd name="T3" fmla="*/ 1 h 4"/>
                <a:gd name="T4" fmla="*/ 3 w 4"/>
                <a:gd name="T5" fmla="*/ 3 h 4"/>
                <a:gd name="T6" fmla="*/ 3 w 4"/>
                <a:gd name="T7" fmla="*/ 3 h 4"/>
                <a:gd name="T8" fmla="*/ 3 w 4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3" y="3"/>
                  </a:moveTo>
                  <a:cubicBezTo>
                    <a:pt x="2" y="2"/>
                    <a:pt x="0" y="2"/>
                    <a:pt x="2" y="1"/>
                  </a:cubicBezTo>
                  <a:cubicBezTo>
                    <a:pt x="3" y="0"/>
                    <a:pt x="4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2"/>
                    <a:pt x="4" y="4"/>
                    <a:pt x="3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5" name="Freeform 559">
              <a:extLst>
                <a:ext uri="{FF2B5EF4-FFF2-40B4-BE49-F238E27FC236}">
                  <a16:creationId xmlns:a16="http://schemas.microsoft.com/office/drawing/2014/main" id="{EE257369-A880-FA42-B0A1-5C260E175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0310" y="3049069"/>
              <a:ext cx="21170" cy="20000"/>
            </a:xfrm>
            <a:custGeom>
              <a:avLst/>
              <a:gdLst>
                <a:gd name="T0" fmla="*/ 5 w 6"/>
                <a:gd name="T1" fmla="*/ 2 h 6"/>
                <a:gd name="T2" fmla="*/ 0 w 6"/>
                <a:gd name="T3" fmla="*/ 1 h 6"/>
                <a:gd name="T4" fmla="*/ 1 w 6"/>
                <a:gd name="T5" fmla="*/ 3 h 6"/>
                <a:gd name="T6" fmla="*/ 1 w 6"/>
                <a:gd name="T7" fmla="*/ 6 h 6"/>
                <a:gd name="T8" fmla="*/ 5 w 6"/>
                <a:gd name="T9" fmla="*/ 5 h 6"/>
                <a:gd name="T10" fmla="*/ 3 w 6"/>
                <a:gd name="T11" fmla="*/ 3 h 6"/>
                <a:gd name="T12" fmla="*/ 5 w 6"/>
                <a:gd name="T13" fmla="*/ 2 h 6"/>
                <a:gd name="T14" fmla="*/ 5 w 6"/>
                <a:gd name="T15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6">
                  <a:moveTo>
                    <a:pt x="5" y="2"/>
                  </a:moveTo>
                  <a:cubicBezTo>
                    <a:pt x="4" y="2"/>
                    <a:pt x="1" y="0"/>
                    <a:pt x="0" y="1"/>
                  </a:cubicBezTo>
                  <a:cubicBezTo>
                    <a:pt x="1" y="0"/>
                    <a:pt x="2" y="4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1" y="5"/>
                    <a:pt x="5" y="4"/>
                    <a:pt x="5" y="5"/>
                  </a:cubicBezTo>
                  <a:cubicBezTo>
                    <a:pt x="5" y="4"/>
                    <a:pt x="4" y="4"/>
                    <a:pt x="3" y="3"/>
                  </a:cubicBezTo>
                  <a:cubicBezTo>
                    <a:pt x="4" y="4"/>
                    <a:pt x="6" y="2"/>
                    <a:pt x="5" y="2"/>
                  </a:cubicBezTo>
                  <a:cubicBezTo>
                    <a:pt x="4" y="2"/>
                    <a:pt x="6" y="2"/>
                    <a:pt x="5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6" name="Freeform 560">
              <a:extLst>
                <a:ext uri="{FF2B5EF4-FFF2-40B4-BE49-F238E27FC236}">
                  <a16:creationId xmlns:a16="http://schemas.microsoft.com/office/drawing/2014/main" id="{2128E8F9-687F-254F-8B4D-8CAE389CE4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0901" y="3054950"/>
              <a:ext cx="12938" cy="21176"/>
            </a:xfrm>
            <a:custGeom>
              <a:avLst/>
              <a:gdLst>
                <a:gd name="T0" fmla="*/ 2 w 4"/>
                <a:gd name="T1" fmla="*/ 0 h 6"/>
                <a:gd name="T2" fmla="*/ 2 w 4"/>
                <a:gd name="T3" fmla="*/ 2 h 6"/>
                <a:gd name="T4" fmla="*/ 2 w 4"/>
                <a:gd name="T5" fmla="*/ 5 h 6"/>
                <a:gd name="T6" fmla="*/ 3 w 4"/>
                <a:gd name="T7" fmla="*/ 3 h 6"/>
                <a:gd name="T8" fmla="*/ 2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2" y="0"/>
                  </a:moveTo>
                  <a:cubicBezTo>
                    <a:pt x="0" y="0"/>
                    <a:pt x="2" y="1"/>
                    <a:pt x="2" y="2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3" y="6"/>
                    <a:pt x="3" y="3"/>
                    <a:pt x="3" y="3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7" name="Freeform 561">
              <a:extLst>
                <a:ext uri="{FF2B5EF4-FFF2-40B4-BE49-F238E27FC236}">
                  <a16:creationId xmlns:a16="http://schemas.microsoft.com/office/drawing/2014/main" id="{9E3C8633-7CEB-D745-853F-BCC638D32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9729" y="3034950"/>
              <a:ext cx="17642" cy="37647"/>
            </a:xfrm>
            <a:custGeom>
              <a:avLst/>
              <a:gdLst>
                <a:gd name="T0" fmla="*/ 4 w 5"/>
                <a:gd name="T1" fmla="*/ 10 h 11"/>
                <a:gd name="T2" fmla="*/ 2 w 5"/>
                <a:gd name="T3" fmla="*/ 6 h 11"/>
                <a:gd name="T4" fmla="*/ 1 w 5"/>
                <a:gd name="T5" fmla="*/ 3 h 11"/>
                <a:gd name="T6" fmla="*/ 5 w 5"/>
                <a:gd name="T7" fmla="*/ 5 h 11"/>
                <a:gd name="T8" fmla="*/ 4 w 5"/>
                <a:gd name="T9" fmla="*/ 10 h 11"/>
                <a:gd name="T10" fmla="*/ 4 w 5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1">
                  <a:moveTo>
                    <a:pt x="4" y="10"/>
                  </a:moveTo>
                  <a:cubicBezTo>
                    <a:pt x="4" y="9"/>
                    <a:pt x="2" y="6"/>
                    <a:pt x="2" y="6"/>
                  </a:cubicBezTo>
                  <a:cubicBezTo>
                    <a:pt x="4" y="4"/>
                    <a:pt x="0" y="4"/>
                    <a:pt x="1" y="3"/>
                  </a:cubicBezTo>
                  <a:cubicBezTo>
                    <a:pt x="2" y="0"/>
                    <a:pt x="5" y="5"/>
                    <a:pt x="5" y="5"/>
                  </a:cubicBezTo>
                  <a:cubicBezTo>
                    <a:pt x="5" y="6"/>
                    <a:pt x="5" y="11"/>
                    <a:pt x="4" y="10"/>
                  </a:cubicBezTo>
                  <a:cubicBezTo>
                    <a:pt x="4" y="9"/>
                    <a:pt x="5" y="11"/>
                    <a:pt x="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8" name="Freeform 562">
              <a:extLst>
                <a:ext uri="{FF2B5EF4-FFF2-40B4-BE49-F238E27FC236}">
                  <a16:creationId xmlns:a16="http://schemas.microsoft.com/office/drawing/2014/main" id="{7A8E3088-298C-1646-8C56-C35F87F072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5615" y="3020832"/>
              <a:ext cx="24699" cy="24706"/>
            </a:xfrm>
            <a:custGeom>
              <a:avLst/>
              <a:gdLst>
                <a:gd name="T0" fmla="*/ 4 w 7"/>
                <a:gd name="T1" fmla="*/ 6 h 7"/>
                <a:gd name="T2" fmla="*/ 2 w 7"/>
                <a:gd name="T3" fmla="*/ 3 h 7"/>
                <a:gd name="T4" fmla="*/ 0 w 7"/>
                <a:gd name="T5" fmla="*/ 2 h 7"/>
                <a:gd name="T6" fmla="*/ 5 w 7"/>
                <a:gd name="T7" fmla="*/ 1 h 7"/>
                <a:gd name="T8" fmla="*/ 4 w 7"/>
                <a:gd name="T9" fmla="*/ 3 h 7"/>
                <a:gd name="T10" fmla="*/ 7 w 7"/>
                <a:gd name="T11" fmla="*/ 4 h 7"/>
                <a:gd name="T12" fmla="*/ 5 w 7"/>
                <a:gd name="T13" fmla="*/ 5 h 7"/>
                <a:gd name="T14" fmla="*/ 4 w 7"/>
                <a:gd name="T15" fmla="*/ 6 h 7"/>
                <a:gd name="T16" fmla="*/ 4 w 7"/>
                <a:gd name="T1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4" y="6"/>
                  </a:moveTo>
                  <a:cubicBezTo>
                    <a:pt x="2" y="4"/>
                    <a:pt x="1" y="4"/>
                    <a:pt x="2" y="3"/>
                  </a:cubicBezTo>
                  <a:cubicBezTo>
                    <a:pt x="2" y="2"/>
                    <a:pt x="0" y="2"/>
                    <a:pt x="0" y="2"/>
                  </a:cubicBezTo>
                  <a:cubicBezTo>
                    <a:pt x="0" y="1"/>
                    <a:pt x="4" y="0"/>
                    <a:pt x="5" y="1"/>
                  </a:cubicBezTo>
                  <a:cubicBezTo>
                    <a:pt x="5" y="1"/>
                    <a:pt x="3" y="2"/>
                    <a:pt x="4" y="3"/>
                  </a:cubicBezTo>
                  <a:cubicBezTo>
                    <a:pt x="5" y="3"/>
                    <a:pt x="7" y="4"/>
                    <a:pt x="7" y="4"/>
                  </a:cubicBezTo>
                  <a:cubicBezTo>
                    <a:pt x="7" y="5"/>
                    <a:pt x="5" y="5"/>
                    <a:pt x="5" y="5"/>
                  </a:cubicBezTo>
                  <a:cubicBezTo>
                    <a:pt x="4" y="5"/>
                    <a:pt x="5" y="7"/>
                    <a:pt x="4" y="6"/>
                  </a:cubicBezTo>
                  <a:cubicBezTo>
                    <a:pt x="2" y="5"/>
                    <a:pt x="4" y="6"/>
                    <a:pt x="4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69" name="Freeform 563">
              <a:extLst>
                <a:ext uri="{FF2B5EF4-FFF2-40B4-BE49-F238E27FC236}">
                  <a16:creationId xmlns:a16="http://schemas.microsoft.com/office/drawing/2014/main" id="{E7F49F24-2969-7C48-9420-D10BAB1599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315" y="3020832"/>
              <a:ext cx="23524" cy="31765"/>
            </a:xfrm>
            <a:custGeom>
              <a:avLst/>
              <a:gdLst>
                <a:gd name="T0" fmla="*/ 3 w 7"/>
                <a:gd name="T1" fmla="*/ 8 h 9"/>
                <a:gd name="T2" fmla="*/ 4 w 7"/>
                <a:gd name="T3" fmla="*/ 6 h 9"/>
                <a:gd name="T4" fmla="*/ 2 w 7"/>
                <a:gd name="T5" fmla="*/ 4 h 9"/>
                <a:gd name="T6" fmla="*/ 3 w 7"/>
                <a:gd name="T7" fmla="*/ 1 h 9"/>
                <a:gd name="T8" fmla="*/ 6 w 7"/>
                <a:gd name="T9" fmla="*/ 5 h 9"/>
                <a:gd name="T10" fmla="*/ 3 w 7"/>
                <a:gd name="T11" fmla="*/ 8 h 9"/>
                <a:gd name="T12" fmla="*/ 3 w 7"/>
                <a:gd name="T13" fmla="*/ 8 h 9"/>
                <a:gd name="T14" fmla="*/ 3 w 7"/>
                <a:gd name="T15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9">
                  <a:moveTo>
                    <a:pt x="3" y="8"/>
                  </a:moveTo>
                  <a:cubicBezTo>
                    <a:pt x="4" y="7"/>
                    <a:pt x="5" y="7"/>
                    <a:pt x="4" y="6"/>
                  </a:cubicBezTo>
                  <a:cubicBezTo>
                    <a:pt x="4" y="5"/>
                    <a:pt x="2" y="5"/>
                    <a:pt x="2" y="4"/>
                  </a:cubicBezTo>
                  <a:cubicBezTo>
                    <a:pt x="3" y="3"/>
                    <a:pt x="0" y="0"/>
                    <a:pt x="3" y="1"/>
                  </a:cubicBezTo>
                  <a:cubicBezTo>
                    <a:pt x="6" y="2"/>
                    <a:pt x="6" y="3"/>
                    <a:pt x="6" y="5"/>
                  </a:cubicBezTo>
                  <a:cubicBezTo>
                    <a:pt x="7" y="7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7"/>
                    <a:pt x="2" y="9"/>
                    <a:pt x="3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0" name="Freeform 564">
              <a:extLst>
                <a:ext uri="{FF2B5EF4-FFF2-40B4-BE49-F238E27FC236}">
                  <a16:creationId xmlns:a16="http://schemas.microsoft.com/office/drawing/2014/main" id="{AF8AB380-DC79-2C46-9B85-96A4B154E3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3258" y="3027891"/>
              <a:ext cx="10585" cy="3529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0 h 1"/>
                <a:gd name="T4" fmla="*/ 3 w 3"/>
                <a:gd name="T5" fmla="*/ 0 h 1"/>
                <a:gd name="T6" fmla="*/ 2 w 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cubicBezTo>
                    <a:pt x="1" y="1"/>
                    <a:pt x="0" y="1"/>
                    <a:pt x="0" y="0"/>
                  </a:cubicBezTo>
                  <a:cubicBezTo>
                    <a:pt x="0" y="0"/>
                    <a:pt x="2" y="0"/>
                    <a:pt x="3" y="0"/>
                  </a:cubicBezTo>
                  <a:cubicBezTo>
                    <a:pt x="3" y="0"/>
                    <a:pt x="2" y="1"/>
                    <a:pt x="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1" name="Freeform 565">
              <a:extLst>
                <a:ext uri="{FF2B5EF4-FFF2-40B4-BE49-F238E27FC236}">
                  <a16:creationId xmlns:a16="http://schemas.microsoft.com/office/drawing/2014/main" id="{F7AD5ECF-55AD-104E-BADD-A162A8DFB09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580" y="3031421"/>
              <a:ext cx="45870" cy="23529"/>
            </a:xfrm>
            <a:custGeom>
              <a:avLst/>
              <a:gdLst>
                <a:gd name="T0" fmla="*/ 10 w 13"/>
                <a:gd name="T1" fmla="*/ 1 h 7"/>
                <a:gd name="T2" fmla="*/ 7 w 13"/>
                <a:gd name="T3" fmla="*/ 1 h 7"/>
                <a:gd name="T4" fmla="*/ 5 w 13"/>
                <a:gd name="T5" fmla="*/ 1 h 7"/>
                <a:gd name="T6" fmla="*/ 5 w 13"/>
                <a:gd name="T7" fmla="*/ 4 h 7"/>
                <a:gd name="T8" fmla="*/ 1 w 13"/>
                <a:gd name="T9" fmla="*/ 3 h 7"/>
                <a:gd name="T10" fmla="*/ 1 w 13"/>
                <a:gd name="T11" fmla="*/ 6 h 7"/>
                <a:gd name="T12" fmla="*/ 11 w 13"/>
                <a:gd name="T13" fmla="*/ 4 h 7"/>
                <a:gd name="T14" fmla="*/ 9 w 13"/>
                <a:gd name="T15" fmla="*/ 3 h 7"/>
                <a:gd name="T16" fmla="*/ 12 w 13"/>
                <a:gd name="T17" fmla="*/ 3 h 7"/>
                <a:gd name="T18" fmla="*/ 10 w 13"/>
                <a:gd name="T19" fmla="*/ 1 h 7"/>
                <a:gd name="T20" fmla="*/ 10 w 13"/>
                <a:gd name="T2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7">
                  <a:moveTo>
                    <a:pt x="10" y="1"/>
                  </a:moveTo>
                  <a:cubicBezTo>
                    <a:pt x="9" y="1"/>
                    <a:pt x="8" y="1"/>
                    <a:pt x="7" y="1"/>
                  </a:cubicBezTo>
                  <a:cubicBezTo>
                    <a:pt x="6" y="1"/>
                    <a:pt x="6" y="1"/>
                    <a:pt x="5" y="1"/>
                  </a:cubicBezTo>
                  <a:cubicBezTo>
                    <a:pt x="3" y="2"/>
                    <a:pt x="4" y="4"/>
                    <a:pt x="5" y="4"/>
                  </a:cubicBezTo>
                  <a:cubicBezTo>
                    <a:pt x="4" y="4"/>
                    <a:pt x="2" y="1"/>
                    <a:pt x="1" y="3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2" y="7"/>
                    <a:pt x="10" y="5"/>
                    <a:pt x="11" y="4"/>
                  </a:cubicBezTo>
                  <a:cubicBezTo>
                    <a:pt x="11" y="4"/>
                    <a:pt x="10" y="3"/>
                    <a:pt x="9" y="3"/>
                  </a:cubicBezTo>
                  <a:cubicBezTo>
                    <a:pt x="10" y="3"/>
                    <a:pt x="12" y="3"/>
                    <a:pt x="12" y="3"/>
                  </a:cubicBezTo>
                  <a:cubicBezTo>
                    <a:pt x="13" y="2"/>
                    <a:pt x="11" y="0"/>
                    <a:pt x="10" y="1"/>
                  </a:cubicBezTo>
                  <a:cubicBezTo>
                    <a:pt x="9" y="1"/>
                    <a:pt x="11" y="0"/>
                    <a:pt x="1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2" name="Freeform 566">
              <a:extLst>
                <a:ext uri="{FF2B5EF4-FFF2-40B4-BE49-F238E27FC236}">
                  <a16:creationId xmlns:a16="http://schemas.microsoft.com/office/drawing/2014/main" id="{986A8DBD-8498-5C46-AD4C-1200937CCD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222" y="3010244"/>
              <a:ext cx="28228" cy="24706"/>
            </a:xfrm>
            <a:custGeom>
              <a:avLst/>
              <a:gdLst>
                <a:gd name="T0" fmla="*/ 2 w 8"/>
                <a:gd name="T1" fmla="*/ 6 h 7"/>
                <a:gd name="T2" fmla="*/ 5 w 8"/>
                <a:gd name="T3" fmla="*/ 4 h 7"/>
                <a:gd name="T4" fmla="*/ 8 w 8"/>
                <a:gd name="T5" fmla="*/ 4 h 7"/>
                <a:gd name="T6" fmla="*/ 5 w 8"/>
                <a:gd name="T7" fmla="*/ 2 h 7"/>
                <a:gd name="T8" fmla="*/ 2 w 8"/>
                <a:gd name="T9" fmla="*/ 6 h 7"/>
                <a:gd name="T10" fmla="*/ 2 w 8"/>
                <a:gd name="T11" fmla="*/ 6 h 7"/>
                <a:gd name="T12" fmla="*/ 2 w 8"/>
                <a:gd name="T13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2" y="6"/>
                  </a:moveTo>
                  <a:cubicBezTo>
                    <a:pt x="3" y="5"/>
                    <a:pt x="4" y="5"/>
                    <a:pt x="5" y="4"/>
                  </a:cubicBezTo>
                  <a:cubicBezTo>
                    <a:pt x="6" y="4"/>
                    <a:pt x="8" y="4"/>
                    <a:pt x="8" y="4"/>
                  </a:cubicBezTo>
                  <a:cubicBezTo>
                    <a:pt x="8" y="4"/>
                    <a:pt x="7" y="0"/>
                    <a:pt x="5" y="2"/>
                  </a:cubicBezTo>
                  <a:cubicBezTo>
                    <a:pt x="5" y="2"/>
                    <a:pt x="1" y="5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5"/>
                    <a:pt x="0" y="7"/>
                    <a:pt x="2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3" name="Freeform 567">
              <a:extLst>
                <a:ext uri="{FF2B5EF4-FFF2-40B4-BE49-F238E27FC236}">
                  <a16:creationId xmlns:a16="http://schemas.microsoft.com/office/drawing/2014/main" id="{FB9BC60F-9FD5-B04C-B6BB-04708A68F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02" y="3104361"/>
              <a:ext cx="34109" cy="12942"/>
            </a:xfrm>
            <a:custGeom>
              <a:avLst/>
              <a:gdLst>
                <a:gd name="T0" fmla="*/ 9 w 10"/>
                <a:gd name="T1" fmla="*/ 2 h 4"/>
                <a:gd name="T2" fmla="*/ 9 w 10"/>
                <a:gd name="T3" fmla="*/ 1 h 4"/>
                <a:gd name="T4" fmla="*/ 6 w 10"/>
                <a:gd name="T5" fmla="*/ 0 h 4"/>
                <a:gd name="T6" fmla="*/ 2 w 10"/>
                <a:gd name="T7" fmla="*/ 2 h 4"/>
                <a:gd name="T8" fmla="*/ 3 w 10"/>
                <a:gd name="T9" fmla="*/ 4 h 4"/>
                <a:gd name="T10" fmla="*/ 9 w 10"/>
                <a:gd name="T11" fmla="*/ 2 h 4"/>
                <a:gd name="T12" fmla="*/ 9 w 10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9" y="2"/>
                  </a:moveTo>
                  <a:cubicBezTo>
                    <a:pt x="10" y="2"/>
                    <a:pt x="8" y="1"/>
                    <a:pt x="9" y="1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5" y="1"/>
                    <a:pt x="3" y="1"/>
                    <a:pt x="2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5" y="4"/>
                    <a:pt x="7" y="1"/>
                    <a:pt x="9" y="2"/>
                  </a:cubicBezTo>
                  <a:cubicBezTo>
                    <a:pt x="10" y="2"/>
                    <a:pt x="7" y="1"/>
                    <a:pt x="9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4" name="Freeform 568">
              <a:extLst>
                <a:ext uri="{FF2B5EF4-FFF2-40B4-BE49-F238E27FC236}">
                  <a16:creationId xmlns:a16="http://schemas.microsoft.com/office/drawing/2014/main" id="{5BD825E1-64BB-0F44-95D2-26F601A861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636" y="3124362"/>
              <a:ext cx="19994" cy="17648"/>
            </a:xfrm>
            <a:custGeom>
              <a:avLst/>
              <a:gdLst>
                <a:gd name="T0" fmla="*/ 6 w 6"/>
                <a:gd name="T1" fmla="*/ 2 h 5"/>
                <a:gd name="T2" fmla="*/ 3 w 6"/>
                <a:gd name="T3" fmla="*/ 2 h 5"/>
                <a:gd name="T4" fmla="*/ 3 w 6"/>
                <a:gd name="T5" fmla="*/ 4 h 5"/>
                <a:gd name="T6" fmla="*/ 0 w 6"/>
                <a:gd name="T7" fmla="*/ 5 h 5"/>
                <a:gd name="T8" fmla="*/ 6 w 6"/>
                <a:gd name="T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6" y="2"/>
                  </a:moveTo>
                  <a:cubicBezTo>
                    <a:pt x="6" y="0"/>
                    <a:pt x="4" y="1"/>
                    <a:pt x="3" y="2"/>
                  </a:cubicBezTo>
                  <a:cubicBezTo>
                    <a:pt x="3" y="2"/>
                    <a:pt x="3" y="3"/>
                    <a:pt x="3" y="4"/>
                  </a:cubicBezTo>
                  <a:cubicBezTo>
                    <a:pt x="2" y="4"/>
                    <a:pt x="0" y="5"/>
                    <a:pt x="0" y="5"/>
                  </a:cubicBezTo>
                  <a:cubicBezTo>
                    <a:pt x="0" y="5"/>
                    <a:pt x="6" y="5"/>
                    <a:pt x="6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5" name="Freeform 569">
              <a:extLst>
                <a:ext uri="{FF2B5EF4-FFF2-40B4-BE49-F238E27FC236}">
                  <a16:creationId xmlns:a16="http://schemas.microsoft.com/office/drawing/2014/main" id="{EC233AFE-EDE3-6C47-8EC9-E1DCFB81B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4273" y="2696125"/>
              <a:ext cx="71746" cy="44706"/>
            </a:xfrm>
            <a:custGeom>
              <a:avLst/>
              <a:gdLst>
                <a:gd name="T0" fmla="*/ 19 w 21"/>
                <a:gd name="T1" fmla="*/ 9 h 13"/>
                <a:gd name="T2" fmla="*/ 18 w 21"/>
                <a:gd name="T3" fmla="*/ 7 h 13"/>
                <a:gd name="T4" fmla="*/ 14 w 21"/>
                <a:gd name="T5" fmla="*/ 4 h 13"/>
                <a:gd name="T6" fmla="*/ 8 w 21"/>
                <a:gd name="T7" fmla="*/ 1 h 13"/>
                <a:gd name="T8" fmla="*/ 5 w 21"/>
                <a:gd name="T9" fmla="*/ 6 h 13"/>
                <a:gd name="T10" fmla="*/ 0 w 21"/>
                <a:gd name="T11" fmla="*/ 8 h 13"/>
                <a:gd name="T12" fmla="*/ 7 w 21"/>
                <a:gd name="T13" fmla="*/ 11 h 13"/>
                <a:gd name="T14" fmla="*/ 15 w 21"/>
                <a:gd name="T15" fmla="*/ 12 h 13"/>
                <a:gd name="T16" fmla="*/ 20 w 21"/>
                <a:gd name="T17" fmla="*/ 9 h 13"/>
                <a:gd name="T18" fmla="*/ 19 w 21"/>
                <a:gd name="T19" fmla="*/ 9 h 13"/>
                <a:gd name="T20" fmla="*/ 19 w 21"/>
                <a:gd name="T21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3">
                  <a:moveTo>
                    <a:pt x="19" y="9"/>
                  </a:moveTo>
                  <a:cubicBezTo>
                    <a:pt x="15" y="10"/>
                    <a:pt x="19" y="8"/>
                    <a:pt x="18" y="7"/>
                  </a:cubicBezTo>
                  <a:cubicBezTo>
                    <a:pt x="17" y="7"/>
                    <a:pt x="15" y="4"/>
                    <a:pt x="14" y="4"/>
                  </a:cubicBezTo>
                  <a:cubicBezTo>
                    <a:pt x="12" y="4"/>
                    <a:pt x="10" y="1"/>
                    <a:pt x="8" y="1"/>
                  </a:cubicBezTo>
                  <a:cubicBezTo>
                    <a:pt x="6" y="0"/>
                    <a:pt x="6" y="5"/>
                    <a:pt x="5" y="6"/>
                  </a:cubicBezTo>
                  <a:cubicBezTo>
                    <a:pt x="4" y="6"/>
                    <a:pt x="0" y="6"/>
                    <a:pt x="0" y="8"/>
                  </a:cubicBezTo>
                  <a:cubicBezTo>
                    <a:pt x="1" y="10"/>
                    <a:pt x="6" y="11"/>
                    <a:pt x="7" y="11"/>
                  </a:cubicBezTo>
                  <a:cubicBezTo>
                    <a:pt x="9" y="12"/>
                    <a:pt x="13" y="13"/>
                    <a:pt x="15" y="12"/>
                  </a:cubicBezTo>
                  <a:cubicBezTo>
                    <a:pt x="15" y="12"/>
                    <a:pt x="20" y="10"/>
                    <a:pt x="20" y="9"/>
                  </a:cubicBezTo>
                  <a:cubicBezTo>
                    <a:pt x="20" y="9"/>
                    <a:pt x="19" y="9"/>
                    <a:pt x="19" y="9"/>
                  </a:cubicBezTo>
                  <a:cubicBezTo>
                    <a:pt x="18" y="10"/>
                    <a:pt x="21" y="9"/>
                    <a:pt x="19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6" name="Freeform 570">
              <a:extLst>
                <a:ext uri="{FF2B5EF4-FFF2-40B4-BE49-F238E27FC236}">
                  <a16:creationId xmlns:a16="http://schemas.microsoft.com/office/drawing/2014/main" id="{0EF951CB-1226-1D4E-B922-E8856E7992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9575" y="2717302"/>
              <a:ext cx="17642" cy="12942"/>
            </a:xfrm>
            <a:custGeom>
              <a:avLst/>
              <a:gdLst>
                <a:gd name="T0" fmla="*/ 2 w 5"/>
                <a:gd name="T1" fmla="*/ 4 h 4"/>
                <a:gd name="T2" fmla="*/ 4 w 5"/>
                <a:gd name="T3" fmla="*/ 1 h 4"/>
                <a:gd name="T4" fmla="*/ 2 w 5"/>
                <a:gd name="T5" fmla="*/ 4 h 4"/>
                <a:gd name="T6" fmla="*/ 2 w 5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0" y="4"/>
                    <a:pt x="4" y="0"/>
                    <a:pt x="4" y="1"/>
                  </a:cubicBezTo>
                  <a:cubicBezTo>
                    <a:pt x="5" y="1"/>
                    <a:pt x="3" y="4"/>
                    <a:pt x="2" y="4"/>
                  </a:cubicBezTo>
                  <a:cubicBezTo>
                    <a:pt x="1" y="4"/>
                    <a:pt x="4" y="4"/>
                    <a:pt x="2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7" name="Freeform 571">
              <a:extLst>
                <a:ext uri="{FF2B5EF4-FFF2-40B4-BE49-F238E27FC236}">
                  <a16:creationId xmlns:a16="http://schemas.microsoft.com/office/drawing/2014/main" id="{B17148E8-6CA1-3D4E-B5EE-40645286FA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403" y="2730243"/>
              <a:ext cx="7057" cy="7059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0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2" y="2"/>
                    <a:pt x="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8" name="Freeform 572">
              <a:extLst>
                <a:ext uri="{FF2B5EF4-FFF2-40B4-BE49-F238E27FC236}">
                  <a16:creationId xmlns:a16="http://schemas.microsoft.com/office/drawing/2014/main" id="{3F278027-B768-694B-A22B-6CD2DC7E2E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2009" y="2585538"/>
              <a:ext cx="317565" cy="155294"/>
            </a:xfrm>
            <a:custGeom>
              <a:avLst/>
              <a:gdLst>
                <a:gd name="T0" fmla="*/ 76 w 92"/>
                <a:gd name="T1" fmla="*/ 41 h 45"/>
                <a:gd name="T2" fmla="*/ 71 w 92"/>
                <a:gd name="T3" fmla="*/ 39 h 45"/>
                <a:gd name="T4" fmla="*/ 61 w 92"/>
                <a:gd name="T5" fmla="*/ 38 h 45"/>
                <a:gd name="T6" fmla="*/ 45 w 92"/>
                <a:gd name="T7" fmla="*/ 43 h 45"/>
                <a:gd name="T8" fmla="*/ 29 w 92"/>
                <a:gd name="T9" fmla="*/ 41 h 45"/>
                <a:gd name="T10" fmla="*/ 21 w 92"/>
                <a:gd name="T11" fmla="*/ 38 h 45"/>
                <a:gd name="T12" fmla="*/ 10 w 92"/>
                <a:gd name="T13" fmla="*/ 31 h 45"/>
                <a:gd name="T14" fmla="*/ 40 w 92"/>
                <a:gd name="T15" fmla="*/ 29 h 45"/>
                <a:gd name="T16" fmla="*/ 9 w 92"/>
                <a:gd name="T17" fmla="*/ 26 h 45"/>
                <a:gd name="T18" fmla="*/ 16 w 92"/>
                <a:gd name="T19" fmla="*/ 19 h 45"/>
                <a:gd name="T20" fmla="*/ 14 w 92"/>
                <a:gd name="T21" fmla="*/ 18 h 45"/>
                <a:gd name="T22" fmla="*/ 7 w 92"/>
                <a:gd name="T23" fmla="*/ 17 h 45"/>
                <a:gd name="T24" fmla="*/ 4 w 92"/>
                <a:gd name="T25" fmla="*/ 11 h 45"/>
                <a:gd name="T26" fmla="*/ 8 w 92"/>
                <a:gd name="T27" fmla="*/ 7 h 45"/>
                <a:gd name="T28" fmla="*/ 24 w 92"/>
                <a:gd name="T29" fmla="*/ 1 h 45"/>
                <a:gd name="T30" fmla="*/ 29 w 92"/>
                <a:gd name="T31" fmla="*/ 7 h 45"/>
                <a:gd name="T32" fmla="*/ 39 w 92"/>
                <a:gd name="T33" fmla="*/ 6 h 45"/>
                <a:gd name="T34" fmla="*/ 43 w 92"/>
                <a:gd name="T35" fmla="*/ 8 h 45"/>
                <a:gd name="T36" fmla="*/ 47 w 92"/>
                <a:gd name="T37" fmla="*/ 9 h 45"/>
                <a:gd name="T38" fmla="*/ 43 w 92"/>
                <a:gd name="T39" fmla="*/ 4 h 45"/>
                <a:gd name="T40" fmla="*/ 54 w 92"/>
                <a:gd name="T41" fmla="*/ 10 h 45"/>
                <a:gd name="T42" fmla="*/ 60 w 92"/>
                <a:gd name="T43" fmla="*/ 14 h 45"/>
                <a:gd name="T44" fmla="*/ 59 w 92"/>
                <a:gd name="T45" fmla="*/ 1 h 45"/>
                <a:gd name="T46" fmla="*/ 69 w 92"/>
                <a:gd name="T47" fmla="*/ 6 h 45"/>
                <a:gd name="T48" fmla="*/ 74 w 92"/>
                <a:gd name="T49" fmla="*/ 19 h 45"/>
                <a:gd name="T50" fmla="*/ 82 w 92"/>
                <a:gd name="T51" fmla="*/ 26 h 45"/>
                <a:gd name="T52" fmla="*/ 92 w 92"/>
                <a:gd name="T53" fmla="*/ 33 h 45"/>
                <a:gd name="T54" fmla="*/ 83 w 92"/>
                <a:gd name="T55" fmla="*/ 35 h 45"/>
                <a:gd name="T56" fmla="*/ 81 w 92"/>
                <a:gd name="T57" fmla="*/ 36 h 45"/>
                <a:gd name="T58" fmla="*/ 85 w 92"/>
                <a:gd name="T59" fmla="*/ 36 h 45"/>
                <a:gd name="T60" fmla="*/ 89 w 92"/>
                <a:gd name="T61" fmla="*/ 39 h 45"/>
                <a:gd name="T62" fmla="*/ 83 w 92"/>
                <a:gd name="T63" fmla="*/ 4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2" h="45">
                  <a:moveTo>
                    <a:pt x="83" y="41"/>
                  </a:moveTo>
                  <a:cubicBezTo>
                    <a:pt x="81" y="41"/>
                    <a:pt x="79" y="41"/>
                    <a:pt x="76" y="41"/>
                  </a:cubicBezTo>
                  <a:cubicBezTo>
                    <a:pt x="75" y="41"/>
                    <a:pt x="74" y="41"/>
                    <a:pt x="73" y="41"/>
                  </a:cubicBezTo>
                  <a:cubicBezTo>
                    <a:pt x="72" y="41"/>
                    <a:pt x="72" y="40"/>
                    <a:pt x="71" y="39"/>
                  </a:cubicBezTo>
                  <a:cubicBezTo>
                    <a:pt x="70" y="39"/>
                    <a:pt x="66" y="40"/>
                    <a:pt x="65" y="38"/>
                  </a:cubicBezTo>
                  <a:cubicBezTo>
                    <a:pt x="65" y="35"/>
                    <a:pt x="63" y="37"/>
                    <a:pt x="61" y="38"/>
                  </a:cubicBezTo>
                  <a:cubicBezTo>
                    <a:pt x="58" y="40"/>
                    <a:pt x="56" y="39"/>
                    <a:pt x="54" y="40"/>
                  </a:cubicBezTo>
                  <a:cubicBezTo>
                    <a:pt x="51" y="41"/>
                    <a:pt x="48" y="42"/>
                    <a:pt x="45" y="43"/>
                  </a:cubicBezTo>
                  <a:cubicBezTo>
                    <a:pt x="41" y="43"/>
                    <a:pt x="35" y="45"/>
                    <a:pt x="31" y="43"/>
                  </a:cubicBezTo>
                  <a:cubicBezTo>
                    <a:pt x="31" y="43"/>
                    <a:pt x="29" y="42"/>
                    <a:pt x="29" y="41"/>
                  </a:cubicBezTo>
                  <a:cubicBezTo>
                    <a:pt x="29" y="40"/>
                    <a:pt x="29" y="38"/>
                    <a:pt x="27" y="38"/>
                  </a:cubicBezTo>
                  <a:cubicBezTo>
                    <a:pt x="25" y="38"/>
                    <a:pt x="23" y="38"/>
                    <a:pt x="21" y="38"/>
                  </a:cubicBezTo>
                  <a:cubicBezTo>
                    <a:pt x="19" y="38"/>
                    <a:pt x="17" y="38"/>
                    <a:pt x="15" y="36"/>
                  </a:cubicBezTo>
                  <a:cubicBezTo>
                    <a:pt x="14" y="36"/>
                    <a:pt x="9" y="32"/>
                    <a:pt x="10" y="31"/>
                  </a:cubicBezTo>
                  <a:cubicBezTo>
                    <a:pt x="16" y="28"/>
                    <a:pt x="23" y="29"/>
                    <a:pt x="28" y="29"/>
                  </a:cubicBezTo>
                  <a:cubicBezTo>
                    <a:pt x="29" y="29"/>
                    <a:pt x="40" y="29"/>
                    <a:pt x="40" y="29"/>
                  </a:cubicBezTo>
                  <a:cubicBezTo>
                    <a:pt x="40" y="27"/>
                    <a:pt x="26" y="25"/>
                    <a:pt x="25" y="25"/>
                  </a:cubicBezTo>
                  <a:cubicBezTo>
                    <a:pt x="20" y="25"/>
                    <a:pt x="14" y="28"/>
                    <a:pt x="9" y="26"/>
                  </a:cubicBezTo>
                  <a:cubicBezTo>
                    <a:pt x="7" y="25"/>
                    <a:pt x="3" y="23"/>
                    <a:pt x="7" y="21"/>
                  </a:cubicBezTo>
                  <a:cubicBezTo>
                    <a:pt x="10" y="20"/>
                    <a:pt x="13" y="19"/>
                    <a:pt x="16" y="19"/>
                  </a:cubicBezTo>
                  <a:cubicBezTo>
                    <a:pt x="18" y="18"/>
                    <a:pt x="20" y="18"/>
                    <a:pt x="21" y="18"/>
                  </a:cubicBezTo>
                  <a:cubicBezTo>
                    <a:pt x="19" y="19"/>
                    <a:pt x="16" y="18"/>
                    <a:pt x="14" y="18"/>
                  </a:cubicBezTo>
                  <a:cubicBezTo>
                    <a:pt x="13" y="18"/>
                    <a:pt x="7" y="19"/>
                    <a:pt x="6" y="18"/>
                  </a:cubicBezTo>
                  <a:cubicBezTo>
                    <a:pt x="6" y="18"/>
                    <a:pt x="7" y="17"/>
                    <a:pt x="7" y="17"/>
                  </a:cubicBezTo>
                  <a:cubicBezTo>
                    <a:pt x="7" y="16"/>
                    <a:pt x="0" y="17"/>
                    <a:pt x="1" y="15"/>
                  </a:cubicBezTo>
                  <a:cubicBezTo>
                    <a:pt x="2" y="14"/>
                    <a:pt x="3" y="12"/>
                    <a:pt x="4" y="11"/>
                  </a:cubicBezTo>
                  <a:cubicBezTo>
                    <a:pt x="8" y="10"/>
                    <a:pt x="4" y="10"/>
                    <a:pt x="4" y="9"/>
                  </a:cubicBezTo>
                  <a:cubicBezTo>
                    <a:pt x="4" y="9"/>
                    <a:pt x="7" y="7"/>
                    <a:pt x="8" y="7"/>
                  </a:cubicBezTo>
                  <a:cubicBezTo>
                    <a:pt x="10" y="6"/>
                    <a:pt x="11" y="5"/>
                    <a:pt x="13" y="4"/>
                  </a:cubicBezTo>
                  <a:cubicBezTo>
                    <a:pt x="17" y="2"/>
                    <a:pt x="20" y="1"/>
                    <a:pt x="24" y="1"/>
                  </a:cubicBezTo>
                  <a:cubicBezTo>
                    <a:pt x="29" y="1"/>
                    <a:pt x="24" y="7"/>
                    <a:pt x="24" y="7"/>
                  </a:cubicBezTo>
                  <a:cubicBezTo>
                    <a:pt x="26" y="8"/>
                    <a:pt x="28" y="8"/>
                    <a:pt x="29" y="7"/>
                  </a:cubicBezTo>
                  <a:cubicBezTo>
                    <a:pt x="30" y="7"/>
                    <a:pt x="30" y="4"/>
                    <a:pt x="31" y="4"/>
                  </a:cubicBezTo>
                  <a:cubicBezTo>
                    <a:pt x="33" y="4"/>
                    <a:pt x="37" y="4"/>
                    <a:pt x="39" y="6"/>
                  </a:cubicBezTo>
                  <a:cubicBezTo>
                    <a:pt x="42" y="8"/>
                    <a:pt x="35" y="11"/>
                    <a:pt x="40" y="10"/>
                  </a:cubicBezTo>
                  <a:cubicBezTo>
                    <a:pt x="41" y="10"/>
                    <a:pt x="42" y="9"/>
                    <a:pt x="43" y="8"/>
                  </a:cubicBezTo>
                  <a:cubicBezTo>
                    <a:pt x="44" y="8"/>
                    <a:pt x="44" y="8"/>
                    <a:pt x="45" y="8"/>
                  </a:cubicBezTo>
                  <a:cubicBezTo>
                    <a:pt x="46" y="8"/>
                    <a:pt x="46" y="8"/>
                    <a:pt x="47" y="9"/>
                  </a:cubicBezTo>
                  <a:cubicBezTo>
                    <a:pt x="48" y="9"/>
                    <a:pt x="48" y="7"/>
                    <a:pt x="48" y="6"/>
                  </a:cubicBezTo>
                  <a:cubicBezTo>
                    <a:pt x="47" y="6"/>
                    <a:pt x="44" y="4"/>
                    <a:pt x="43" y="4"/>
                  </a:cubicBezTo>
                  <a:cubicBezTo>
                    <a:pt x="45" y="3"/>
                    <a:pt x="49" y="5"/>
                    <a:pt x="50" y="6"/>
                  </a:cubicBezTo>
                  <a:cubicBezTo>
                    <a:pt x="53" y="7"/>
                    <a:pt x="53" y="8"/>
                    <a:pt x="54" y="10"/>
                  </a:cubicBezTo>
                  <a:cubicBezTo>
                    <a:pt x="54" y="11"/>
                    <a:pt x="54" y="16"/>
                    <a:pt x="56" y="16"/>
                  </a:cubicBezTo>
                  <a:cubicBezTo>
                    <a:pt x="57" y="16"/>
                    <a:pt x="61" y="16"/>
                    <a:pt x="60" y="14"/>
                  </a:cubicBezTo>
                  <a:cubicBezTo>
                    <a:pt x="59" y="10"/>
                    <a:pt x="57" y="7"/>
                    <a:pt x="56" y="3"/>
                  </a:cubicBezTo>
                  <a:cubicBezTo>
                    <a:pt x="55" y="0"/>
                    <a:pt x="58" y="1"/>
                    <a:pt x="59" y="1"/>
                  </a:cubicBezTo>
                  <a:cubicBezTo>
                    <a:pt x="62" y="2"/>
                    <a:pt x="62" y="0"/>
                    <a:pt x="64" y="1"/>
                  </a:cubicBezTo>
                  <a:cubicBezTo>
                    <a:pt x="66" y="3"/>
                    <a:pt x="69" y="4"/>
                    <a:pt x="69" y="6"/>
                  </a:cubicBezTo>
                  <a:cubicBezTo>
                    <a:pt x="70" y="9"/>
                    <a:pt x="71" y="11"/>
                    <a:pt x="73" y="13"/>
                  </a:cubicBezTo>
                  <a:cubicBezTo>
                    <a:pt x="74" y="16"/>
                    <a:pt x="75" y="17"/>
                    <a:pt x="74" y="19"/>
                  </a:cubicBezTo>
                  <a:cubicBezTo>
                    <a:pt x="73" y="22"/>
                    <a:pt x="76" y="25"/>
                    <a:pt x="78" y="26"/>
                  </a:cubicBezTo>
                  <a:cubicBezTo>
                    <a:pt x="79" y="26"/>
                    <a:pt x="81" y="26"/>
                    <a:pt x="82" y="26"/>
                  </a:cubicBezTo>
                  <a:cubicBezTo>
                    <a:pt x="83" y="27"/>
                    <a:pt x="84" y="28"/>
                    <a:pt x="85" y="28"/>
                  </a:cubicBezTo>
                  <a:cubicBezTo>
                    <a:pt x="88" y="29"/>
                    <a:pt x="92" y="29"/>
                    <a:pt x="92" y="33"/>
                  </a:cubicBezTo>
                  <a:cubicBezTo>
                    <a:pt x="92" y="35"/>
                    <a:pt x="83" y="32"/>
                    <a:pt x="83" y="32"/>
                  </a:cubicBezTo>
                  <a:cubicBezTo>
                    <a:pt x="83" y="33"/>
                    <a:pt x="83" y="34"/>
                    <a:pt x="83" y="35"/>
                  </a:cubicBezTo>
                  <a:cubicBezTo>
                    <a:pt x="83" y="35"/>
                    <a:pt x="80" y="35"/>
                    <a:pt x="80" y="35"/>
                  </a:cubicBezTo>
                  <a:cubicBezTo>
                    <a:pt x="81" y="35"/>
                    <a:pt x="81" y="36"/>
                    <a:pt x="81" y="36"/>
                  </a:cubicBezTo>
                  <a:cubicBezTo>
                    <a:pt x="81" y="37"/>
                    <a:pt x="81" y="38"/>
                    <a:pt x="81" y="38"/>
                  </a:cubicBezTo>
                  <a:cubicBezTo>
                    <a:pt x="81" y="38"/>
                    <a:pt x="85" y="36"/>
                    <a:pt x="85" y="36"/>
                  </a:cubicBezTo>
                  <a:cubicBezTo>
                    <a:pt x="87" y="36"/>
                    <a:pt x="86" y="37"/>
                    <a:pt x="86" y="38"/>
                  </a:cubicBezTo>
                  <a:cubicBezTo>
                    <a:pt x="86" y="38"/>
                    <a:pt x="88" y="38"/>
                    <a:pt x="89" y="39"/>
                  </a:cubicBezTo>
                  <a:cubicBezTo>
                    <a:pt x="89" y="39"/>
                    <a:pt x="83" y="41"/>
                    <a:pt x="83" y="41"/>
                  </a:cubicBezTo>
                  <a:cubicBezTo>
                    <a:pt x="81" y="41"/>
                    <a:pt x="86" y="41"/>
                    <a:pt x="83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79" name="Freeform 573">
              <a:extLst>
                <a:ext uri="{FF2B5EF4-FFF2-40B4-BE49-F238E27FC236}">
                  <a16:creationId xmlns:a16="http://schemas.microsoft.com/office/drawing/2014/main" id="{84508941-EF96-CD4A-94F1-FE51AE1D81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544" y="2571420"/>
              <a:ext cx="48223" cy="31765"/>
            </a:xfrm>
            <a:custGeom>
              <a:avLst/>
              <a:gdLst>
                <a:gd name="T0" fmla="*/ 9 w 14"/>
                <a:gd name="T1" fmla="*/ 8 h 9"/>
                <a:gd name="T2" fmla="*/ 5 w 14"/>
                <a:gd name="T3" fmla="*/ 5 h 9"/>
                <a:gd name="T4" fmla="*/ 0 w 14"/>
                <a:gd name="T5" fmla="*/ 3 h 9"/>
                <a:gd name="T6" fmla="*/ 4 w 14"/>
                <a:gd name="T7" fmla="*/ 0 h 9"/>
                <a:gd name="T8" fmla="*/ 10 w 14"/>
                <a:gd name="T9" fmla="*/ 1 h 9"/>
                <a:gd name="T10" fmla="*/ 12 w 14"/>
                <a:gd name="T11" fmla="*/ 4 h 9"/>
                <a:gd name="T12" fmla="*/ 9 w 14"/>
                <a:gd name="T13" fmla="*/ 8 h 9"/>
                <a:gd name="T14" fmla="*/ 9 w 14"/>
                <a:gd name="T15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9">
                  <a:moveTo>
                    <a:pt x="9" y="8"/>
                  </a:moveTo>
                  <a:cubicBezTo>
                    <a:pt x="7" y="8"/>
                    <a:pt x="6" y="5"/>
                    <a:pt x="5" y="5"/>
                  </a:cubicBezTo>
                  <a:cubicBezTo>
                    <a:pt x="4" y="4"/>
                    <a:pt x="0" y="3"/>
                    <a:pt x="0" y="3"/>
                  </a:cubicBezTo>
                  <a:cubicBezTo>
                    <a:pt x="1" y="2"/>
                    <a:pt x="3" y="1"/>
                    <a:pt x="4" y="0"/>
                  </a:cubicBezTo>
                  <a:cubicBezTo>
                    <a:pt x="6" y="0"/>
                    <a:pt x="8" y="0"/>
                    <a:pt x="10" y="1"/>
                  </a:cubicBezTo>
                  <a:cubicBezTo>
                    <a:pt x="12" y="2"/>
                    <a:pt x="14" y="2"/>
                    <a:pt x="12" y="4"/>
                  </a:cubicBezTo>
                  <a:cubicBezTo>
                    <a:pt x="11" y="5"/>
                    <a:pt x="10" y="9"/>
                    <a:pt x="9" y="8"/>
                  </a:cubicBezTo>
                  <a:cubicBezTo>
                    <a:pt x="8" y="8"/>
                    <a:pt x="9" y="8"/>
                    <a:pt x="9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0" name="Freeform 574">
              <a:extLst>
                <a:ext uri="{FF2B5EF4-FFF2-40B4-BE49-F238E27FC236}">
                  <a16:creationId xmlns:a16="http://schemas.microsoft.com/office/drawing/2014/main" id="{4DF860C3-B6B9-CA4C-A9E6-AF2A5A149C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8994" y="2557302"/>
              <a:ext cx="109383" cy="101177"/>
            </a:xfrm>
            <a:custGeom>
              <a:avLst/>
              <a:gdLst>
                <a:gd name="T0" fmla="*/ 18 w 32"/>
                <a:gd name="T1" fmla="*/ 27 h 29"/>
                <a:gd name="T2" fmla="*/ 10 w 32"/>
                <a:gd name="T3" fmla="*/ 19 h 29"/>
                <a:gd name="T4" fmla="*/ 1 w 32"/>
                <a:gd name="T5" fmla="*/ 15 h 29"/>
                <a:gd name="T6" fmla="*/ 0 w 32"/>
                <a:gd name="T7" fmla="*/ 13 h 29"/>
                <a:gd name="T8" fmla="*/ 4 w 32"/>
                <a:gd name="T9" fmla="*/ 12 h 29"/>
                <a:gd name="T10" fmla="*/ 11 w 32"/>
                <a:gd name="T11" fmla="*/ 14 h 29"/>
                <a:gd name="T12" fmla="*/ 11 w 32"/>
                <a:gd name="T13" fmla="*/ 12 h 29"/>
                <a:gd name="T14" fmla="*/ 13 w 32"/>
                <a:gd name="T15" fmla="*/ 11 h 29"/>
                <a:gd name="T16" fmla="*/ 7 w 32"/>
                <a:gd name="T17" fmla="*/ 8 h 29"/>
                <a:gd name="T18" fmla="*/ 7 w 32"/>
                <a:gd name="T19" fmla="*/ 6 h 29"/>
                <a:gd name="T20" fmla="*/ 10 w 32"/>
                <a:gd name="T21" fmla="*/ 7 h 29"/>
                <a:gd name="T22" fmla="*/ 11 w 32"/>
                <a:gd name="T23" fmla="*/ 5 h 29"/>
                <a:gd name="T24" fmla="*/ 8 w 32"/>
                <a:gd name="T25" fmla="*/ 4 h 29"/>
                <a:gd name="T26" fmla="*/ 10 w 32"/>
                <a:gd name="T27" fmla="*/ 3 h 29"/>
                <a:gd name="T28" fmla="*/ 14 w 32"/>
                <a:gd name="T29" fmla="*/ 4 h 29"/>
                <a:gd name="T30" fmla="*/ 13 w 32"/>
                <a:gd name="T31" fmla="*/ 3 h 29"/>
                <a:gd name="T32" fmla="*/ 19 w 32"/>
                <a:gd name="T33" fmla="*/ 5 h 29"/>
                <a:gd name="T34" fmla="*/ 18 w 32"/>
                <a:gd name="T35" fmla="*/ 3 h 29"/>
                <a:gd name="T36" fmla="*/ 19 w 32"/>
                <a:gd name="T37" fmla="*/ 3 h 29"/>
                <a:gd name="T38" fmla="*/ 17 w 32"/>
                <a:gd name="T39" fmla="*/ 2 h 29"/>
                <a:gd name="T40" fmla="*/ 25 w 32"/>
                <a:gd name="T41" fmla="*/ 1 h 29"/>
                <a:gd name="T42" fmla="*/ 23 w 32"/>
                <a:gd name="T43" fmla="*/ 3 h 29"/>
                <a:gd name="T44" fmla="*/ 28 w 32"/>
                <a:gd name="T45" fmla="*/ 4 h 29"/>
                <a:gd name="T46" fmla="*/ 27 w 32"/>
                <a:gd name="T47" fmla="*/ 7 h 29"/>
                <a:gd name="T48" fmla="*/ 26 w 32"/>
                <a:gd name="T49" fmla="*/ 8 h 29"/>
                <a:gd name="T50" fmla="*/ 23 w 32"/>
                <a:gd name="T51" fmla="*/ 10 h 29"/>
                <a:gd name="T52" fmla="*/ 21 w 32"/>
                <a:gd name="T53" fmla="*/ 13 h 29"/>
                <a:gd name="T54" fmla="*/ 24 w 32"/>
                <a:gd name="T55" fmla="*/ 11 h 29"/>
                <a:gd name="T56" fmla="*/ 26 w 32"/>
                <a:gd name="T57" fmla="*/ 13 h 29"/>
                <a:gd name="T58" fmla="*/ 29 w 32"/>
                <a:gd name="T59" fmla="*/ 13 h 29"/>
                <a:gd name="T60" fmla="*/ 28 w 32"/>
                <a:gd name="T61" fmla="*/ 10 h 29"/>
                <a:gd name="T62" fmla="*/ 30 w 32"/>
                <a:gd name="T63" fmla="*/ 11 h 29"/>
                <a:gd name="T64" fmla="*/ 30 w 32"/>
                <a:gd name="T65" fmla="*/ 14 h 29"/>
                <a:gd name="T66" fmla="*/ 31 w 32"/>
                <a:gd name="T67" fmla="*/ 17 h 29"/>
                <a:gd name="T68" fmla="*/ 28 w 32"/>
                <a:gd name="T69" fmla="*/ 23 h 29"/>
                <a:gd name="T70" fmla="*/ 22 w 32"/>
                <a:gd name="T71" fmla="*/ 23 h 29"/>
                <a:gd name="T72" fmla="*/ 21 w 32"/>
                <a:gd name="T73" fmla="*/ 23 h 29"/>
                <a:gd name="T74" fmla="*/ 23 w 32"/>
                <a:gd name="T75" fmla="*/ 26 h 29"/>
                <a:gd name="T76" fmla="*/ 18 w 32"/>
                <a:gd name="T77" fmla="*/ 27 h 29"/>
                <a:gd name="T78" fmla="*/ 18 w 32"/>
                <a:gd name="T79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" h="29">
                  <a:moveTo>
                    <a:pt x="18" y="27"/>
                  </a:moveTo>
                  <a:cubicBezTo>
                    <a:pt x="15" y="25"/>
                    <a:pt x="13" y="21"/>
                    <a:pt x="10" y="19"/>
                  </a:cubicBezTo>
                  <a:cubicBezTo>
                    <a:pt x="7" y="18"/>
                    <a:pt x="4" y="16"/>
                    <a:pt x="1" y="15"/>
                  </a:cubicBezTo>
                  <a:cubicBezTo>
                    <a:pt x="0" y="14"/>
                    <a:pt x="0" y="14"/>
                    <a:pt x="0" y="13"/>
                  </a:cubicBezTo>
                  <a:cubicBezTo>
                    <a:pt x="0" y="10"/>
                    <a:pt x="2" y="11"/>
                    <a:pt x="4" y="12"/>
                  </a:cubicBezTo>
                  <a:cubicBezTo>
                    <a:pt x="6" y="13"/>
                    <a:pt x="8" y="15"/>
                    <a:pt x="11" y="14"/>
                  </a:cubicBezTo>
                  <a:cubicBezTo>
                    <a:pt x="12" y="14"/>
                    <a:pt x="11" y="12"/>
                    <a:pt x="11" y="12"/>
                  </a:cubicBezTo>
                  <a:cubicBezTo>
                    <a:pt x="11" y="11"/>
                    <a:pt x="13" y="12"/>
                    <a:pt x="13" y="11"/>
                  </a:cubicBezTo>
                  <a:cubicBezTo>
                    <a:pt x="14" y="10"/>
                    <a:pt x="7" y="8"/>
                    <a:pt x="7" y="8"/>
                  </a:cubicBezTo>
                  <a:cubicBezTo>
                    <a:pt x="5" y="7"/>
                    <a:pt x="6" y="6"/>
                    <a:pt x="7" y="6"/>
                  </a:cubicBezTo>
                  <a:cubicBezTo>
                    <a:pt x="9" y="5"/>
                    <a:pt x="9" y="6"/>
                    <a:pt x="10" y="7"/>
                  </a:cubicBezTo>
                  <a:cubicBezTo>
                    <a:pt x="10" y="7"/>
                    <a:pt x="11" y="5"/>
                    <a:pt x="11" y="5"/>
                  </a:cubicBezTo>
                  <a:cubicBezTo>
                    <a:pt x="12" y="5"/>
                    <a:pt x="8" y="4"/>
                    <a:pt x="8" y="4"/>
                  </a:cubicBezTo>
                  <a:cubicBezTo>
                    <a:pt x="8" y="4"/>
                    <a:pt x="10" y="3"/>
                    <a:pt x="10" y="3"/>
                  </a:cubicBezTo>
                  <a:cubicBezTo>
                    <a:pt x="11" y="3"/>
                    <a:pt x="13" y="4"/>
                    <a:pt x="14" y="4"/>
                  </a:cubicBezTo>
                  <a:cubicBezTo>
                    <a:pt x="14" y="4"/>
                    <a:pt x="13" y="3"/>
                    <a:pt x="13" y="3"/>
                  </a:cubicBezTo>
                  <a:cubicBezTo>
                    <a:pt x="14" y="2"/>
                    <a:pt x="18" y="5"/>
                    <a:pt x="19" y="5"/>
                  </a:cubicBezTo>
                  <a:cubicBezTo>
                    <a:pt x="20" y="4"/>
                    <a:pt x="18" y="4"/>
                    <a:pt x="18" y="3"/>
                  </a:cubicBezTo>
                  <a:cubicBezTo>
                    <a:pt x="18" y="3"/>
                    <a:pt x="19" y="3"/>
                    <a:pt x="19" y="3"/>
                  </a:cubicBezTo>
                  <a:cubicBezTo>
                    <a:pt x="19" y="3"/>
                    <a:pt x="17" y="3"/>
                    <a:pt x="17" y="2"/>
                  </a:cubicBezTo>
                  <a:cubicBezTo>
                    <a:pt x="17" y="2"/>
                    <a:pt x="24" y="0"/>
                    <a:pt x="25" y="1"/>
                  </a:cubicBezTo>
                  <a:cubicBezTo>
                    <a:pt x="26" y="1"/>
                    <a:pt x="23" y="2"/>
                    <a:pt x="23" y="3"/>
                  </a:cubicBezTo>
                  <a:cubicBezTo>
                    <a:pt x="24" y="4"/>
                    <a:pt x="27" y="3"/>
                    <a:pt x="28" y="4"/>
                  </a:cubicBezTo>
                  <a:cubicBezTo>
                    <a:pt x="28" y="5"/>
                    <a:pt x="24" y="7"/>
                    <a:pt x="27" y="7"/>
                  </a:cubicBezTo>
                  <a:cubicBezTo>
                    <a:pt x="28" y="7"/>
                    <a:pt x="27" y="8"/>
                    <a:pt x="26" y="8"/>
                  </a:cubicBezTo>
                  <a:cubicBezTo>
                    <a:pt x="25" y="8"/>
                    <a:pt x="24" y="8"/>
                    <a:pt x="23" y="10"/>
                  </a:cubicBezTo>
                  <a:cubicBezTo>
                    <a:pt x="23" y="10"/>
                    <a:pt x="21" y="13"/>
                    <a:pt x="21" y="13"/>
                  </a:cubicBezTo>
                  <a:cubicBezTo>
                    <a:pt x="22" y="13"/>
                    <a:pt x="23" y="11"/>
                    <a:pt x="24" y="11"/>
                  </a:cubicBezTo>
                  <a:cubicBezTo>
                    <a:pt x="25" y="11"/>
                    <a:pt x="25" y="12"/>
                    <a:pt x="26" y="13"/>
                  </a:cubicBezTo>
                  <a:cubicBezTo>
                    <a:pt x="27" y="13"/>
                    <a:pt x="30" y="17"/>
                    <a:pt x="29" y="13"/>
                  </a:cubicBezTo>
                  <a:cubicBezTo>
                    <a:pt x="29" y="12"/>
                    <a:pt x="27" y="11"/>
                    <a:pt x="28" y="10"/>
                  </a:cubicBezTo>
                  <a:cubicBezTo>
                    <a:pt x="29" y="10"/>
                    <a:pt x="30" y="10"/>
                    <a:pt x="30" y="11"/>
                  </a:cubicBezTo>
                  <a:cubicBezTo>
                    <a:pt x="30" y="12"/>
                    <a:pt x="29" y="13"/>
                    <a:pt x="30" y="14"/>
                  </a:cubicBezTo>
                  <a:cubicBezTo>
                    <a:pt x="31" y="15"/>
                    <a:pt x="32" y="16"/>
                    <a:pt x="31" y="17"/>
                  </a:cubicBezTo>
                  <a:cubicBezTo>
                    <a:pt x="29" y="19"/>
                    <a:pt x="32" y="22"/>
                    <a:pt x="28" y="23"/>
                  </a:cubicBezTo>
                  <a:cubicBezTo>
                    <a:pt x="28" y="23"/>
                    <a:pt x="21" y="25"/>
                    <a:pt x="22" y="23"/>
                  </a:cubicBezTo>
                  <a:cubicBezTo>
                    <a:pt x="22" y="22"/>
                    <a:pt x="21" y="22"/>
                    <a:pt x="21" y="23"/>
                  </a:cubicBezTo>
                  <a:cubicBezTo>
                    <a:pt x="22" y="24"/>
                    <a:pt x="22" y="25"/>
                    <a:pt x="23" y="26"/>
                  </a:cubicBezTo>
                  <a:cubicBezTo>
                    <a:pt x="23" y="28"/>
                    <a:pt x="19" y="27"/>
                    <a:pt x="18" y="27"/>
                  </a:cubicBezTo>
                  <a:cubicBezTo>
                    <a:pt x="17" y="26"/>
                    <a:pt x="22" y="29"/>
                    <a:pt x="18" y="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1" name="Freeform 575">
              <a:extLst>
                <a:ext uri="{FF2B5EF4-FFF2-40B4-BE49-F238E27FC236}">
                  <a16:creationId xmlns:a16="http://schemas.microsoft.com/office/drawing/2014/main" id="{4C25C25D-49A8-2046-84E6-67CB235246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5434" y="2557302"/>
              <a:ext cx="96445" cy="76470"/>
            </a:xfrm>
            <a:custGeom>
              <a:avLst/>
              <a:gdLst>
                <a:gd name="T0" fmla="*/ 7 w 28"/>
                <a:gd name="T1" fmla="*/ 22 h 22"/>
                <a:gd name="T2" fmla="*/ 3 w 28"/>
                <a:gd name="T3" fmla="*/ 19 h 22"/>
                <a:gd name="T4" fmla="*/ 1 w 28"/>
                <a:gd name="T5" fmla="*/ 11 h 22"/>
                <a:gd name="T6" fmla="*/ 1 w 28"/>
                <a:gd name="T7" fmla="*/ 4 h 22"/>
                <a:gd name="T8" fmla="*/ 6 w 28"/>
                <a:gd name="T9" fmla="*/ 4 h 22"/>
                <a:gd name="T10" fmla="*/ 5 w 28"/>
                <a:gd name="T11" fmla="*/ 1 h 22"/>
                <a:gd name="T12" fmla="*/ 16 w 28"/>
                <a:gd name="T13" fmla="*/ 2 h 22"/>
                <a:gd name="T14" fmla="*/ 25 w 28"/>
                <a:gd name="T15" fmla="*/ 3 h 22"/>
                <a:gd name="T16" fmla="*/ 23 w 28"/>
                <a:gd name="T17" fmla="*/ 8 h 22"/>
                <a:gd name="T18" fmla="*/ 19 w 28"/>
                <a:gd name="T19" fmla="*/ 13 h 22"/>
                <a:gd name="T20" fmla="*/ 12 w 28"/>
                <a:gd name="T21" fmla="*/ 13 h 22"/>
                <a:gd name="T22" fmla="*/ 10 w 28"/>
                <a:gd name="T23" fmla="*/ 14 h 22"/>
                <a:gd name="T24" fmla="*/ 11 w 28"/>
                <a:gd name="T25" fmla="*/ 17 h 22"/>
                <a:gd name="T26" fmla="*/ 7 w 28"/>
                <a:gd name="T27" fmla="*/ 22 h 22"/>
                <a:gd name="T28" fmla="*/ 7 w 28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22">
                  <a:moveTo>
                    <a:pt x="7" y="22"/>
                  </a:moveTo>
                  <a:cubicBezTo>
                    <a:pt x="5" y="21"/>
                    <a:pt x="3" y="21"/>
                    <a:pt x="3" y="19"/>
                  </a:cubicBezTo>
                  <a:cubicBezTo>
                    <a:pt x="3" y="16"/>
                    <a:pt x="0" y="14"/>
                    <a:pt x="1" y="11"/>
                  </a:cubicBezTo>
                  <a:cubicBezTo>
                    <a:pt x="1" y="9"/>
                    <a:pt x="0" y="6"/>
                    <a:pt x="1" y="4"/>
                  </a:cubicBezTo>
                  <a:cubicBezTo>
                    <a:pt x="2" y="4"/>
                    <a:pt x="6" y="5"/>
                    <a:pt x="6" y="4"/>
                  </a:cubicBezTo>
                  <a:cubicBezTo>
                    <a:pt x="6" y="3"/>
                    <a:pt x="0" y="3"/>
                    <a:pt x="5" y="1"/>
                  </a:cubicBezTo>
                  <a:cubicBezTo>
                    <a:pt x="9" y="0"/>
                    <a:pt x="12" y="1"/>
                    <a:pt x="16" y="2"/>
                  </a:cubicBezTo>
                  <a:cubicBezTo>
                    <a:pt x="19" y="2"/>
                    <a:pt x="22" y="2"/>
                    <a:pt x="25" y="3"/>
                  </a:cubicBezTo>
                  <a:cubicBezTo>
                    <a:pt x="28" y="4"/>
                    <a:pt x="25" y="6"/>
                    <a:pt x="23" y="8"/>
                  </a:cubicBezTo>
                  <a:cubicBezTo>
                    <a:pt x="22" y="10"/>
                    <a:pt x="21" y="12"/>
                    <a:pt x="19" y="13"/>
                  </a:cubicBezTo>
                  <a:cubicBezTo>
                    <a:pt x="18" y="15"/>
                    <a:pt x="14" y="13"/>
                    <a:pt x="12" y="13"/>
                  </a:cubicBezTo>
                  <a:cubicBezTo>
                    <a:pt x="12" y="13"/>
                    <a:pt x="9" y="13"/>
                    <a:pt x="10" y="14"/>
                  </a:cubicBezTo>
                  <a:cubicBezTo>
                    <a:pt x="10" y="15"/>
                    <a:pt x="12" y="15"/>
                    <a:pt x="11" y="17"/>
                  </a:cubicBezTo>
                  <a:cubicBezTo>
                    <a:pt x="10" y="17"/>
                    <a:pt x="8" y="22"/>
                    <a:pt x="7" y="22"/>
                  </a:cubicBezTo>
                  <a:cubicBezTo>
                    <a:pt x="5" y="21"/>
                    <a:pt x="8" y="22"/>
                    <a:pt x="7" y="2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2" name="Freeform 576">
              <a:extLst>
                <a:ext uri="{FF2B5EF4-FFF2-40B4-BE49-F238E27FC236}">
                  <a16:creationId xmlns:a16="http://schemas.microsoft.com/office/drawing/2014/main" id="{9A30198B-5637-6441-A227-98BC8487A8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9098" y="2547890"/>
              <a:ext cx="185834" cy="114118"/>
            </a:xfrm>
            <a:custGeom>
              <a:avLst/>
              <a:gdLst>
                <a:gd name="T0" fmla="*/ 52 w 54"/>
                <a:gd name="T1" fmla="*/ 10 h 33"/>
                <a:gd name="T2" fmla="*/ 45 w 54"/>
                <a:gd name="T3" fmla="*/ 4 h 33"/>
                <a:gd name="T4" fmla="*/ 41 w 54"/>
                <a:gd name="T5" fmla="*/ 3 h 33"/>
                <a:gd name="T6" fmla="*/ 35 w 54"/>
                <a:gd name="T7" fmla="*/ 4 h 33"/>
                <a:gd name="T8" fmla="*/ 32 w 54"/>
                <a:gd name="T9" fmla="*/ 3 h 33"/>
                <a:gd name="T10" fmla="*/ 27 w 54"/>
                <a:gd name="T11" fmla="*/ 1 h 33"/>
                <a:gd name="T12" fmla="*/ 20 w 54"/>
                <a:gd name="T13" fmla="*/ 0 h 33"/>
                <a:gd name="T14" fmla="*/ 11 w 54"/>
                <a:gd name="T15" fmla="*/ 1 h 33"/>
                <a:gd name="T16" fmla="*/ 8 w 54"/>
                <a:gd name="T17" fmla="*/ 3 h 33"/>
                <a:gd name="T18" fmla="*/ 7 w 54"/>
                <a:gd name="T19" fmla="*/ 11 h 33"/>
                <a:gd name="T20" fmla="*/ 7 w 54"/>
                <a:gd name="T21" fmla="*/ 15 h 33"/>
                <a:gd name="T22" fmla="*/ 4 w 54"/>
                <a:gd name="T23" fmla="*/ 18 h 33"/>
                <a:gd name="T24" fmla="*/ 0 w 54"/>
                <a:gd name="T25" fmla="*/ 24 h 33"/>
                <a:gd name="T26" fmla="*/ 7 w 54"/>
                <a:gd name="T27" fmla="*/ 26 h 33"/>
                <a:gd name="T28" fmla="*/ 15 w 54"/>
                <a:gd name="T29" fmla="*/ 32 h 33"/>
                <a:gd name="T30" fmla="*/ 19 w 54"/>
                <a:gd name="T31" fmla="*/ 30 h 33"/>
                <a:gd name="T32" fmla="*/ 25 w 54"/>
                <a:gd name="T33" fmla="*/ 29 h 33"/>
                <a:gd name="T34" fmla="*/ 28 w 54"/>
                <a:gd name="T35" fmla="*/ 26 h 33"/>
                <a:gd name="T36" fmla="*/ 31 w 54"/>
                <a:gd name="T37" fmla="*/ 21 h 33"/>
                <a:gd name="T38" fmla="*/ 37 w 54"/>
                <a:gd name="T39" fmla="*/ 17 h 33"/>
                <a:gd name="T40" fmla="*/ 46 w 54"/>
                <a:gd name="T41" fmla="*/ 13 h 33"/>
                <a:gd name="T42" fmla="*/ 52 w 54"/>
                <a:gd name="T43" fmla="*/ 10 h 33"/>
                <a:gd name="T44" fmla="*/ 52 w 54"/>
                <a:gd name="T45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4" h="33">
                  <a:moveTo>
                    <a:pt x="52" y="10"/>
                  </a:moveTo>
                  <a:cubicBezTo>
                    <a:pt x="50" y="8"/>
                    <a:pt x="48" y="6"/>
                    <a:pt x="45" y="4"/>
                  </a:cubicBezTo>
                  <a:cubicBezTo>
                    <a:pt x="44" y="4"/>
                    <a:pt x="42" y="3"/>
                    <a:pt x="41" y="3"/>
                  </a:cubicBezTo>
                  <a:cubicBezTo>
                    <a:pt x="38" y="2"/>
                    <a:pt x="37" y="3"/>
                    <a:pt x="35" y="4"/>
                  </a:cubicBezTo>
                  <a:cubicBezTo>
                    <a:pt x="34" y="4"/>
                    <a:pt x="33" y="3"/>
                    <a:pt x="32" y="3"/>
                  </a:cubicBezTo>
                  <a:cubicBezTo>
                    <a:pt x="31" y="2"/>
                    <a:pt x="29" y="2"/>
                    <a:pt x="27" y="1"/>
                  </a:cubicBezTo>
                  <a:cubicBezTo>
                    <a:pt x="25" y="1"/>
                    <a:pt x="22" y="0"/>
                    <a:pt x="20" y="0"/>
                  </a:cubicBezTo>
                  <a:cubicBezTo>
                    <a:pt x="17" y="0"/>
                    <a:pt x="14" y="1"/>
                    <a:pt x="11" y="1"/>
                  </a:cubicBezTo>
                  <a:cubicBezTo>
                    <a:pt x="9" y="2"/>
                    <a:pt x="6" y="1"/>
                    <a:pt x="8" y="3"/>
                  </a:cubicBezTo>
                  <a:cubicBezTo>
                    <a:pt x="10" y="7"/>
                    <a:pt x="10" y="8"/>
                    <a:pt x="7" y="11"/>
                  </a:cubicBezTo>
                  <a:cubicBezTo>
                    <a:pt x="5" y="13"/>
                    <a:pt x="7" y="14"/>
                    <a:pt x="7" y="15"/>
                  </a:cubicBezTo>
                  <a:cubicBezTo>
                    <a:pt x="6" y="16"/>
                    <a:pt x="4" y="16"/>
                    <a:pt x="4" y="18"/>
                  </a:cubicBezTo>
                  <a:cubicBezTo>
                    <a:pt x="3" y="20"/>
                    <a:pt x="1" y="22"/>
                    <a:pt x="0" y="24"/>
                  </a:cubicBezTo>
                  <a:cubicBezTo>
                    <a:pt x="0" y="25"/>
                    <a:pt x="6" y="26"/>
                    <a:pt x="7" y="26"/>
                  </a:cubicBezTo>
                  <a:cubicBezTo>
                    <a:pt x="10" y="28"/>
                    <a:pt x="12" y="32"/>
                    <a:pt x="15" y="32"/>
                  </a:cubicBezTo>
                  <a:cubicBezTo>
                    <a:pt x="16" y="33"/>
                    <a:pt x="18" y="31"/>
                    <a:pt x="19" y="30"/>
                  </a:cubicBezTo>
                  <a:cubicBezTo>
                    <a:pt x="21" y="29"/>
                    <a:pt x="23" y="30"/>
                    <a:pt x="25" y="29"/>
                  </a:cubicBezTo>
                  <a:cubicBezTo>
                    <a:pt x="27" y="29"/>
                    <a:pt x="27" y="28"/>
                    <a:pt x="28" y="26"/>
                  </a:cubicBezTo>
                  <a:cubicBezTo>
                    <a:pt x="28" y="24"/>
                    <a:pt x="28" y="23"/>
                    <a:pt x="31" y="21"/>
                  </a:cubicBezTo>
                  <a:cubicBezTo>
                    <a:pt x="33" y="20"/>
                    <a:pt x="34" y="18"/>
                    <a:pt x="37" y="17"/>
                  </a:cubicBezTo>
                  <a:cubicBezTo>
                    <a:pt x="40" y="15"/>
                    <a:pt x="43" y="14"/>
                    <a:pt x="46" y="13"/>
                  </a:cubicBezTo>
                  <a:cubicBezTo>
                    <a:pt x="46" y="13"/>
                    <a:pt x="53" y="10"/>
                    <a:pt x="52" y="10"/>
                  </a:cubicBezTo>
                  <a:cubicBezTo>
                    <a:pt x="51" y="9"/>
                    <a:pt x="54" y="11"/>
                    <a:pt x="52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3" name="Freeform 577">
              <a:extLst>
                <a:ext uri="{FF2B5EF4-FFF2-40B4-BE49-F238E27FC236}">
                  <a16:creationId xmlns:a16="http://schemas.microsoft.com/office/drawing/2014/main" id="{B974E036-4E24-134B-8806-A53A19C60D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180" y="2516125"/>
              <a:ext cx="24699" cy="14118"/>
            </a:xfrm>
            <a:custGeom>
              <a:avLst/>
              <a:gdLst>
                <a:gd name="T0" fmla="*/ 4 w 7"/>
                <a:gd name="T1" fmla="*/ 4 h 4"/>
                <a:gd name="T2" fmla="*/ 1 w 7"/>
                <a:gd name="T3" fmla="*/ 3 h 4"/>
                <a:gd name="T4" fmla="*/ 3 w 7"/>
                <a:gd name="T5" fmla="*/ 0 h 4"/>
                <a:gd name="T6" fmla="*/ 4 w 7"/>
                <a:gd name="T7" fmla="*/ 4 h 4"/>
                <a:gd name="T8" fmla="*/ 4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4" y="4"/>
                  </a:moveTo>
                  <a:cubicBezTo>
                    <a:pt x="3" y="4"/>
                    <a:pt x="1" y="4"/>
                    <a:pt x="1" y="3"/>
                  </a:cubicBezTo>
                  <a:cubicBezTo>
                    <a:pt x="0" y="2"/>
                    <a:pt x="3" y="0"/>
                    <a:pt x="3" y="0"/>
                  </a:cubicBezTo>
                  <a:cubicBezTo>
                    <a:pt x="6" y="0"/>
                    <a:pt x="7" y="4"/>
                    <a:pt x="4" y="4"/>
                  </a:cubicBezTo>
                  <a:cubicBezTo>
                    <a:pt x="1" y="3"/>
                    <a:pt x="6" y="4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4" name="Freeform 578">
              <a:extLst>
                <a:ext uri="{FF2B5EF4-FFF2-40B4-BE49-F238E27FC236}">
                  <a16:creationId xmlns:a16="http://schemas.microsoft.com/office/drawing/2014/main" id="{1A10C4FD-C5C5-7C4B-BA00-04AB184EA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7294" y="2453773"/>
              <a:ext cx="207005" cy="97647"/>
            </a:xfrm>
            <a:custGeom>
              <a:avLst/>
              <a:gdLst>
                <a:gd name="T0" fmla="*/ 50 w 60"/>
                <a:gd name="T1" fmla="*/ 22 h 28"/>
                <a:gd name="T2" fmla="*/ 48 w 60"/>
                <a:gd name="T3" fmla="*/ 21 h 28"/>
                <a:gd name="T4" fmla="*/ 46 w 60"/>
                <a:gd name="T5" fmla="*/ 23 h 28"/>
                <a:gd name="T6" fmla="*/ 43 w 60"/>
                <a:gd name="T7" fmla="*/ 22 h 28"/>
                <a:gd name="T8" fmla="*/ 40 w 60"/>
                <a:gd name="T9" fmla="*/ 23 h 28"/>
                <a:gd name="T10" fmla="*/ 24 w 60"/>
                <a:gd name="T11" fmla="*/ 27 h 28"/>
                <a:gd name="T12" fmla="*/ 19 w 60"/>
                <a:gd name="T13" fmla="*/ 28 h 28"/>
                <a:gd name="T14" fmla="*/ 17 w 60"/>
                <a:gd name="T15" fmla="*/ 24 h 28"/>
                <a:gd name="T16" fmla="*/ 24 w 60"/>
                <a:gd name="T17" fmla="*/ 22 h 28"/>
                <a:gd name="T18" fmla="*/ 29 w 60"/>
                <a:gd name="T19" fmla="*/ 22 h 28"/>
                <a:gd name="T20" fmla="*/ 31 w 60"/>
                <a:gd name="T21" fmla="*/ 20 h 28"/>
                <a:gd name="T22" fmla="*/ 24 w 60"/>
                <a:gd name="T23" fmla="*/ 20 h 28"/>
                <a:gd name="T24" fmla="*/ 19 w 60"/>
                <a:gd name="T25" fmla="*/ 21 h 28"/>
                <a:gd name="T26" fmla="*/ 19 w 60"/>
                <a:gd name="T27" fmla="*/ 19 h 28"/>
                <a:gd name="T28" fmla="*/ 12 w 60"/>
                <a:gd name="T29" fmla="*/ 21 h 28"/>
                <a:gd name="T30" fmla="*/ 11 w 60"/>
                <a:gd name="T31" fmla="*/ 22 h 28"/>
                <a:gd name="T32" fmla="*/ 9 w 60"/>
                <a:gd name="T33" fmla="*/ 23 h 28"/>
                <a:gd name="T34" fmla="*/ 5 w 60"/>
                <a:gd name="T35" fmla="*/ 21 h 28"/>
                <a:gd name="T36" fmla="*/ 0 w 60"/>
                <a:gd name="T37" fmla="*/ 20 h 28"/>
                <a:gd name="T38" fmla="*/ 4 w 60"/>
                <a:gd name="T39" fmla="*/ 18 h 28"/>
                <a:gd name="T40" fmla="*/ 9 w 60"/>
                <a:gd name="T41" fmla="*/ 17 h 28"/>
                <a:gd name="T42" fmla="*/ 11 w 60"/>
                <a:gd name="T43" fmla="*/ 16 h 28"/>
                <a:gd name="T44" fmla="*/ 5 w 60"/>
                <a:gd name="T45" fmla="*/ 16 h 28"/>
                <a:gd name="T46" fmla="*/ 4 w 60"/>
                <a:gd name="T47" fmla="*/ 14 h 28"/>
                <a:gd name="T48" fmla="*/ 12 w 60"/>
                <a:gd name="T49" fmla="*/ 13 h 28"/>
                <a:gd name="T50" fmla="*/ 4 w 60"/>
                <a:gd name="T51" fmla="*/ 12 h 28"/>
                <a:gd name="T52" fmla="*/ 13 w 60"/>
                <a:gd name="T53" fmla="*/ 10 h 28"/>
                <a:gd name="T54" fmla="*/ 9 w 60"/>
                <a:gd name="T55" fmla="*/ 8 h 28"/>
                <a:gd name="T56" fmla="*/ 14 w 60"/>
                <a:gd name="T57" fmla="*/ 6 h 28"/>
                <a:gd name="T58" fmla="*/ 17 w 60"/>
                <a:gd name="T59" fmla="*/ 10 h 28"/>
                <a:gd name="T60" fmla="*/ 25 w 60"/>
                <a:gd name="T61" fmla="*/ 11 h 28"/>
                <a:gd name="T62" fmla="*/ 29 w 60"/>
                <a:gd name="T63" fmla="*/ 14 h 28"/>
                <a:gd name="T64" fmla="*/ 32 w 60"/>
                <a:gd name="T65" fmla="*/ 17 h 28"/>
                <a:gd name="T66" fmla="*/ 39 w 60"/>
                <a:gd name="T67" fmla="*/ 16 h 28"/>
                <a:gd name="T68" fmla="*/ 37 w 60"/>
                <a:gd name="T69" fmla="*/ 13 h 28"/>
                <a:gd name="T70" fmla="*/ 38 w 60"/>
                <a:gd name="T71" fmla="*/ 9 h 28"/>
                <a:gd name="T72" fmla="*/ 36 w 60"/>
                <a:gd name="T73" fmla="*/ 8 h 28"/>
                <a:gd name="T74" fmla="*/ 38 w 60"/>
                <a:gd name="T75" fmla="*/ 5 h 28"/>
                <a:gd name="T76" fmla="*/ 43 w 60"/>
                <a:gd name="T77" fmla="*/ 3 h 28"/>
                <a:gd name="T78" fmla="*/ 44 w 60"/>
                <a:gd name="T79" fmla="*/ 7 h 28"/>
                <a:gd name="T80" fmla="*/ 45 w 60"/>
                <a:gd name="T81" fmla="*/ 9 h 28"/>
                <a:gd name="T82" fmla="*/ 44 w 60"/>
                <a:gd name="T83" fmla="*/ 10 h 28"/>
                <a:gd name="T84" fmla="*/ 47 w 60"/>
                <a:gd name="T85" fmla="*/ 11 h 28"/>
                <a:gd name="T86" fmla="*/ 51 w 60"/>
                <a:gd name="T87" fmla="*/ 14 h 28"/>
                <a:gd name="T88" fmla="*/ 53 w 60"/>
                <a:gd name="T89" fmla="*/ 13 h 28"/>
                <a:gd name="T90" fmla="*/ 57 w 60"/>
                <a:gd name="T91" fmla="*/ 12 h 28"/>
                <a:gd name="T92" fmla="*/ 59 w 60"/>
                <a:gd name="T93" fmla="*/ 15 h 28"/>
                <a:gd name="T94" fmla="*/ 58 w 60"/>
                <a:gd name="T95" fmla="*/ 20 h 28"/>
                <a:gd name="T96" fmla="*/ 50 w 60"/>
                <a:gd name="T97" fmla="*/ 22 h 28"/>
                <a:gd name="T98" fmla="*/ 50 w 60"/>
                <a:gd name="T99" fmla="*/ 2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28">
                  <a:moveTo>
                    <a:pt x="50" y="22"/>
                  </a:moveTo>
                  <a:cubicBezTo>
                    <a:pt x="49" y="22"/>
                    <a:pt x="49" y="21"/>
                    <a:pt x="48" y="21"/>
                  </a:cubicBezTo>
                  <a:cubicBezTo>
                    <a:pt x="48" y="21"/>
                    <a:pt x="46" y="22"/>
                    <a:pt x="46" y="23"/>
                  </a:cubicBezTo>
                  <a:cubicBezTo>
                    <a:pt x="45" y="23"/>
                    <a:pt x="44" y="23"/>
                    <a:pt x="43" y="22"/>
                  </a:cubicBezTo>
                  <a:cubicBezTo>
                    <a:pt x="42" y="22"/>
                    <a:pt x="41" y="22"/>
                    <a:pt x="40" y="23"/>
                  </a:cubicBezTo>
                  <a:cubicBezTo>
                    <a:pt x="35" y="25"/>
                    <a:pt x="30" y="26"/>
                    <a:pt x="24" y="27"/>
                  </a:cubicBezTo>
                  <a:cubicBezTo>
                    <a:pt x="23" y="27"/>
                    <a:pt x="20" y="28"/>
                    <a:pt x="19" y="28"/>
                  </a:cubicBezTo>
                  <a:cubicBezTo>
                    <a:pt x="17" y="27"/>
                    <a:pt x="13" y="26"/>
                    <a:pt x="17" y="24"/>
                  </a:cubicBezTo>
                  <a:cubicBezTo>
                    <a:pt x="19" y="24"/>
                    <a:pt x="22" y="22"/>
                    <a:pt x="24" y="22"/>
                  </a:cubicBezTo>
                  <a:cubicBezTo>
                    <a:pt x="26" y="22"/>
                    <a:pt x="28" y="22"/>
                    <a:pt x="29" y="22"/>
                  </a:cubicBezTo>
                  <a:cubicBezTo>
                    <a:pt x="29" y="22"/>
                    <a:pt x="32" y="20"/>
                    <a:pt x="31" y="20"/>
                  </a:cubicBezTo>
                  <a:cubicBezTo>
                    <a:pt x="30" y="19"/>
                    <a:pt x="25" y="20"/>
                    <a:pt x="24" y="20"/>
                  </a:cubicBezTo>
                  <a:cubicBezTo>
                    <a:pt x="22" y="21"/>
                    <a:pt x="21" y="21"/>
                    <a:pt x="19" y="21"/>
                  </a:cubicBezTo>
                  <a:cubicBezTo>
                    <a:pt x="17" y="21"/>
                    <a:pt x="19" y="20"/>
                    <a:pt x="19" y="19"/>
                  </a:cubicBezTo>
                  <a:cubicBezTo>
                    <a:pt x="19" y="16"/>
                    <a:pt x="13" y="21"/>
                    <a:pt x="12" y="21"/>
                  </a:cubicBezTo>
                  <a:cubicBezTo>
                    <a:pt x="12" y="21"/>
                    <a:pt x="11" y="22"/>
                    <a:pt x="11" y="22"/>
                  </a:cubicBezTo>
                  <a:cubicBezTo>
                    <a:pt x="9" y="20"/>
                    <a:pt x="9" y="22"/>
                    <a:pt x="9" y="23"/>
                  </a:cubicBezTo>
                  <a:cubicBezTo>
                    <a:pt x="9" y="23"/>
                    <a:pt x="6" y="21"/>
                    <a:pt x="5" y="21"/>
                  </a:cubicBezTo>
                  <a:cubicBezTo>
                    <a:pt x="4" y="21"/>
                    <a:pt x="0" y="22"/>
                    <a:pt x="0" y="20"/>
                  </a:cubicBezTo>
                  <a:cubicBezTo>
                    <a:pt x="0" y="18"/>
                    <a:pt x="2" y="19"/>
                    <a:pt x="4" y="18"/>
                  </a:cubicBezTo>
                  <a:cubicBezTo>
                    <a:pt x="6" y="18"/>
                    <a:pt x="8" y="18"/>
                    <a:pt x="9" y="17"/>
                  </a:cubicBezTo>
                  <a:cubicBezTo>
                    <a:pt x="9" y="17"/>
                    <a:pt x="12" y="16"/>
                    <a:pt x="11" y="16"/>
                  </a:cubicBezTo>
                  <a:cubicBezTo>
                    <a:pt x="9" y="15"/>
                    <a:pt x="6" y="16"/>
                    <a:pt x="5" y="16"/>
                  </a:cubicBezTo>
                  <a:cubicBezTo>
                    <a:pt x="2" y="16"/>
                    <a:pt x="0" y="14"/>
                    <a:pt x="4" y="14"/>
                  </a:cubicBezTo>
                  <a:cubicBezTo>
                    <a:pt x="6" y="14"/>
                    <a:pt x="10" y="13"/>
                    <a:pt x="12" y="13"/>
                  </a:cubicBezTo>
                  <a:cubicBezTo>
                    <a:pt x="11" y="13"/>
                    <a:pt x="4" y="14"/>
                    <a:pt x="4" y="12"/>
                  </a:cubicBezTo>
                  <a:cubicBezTo>
                    <a:pt x="3" y="10"/>
                    <a:pt x="12" y="11"/>
                    <a:pt x="13" y="10"/>
                  </a:cubicBezTo>
                  <a:cubicBezTo>
                    <a:pt x="13" y="10"/>
                    <a:pt x="9" y="9"/>
                    <a:pt x="9" y="8"/>
                  </a:cubicBezTo>
                  <a:cubicBezTo>
                    <a:pt x="8" y="7"/>
                    <a:pt x="14" y="6"/>
                    <a:pt x="14" y="6"/>
                  </a:cubicBezTo>
                  <a:cubicBezTo>
                    <a:pt x="17" y="6"/>
                    <a:pt x="15" y="10"/>
                    <a:pt x="17" y="10"/>
                  </a:cubicBezTo>
                  <a:cubicBezTo>
                    <a:pt x="20" y="10"/>
                    <a:pt x="22" y="10"/>
                    <a:pt x="25" y="11"/>
                  </a:cubicBezTo>
                  <a:cubicBezTo>
                    <a:pt x="26" y="12"/>
                    <a:pt x="28" y="13"/>
                    <a:pt x="29" y="14"/>
                  </a:cubicBezTo>
                  <a:cubicBezTo>
                    <a:pt x="31" y="16"/>
                    <a:pt x="30" y="17"/>
                    <a:pt x="32" y="17"/>
                  </a:cubicBezTo>
                  <a:cubicBezTo>
                    <a:pt x="35" y="17"/>
                    <a:pt x="37" y="17"/>
                    <a:pt x="39" y="16"/>
                  </a:cubicBezTo>
                  <a:cubicBezTo>
                    <a:pt x="43" y="15"/>
                    <a:pt x="37" y="14"/>
                    <a:pt x="37" y="13"/>
                  </a:cubicBezTo>
                  <a:cubicBezTo>
                    <a:pt x="37" y="13"/>
                    <a:pt x="45" y="12"/>
                    <a:pt x="38" y="9"/>
                  </a:cubicBezTo>
                  <a:cubicBezTo>
                    <a:pt x="37" y="9"/>
                    <a:pt x="35" y="9"/>
                    <a:pt x="36" y="8"/>
                  </a:cubicBezTo>
                  <a:cubicBezTo>
                    <a:pt x="37" y="7"/>
                    <a:pt x="38" y="6"/>
                    <a:pt x="38" y="5"/>
                  </a:cubicBezTo>
                  <a:cubicBezTo>
                    <a:pt x="39" y="4"/>
                    <a:pt x="43" y="0"/>
                    <a:pt x="43" y="3"/>
                  </a:cubicBezTo>
                  <a:cubicBezTo>
                    <a:pt x="43" y="4"/>
                    <a:pt x="44" y="5"/>
                    <a:pt x="44" y="7"/>
                  </a:cubicBezTo>
                  <a:cubicBezTo>
                    <a:pt x="45" y="7"/>
                    <a:pt x="45" y="8"/>
                    <a:pt x="45" y="9"/>
                  </a:cubicBezTo>
                  <a:cubicBezTo>
                    <a:pt x="46" y="10"/>
                    <a:pt x="44" y="9"/>
                    <a:pt x="44" y="10"/>
                  </a:cubicBezTo>
                  <a:cubicBezTo>
                    <a:pt x="44" y="12"/>
                    <a:pt x="47" y="10"/>
                    <a:pt x="47" y="11"/>
                  </a:cubicBezTo>
                  <a:cubicBezTo>
                    <a:pt x="47" y="13"/>
                    <a:pt x="50" y="14"/>
                    <a:pt x="51" y="14"/>
                  </a:cubicBezTo>
                  <a:cubicBezTo>
                    <a:pt x="53" y="14"/>
                    <a:pt x="53" y="15"/>
                    <a:pt x="53" y="13"/>
                  </a:cubicBezTo>
                  <a:cubicBezTo>
                    <a:pt x="53" y="11"/>
                    <a:pt x="55" y="11"/>
                    <a:pt x="57" y="12"/>
                  </a:cubicBezTo>
                  <a:cubicBezTo>
                    <a:pt x="58" y="12"/>
                    <a:pt x="60" y="14"/>
                    <a:pt x="59" y="15"/>
                  </a:cubicBezTo>
                  <a:cubicBezTo>
                    <a:pt x="59" y="16"/>
                    <a:pt x="58" y="19"/>
                    <a:pt x="58" y="20"/>
                  </a:cubicBezTo>
                  <a:cubicBezTo>
                    <a:pt x="57" y="21"/>
                    <a:pt x="51" y="22"/>
                    <a:pt x="50" y="22"/>
                  </a:cubicBezTo>
                  <a:cubicBezTo>
                    <a:pt x="48" y="21"/>
                    <a:pt x="51" y="22"/>
                    <a:pt x="50" y="2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5" name="Freeform 579">
              <a:extLst>
                <a:ext uri="{FF2B5EF4-FFF2-40B4-BE49-F238E27FC236}">
                  <a16:creationId xmlns:a16="http://schemas.microsoft.com/office/drawing/2014/main" id="{FDC156E7-1AAA-B14F-ACE8-E779D0DCBC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2009" y="2492597"/>
              <a:ext cx="35285" cy="23529"/>
            </a:xfrm>
            <a:custGeom>
              <a:avLst/>
              <a:gdLst>
                <a:gd name="T0" fmla="*/ 9 w 10"/>
                <a:gd name="T1" fmla="*/ 1 h 7"/>
                <a:gd name="T2" fmla="*/ 0 w 10"/>
                <a:gd name="T3" fmla="*/ 5 h 7"/>
                <a:gd name="T4" fmla="*/ 6 w 10"/>
                <a:gd name="T5" fmla="*/ 5 h 7"/>
                <a:gd name="T6" fmla="*/ 9 w 10"/>
                <a:gd name="T7" fmla="*/ 1 h 7"/>
                <a:gd name="T8" fmla="*/ 9 w 10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7">
                  <a:moveTo>
                    <a:pt x="9" y="1"/>
                  </a:moveTo>
                  <a:cubicBezTo>
                    <a:pt x="8" y="1"/>
                    <a:pt x="0" y="5"/>
                    <a:pt x="0" y="5"/>
                  </a:cubicBezTo>
                  <a:cubicBezTo>
                    <a:pt x="2" y="6"/>
                    <a:pt x="5" y="7"/>
                    <a:pt x="6" y="5"/>
                  </a:cubicBezTo>
                  <a:cubicBezTo>
                    <a:pt x="7" y="4"/>
                    <a:pt x="9" y="0"/>
                    <a:pt x="9" y="1"/>
                  </a:cubicBezTo>
                  <a:cubicBezTo>
                    <a:pt x="7" y="1"/>
                    <a:pt x="10" y="0"/>
                    <a:pt x="9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6" name="Freeform 580">
              <a:extLst>
                <a:ext uri="{FF2B5EF4-FFF2-40B4-BE49-F238E27FC236}">
                  <a16:creationId xmlns:a16="http://schemas.microsoft.com/office/drawing/2014/main" id="{E766B56F-DE93-CA42-9C90-091FD6BE2FD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0849" y="2440832"/>
              <a:ext cx="127026" cy="58824"/>
            </a:xfrm>
            <a:custGeom>
              <a:avLst/>
              <a:gdLst>
                <a:gd name="T0" fmla="*/ 30 w 37"/>
                <a:gd name="T1" fmla="*/ 12 h 17"/>
                <a:gd name="T2" fmla="*/ 27 w 37"/>
                <a:gd name="T3" fmla="*/ 13 h 17"/>
                <a:gd name="T4" fmla="*/ 26 w 37"/>
                <a:gd name="T5" fmla="*/ 10 h 17"/>
                <a:gd name="T6" fmla="*/ 23 w 37"/>
                <a:gd name="T7" fmla="*/ 8 h 17"/>
                <a:gd name="T8" fmla="*/ 22 w 37"/>
                <a:gd name="T9" fmla="*/ 10 h 17"/>
                <a:gd name="T10" fmla="*/ 21 w 37"/>
                <a:gd name="T11" fmla="*/ 9 h 17"/>
                <a:gd name="T12" fmla="*/ 20 w 37"/>
                <a:gd name="T13" fmla="*/ 13 h 17"/>
                <a:gd name="T14" fmla="*/ 17 w 37"/>
                <a:gd name="T15" fmla="*/ 14 h 17"/>
                <a:gd name="T16" fmla="*/ 16 w 37"/>
                <a:gd name="T17" fmla="*/ 16 h 17"/>
                <a:gd name="T18" fmla="*/ 12 w 37"/>
                <a:gd name="T19" fmla="*/ 17 h 17"/>
                <a:gd name="T20" fmla="*/ 10 w 37"/>
                <a:gd name="T21" fmla="*/ 15 h 17"/>
                <a:gd name="T22" fmla="*/ 5 w 37"/>
                <a:gd name="T23" fmla="*/ 16 h 17"/>
                <a:gd name="T24" fmla="*/ 1 w 37"/>
                <a:gd name="T25" fmla="*/ 17 h 17"/>
                <a:gd name="T26" fmla="*/ 2 w 37"/>
                <a:gd name="T27" fmla="*/ 13 h 17"/>
                <a:gd name="T28" fmla="*/ 0 w 37"/>
                <a:gd name="T29" fmla="*/ 14 h 17"/>
                <a:gd name="T30" fmla="*/ 6 w 37"/>
                <a:gd name="T31" fmla="*/ 12 h 17"/>
                <a:gd name="T32" fmla="*/ 9 w 37"/>
                <a:gd name="T33" fmla="*/ 10 h 17"/>
                <a:gd name="T34" fmla="*/ 13 w 37"/>
                <a:gd name="T35" fmla="*/ 7 h 17"/>
                <a:gd name="T36" fmla="*/ 18 w 37"/>
                <a:gd name="T37" fmla="*/ 3 h 17"/>
                <a:gd name="T38" fmla="*/ 24 w 37"/>
                <a:gd name="T39" fmla="*/ 3 h 17"/>
                <a:gd name="T40" fmla="*/ 30 w 37"/>
                <a:gd name="T41" fmla="*/ 3 h 17"/>
                <a:gd name="T42" fmla="*/ 32 w 37"/>
                <a:gd name="T43" fmla="*/ 0 h 17"/>
                <a:gd name="T44" fmla="*/ 36 w 37"/>
                <a:gd name="T45" fmla="*/ 2 h 17"/>
                <a:gd name="T46" fmla="*/ 34 w 37"/>
                <a:gd name="T47" fmla="*/ 4 h 17"/>
                <a:gd name="T48" fmla="*/ 34 w 37"/>
                <a:gd name="T49" fmla="*/ 7 h 17"/>
                <a:gd name="T50" fmla="*/ 35 w 37"/>
                <a:gd name="T51" fmla="*/ 9 h 17"/>
                <a:gd name="T52" fmla="*/ 31 w 37"/>
                <a:gd name="T53" fmla="*/ 10 h 17"/>
                <a:gd name="T54" fmla="*/ 30 w 37"/>
                <a:gd name="T55" fmla="*/ 12 h 17"/>
                <a:gd name="T56" fmla="*/ 30 w 37"/>
                <a:gd name="T5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17">
                  <a:moveTo>
                    <a:pt x="30" y="12"/>
                  </a:moveTo>
                  <a:cubicBezTo>
                    <a:pt x="29" y="13"/>
                    <a:pt x="27" y="13"/>
                    <a:pt x="27" y="13"/>
                  </a:cubicBezTo>
                  <a:cubicBezTo>
                    <a:pt x="24" y="13"/>
                    <a:pt x="25" y="11"/>
                    <a:pt x="26" y="10"/>
                  </a:cubicBezTo>
                  <a:cubicBezTo>
                    <a:pt x="27" y="8"/>
                    <a:pt x="24" y="7"/>
                    <a:pt x="23" y="8"/>
                  </a:cubicBezTo>
                  <a:cubicBezTo>
                    <a:pt x="23" y="9"/>
                    <a:pt x="23" y="10"/>
                    <a:pt x="22" y="10"/>
                  </a:cubicBezTo>
                  <a:cubicBezTo>
                    <a:pt x="22" y="10"/>
                    <a:pt x="21" y="10"/>
                    <a:pt x="21" y="9"/>
                  </a:cubicBezTo>
                  <a:cubicBezTo>
                    <a:pt x="20" y="10"/>
                    <a:pt x="21" y="12"/>
                    <a:pt x="20" y="13"/>
                  </a:cubicBezTo>
                  <a:cubicBezTo>
                    <a:pt x="19" y="15"/>
                    <a:pt x="18" y="13"/>
                    <a:pt x="17" y="14"/>
                  </a:cubicBezTo>
                  <a:cubicBezTo>
                    <a:pt x="16" y="14"/>
                    <a:pt x="17" y="16"/>
                    <a:pt x="16" y="16"/>
                  </a:cubicBezTo>
                  <a:cubicBezTo>
                    <a:pt x="16" y="17"/>
                    <a:pt x="13" y="17"/>
                    <a:pt x="12" y="17"/>
                  </a:cubicBezTo>
                  <a:cubicBezTo>
                    <a:pt x="11" y="16"/>
                    <a:pt x="11" y="14"/>
                    <a:pt x="10" y="15"/>
                  </a:cubicBezTo>
                  <a:cubicBezTo>
                    <a:pt x="8" y="16"/>
                    <a:pt x="7" y="16"/>
                    <a:pt x="5" y="16"/>
                  </a:cubicBezTo>
                  <a:cubicBezTo>
                    <a:pt x="4" y="16"/>
                    <a:pt x="2" y="17"/>
                    <a:pt x="1" y="17"/>
                  </a:cubicBezTo>
                  <a:cubicBezTo>
                    <a:pt x="0" y="17"/>
                    <a:pt x="3" y="14"/>
                    <a:pt x="2" y="13"/>
                  </a:cubicBezTo>
                  <a:cubicBezTo>
                    <a:pt x="2" y="13"/>
                    <a:pt x="1" y="14"/>
                    <a:pt x="0" y="14"/>
                  </a:cubicBezTo>
                  <a:cubicBezTo>
                    <a:pt x="0" y="13"/>
                    <a:pt x="5" y="12"/>
                    <a:pt x="6" y="12"/>
                  </a:cubicBezTo>
                  <a:cubicBezTo>
                    <a:pt x="8" y="12"/>
                    <a:pt x="8" y="11"/>
                    <a:pt x="9" y="10"/>
                  </a:cubicBezTo>
                  <a:cubicBezTo>
                    <a:pt x="11" y="8"/>
                    <a:pt x="12" y="8"/>
                    <a:pt x="13" y="7"/>
                  </a:cubicBezTo>
                  <a:cubicBezTo>
                    <a:pt x="15" y="5"/>
                    <a:pt x="16" y="3"/>
                    <a:pt x="18" y="3"/>
                  </a:cubicBezTo>
                  <a:cubicBezTo>
                    <a:pt x="20" y="2"/>
                    <a:pt x="22" y="2"/>
                    <a:pt x="24" y="3"/>
                  </a:cubicBezTo>
                  <a:cubicBezTo>
                    <a:pt x="26" y="3"/>
                    <a:pt x="29" y="4"/>
                    <a:pt x="30" y="3"/>
                  </a:cubicBezTo>
                  <a:cubicBezTo>
                    <a:pt x="31" y="2"/>
                    <a:pt x="30" y="0"/>
                    <a:pt x="32" y="0"/>
                  </a:cubicBezTo>
                  <a:cubicBezTo>
                    <a:pt x="32" y="0"/>
                    <a:pt x="36" y="1"/>
                    <a:pt x="36" y="2"/>
                  </a:cubicBezTo>
                  <a:cubicBezTo>
                    <a:pt x="37" y="2"/>
                    <a:pt x="34" y="3"/>
                    <a:pt x="34" y="4"/>
                  </a:cubicBezTo>
                  <a:cubicBezTo>
                    <a:pt x="34" y="5"/>
                    <a:pt x="37" y="6"/>
                    <a:pt x="34" y="7"/>
                  </a:cubicBezTo>
                  <a:cubicBezTo>
                    <a:pt x="33" y="8"/>
                    <a:pt x="36" y="9"/>
                    <a:pt x="35" y="9"/>
                  </a:cubicBezTo>
                  <a:cubicBezTo>
                    <a:pt x="33" y="10"/>
                    <a:pt x="32" y="10"/>
                    <a:pt x="31" y="10"/>
                  </a:cubicBezTo>
                  <a:cubicBezTo>
                    <a:pt x="31" y="11"/>
                    <a:pt x="31" y="11"/>
                    <a:pt x="30" y="12"/>
                  </a:cubicBezTo>
                  <a:cubicBezTo>
                    <a:pt x="29" y="13"/>
                    <a:pt x="31" y="11"/>
                    <a:pt x="30" y="1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7" name="Freeform 581">
              <a:extLst>
                <a:ext uri="{FF2B5EF4-FFF2-40B4-BE49-F238E27FC236}">
                  <a16:creationId xmlns:a16="http://schemas.microsoft.com/office/drawing/2014/main" id="{858C6D23-3A08-064A-808C-01F192EA8D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8460" y="2464360"/>
              <a:ext cx="27052" cy="7059"/>
            </a:xfrm>
            <a:custGeom>
              <a:avLst/>
              <a:gdLst>
                <a:gd name="T0" fmla="*/ 6 w 8"/>
                <a:gd name="T1" fmla="*/ 2 h 2"/>
                <a:gd name="T2" fmla="*/ 3 w 8"/>
                <a:gd name="T3" fmla="*/ 0 h 2"/>
                <a:gd name="T4" fmla="*/ 6 w 8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2">
                  <a:moveTo>
                    <a:pt x="6" y="2"/>
                  </a:moveTo>
                  <a:cubicBezTo>
                    <a:pt x="4" y="2"/>
                    <a:pt x="0" y="1"/>
                    <a:pt x="3" y="0"/>
                  </a:cubicBezTo>
                  <a:cubicBezTo>
                    <a:pt x="5" y="0"/>
                    <a:pt x="8" y="2"/>
                    <a:pt x="6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8" name="Freeform 582">
              <a:extLst>
                <a:ext uri="{FF2B5EF4-FFF2-40B4-BE49-F238E27FC236}">
                  <a16:creationId xmlns:a16="http://schemas.microsoft.com/office/drawing/2014/main" id="{69A7CE2D-0CA4-0C44-86C7-9F2A01AC3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1984" y="2416127"/>
              <a:ext cx="72922" cy="34117"/>
            </a:xfrm>
            <a:custGeom>
              <a:avLst/>
              <a:gdLst>
                <a:gd name="T0" fmla="*/ 7 w 21"/>
                <a:gd name="T1" fmla="*/ 9 h 10"/>
                <a:gd name="T2" fmla="*/ 2 w 21"/>
                <a:gd name="T3" fmla="*/ 4 h 10"/>
                <a:gd name="T4" fmla="*/ 9 w 21"/>
                <a:gd name="T5" fmla="*/ 2 h 10"/>
                <a:gd name="T6" fmla="*/ 17 w 21"/>
                <a:gd name="T7" fmla="*/ 0 h 10"/>
                <a:gd name="T8" fmla="*/ 19 w 21"/>
                <a:gd name="T9" fmla="*/ 2 h 10"/>
                <a:gd name="T10" fmla="*/ 14 w 21"/>
                <a:gd name="T11" fmla="*/ 4 h 10"/>
                <a:gd name="T12" fmla="*/ 15 w 21"/>
                <a:gd name="T13" fmla="*/ 7 h 10"/>
                <a:gd name="T14" fmla="*/ 7 w 21"/>
                <a:gd name="T15" fmla="*/ 9 h 10"/>
                <a:gd name="T16" fmla="*/ 7 w 21"/>
                <a:gd name="T1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">
                  <a:moveTo>
                    <a:pt x="7" y="9"/>
                  </a:moveTo>
                  <a:cubicBezTo>
                    <a:pt x="6" y="9"/>
                    <a:pt x="0" y="6"/>
                    <a:pt x="2" y="4"/>
                  </a:cubicBezTo>
                  <a:cubicBezTo>
                    <a:pt x="4" y="2"/>
                    <a:pt x="7" y="2"/>
                    <a:pt x="9" y="2"/>
                  </a:cubicBezTo>
                  <a:cubicBezTo>
                    <a:pt x="12" y="1"/>
                    <a:pt x="15" y="0"/>
                    <a:pt x="17" y="0"/>
                  </a:cubicBezTo>
                  <a:cubicBezTo>
                    <a:pt x="18" y="0"/>
                    <a:pt x="21" y="1"/>
                    <a:pt x="19" y="2"/>
                  </a:cubicBezTo>
                  <a:cubicBezTo>
                    <a:pt x="18" y="3"/>
                    <a:pt x="15" y="2"/>
                    <a:pt x="14" y="4"/>
                  </a:cubicBezTo>
                  <a:cubicBezTo>
                    <a:pt x="14" y="4"/>
                    <a:pt x="19" y="6"/>
                    <a:pt x="15" y="7"/>
                  </a:cubicBezTo>
                  <a:cubicBezTo>
                    <a:pt x="13" y="8"/>
                    <a:pt x="10" y="10"/>
                    <a:pt x="7" y="9"/>
                  </a:cubicBezTo>
                  <a:cubicBezTo>
                    <a:pt x="5" y="9"/>
                    <a:pt x="9" y="10"/>
                    <a:pt x="7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89" name="Freeform 583">
              <a:extLst>
                <a:ext uri="{FF2B5EF4-FFF2-40B4-BE49-F238E27FC236}">
                  <a16:creationId xmlns:a16="http://schemas.microsoft.com/office/drawing/2014/main" id="{DEA7E206-D99B-3E4E-AED3-9F1B72850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1403" y="2423185"/>
              <a:ext cx="27052" cy="14118"/>
            </a:xfrm>
            <a:custGeom>
              <a:avLst/>
              <a:gdLst>
                <a:gd name="T0" fmla="*/ 6 w 8"/>
                <a:gd name="T1" fmla="*/ 4 h 4"/>
                <a:gd name="T2" fmla="*/ 3 w 8"/>
                <a:gd name="T3" fmla="*/ 0 h 4"/>
                <a:gd name="T4" fmla="*/ 6 w 8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4">
                  <a:moveTo>
                    <a:pt x="6" y="4"/>
                  </a:moveTo>
                  <a:cubicBezTo>
                    <a:pt x="4" y="4"/>
                    <a:pt x="0" y="0"/>
                    <a:pt x="3" y="0"/>
                  </a:cubicBezTo>
                  <a:cubicBezTo>
                    <a:pt x="6" y="0"/>
                    <a:pt x="8" y="3"/>
                    <a:pt x="6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0" name="Freeform 584">
              <a:extLst>
                <a:ext uri="{FF2B5EF4-FFF2-40B4-BE49-F238E27FC236}">
                  <a16:creationId xmlns:a16="http://schemas.microsoft.com/office/drawing/2014/main" id="{2C27F0A7-DDC6-5C47-B16F-45F0077C5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9041" y="2391420"/>
              <a:ext cx="72922" cy="24706"/>
            </a:xfrm>
            <a:custGeom>
              <a:avLst/>
              <a:gdLst>
                <a:gd name="T0" fmla="*/ 1 w 21"/>
                <a:gd name="T1" fmla="*/ 5 h 7"/>
                <a:gd name="T2" fmla="*/ 4 w 21"/>
                <a:gd name="T3" fmla="*/ 4 h 7"/>
                <a:gd name="T4" fmla="*/ 9 w 21"/>
                <a:gd name="T5" fmla="*/ 1 h 7"/>
                <a:gd name="T6" fmla="*/ 18 w 21"/>
                <a:gd name="T7" fmla="*/ 3 h 7"/>
                <a:gd name="T8" fmla="*/ 11 w 21"/>
                <a:gd name="T9" fmla="*/ 6 h 7"/>
                <a:gd name="T10" fmla="*/ 6 w 21"/>
                <a:gd name="T11" fmla="*/ 6 h 7"/>
                <a:gd name="T12" fmla="*/ 1 w 21"/>
                <a:gd name="T13" fmla="*/ 5 h 7"/>
                <a:gd name="T14" fmla="*/ 1 w 21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7">
                  <a:moveTo>
                    <a:pt x="1" y="5"/>
                  </a:moveTo>
                  <a:cubicBezTo>
                    <a:pt x="0" y="5"/>
                    <a:pt x="3" y="4"/>
                    <a:pt x="4" y="4"/>
                  </a:cubicBezTo>
                  <a:cubicBezTo>
                    <a:pt x="6" y="3"/>
                    <a:pt x="7" y="2"/>
                    <a:pt x="9" y="1"/>
                  </a:cubicBezTo>
                  <a:cubicBezTo>
                    <a:pt x="12" y="0"/>
                    <a:pt x="15" y="1"/>
                    <a:pt x="18" y="3"/>
                  </a:cubicBezTo>
                  <a:cubicBezTo>
                    <a:pt x="21" y="6"/>
                    <a:pt x="12" y="6"/>
                    <a:pt x="11" y="6"/>
                  </a:cubicBezTo>
                  <a:cubicBezTo>
                    <a:pt x="9" y="6"/>
                    <a:pt x="8" y="7"/>
                    <a:pt x="6" y="6"/>
                  </a:cubicBezTo>
                  <a:cubicBezTo>
                    <a:pt x="4" y="5"/>
                    <a:pt x="2" y="6"/>
                    <a:pt x="1" y="5"/>
                  </a:cubicBezTo>
                  <a:cubicBezTo>
                    <a:pt x="0" y="4"/>
                    <a:pt x="2" y="6"/>
                    <a:pt x="1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1" name="Freeform 585">
              <a:extLst>
                <a:ext uri="{FF2B5EF4-FFF2-40B4-BE49-F238E27FC236}">
                  <a16:creationId xmlns:a16="http://schemas.microsoft.com/office/drawing/2014/main" id="{DC651AB1-C76F-0F49-A2C1-0002FB9CE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5465" y="2464360"/>
              <a:ext cx="96445" cy="65883"/>
            </a:xfrm>
            <a:custGeom>
              <a:avLst/>
              <a:gdLst>
                <a:gd name="T0" fmla="*/ 22 w 28"/>
                <a:gd name="T1" fmla="*/ 19 h 19"/>
                <a:gd name="T2" fmla="*/ 15 w 28"/>
                <a:gd name="T3" fmla="*/ 19 h 19"/>
                <a:gd name="T4" fmla="*/ 15 w 28"/>
                <a:gd name="T5" fmla="*/ 17 h 19"/>
                <a:gd name="T6" fmla="*/ 12 w 28"/>
                <a:gd name="T7" fmla="*/ 15 h 19"/>
                <a:gd name="T8" fmla="*/ 17 w 28"/>
                <a:gd name="T9" fmla="*/ 13 h 19"/>
                <a:gd name="T10" fmla="*/ 16 w 28"/>
                <a:gd name="T11" fmla="*/ 12 h 19"/>
                <a:gd name="T12" fmla="*/ 9 w 28"/>
                <a:gd name="T13" fmla="*/ 13 h 19"/>
                <a:gd name="T14" fmla="*/ 2 w 28"/>
                <a:gd name="T15" fmla="*/ 13 h 19"/>
                <a:gd name="T16" fmla="*/ 1 w 28"/>
                <a:gd name="T17" fmla="*/ 12 h 19"/>
                <a:gd name="T18" fmla="*/ 7 w 28"/>
                <a:gd name="T19" fmla="*/ 10 h 19"/>
                <a:gd name="T20" fmla="*/ 4 w 28"/>
                <a:gd name="T21" fmla="*/ 8 h 19"/>
                <a:gd name="T22" fmla="*/ 7 w 28"/>
                <a:gd name="T23" fmla="*/ 6 h 19"/>
                <a:gd name="T24" fmla="*/ 3 w 28"/>
                <a:gd name="T25" fmla="*/ 6 h 19"/>
                <a:gd name="T26" fmla="*/ 7 w 28"/>
                <a:gd name="T27" fmla="*/ 4 h 19"/>
                <a:gd name="T28" fmla="*/ 13 w 28"/>
                <a:gd name="T29" fmla="*/ 8 h 19"/>
                <a:gd name="T30" fmla="*/ 16 w 28"/>
                <a:gd name="T31" fmla="*/ 9 h 19"/>
                <a:gd name="T32" fmla="*/ 13 w 28"/>
                <a:gd name="T33" fmla="*/ 7 h 19"/>
                <a:gd name="T34" fmla="*/ 14 w 28"/>
                <a:gd name="T35" fmla="*/ 5 h 19"/>
                <a:gd name="T36" fmla="*/ 11 w 28"/>
                <a:gd name="T37" fmla="*/ 4 h 19"/>
                <a:gd name="T38" fmla="*/ 11 w 28"/>
                <a:gd name="T39" fmla="*/ 2 h 19"/>
                <a:gd name="T40" fmla="*/ 7 w 28"/>
                <a:gd name="T41" fmla="*/ 3 h 19"/>
                <a:gd name="T42" fmla="*/ 13 w 28"/>
                <a:gd name="T43" fmla="*/ 1 h 19"/>
                <a:gd name="T44" fmla="*/ 12 w 28"/>
                <a:gd name="T45" fmla="*/ 2 h 19"/>
                <a:gd name="T46" fmla="*/ 15 w 28"/>
                <a:gd name="T47" fmla="*/ 3 h 19"/>
                <a:gd name="T48" fmla="*/ 21 w 28"/>
                <a:gd name="T49" fmla="*/ 2 h 19"/>
                <a:gd name="T50" fmla="*/ 26 w 28"/>
                <a:gd name="T51" fmla="*/ 8 h 19"/>
                <a:gd name="T52" fmla="*/ 27 w 28"/>
                <a:gd name="T53" fmla="*/ 12 h 19"/>
                <a:gd name="T54" fmla="*/ 26 w 28"/>
                <a:gd name="T55" fmla="*/ 14 h 19"/>
                <a:gd name="T56" fmla="*/ 26 w 28"/>
                <a:gd name="T57" fmla="*/ 17 h 19"/>
                <a:gd name="T58" fmla="*/ 22 w 28"/>
                <a:gd name="T5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" h="19">
                  <a:moveTo>
                    <a:pt x="22" y="19"/>
                  </a:moveTo>
                  <a:cubicBezTo>
                    <a:pt x="20" y="19"/>
                    <a:pt x="17" y="19"/>
                    <a:pt x="15" y="19"/>
                  </a:cubicBezTo>
                  <a:cubicBezTo>
                    <a:pt x="12" y="19"/>
                    <a:pt x="15" y="18"/>
                    <a:pt x="15" y="17"/>
                  </a:cubicBezTo>
                  <a:cubicBezTo>
                    <a:pt x="16" y="16"/>
                    <a:pt x="11" y="16"/>
                    <a:pt x="12" y="15"/>
                  </a:cubicBezTo>
                  <a:cubicBezTo>
                    <a:pt x="13" y="14"/>
                    <a:pt x="15" y="13"/>
                    <a:pt x="17" y="13"/>
                  </a:cubicBezTo>
                  <a:cubicBezTo>
                    <a:pt x="18" y="12"/>
                    <a:pt x="17" y="12"/>
                    <a:pt x="16" y="12"/>
                  </a:cubicBezTo>
                  <a:cubicBezTo>
                    <a:pt x="14" y="11"/>
                    <a:pt x="12" y="12"/>
                    <a:pt x="9" y="13"/>
                  </a:cubicBezTo>
                  <a:cubicBezTo>
                    <a:pt x="7" y="13"/>
                    <a:pt x="5" y="13"/>
                    <a:pt x="2" y="13"/>
                  </a:cubicBezTo>
                  <a:cubicBezTo>
                    <a:pt x="2" y="14"/>
                    <a:pt x="0" y="14"/>
                    <a:pt x="1" y="12"/>
                  </a:cubicBezTo>
                  <a:cubicBezTo>
                    <a:pt x="3" y="10"/>
                    <a:pt x="5" y="11"/>
                    <a:pt x="7" y="10"/>
                  </a:cubicBezTo>
                  <a:cubicBezTo>
                    <a:pt x="11" y="9"/>
                    <a:pt x="4" y="9"/>
                    <a:pt x="4" y="8"/>
                  </a:cubicBezTo>
                  <a:cubicBezTo>
                    <a:pt x="3" y="8"/>
                    <a:pt x="7" y="6"/>
                    <a:pt x="7" y="6"/>
                  </a:cubicBezTo>
                  <a:cubicBezTo>
                    <a:pt x="7" y="6"/>
                    <a:pt x="4" y="6"/>
                    <a:pt x="3" y="6"/>
                  </a:cubicBezTo>
                  <a:cubicBezTo>
                    <a:pt x="3" y="5"/>
                    <a:pt x="6" y="4"/>
                    <a:pt x="7" y="4"/>
                  </a:cubicBezTo>
                  <a:cubicBezTo>
                    <a:pt x="9" y="4"/>
                    <a:pt x="11" y="7"/>
                    <a:pt x="13" y="8"/>
                  </a:cubicBezTo>
                  <a:cubicBezTo>
                    <a:pt x="14" y="8"/>
                    <a:pt x="15" y="10"/>
                    <a:pt x="16" y="9"/>
                  </a:cubicBezTo>
                  <a:cubicBezTo>
                    <a:pt x="19" y="7"/>
                    <a:pt x="13" y="7"/>
                    <a:pt x="13" y="7"/>
                  </a:cubicBezTo>
                  <a:cubicBezTo>
                    <a:pt x="14" y="7"/>
                    <a:pt x="18" y="6"/>
                    <a:pt x="14" y="5"/>
                  </a:cubicBezTo>
                  <a:cubicBezTo>
                    <a:pt x="13" y="5"/>
                    <a:pt x="12" y="5"/>
                    <a:pt x="11" y="4"/>
                  </a:cubicBezTo>
                  <a:cubicBezTo>
                    <a:pt x="9" y="3"/>
                    <a:pt x="11" y="3"/>
                    <a:pt x="11" y="2"/>
                  </a:cubicBezTo>
                  <a:cubicBezTo>
                    <a:pt x="10" y="2"/>
                    <a:pt x="7" y="3"/>
                    <a:pt x="7" y="3"/>
                  </a:cubicBezTo>
                  <a:cubicBezTo>
                    <a:pt x="6" y="2"/>
                    <a:pt x="13" y="1"/>
                    <a:pt x="13" y="1"/>
                  </a:cubicBezTo>
                  <a:cubicBezTo>
                    <a:pt x="13" y="1"/>
                    <a:pt x="12" y="2"/>
                    <a:pt x="12" y="2"/>
                  </a:cubicBezTo>
                  <a:cubicBezTo>
                    <a:pt x="11" y="3"/>
                    <a:pt x="14" y="3"/>
                    <a:pt x="15" y="3"/>
                  </a:cubicBezTo>
                  <a:cubicBezTo>
                    <a:pt x="18" y="4"/>
                    <a:pt x="19" y="4"/>
                    <a:pt x="21" y="2"/>
                  </a:cubicBezTo>
                  <a:cubicBezTo>
                    <a:pt x="24" y="0"/>
                    <a:pt x="27" y="6"/>
                    <a:pt x="26" y="8"/>
                  </a:cubicBezTo>
                  <a:cubicBezTo>
                    <a:pt x="26" y="10"/>
                    <a:pt x="26" y="11"/>
                    <a:pt x="27" y="12"/>
                  </a:cubicBezTo>
                  <a:cubicBezTo>
                    <a:pt x="28" y="14"/>
                    <a:pt x="28" y="15"/>
                    <a:pt x="26" y="14"/>
                  </a:cubicBezTo>
                  <a:cubicBezTo>
                    <a:pt x="24" y="12"/>
                    <a:pt x="25" y="16"/>
                    <a:pt x="26" y="17"/>
                  </a:cubicBezTo>
                  <a:cubicBezTo>
                    <a:pt x="27" y="18"/>
                    <a:pt x="23" y="19"/>
                    <a:pt x="22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2" name="Freeform 586">
              <a:extLst>
                <a:ext uri="{FF2B5EF4-FFF2-40B4-BE49-F238E27FC236}">
                  <a16:creationId xmlns:a16="http://schemas.microsoft.com/office/drawing/2014/main" id="{59B30B09-E295-674C-9CC0-1540D8970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4880" y="2496126"/>
              <a:ext cx="30580" cy="9412"/>
            </a:xfrm>
            <a:custGeom>
              <a:avLst/>
              <a:gdLst>
                <a:gd name="T0" fmla="*/ 1 w 9"/>
                <a:gd name="T1" fmla="*/ 3 h 3"/>
                <a:gd name="T2" fmla="*/ 7 w 9"/>
                <a:gd name="T3" fmla="*/ 0 h 3"/>
                <a:gd name="T4" fmla="*/ 1 w 9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3">
                  <a:moveTo>
                    <a:pt x="1" y="3"/>
                  </a:moveTo>
                  <a:cubicBezTo>
                    <a:pt x="4" y="2"/>
                    <a:pt x="9" y="0"/>
                    <a:pt x="7" y="0"/>
                  </a:cubicBezTo>
                  <a:cubicBezTo>
                    <a:pt x="4" y="0"/>
                    <a:pt x="0" y="3"/>
                    <a:pt x="1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3" name="Freeform 587">
              <a:extLst>
                <a:ext uri="{FF2B5EF4-FFF2-40B4-BE49-F238E27FC236}">
                  <a16:creationId xmlns:a16="http://schemas.microsoft.com/office/drawing/2014/main" id="{CF15C25A-EF4A-2E43-9FB4-99496E0A05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7823" y="2492597"/>
              <a:ext cx="28228" cy="7059"/>
            </a:xfrm>
            <a:custGeom>
              <a:avLst/>
              <a:gdLst>
                <a:gd name="T0" fmla="*/ 1 w 8"/>
                <a:gd name="T1" fmla="*/ 2 h 2"/>
                <a:gd name="T2" fmla="*/ 6 w 8"/>
                <a:gd name="T3" fmla="*/ 0 h 2"/>
                <a:gd name="T4" fmla="*/ 1 w 8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2">
                  <a:moveTo>
                    <a:pt x="1" y="2"/>
                  </a:moveTo>
                  <a:cubicBezTo>
                    <a:pt x="0" y="2"/>
                    <a:pt x="4" y="0"/>
                    <a:pt x="6" y="0"/>
                  </a:cubicBezTo>
                  <a:cubicBezTo>
                    <a:pt x="8" y="0"/>
                    <a:pt x="4" y="2"/>
                    <a:pt x="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4" name="Freeform 588">
              <a:extLst>
                <a:ext uri="{FF2B5EF4-FFF2-40B4-BE49-F238E27FC236}">
                  <a16:creationId xmlns:a16="http://schemas.microsoft.com/office/drawing/2014/main" id="{E52452EE-536B-4447-8512-594C247BFE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3709" y="2482008"/>
              <a:ext cx="35285" cy="17648"/>
            </a:xfrm>
            <a:custGeom>
              <a:avLst/>
              <a:gdLst>
                <a:gd name="T0" fmla="*/ 2 w 10"/>
                <a:gd name="T1" fmla="*/ 3 h 5"/>
                <a:gd name="T2" fmla="*/ 10 w 10"/>
                <a:gd name="T3" fmla="*/ 1 h 5"/>
                <a:gd name="T4" fmla="*/ 2 w 10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2" y="3"/>
                  </a:moveTo>
                  <a:cubicBezTo>
                    <a:pt x="0" y="2"/>
                    <a:pt x="10" y="0"/>
                    <a:pt x="10" y="1"/>
                  </a:cubicBezTo>
                  <a:cubicBezTo>
                    <a:pt x="10" y="2"/>
                    <a:pt x="6" y="5"/>
                    <a:pt x="2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5" name="Freeform 589">
              <a:extLst>
                <a:ext uri="{FF2B5EF4-FFF2-40B4-BE49-F238E27FC236}">
                  <a16:creationId xmlns:a16="http://schemas.microsoft.com/office/drawing/2014/main" id="{9F0D5A4F-C47E-C849-B1D4-424CD1C88D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7237" y="2467891"/>
              <a:ext cx="24699" cy="17648"/>
            </a:xfrm>
            <a:custGeom>
              <a:avLst/>
              <a:gdLst>
                <a:gd name="T0" fmla="*/ 1 w 7"/>
                <a:gd name="T1" fmla="*/ 5 h 5"/>
                <a:gd name="T2" fmla="*/ 0 w 7"/>
                <a:gd name="T3" fmla="*/ 1 h 5"/>
                <a:gd name="T4" fmla="*/ 4 w 7"/>
                <a:gd name="T5" fmla="*/ 2 h 5"/>
                <a:gd name="T6" fmla="*/ 7 w 7"/>
                <a:gd name="T7" fmla="*/ 4 h 5"/>
                <a:gd name="T8" fmla="*/ 1 w 7"/>
                <a:gd name="T9" fmla="*/ 5 h 5"/>
                <a:gd name="T10" fmla="*/ 1 w 7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5">
                  <a:moveTo>
                    <a:pt x="1" y="5"/>
                  </a:moveTo>
                  <a:cubicBezTo>
                    <a:pt x="0" y="4"/>
                    <a:pt x="0" y="2"/>
                    <a:pt x="0" y="1"/>
                  </a:cubicBezTo>
                  <a:cubicBezTo>
                    <a:pt x="1" y="0"/>
                    <a:pt x="3" y="1"/>
                    <a:pt x="4" y="2"/>
                  </a:cubicBezTo>
                  <a:cubicBezTo>
                    <a:pt x="4" y="2"/>
                    <a:pt x="7" y="3"/>
                    <a:pt x="7" y="4"/>
                  </a:cubicBezTo>
                  <a:cubicBezTo>
                    <a:pt x="7" y="4"/>
                    <a:pt x="2" y="5"/>
                    <a:pt x="1" y="5"/>
                  </a:cubicBezTo>
                  <a:cubicBezTo>
                    <a:pt x="0" y="4"/>
                    <a:pt x="4" y="5"/>
                    <a:pt x="1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6" name="Freeform 590">
              <a:extLst>
                <a:ext uri="{FF2B5EF4-FFF2-40B4-BE49-F238E27FC236}">
                  <a16:creationId xmlns:a16="http://schemas.microsoft.com/office/drawing/2014/main" id="{7C923B5A-928D-D444-B92A-36F34B234D4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3129" y="2426713"/>
              <a:ext cx="41166" cy="30589"/>
            </a:xfrm>
            <a:custGeom>
              <a:avLst/>
              <a:gdLst>
                <a:gd name="T0" fmla="*/ 8 w 12"/>
                <a:gd name="T1" fmla="*/ 8 h 9"/>
                <a:gd name="T2" fmla="*/ 3 w 12"/>
                <a:gd name="T3" fmla="*/ 1 h 9"/>
                <a:gd name="T4" fmla="*/ 8 w 12"/>
                <a:gd name="T5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9">
                  <a:moveTo>
                    <a:pt x="8" y="8"/>
                  </a:moveTo>
                  <a:cubicBezTo>
                    <a:pt x="6" y="9"/>
                    <a:pt x="0" y="0"/>
                    <a:pt x="3" y="1"/>
                  </a:cubicBezTo>
                  <a:cubicBezTo>
                    <a:pt x="6" y="3"/>
                    <a:pt x="12" y="8"/>
                    <a:pt x="8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7" name="Freeform 591">
              <a:extLst>
                <a:ext uri="{FF2B5EF4-FFF2-40B4-BE49-F238E27FC236}">
                  <a16:creationId xmlns:a16="http://schemas.microsoft.com/office/drawing/2014/main" id="{904EF4FA-4AE8-334C-8E7A-FCADF7600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8994" y="2423185"/>
              <a:ext cx="30580" cy="10588"/>
            </a:xfrm>
            <a:custGeom>
              <a:avLst/>
              <a:gdLst>
                <a:gd name="T0" fmla="*/ 2 w 9"/>
                <a:gd name="T1" fmla="*/ 1 h 3"/>
                <a:gd name="T2" fmla="*/ 8 w 9"/>
                <a:gd name="T3" fmla="*/ 2 h 3"/>
                <a:gd name="T4" fmla="*/ 2 w 9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3">
                  <a:moveTo>
                    <a:pt x="2" y="1"/>
                  </a:moveTo>
                  <a:cubicBezTo>
                    <a:pt x="5" y="0"/>
                    <a:pt x="9" y="2"/>
                    <a:pt x="8" y="2"/>
                  </a:cubicBezTo>
                  <a:cubicBezTo>
                    <a:pt x="3" y="3"/>
                    <a:pt x="0" y="2"/>
                    <a:pt x="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8" name="Freeform 592">
              <a:extLst>
                <a:ext uri="{FF2B5EF4-FFF2-40B4-BE49-F238E27FC236}">
                  <a16:creationId xmlns:a16="http://schemas.microsoft.com/office/drawing/2014/main" id="{70476C3D-7587-B141-9A14-E044176D8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0185" y="2367890"/>
              <a:ext cx="123497" cy="65883"/>
            </a:xfrm>
            <a:custGeom>
              <a:avLst/>
              <a:gdLst>
                <a:gd name="T0" fmla="*/ 28 w 36"/>
                <a:gd name="T1" fmla="*/ 17 h 19"/>
                <a:gd name="T2" fmla="*/ 27 w 36"/>
                <a:gd name="T3" fmla="*/ 15 h 19"/>
                <a:gd name="T4" fmla="*/ 22 w 36"/>
                <a:gd name="T5" fmla="*/ 13 h 19"/>
                <a:gd name="T6" fmla="*/ 14 w 36"/>
                <a:gd name="T7" fmla="*/ 14 h 19"/>
                <a:gd name="T8" fmla="*/ 18 w 36"/>
                <a:gd name="T9" fmla="*/ 12 h 19"/>
                <a:gd name="T10" fmla="*/ 8 w 36"/>
                <a:gd name="T11" fmla="*/ 12 h 19"/>
                <a:gd name="T12" fmla="*/ 13 w 36"/>
                <a:gd name="T13" fmla="*/ 10 h 19"/>
                <a:gd name="T14" fmla="*/ 12 w 36"/>
                <a:gd name="T15" fmla="*/ 9 h 19"/>
                <a:gd name="T16" fmla="*/ 13 w 36"/>
                <a:gd name="T17" fmla="*/ 8 h 19"/>
                <a:gd name="T18" fmla="*/ 11 w 36"/>
                <a:gd name="T19" fmla="*/ 8 h 19"/>
                <a:gd name="T20" fmla="*/ 10 w 36"/>
                <a:gd name="T21" fmla="*/ 6 h 19"/>
                <a:gd name="T22" fmla="*/ 6 w 36"/>
                <a:gd name="T23" fmla="*/ 6 h 19"/>
                <a:gd name="T24" fmla="*/ 3 w 36"/>
                <a:gd name="T25" fmla="*/ 5 h 19"/>
                <a:gd name="T26" fmla="*/ 9 w 36"/>
                <a:gd name="T27" fmla="*/ 2 h 19"/>
                <a:gd name="T28" fmla="*/ 16 w 36"/>
                <a:gd name="T29" fmla="*/ 1 h 19"/>
                <a:gd name="T30" fmla="*/ 18 w 36"/>
                <a:gd name="T31" fmla="*/ 5 h 19"/>
                <a:gd name="T32" fmla="*/ 22 w 36"/>
                <a:gd name="T33" fmla="*/ 4 h 19"/>
                <a:gd name="T34" fmla="*/ 25 w 36"/>
                <a:gd name="T35" fmla="*/ 7 h 19"/>
                <a:gd name="T36" fmla="*/ 30 w 36"/>
                <a:gd name="T37" fmla="*/ 7 h 19"/>
                <a:gd name="T38" fmla="*/ 33 w 36"/>
                <a:gd name="T39" fmla="*/ 12 h 19"/>
                <a:gd name="T40" fmla="*/ 34 w 36"/>
                <a:gd name="T41" fmla="*/ 16 h 19"/>
                <a:gd name="T42" fmla="*/ 28 w 36"/>
                <a:gd name="T43" fmla="*/ 17 h 19"/>
                <a:gd name="T44" fmla="*/ 28 w 36"/>
                <a:gd name="T45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" h="19">
                  <a:moveTo>
                    <a:pt x="28" y="17"/>
                  </a:moveTo>
                  <a:cubicBezTo>
                    <a:pt x="27" y="17"/>
                    <a:pt x="27" y="16"/>
                    <a:pt x="27" y="15"/>
                  </a:cubicBezTo>
                  <a:cubicBezTo>
                    <a:pt x="26" y="14"/>
                    <a:pt x="23" y="13"/>
                    <a:pt x="22" y="13"/>
                  </a:cubicBezTo>
                  <a:cubicBezTo>
                    <a:pt x="21" y="13"/>
                    <a:pt x="14" y="15"/>
                    <a:pt x="14" y="14"/>
                  </a:cubicBezTo>
                  <a:cubicBezTo>
                    <a:pt x="14" y="14"/>
                    <a:pt x="18" y="12"/>
                    <a:pt x="18" y="12"/>
                  </a:cubicBezTo>
                  <a:cubicBezTo>
                    <a:pt x="15" y="11"/>
                    <a:pt x="11" y="14"/>
                    <a:pt x="8" y="12"/>
                  </a:cubicBezTo>
                  <a:cubicBezTo>
                    <a:pt x="2" y="9"/>
                    <a:pt x="13" y="10"/>
                    <a:pt x="13" y="10"/>
                  </a:cubicBezTo>
                  <a:cubicBezTo>
                    <a:pt x="13" y="10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7"/>
                    <a:pt x="11" y="8"/>
                    <a:pt x="11" y="8"/>
                  </a:cubicBezTo>
                  <a:cubicBezTo>
                    <a:pt x="10" y="7"/>
                    <a:pt x="12" y="6"/>
                    <a:pt x="10" y="6"/>
                  </a:cubicBezTo>
                  <a:cubicBezTo>
                    <a:pt x="9" y="6"/>
                    <a:pt x="7" y="7"/>
                    <a:pt x="6" y="6"/>
                  </a:cubicBezTo>
                  <a:cubicBezTo>
                    <a:pt x="6" y="5"/>
                    <a:pt x="4" y="6"/>
                    <a:pt x="3" y="5"/>
                  </a:cubicBezTo>
                  <a:cubicBezTo>
                    <a:pt x="0" y="0"/>
                    <a:pt x="7" y="2"/>
                    <a:pt x="9" y="2"/>
                  </a:cubicBezTo>
                  <a:cubicBezTo>
                    <a:pt x="11" y="1"/>
                    <a:pt x="14" y="0"/>
                    <a:pt x="16" y="1"/>
                  </a:cubicBezTo>
                  <a:cubicBezTo>
                    <a:pt x="19" y="2"/>
                    <a:pt x="14" y="7"/>
                    <a:pt x="18" y="5"/>
                  </a:cubicBezTo>
                  <a:cubicBezTo>
                    <a:pt x="19" y="5"/>
                    <a:pt x="21" y="3"/>
                    <a:pt x="22" y="4"/>
                  </a:cubicBezTo>
                  <a:cubicBezTo>
                    <a:pt x="23" y="5"/>
                    <a:pt x="24" y="7"/>
                    <a:pt x="25" y="7"/>
                  </a:cubicBezTo>
                  <a:cubicBezTo>
                    <a:pt x="26" y="7"/>
                    <a:pt x="29" y="6"/>
                    <a:pt x="30" y="7"/>
                  </a:cubicBezTo>
                  <a:cubicBezTo>
                    <a:pt x="32" y="8"/>
                    <a:pt x="32" y="11"/>
                    <a:pt x="33" y="12"/>
                  </a:cubicBezTo>
                  <a:cubicBezTo>
                    <a:pt x="34" y="14"/>
                    <a:pt x="36" y="15"/>
                    <a:pt x="34" y="16"/>
                  </a:cubicBezTo>
                  <a:cubicBezTo>
                    <a:pt x="33" y="18"/>
                    <a:pt x="30" y="18"/>
                    <a:pt x="28" y="17"/>
                  </a:cubicBezTo>
                  <a:cubicBezTo>
                    <a:pt x="27" y="16"/>
                    <a:pt x="31" y="19"/>
                    <a:pt x="28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199" name="Freeform 593">
              <a:extLst>
                <a:ext uri="{FF2B5EF4-FFF2-40B4-BE49-F238E27FC236}">
                  <a16:creationId xmlns:a16="http://schemas.microsoft.com/office/drawing/2014/main" id="{ADDA8D99-9092-BB43-AEAE-A1D1A86C4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6631" y="2336125"/>
              <a:ext cx="37637" cy="17648"/>
            </a:xfrm>
            <a:custGeom>
              <a:avLst/>
              <a:gdLst>
                <a:gd name="T0" fmla="*/ 8 w 11"/>
                <a:gd name="T1" fmla="*/ 5 h 5"/>
                <a:gd name="T2" fmla="*/ 4 w 11"/>
                <a:gd name="T3" fmla="*/ 4 h 5"/>
                <a:gd name="T4" fmla="*/ 2 w 11"/>
                <a:gd name="T5" fmla="*/ 3 h 5"/>
                <a:gd name="T6" fmla="*/ 7 w 11"/>
                <a:gd name="T7" fmla="*/ 2 h 5"/>
                <a:gd name="T8" fmla="*/ 8 w 11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8" y="5"/>
                  </a:moveTo>
                  <a:cubicBezTo>
                    <a:pt x="6" y="5"/>
                    <a:pt x="6" y="4"/>
                    <a:pt x="4" y="4"/>
                  </a:cubicBezTo>
                  <a:cubicBezTo>
                    <a:pt x="4" y="4"/>
                    <a:pt x="0" y="4"/>
                    <a:pt x="2" y="3"/>
                  </a:cubicBezTo>
                  <a:cubicBezTo>
                    <a:pt x="3" y="1"/>
                    <a:pt x="6" y="0"/>
                    <a:pt x="7" y="2"/>
                  </a:cubicBezTo>
                  <a:cubicBezTo>
                    <a:pt x="9" y="3"/>
                    <a:pt x="11" y="5"/>
                    <a:pt x="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0" name="Freeform 594">
              <a:extLst>
                <a:ext uri="{FF2B5EF4-FFF2-40B4-BE49-F238E27FC236}">
                  <a16:creationId xmlns:a16="http://schemas.microsoft.com/office/drawing/2014/main" id="{AC1A9665-22A7-F145-A23D-17E5516CEB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7211" y="2391420"/>
              <a:ext cx="69393" cy="38824"/>
            </a:xfrm>
            <a:custGeom>
              <a:avLst/>
              <a:gdLst>
                <a:gd name="T0" fmla="*/ 8 w 20"/>
                <a:gd name="T1" fmla="*/ 7 h 11"/>
                <a:gd name="T2" fmla="*/ 3 w 20"/>
                <a:gd name="T3" fmla="*/ 5 h 11"/>
                <a:gd name="T4" fmla="*/ 4 w 20"/>
                <a:gd name="T5" fmla="*/ 3 h 11"/>
                <a:gd name="T6" fmla="*/ 1 w 20"/>
                <a:gd name="T7" fmla="*/ 1 h 11"/>
                <a:gd name="T8" fmla="*/ 6 w 20"/>
                <a:gd name="T9" fmla="*/ 1 h 11"/>
                <a:gd name="T10" fmla="*/ 12 w 20"/>
                <a:gd name="T11" fmla="*/ 3 h 11"/>
                <a:gd name="T12" fmla="*/ 16 w 20"/>
                <a:gd name="T13" fmla="*/ 3 h 11"/>
                <a:gd name="T14" fmla="*/ 19 w 20"/>
                <a:gd name="T15" fmla="*/ 4 h 11"/>
                <a:gd name="T16" fmla="*/ 18 w 20"/>
                <a:gd name="T17" fmla="*/ 8 h 11"/>
                <a:gd name="T18" fmla="*/ 15 w 20"/>
                <a:gd name="T19" fmla="*/ 10 h 11"/>
                <a:gd name="T20" fmla="*/ 9 w 20"/>
                <a:gd name="T21" fmla="*/ 11 h 11"/>
                <a:gd name="T22" fmla="*/ 4 w 20"/>
                <a:gd name="T23" fmla="*/ 8 h 11"/>
                <a:gd name="T24" fmla="*/ 8 w 20"/>
                <a:gd name="T25" fmla="*/ 7 h 11"/>
                <a:gd name="T26" fmla="*/ 8 w 20"/>
                <a:gd name="T2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" h="11">
                  <a:moveTo>
                    <a:pt x="8" y="7"/>
                  </a:moveTo>
                  <a:cubicBezTo>
                    <a:pt x="6" y="7"/>
                    <a:pt x="4" y="6"/>
                    <a:pt x="3" y="5"/>
                  </a:cubicBezTo>
                  <a:cubicBezTo>
                    <a:pt x="0" y="4"/>
                    <a:pt x="4" y="3"/>
                    <a:pt x="4" y="3"/>
                  </a:cubicBezTo>
                  <a:cubicBezTo>
                    <a:pt x="4" y="2"/>
                    <a:pt x="2" y="1"/>
                    <a:pt x="1" y="1"/>
                  </a:cubicBezTo>
                  <a:cubicBezTo>
                    <a:pt x="1" y="0"/>
                    <a:pt x="6" y="1"/>
                    <a:pt x="6" y="1"/>
                  </a:cubicBezTo>
                  <a:cubicBezTo>
                    <a:pt x="8" y="1"/>
                    <a:pt x="10" y="2"/>
                    <a:pt x="12" y="3"/>
                  </a:cubicBezTo>
                  <a:cubicBezTo>
                    <a:pt x="14" y="3"/>
                    <a:pt x="15" y="3"/>
                    <a:pt x="16" y="3"/>
                  </a:cubicBezTo>
                  <a:cubicBezTo>
                    <a:pt x="17" y="3"/>
                    <a:pt x="20" y="4"/>
                    <a:pt x="19" y="4"/>
                  </a:cubicBezTo>
                  <a:cubicBezTo>
                    <a:pt x="17" y="6"/>
                    <a:pt x="16" y="5"/>
                    <a:pt x="18" y="8"/>
                  </a:cubicBezTo>
                  <a:cubicBezTo>
                    <a:pt x="19" y="9"/>
                    <a:pt x="16" y="9"/>
                    <a:pt x="15" y="10"/>
                  </a:cubicBezTo>
                  <a:cubicBezTo>
                    <a:pt x="13" y="10"/>
                    <a:pt x="11" y="11"/>
                    <a:pt x="9" y="11"/>
                  </a:cubicBezTo>
                  <a:cubicBezTo>
                    <a:pt x="8" y="10"/>
                    <a:pt x="4" y="9"/>
                    <a:pt x="4" y="8"/>
                  </a:cubicBezTo>
                  <a:cubicBezTo>
                    <a:pt x="4" y="8"/>
                    <a:pt x="10" y="7"/>
                    <a:pt x="8" y="7"/>
                  </a:cubicBezTo>
                  <a:cubicBezTo>
                    <a:pt x="5" y="6"/>
                    <a:pt x="10" y="7"/>
                    <a:pt x="8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1" name="Freeform 595">
              <a:extLst>
                <a:ext uri="{FF2B5EF4-FFF2-40B4-BE49-F238E27FC236}">
                  <a16:creationId xmlns:a16="http://schemas.microsoft.com/office/drawing/2014/main" id="{484E3A23-DDAF-5E4D-B1D2-233E10B452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6025" y="2426713"/>
              <a:ext cx="61160" cy="17648"/>
            </a:xfrm>
            <a:custGeom>
              <a:avLst/>
              <a:gdLst>
                <a:gd name="T0" fmla="*/ 14 w 18"/>
                <a:gd name="T1" fmla="*/ 5 h 5"/>
                <a:gd name="T2" fmla="*/ 16 w 18"/>
                <a:gd name="T3" fmla="*/ 2 h 5"/>
                <a:gd name="T4" fmla="*/ 13 w 18"/>
                <a:gd name="T5" fmla="*/ 1 h 5"/>
                <a:gd name="T6" fmla="*/ 3 w 18"/>
                <a:gd name="T7" fmla="*/ 1 h 5"/>
                <a:gd name="T8" fmla="*/ 4 w 18"/>
                <a:gd name="T9" fmla="*/ 4 h 5"/>
                <a:gd name="T10" fmla="*/ 14 w 18"/>
                <a:gd name="T11" fmla="*/ 5 h 5"/>
                <a:gd name="T12" fmla="*/ 14 w 18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">
                  <a:moveTo>
                    <a:pt x="14" y="5"/>
                  </a:moveTo>
                  <a:cubicBezTo>
                    <a:pt x="14" y="4"/>
                    <a:pt x="18" y="2"/>
                    <a:pt x="16" y="2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0" y="1"/>
                    <a:pt x="6" y="0"/>
                    <a:pt x="3" y="1"/>
                  </a:cubicBezTo>
                  <a:cubicBezTo>
                    <a:pt x="0" y="1"/>
                    <a:pt x="1" y="4"/>
                    <a:pt x="4" y="4"/>
                  </a:cubicBezTo>
                  <a:cubicBezTo>
                    <a:pt x="7" y="4"/>
                    <a:pt x="11" y="5"/>
                    <a:pt x="14" y="5"/>
                  </a:cubicBezTo>
                  <a:cubicBezTo>
                    <a:pt x="16" y="4"/>
                    <a:pt x="12" y="5"/>
                    <a:pt x="14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2" name="Freeform 596">
              <a:extLst>
                <a:ext uri="{FF2B5EF4-FFF2-40B4-BE49-F238E27FC236}">
                  <a16:creationId xmlns:a16="http://schemas.microsoft.com/office/drawing/2014/main" id="{707F26BC-F577-4B40-A352-6B85018C8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2497" y="2505538"/>
              <a:ext cx="57632" cy="38824"/>
            </a:xfrm>
            <a:custGeom>
              <a:avLst/>
              <a:gdLst>
                <a:gd name="T0" fmla="*/ 7 w 17"/>
                <a:gd name="T1" fmla="*/ 1 h 11"/>
                <a:gd name="T2" fmla="*/ 1 w 17"/>
                <a:gd name="T3" fmla="*/ 6 h 11"/>
                <a:gd name="T4" fmla="*/ 10 w 17"/>
                <a:gd name="T5" fmla="*/ 10 h 11"/>
                <a:gd name="T6" fmla="*/ 15 w 17"/>
                <a:gd name="T7" fmla="*/ 10 h 11"/>
                <a:gd name="T8" fmla="*/ 15 w 17"/>
                <a:gd name="T9" fmla="*/ 8 h 11"/>
                <a:gd name="T10" fmla="*/ 16 w 17"/>
                <a:gd name="T11" fmla="*/ 6 h 11"/>
                <a:gd name="T12" fmla="*/ 7 w 17"/>
                <a:gd name="T13" fmla="*/ 1 h 11"/>
                <a:gd name="T14" fmla="*/ 7 w 17"/>
                <a:gd name="T1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1">
                  <a:moveTo>
                    <a:pt x="7" y="1"/>
                  </a:moveTo>
                  <a:cubicBezTo>
                    <a:pt x="5" y="0"/>
                    <a:pt x="2" y="4"/>
                    <a:pt x="1" y="6"/>
                  </a:cubicBezTo>
                  <a:cubicBezTo>
                    <a:pt x="0" y="8"/>
                    <a:pt x="8" y="10"/>
                    <a:pt x="10" y="10"/>
                  </a:cubicBezTo>
                  <a:cubicBezTo>
                    <a:pt x="11" y="11"/>
                    <a:pt x="14" y="11"/>
                    <a:pt x="15" y="10"/>
                  </a:cubicBezTo>
                  <a:cubicBezTo>
                    <a:pt x="16" y="10"/>
                    <a:pt x="15" y="9"/>
                    <a:pt x="15" y="8"/>
                  </a:cubicBezTo>
                  <a:cubicBezTo>
                    <a:pt x="15" y="7"/>
                    <a:pt x="15" y="6"/>
                    <a:pt x="16" y="6"/>
                  </a:cubicBezTo>
                  <a:cubicBezTo>
                    <a:pt x="17" y="4"/>
                    <a:pt x="9" y="1"/>
                    <a:pt x="7" y="1"/>
                  </a:cubicBezTo>
                  <a:cubicBezTo>
                    <a:pt x="5" y="0"/>
                    <a:pt x="8" y="1"/>
                    <a:pt x="7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3" name="Freeform 597">
              <a:extLst>
                <a:ext uri="{FF2B5EF4-FFF2-40B4-BE49-F238E27FC236}">
                  <a16:creationId xmlns:a16="http://schemas.microsoft.com/office/drawing/2014/main" id="{F31DAE46-F57D-6B4E-A9CA-169B266A0E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9548" y="2496126"/>
              <a:ext cx="14114" cy="9412"/>
            </a:xfrm>
            <a:custGeom>
              <a:avLst/>
              <a:gdLst>
                <a:gd name="T0" fmla="*/ 3 w 4"/>
                <a:gd name="T1" fmla="*/ 2 h 3"/>
                <a:gd name="T2" fmla="*/ 1 w 4"/>
                <a:gd name="T3" fmla="*/ 1 h 3"/>
                <a:gd name="T4" fmla="*/ 3 w 4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3" y="2"/>
                  </a:moveTo>
                  <a:cubicBezTo>
                    <a:pt x="1" y="3"/>
                    <a:pt x="0" y="1"/>
                    <a:pt x="1" y="1"/>
                  </a:cubicBezTo>
                  <a:cubicBezTo>
                    <a:pt x="2" y="0"/>
                    <a:pt x="4" y="2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4" name="Freeform 598">
              <a:extLst>
                <a:ext uri="{FF2B5EF4-FFF2-40B4-BE49-F238E27FC236}">
                  <a16:creationId xmlns:a16="http://schemas.microsoft.com/office/drawing/2014/main" id="{9958B61A-52F0-DA4D-9C81-9D095E42E2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1885" y="2433772"/>
              <a:ext cx="30580" cy="20000"/>
            </a:xfrm>
            <a:custGeom>
              <a:avLst/>
              <a:gdLst>
                <a:gd name="T0" fmla="*/ 1 w 9"/>
                <a:gd name="T1" fmla="*/ 5 h 6"/>
                <a:gd name="T2" fmla="*/ 1 w 9"/>
                <a:gd name="T3" fmla="*/ 1 h 6"/>
                <a:gd name="T4" fmla="*/ 5 w 9"/>
                <a:gd name="T5" fmla="*/ 1 h 6"/>
                <a:gd name="T6" fmla="*/ 9 w 9"/>
                <a:gd name="T7" fmla="*/ 3 h 6"/>
                <a:gd name="T8" fmla="*/ 5 w 9"/>
                <a:gd name="T9" fmla="*/ 5 h 6"/>
                <a:gd name="T10" fmla="*/ 1 w 9"/>
                <a:gd name="T11" fmla="*/ 5 h 6"/>
                <a:gd name="T12" fmla="*/ 1 w 9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6">
                  <a:moveTo>
                    <a:pt x="1" y="5"/>
                  </a:moveTo>
                  <a:cubicBezTo>
                    <a:pt x="1" y="5"/>
                    <a:pt x="2" y="2"/>
                    <a:pt x="1" y="1"/>
                  </a:cubicBezTo>
                  <a:cubicBezTo>
                    <a:pt x="1" y="0"/>
                    <a:pt x="4" y="1"/>
                    <a:pt x="5" y="1"/>
                  </a:cubicBezTo>
                  <a:cubicBezTo>
                    <a:pt x="6" y="1"/>
                    <a:pt x="9" y="2"/>
                    <a:pt x="9" y="3"/>
                  </a:cubicBezTo>
                  <a:cubicBezTo>
                    <a:pt x="8" y="4"/>
                    <a:pt x="6" y="5"/>
                    <a:pt x="5" y="5"/>
                  </a:cubicBezTo>
                  <a:cubicBezTo>
                    <a:pt x="3" y="6"/>
                    <a:pt x="3" y="6"/>
                    <a:pt x="1" y="5"/>
                  </a:cubicBezTo>
                  <a:cubicBezTo>
                    <a:pt x="0" y="4"/>
                    <a:pt x="2" y="6"/>
                    <a:pt x="1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5" name="Freeform 599">
              <a:extLst>
                <a:ext uri="{FF2B5EF4-FFF2-40B4-BE49-F238E27FC236}">
                  <a16:creationId xmlns:a16="http://schemas.microsoft.com/office/drawing/2014/main" id="{4B95C180-2ED7-E544-8E74-8AF61193C3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351" y="2464360"/>
              <a:ext cx="10585" cy="14118"/>
            </a:xfrm>
            <a:custGeom>
              <a:avLst/>
              <a:gdLst>
                <a:gd name="T0" fmla="*/ 2 w 3"/>
                <a:gd name="T1" fmla="*/ 1 h 4"/>
                <a:gd name="T2" fmla="*/ 1 w 3"/>
                <a:gd name="T3" fmla="*/ 3 h 4"/>
                <a:gd name="T4" fmla="*/ 2 w 3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0" y="0"/>
                    <a:pt x="0" y="3"/>
                    <a:pt x="1" y="3"/>
                  </a:cubicBezTo>
                  <a:cubicBezTo>
                    <a:pt x="2" y="4"/>
                    <a:pt x="3" y="2"/>
                    <a:pt x="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6" name="Freeform 600">
              <a:extLst>
                <a:ext uri="{FF2B5EF4-FFF2-40B4-BE49-F238E27FC236}">
                  <a16:creationId xmlns:a16="http://schemas.microsoft.com/office/drawing/2014/main" id="{6DD72E77-551B-8148-AC51-5D5110DCF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5439" y="2453773"/>
              <a:ext cx="306980" cy="94118"/>
            </a:xfrm>
            <a:custGeom>
              <a:avLst/>
              <a:gdLst>
                <a:gd name="T0" fmla="*/ 17 w 89"/>
                <a:gd name="T1" fmla="*/ 7 h 27"/>
                <a:gd name="T2" fmla="*/ 19 w 89"/>
                <a:gd name="T3" fmla="*/ 4 h 27"/>
                <a:gd name="T4" fmla="*/ 15 w 89"/>
                <a:gd name="T5" fmla="*/ 2 h 27"/>
                <a:gd name="T6" fmla="*/ 12 w 89"/>
                <a:gd name="T7" fmla="*/ 2 h 27"/>
                <a:gd name="T8" fmla="*/ 4 w 89"/>
                <a:gd name="T9" fmla="*/ 1 h 27"/>
                <a:gd name="T10" fmla="*/ 4 w 89"/>
                <a:gd name="T11" fmla="*/ 3 h 27"/>
                <a:gd name="T12" fmla="*/ 0 w 89"/>
                <a:gd name="T13" fmla="*/ 4 h 27"/>
                <a:gd name="T14" fmla="*/ 5 w 89"/>
                <a:gd name="T15" fmla="*/ 5 h 27"/>
                <a:gd name="T16" fmla="*/ 7 w 89"/>
                <a:gd name="T17" fmla="*/ 6 h 27"/>
                <a:gd name="T18" fmla="*/ 6 w 89"/>
                <a:gd name="T19" fmla="*/ 7 h 27"/>
                <a:gd name="T20" fmla="*/ 24 w 89"/>
                <a:gd name="T21" fmla="*/ 13 h 27"/>
                <a:gd name="T22" fmla="*/ 25 w 89"/>
                <a:gd name="T23" fmla="*/ 16 h 27"/>
                <a:gd name="T24" fmla="*/ 24 w 89"/>
                <a:gd name="T25" fmla="*/ 21 h 27"/>
                <a:gd name="T26" fmla="*/ 27 w 89"/>
                <a:gd name="T27" fmla="*/ 25 h 27"/>
                <a:gd name="T28" fmla="*/ 30 w 89"/>
                <a:gd name="T29" fmla="*/ 24 h 27"/>
                <a:gd name="T30" fmla="*/ 33 w 89"/>
                <a:gd name="T31" fmla="*/ 26 h 27"/>
                <a:gd name="T32" fmla="*/ 38 w 89"/>
                <a:gd name="T33" fmla="*/ 26 h 27"/>
                <a:gd name="T34" fmla="*/ 42 w 89"/>
                <a:gd name="T35" fmla="*/ 23 h 27"/>
                <a:gd name="T36" fmla="*/ 45 w 89"/>
                <a:gd name="T37" fmla="*/ 26 h 27"/>
                <a:gd name="T38" fmla="*/ 52 w 89"/>
                <a:gd name="T39" fmla="*/ 27 h 27"/>
                <a:gd name="T40" fmla="*/ 62 w 89"/>
                <a:gd name="T41" fmla="*/ 27 h 27"/>
                <a:gd name="T42" fmla="*/ 65 w 89"/>
                <a:gd name="T43" fmla="*/ 27 h 27"/>
                <a:gd name="T44" fmla="*/ 67 w 89"/>
                <a:gd name="T45" fmla="*/ 24 h 27"/>
                <a:gd name="T46" fmla="*/ 70 w 89"/>
                <a:gd name="T47" fmla="*/ 25 h 27"/>
                <a:gd name="T48" fmla="*/ 76 w 89"/>
                <a:gd name="T49" fmla="*/ 27 h 27"/>
                <a:gd name="T50" fmla="*/ 82 w 89"/>
                <a:gd name="T51" fmla="*/ 26 h 27"/>
                <a:gd name="T52" fmla="*/ 85 w 89"/>
                <a:gd name="T53" fmla="*/ 24 h 27"/>
                <a:gd name="T54" fmla="*/ 85 w 89"/>
                <a:gd name="T55" fmla="*/ 22 h 27"/>
                <a:gd name="T56" fmla="*/ 82 w 89"/>
                <a:gd name="T57" fmla="*/ 22 h 27"/>
                <a:gd name="T58" fmla="*/ 85 w 89"/>
                <a:gd name="T59" fmla="*/ 17 h 27"/>
                <a:gd name="T60" fmla="*/ 80 w 89"/>
                <a:gd name="T61" fmla="*/ 16 h 27"/>
                <a:gd name="T62" fmla="*/ 78 w 89"/>
                <a:gd name="T63" fmla="*/ 14 h 27"/>
                <a:gd name="T64" fmla="*/ 70 w 89"/>
                <a:gd name="T65" fmla="*/ 14 h 27"/>
                <a:gd name="T66" fmla="*/ 65 w 89"/>
                <a:gd name="T67" fmla="*/ 14 h 27"/>
                <a:gd name="T68" fmla="*/ 55 w 89"/>
                <a:gd name="T69" fmla="*/ 17 h 27"/>
                <a:gd name="T70" fmla="*/ 56 w 89"/>
                <a:gd name="T71" fmla="*/ 18 h 27"/>
                <a:gd name="T72" fmla="*/ 52 w 89"/>
                <a:gd name="T73" fmla="*/ 18 h 27"/>
                <a:gd name="T74" fmla="*/ 49 w 89"/>
                <a:gd name="T75" fmla="*/ 16 h 27"/>
                <a:gd name="T76" fmla="*/ 46 w 89"/>
                <a:gd name="T77" fmla="*/ 17 h 27"/>
                <a:gd name="T78" fmla="*/ 42 w 89"/>
                <a:gd name="T79" fmla="*/ 16 h 27"/>
                <a:gd name="T80" fmla="*/ 41 w 89"/>
                <a:gd name="T81" fmla="*/ 18 h 27"/>
                <a:gd name="T82" fmla="*/ 38 w 89"/>
                <a:gd name="T83" fmla="*/ 16 h 27"/>
                <a:gd name="T84" fmla="*/ 39 w 89"/>
                <a:gd name="T85" fmla="*/ 14 h 27"/>
                <a:gd name="T86" fmla="*/ 34 w 89"/>
                <a:gd name="T87" fmla="*/ 12 h 27"/>
                <a:gd name="T88" fmla="*/ 30 w 89"/>
                <a:gd name="T89" fmla="*/ 13 h 27"/>
                <a:gd name="T90" fmla="*/ 32 w 89"/>
                <a:gd name="T91" fmla="*/ 12 h 27"/>
                <a:gd name="T92" fmla="*/ 28 w 89"/>
                <a:gd name="T93" fmla="*/ 9 h 27"/>
                <a:gd name="T94" fmla="*/ 38 w 89"/>
                <a:gd name="T95" fmla="*/ 10 h 27"/>
                <a:gd name="T96" fmla="*/ 33 w 89"/>
                <a:gd name="T97" fmla="*/ 7 h 27"/>
                <a:gd name="T98" fmla="*/ 28 w 89"/>
                <a:gd name="T99" fmla="*/ 7 h 27"/>
                <a:gd name="T100" fmla="*/ 32 w 89"/>
                <a:gd name="T101" fmla="*/ 6 h 27"/>
                <a:gd name="T102" fmla="*/ 27 w 89"/>
                <a:gd name="T103" fmla="*/ 5 h 27"/>
                <a:gd name="T104" fmla="*/ 17 w 89"/>
                <a:gd name="T105" fmla="*/ 7 h 27"/>
                <a:gd name="T106" fmla="*/ 17 w 89"/>
                <a:gd name="T107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9" h="27">
                  <a:moveTo>
                    <a:pt x="17" y="7"/>
                  </a:moveTo>
                  <a:cubicBezTo>
                    <a:pt x="18" y="7"/>
                    <a:pt x="20" y="5"/>
                    <a:pt x="19" y="4"/>
                  </a:cubicBezTo>
                  <a:cubicBezTo>
                    <a:pt x="18" y="3"/>
                    <a:pt x="16" y="2"/>
                    <a:pt x="15" y="2"/>
                  </a:cubicBezTo>
                  <a:cubicBezTo>
                    <a:pt x="14" y="2"/>
                    <a:pt x="13" y="2"/>
                    <a:pt x="12" y="2"/>
                  </a:cubicBezTo>
                  <a:cubicBezTo>
                    <a:pt x="9" y="1"/>
                    <a:pt x="7" y="0"/>
                    <a:pt x="4" y="1"/>
                  </a:cubicBezTo>
                  <a:cubicBezTo>
                    <a:pt x="0" y="2"/>
                    <a:pt x="3" y="2"/>
                    <a:pt x="4" y="3"/>
                  </a:cubicBezTo>
                  <a:cubicBezTo>
                    <a:pt x="4" y="3"/>
                    <a:pt x="0" y="3"/>
                    <a:pt x="0" y="4"/>
                  </a:cubicBezTo>
                  <a:cubicBezTo>
                    <a:pt x="0" y="5"/>
                    <a:pt x="4" y="5"/>
                    <a:pt x="5" y="5"/>
                  </a:cubicBezTo>
                  <a:cubicBezTo>
                    <a:pt x="5" y="6"/>
                    <a:pt x="7" y="6"/>
                    <a:pt x="7" y="6"/>
                  </a:cubicBezTo>
                  <a:cubicBezTo>
                    <a:pt x="7" y="7"/>
                    <a:pt x="6" y="7"/>
                    <a:pt x="6" y="7"/>
                  </a:cubicBezTo>
                  <a:cubicBezTo>
                    <a:pt x="12" y="11"/>
                    <a:pt x="21" y="5"/>
                    <a:pt x="24" y="13"/>
                  </a:cubicBezTo>
                  <a:cubicBezTo>
                    <a:pt x="24" y="14"/>
                    <a:pt x="26" y="15"/>
                    <a:pt x="25" y="16"/>
                  </a:cubicBezTo>
                  <a:cubicBezTo>
                    <a:pt x="24" y="18"/>
                    <a:pt x="23" y="19"/>
                    <a:pt x="24" y="21"/>
                  </a:cubicBezTo>
                  <a:cubicBezTo>
                    <a:pt x="24" y="21"/>
                    <a:pt x="26" y="25"/>
                    <a:pt x="27" y="25"/>
                  </a:cubicBezTo>
                  <a:cubicBezTo>
                    <a:pt x="28" y="26"/>
                    <a:pt x="30" y="23"/>
                    <a:pt x="30" y="24"/>
                  </a:cubicBezTo>
                  <a:cubicBezTo>
                    <a:pt x="31" y="24"/>
                    <a:pt x="32" y="26"/>
                    <a:pt x="33" y="26"/>
                  </a:cubicBezTo>
                  <a:cubicBezTo>
                    <a:pt x="35" y="27"/>
                    <a:pt x="37" y="26"/>
                    <a:pt x="38" y="26"/>
                  </a:cubicBezTo>
                  <a:cubicBezTo>
                    <a:pt x="39" y="25"/>
                    <a:pt x="41" y="23"/>
                    <a:pt x="42" y="23"/>
                  </a:cubicBezTo>
                  <a:cubicBezTo>
                    <a:pt x="42" y="23"/>
                    <a:pt x="44" y="26"/>
                    <a:pt x="45" y="26"/>
                  </a:cubicBezTo>
                  <a:cubicBezTo>
                    <a:pt x="47" y="27"/>
                    <a:pt x="50" y="27"/>
                    <a:pt x="52" y="27"/>
                  </a:cubicBezTo>
                  <a:cubicBezTo>
                    <a:pt x="56" y="27"/>
                    <a:pt x="59" y="27"/>
                    <a:pt x="62" y="27"/>
                  </a:cubicBezTo>
                  <a:cubicBezTo>
                    <a:pt x="63" y="27"/>
                    <a:pt x="64" y="27"/>
                    <a:pt x="65" y="27"/>
                  </a:cubicBezTo>
                  <a:cubicBezTo>
                    <a:pt x="67" y="26"/>
                    <a:pt x="66" y="24"/>
                    <a:pt x="67" y="24"/>
                  </a:cubicBezTo>
                  <a:cubicBezTo>
                    <a:pt x="68" y="23"/>
                    <a:pt x="69" y="24"/>
                    <a:pt x="70" y="25"/>
                  </a:cubicBezTo>
                  <a:cubicBezTo>
                    <a:pt x="71" y="26"/>
                    <a:pt x="74" y="27"/>
                    <a:pt x="76" y="27"/>
                  </a:cubicBezTo>
                  <a:cubicBezTo>
                    <a:pt x="78" y="27"/>
                    <a:pt x="80" y="27"/>
                    <a:pt x="82" y="26"/>
                  </a:cubicBezTo>
                  <a:cubicBezTo>
                    <a:pt x="84" y="26"/>
                    <a:pt x="83" y="24"/>
                    <a:pt x="85" y="24"/>
                  </a:cubicBezTo>
                  <a:cubicBezTo>
                    <a:pt x="86" y="24"/>
                    <a:pt x="87" y="21"/>
                    <a:pt x="85" y="22"/>
                  </a:cubicBezTo>
                  <a:cubicBezTo>
                    <a:pt x="85" y="22"/>
                    <a:pt x="83" y="22"/>
                    <a:pt x="82" y="22"/>
                  </a:cubicBezTo>
                  <a:cubicBezTo>
                    <a:pt x="82" y="22"/>
                    <a:pt x="89" y="18"/>
                    <a:pt x="85" y="17"/>
                  </a:cubicBezTo>
                  <a:cubicBezTo>
                    <a:pt x="84" y="17"/>
                    <a:pt x="82" y="16"/>
                    <a:pt x="80" y="16"/>
                  </a:cubicBezTo>
                  <a:cubicBezTo>
                    <a:pt x="78" y="16"/>
                    <a:pt x="80" y="14"/>
                    <a:pt x="78" y="14"/>
                  </a:cubicBezTo>
                  <a:cubicBezTo>
                    <a:pt x="75" y="14"/>
                    <a:pt x="73" y="14"/>
                    <a:pt x="70" y="14"/>
                  </a:cubicBezTo>
                  <a:cubicBezTo>
                    <a:pt x="68" y="14"/>
                    <a:pt x="67" y="13"/>
                    <a:pt x="65" y="14"/>
                  </a:cubicBezTo>
                  <a:cubicBezTo>
                    <a:pt x="64" y="14"/>
                    <a:pt x="55" y="16"/>
                    <a:pt x="55" y="17"/>
                  </a:cubicBezTo>
                  <a:cubicBezTo>
                    <a:pt x="55" y="17"/>
                    <a:pt x="56" y="17"/>
                    <a:pt x="56" y="18"/>
                  </a:cubicBezTo>
                  <a:cubicBezTo>
                    <a:pt x="56" y="18"/>
                    <a:pt x="53" y="18"/>
                    <a:pt x="52" y="18"/>
                  </a:cubicBezTo>
                  <a:cubicBezTo>
                    <a:pt x="51" y="18"/>
                    <a:pt x="50" y="17"/>
                    <a:pt x="49" y="16"/>
                  </a:cubicBezTo>
                  <a:cubicBezTo>
                    <a:pt x="48" y="16"/>
                    <a:pt x="47" y="17"/>
                    <a:pt x="46" y="17"/>
                  </a:cubicBezTo>
                  <a:cubicBezTo>
                    <a:pt x="45" y="17"/>
                    <a:pt x="43" y="16"/>
                    <a:pt x="42" y="16"/>
                  </a:cubicBezTo>
                  <a:cubicBezTo>
                    <a:pt x="41" y="16"/>
                    <a:pt x="42" y="18"/>
                    <a:pt x="41" y="18"/>
                  </a:cubicBezTo>
                  <a:cubicBezTo>
                    <a:pt x="40" y="18"/>
                    <a:pt x="39" y="16"/>
                    <a:pt x="38" y="16"/>
                  </a:cubicBezTo>
                  <a:cubicBezTo>
                    <a:pt x="35" y="16"/>
                    <a:pt x="39" y="15"/>
                    <a:pt x="39" y="14"/>
                  </a:cubicBezTo>
                  <a:cubicBezTo>
                    <a:pt x="39" y="13"/>
                    <a:pt x="35" y="12"/>
                    <a:pt x="34" y="12"/>
                  </a:cubicBezTo>
                  <a:cubicBezTo>
                    <a:pt x="34" y="12"/>
                    <a:pt x="30" y="13"/>
                    <a:pt x="30" y="13"/>
                  </a:cubicBezTo>
                  <a:cubicBezTo>
                    <a:pt x="30" y="12"/>
                    <a:pt x="32" y="12"/>
                    <a:pt x="32" y="12"/>
                  </a:cubicBezTo>
                  <a:cubicBezTo>
                    <a:pt x="32" y="11"/>
                    <a:pt x="27" y="10"/>
                    <a:pt x="28" y="9"/>
                  </a:cubicBezTo>
                  <a:cubicBezTo>
                    <a:pt x="28" y="9"/>
                    <a:pt x="38" y="10"/>
                    <a:pt x="38" y="10"/>
                  </a:cubicBezTo>
                  <a:cubicBezTo>
                    <a:pt x="38" y="9"/>
                    <a:pt x="34" y="8"/>
                    <a:pt x="33" y="7"/>
                  </a:cubicBezTo>
                  <a:cubicBezTo>
                    <a:pt x="32" y="7"/>
                    <a:pt x="30" y="7"/>
                    <a:pt x="28" y="7"/>
                  </a:cubicBezTo>
                  <a:cubicBezTo>
                    <a:pt x="29" y="7"/>
                    <a:pt x="31" y="7"/>
                    <a:pt x="32" y="6"/>
                  </a:cubicBezTo>
                  <a:cubicBezTo>
                    <a:pt x="32" y="5"/>
                    <a:pt x="27" y="5"/>
                    <a:pt x="27" y="5"/>
                  </a:cubicBezTo>
                  <a:cubicBezTo>
                    <a:pt x="23" y="5"/>
                    <a:pt x="21" y="6"/>
                    <a:pt x="17" y="7"/>
                  </a:cubicBezTo>
                  <a:cubicBezTo>
                    <a:pt x="17" y="7"/>
                    <a:pt x="18" y="7"/>
                    <a:pt x="17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7" name="Freeform 601">
              <a:extLst>
                <a:ext uri="{FF2B5EF4-FFF2-40B4-BE49-F238E27FC236}">
                  <a16:creationId xmlns:a16="http://schemas.microsoft.com/office/drawing/2014/main" id="{D76C151B-3194-B649-835A-958292E34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2497" y="2291420"/>
              <a:ext cx="203477" cy="128236"/>
            </a:xfrm>
            <a:custGeom>
              <a:avLst/>
              <a:gdLst>
                <a:gd name="T0" fmla="*/ 55 w 59"/>
                <a:gd name="T1" fmla="*/ 21 h 37"/>
                <a:gd name="T2" fmla="*/ 46 w 59"/>
                <a:gd name="T3" fmla="*/ 20 h 37"/>
                <a:gd name="T4" fmla="*/ 46 w 59"/>
                <a:gd name="T5" fmla="*/ 18 h 37"/>
                <a:gd name="T6" fmla="*/ 44 w 59"/>
                <a:gd name="T7" fmla="*/ 15 h 37"/>
                <a:gd name="T8" fmla="*/ 44 w 59"/>
                <a:gd name="T9" fmla="*/ 11 h 37"/>
                <a:gd name="T10" fmla="*/ 43 w 59"/>
                <a:gd name="T11" fmla="*/ 15 h 37"/>
                <a:gd name="T12" fmla="*/ 35 w 59"/>
                <a:gd name="T13" fmla="*/ 10 h 37"/>
                <a:gd name="T14" fmla="*/ 24 w 59"/>
                <a:gd name="T15" fmla="*/ 2 h 37"/>
                <a:gd name="T16" fmla="*/ 12 w 59"/>
                <a:gd name="T17" fmla="*/ 1 h 37"/>
                <a:gd name="T18" fmla="*/ 12 w 59"/>
                <a:gd name="T19" fmla="*/ 3 h 37"/>
                <a:gd name="T20" fmla="*/ 6 w 59"/>
                <a:gd name="T21" fmla="*/ 5 h 37"/>
                <a:gd name="T22" fmla="*/ 11 w 59"/>
                <a:gd name="T23" fmla="*/ 9 h 37"/>
                <a:gd name="T24" fmla="*/ 6 w 59"/>
                <a:gd name="T25" fmla="*/ 9 h 37"/>
                <a:gd name="T26" fmla="*/ 5 w 59"/>
                <a:gd name="T27" fmla="*/ 11 h 37"/>
                <a:gd name="T28" fmla="*/ 6 w 59"/>
                <a:gd name="T29" fmla="*/ 14 h 37"/>
                <a:gd name="T30" fmla="*/ 10 w 59"/>
                <a:gd name="T31" fmla="*/ 14 h 37"/>
                <a:gd name="T32" fmla="*/ 0 w 59"/>
                <a:gd name="T33" fmla="*/ 15 h 37"/>
                <a:gd name="T34" fmla="*/ 7 w 59"/>
                <a:gd name="T35" fmla="*/ 20 h 37"/>
                <a:gd name="T36" fmla="*/ 8 w 59"/>
                <a:gd name="T37" fmla="*/ 23 h 37"/>
                <a:gd name="T38" fmla="*/ 14 w 59"/>
                <a:gd name="T39" fmla="*/ 23 h 37"/>
                <a:gd name="T40" fmla="*/ 26 w 59"/>
                <a:gd name="T41" fmla="*/ 23 h 37"/>
                <a:gd name="T42" fmla="*/ 28 w 59"/>
                <a:gd name="T43" fmla="*/ 24 h 37"/>
                <a:gd name="T44" fmla="*/ 16 w 59"/>
                <a:gd name="T45" fmla="*/ 25 h 37"/>
                <a:gd name="T46" fmla="*/ 16 w 59"/>
                <a:gd name="T47" fmla="*/ 30 h 37"/>
                <a:gd name="T48" fmla="*/ 19 w 59"/>
                <a:gd name="T49" fmla="*/ 33 h 37"/>
                <a:gd name="T50" fmla="*/ 32 w 59"/>
                <a:gd name="T51" fmla="*/ 35 h 37"/>
                <a:gd name="T52" fmla="*/ 34 w 59"/>
                <a:gd name="T53" fmla="*/ 36 h 37"/>
                <a:gd name="T54" fmla="*/ 40 w 59"/>
                <a:gd name="T55" fmla="*/ 35 h 37"/>
                <a:gd name="T56" fmla="*/ 41 w 59"/>
                <a:gd name="T57" fmla="*/ 35 h 37"/>
                <a:gd name="T58" fmla="*/ 41 w 59"/>
                <a:gd name="T59" fmla="*/ 29 h 37"/>
                <a:gd name="T60" fmla="*/ 46 w 59"/>
                <a:gd name="T61" fmla="*/ 30 h 37"/>
                <a:gd name="T62" fmla="*/ 51 w 59"/>
                <a:gd name="T63" fmla="*/ 28 h 37"/>
                <a:gd name="T64" fmla="*/ 54 w 59"/>
                <a:gd name="T65" fmla="*/ 26 h 37"/>
                <a:gd name="T66" fmla="*/ 58 w 59"/>
                <a:gd name="T67" fmla="*/ 2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9" h="37">
                  <a:moveTo>
                    <a:pt x="58" y="24"/>
                  </a:moveTo>
                  <a:cubicBezTo>
                    <a:pt x="58" y="22"/>
                    <a:pt x="56" y="22"/>
                    <a:pt x="55" y="21"/>
                  </a:cubicBezTo>
                  <a:cubicBezTo>
                    <a:pt x="54" y="20"/>
                    <a:pt x="53" y="22"/>
                    <a:pt x="52" y="21"/>
                  </a:cubicBezTo>
                  <a:cubicBezTo>
                    <a:pt x="50" y="19"/>
                    <a:pt x="48" y="21"/>
                    <a:pt x="46" y="20"/>
                  </a:cubicBezTo>
                  <a:cubicBezTo>
                    <a:pt x="46" y="20"/>
                    <a:pt x="48" y="19"/>
                    <a:pt x="48" y="18"/>
                  </a:cubicBezTo>
                  <a:cubicBezTo>
                    <a:pt x="48" y="18"/>
                    <a:pt x="46" y="18"/>
                    <a:pt x="46" y="18"/>
                  </a:cubicBezTo>
                  <a:cubicBezTo>
                    <a:pt x="46" y="17"/>
                    <a:pt x="47" y="17"/>
                    <a:pt x="47" y="16"/>
                  </a:cubicBezTo>
                  <a:cubicBezTo>
                    <a:pt x="47" y="15"/>
                    <a:pt x="44" y="16"/>
                    <a:pt x="44" y="15"/>
                  </a:cubicBezTo>
                  <a:cubicBezTo>
                    <a:pt x="43" y="15"/>
                    <a:pt x="45" y="14"/>
                    <a:pt x="45" y="14"/>
                  </a:cubicBezTo>
                  <a:cubicBezTo>
                    <a:pt x="46" y="13"/>
                    <a:pt x="44" y="12"/>
                    <a:pt x="44" y="11"/>
                  </a:cubicBezTo>
                  <a:cubicBezTo>
                    <a:pt x="43" y="10"/>
                    <a:pt x="38" y="11"/>
                    <a:pt x="38" y="11"/>
                  </a:cubicBezTo>
                  <a:cubicBezTo>
                    <a:pt x="38" y="12"/>
                    <a:pt x="43" y="14"/>
                    <a:pt x="43" y="15"/>
                  </a:cubicBezTo>
                  <a:cubicBezTo>
                    <a:pt x="42" y="16"/>
                    <a:pt x="39" y="14"/>
                    <a:pt x="38" y="13"/>
                  </a:cubicBezTo>
                  <a:cubicBezTo>
                    <a:pt x="36" y="12"/>
                    <a:pt x="39" y="10"/>
                    <a:pt x="35" y="10"/>
                  </a:cubicBezTo>
                  <a:cubicBezTo>
                    <a:pt x="33" y="10"/>
                    <a:pt x="30" y="10"/>
                    <a:pt x="29" y="8"/>
                  </a:cubicBezTo>
                  <a:cubicBezTo>
                    <a:pt x="28" y="6"/>
                    <a:pt x="26" y="3"/>
                    <a:pt x="24" y="2"/>
                  </a:cubicBezTo>
                  <a:cubicBezTo>
                    <a:pt x="21" y="1"/>
                    <a:pt x="18" y="0"/>
                    <a:pt x="16" y="0"/>
                  </a:cubicBezTo>
                  <a:cubicBezTo>
                    <a:pt x="15" y="0"/>
                    <a:pt x="10" y="0"/>
                    <a:pt x="12" y="1"/>
                  </a:cubicBezTo>
                  <a:cubicBezTo>
                    <a:pt x="13" y="1"/>
                    <a:pt x="17" y="2"/>
                    <a:pt x="17" y="2"/>
                  </a:cubicBezTo>
                  <a:cubicBezTo>
                    <a:pt x="17" y="4"/>
                    <a:pt x="13" y="3"/>
                    <a:pt x="12" y="3"/>
                  </a:cubicBezTo>
                  <a:cubicBezTo>
                    <a:pt x="12" y="3"/>
                    <a:pt x="13" y="4"/>
                    <a:pt x="13" y="4"/>
                  </a:cubicBezTo>
                  <a:cubicBezTo>
                    <a:pt x="13" y="5"/>
                    <a:pt x="7" y="2"/>
                    <a:pt x="6" y="5"/>
                  </a:cubicBezTo>
                  <a:cubicBezTo>
                    <a:pt x="6" y="5"/>
                    <a:pt x="11" y="7"/>
                    <a:pt x="12" y="7"/>
                  </a:cubicBezTo>
                  <a:cubicBezTo>
                    <a:pt x="10" y="6"/>
                    <a:pt x="11" y="9"/>
                    <a:pt x="11" y="9"/>
                  </a:cubicBezTo>
                  <a:cubicBezTo>
                    <a:pt x="11" y="10"/>
                    <a:pt x="4" y="7"/>
                    <a:pt x="3" y="8"/>
                  </a:cubicBezTo>
                  <a:cubicBezTo>
                    <a:pt x="3" y="7"/>
                    <a:pt x="6" y="8"/>
                    <a:pt x="6" y="9"/>
                  </a:cubicBezTo>
                  <a:cubicBezTo>
                    <a:pt x="6" y="8"/>
                    <a:pt x="4" y="9"/>
                    <a:pt x="4" y="9"/>
                  </a:cubicBezTo>
                  <a:cubicBezTo>
                    <a:pt x="3" y="10"/>
                    <a:pt x="5" y="11"/>
                    <a:pt x="5" y="11"/>
                  </a:cubicBezTo>
                  <a:cubicBezTo>
                    <a:pt x="6" y="12"/>
                    <a:pt x="2" y="12"/>
                    <a:pt x="1" y="12"/>
                  </a:cubicBezTo>
                  <a:cubicBezTo>
                    <a:pt x="2" y="12"/>
                    <a:pt x="4" y="13"/>
                    <a:pt x="6" y="14"/>
                  </a:cubicBezTo>
                  <a:cubicBezTo>
                    <a:pt x="8" y="14"/>
                    <a:pt x="10" y="13"/>
                    <a:pt x="12" y="13"/>
                  </a:cubicBezTo>
                  <a:cubicBezTo>
                    <a:pt x="12" y="13"/>
                    <a:pt x="10" y="14"/>
                    <a:pt x="10" y="14"/>
                  </a:cubicBezTo>
                  <a:cubicBezTo>
                    <a:pt x="10" y="15"/>
                    <a:pt x="11" y="15"/>
                    <a:pt x="11" y="15"/>
                  </a:cubicBezTo>
                  <a:cubicBezTo>
                    <a:pt x="11" y="16"/>
                    <a:pt x="0" y="15"/>
                    <a:pt x="0" y="15"/>
                  </a:cubicBezTo>
                  <a:cubicBezTo>
                    <a:pt x="0" y="15"/>
                    <a:pt x="2" y="18"/>
                    <a:pt x="2" y="18"/>
                  </a:cubicBezTo>
                  <a:cubicBezTo>
                    <a:pt x="3" y="19"/>
                    <a:pt x="7" y="21"/>
                    <a:pt x="7" y="20"/>
                  </a:cubicBezTo>
                  <a:cubicBezTo>
                    <a:pt x="7" y="21"/>
                    <a:pt x="5" y="20"/>
                    <a:pt x="6" y="22"/>
                  </a:cubicBezTo>
                  <a:cubicBezTo>
                    <a:pt x="6" y="22"/>
                    <a:pt x="7" y="23"/>
                    <a:pt x="8" y="23"/>
                  </a:cubicBezTo>
                  <a:cubicBezTo>
                    <a:pt x="9" y="24"/>
                    <a:pt x="10" y="23"/>
                    <a:pt x="11" y="23"/>
                  </a:cubicBezTo>
                  <a:cubicBezTo>
                    <a:pt x="12" y="22"/>
                    <a:pt x="13" y="24"/>
                    <a:pt x="14" y="23"/>
                  </a:cubicBezTo>
                  <a:cubicBezTo>
                    <a:pt x="17" y="22"/>
                    <a:pt x="19" y="21"/>
                    <a:pt x="21" y="22"/>
                  </a:cubicBezTo>
                  <a:cubicBezTo>
                    <a:pt x="23" y="23"/>
                    <a:pt x="24" y="23"/>
                    <a:pt x="26" y="23"/>
                  </a:cubicBezTo>
                  <a:cubicBezTo>
                    <a:pt x="25" y="23"/>
                    <a:pt x="23" y="23"/>
                    <a:pt x="21" y="23"/>
                  </a:cubicBezTo>
                  <a:cubicBezTo>
                    <a:pt x="23" y="23"/>
                    <a:pt x="27" y="23"/>
                    <a:pt x="28" y="24"/>
                  </a:cubicBezTo>
                  <a:cubicBezTo>
                    <a:pt x="28" y="24"/>
                    <a:pt x="23" y="25"/>
                    <a:pt x="23" y="25"/>
                  </a:cubicBezTo>
                  <a:cubicBezTo>
                    <a:pt x="21" y="25"/>
                    <a:pt x="18" y="25"/>
                    <a:pt x="16" y="25"/>
                  </a:cubicBezTo>
                  <a:cubicBezTo>
                    <a:pt x="16" y="26"/>
                    <a:pt x="12" y="27"/>
                    <a:pt x="13" y="27"/>
                  </a:cubicBezTo>
                  <a:cubicBezTo>
                    <a:pt x="14" y="28"/>
                    <a:pt x="15" y="28"/>
                    <a:pt x="16" y="30"/>
                  </a:cubicBezTo>
                  <a:cubicBezTo>
                    <a:pt x="16" y="32"/>
                    <a:pt x="22" y="30"/>
                    <a:pt x="23" y="32"/>
                  </a:cubicBezTo>
                  <a:cubicBezTo>
                    <a:pt x="23" y="32"/>
                    <a:pt x="19" y="32"/>
                    <a:pt x="19" y="33"/>
                  </a:cubicBezTo>
                  <a:cubicBezTo>
                    <a:pt x="20" y="34"/>
                    <a:pt x="25" y="36"/>
                    <a:pt x="26" y="36"/>
                  </a:cubicBezTo>
                  <a:cubicBezTo>
                    <a:pt x="26" y="36"/>
                    <a:pt x="32" y="36"/>
                    <a:pt x="32" y="35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3"/>
                    <a:pt x="35" y="36"/>
                    <a:pt x="34" y="36"/>
                  </a:cubicBezTo>
                  <a:cubicBezTo>
                    <a:pt x="35" y="36"/>
                    <a:pt x="33" y="33"/>
                    <a:pt x="33" y="32"/>
                  </a:cubicBezTo>
                  <a:cubicBezTo>
                    <a:pt x="35" y="31"/>
                    <a:pt x="37" y="37"/>
                    <a:pt x="40" y="35"/>
                  </a:cubicBezTo>
                  <a:cubicBezTo>
                    <a:pt x="41" y="34"/>
                    <a:pt x="39" y="32"/>
                    <a:pt x="40" y="32"/>
                  </a:cubicBezTo>
                  <a:cubicBezTo>
                    <a:pt x="41" y="32"/>
                    <a:pt x="41" y="34"/>
                    <a:pt x="41" y="35"/>
                  </a:cubicBezTo>
                  <a:cubicBezTo>
                    <a:pt x="42" y="35"/>
                    <a:pt x="43" y="31"/>
                    <a:pt x="42" y="31"/>
                  </a:cubicBezTo>
                  <a:cubicBezTo>
                    <a:pt x="42" y="30"/>
                    <a:pt x="42" y="29"/>
                    <a:pt x="41" y="29"/>
                  </a:cubicBezTo>
                  <a:cubicBezTo>
                    <a:pt x="41" y="28"/>
                    <a:pt x="42" y="26"/>
                    <a:pt x="43" y="27"/>
                  </a:cubicBezTo>
                  <a:cubicBezTo>
                    <a:pt x="44" y="28"/>
                    <a:pt x="43" y="32"/>
                    <a:pt x="46" y="30"/>
                  </a:cubicBezTo>
                  <a:cubicBezTo>
                    <a:pt x="47" y="29"/>
                    <a:pt x="50" y="25"/>
                    <a:pt x="52" y="27"/>
                  </a:cubicBezTo>
                  <a:cubicBezTo>
                    <a:pt x="53" y="27"/>
                    <a:pt x="51" y="28"/>
                    <a:pt x="51" y="28"/>
                  </a:cubicBezTo>
                  <a:cubicBezTo>
                    <a:pt x="51" y="28"/>
                    <a:pt x="56" y="27"/>
                    <a:pt x="56" y="27"/>
                  </a:cubicBezTo>
                  <a:cubicBezTo>
                    <a:pt x="56" y="27"/>
                    <a:pt x="54" y="27"/>
                    <a:pt x="54" y="26"/>
                  </a:cubicBezTo>
                  <a:cubicBezTo>
                    <a:pt x="54" y="25"/>
                    <a:pt x="59" y="25"/>
                    <a:pt x="58" y="24"/>
                  </a:cubicBezTo>
                  <a:cubicBezTo>
                    <a:pt x="58" y="22"/>
                    <a:pt x="58" y="25"/>
                    <a:pt x="58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8" name="Freeform 602">
              <a:extLst>
                <a:ext uri="{FF2B5EF4-FFF2-40B4-BE49-F238E27FC236}">
                  <a16:creationId xmlns:a16="http://schemas.microsoft.com/office/drawing/2014/main" id="{50D629D4-35E4-9245-9318-91DC231022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4827" y="2212597"/>
              <a:ext cx="537508" cy="280000"/>
            </a:xfrm>
            <a:custGeom>
              <a:avLst/>
              <a:gdLst>
                <a:gd name="T0" fmla="*/ 15 w 156"/>
                <a:gd name="T1" fmla="*/ 77 h 81"/>
                <a:gd name="T2" fmla="*/ 27 w 156"/>
                <a:gd name="T3" fmla="*/ 76 h 81"/>
                <a:gd name="T4" fmla="*/ 37 w 156"/>
                <a:gd name="T5" fmla="*/ 78 h 81"/>
                <a:gd name="T6" fmla="*/ 48 w 156"/>
                <a:gd name="T7" fmla="*/ 77 h 81"/>
                <a:gd name="T8" fmla="*/ 65 w 156"/>
                <a:gd name="T9" fmla="*/ 76 h 81"/>
                <a:gd name="T10" fmla="*/ 59 w 156"/>
                <a:gd name="T11" fmla="*/ 70 h 81"/>
                <a:gd name="T12" fmla="*/ 50 w 156"/>
                <a:gd name="T13" fmla="*/ 65 h 81"/>
                <a:gd name="T14" fmla="*/ 73 w 156"/>
                <a:gd name="T15" fmla="*/ 61 h 81"/>
                <a:gd name="T16" fmla="*/ 76 w 156"/>
                <a:gd name="T17" fmla="*/ 55 h 81"/>
                <a:gd name="T18" fmla="*/ 71 w 156"/>
                <a:gd name="T19" fmla="*/ 50 h 81"/>
                <a:gd name="T20" fmla="*/ 72 w 156"/>
                <a:gd name="T21" fmla="*/ 48 h 81"/>
                <a:gd name="T22" fmla="*/ 78 w 156"/>
                <a:gd name="T23" fmla="*/ 45 h 81"/>
                <a:gd name="T24" fmla="*/ 90 w 156"/>
                <a:gd name="T25" fmla="*/ 44 h 81"/>
                <a:gd name="T26" fmla="*/ 105 w 156"/>
                <a:gd name="T27" fmla="*/ 37 h 81"/>
                <a:gd name="T28" fmla="*/ 105 w 156"/>
                <a:gd name="T29" fmla="*/ 32 h 81"/>
                <a:gd name="T30" fmla="*/ 136 w 156"/>
                <a:gd name="T31" fmla="*/ 21 h 81"/>
                <a:gd name="T32" fmla="*/ 115 w 156"/>
                <a:gd name="T33" fmla="*/ 23 h 81"/>
                <a:gd name="T34" fmla="*/ 134 w 156"/>
                <a:gd name="T35" fmla="*/ 18 h 81"/>
                <a:gd name="T36" fmla="*/ 146 w 156"/>
                <a:gd name="T37" fmla="*/ 10 h 81"/>
                <a:gd name="T38" fmla="*/ 133 w 156"/>
                <a:gd name="T39" fmla="*/ 5 h 81"/>
                <a:gd name="T40" fmla="*/ 121 w 156"/>
                <a:gd name="T41" fmla="*/ 5 h 81"/>
                <a:gd name="T42" fmla="*/ 100 w 156"/>
                <a:gd name="T43" fmla="*/ 2 h 81"/>
                <a:gd name="T44" fmla="*/ 91 w 156"/>
                <a:gd name="T45" fmla="*/ 5 h 81"/>
                <a:gd name="T46" fmla="*/ 80 w 156"/>
                <a:gd name="T47" fmla="*/ 8 h 81"/>
                <a:gd name="T48" fmla="*/ 58 w 156"/>
                <a:gd name="T49" fmla="*/ 4 h 81"/>
                <a:gd name="T50" fmla="*/ 52 w 156"/>
                <a:gd name="T51" fmla="*/ 5 h 81"/>
                <a:gd name="T52" fmla="*/ 46 w 156"/>
                <a:gd name="T53" fmla="*/ 10 h 81"/>
                <a:gd name="T54" fmla="*/ 45 w 156"/>
                <a:gd name="T55" fmla="*/ 12 h 81"/>
                <a:gd name="T56" fmla="*/ 31 w 156"/>
                <a:gd name="T57" fmla="*/ 10 h 81"/>
                <a:gd name="T58" fmla="*/ 34 w 156"/>
                <a:gd name="T59" fmla="*/ 16 h 81"/>
                <a:gd name="T60" fmla="*/ 23 w 156"/>
                <a:gd name="T61" fmla="*/ 16 h 81"/>
                <a:gd name="T62" fmla="*/ 5 w 156"/>
                <a:gd name="T63" fmla="*/ 17 h 81"/>
                <a:gd name="T64" fmla="*/ 11 w 156"/>
                <a:gd name="T65" fmla="*/ 21 h 81"/>
                <a:gd name="T66" fmla="*/ 13 w 156"/>
                <a:gd name="T67" fmla="*/ 26 h 81"/>
                <a:gd name="T68" fmla="*/ 23 w 156"/>
                <a:gd name="T69" fmla="*/ 27 h 81"/>
                <a:gd name="T70" fmla="*/ 20 w 156"/>
                <a:gd name="T71" fmla="*/ 31 h 81"/>
                <a:gd name="T72" fmla="*/ 26 w 156"/>
                <a:gd name="T73" fmla="*/ 30 h 81"/>
                <a:gd name="T74" fmla="*/ 42 w 156"/>
                <a:gd name="T75" fmla="*/ 30 h 81"/>
                <a:gd name="T76" fmla="*/ 52 w 156"/>
                <a:gd name="T77" fmla="*/ 31 h 81"/>
                <a:gd name="T78" fmla="*/ 73 w 156"/>
                <a:gd name="T79" fmla="*/ 21 h 81"/>
                <a:gd name="T80" fmla="*/ 60 w 156"/>
                <a:gd name="T81" fmla="*/ 31 h 81"/>
                <a:gd name="T82" fmla="*/ 44 w 156"/>
                <a:gd name="T83" fmla="*/ 35 h 81"/>
                <a:gd name="T84" fmla="*/ 58 w 156"/>
                <a:gd name="T85" fmla="*/ 42 h 81"/>
                <a:gd name="T86" fmla="*/ 32 w 156"/>
                <a:gd name="T87" fmla="*/ 39 h 81"/>
                <a:gd name="T88" fmla="*/ 42 w 156"/>
                <a:gd name="T89" fmla="*/ 50 h 81"/>
                <a:gd name="T90" fmla="*/ 44 w 156"/>
                <a:gd name="T91" fmla="*/ 52 h 81"/>
                <a:gd name="T92" fmla="*/ 30 w 156"/>
                <a:gd name="T93" fmla="*/ 52 h 81"/>
                <a:gd name="T94" fmla="*/ 27 w 156"/>
                <a:gd name="T95" fmla="*/ 59 h 81"/>
                <a:gd name="T96" fmla="*/ 36 w 156"/>
                <a:gd name="T97" fmla="*/ 57 h 81"/>
                <a:gd name="T98" fmla="*/ 34 w 156"/>
                <a:gd name="T99" fmla="*/ 60 h 81"/>
                <a:gd name="T100" fmla="*/ 37 w 156"/>
                <a:gd name="T101" fmla="*/ 65 h 81"/>
                <a:gd name="T102" fmla="*/ 38 w 156"/>
                <a:gd name="T103" fmla="*/ 68 h 81"/>
                <a:gd name="T104" fmla="*/ 19 w 156"/>
                <a:gd name="T105" fmla="*/ 6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6" h="81">
                  <a:moveTo>
                    <a:pt x="26" y="70"/>
                  </a:moveTo>
                  <a:cubicBezTo>
                    <a:pt x="22" y="70"/>
                    <a:pt x="17" y="70"/>
                    <a:pt x="13" y="71"/>
                  </a:cubicBezTo>
                  <a:cubicBezTo>
                    <a:pt x="11" y="72"/>
                    <a:pt x="11" y="75"/>
                    <a:pt x="12" y="76"/>
                  </a:cubicBezTo>
                  <a:cubicBezTo>
                    <a:pt x="13" y="77"/>
                    <a:pt x="15" y="78"/>
                    <a:pt x="15" y="77"/>
                  </a:cubicBezTo>
                  <a:cubicBezTo>
                    <a:pt x="17" y="77"/>
                    <a:pt x="16" y="76"/>
                    <a:pt x="17" y="75"/>
                  </a:cubicBezTo>
                  <a:cubicBezTo>
                    <a:pt x="17" y="75"/>
                    <a:pt x="17" y="78"/>
                    <a:pt x="17" y="78"/>
                  </a:cubicBezTo>
                  <a:cubicBezTo>
                    <a:pt x="19" y="78"/>
                    <a:pt x="22" y="78"/>
                    <a:pt x="24" y="78"/>
                  </a:cubicBezTo>
                  <a:cubicBezTo>
                    <a:pt x="26" y="78"/>
                    <a:pt x="26" y="76"/>
                    <a:pt x="27" y="76"/>
                  </a:cubicBezTo>
                  <a:cubicBezTo>
                    <a:pt x="29" y="76"/>
                    <a:pt x="27" y="78"/>
                    <a:pt x="27" y="78"/>
                  </a:cubicBezTo>
                  <a:cubicBezTo>
                    <a:pt x="27" y="78"/>
                    <a:pt x="37" y="79"/>
                    <a:pt x="37" y="78"/>
                  </a:cubicBezTo>
                  <a:cubicBezTo>
                    <a:pt x="37" y="78"/>
                    <a:pt x="35" y="77"/>
                    <a:pt x="34" y="76"/>
                  </a:cubicBezTo>
                  <a:cubicBezTo>
                    <a:pt x="34" y="76"/>
                    <a:pt x="38" y="77"/>
                    <a:pt x="37" y="78"/>
                  </a:cubicBezTo>
                  <a:cubicBezTo>
                    <a:pt x="38" y="77"/>
                    <a:pt x="37" y="76"/>
                    <a:pt x="38" y="76"/>
                  </a:cubicBezTo>
                  <a:cubicBezTo>
                    <a:pt x="38" y="76"/>
                    <a:pt x="40" y="77"/>
                    <a:pt x="41" y="77"/>
                  </a:cubicBezTo>
                  <a:cubicBezTo>
                    <a:pt x="43" y="79"/>
                    <a:pt x="41" y="76"/>
                    <a:pt x="42" y="75"/>
                  </a:cubicBezTo>
                  <a:cubicBezTo>
                    <a:pt x="42" y="75"/>
                    <a:pt x="48" y="78"/>
                    <a:pt x="48" y="77"/>
                  </a:cubicBezTo>
                  <a:cubicBezTo>
                    <a:pt x="48" y="76"/>
                    <a:pt x="46" y="76"/>
                    <a:pt x="46" y="75"/>
                  </a:cubicBezTo>
                  <a:cubicBezTo>
                    <a:pt x="46" y="75"/>
                    <a:pt x="53" y="76"/>
                    <a:pt x="53" y="76"/>
                  </a:cubicBezTo>
                  <a:cubicBezTo>
                    <a:pt x="57" y="76"/>
                    <a:pt x="52" y="79"/>
                    <a:pt x="52" y="80"/>
                  </a:cubicBezTo>
                  <a:cubicBezTo>
                    <a:pt x="52" y="81"/>
                    <a:pt x="64" y="76"/>
                    <a:pt x="65" y="76"/>
                  </a:cubicBezTo>
                  <a:cubicBezTo>
                    <a:pt x="67" y="76"/>
                    <a:pt x="72" y="73"/>
                    <a:pt x="68" y="72"/>
                  </a:cubicBezTo>
                  <a:cubicBezTo>
                    <a:pt x="66" y="71"/>
                    <a:pt x="63" y="73"/>
                    <a:pt x="61" y="72"/>
                  </a:cubicBezTo>
                  <a:cubicBezTo>
                    <a:pt x="61" y="72"/>
                    <a:pt x="63" y="70"/>
                    <a:pt x="63" y="70"/>
                  </a:cubicBezTo>
                  <a:cubicBezTo>
                    <a:pt x="63" y="69"/>
                    <a:pt x="60" y="70"/>
                    <a:pt x="59" y="70"/>
                  </a:cubicBezTo>
                  <a:cubicBezTo>
                    <a:pt x="57" y="70"/>
                    <a:pt x="56" y="68"/>
                    <a:pt x="54" y="68"/>
                  </a:cubicBezTo>
                  <a:cubicBezTo>
                    <a:pt x="53" y="69"/>
                    <a:pt x="50" y="70"/>
                    <a:pt x="48" y="69"/>
                  </a:cubicBezTo>
                  <a:cubicBezTo>
                    <a:pt x="49" y="69"/>
                    <a:pt x="50" y="69"/>
                    <a:pt x="51" y="69"/>
                  </a:cubicBezTo>
                  <a:cubicBezTo>
                    <a:pt x="52" y="68"/>
                    <a:pt x="50" y="66"/>
                    <a:pt x="50" y="65"/>
                  </a:cubicBezTo>
                  <a:cubicBezTo>
                    <a:pt x="50" y="67"/>
                    <a:pt x="59" y="68"/>
                    <a:pt x="60" y="68"/>
                  </a:cubicBezTo>
                  <a:cubicBezTo>
                    <a:pt x="61" y="68"/>
                    <a:pt x="63" y="68"/>
                    <a:pt x="65" y="68"/>
                  </a:cubicBezTo>
                  <a:cubicBezTo>
                    <a:pt x="67" y="68"/>
                    <a:pt x="69" y="65"/>
                    <a:pt x="68" y="64"/>
                  </a:cubicBezTo>
                  <a:cubicBezTo>
                    <a:pt x="65" y="61"/>
                    <a:pt x="71" y="61"/>
                    <a:pt x="73" y="61"/>
                  </a:cubicBezTo>
                  <a:cubicBezTo>
                    <a:pt x="74" y="61"/>
                    <a:pt x="79" y="61"/>
                    <a:pt x="80" y="60"/>
                  </a:cubicBezTo>
                  <a:cubicBezTo>
                    <a:pt x="80" y="60"/>
                    <a:pt x="75" y="58"/>
                    <a:pt x="75" y="58"/>
                  </a:cubicBezTo>
                  <a:cubicBezTo>
                    <a:pt x="77" y="57"/>
                    <a:pt x="81" y="59"/>
                    <a:pt x="82" y="57"/>
                  </a:cubicBezTo>
                  <a:cubicBezTo>
                    <a:pt x="83" y="56"/>
                    <a:pt x="77" y="55"/>
                    <a:pt x="76" y="55"/>
                  </a:cubicBezTo>
                  <a:cubicBezTo>
                    <a:pt x="77" y="55"/>
                    <a:pt x="84" y="54"/>
                    <a:pt x="85" y="53"/>
                  </a:cubicBezTo>
                  <a:cubicBezTo>
                    <a:pt x="87" y="52"/>
                    <a:pt x="77" y="50"/>
                    <a:pt x="77" y="51"/>
                  </a:cubicBezTo>
                  <a:cubicBezTo>
                    <a:pt x="77" y="50"/>
                    <a:pt x="79" y="50"/>
                    <a:pt x="79" y="50"/>
                  </a:cubicBezTo>
                  <a:cubicBezTo>
                    <a:pt x="79" y="49"/>
                    <a:pt x="72" y="50"/>
                    <a:pt x="71" y="50"/>
                  </a:cubicBezTo>
                  <a:cubicBezTo>
                    <a:pt x="69" y="50"/>
                    <a:pt x="68" y="51"/>
                    <a:pt x="66" y="52"/>
                  </a:cubicBezTo>
                  <a:cubicBezTo>
                    <a:pt x="67" y="52"/>
                    <a:pt x="70" y="49"/>
                    <a:pt x="68" y="49"/>
                  </a:cubicBezTo>
                  <a:cubicBezTo>
                    <a:pt x="68" y="49"/>
                    <a:pt x="64" y="49"/>
                    <a:pt x="64" y="48"/>
                  </a:cubicBezTo>
                  <a:cubicBezTo>
                    <a:pt x="64" y="48"/>
                    <a:pt x="71" y="48"/>
                    <a:pt x="72" y="48"/>
                  </a:cubicBezTo>
                  <a:cubicBezTo>
                    <a:pt x="71" y="48"/>
                    <a:pt x="68" y="47"/>
                    <a:pt x="68" y="47"/>
                  </a:cubicBezTo>
                  <a:cubicBezTo>
                    <a:pt x="69" y="46"/>
                    <a:pt x="72" y="48"/>
                    <a:pt x="74" y="47"/>
                  </a:cubicBezTo>
                  <a:cubicBezTo>
                    <a:pt x="73" y="47"/>
                    <a:pt x="69" y="46"/>
                    <a:pt x="69" y="46"/>
                  </a:cubicBezTo>
                  <a:cubicBezTo>
                    <a:pt x="69" y="45"/>
                    <a:pt x="77" y="46"/>
                    <a:pt x="78" y="45"/>
                  </a:cubicBezTo>
                  <a:cubicBezTo>
                    <a:pt x="78" y="45"/>
                    <a:pt x="75" y="44"/>
                    <a:pt x="75" y="44"/>
                  </a:cubicBezTo>
                  <a:cubicBezTo>
                    <a:pt x="74" y="44"/>
                    <a:pt x="77" y="44"/>
                    <a:pt x="77" y="44"/>
                  </a:cubicBezTo>
                  <a:cubicBezTo>
                    <a:pt x="79" y="45"/>
                    <a:pt x="80" y="46"/>
                    <a:pt x="82" y="46"/>
                  </a:cubicBezTo>
                  <a:cubicBezTo>
                    <a:pt x="84" y="46"/>
                    <a:pt x="87" y="45"/>
                    <a:pt x="90" y="44"/>
                  </a:cubicBezTo>
                  <a:cubicBezTo>
                    <a:pt x="98" y="43"/>
                    <a:pt x="85" y="42"/>
                    <a:pt x="84" y="40"/>
                  </a:cubicBezTo>
                  <a:cubicBezTo>
                    <a:pt x="84" y="39"/>
                    <a:pt x="93" y="40"/>
                    <a:pt x="94" y="41"/>
                  </a:cubicBezTo>
                  <a:cubicBezTo>
                    <a:pt x="96" y="42"/>
                    <a:pt x="97" y="42"/>
                    <a:pt x="100" y="41"/>
                  </a:cubicBezTo>
                  <a:cubicBezTo>
                    <a:pt x="101" y="41"/>
                    <a:pt x="106" y="39"/>
                    <a:pt x="105" y="37"/>
                  </a:cubicBezTo>
                  <a:cubicBezTo>
                    <a:pt x="105" y="36"/>
                    <a:pt x="94" y="41"/>
                    <a:pt x="97" y="36"/>
                  </a:cubicBezTo>
                  <a:cubicBezTo>
                    <a:pt x="96" y="37"/>
                    <a:pt x="101" y="37"/>
                    <a:pt x="101" y="37"/>
                  </a:cubicBezTo>
                  <a:cubicBezTo>
                    <a:pt x="104" y="37"/>
                    <a:pt x="106" y="36"/>
                    <a:pt x="108" y="36"/>
                  </a:cubicBezTo>
                  <a:cubicBezTo>
                    <a:pt x="108" y="35"/>
                    <a:pt x="105" y="32"/>
                    <a:pt x="105" y="32"/>
                  </a:cubicBezTo>
                  <a:cubicBezTo>
                    <a:pt x="106" y="32"/>
                    <a:pt x="107" y="33"/>
                    <a:pt x="107" y="34"/>
                  </a:cubicBezTo>
                  <a:cubicBezTo>
                    <a:pt x="108" y="35"/>
                    <a:pt x="110" y="34"/>
                    <a:pt x="111" y="34"/>
                  </a:cubicBezTo>
                  <a:cubicBezTo>
                    <a:pt x="114" y="32"/>
                    <a:pt x="116" y="30"/>
                    <a:pt x="119" y="29"/>
                  </a:cubicBezTo>
                  <a:cubicBezTo>
                    <a:pt x="121" y="28"/>
                    <a:pt x="136" y="22"/>
                    <a:pt x="136" y="21"/>
                  </a:cubicBezTo>
                  <a:cubicBezTo>
                    <a:pt x="136" y="20"/>
                    <a:pt x="123" y="23"/>
                    <a:pt x="122" y="23"/>
                  </a:cubicBezTo>
                  <a:cubicBezTo>
                    <a:pt x="119" y="24"/>
                    <a:pt x="116" y="24"/>
                    <a:pt x="112" y="25"/>
                  </a:cubicBezTo>
                  <a:cubicBezTo>
                    <a:pt x="112" y="25"/>
                    <a:pt x="108" y="25"/>
                    <a:pt x="108" y="25"/>
                  </a:cubicBezTo>
                  <a:cubicBezTo>
                    <a:pt x="108" y="24"/>
                    <a:pt x="114" y="24"/>
                    <a:pt x="115" y="23"/>
                  </a:cubicBezTo>
                  <a:cubicBezTo>
                    <a:pt x="116" y="23"/>
                    <a:pt x="123" y="22"/>
                    <a:pt x="123" y="21"/>
                  </a:cubicBezTo>
                  <a:cubicBezTo>
                    <a:pt x="123" y="22"/>
                    <a:pt x="113" y="20"/>
                    <a:pt x="114" y="19"/>
                  </a:cubicBezTo>
                  <a:cubicBezTo>
                    <a:pt x="114" y="19"/>
                    <a:pt x="126" y="20"/>
                    <a:pt x="127" y="19"/>
                  </a:cubicBezTo>
                  <a:cubicBezTo>
                    <a:pt x="129" y="19"/>
                    <a:pt x="132" y="18"/>
                    <a:pt x="134" y="18"/>
                  </a:cubicBezTo>
                  <a:cubicBezTo>
                    <a:pt x="135" y="18"/>
                    <a:pt x="137" y="18"/>
                    <a:pt x="138" y="18"/>
                  </a:cubicBezTo>
                  <a:cubicBezTo>
                    <a:pt x="142" y="17"/>
                    <a:pt x="146" y="16"/>
                    <a:pt x="149" y="15"/>
                  </a:cubicBezTo>
                  <a:cubicBezTo>
                    <a:pt x="149" y="15"/>
                    <a:pt x="156" y="11"/>
                    <a:pt x="153" y="10"/>
                  </a:cubicBezTo>
                  <a:cubicBezTo>
                    <a:pt x="151" y="10"/>
                    <a:pt x="148" y="10"/>
                    <a:pt x="146" y="10"/>
                  </a:cubicBezTo>
                  <a:cubicBezTo>
                    <a:pt x="145" y="9"/>
                    <a:pt x="143" y="10"/>
                    <a:pt x="143" y="9"/>
                  </a:cubicBezTo>
                  <a:cubicBezTo>
                    <a:pt x="143" y="7"/>
                    <a:pt x="141" y="7"/>
                    <a:pt x="141" y="5"/>
                  </a:cubicBezTo>
                  <a:cubicBezTo>
                    <a:pt x="141" y="5"/>
                    <a:pt x="137" y="6"/>
                    <a:pt x="136" y="6"/>
                  </a:cubicBezTo>
                  <a:cubicBezTo>
                    <a:pt x="135" y="5"/>
                    <a:pt x="134" y="3"/>
                    <a:pt x="133" y="5"/>
                  </a:cubicBezTo>
                  <a:cubicBezTo>
                    <a:pt x="133" y="5"/>
                    <a:pt x="127" y="6"/>
                    <a:pt x="126" y="6"/>
                  </a:cubicBezTo>
                  <a:cubicBezTo>
                    <a:pt x="124" y="7"/>
                    <a:pt x="122" y="7"/>
                    <a:pt x="120" y="7"/>
                  </a:cubicBezTo>
                  <a:cubicBezTo>
                    <a:pt x="120" y="7"/>
                    <a:pt x="116" y="7"/>
                    <a:pt x="116" y="7"/>
                  </a:cubicBezTo>
                  <a:cubicBezTo>
                    <a:pt x="116" y="6"/>
                    <a:pt x="120" y="6"/>
                    <a:pt x="121" y="5"/>
                  </a:cubicBezTo>
                  <a:cubicBezTo>
                    <a:pt x="123" y="5"/>
                    <a:pt x="125" y="4"/>
                    <a:pt x="126" y="3"/>
                  </a:cubicBezTo>
                  <a:cubicBezTo>
                    <a:pt x="124" y="6"/>
                    <a:pt x="103" y="0"/>
                    <a:pt x="102" y="2"/>
                  </a:cubicBezTo>
                  <a:cubicBezTo>
                    <a:pt x="102" y="3"/>
                    <a:pt x="104" y="3"/>
                    <a:pt x="105" y="4"/>
                  </a:cubicBezTo>
                  <a:cubicBezTo>
                    <a:pt x="105" y="5"/>
                    <a:pt x="100" y="2"/>
                    <a:pt x="100" y="2"/>
                  </a:cubicBezTo>
                  <a:cubicBezTo>
                    <a:pt x="98" y="1"/>
                    <a:pt x="95" y="2"/>
                    <a:pt x="94" y="2"/>
                  </a:cubicBezTo>
                  <a:cubicBezTo>
                    <a:pt x="93" y="2"/>
                    <a:pt x="90" y="2"/>
                    <a:pt x="91" y="3"/>
                  </a:cubicBezTo>
                  <a:cubicBezTo>
                    <a:pt x="92" y="4"/>
                    <a:pt x="94" y="7"/>
                    <a:pt x="95" y="6"/>
                  </a:cubicBezTo>
                  <a:cubicBezTo>
                    <a:pt x="95" y="7"/>
                    <a:pt x="91" y="6"/>
                    <a:pt x="91" y="5"/>
                  </a:cubicBezTo>
                  <a:cubicBezTo>
                    <a:pt x="88" y="5"/>
                    <a:pt x="87" y="2"/>
                    <a:pt x="85" y="2"/>
                  </a:cubicBezTo>
                  <a:cubicBezTo>
                    <a:pt x="81" y="2"/>
                    <a:pt x="78" y="2"/>
                    <a:pt x="75" y="2"/>
                  </a:cubicBezTo>
                  <a:cubicBezTo>
                    <a:pt x="70" y="3"/>
                    <a:pt x="73" y="4"/>
                    <a:pt x="76" y="5"/>
                  </a:cubicBezTo>
                  <a:cubicBezTo>
                    <a:pt x="77" y="6"/>
                    <a:pt x="79" y="7"/>
                    <a:pt x="80" y="8"/>
                  </a:cubicBezTo>
                  <a:cubicBezTo>
                    <a:pt x="80" y="8"/>
                    <a:pt x="77" y="10"/>
                    <a:pt x="77" y="10"/>
                  </a:cubicBezTo>
                  <a:cubicBezTo>
                    <a:pt x="76" y="10"/>
                    <a:pt x="78" y="9"/>
                    <a:pt x="78" y="9"/>
                  </a:cubicBezTo>
                  <a:cubicBezTo>
                    <a:pt x="78" y="8"/>
                    <a:pt x="71" y="4"/>
                    <a:pt x="70" y="4"/>
                  </a:cubicBezTo>
                  <a:cubicBezTo>
                    <a:pt x="66" y="4"/>
                    <a:pt x="62" y="3"/>
                    <a:pt x="58" y="4"/>
                  </a:cubicBezTo>
                  <a:cubicBezTo>
                    <a:pt x="58" y="4"/>
                    <a:pt x="60" y="6"/>
                    <a:pt x="61" y="6"/>
                  </a:cubicBezTo>
                  <a:cubicBezTo>
                    <a:pt x="62" y="6"/>
                    <a:pt x="64" y="7"/>
                    <a:pt x="66" y="6"/>
                  </a:cubicBezTo>
                  <a:cubicBezTo>
                    <a:pt x="64" y="7"/>
                    <a:pt x="61" y="8"/>
                    <a:pt x="59" y="7"/>
                  </a:cubicBezTo>
                  <a:cubicBezTo>
                    <a:pt x="58" y="7"/>
                    <a:pt x="51" y="4"/>
                    <a:pt x="52" y="5"/>
                  </a:cubicBezTo>
                  <a:cubicBezTo>
                    <a:pt x="52" y="4"/>
                    <a:pt x="57" y="10"/>
                    <a:pt x="53" y="9"/>
                  </a:cubicBezTo>
                  <a:cubicBezTo>
                    <a:pt x="52" y="8"/>
                    <a:pt x="49" y="7"/>
                    <a:pt x="47" y="8"/>
                  </a:cubicBezTo>
                  <a:cubicBezTo>
                    <a:pt x="48" y="8"/>
                    <a:pt x="51" y="9"/>
                    <a:pt x="51" y="9"/>
                  </a:cubicBezTo>
                  <a:cubicBezTo>
                    <a:pt x="50" y="10"/>
                    <a:pt x="46" y="8"/>
                    <a:pt x="46" y="10"/>
                  </a:cubicBezTo>
                  <a:cubicBezTo>
                    <a:pt x="46" y="11"/>
                    <a:pt x="50" y="12"/>
                    <a:pt x="51" y="13"/>
                  </a:cubicBezTo>
                  <a:cubicBezTo>
                    <a:pt x="54" y="13"/>
                    <a:pt x="61" y="14"/>
                    <a:pt x="61" y="17"/>
                  </a:cubicBezTo>
                  <a:cubicBezTo>
                    <a:pt x="61" y="16"/>
                    <a:pt x="54" y="15"/>
                    <a:pt x="52" y="14"/>
                  </a:cubicBezTo>
                  <a:cubicBezTo>
                    <a:pt x="50" y="14"/>
                    <a:pt x="47" y="11"/>
                    <a:pt x="45" y="12"/>
                  </a:cubicBezTo>
                  <a:cubicBezTo>
                    <a:pt x="45" y="12"/>
                    <a:pt x="48" y="14"/>
                    <a:pt x="48" y="14"/>
                  </a:cubicBezTo>
                  <a:cubicBezTo>
                    <a:pt x="48" y="14"/>
                    <a:pt x="45" y="15"/>
                    <a:pt x="45" y="14"/>
                  </a:cubicBezTo>
                  <a:cubicBezTo>
                    <a:pt x="43" y="13"/>
                    <a:pt x="42" y="12"/>
                    <a:pt x="40" y="11"/>
                  </a:cubicBezTo>
                  <a:cubicBezTo>
                    <a:pt x="39" y="10"/>
                    <a:pt x="31" y="10"/>
                    <a:pt x="31" y="10"/>
                  </a:cubicBezTo>
                  <a:cubicBezTo>
                    <a:pt x="31" y="11"/>
                    <a:pt x="34" y="11"/>
                    <a:pt x="31" y="12"/>
                  </a:cubicBezTo>
                  <a:cubicBezTo>
                    <a:pt x="30" y="12"/>
                    <a:pt x="25" y="14"/>
                    <a:pt x="25" y="14"/>
                  </a:cubicBezTo>
                  <a:cubicBezTo>
                    <a:pt x="26" y="14"/>
                    <a:pt x="29" y="13"/>
                    <a:pt x="29" y="13"/>
                  </a:cubicBezTo>
                  <a:cubicBezTo>
                    <a:pt x="30" y="14"/>
                    <a:pt x="34" y="16"/>
                    <a:pt x="34" y="16"/>
                  </a:cubicBezTo>
                  <a:cubicBezTo>
                    <a:pt x="34" y="16"/>
                    <a:pt x="31" y="15"/>
                    <a:pt x="31" y="16"/>
                  </a:cubicBezTo>
                  <a:cubicBezTo>
                    <a:pt x="31" y="16"/>
                    <a:pt x="32" y="19"/>
                    <a:pt x="30" y="17"/>
                  </a:cubicBezTo>
                  <a:cubicBezTo>
                    <a:pt x="29" y="16"/>
                    <a:pt x="28" y="14"/>
                    <a:pt x="26" y="15"/>
                  </a:cubicBezTo>
                  <a:cubicBezTo>
                    <a:pt x="25" y="15"/>
                    <a:pt x="24" y="17"/>
                    <a:pt x="23" y="16"/>
                  </a:cubicBezTo>
                  <a:cubicBezTo>
                    <a:pt x="22" y="15"/>
                    <a:pt x="21" y="14"/>
                    <a:pt x="19" y="14"/>
                  </a:cubicBezTo>
                  <a:cubicBezTo>
                    <a:pt x="18" y="14"/>
                    <a:pt x="15" y="15"/>
                    <a:pt x="14" y="16"/>
                  </a:cubicBezTo>
                  <a:cubicBezTo>
                    <a:pt x="12" y="17"/>
                    <a:pt x="13" y="18"/>
                    <a:pt x="10" y="17"/>
                  </a:cubicBezTo>
                  <a:cubicBezTo>
                    <a:pt x="8" y="16"/>
                    <a:pt x="7" y="17"/>
                    <a:pt x="5" y="17"/>
                  </a:cubicBezTo>
                  <a:cubicBezTo>
                    <a:pt x="4" y="18"/>
                    <a:pt x="0" y="18"/>
                    <a:pt x="0" y="19"/>
                  </a:cubicBezTo>
                  <a:cubicBezTo>
                    <a:pt x="0" y="21"/>
                    <a:pt x="9" y="19"/>
                    <a:pt x="9" y="20"/>
                  </a:cubicBezTo>
                  <a:cubicBezTo>
                    <a:pt x="9" y="21"/>
                    <a:pt x="6" y="21"/>
                    <a:pt x="5" y="22"/>
                  </a:cubicBezTo>
                  <a:cubicBezTo>
                    <a:pt x="5" y="21"/>
                    <a:pt x="10" y="21"/>
                    <a:pt x="11" y="21"/>
                  </a:cubicBezTo>
                  <a:cubicBezTo>
                    <a:pt x="12" y="21"/>
                    <a:pt x="17" y="21"/>
                    <a:pt x="17" y="21"/>
                  </a:cubicBezTo>
                  <a:cubicBezTo>
                    <a:pt x="17" y="21"/>
                    <a:pt x="15" y="22"/>
                    <a:pt x="14" y="22"/>
                  </a:cubicBezTo>
                  <a:cubicBezTo>
                    <a:pt x="12" y="22"/>
                    <a:pt x="11" y="22"/>
                    <a:pt x="9" y="24"/>
                  </a:cubicBezTo>
                  <a:cubicBezTo>
                    <a:pt x="5" y="26"/>
                    <a:pt x="12" y="26"/>
                    <a:pt x="13" y="26"/>
                  </a:cubicBezTo>
                  <a:cubicBezTo>
                    <a:pt x="17" y="27"/>
                    <a:pt x="20" y="27"/>
                    <a:pt x="24" y="26"/>
                  </a:cubicBezTo>
                  <a:cubicBezTo>
                    <a:pt x="26" y="25"/>
                    <a:pt x="31" y="22"/>
                    <a:pt x="34" y="24"/>
                  </a:cubicBezTo>
                  <a:cubicBezTo>
                    <a:pt x="34" y="24"/>
                    <a:pt x="29" y="26"/>
                    <a:pt x="29" y="26"/>
                  </a:cubicBezTo>
                  <a:cubicBezTo>
                    <a:pt x="27" y="26"/>
                    <a:pt x="25" y="26"/>
                    <a:pt x="23" y="27"/>
                  </a:cubicBezTo>
                  <a:cubicBezTo>
                    <a:pt x="22" y="27"/>
                    <a:pt x="20" y="27"/>
                    <a:pt x="18" y="27"/>
                  </a:cubicBezTo>
                  <a:cubicBezTo>
                    <a:pt x="16" y="28"/>
                    <a:pt x="14" y="27"/>
                    <a:pt x="12" y="28"/>
                  </a:cubicBezTo>
                  <a:cubicBezTo>
                    <a:pt x="13" y="28"/>
                    <a:pt x="16" y="29"/>
                    <a:pt x="16" y="29"/>
                  </a:cubicBezTo>
                  <a:cubicBezTo>
                    <a:pt x="17" y="30"/>
                    <a:pt x="18" y="31"/>
                    <a:pt x="20" y="31"/>
                  </a:cubicBezTo>
                  <a:cubicBezTo>
                    <a:pt x="24" y="31"/>
                    <a:pt x="26" y="28"/>
                    <a:pt x="30" y="27"/>
                  </a:cubicBezTo>
                  <a:cubicBezTo>
                    <a:pt x="31" y="27"/>
                    <a:pt x="44" y="26"/>
                    <a:pt x="44" y="25"/>
                  </a:cubicBezTo>
                  <a:cubicBezTo>
                    <a:pt x="44" y="26"/>
                    <a:pt x="38" y="26"/>
                    <a:pt x="37" y="26"/>
                  </a:cubicBezTo>
                  <a:cubicBezTo>
                    <a:pt x="34" y="27"/>
                    <a:pt x="29" y="28"/>
                    <a:pt x="26" y="30"/>
                  </a:cubicBezTo>
                  <a:cubicBezTo>
                    <a:pt x="23" y="33"/>
                    <a:pt x="32" y="32"/>
                    <a:pt x="33" y="32"/>
                  </a:cubicBezTo>
                  <a:cubicBezTo>
                    <a:pt x="35" y="32"/>
                    <a:pt x="37" y="33"/>
                    <a:pt x="39" y="31"/>
                  </a:cubicBezTo>
                  <a:cubicBezTo>
                    <a:pt x="40" y="31"/>
                    <a:pt x="40" y="30"/>
                    <a:pt x="40" y="29"/>
                  </a:cubicBezTo>
                  <a:cubicBezTo>
                    <a:pt x="41" y="29"/>
                    <a:pt x="42" y="29"/>
                    <a:pt x="42" y="30"/>
                  </a:cubicBezTo>
                  <a:cubicBezTo>
                    <a:pt x="42" y="30"/>
                    <a:pt x="42" y="30"/>
                    <a:pt x="41" y="30"/>
                  </a:cubicBezTo>
                  <a:cubicBezTo>
                    <a:pt x="43" y="30"/>
                    <a:pt x="48" y="28"/>
                    <a:pt x="50" y="29"/>
                  </a:cubicBezTo>
                  <a:cubicBezTo>
                    <a:pt x="49" y="28"/>
                    <a:pt x="44" y="32"/>
                    <a:pt x="43" y="32"/>
                  </a:cubicBezTo>
                  <a:cubicBezTo>
                    <a:pt x="44" y="33"/>
                    <a:pt x="50" y="31"/>
                    <a:pt x="52" y="31"/>
                  </a:cubicBezTo>
                  <a:cubicBezTo>
                    <a:pt x="55" y="31"/>
                    <a:pt x="58" y="30"/>
                    <a:pt x="61" y="28"/>
                  </a:cubicBezTo>
                  <a:cubicBezTo>
                    <a:pt x="62" y="27"/>
                    <a:pt x="62" y="25"/>
                    <a:pt x="62" y="25"/>
                  </a:cubicBezTo>
                  <a:cubicBezTo>
                    <a:pt x="64" y="25"/>
                    <a:pt x="64" y="25"/>
                    <a:pt x="65" y="24"/>
                  </a:cubicBezTo>
                  <a:cubicBezTo>
                    <a:pt x="66" y="24"/>
                    <a:pt x="73" y="20"/>
                    <a:pt x="73" y="21"/>
                  </a:cubicBezTo>
                  <a:cubicBezTo>
                    <a:pt x="73" y="21"/>
                    <a:pt x="69" y="24"/>
                    <a:pt x="69" y="24"/>
                  </a:cubicBezTo>
                  <a:cubicBezTo>
                    <a:pt x="68" y="25"/>
                    <a:pt x="64" y="27"/>
                    <a:pt x="64" y="28"/>
                  </a:cubicBezTo>
                  <a:cubicBezTo>
                    <a:pt x="64" y="29"/>
                    <a:pt x="75" y="28"/>
                    <a:pt x="75" y="29"/>
                  </a:cubicBezTo>
                  <a:cubicBezTo>
                    <a:pt x="75" y="28"/>
                    <a:pt x="60" y="32"/>
                    <a:pt x="60" y="31"/>
                  </a:cubicBezTo>
                  <a:cubicBezTo>
                    <a:pt x="60" y="31"/>
                    <a:pt x="69" y="32"/>
                    <a:pt x="68" y="32"/>
                  </a:cubicBezTo>
                  <a:cubicBezTo>
                    <a:pt x="68" y="33"/>
                    <a:pt x="64" y="33"/>
                    <a:pt x="63" y="33"/>
                  </a:cubicBezTo>
                  <a:cubicBezTo>
                    <a:pt x="61" y="33"/>
                    <a:pt x="58" y="33"/>
                    <a:pt x="56" y="34"/>
                  </a:cubicBezTo>
                  <a:cubicBezTo>
                    <a:pt x="52" y="34"/>
                    <a:pt x="48" y="34"/>
                    <a:pt x="44" y="35"/>
                  </a:cubicBezTo>
                  <a:cubicBezTo>
                    <a:pt x="43" y="35"/>
                    <a:pt x="43" y="36"/>
                    <a:pt x="45" y="36"/>
                  </a:cubicBezTo>
                  <a:cubicBezTo>
                    <a:pt x="46" y="37"/>
                    <a:pt x="49" y="38"/>
                    <a:pt x="50" y="39"/>
                  </a:cubicBezTo>
                  <a:cubicBezTo>
                    <a:pt x="52" y="41"/>
                    <a:pt x="50" y="43"/>
                    <a:pt x="53" y="43"/>
                  </a:cubicBezTo>
                  <a:cubicBezTo>
                    <a:pt x="54" y="42"/>
                    <a:pt x="57" y="43"/>
                    <a:pt x="58" y="42"/>
                  </a:cubicBezTo>
                  <a:cubicBezTo>
                    <a:pt x="49" y="47"/>
                    <a:pt x="44" y="36"/>
                    <a:pt x="37" y="36"/>
                  </a:cubicBezTo>
                  <a:cubicBezTo>
                    <a:pt x="35" y="36"/>
                    <a:pt x="26" y="34"/>
                    <a:pt x="26" y="36"/>
                  </a:cubicBezTo>
                  <a:cubicBezTo>
                    <a:pt x="26" y="36"/>
                    <a:pt x="25" y="38"/>
                    <a:pt x="25" y="38"/>
                  </a:cubicBezTo>
                  <a:cubicBezTo>
                    <a:pt x="26" y="38"/>
                    <a:pt x="32" y="38"/>
                    <a:pt x="32" y="39"/>
                  </a:cubicBezTo>
                  <a:cubicBezTo>
                    <a:pt x="32" y="39"/>
                    <a:pt x="26" y="39"/>
                    <a:pt x="26" y="41"/>
                  </a:cubicBezTo>
                  <a:cubicBezTo>
                    <a:pt x="26" y="42"/>
                    <a:pt x="32" y="42"/>
                    <a:pt x="34" y="43"/>
                  </a:cubicBezTo>
                  <a:cubicBezTo>
                    <a:pt x="35" y="44"/>
                    <a:pt x="36" y="45"/>
                    <a:pt x="37" y="46"/>
                  </a:cubicBezTo>
                  <a:cubicBezTo>
                    <a:pt x="38" y="48"/>
                    <a:pt x="40" y="49"/>
                    <a:pt x="42" y="50"/>
                  </a:cubicBezTo>
                  <a:cubicBezTo>
                    <a:pt x="44" y="51"/>
                    <a:pt x="45" y="51"/>
                    <a:pt x="47" y="50"/>
                  </a:cubicBezTo>
                  <a:cubicBezTo>
                    <a:pt x="48" y="50"/>
                    <a:pt x="50" y="49"/>
                    <a:pt x="51" y="50"/>
                  </a:cubicBezTo>
                  <a:cubicBezTo>
                    <a:pt x="51" y="50"/>
                    <a:pt x="50" y="52"/>
                    <a:pt x="50" y="52"/>
                  </a:cubicBezTo>
                  <a:cubicBezTo>
                    <a:pt x="48" y="52"/>
                    <a:pt x="45" y="51"/>
                    <a:pt x="44" y="52"/>
                  </a:cubicBezTo>
                  <a:cubicBezTo>
                    <a:pt x="44" y="51"/>
                    <a:pt x="48" y="54"/>
                    <a:pt x="48" y="54"/>
                  </a:cubicBezTo>
                  <a:cubicBezTo>
                    <a:pt x="48" y="55"/>
                    <a:pt x="43" y="53"/>
                    <a:pt x="43" y="53"/>
                  </a:cubicBezTo>
                  <a:cubicBezTo>
                    <a:pt x="40" y="51"/>
                    <a:pt x="38" y="51"/>
                    <a:pt x="35" y="51"/>
                  </a:cubicBezTo>
                  <a:cubicBezTo>
                    <a:pt x="33" y="51"/>
                    <a:pt x="32" y="51"/>
                    <a:pt x="30" y="52"/>
                  </a:cubicBezTo>
                  <a:cubicBezTo>
                    <a:pt x="28" y="53"/>
                    <a:pt x="27" y="52"/>
                    <a:pt x="26" y="53"/>
                  </a:cubicBezTo>
                  <a:cubicBezTo>
                    <a:pt x="25" y="54"/>
                    <a:pt x="25" y="55"/>
                    <a:pt x="23" y="55"/>
                  </a:cubicBezTo>
                  <a:cubicBezTo>
                    <a:pt x="22" y="56"/>
                    <a:pt x="21" y="59"/>
                    <a:pt x="23" y="59"/>
                  </a:cubicBezTo>
                  <a:cubicBezTo>
                    <a:pt x="25" y="59"/>
                    <a:pt x="27" y="58"/>
                    <a:pt x="27" y="59"/>
                  </a:cubicBezTo>
                  <a:cubicBezTo>
                    <a:pt x="28" y="61"/>
                    <a:pt x="32" y="60"/>
                    <a:pt x="32" y="59"/>
                  </a:cubicBezTo>
                  <a:cubicBezTo>
                    <a:pt x="33" y="59"/>
                    <a:pt x="35" y="56"/>
                    <a:pt x="35" y="55"/>
                  </a:cubicBezTo>
                  <a:cubicBezTo>
                    <a:pt x="35" y="56"/>
                    <a:pt x="35" y="56"/>
                    <a:pt x="35" y="57"/>
                  </a:cubicBezTo>
                  <a:cubicBezTo>
                    <a:pt x="35" y="57"/>
                    <a:pt x="36" y="57"/>
                    <a:pt x="36" y="57"/>
                  </a:cubicBezTo>
                  <a:cubicBezTo>
                    <a:pt x="36" y="57"/>
                    <a:pt x="35" y="58"/>
                    <a:pt x="35" y="59"/>
                  </a:cubicBezTo>
                  <a:cubicBezTo>
                    <a:pt x="35" y="59"/>
                    <a:pt x="35" y="59"/>
                    <a:pt x="36" y="59"/>
                  </a:cubicBezTo>
                  <a:cubicBezTo>
                    <a:pt x="36" y="59"/>
                    <a:pt x="33" y="60"/>
                    <a:pt x="34" y="60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34" y="61"/>
                    <a:pt x="31" y="60"/>
                    <a:pt x="30" y="61"/>
                  </a:cubicBezTo>
                  <a:cubicBezTo>
                    <a:pt x="31" y="61"/>
                    <a:pt x="35" y="61"/>
                    <a:pt x="36" y="62"/>
                  </a:cubicBezTo>
                  <a:cubicBezTo>
                    <a:pt x="36" y="62"/>
                    <a:pt x="31" y="65"/>
                    <a:pt x="32" y="65"/>
                  </a:cubicBezTo>
                  <a:cubicBezTo>
                    <a:pt x="32" y="66"/>
                    <a:pt x="37" y="65"/>
                    <a:pt x="37" y="65"/>
                  </a:cubicBezTo>
                  <a:cubicBezTo>
                    <a:pt x="37" y="65"/>
                    <a:pt x="36" y="65"/>
                    <a:pt x="36" y="65"/>
                  </a:cubicBezTo>
                  <a:cubicBezTo>
                    <a:pt x="36" y="66"/>
                    <a:pt x="41" y="65"/>
                    <a:pt x="42" y="64"/>
                  </a:cubicBezTo>
                  <a:cubicBezTo>
                    <a:pt x="42" y="64"/>
                    <a:pt x="46" y="59"/>
                    <a:pt x="47" y="60"/>
                  </a:cubicBezTo>
                  <a:cubicBezTo>
                    <a:pt x="48" y="61"/>
                    <a:pt x="40" y="67"/>
                    <a:pt x="38" y="68"/>
                  </a:cubicBezTo>
                  <a:cubicBezTo>
                    <a:pt x="35" y="68"/>
                    <a:pt x="33" y="68"/>
                    <a:pt x="30" y="66"/>
                  </a:cubicBezTo>
                  <a:cubicBezTo>
                    <a:pt x="28" y="65"/>
                    <a:pt x="28" y="63"/>
                    <a:pt x="26" y="63"/>
                  </a:cubicBezTo>
                  <a:cubicBezTo>
                    <a:pt x="24" y="62"/>
                    <a:pt x="22" y="62"/>
                    <a:pt x="20" y="62"/>
                  </a:cubicBezTo>
                  <a:cubicBezTo>
                    <a:pt x="17" y="62"/>
                    <a:pt x="17" y="63"/>
                    <a:pt x="19" y="65"/>
                  </a:cubicBezTo>
                  <a:cubicBezTo>
                    <a:pt x="20" y="66"/>
                    <a:pt x="20" y="67"/>
                    <a:pt x="22" y="67"/>
                  </a:cubicBezTo>
                  <a:cubicBezTo>
                    <a:pt x="25" y="67"/>
                    <a:pt x="22" y="67"/>
                    <a:pt x="22" y="68"/>
                  </a:cubicBezTo>
                  <a:cubicBezTo>
                    <a:pt x="22" y="68"/>
                    <a:pt x="26" y="70"/>
                    <a:pt x="26" y="7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09" name="Freeform 604">
              <a:extLst>
                <a:ext uri="{FF2B5EF4-FFF2-40B4-BE49-F238E27FC236}">
                  <a16:creationId xmlns:a16="http://schemas.microsoft.com/office/drawing/2014/main" id="{344B3C66-BFC7-744B-9E4F-D08E32231F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6528" y="2367890"/>
              <a:ext cx="48223" cy="17648"/>
            </a:xfrm>
            <a:custGeom>
              <a:avLst/>
              <a:gdLst>
                <a:gd name="T0" fmla="*/ 13 w 14"/>
                <a:gd name="T1" fmla="*/ 4 h 5"/>
                <a:gd name="T2" fmla="*/ 11 w 14"/>
                <a:gd name="T3" fmla="*/ 2 h 5"/>
                <a:gd name="T4" fmla="*/ 8 w 14"/>
                <a:gd name="T5" fmla="*/ 2 h 5"/>
                <a:gd name="T6" fmla="*/ 1 w 14"/>
                <a:gd name="T7" fmla="*/ 1 h 5"/>
                <a:gd name="T8" fmla="*/ 2 w 14"/>
                <a:gd name="T9" fmla="*/ 2 h 5"/>
                <a:gd name="T10" fmla="*/ 0 w 14"/>
                <a:gd name="T11" fmla="*/ 3 h 5"/>
                <a:gd name="T12" fmla="*/ 3 w 14"/>
                <a:gd name="T13" fmla="*/ 3 h 5"/>
                <a:gd name="T14" fmla="*/ 8 w 14"/>
                <a:gd name="T15" fmla="*/ 4 h 5"/>
                <a:gd name="T16" fmla="*/ 13 w 14"/>
                <a:gd name="T17" fmla="*/ 4 h 5"/>
                <a:gd name="T18" fmla="*/ 13 w 14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5">
                  <a:moveTo>
                    <a:pt x="13" y="4"/>
                  </a:moveTo>
                  <a:cubicBezTo>
                    <a:pt x="12" y="3"/>
                    <a:pt x="13" y="3"/>
                    <a:pt x="11" y="2"/>
                  </a:cubicBezTo>
                  <a:cubicBezTo>
                    <a:pt x="10" y="2"/>
                    <a:pt x="9" y="2"/>
                    <a:pt x="8" y="2"/>
                  </a:cubicBezTo>
                  <a:cubicBezTo>
                    <a:pt x="7" y="2"/>
                    <a:pt x="2" y="0"/>
                    <a:pt x="1" y="1"/>
                  </a:cubicBezTo>
                  <a:cubicBezTo>
                    <a:pt x="1" y="1"/>
                    <a:pt x="3" y="2"/>
                    <a:pt x="2" y="2"/>
                  </a:cubicBezTo>
                  <a:cubicBezTo>
                    <a:pt x="2" y="3"/>
                    <a:pt x="0" y="4"/>
                    <a:pt x="0" y="3"/>
                  </a:cubicBezTo>
                  <a:cubicBezTo>
                    <a:pt x="0" y="4"/>
                    <a:pt x="2" y="3"/>
                    <a:pt x="3" y="3"/>
                  </a:cubicBezTo>
                  <a:cubicBezTo>
                    <a:pt x="4" y="3"/>
                    <a:pt x="6" y="4"/>
                    <a:pt x="8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3"/>
                    <a:pt x="14" y="5"/>
                    <a:pt x="13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0" name="Freeform 605">
              <a:extLst>
                <a:ext uri="{FF2B5EF4-FFF2-40B4-BE49-F238E27FC236}">
                  <a16:creationId xmlns:a16="http://schemas.microsoft.com/office/drawing/2014/main" id="{89B74227-7A98-6042-8011-1BAB897A32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2444" y="2382007"/>
              <a:ext cx="19995" cy="7059"/>
            </a:xfrm>
            <a:custGeom>
              <a:avLst/>
              <a:gdLst>
                <a:gd name="T0" fmla="*/ 5 w 6"/>
                <a:gd name="T1" fmla="*/ 1 h 2"/>
                <a:gd name="T2" fmla="*/ 2 w 6"/>
                <a:gd name="T3" fmla="*/ 0 h 2"/>
                <a:gd name="T4" fmla="*/ 5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5" y="1"/>
                  </a:moveTo>
                  <a:cubicBezTo>
                    <a:pt x="4" y="2"/>
                    <a:pt x="0" y="0"/>
                    <a:pt x="2" y="0"/>
                  </a:cubicBezTo>
                  <a:cubicBezTo>
                    <a:pt x="3" y="0"/>
                    <a:pt x="6" y="1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1" name="Freeform 606">
              <a:extLst>
                <a:ext uri="{FF2B5EF4-FFF2-40B4-BE49-F238E27FC236}">
                  <a16:creationId xmlns:a16="http://schemas.microsoft.com/office/drawing/2014/main" id="{72614376-EFCE-9B49-A21A-18E5F4FB93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1833" y="2489067"/>
              <a:ext cx="19995" cy="10589"/>
            </a:xfrm>
            <a:custGeom>
              <a:avLst/>
              <a:gdLst>
                <a:gd name="T0" fmla="*/ 4 w 6"/>
                <a:gd name="T1" fmla="*/ 1 h 3"/>
                <a:gd name="T2" fmla="*/ 1 w 6"/>
                <a:gd name="T3" fmla="*/ 2 h 3"/>
                <a:gd name="T4" fmla="*/ 4 w 6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4" y="1"/>
                  </a:moveTo>
                  <a:cubicBezTo>
                    <a:pt x="3" y="0"/>
                    <a:pt x="0" y="2"/>
                    <a:pt x="1" y="2"/>
                  </a:cubicBezTo>
                  <a:cubicBezTo>
                    <a:pt x="2" y="3"/>
                    <a:pt x="6" y="1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2" name="Freeform 607">
              <a:extLst>
                <a:ext uri="{FF2B5EF4-FFF2-40B4-BE49-F238E27FC236}">
                  <a16:creationId xmlns:a16="http://schemas.microsoft.com/office/drawing/2014/main" id="{61F5DC59-D9C2-0C43-8B05-EE6AA6DE1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196" y="2969067"/>
              <a:ext cx="17642" cy="14118"/>
            </a:xfrm>
            <a:custGeom>
              <a:avLst/>
              <a:gdLst>
                <a:gd name="T0" fmla="*/ 4 w 5"/>
                <a:gd name="T1" fmla="*/ 1 h 4"/>
                <a:gd name="T2" fmla="*/ 1 w 5"/>
                <a:gd name="T3" fmla="*/ 4 h 4"/>
                <a:gd name="T4" fmla="*/ 4 w 5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1"/>
                  </a:moveTo>
                  <a:cubicBezTo>
                    <a:pt x="3" y="0"/>
                    <a:pt x="0" y="4"/>
                    <a:pt x="1" y="4"/>
                  </a:cubicBezTo>
                  <a:cubicBezTo>
                    <a:pt x="1" y="4"/>
                    <a:pt x="5" y="1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3" name="Freeform 608">
              <a:extLst>
                <a:ext uri="{FF2B5EF4-FFF2-40B4-BE49-F238E27FC236}">
                  <a16:creationId xmlns:a16="http://schemas.microsoft.com/office/drawing/2014/main" id="{8AD69BB3-7BC8-6A41-90C1-B62956769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896" y="2965538"/>
              <a:ext cx="3529" cy="353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4" name="Freeform 609">
              <a:extLst>
                <a:ext uri="{FF2B5EF4-FFF2-40B4-BE49-F238E27FC236}">
                  <a16:creationId xmlns:a16="http://schemas.microsoft.com/office/drawing/2014/main" id="{46B702F1-CE94-EB4A-B9C6-93B7157BB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42222" y="2969067"/>
              <a:ext cx="23524" cy="21176"/>
            </a:xfrm>
            <a:custGeom>
              <a:avLst/>
              <a:gdLst>
                <a:gd name="T0" fmla="*/ 5 w 7"/>
                <a:gd name="T1" fmla="*/ 2 h 6"/>
                <a:gd name="T2" fmla="*/ 1 w 7"/>
                <a:gd name="T3" fmla="*/ 2 h 6"/>
                <a:gd name="T4" fmla="*/ 5 w 7"/>
                <a:gd name="T5" fmla="*/ 2 h 6"/>
                <a:gd name="T6" fmla="*/ 5 w 7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5" y="2"/>
                  </a:moveTo>
                  <a:cubicBezTo>
                    <a:pt x="7" y="0"/>
                    <a:pt x="2" y="0"/>
                    <a:pt x="1" y="2"/>
                  </a:cubicBezTo>
                  <a:cubicBezTo>
                    <a:pt x="0" y="3"/>
                    <a:pt x="4" y="5"/>
                    <a:pt x="5" y="2"/>
                  </a:cubicBezTo>
                  <a:cubicBezTo>
                    <a:pt x="6" y="1"/>
                    <a:pt x="3" y="6"/>
                    <a:pt x="5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5" name="Freeform 610">
              <a:extLst>
                <a:ext uri="{FF2B5EF4-FFF2-40B4-BE49-F238E27FC236}">
                  <a16:creationId xmlns:a16="http://schemas.microsoft.com/office/drawing/2014/main" id="{202C0154-FA10-B848-A983-5E9EEB15667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7376" y="4196127"/>
              <a:ext cx="7057" cy="353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6" name="Freeform 611">
              <a:extLst>
                <a:ext uri="{FF2B5EF4-FFF2-40B4-BE49-F238E27FC236}">
                  <a16:creationId xmlns:a16="http://schemas.microsoft.com/office/drawing/2014/main" id="{2640E92C-4AED-634B-B630-2B0EB80F2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2682" y="4189068"/>
              <a:ext cx="7057" cy="7059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1"/>
                    <a:pt x="0" y="2"/>
                    <a:pt x="0" y="1"/>
                  </a:cubicBezTo>
                  <a:cubicBezTo>
                    <a:pt x="0" y="0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7" name="Freeform 612">
              <a:extLst>
                <a:ext uri="{FF2B5EF4-FFF2-40B4-BE49-F238E27FC236}">
                  <a16:creationId xmlns:a16="http://schemas.microsoft.com/office/drawing/2014/main" id="{2823E4E4-2E46-404D-A2C6-2D073D973E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7936" y="4804363"/>
              <a:ext cx="23524" cy="17648"/>
            </a:xfrm>
            <a:custGeom>
              <a:avLst/>
              <a:gdLst>
                <a:gd name="T0" fmla="*/ 6 w 7"/>
                <a:gd name="T1" fmla="*/ 2 h 5"/>
                <a:gd name="T2" fmla="*/ 1 w 7"/>
                <a:gd name="T3" fmla="*/ 2 h 5"/>
                <a:gd name="T4" fmla="*/ 6 w 7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6" y="2"/>
                  </a:moveTo>
                  <a:cubicBezTo>
                    <a:pt x="7" y="0"/>
                    <a:pt x="0" y="1"/>
                    <a:pt x="1" y="2"/>
                  </a:cubicBezTo>
                  <a:cubicBezTo>
                    <a:pt x="1" y="3"/>
                    <a:pt x="5" y="5"/>
                    <a:pt x="6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8" name="Rectangle 613">
              <a:extLst>
                <a:ext uri="{FF2B5EF4-FFF2-40B4-BE49-F238E27FC236}">
                  <a16:creationId xmlns:a16="http://schemas.microsoft.com/office/drawing/2014/main" id="{6896C4FE-5F61-DB4D-9777-EA883301B2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3170" y="2740832"/>
              <a:ext cx="1177" cy="117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19" name="Freeform 614">
              <a:extLst>
                <a:ext uri="{FF2B5EF4-FFF2-40B4-BE49-F238E27FC236}">
                  <a16:creationId xmlns:a16="http://schemas.microsoft.com/office/drawing/2014/main" id="{8F3CECB6-4800-6040-BC3E-7598351FE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3475" y="4700834"/>
              <a:ext cx="35285" cy="30589"/>
            </a:xfrm>
            <a:custGeom>
              <a:avLst/>
              <a:gdLst>
                <a:gd name="T0" fmla="*/ 4 w 10"/>
                <a:gd name="T1" fmla="*/ 4 h 9"/>
                <a:gd name="T2" fmla="*/ 0 w 10"/>
                <a:gd name="T3" fmla="*/ 8 h 9"/>
                <a:gd name="T4" fmla="*/ 2 w 10"/>
                <a:gd name="T5" fmla="*/ 8 h 9"/>
                <a:gd name="T6" fmla="*/ 5 w 10"/>
                <a:gd name="T7" fmla="*/ 5 h 9"/>
                <a:gd name="T8" fmla="*/ 8 w 10"/>
                <a:gd name="T9" fmla="*/ 0 h 9"/>
                <a:gd name="T10" fmla="*/ 4 w 10"/>
                <a:gd name="T11" fmla="*/ 4 h 9"/>
                <a:gd name="T12" fmla="*/ 4 w 10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4" y="4"/>
                  </a:moveTo>
                  <a:cubicBezTo>
                    <a:pt x="4" y="5"/>
                    <a:pt x="1" y="7"/>
                    <a:pt x="0" y="8"/>
                  </a:cubicBezTo>
                  <a:cubicBezTo>
                    <a:pt x="0" y="9"/>
                    <a:pt x="2" y="8"/>
                    <a:pt x="2" y="8"/>
                  </a:cubicBezTo>
                  <a:cubicBezTo>
                    <a:pt x="3" y="7"/>
                    <a:pt x="4" y="6"/>
                    <a:pt x="5" y="5"/>
                  </a:cubicBezTo>
                  <a:cubicBezTo>
                    <a:pt x="6" y="4"/>
                    <a:pt x="10" y="0"/>
                    <a:pt x="8" y="0"/>
                  </a:cubicBezTo>
                  <a:cubicBezTo>
                    <a:pt x="7" y="0"/>
                    <a:pt x="4" y="3"/>
                    <a:pt x="4" y="4"/>
                  </a:cubicBezTo>
                  <a:cubicBezTo>
                    <a:pt x="4" y="5"/>
                    <a:pt x="4" y="3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0" name="Freeform 615">
              <a:extLst>
                <a:ext uri="{FF2B5EF4-FFF2-40B4-BE49-F238E27FC236}">
                  <a16:creationId xmlns:a16="http://schemas.microsoft.com/office/drawing/2014/main" id="{79343660-A668-7546-A220-2D02B0D6AA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3025" y="3307892"/>
              <a:ext cx="24699" cy="10589"/>
            </a:xfrm>
            <a:custGeom>
              <a:avLst/>
              <a:gdLst>
                <a:gd name="T0" fmla="*/ 7 w 7"/>
                <a:gd name="T1" fmla="*/ 1 h 3"/>
                <a:gd name="T2" fmla="*/ 1 w 7"/>
                <a:gd name="T3" fmla="*/ 0 h 3"/>
                <a:gd name="T4" fmla="*/ 7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7" y="1"/>
                  </a:moveTo>
                  <a:cubicBezTo>
                    <a:pt x="7" y="0"/>
                    <a:pt x="0" y="0"/>
                    <a:pt x="1" y="0"/>
                  </a:cubicBezTo>
                  <a:cubicBezTo>
                    <a:pt x="2" y="0"/>
                    <a:pt x="6" y="3"/>
                    <a:pt x="7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1" name="Freeform 616">
              <a:extLst>
                <a:ext uri="{FF2B5EF4-FFF2-40B4-BE49-F238E27FC236}">
                  <a16:creationId xmlns:a16="http://schemas.microsoft.com/office/drawing/2014/main" id="{FD66F04D-C476-1042-8DAE-E78852998AB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667" y="5166716"/>
              <a:ext cx="62337" cy="55294"/>
            </a:xfrm>
            <a:custGeom>
              <a:avLst/>
              <a:gdLst>
                <a:gd name="T0" fmla="*/ 17 w 18"/>
                <a:gd name="T1" fmla="*/ 14 h 16"/>
                <a:gd name="T2" fmla="*/ 8 w 18"/>
                <a:gd name="T3" fmla="*/ 9 h 16"/>
                <a:gd name="T4" fmla="*/ 4 w 18"/>
                <a:gd name="T5" fmla="*/ 5 h 16"/>
                <a:gd name="T6" fmla="*/ 1 w 18"/>
                <a:gd name="T7" fmla="*/ 3 h 16"/>
                <a:gd name="T8" fmla="*/ 2 w 18"/>
                <a:gd name="T9" fmla="*/ 2 h 16"/>
                <a:gd name="T10" fmla="*/ 0 w 18"/>
                <a:gd name="T11" fmla="*/ 0 h 16"/>
                <a:gd name="T12" fmla="*/ 0 w 18"/>
                <a:gd name="T13" fmla="*/ 14 h 16"/>
                <a:gd name="T14" fmla="*/ 7 w 18"/>
                <a:gd name="T15" fmla="*/ 15 h 16"/>
                <a:gd name="T16" fmla="*/ 10 w 18"/>
                <a:gd name="T17" fmla="*/ 16 h 16"/>
                <a:gd name="T18" fmla="*/ 13 w 18"/>
                <a:gd name="T19" fmla="*/ 15 h 16"/>
                <a:gd name="T20" fmla="*/ 18 w 18"/>
                <a:gd name="T21" fmla="*/ 14 h 16"/>
                <a:gd name="T22" fmla="*/ 17 w 18"/>
                <a:gd name="T23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" h="16">
                  <a:moveTo>
                    <a:pt x="17" y="14"/>
                  </a:moveTo>
                  <a:cubicBezTo>
                    <a:pt x="13" y="14"/>
                    <a:pt x="11" y="11"/>
                    <a:pt x="8" y="9"/>
                  </a:cubicBezTo>
                  <a:cubicBezTo>
                    <a:pt x="7" y="7"/>
                    <a:pt x="5" y="6"/>
                    <a:pt x="4" y="5"/>
                  </a:cubicBezTo>
                  <a:cubicBezTo>
                    <a:pt x="3" y="5"/>
                    <a:pt x="1" y="4"/>
                    <a:pt x="1" y="3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3" y="2"/>
                    <a:pt x="1" y="0"/>
                    <a:pt x="0" y="0"/>
                  </a:cubicBezTo>
                  <a:cubicBezTo>
                    <a:pt x="0" y="5"/>
                    <a:pt x="0" y="10"/>
                    <a:pt x="0" y="14"/>
                  </a:cubicBezTo>
                  <a:cubicBezTo>
                    <a:pt x="0" y="15"/>
                    <a:pt x="6" y="15"/>
                    <a:pt x="7" y="15"/>
                  </a:cubicBezTo>
                  <a:cubicBezTo>
                    <a:pt x="8" y="15"/>
                    <a:pt x="9" y="15"/>
                    <a:pt x="10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4" y="15"/>
                    <a:pt x="18" y="15"/>
                    <a:pt x="18" y="14"/>
                  </a:cubicBezTo>
                  <a:cubicBezTo>
                    <a:pt x="18" y="14"/>
                    <a:pt x="18" y="13"/>
                    <a:pt x="17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2" name="Freeform 617">
              <a:extLst>
                <a:ext uri="{FF2B5EF4-FFF2-40B4-BE49-F238E27FC236}">
                  <a16:creationId xmlns:a16="http://schemas.microsoft.com/office/drawing/2014/main" id="{F05D5873-36B0-A345-934F-AFA12EA5F6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803" y="5159659"/>
              <a:ext cx="103503" cy="79999"/>
            </a:xfrm>
            <a:custGeom>
              <a:avLst/>
              <a:gdLst>
                <a:gd name="T0" fmla="*/ 19 w 30"/>
                <a:gd name="T1" fmla="*/ 17 h 23"/>
                <a:gd name="T2" fmla="*/ 19 w 30"/>
                <a:gd name="T3" fmla="*/ 7 h 23"/>
                <a:gd name="T4" fmla="*/ 19 w 30"/>
                <a:gd name="T5" fmla="*/ 3 h 23"/>
                <a:gd name="T6" fmla="*/ 15 w 30"/>
                <a:gd name="T7" fmla="*/ 1 h 23"/>
                <a:gd name="T8" fmla="*/ 12 w 30"/>
                <a:gd name="T9" fmla="*/ 3 h 23"/>
                <a:gd name="T10" fmla="*/ 13 w 30"/>
                <a:gd name="T11" fmla="*/ 6 h 23"/>
                <a:gd name="T12" fmla="*/ 15 w 30"/>
                <a:gd name="T13" fmla="*/ 6 h 23"/>
                <a:gd name="T14" fmla="*/ 14 w 30"/>
                <a:gd name="T15" fmla="*/ 8 h 23"/>
                <a:gd name="T16" fmla="*/ 13 w 30"/>
                <a:gd name="T17" fmla="*/ 11 h 23"/>
                <a:gd name="T18" fmla="*/ 16 w 30"/>
                <a:gd name="T19" fmla="*/ 13 h 23"/>
                <a:gd name="T20" fmla="*/ 12 w 30"/>
                <a:gd name="T21" fmla="*/ 13 h 23"/>
                <a:gd name="T22" fmla="*/ 9 w 30"/>
                <a:gd name="T23" fmla="*/ 12 h 23"/>
                <a:gd name="T24" fmla="*/ 10 w 30"/>
                <a:gd name="T25" fmla="*/ 12 h 23"/>
                <a:gd name="T26" fmla="*/ 10 w 30"/>
                <a:gd name="T27" fmla="*/ 9 h 23"/>
                <a:gd name="T28" fmla="*/ 8 w 30"/>
                <a:gd name="T29" fmla="*/ 11 h 23"/>
                <a:gd name="T30" fmla="*/ 5 w 30"/>
                <a:gd name="T31" fmla="*/ 11 h 23"/>
                <a:gd name="T32" fmla="*/ 0 w 30"/>
                <a:gd name="T33" fmla="*/ 12 h 23"/>
                <a:gd name="T34" fmla="*/ 2 w 30"/>
                <a:gd name="T35" fmla="*/ 12 h 23"/>
                <a:gd name="T36" fmla="*/ 3 w 30"/>
                <a:gd name="T37" fmla="*/ 12 h 23"/>
                <a:gd name="T38" fmla="*/ 5 w 30"/>
                <a:gd name="T39" fmla="*/ 12 h 23"/>
                <a:gd name="T40" fmla="*/ 6 w 30"/>
                <a:gd name="T41" fmla="*/ 13 h 23"/>
                <a:gd name="T42" fmla="*/ 4 w 30"/>
                <a:gd name="T43" fmla="*/ 15 h 23"/>
                <a:gd name="T44" fmla="*/ 6 w 30"/>
                <a:gd name="T45" fmla="*/ 15 h 23"/>
                <a:gd name="T46" fmla="*/ 8 w 30"/>
                <a:gd name="T47" fmla="*/ 16 h 23"/>
                <a:gd name="T48" fmla="*/ 7 w 30"/>
                <a:gd name="T49" fmla="*/ 16 h 23"/>
                <a:gd name="T50" fmla="*/ 10 w 30"/>
                <a:gd name="T51" fmla="*/ 17 h 23"/>
                <a:gd name="T52" fmla="*/ 12 w 30"/>
                <a:gd name="T53" fmla="*/ 17 h 23"/>
                <a:gd name="T54" fmla="*/ 17 w 30"/>
                <a:gd name="T55" fmla="*/ 21 h 23"/>
                <a:gd name="T56" fmla="*/ 16 w 30"/>
                <a:gd name="T57" fmla="*/ 20 h 23"/>
                <a:gd name="T58" fmla="*/ 23 w 30"/>
                <a:gd name="T59" fmla="*/ 23 h 23"/>
                <a:gd name="T60" fmla="*/ 19 w 30"/>
                <a:gd name="T61" fmla="*/ 18 h 23"/>
                <a:gd name="T62" fmla="*/ 24 w 30"/>
                <a:gd name="T63" fmla="*/ 19 h 23"/>
                <a:gd name="T64" fmla="*/ 30 w 30"/>
                <a:gd name="T65" fmla="*/ 18 h 23"/>
                <a:gd name="T66" fmla="*/ 19 w 30"/>
                <a:gd name="T67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23">
                  <a:moveTo>
                    <a:pt x="19" y="17"/>
                  </a:moveTo>
                  <a:cubicBezTo>
                    <a:pt x="19" y="13"/>
                    <a:pt x="19" y="10"/>
                    <a:pt x="19" y="7"/>
                  </a:cubicBezTo>
                  <a:cubicBezTo>
                    <a:pt x="19" y="6"/>
                    <a:pt x="19" y="4"/>
                    <a:pt x="19" y="3"/>
                  </a:cubicBezTo>
                  <a:cubicBezTo>
                    <a:pt x="19" y="2"/>
                    <a:pt x="16" y="0"/>
                    <a:pt x="15" y="1"/>
                  </a:cubicBezTo>
                  <a:cubicBezTo>
                    <a:pt x="14" y="2"/>
                    <a:pt x="12" y="1"/>
                    <a:pt x="12" y="3"/>
                  </a:cubicBezTo>
                  <a:cubicBezTo>
                    <a:pt x="11" y="5"/>
                    <a:pt x="9" y="7"/>
                    <a:pt x="13" y="6"/>
                  </a:cubicBezTo>
                  <a:cubicBezTo>
                    <a:pt x="13" y="6"/>
                    <a:pt x="15" y="6"/>
                    <a:pt x="15" y="6"/>
                  </a:cubicBezTo>
                  <a:cubicBezTo>
                    <a:pt x="16" y="6"/>
                    <a:pt x="14" y="8"/>
                    <a:pt x="14" y="8"/>
                  </a:cubicBezTo>
                  <a:cubicBezTo>
                    <a:pt x="13" y="8"/>
                    <a:pt x="11" y="10"/>
                    <a:pt x="13" y="11"/>
                  </a:cubicBezTo>
                  <a:cubicBezTo>
                    <a:pt x="13" y="12"/>
                    <a:pt x="16" y="12"/>
                    <a:pt x="16" y="13"/>
                  </a:cubicBezTo>
                  <a:cubicBezTo>
                    <a:pt x="16" y="13"/>
                    <a:pt x="12" y="13"/>
                    <a:pt x="12" y="13"/>
                  </a:cubicBezTo>
                  <a:cubicBezTo>
                    <a:pt x="11" y="13"/>
                    <a:pt x="9" y="12"/>
                    <a:pt x="9" y="12"/>
                  </a:cubicBezTo>
                  <a:cubicBezTo>
                    <a:pt x="9" y="12"/>
                    <a:pt x="10" y="13"/>
                    <a:pt x="10" y="12"/>
                  </a:cubicBezTo>
                  <a:cubicBezTo>
                    <a:pt x="10" y="11"/>
                    <a:pt x="11" y="10"/>
                    <a:pt x="10" y="9"/>
                  </a:cubicBezTo>
                  <a:cubicBezTo>
                    <a:pt x="10" y="9"/>
                    <a:pt x="8" y="11"/>
                    <a:pt x="8" y="11"/>
                  </a:cubicBezTo>
                  <a:cubicBezTo>
                    <a:pt x="7" y="12"/>
                    <a:pt x="6" y="11"/>
                    <a:pt x="5" y="11"/>
                  </a:cubicBezTo>
                  <a:cubicBezTo>
                    <a:pt x="4" y="11"/>
                    <a:pt x="0" y="10"/>
                    <a:pt x="0" y="12"/>
                  </a:cubicBezTo>
                  <a:cubicBezTo>
                    <a:pt x="0" y="13"/>
                    <a:pt x="2" y="12"/>
                    <a:pt x="2" y="12"/>
                  </a:cubicBezTo>
                  <a:cubicBezTo>
                    <a:pt x="3" y="11"/>
                    <a:pt x="2" y="12"/>
                    <a:pt x="3" y="12"/>
                  </a:cubicBezTo>
                  <a:cubicBezTo>
                    <a:pt x="4" y="13"/>
                    <a:pt x="4" y="11"/>
                    <a:pt x="5" y="12"/>
                  </a:cubicBezTo>
                  <a:cubicBezTo>
                    <a:pt x="5" y="12"/>
                    <a:pt x="6" y="13"/>
                    <a:pt x="6" y="13"/>
                  </a:cubicBezTo>
                  <a:cubicBezTo>
                    <a:pt x="6" y="13"/>
                    <a:pt x="2" y="14"/>
                    <a:pt x="4" y="15"/>
                  </a:cubicBezTo>
                  <a:cubicBezTo>
                    <a:pt x="5" y="16"/>
                    <a:pt x="6" y="14"/>
                    <a:pt x="6" y="15"/>
                  </a:cubicBezTo>
                  <a:cubicBezTo>
                    <a:pt x="7" y="15"/>
                    <a:pt x="8" y="16"/>
                    <a:pt x="8" y="16"/>
                  </a:cubicBezTo>
                  <a:cubicBezTo>
                    <a:pt x="8" y="16"/>
                    <a:pt x="8" y="16"/>
                    <a:pt x="7" y="16"/>
                  </a:cubicBezTo>
                  <a:cubicBezTo>
                    <a:pt x="7" y="17"/>
                    <a:pt x="9" y="17"/>
                    <a:pt x="10" y="17"/>
                  </a:cubicBezTo>
                  <a:cubicBezTo>
                    <a:pt x="11" y="17"/>
                    <a:pt x="11" y="15"/>
                    <a:pt x="12" y="17"/>
                  </a:cubicBezTo>
                  <a:cubicBezTo>
                    <a:pt x="12" y="17"/>
                    <a:pt x="16" y="22"/>
                    <a:pt x="17" y="21"/>
                  </a:cubicBezTo>
                  <a:cubicBezTo>
                    <a:pt x="17" y="21"/>
                    <a:pt x="16" y="20"/>
                    <a:pt x="16" y="20"/>
                  </a:cubicBezTo>
                  <a:cubicBezTo>
                    <a:pt x="16" y="19"/>
                    <a:pt x="22" y="23"/>
                    <a:pt x="23" y="23"/>
                  </a:cubicBezTo>
                  <a:cubicBezTo>
                    <a:pt x="23" y="22"/>
                    <a:pt x="19" y="19"/>
                    <a:pt x="19" y="18"/>
                  </a:cubicBezTo>
                  <a:cubicBezTo>
                    <a:pt x="20" y="18"/>
                    <a:pt x="24" y="19"/>
                    <a:pt x="24" y="19"/>
                  </a:cubicBezTo>
                  <a:cubicBezTo>
                    <a:pt x="26" y="19"/>
                    <a:pt x="28" y="19"/>
                    <a:pt x="30" y="18"/>
                  </a:cubicBezTo>
                  <a:cubicBezTo>
                    <a:pt x="27" y="16"/>
                    <a:pt x="23" y="17"/>
                    <a:pt x="19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3" name="Freeform 618">
              <a:extLst>
                <a:ext uri="{FF2B5EF4-FFF2-40B4-BE49-F238E27FC236}">
                  <a16:creationId xmlns:a16="http://schemas.microsoft.com/office/drawing/2014/main" id="{8F21F995-EC6D-8948-A80D-A8DB1607AB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5335" y="3960832"/>
              <a:ext cx="262286" cy="190588"/>
            </a:xfrm>
            <a:custGeom>
              <a:avLst/>
              <a:gdLst>
                <a:gd name="T0" fmla="*/ 63 w 76"/>
                <a:gd name="T1" fmla="*/ 28 h 55"/>
                <a:gd name="T2" fmla="*/ 66 w 76"/>
                <a:gd name="T3" fmla="*/ 24 h 55"/>
                <a:gd name="T4" fmla="*/ 67 w 76"/>
                <a:gd name="T5" fmla="*/ 22 h 55"/>
                <a:gd name="T6" fmla="*/ 67 w 76"/>
                <a:gd name="T7" fmla="*/ 18 h 55"/>
                <a:gd name="T8" fmla="*/ 61 w 76"/>
                <a:gd name="T9" fmla="*/ 15 h 55"/>
                <a:gd name="T10" fmla="*/ 63 w 76"/>
                <a:gd name="T11" fmla="*/ 14 h 55"/>
                <a:gd name="T12" fmla="*/ 64 w 76"/>
                <a:gd name="T13" fmla="*/ 11 h 55"/>
                <a:gd name="T14" fmla="*/ 60 w 76"/>
                <a:gd name="T15" fmla="*/ 9 h 55"/>
                <a:gd name="T16" fmla="*/ 59 w 76"/>
                <a:gd name="T17" fmla="*/ 8 h 55"/>
                <a:gd name="T18" fmla="*/ 57 w 76"/>
                <a:gd name="T19" fmla="*/ 9 h 55"/>
                <a:gd name="T20" fmla="*/ 57 w 76"/>
                <a:gd name="T21" fmla="*/ 7 h 55"/>
                <a:gd name="T22" fmla="*/ 54 w 76"/>
                <a:gd name="T23" fmla="*/ 8 h 55"/>
                <a:gd name="T24" fmla="*/ 54 w 76"/>
                <a:gd name="T25" fmla="*/ 6 h 55"/>
                <a:gd name="T26" fmla="*/ 58 w 76"/>
                <a:gd name="T27" fmla="*/ 5 h 55"/>
                <a:gd name="T28" fmla="*/ 55 w 76"/>
                <a:gd name="T29" fmla="*/ 4 h 55"/>
                <a:gd name="T30" fmla="*/ 49 w 76"/>
                <a:gd name="T31" fmla="*/ 4 h 55"/>
                <a:gd name="T32" fmla="*/ 44 w 76"/>
                <a:gd name="T33" fmla="*/ 7 h 55"/>
                <a:gd name="T34" fmla="*/ 38 w 76"/>
                <a:gd name="T35" fmla="*/ 5 h 55"/>
                <a:gd name="T36" fmla="*/ 29 w 76"/>
                <a:gd name="T37" fmla="*/ 5 h 55"/>
                <a:gd name="T38" fmla="*/ 26 w 76"/>
                <a:gd name="T39" fmla="*/ 2 h 55"/>
                <a:gd name="T40" fmla="*/ 20 w 76"/>
                <a:gd name="T41" fmla="*/ 0 h 55"/>
                <a:gd name="T42" fmla="*/ 11 w 76"/>
                <a:gd name="T43" fmla="*/ 4 h 55"/>
                <a:gd name="T44" fmla="*/ 13 w 76"/>
                <a:gd name="T45" fmla="*/ 12 h 55"/>
                <a:gd name="T46" fmla="*/ 8 w 76"/>
                <a:gd name="T47" fmla="*/ 8 h 55"/>
                <a:gd name="T48" fmla="*/ 10 w 76"/>
                <a:gd name="T49" fmla="*/ 5 h 55"/>
                <a:gd name="T50" fmla="*/ 8 w 76"/>
                <a:gd name="T51" fmla="*/ 1 h 55"/>
                <a:gd name="T52" fmla="*/ 4 w 76"/>
                <a:gd name="T53" fmla="*/ 7 h 55"/>
                <a:gd name="T54" fmla="*/ 3 w 76"/>
                <a:gd name="T55" fmla="*/ 12 h 55"/>
                <a:gd name="T56" fmla="*/ 5 w 76"/>
                <a:gd name="T57" fmla="*/ 13 h 55"/>
                <a:gd name="T58" fmla="*/ 7 w 76"/>
                <a:gd name="T59" fmla="*/ 16 h 55"/>
                <a:gd name="T60" fmla="*/ 10 w 76"/>
                <a:gd name="T61" fmla="*/ 23 h 55"/>
                <a:gd name="T62" fmla="*/ 13 w 76"/>
                <a:gd name="T63" fmla="*/ 23 h 55"/>
                <a:gd name="T64" fmla="*/ 15 w 76"/>
                <a:gd name="T65" fmla="*/ 22 h 55"/>
                <a:gd name="T66" fmla="*/ 21 w 76"/>
                <a:gd name="T67" fmla="*/ 27 h 55"/>
                <a:gd name="T68" fmla="*/ 23 w 76"/>
                <a:gd name="T69" fmla="*/ 27 h 55"/>
                <a:gd name="T70" fmla="*/ 26 w 76"/>
                <a:gd name="T71" fmla="*/ 27 h 55"/>
                <a:gd name="T72" fmla="*/ 31 w 76"/>
                <a:gd name="T73" fmla="*/ 29 h 55"/>
                <a:gd name="T74" fmla="*/ 31 w 76"/>
                <a:gd name="T75" fmla="*/ 38 h 55"/>
                <a:gd name="T76" fmla="*/ 32 w 76"/>
                <a:gd name="T77" fmla="*/ 41 h 55"/>
                <a:gd name="T78" fmla="*/ 30 w 76"/>
                <a:gd name="T79" fmla="*/ 44 h 55"/>
                <a:gd name="T80" fmla="*/ 40 w 76"/>
                <a:gd name="T81" fmla="*/ 53 h 55"/>
                <a:gd name="T82" fmla="*/ 42 w 76"/>
                <a:gd name="T83" fmla="*/ 54 h 55"/>
                <a:gd name="T84" fmla="*/ 45 w 76"/>
                <a:gd name="T85" fmla="*/ 52 h 55"/>
                <a:gd name="T86" fmla="*/ 51 w 76"/>
                <a:gd name="T87" fmla="*/ 47 h 55"/>
                <a:gd name="T88" fmla="*/ 49 w 76"/>
                <a:gd name="T89" fmla="*/ 44 h 55"/>
                <a:gd name="T90" fmla="*/ 48 w 76"/>
                <a:gd name="T91" fmla="*/ 41 h 55"/>
                <a:gd name="T92" fmla="*/ 45 w 76"/>
                <a:gd name="T93" fmla="*/ 38 h 55"/>
                <a:gd name="T94" fmla="*/ 52 w 76"/>
                <a:gd name="T95" fmla="*/ 38 h 55"/>
                <a:gd name="T96" fmla="*/ 54 w 76"/>
                <a:gd name="T97" fmla="*/ 40 h 55"/>
                <a:gd name="T98" fmla="*/ 56 w 76"/>
                <a:gd name="T99" fmla="*/ 38 h 55"/>
                <a:gd name="T100" fmla="*/ 62 w 76"/>
                <a:gd name="T101" fmla="*/ 36 h 55"/>
                <a:gd name="T102" fmla="*/ 67 w 76"/>
                <a:gd name="T103" fmla="*/ 33 h 55"/>
                <a:gd name="T104" fmla="*/ 63 w 76"/>
                <a:gd name="T105" fmla="*/ 2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6" h="55">
                  <a:moveTo>
                    <a:pt x="63" y="28"/>
                  </a:moveTo>
                  <a:cubicBezTo>
                    <a:pt x="63" y="26"/>
                    <a:pt x="63" y="25"/>
                    <a:pt x="66" y="24"/>
                  </a:cubicBezTo>
                  <a:cubicBezTo>
                    <a:pt x="66" y="23"/>
                    <a:pt x="68" y="23"/>
                    <a:pt x="67" y="22"/>
                  </a:cubicBezTo>
                  <a:cubicBezTo>
                    <a:pt x="66" y="21"/>
                    <a:pt x="65" y="19"/>
                    <a:pt x="67" y="18"/>
                  </a:cubicBezTo>
                  <a:cubicBezTo>
                    <a:pt x="76" y="14"/>
                    <a:pt x="61" y="15"/>
                    <a:pt x="61" y="15"/>
                  </a:cubicBezTo>
                  <a:cubicBezTo>
                    <a:pt x="61" y="14"/>
                    <a:pt x="62" y="14"/>
                    <a:pt x="63" y="14"/>
                  </a:cubicBezTo>
                  <a:cubicBezTo>
                    <a:pt x="64" y="14"/>
                    <a:pt x="64" y="12"/>
                    <a:pt x="64" y="11"/>
                  </a:cubicBezTo>
                  <a:cubicBezTo>
                    <a:pt x="64" y="10"/>
                    <a:pt x="60" y="8"/>
                    <a:pt x="60" y="9"/>
                  </a:cubicBezTo>
                  <a:cubicBezTo>
                    <a:pt x="60" y="10"/>
                    <a:pt x="59" y="8"/>
                    <a:pt x="59" y="8"/>
                  </a:cubicBezTo>
                  <a:cubicBezTo>
                    <a:pt x="58" y="8"/>
                    <a:pt x="58" y="10"/>
                    <a:pt x="57" y="9"/>
                  </a:cubicBezTo>
                  <a:cubicBezTo>
                    <a:pt x="57" y="9"/>
                    <a:pt x="57" y="8"/>
                    <a:pt x="57" y="7"/>
                  </a:cubicBezTo>
                  <a:cubicBezTo>
                    <a:pt x="56" y="6"/>
                    <a:pt x="55" y="8"/>
                    <a:pt x="54" y="8"/>
                  </a:cubicBezTo>
                  <a:cubicBezTo>
                    <a:pt x="54" y="8"/>
                    <a:pt x="54" y="6"/>
                    <a:pt x="54" y="6"/>
                  </a:cubicBezTo>
                  <a:cubicBezTo>
                    <a:pt x="54" y="4"/>
                    <a:pt x="57" y="5"/>
                    <a:pt x="58" y="5"/>
                  </a:cubicBezTo>
                  <a:cubicBezTo>
                    <a:pt x="59" y="4"/>
                    <a:pt x="55" y="4"/>
                    <a:pt x="55" y="4"/>
                  </a:cubicBezTo>
                  <a:cubicBezTo>
                    <a:pt x="53" y="4"/>
                    <a:pt x="51" y="3"/>
                    <a:pt x="49" y="4"/>
                  </a:cubicBezTo>
                  <a:cubicBezTo>
                    <a:pt x="47" y="5"/>
                    <a:pt x="46" y="8"/>
                    <a:pt x="44" y="7"/>
                  </a:cubicBezTo>
                  <a:cubicBezTo>
                    <a:pt x="41" y="7"/>
                    <a:pt x="40" y="7"/>
                    <a:pt x="38" y="5"/>
                  </a:cubicBezTo>
                  <a:cubicBezTo>
                    <a:pt x="36" y="3"/>
                    <a:pt x="32" y="5"/>
                    <a:pt x="29" y="5"/>
                  </a:cubicBezTo>
                  <a:cubicBezTo>
                    <a:pt x="27" y="5"/>
                    <a:pt x="27" y="4"/>
                    <a:pt x="26" y="2"/>
                  </a:cubicBezTo>
                  <a:cubicBezTo>
                    <a:pt x="25" y="0"/>
                    <a:pt x="23" y="0"/>
                    <a:pt x="20" y="0"/>
                  </a:cubicBezTo>
                  <a:cubicBezTo>
                    <a:pt x="19" y="0"/>
                    <a:pt x="11" y="1"/>
                    <a:pt x="11" y="4"/>
                  </a:cubicBezTo>
                  <a:cubicBezTo>
                    <a:pt x="11" y="7"/>
                    <a:pt x="15" y="8"/>
                    <a:pt x="13" y="12"/>
                  </a:cubicBezTo>
                  <a:cubicBezTo>
                    <a:pt x="11" y="14"/>
                    <a:pt x="7" y="10"/>
                    <a:pt x="8" y="8"/>
                  </a:cubicBezTo>
                  <a:cubicBezTo>
                    <a:pt x="8" y="7"/>
                    <a:pt x="10" y="6"/>
                    <a:pt x="10" y="5"/>
                  </a:cubicBezTo>
                  <a:cubicBezTo>
                    <a:pt x="11" y="3"/>
                    <a:pt x="8" y="2"/>
                    <a:pt x="8" y="1"/>
                  </a:cubicBezTo>
                  <a:cubicBezTo>
                    <a:pt x="5" y="3"/>
                    <a:pt x="4" y="4"/>
                    <a:pt x="4" y="7"/>
                  </a:cubicBezTo>
                  <a:cubicBezTo>
                    <a:pt x="3" y="8"/>
                    <a:pt x="0" y="12"/>
                    <a:pt x="3" y="12"/>
                  </a:cubicBezTo>
                  <a:cubicBezTo>
                    <a:pt x="3" y="12"/>
                    <a:pt x="4" y="12"/>
                    <a:pt x="5" y="13"/>
                  </a:cubicBezTo>
                  <a:cubicBezTo>
                    <a:pt x="5" y="14"/>
                    <a:pt x="6" y="15"/>
                    <a:pt x="7" y="16"/>
                  </a:cubicBezTo>
                  <a:cubicBezTo>
                    <a:pt x="9" y="18"/>
                    <a:pt x="5" y="22"/>
                    <a:pt x="10" y="23"/>
                  </a:cubicBezTo>
                  <a:cubicBezTo>
                    <a:pt x="10" y="23"/>
                    <a:pt x="12" y="23"/>
                    <a:pt x="13" y="23"/>
                  </a:cubicBezTo>
                  <a:cubicBezTo>
                    <a:pt x="14" y="23"/>
                    <a:pt x="14" y="22"/>
                    <a:pt x="15" y="22"/>
                  </a:cubicBezTo>
                  <a:cubicBezTo>
                    <a:pt x="18" y="22"/>
                    <a:pt x="19" y="25"/>
                    <a:pt x="21" y="27"/>
                  </a:cubicBezTo>
                  <a:cubicBezTo>
                    <a:pt x="21" y="27"/>
                    <a:pt x="22" y="28"/>
                    <a:pt x="23" y="27"/>
                  </a:cubicBezTo>
                  <a:cubicBezTo>
                    <a:pt x="23" y="26"/>
                    <a:pt x="24" y="27"/>
                    <a:pt x="26" y="27"/>
                  </a:cubicBezTo>
                  <a:cubicBezTo>
                    <a:pt x="28" y="28"/>
                    <a:pt x="33" y="25"/>
                    <a:pt x="31" y="29"/>
                  </a:cubicBezTo>
                  <a:cubicBezTo>
                    <a:pt x="29" y="32"/>
                    <a:pt x="29" y="35"/>
                    <a:pt x="31" y="38"/>
                  </a:cubicBezTo>
                  <a:cubicBezTo>
                    <a:pt x="31" y="39"/>
                    <a:pt x="32" y="40"/>
                    <a:pt x="32" y="41"/>
                  </a:cubicBezTo>
                  <a:cubicBezTo>
                    <a:pt x="32" y="42"/>
                    <a:pt x="29" y="43"/>
                    <a:pt x="30" y="44"/>
                  </a:cubicBezTo>
                  <a:cubicBezTo>
                    <a:pt x="33" y="47"/>
                    <a:pt x="34" y="55"/>
                    <a:pt x="40" y="53"/>
                  </a:cubicBezTo>
                  <a:cubicBezTo>
                    <a:pt x="41" y="53"/>
                    <a:pt x="41" y="54"/>
                    <a:pt x="42" y="54"/>
                  </a:cubicBezTo>
                  <a:cubicBezTo>
                    <a:pt x="43" y="54"/>
                    <a:pt x="44" y="53"/>
                    <a:pt x="45" y="52"/>
                  </a:cubicBezTo>
                  <a:cubicBezTo>
                    <a:pt x="47" y="51"/>
                    <a:pt x="48" y="49"/>
                    <a:pt x="51" y="47"/>
                  </a:cubicBezTo>
                  <a:cubicBezTo>
                    <a:pt x="53" y="46"/>
                    <a:pt x="49" y="46"/>
                    <a:pt x="49" y="44"/>
                  </a:cubicBezTo>
                  <a:cubicBezTo>
                    <a:pt x="49" y="43"/>
                    <a:pt x="48" y="42"/>
                    <a:pt x="48" y="41"/>
                  </a:cubicBezTo>
                  <a:cubicBezTo>
                    <a:pt x="48" y="40"/>
                    <a:pt x="45" y="39"/>
                    <a:pt x="45" y="38"/>
                  </a:cubicBezTo>
                  <a:cubicBezTo>
                    <a:pt x="45" y="37"/>
                    <a:pt x="51" y="38"/>
                    <a:pt x="52" y="38"/>
                  </a:cubicBezTo>
                  <a:cubicBezTo>
                    <a:pt x="54" y="38"/>
                    <a:pt x="53" y="39"/>
                    <a:pt x="54" y="40"/>
                  </a:cubicBezTo>
                  <a:cubicBezTo>
                    <a:pt x="55" y="40"/>
                    <a:pt x="55" y="38"/>
                    <a:pt x="56" y="38"/>
                  </a:cubicBezTo>
                  <a:cubicBezTo>
                    <a:pt x="57" y="37"/>
                    <a:pt x="60" y="37"/>
                    <a:pt x="62" y="36"/>
                  </a:cubicBezTo>
                  <a:cubicBezTo>
                    <a:pt x="63" y="35"/>
                    <a:pt x="65" y="34"/>
                    <a:pt x="67" y="33"/>
                  </a:cubicBezTo>
                  <a:cubicBezTo>
                    <a:pt x="66" y="31"/>
                    <a:pt x="63" y="30"/>
                    <a:pt x="63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4" name="Freeform 619">
              <a:extLst>
                <a:ext uri="{FF2B5EF4-FFF2-40B4-BE49-F238E27FC236}">
                  <a16:creationId xmlns:a16="http://schemas.microsoft.com/office/drawing/2014/main" id="{EF70D1BB-C263-6D49-A5C8-DD1F0074D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869" y="4012598"/>
              <a:ext cx="89388" cy="131765"/>
            </a:xfrm>
            <a:custGeom>
              <a:avLst/>
              <a:gdLst>
                <a:gd name="T0" fmla="*/ 22 w 26"/>
                <a:gd name="T1" fmla="*/ 29 h 38"/>
                <a:gd name="T2" fmla="*/ 18 w 26"/>
                <a:gd name="T3" fmla="*/ 21 h 38"/>
                <a:gd name="T4" fmla="*/ 20 w 26"/>
                <a:gd name="T5" fmla="*/ 18 h 38"/>
                <a:gd name="T6" fmla="*/ 22 w 26"/>
                <a:gd name="T7" fmla="*/ 15 h 38"/>
                <a:gd name="T8" fmla="*/ 22 w 26"/>
                <a:gd name="T9" fmla="*/ 13 h 38"/>
                <a:gd name="T10" fmla="*/ 20 w 26"/>
                <a:gd name="T11" fmla="*/ 11 h 38"/>
                <a:gd name="T12" fmla="*/ 16 w 26"/>
                <a:gd name="T13" fmla="*/ 7 h 38"/>
                <a:gd name="T14" fmla="*/ 9 w 26"/>
                <a:gd name="T15" fmla="*/ 0 h 38"/>
                <a:gd name="T16" fmla="*/ 5 w 26"/>
                <a:gd name="T17" fmla="*/ 5 h 38"/>
                <a:gd name="T18" fmla="*/ 6 w 26"/>
                <a:gd name="T19" fmla="*/ 8 h 38"/>
                <a:gd name="T20" fmla="*/ 3 w 26"/>
                <a:gd name="T21" fmla="*/ 10 h 38"/>
                <a:gd name="T22" fmla="*/ 4 w 26"/>
                <a:gd name="T23" fmla="*/ 16 h 38"/>
                <a:gd name="T24" fmla="*/ 7 w 26"/>
                <a:gd name="T25" fmla="*/ 18 h 38"/>
                <a:gd name="T26" fmla="*/ 8 w 26"/>
                <a:gd name="T27" fmla="*/ 20 h 38"/>
                <a:gd name="T28" fmla="*/ 8 w 26"/>
                <a:gd name="T29" fmla="*/ 27 h 38"/>
                <a:gd name="T30" fmla="*/ 11 w 26"/>
                <a:gd name="T31" fmla="*/ 35 h 38"/>
                <a:gd name="T32" fmla="*/ 17 w 26"/>
                <a:gd name="T33" fmla="*/ 35 h 38"/>
                <a:gd name="T34" fmla="*/ 21 w 26"/>
                <a:gd name="T35" fmla="*/ 34 h 38"/>
                <a:gd name="T36" fmla="*/ 26 w 26"/>
                <a:gd name="T37" fmla="*/ 34 h 38"/>
                <a:gd name="T38" fmla="*/ 22 w 26"/>
                <a:gd name="T39" fmla="*/ 29 h 38"/>
                <a:gd name="T40" fmla="*/ 22 w 26"/>
                <a:gd name="T41" fmla="*/ 2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" h="38">
                  <a:moveTo>
                    <a:pt x="22" y="29"/>
                  </a:moveTo>
                  <a:cubicBezTo>
                    <a:pt x="22" y="28"/>
                    <a:pt x="17" y="22"/>
                    <a:pt x="18" y="21"/>
                  </a:cubicBezTo>
                  <a:cubicBezTo>
                    <a:pt x="19" y="20"/>
                    <a:pt x="18" y="19"/>
                    <a:pt x="20" y="18"/>
                  </a:cubicBezTo>
                  <a:cubicBezTo>
                    <a:pt x="23" y="18"/>
                    <a:pt x="22" y="16"/>
                    <a:pt x="22" y="15"/>
                  </a:cubicBezTo>
                  <a:cubicBezTo>
                    <a:pt x="22" y="14"/>
                    <a:pt x="22" y="13"/>
                    <a:pt x="22" y="13"/>
                  </a:cubicBezTo>
                  <a:cubicBezTo>
                    <a:pt x="22" y="12"/>
                    <a:pt x="21" y="12"/>
                    <a:pt x="20" y="11"/>
                  </a:cubicBezTo>
                  <a:cubicBezTo>
                    <a:pt x="19" y="9"/>
                    <a:pt x="16" y="9"/>
                    <a:pt x="16" y="7"/>
                  </a:cubicBezTo>
                  <a:cubicBezTo>
                    <a:pt x="15" y="4"/>
                    <a:pt x="11" y="1"/>
                    <a:pt x="9" y="0"/>
                  </a:cubicBezTo>
                  <a:cubicBezTo>
                    <a:pt x="9" y="3"/>
                    <a:pt x="4" y="3"/>
                    <a:pt x="5" y="5"/>
                  </a:cubicBezTo>
                  <a:cubicBezTo>
                    <a:pt x="5" y="6"/>
                    <a:pt x="7" y="7"/>
                    <a:pt x="6" y="8"/>
                  </a:cubicBezTo>
                  <a:cubicBezTo>
                    <a:pt x="5" y="8"/>
                    <a:pt x="3" y="9"/>
                    <a:pt x="3" y="10"/>
                  </a:cubicBezTo>
                  <a:cubicBezTo>
                    <a:pt x="0" y="11"/>
                    <a:pt x="2" y="14"/>
                    <a:pt x="4" y="16"/>
                  </a:cubicBezTo>
                  <a:cubicBezTo>
                    <a:pt x="5" y="17"/>
                    <a:pt x="5" y="18"/>
                    <a:pt x="7" y="18"/>
                  </a:cubicBezTo>
                  <a:cubicBezTo>
                    <a:pt x="8" y="18"/>
                    <a:pt x="7" y="19"/>
                    <a:pt x="8" y="20"/>
                  </a:cubicBezTo>
                  <a:cubicBezTo>
                    <a:pt x="10" y="23"/>
                    <a:pt x="9" y="24"/>
                    <a:pt x="8" y="27"/>
                  </a:cubicBezTo>
                  <a:cubicBezTo>
                    <a:pt x="8" y="30"/>
                    <a:pt x="10" y="33"/>
                    <a:pt x="11" y="35"/>
                  </a:cubicBezTo>
                  <a:cubicBezTo>
                    <a:pt x="14" y="38"/>
                    <a:pt x="15" y="35"/>
                    <a:pt x="17" y="35"/>
                  </a:cubicBezTo>
                  <a:cubicBezTo>
                    <a:pt x="19" y="35"/>
                    <a:pt x="20" y="34"/>
                    <a:pt x="21" y="34"/>
                  </a:cubicBezTo>
                  <a:cubicBezTo>
                    <a:pt x="23" y="33"/>
                    <a:pt x="24" y="33"/>
                    <a:pt x="26" y="34"/>
                  </a:cubicBezTo>
                  <a:cubicBezTo>
                    <a:pt x="25" y="32"/>
                    <a:pt x="24" y="30"/>
                    <a:pt x="22" y="29"/>
                  </a:cubicBezTo>
                  <a:cubicBezTo>
                    <a:pt x="21" y="27"/>
                    <a:pt x="23" y="29"/>
                    <a:pt x="22" y="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5" name="Freeform 620">
              <a:extLst>
                <a:ext uri="{FF2B5EF4-FFF2-40B4-BE49-F238E27FC236}">
                  <a16:creationId xmlns:a16="http://schemas.microsoft.com/office/drawing/2014/main" id="{D10C94EB-2941-6547-8962-18198DC4C6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3501" y="4053774"/>
              <a:ext cx="76451" cy="79999"/>
            </a:xfrm>
            <a:custGeom>
              <a:avLst/>
              <a:gdLst>
                <a:gd name="T0" fmla="*/ 19 w 22"/>
                <a:gd name="T1" fmla="*/ 7 h 23"/>
                <a:gd name="T2" fmla="*/ 22 w 22"/>
                <a:gd name="T3" fmla="*/ 2 h 23"/>
                <a:gd name="T4" fmla="*/ 12 w 22"/>
                <a:gd name="T5" fmla="*/ 2 h 23"/>
                <a:gd name="T6" fmla="*/ 9 w 22"/>
                <a:gd name="T7" fmla="*/ 0 h 23"/>
                <a:gd name="T8" fmla="*/ 5 w 22"/>
                <a:gd name="T9" fmla="*/ 1 h 23"/>
                <a:gd name="T10" fmla="*/ 4 w 22"/>
                <a:gd name="T11" fmla="*/ 6 h 23"/>
                <a:gd name="T12" fmla="*/ 1 w 22"/>
                <a:gd name="T13" fmla="*/ 10 h 23"/>
                <a:gd name="T14" fmla="*/ 4 w 22"/>
                <a:gd name="T15" fmla="*/ 15 h 23"/>
                <a:gd name="T16" fmla="*/ 9 w 22"/>
                <a:gd name="T17" fmla="*/ 22 h 23"/>
                <a:gd name="T18" fmla="*/ 12 w 22"/>
                <a:gd name="T19" fmla="*/ 19 h 23"/>
                <a:gd name="T20" fmla="*/ 16 w 22"/>
                <a:gd name="T21" fmla="*/ 18 h 23"/>
                <a:gd name="T22" fmla="*/ 19 w 22"/>
                <a:gd name="T23" fmla="*/ 19 h 23"/>
                <a:gd name="T24" fmla="*/ 20 w 22"/>
                <a:gd name="T25" fmla="*/ 14 h 23"/>
                <a:gd name="T26" fmla="*/ 19 w 22"/>
                <a:gd name="T27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23">
                  <a:moveTo>
                    <a:pt x="19" y="7"/>
                  </a:moveTo>
                  <a:cubicBezTo>
                    <a:pt x="19" y="5"/>
                    <a:pt x="21" y="3"/>
                    <a:pt x="22" y="2"/>
                  </a:cubicBezTo>
                  <a:cubicBezTo>
                    <a:pt x="19" y="1"/>
                    <a:pt x="14" y="0"/>
                    <a:pt x="12" y="2"/>
                  </a:cubicBezTo>
                  <a:cubicBezTo>
                    <a:pt x="10" y="3"/>
                    <a:pt x="9" y="1"/>
                    <a:pt x="9" y="0"/>
                  </a:cubicBezTo>
                  <a:cubicBezTo>
                    <a:pt x="8" y="0"/>
                    <a:pt x="7" y="2"/>
                    <a:pt x="5" y="1"/>
                  </a:cubicBezTo>
                  <a:cubicBezTo>
                    <a:pt x="5" y="2"/>
                    <a:pt x="7" y="6"/>
                    <a:pt x="4" y="6"/>
                  </a:cubicBezTo>
                  <a:cubicBezTo>
                    <a:pt x="2" y="7"/>
                    <a:pt x="0" y="8"/>
                    <a:pt x="1" y="10"/>
                  </a:cubicBezTo>
                  <a:cubicBezTo>
                    <a:pt x="2" y="12"/>
                    <a:pt x="3" y="13"/>
                    <a:pt x="4" y="15"/>
                  </a:cubicBezTo>
                  <a:cubicBezTo>
                    <a:pt x="5" y="17"/>
                    <a:pt x="7" y="19"/>
                    <a:pt x="9" y="22"/>
                  </a:cubicBezTo>
                  <a:cubicBezTo>
                    <a:pt x="12" y="23"/>
                    <a:pt x="10" y="19"/>
                    <a:pt x="12" y="19"/>
                  </a:cubicBezTo>
                  <a:cubicBezTo>
                    <a:pt x="14" y="19"/>
                    <a:pt x="15" y="19"/>
                    <a:pt x="16" y="18"/>
                  </a:cubicBezTo>
                  <a:cubicBezTo>
                    <a:pt x="17" y="18"/>
                    <a:pt x="17" y="20"/>
                    <a:pt x="19" y="19"/>
                  </a:cubicBezTo>
                  <a:cubicBezTo>
                    <a:pt x="20" y="17"/>
                    <a:pt x="21" y="16"/>
                    <a:pt x="20" y="14"/>
                  </a:cubicBezTo>
                  <a:cubicBezTo>
                    <a:pt x="20" y="12"/>
                    <a:pt x="19" y="9"/>
                    <a:pt x="19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6" name="Freeform 621">
              <a:extLst>
                <a:ext uri="{FF2B5EF4-FFF2-40B4-BE49-F238E27FC236}">
                  <a16:creationId xmlns:a16="http://schemas.microsoft.com/office/drawing/2014/main" id="{378F4B10-75BB-4B46-80A1-13A82AA832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5838" y="4060834"/>
              <a:ext cx="55280" cy="62354"/>
            </a:xfrm>
            <a:custGeom>
              <a:avLst/>
              <a:gdLst>
                <a:gd name="T0" fmla="*/ 12 w 16"/>
                <a:gd name="T1" fmla="*/ 5 h 18"/>
                <a:gd name="T2" fmla="*/ 5 w 16"/>
                <a:gd name="T3" fmla="*/ 1 h 18"/>
                <a:gd name="T4" fmla="*/ 1 w 16"/>
                <a:gd name="T5" fmla="*/ 6 h 18"/>
                <a:gd name="T6" fmla="*/ 2 w 16"/>
                <a:gd name="T7" fmla="*/ 12 h 18"/>
                <a:gd name="T8" fmla="*/ 0 w 16"/>
                <a:gd name="T9" fmla="*/ 17 h 18"/>
                <a:gd name="T10" fmla="*/ 4 w 16"/>
                <a:gd name="T11" fmla="*/ 17 h 18"/>
                <a:gd name="T12" fmla="*/ 9 w 16"/>
                <a:gd name="T13" fmla="*/ 17 h 18"/>
                <a:gd name="T14" fmla="*/ 16 w 16"/>
                <a:gd name="T15" fmla="*/ 8 h 18"/>
                <a:gd name="T16" fmla="*/ 12 w 16"/>
                <a:gd name="T17" fmla="*/ 5 h 18"/>
                <a:gd name="T18" fmla="*/ 12 w 16"/>
                <a:gd name="T19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8">
                  <a:moveTo>
                    <a:pt x="12" y="5"/>
                  </a:moveTo>
                  <a:cubicBezTo>
                    <a:pt x="10" y="3"/>
                    <a:pt x="8" y="1"/>
                    <a:pt x="5" y="1"/>
                  </a:cubicBezTo>
                  <a:cubicBezTo>
                    <a:pt x="3" y="0"/>
                    <a:pt x="0" y="4"/>
                    <a:pt x="1" y="6"/>
                  </a:cubicBezTo>
                  <a:cubicBezTo>
                    <a:pt x="1" y="8"/>
                    <a:pt x="2" y="10"/>
                    <a:pt x="2" y="12"/>
                  </a:cubicBezTo>
                  <a:cubicBezTo>
                    <a:pt x="3" y="14"/>
                    <a:pt x="1" y="16"/>
                    <a:pt x="0" y="17"/>
                  </a:cubicBezTo>
                  <a:cubicBezTo>
                    <a:pt x="1" y="18"/>
                    <a:pt x="3" y="17"/>
                    <a:pt x="4" y="17"/>
                  </a:cubicBezTo>
                  <a:cubicBezTo>
                    <a:pt x="6" y="17"/>
                    <a:pt x="7" y="18"/>
                    <a:pt x="9" y="17"/>
                  </a:cubicBezTo>
                  <a:cubicBezTo>
                    <a:pt x="12" y="16"/>
                    <a:pt x="13" y="10"/>
                    <a:pt x="16" y="8"/>
                  </a:cubicBezTo>
                  <a:cubicBezTo>
                    <a:pt x="14" y="7"/>
                    <a:pt x="13" y="6"/>
                    <a:pt x="12" y="5"/>
                  </a:cubicBezTo>
                  <a:cubicBezTo>
                    <a:pt x="10" y="4"/>
                    <a:pt x="13" y="6"/>
                    <a:pt x="12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7" name="Freeform 622">
              <a:extLst>
                <a:ext uri="{FF2B5EF4-FFF2-40B4-BE49-F238E27FC236}">
                  <a16:creationId xmlns:a16="http://schemas.microsoft.com/office/drawing/2014/main" id="{44F5C409-ADC4-7F41-ABAF-734CB471B3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3025" y="3943186"/>
              <a:ext cx="278752" cy="290589"/>
            </a:xfrm>
            <a:custGeom>
              <a:avLst/>
              <a:gdLst>
                <a:gd name="T0" fmla="*/ 76 w 81"/>
                <a:gd name="T1" fmla="*/ 39 h 84"/>
                <a:gd name="T2" fmla="*/ 74 w 81"/>
                <a:gd name="T3" fmla="*/ 32 h 84"/>
                <a:gd name="T4" fmla="*/ 69 w 81"/>
                <a:gd name="T5" fmla="*/ 33 h 84"/>
                <a:gd name="T6" fmla="*/ 58 w 81"/>
                <a:gd name="T7" fmla="*/ 28 h 84"/>
                <a:gd name="T8" fmla="*/ 53 w 81"/>
                <a:gd name="T9" fmla="*/ 20 h 84"/>
                <a:gd name="T10" fmla="*/ 50 w 81"/>
                <a:gd name="T11" fmla="*/ 15 h 84"/>
                <a:gd name="T12" fmla="*/ 56 w 81"/>
                <a:gd name="T13" fmla="*/ 5 h 84"/>
                <a:gd name="T14" fmla="*/ 56 w 81"/>
                <a:gd name="T15" fmla="*/ 1 h 84"/>
                <a:gd name="T16" fmla="*/ 44 w 81"/>
                <a:gd name="T17" fmla="*/ 8 h 84"/>
                <a:gd name="T18" fmla="*/ 36 w 81"/>
                <a:gd name="T19" fmla="*/ 16 h 84"/>
                <a:gd name="T20" fmla="*/ 31 w 81"/>
                <a:gd name="T21" fmla="*/ 23 h 84"/>
                <a:gd name="T22" fmla="*/ 25 w 81"/>
                <a:gd name="T23" fmla="*/ 17 h 84"/>
                <a:gd name="T24" fmla="*/ 7 w 81"/>
                <a:gd name="T25" fmla="*/ 18 h 84"/>
                <a:gd name="T26" fmla="*/ 1 w 81"/>
                <a:gd name="T27" fmla="*/ 16 h 84"/>
                <a:gd name="T28" fmla="*/ 1 w 81"/>
                <a:gd name="T29" fmla="*/ 21 h 84"/>
                <a:gd name="T30" fmla="*/ 8 w 81"/>
                <a:gd name="T31" fmla="*/ 24 h 84"/>
                <a:gd name="T32" fmla="*/ 11 w 81"/>
                <a:gd name="T33" fmla="*/ 26 h 84"/>
                <a:gd name="T34" fmla="*/ 13 w 81"/>
                <a:gd name="T35" fmla="*/ 23 h 84"/>
                <a:gd name="T36" fmla="*/ 20 w 81"/>
                <a:gd name="T37" fmla="*/ 18 h 84"/>
                <a:gd name="T38" fmla="*/ 24 w 81"/>
                <a:gd name="T39" fmla="*/ 20 h 84"/>
                <a:gd name="T40" fmla="*/ 25 w 81"/>
                <a:gd name="T41" fmla="*/ 26 h 84"/>
                <a:gd name="T42" fmla="*/ 28 w 81"/>
                <a:gd name="T43" fmla="*/ 42 h 84"/>
                <a:gd name="T44" fmla="*/ 28 w 81"/>
                <a:gd name="T45" fmla="*/ 47 h 84"/>
                <a:gd name="T46" fmla="*/ 22 w 81"/>
                <a:gd name="T47" fmla="*/ 53 h 84"/>
                <a:gd name="T48" fmla="*/ 26 w 81"/>
                <a:gd name="T49" fmla="*/ 58 h 84"/>
                <a:gd name="T50" fmla="*/ 34 w 81"/>
                <a:gd name="T51" fmla="*/ 61 h 84"/>
                <a:gd name="T52" fmla="*/ 41 w 81"/>
                <a:gd name="T53" fmla="*/ 64 h 84"/>
                <a:gd name="T54" fmla="*/ 54 w 81"/>
                <a:gd name="T55" fmla="*/ 76 h 84"/>
                <a:gd name="T56" fmla="*/ 60 w 81"/>
                <a:gd name="T57" fmla="*/ 75 h 84"/>
                <a:gd name="T58" fmla="*/ 64 w 81"/>
                <a:gd name="T59" fmla="*/ 80 h 84"/>
                <a:gd name="T60" fmla="*/ 65 w 81"/>
                <a:gd name="T61" fmla="*/ 84 h 84"/>
                <a:gd name="T62" fmla="*/ 65 w 81"/>
                <a:gd name="T63" fmla="*/ 63 h 84"/>
                <a:gd name="T64" fmla="*/ 70 w 81"/>
                <a:gd name="T65" fmla="*/ 58 h 84"/>
                <a:gd name="T66" fmla="*/ 66 w 81"/>
                <a:gd name="T67" fmla="*/ 55 h 84"/>
                <a:gd name="T68" fmla="*/ 79 w 81"/>
                <a:gd name="T69" fmla="*/ 53 h 84"/>
                <a:gd name="T70" fmla="*/ 77 w 81"/>
                <a:gd name="T71" fmla="*/ 4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" h="84">
                  <a:moveTo>
                    <a:pt x="77" y="48"/>
                  </a:moveTo>
                  <a:cubicBezTo>
                    <a:pt x="81" y="45"/>
                    <a:pt x="76" y="42"/>
                    <a:pt x="76" y="39"/>
                  </a:cubicBezTo>
                  <a:cubicBezTo>
                    <a:pt x="76" y="37"/>
                    <a:pt x="78" y="35"/>
                    <a:pt x="78" y="33"/>
                  </a:cubicBezTo>
                  <a:cubicBezTo>
                    <a:pt x="79" y="30"/>
                    <a:pt x="75" y="32"/>
                    <a:pt x="74" y="32"/>
                  </a:cubicBezTo>
                  <a:cubicBezTo>
                    <a:pt x="73" y="32"/>
                    <a:pt x="72" y="32"/>
                    <a:pt x="71" y="32"/>
                  </a:cubicBezTo>
                  <a:cubicBezTo>
                    <a:pt x="70" y="32"/>
                    <a:pt x="70" y="33"/>
                    <a:pt x="69" y="33"/>
                  </a:cubicBezTo>
                  <a:cubicBezTo>
                    <a:pt x="68" y="33"/>
                    <a:pt x="67" y="30"/>
                    <a:pt x="66" y="30"/>
                  </a:cubicBezTo>
                  <a:cubicBezTo>
                    <a:pt x="64" y="26"/>
                    <a:pt x="62" y="28"/>
                    <a:pt x="58" y="28"/>
                  </a:cubicBezTo>
                  <a:cubicBezTo>
                    <a:pt x="56" y="28"/>
                    <a:pt x="55" y="28"/>
                    <a:pt x="54" y="26"/>
                  </a:cubicBezTo>
                  <a:cubicBezTo>
                    <a:pt x="53" y="24"/>
                    <a:pt x="56" y="22"/>
                    <a:pt x="53" y="20"/>
                  </a:cubicBezTo>
                  <a:cubicBezTo>
                    <a:pt x="52" y="19"/>
                    <a:pt x="52" y="17"/>
                    <a:pt x="50" y="17"/>
                  </a:cubicBezTo>
                  <a:cubicBezTo>
                    <a:pt x="48" y="17"/>
                    <a:pt x="49" y="17"/>
                    <a:pt x="50" y="15"/>
                  </a:cubicBezTo>
                  <a:cubicBezTo>
                    <a:pt x="51" y="13"/>
                    <a:pt x="50" y="11"/>
                    <a:pt x="51" y="9"/>
                  </a:cubicBezTo>
                  <a:cubicBezTo>
                    <a:pt x="52" y="7"/>
                    <a:pt x="54" y="6"/>
                    <a:pt x="56" y="5"/>
                  </a:cubicBezTo>
                  <a:cubicBezTo>
                    <a:pt x="57" y="4"/>
                    <a:pt x="59" y="4"/>
                    <a:pt x="60" y="2"/>
                  </a:cubicBezTo>
                  <a:cubicBezTo>
                    <a:pt x="60" y="0"/>
                    <a:pt x="56" y="0"/>
                    <a:pt x="56" y="1"/>
                  </a:cubicBezTo>
                  <a:cubicBezTo>
                    <a:pt x="54" y="3"/>
                    <a:pt x="51" y="6"/>
                    <a:pt x="48" y="6"/>
                  </a:cubicBezTo>
                  <a:cubicBezTo>
                    <a:pt x="45" y="6"/>
                    <a:pt x="45" y="6"/>
                    <a:pt x="44" y="8"/>
                  </a:cubicBezTo>
                  <a:cubicBezTo>
                    <a:pt x="43" y="10"/>
                    <a:pt x="43" y="7"/>
                    <a:pt x="41" y="7"/>
                  </a:cubicBezTo>
                  <a:cubicBezTo>
                    <a:pt x="37" y="8"/>
                    <a:pt x="39" y="14"/>
                    <a:pt x="36" y="16"/>
                  </a:cubicBezTo>
                  <a:cubicBezTo>
                    <a:pt x="35" y="17"/>
                    <a:pt x="33" y="18"/>
                    <a:pt x="32" y="20"/>
                  </a:cubicBezTo>
                  <a:cubicBezTo>
                    <a:pt x="32" y="20"/>
                    <a:pt x="32" y="23"/>
                    <a:pt x="31" y="23"/>
                  </a:cubicBezTo>
                  <a:cubicBezTo>
                    <a:pt x="30" y="21"/>
                    <a:pt x="29" y="20"/>
                    <a:pt x="28" y="19"/>
                  </a:cubicBezTo>
                  <a:cubicBezTo>
                    <a:pt x="27" y="17"/>
                    <a:pt x="26" y="17"/>
                    <a:pt x="25" y="17"/>
                  </a:cubicBezTo>
                  <a:cubicBezTo>
                    <a:pt x="21" y="16"/>
                    <a:pt x="19" y="13"/>
                    <a:pt x="15" y="16"/>
                  </a:cubicBezTo>
                  <a:cubicBezTo>
                    <a:pt x="13" y="17"/>
                    <a:pt x="9" y="20"/>
                    <a:pt x="7" y="18"/>
                  </a:cubicBezTo>
                  <a:cubicBezTo>
                    <a:pt x="6" y="17"/>
                    <a:pt x="5" y="17"/>
                    <a:pt x="4" y="16"/>
                  </a:cubicBezTo>
                  <a:cubicBezTo>
                    <a:pt x="2" y="16"/>
                    <a:pt x="3" y="14"/>
                    <a:pt x="1" y="16"/>
                  </a:cubicBezTo>
                  <a:cubicBezTo>
                    <a:pt x="0" y="17"/>
                    <a:pt x="1" y="17"/>
                    <a:pt x="2" y="18"/>
                  </a:cubicBezTo>
                  <a:cubicBezTo>
                    <a:pt x="2" y="19"/>
                    <a:pt x="1" y="20"/>
                    <a:pt x="1" y="21"/>
                  </a:cubicBezTo>
                  <a:cubicBezTo>
                    <a:pt x="3" y="21"/>
                    <a:pt x="5" y="22"/>
                    <a:pt x="6" y="22"/>
                  </a:cubicBezTo>
                  <a:cubicBezTo>
                    <a:pt x="7" y="23"/>
                    <a:pt x="8" y="23"/>
                    <a:pt x="8" y="24"/>
                  </a:cubicBezTo>
                  <a:cubicBezTo>
                    <a:pt x="9" y="25"/>
                    <a:pt x="9" y="24"/>
                    <a:pt x="10" y="24"/>
                  </a:cubicBezTo>
                  <a:cubicBezTo>
                    <a:pt x="10" y="23"/>
                    <a:pt x="10" y="26"/>
                    <a:pt x="11" y="26"/>
                  </a:cubicBezTo>
                  <a:cubicBezTo>
                    <a:pt x="12" y="27"/>
                    <a:pt x="13" y="26"/>
                    <a:pt x="15" y="25"/>
                  </a:cubicBezTo>
                  <a:cubicBezTo>
                    <a:pt x="16" y="25"/>
                    <a:pt x="13" y="23"/>
                    <a:pt x="13" y="23"/>
                  </a:cubicBezTo>
                  <a:cubicBezTo>
                    <a:pt x="13" y="22"/>
                    <a:pt x="16" y="20"/>
                    <a:pt x="16" y="19"/>
                  </a:cubicBezTo>
                  <a:cubicBezTo>
                    <a:pt x="17" y="18"/>
                    <a:pt x="19" y="17"/>
                    <a:pt x="20" y="18"/>
                  </a:cubicBezTo>
                  <a:cubicBezTo>
                    <a:pt x="21" y="18"/>
                    <a:pt x="23" y="19"/>
                    <a:pt x="23" y="19"/>
                  </a:cubicBezTo>
                  <a:cubicBezTo>
                    <a:pt x="23" y="20"/>
                    <a:pt x="23" y="20"/>
                    <a:pt x="24" y="20"/>
                  </a:cubicBezTo>
                  <a:cubicBezTo>
                    <a:pt x="24" y="21"/>
                    <a:pt x="23" y="22"/>
                    <a:pt x="23" y="22"/>
                  </a:cubicBezTo>
                  <a:cubicBezTo>
                    <a:pt x="23" y="23"/>
                    <a:pt x="25" y="25"/>
                    <a:pt x="25" y="26"/>
                  </a:cubicBezTo>
                  <a:cubicBezTo>
                    <a:pt x="27" y="29"/>
                    <a:pt x="29" y="29"/>
                    <a:pt x="29" y="33"/>
                  </a:cubicBezTo>
                  <a:cubicBezTo>
                    <a:pt x="29" y="36"/>
                    <a:pt x="29" y="39"/>
                    <a:pt x="28" y="42"/>
                  </a:cubicBezTo>
                  <a:cubicBezTo>
                    <a:pt x="28" y="43"/>
                    <a:pt x="30" y="43"/>
                    <a:pt x="30" y="44"/>
                  </a:cubicBezTo>
                  <a:cubicBezTo>
                    <a:pt x="29" y="45"/>
                    <a:pt x="28" y="46"/>
                    <a:pt x="28" y="47"/>
                  </a:cubicBezTo>
                  <a:cubicBezTo>
                    <a:pt x="27" y="48"/>
                    <a:pt x="27" y="50"/>
                    <a:pt x="26" y="50"/>
                  </a:cubicBezTo>
                  <a:cubicBezTo>
                    <a:pt x="24" y="51"/>
                    <a:pt x="22" y="50"/>
                    <a:pt x="22" y="53"/>
                  </a:cubicBezTo>
                  <a:cubicBezTo>
                    <a:pt x="22" y="55"/>
                    <a:pt x="19" y="55"/>
                    <a:pt x="22" y="56"/>
                  </a:cubicBezTo>
                  <a:cubicBezTo>
                    <a:pt x="23" y="57"/>
                    <a:pt x="24" y="57"/>
                    <a:pt x="26" y="58"/>
                  </a:cubicBezTo>
                  <a:cubicBezTo>
                    <a:pt x="27" y="59"/>
                    <a:pt x="28" y="60"/>
                    <a:pt x="29" y="61"/>
                  </a:cubicBezTo>
                  <a:cubicBezTo>
                    <a:pt x="31" y="62"/>
                    <a:pt x="32" y="61"/>
                    <a:pt x="34" y="61"/>
                  </a:cubicBezTo>
                  <a:cubicBezTo>
                    <a:pt x="35" y="61"/>
                    <a:pt x="36" y="62"/>
                    <a:pt x="38" y="63"/>
                  </a:cubicBezTo>
                  <a:cubicBezTo>
                    <a:pt x="39" y="63"/>
                    <a:pt x="40" y="63"/>
                    <a:pt x="41" y="64"/>
                  </a:cubicBezTo>
                  <a:cubicBezTo>
                    <a:pt x="44" y="66"/>
                    <a:pt x="46" y="68"/>
                    <a:pt x="48" y="71"/>
                  </a:cubicBezTo>
                  <a:cubicBezTo>
                    <a:pt x="49" y="74"/>
                    <a:pt x="50" y="75"/>
                    <a:pt x="54" y="76"/>
                  </a:cubicBezTo>
                  <a:cubicBezTo>
                    <a:pt x="55" y="76"/>
                    <a:pt x="56" y="75"/>
                    <a:pt x="57" y="74"/>
                  </a:cubicBezTo>
                  <a:cubicBezTo>
                    <a:pt x="58" y="74"/>
                    <a:pt x="59" y="76"/>
                    <a:pt x="60" y="75"/>
                  </a:cubicBezTo>
                  <a:cubicBezTo>
                    <a:pt x="62" y="74"/>
                    <a:pt x="64" y="75"/>
                    <a:pt x="65" y="76"/>
                  </a:cubicBezTo>
                  <a:cubicBezTo>
                    <a:pt x="65" y="77"/>
                    <a:pt x="64" y="79"/>
                    <a:pt x="64" y="80"/>
                  </a:cubicBezTo>
                  <a:cubicBezTo>
                    <a:pt x="63" y="81"/>
                    <a:pt x="62" y="81"/>
                    <a:pt x="64" y="82"/>
                  </a:cubicBezTo>
                  <a:cubicBezTo>
                    <a:pt x="64" y="82"/>
                    <a:pt x="66" y="84"/>
                    <a:pt x="65" y="84"/>
                  </a:cubicBezTo>
                  <a:cubicBezTo>
                    <a:pt x="67" y="84"/>
                    <a:pt x="68" y="73"/>
                    <a:pt x="69" y="71"/>
                  </a:cubicBezTo>
                  <a:cubicBezTo>
                    <a:pt x="69" y="67"/>
                    <a:pt x="66" y="66"/>
                    <a:pt x="65" y="63"/>
                  </a:cubicBezTo>
                  <a:cubicBezTo>
                    <a:pt x="65" y="61"/>
                    <a:pt x="65" y="60"/>
                    <a:pt x="66" y="60"/>
                  </a:cubicBezTo>
                  <a:cubicBezTo>
                    <a:pt x="67" y="60"/>
                    <a:pt x="70" y="59"/>
                    <a:pt x="70" y="58"/>
                  </a:cubicBezTo>
                  <a:cubicBezTo>
                    <a:pt x="69" y="58"/>
                    <a:pt x="67" y="58"/>
                    <a:pt x="67" y="57"/>
                  </a:cubicBezTo>
                  <a:cubicBezTo>
                    <a:pt x="66" y="57"/>
                    <a:pt x="66" y="55"/>
                    <a:pt x="66" y="55"/>
                  </a:cubicBezTo>
                  <a:cubicBezTo>
                    <a:pt x="68" y="55"/>
                    <a:pt x="70" y="55"/>
                    <a:pt x="72" y="55"/>
                  </a:cubicBezTo>
                  <a:cubicBezTo>
                    <a:pt x="73" y="55"/>
                    <a:pt x="79" y="52"/>
                    <a:pt x="79" y="53"/>
                  </a:cubicBezTo>
                  <a:cubicBezTo>
                    <a:pt x="79" y="51"/>
                    <a:pt x="76" y="48"/>
                    <a:pt x="77" y="48"/>
                  </a:cubicBezTo>
                  <a:cubicBezTo>
                    <a:pt x="78" y="47"/>
                    <a:pt x="76" y="48"/>
                    <a:pt x="77" y="4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8" name="Freeform 623">
              <a:extLst>
                <a:ext uri="{FF2B5EF4-FFF2-40B4-BE49-F238E27FC236}">
                  <a16:creationId xmlns:a16="http://schemas.microsoft.com/office/drawing/2014/main" id="{88C792E3-B190-754E-8749-151BCE4120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0662" y="4137303"/>
              <a:ext cx="96445" cy="114119"/>
            </a:xfrm>
            <a:custGeom>
              <a:avLst/>
              <a:gdLst>
                <a:gd name="T0" fmla="*/ 20 w 28"/>
                <a:gd name="T1" fmla="*/ 6 h 33"/>
                <a:gd name="T2" fmla="*/ 15 w 28"/>
                <a:gd name="T3" fmla="*/ 3 h 33"/>
                <a:gd name="T4" fmla="*/ 10 w 28"/>
                <a:gd name="T5" fmla="*/ 0 h 33"/>
                <a:gd name="T6" fmla="*/ 4 w 28"/>
                <a:gd name="T7" fmla="*/ 4 h 33"/>
                <a:gd name="T8" fmla="*/ 3 w 28"/>
                <a:gd name="T9" fmla="*/ 7 h 33"/>
                <a:gd name="T10" fmla="*/ 2 w 28"/>
                <a:gd name="T11" fmla="*/ 10 h 33"/>
                <a:gd name="T12" fmla="*/ 0 w 28"/>
                <a:gd name="T13" fmla="*/ 13 h 33"/>
                <a:gd name="T14" fmla="*/ 0 w 28"/>
                <a:gd name="T15" fmla="*/ 15 h 33"/>
                <a:gd name="T16" fmla="*/ 0 w 28"/>
                <a:gd name="T17" fmla="*/ 18 h 33"/>
                <a:gd name="T18" fmla="*/ 2 w 28"/>
                <a:gd name="T19" fmla="*/ 20 h 33"/>
                <a:gd name="T20" fmla="*/ 5 w 28"/>
                <a:gd name="T21" fmla="*/ 18 h 33"/>
                <a:gd name="T22" fmla="*/ 5 w 28"/>
                <a:gd name="T23" fmla="*/ 20 h 33"/>
                <a:gd name="T24" fmla="*/ 3 w 28"/>
                <a:gd name="T25" fmla="*/ 24 h 33"/>
                <a:gd name="T26" fmla="*/ 3 w 28"/>
                <a:gd name="T27" fmla="*/ 26 h 33"/>
                <a:gd name="T28" fmla="*/ 3 w 28"/>
                <a:gd name="T29" fmla="*/ 28 h 33"/>
                <a:gd name="T30" fmla="*/ 8 w 28"/>
                <a:gd name="T31" fmla="*/ 32 h 33"/>
                <a:gd name="T32" fmla="*/ 11 w 28"/>
                <a:gd name="T33" fmla="*/ 29 h 33"/>
                <a:gd name="T34" fmla="*/ 16 w 28"/>
                <a:gd name="T35" fmla="*/ 22 h 33"/>
                <a:gd name="T36" fmla="*/ 22 w 28"/>
                <a:gd name="T37" fmla="*/ 19 h 33"/>
                <a:gd name="T38" fmla="*/ 27 w 28"/>
                <a:gd name="T39" fmla="*/ 13 h 33"/>
                <a:gd name="T40" fmla="*/ 27 w 28"/>
                <a:gd name="T41" fmla="*/ 8 h 33"/>
                <a:gd name="T42" fmla="*/ 24 w 28"/>
                <a:gd name="T43" fmla="*/ 5 h 33"/>
                <a:gd name="T44" fmla="*/ 20 w 28"/>
                <a:gd name="T45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" h="33">
                  <a:moveTo>
                    <a:pt x="20" y="6"/>
                  </a:moveTo>
                  <a:cubicBezTo>
                    <a:pt x="18" y="6"/>
                    <a:pt x="17" y="4"/>
                    <a:pt x="15" y="3"/>
                  </a:cubicBezTo>
                  <a:cubicBezTo>
                    <a:pt x="14" y="2"/>
                    <a:pt x="12" y="0"/>
                    <a:pt x="10" y="0"/>
                  </a:cubicBezTo>
                  <a:cubicBezTo>
                    <a:pt x="10" y="3"/>
                    <a:pt x="4" y="1"/>
                    <a:pt x="4" y="4"/>
                  </a:cubicBezTo>
                  <a:cubicBezTo>
                    <a:pt x="4" y="6"/>
                    <a:pt x="4" y="6"/>
                    <a:pt x="3" y="7"/>
                  </a:cubicBezTo>
                  <a:cubicBezTo>
                    <a:pt x="1" y="8"/>
                    <a:pt x="2" y="9"/>
                    <a:pt x="2" y="10"/>
                  </a:cubicBezTo>
                  <a:cubicBezTo>
                    <a:pt x="2" y="11"/>
                    <a:pt x="1" y="12"/>
                    <a:pt x="0" y="13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1" y="16"/>
                    <a:pt x="0" y="17"/>
                    <a:pt x="0" y="18"/>
                  </a:cubicBezTo>
                  <a:cubicBezTo>
                    <a:pt x="0" y="18"/>
                    <a:pt x="1" y="21"/>
                    <a:pt x="2" y="20"/>
                  </a:cubicBezTo>
                  <a:cubicBezTo>
                    <a:pt x="4" y="20"/>
                    <a:pt x="4" y="18"/>
                    <a:pt x="5" y="18"/>
                  </a:cubicBezTo>
                  <a:cubicBezTo>
                    <a:pt x="4" y="18"/>
                    <a:pt x="6" y="20"/>
                    <a:pt x="5" y="20"/>
                  </a:cubicBezTo>
                  <a:cubicBezTo>
                    <a:pt x="5" y="22"/>
                    <a:pt x="5" y="23"/>
                    <a:pt x="3" y="24"/>
                  </a:cubicBezTo>
                  <a:cubicBezTo>
                    <a:pt x="3" y="24"/>
                    <a:pt x="4" y="26"/>
                    <a:pt x="3" y="26"/>
                  </a:cubicBezTo>
                  <a:cubicBezTo>
                    <a:pt x="3" y="27"/>
                    <a:pt x="2" y="27"/>
                    <a:pt x="3" y="28"/>
                  </a:cubicBezTo>
                  <a:cubicBezTo>
                    <a:pt x="5" y="29"/>
                    <a:pt x="6" y="29"/>
                    <a:pt x="8" y="32"/>
                  </a:cubicBezTo>
                  <a:cubicBezTo>
                    <a:pt x="9" y="33"/>
                    <a:pt x="10" y="29"/>
                    <a:pt x="11" y="29"/>
                  </a:cubicBezTo>
                  <a:cubicBezTo>
                    <a:pt x="12" y="26"/>
                    <a:pt x="13" y="23"/>
                    <a:pt x="16" y="22"/>
                  </a:cubicBezTo>
                  <a:cubicBezTo>
                    <a:pt x="18" y="21"/>
                    <a:pt x="20" y="21"/>
                    <a:pt x="22" y="19"/>
                  </a:cubicBezTo>
                  <a:cubicBezTo>
                    <a:pt x="24" y="18"/>
                    <a:pt x="26" y="16"/>
                    <a:pt x="27" y="13"/>
                  </a:cubicBezTo>
                  <a:cubicBezTo>
                    <a:pt x="27" y="11"/>
                    <a:pt x="28" y="10"/>
                    <a:pt x="27" y="8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3" y="5"/>
                    <a:pt x="21" y="6"/>
                    <a:pt x="20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29" name="Freeform 624">
              <a:extLst>
                <a:ext uri="{FF2B5EF4-FFF2-40B4-BE49-F238E27FC236}">
                  <a16:creationId xmlns:a16="http://schemas.microsoft.com/office/drawing/2014/main" id="{7AA526F9-4E0B-6044-946F-059D3A822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0077" y="4158480"/>
              <a:ext cx="221119" cy="328236"/>
            </a:xfrm>
            <a:custGeom>
              <a:avLst/>
              <a:gdLst>
                <a:gd name="T0" fmla="*/ 57 w 64"/>
                <a:gd name="T1" fmla="*/ 21 h 95"/>
                <a:gd name="T2" fmla="*/ 56 w 64"/>
                <a:gd name="T3" fmla="*/ 14 h 95"/>
                <a:gd name="T4" fmla="*/ 50 w 64"/>
                <a:gd name="T5" fmla="*/ 13 h 95"/>
                <a:gd name="T6" fmla="*/ 46 w 64"/>
                <a:gd name="T7" fmla="*/ 14 h 95"/>
                <a:gd name="T8" fmla="*/ 41 w 64"/>
                <a:gd name="T9" fmla="*/ 11 h 95"/>
                <a:gd name="T10" fmla="*/ 38 w 64"/>
                <a:gd name="T11" fmla="*/ 6 h 95"/>
                <a:gd name="T12" fmla="*/ 33 w 64"/>
                <a:gd name="T13" fmla="*/ 2 h 95"/>
                <a:gd name="T14" fmla="*/ 28 w 64"/>
                <a:gd name="T15" fmla="*/ 0 h 95"/>
                <a:gd name="T16" fmla="*/ 31 w 64"/>
                <a:gd name="T17" fmla="*/ 5 h 95"/>
                <a:gd name="T18" fmla="*/ 28 w 64"/>
                <a:gd name="T19" fmla="*/ 10 h 95"/>
                <a:gd name="T20" fmla="*/ 23 w 64"/>
                <a:gd name="T21" fmla="*/ 14 h 95"/>
                <a:gd name="T22" fmla="*/ 17 w 64"/>
                <a:gd name="T23" fmla="*/ 17 h 95"/>
                <a:gd name="T24" fmla="*/ 11 w 64"/>
                <a:gd name="T25" fmla="*/ 26 h 95"/>
                <a:gd name="T26" fmla="*/ 6 w 64"/>
                <a:gd name="T27" fmla="*/ 22 h 95"/>
                <a:gd name="T28" fmla="*/ 6 w 64"/>
                <a:gd name="T29" fmla="*/ 21 h 95"/>
                <a:gd name="T30" fmla="*/ 6 w 64"/>
                <a:gd name="T31" fmla="*/ 18 h 95"/>
                <a:gd name="T32" fmla="*/ 2 w 64"/>
                <a:gd name="T33" fmla="*/ 26 h 95"/>
                <a:gd name="T34" fmla="*/ 3 w 64"/>
                <a:gd name="T35" fmla="*/ 30 h 95"/>
                <a:gd name="T36" fmla="*/ 3 w 64"/>
                <a:gd name="T37" fmla="*/ 32 h 95"/>
                <a:gd name="T38" fmla="*/ 14 w 64"/>
                <a:gd name="T39" fmla="*/ 47 h 95"/>
                <a:gd name="T40" fmla="*/ 23 w 64"/>
                <a:gd name="T41" fmla="*/ 63 h 95"/>
                <a:gd name="T42" fmla="*/ 26 w 64"/>
                <a:gd name="T43" fmla="*/ 70 h 95"/>
                <a:gd name="T44" fmla="*/ 25 w 64"/>
                <a:gd name="T45" fmla="*/ 71 h 95"/>
                <a:gd name="T46" fmla="*/ 28 w 64"/>
                <a:gd name="T47" fmla="*/ 74 h 95"/>
                <a:gd name="T48" fmla="*/ 32 w 64"/>
                <a:gd name="T49" fmla="*/ 79 h 95"/>
                <a:gd name="T50" fmla="*/ 41 w 64"/>
                <a:gd name="T51" fmla="*/ 83 h 95"/>
                <a:gd name="T52" fmla="*/ 48 w 64"/>
                <a:gd name="T53" fmla="*/ 87 h 95"/>
                <a:gd name="T54" fmla="*/ 54 w 64"/>
                <a:gd name="T55" fmla="*/ 93 h 95"/>
                <a:gd name="T56" fmla="*/ 59 w 64"/>
                <a:gd name="T57" fmla="*/ 90 h 95"/>
                <a:gd name="T58" fmla="*/ 61 w 64"/>
                <a:gd name="T59" fmla="*/ 86 h 95"/>
                <a:gd name="T60" fmla="*/ 63 w 64"/>
                <a:gd name="T61" fmla="*/ 82 h 95"/>
                <a:gd name="T62" fmla="*/ 61 w 64"/>
                <a:gd name="T63" fmla="*/ 78 h 95"/>
                <a:gd name="T64" fmla="*/ 61 w 64"/>
                <a:gd name="T65" fmla="*/ 76 h 95"/>
                <a:gd name="T66" fmla="*/ 63 w 64"/>
                <a:gd name="T67" fmla="*/ 74 h 95"/>
                <a:gd name="T68" fmla="*/ 64 w 64"/>
                <a:gd name="T69" fmla="*/ 64 h 95"/>
                <a:gd name="T70" fmla="*/ 62 w 64"/>
                <a:gd name="T71" fmla="*/ 59 h 95"/>
                <a:gd name="T72" fmla="*/ 57 w 64"/>
                <a:gd name="T73" fmla="*/ 57 h 95"/>
                <a:gd name="T74" fmla="*/ 55 w 64"/>
                <a:gd name="T75" fmla="*/ 48 h 95"/>
                <a:gd name="T76" fmla="*/ 50 w 64"/>
                <a:gd name="T77" fmla="*/ 51 h 95"/>
                <a:gd name="T78" fmla="*/ 46 w 64"/>
                <a:gd name="T79" fmla="*/ 51 h 95"/>
                <a:gd name="T80" fmla="*/ 44 w 64"/>
                <a:gd name="T81" fmla="*/ 48 h 95"/>
                <a:gd name="T82" fmla="*/ 40 w 64"/>
                <a:gd name="T83" fmla="*/ 42 h 95"/>
                <a:gd name="T84" fmla="*/ 39 w 64"/>
                <a:gd name="T85" fmla="*/ 35 h 95"/>
                <a:gd name="T86" fmla="*/ 42 w 64"/>
                <a:gd name="T87" fmla="*/ 33 h 95"/>
                <a:gd name="T88" fmla="*/ 42 w 64"/>
                <a:gd name="T89" fmla="*/ 30 h 95"/>
                <a:gd name="T90" fmla="*/ 45 w 64"/>
                <a:gd name="T91" fmla="*/ 25 h 95"/>
                <a:gd name="T92" fmla="*/ 50 w 64"/>
                <a:gd name="T93" fmla="*/ 24 h 95"/>
                <a:gd name="T94" fmla="*/ 53 w 64"/>
                <a:gd name="T95" fmla="*/ 22 h 95"/>
                <a:gd name="T96" fmla="*/ 57 w 64"/>
                <a:gd name="T97" fmla="*/ 2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95">
                  <a:moveTo>
                    <a:pt x="57" y="21"/>
                  </a:moveTo>
                  <a:cubicBezTo>
                    <a:pt x="53" y="19"/>
                    <a:pt x="59" y="15"/>
                    <a:pt x="56" y="14"/>
                  </a:cubicBezTo>
                  <a:cubicBezTo>
                    <a:pt x="54" y="12"/>
                    <a:pt x="52" y="13"/>
                    <a:pt x="50" y="13"/>
                  </a:cubicBezTo>
                  <a:cubicBezTo>
                    <a:pt x="48" y="12"/>
                    <a:pt x="48" y="14"/>
                    <a:pt x="46" y="14"/>
                  </a:cubicBezTo>
                  <a:cubicBezTo>
                    <a:pt x="44" y="13"/>
                    <a:pt x="42" y="13"/>
                    <a:pt x="41" y="11"/>
                  </a:cubicBezTo>
                  <a:cubicBezTo>
                    <a:pt x="40" y="10"/>
                    <a:pt x="39" y="7"/>
                    <a:pt x="38" y="6"/>
                  </a:cubicBezTo>
                  <a:cubicBezTo>
                    <a:pt x="36" y="5"/>
                    <a:pt x="35" y="3"/>
                    <a:pt x="33" y="2"/>
                  </a:cubicBezTo>
                  <a:cubicBezTo>
                    <a:pt x="32" y="0"/>
                    <a:pt x="30" y="1"/>
                    <a:pt x="28" y="0"/>
                  </a:cubicBezTo>
                  <a:cubicBezTo>
                    <a:pt x="30" y="2"/>
                    <a:pt x="31" y="3"/>
                    <a:pt x="31" y="5"/>
                  </a:cubicBezTo>
                  <a:cubicBezTo>
                    <a:pt x="30" y="7"/>
                    <a:pt x="30" y="9"/>
                    <a:pt x="28" y="10"/>
                  </a:cubicBezTo>
                  <a:cubicBezTo>
                    <a:pt x="26" y="12"/>
                    <a:pt x="25" y="14"/>
                    <a:pt x="23" y="14"/>
                  </a:cubicBezTo>
                  <a:cubicBezTo>
                    <a:pt x="21" y="15"/>
                    <a:pt x="19" y="15"/>
                    <a:pt x="17" y="17"/>
                  </a:cubicBezTo>
                  <a:cubicBezTo>
                    <a:pt x="16" y="18"/>
                    <a:pt x="12" y="27"/>
                    <a:pt x="11" y="26"/>
                  </a:cubicBezTo>
                  <a:cubicBezTo>
                    <a:pt x="9" y="23"/>
                    <a:pt x="8" y="23"/>
                    <a:pt x="6" y="22"/>
                  </a:cubicBezTo>
                  <a:cubicBezTo>
                    <a:pt x="5" y="22"/>
                    <a:pt x="5" y="22"/>
                    <a:pt x="6" y="21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4" y="19"/>
                    <a:pt x="0" y="23"/>
                    <a:pt x="2" y="26"/>
                  </a:cubicBezTo>
                  <a:cubicBezTo>
                    <a:pt x="2" y="26"/>
                    <a:pt x="4" y="29"/>
                    <a:pt x="3" y="30"/>
                  </a:cubicBezTo>
                  <a:cubicBezTo>
                    <a:pt x="2" y="30"/>
                    <a:pt x="1" y="31"/>
                    <a:pt x="3" y="32"/>
                  </a:cubicBezTo>
                  <a:cubicBezTo>
                    <a:pt x="8" y="35"/>
                    <a:pt x="12" y="41"/>
                    <a:pt x="14" y="47"/>
                  </a:cubicBezTo>
                  <a:cubicBezTo>
                    <a:pt x="17" y="52"/>
                    <a:pt x="19" y="58"/>
                    <a:pt x="23" y="63"/>
                  </a:cubicBezTo>
                  <a:cubicBezTo>
                    <a:pt x="24" y="65"/>
                    <a:pt x="26" y="67"/>
                    <a:pt x="26" y="70"/>
                  </a:cubicBezTo>
                  <a:cubicBezTo>
                    <a:pt x="26" y="71"/>
                    <a:pt x="25" y="70"/>
                    <a:pt x="25" y="71"/>
                  </a:cubicBezTo>
                  <a:cubicBezTo>
                    <a:pt x="26" y="72"/>
                    <a:pt x="27" y="73"/>
                    <a:pt x="28" y="74"/>
                  </a:cubicBezTo>
                  <a:cubicBezTo>
                    <a:pt x="29" y="76"/>
                    <a:pt x="30" y="78"/>
                    <a:pt x="32" y="79"/>
                  </a:cubicBezTo>
                  <a:cubicBezTo>
                    <a:pt x="35" y="80"/>
                    <a:pt x="38" y="82"/>
                    <a:pt x="41" y="83"/>
                  </a:cubicBezTo>
                  <a:cubicBezTo>
                    <a:pt x="43" y="84"/>
                    <a:pt x="45" y="86"/>
                    <a:pt x="48" y="87"/>
                  </a:cubicBezTo>
                  <a:cubicBezTo>
                    <a:pt x="50" y="89"/>
                    <a:pt x="52" y="91"/>
                    <a:pt x="54" y="93"/>
                  </a:cubicBezTo>
                  <a:cubicBezTo>
                    <a:pt x="58" y="95"/>
                    <a:pt x="57" y="91"/>
                    <a:pt x="59" y="90"/>
                  </a:cubicBezTo>
                  <a:cubicBezTo>
                    <a:pt x="60" y="89"/>
                    <a:pt x="60" y="87"/>
                    <a:pt x="61" y="86"/>
                  </a:cubicBezTo>
                  <a:cubicBezTo>
                    <a:pt x="61" y="85"/>
                    <a:pt x="64" y="83"/>
                    <a:pt x="63" y="82"/>
                  </a:cubicBezTo>
                  <a:cubicBezTo>
                    <a:pt x="61" y="81"/>
                    <a:pt x="60" y="81"/>
                    <a:pt x="61" y="78"/>
                  </a:cubicBezTo>
                  <a:cubicBezTo>
                    <a:pt x="61" y="77"/>
                    <a:pt x="61" y="76"/>
                    <a:pt x="61" y="76"/>
                  </a:cubicBezTo>
                  <a:cubicBezTo>
                    <a:pt x="62" y="75"/>
                    <a:pt x="63" y="74"/>
                    <a:pt x="63" y="74"/>
                  </a:cubicBezTo>
                  <a:cubicBezTo>
                    <a:pt x="64" y="71"/>
                    <a:pt x="62" y="66"/>
                    <a:pt x="64" y="64"/>
                  </a:cubicBezTo>
                  <a:cubicBezTo>
                    <a:pt x="64" y="63"/>
                    <a:pt x="63" y="61"/>
                    <a:pt x="62" y="59"/>
                  </a:cubicBezTo>
                  <a:cubicBezTo>
                    <a:pt x="61" y="56"/>
                    <a:pt x="60" y="56"/>
                    <a:pt x="57" y="57"/>
                  </a:cubicBezTo>
                  <a:cubicBezTo>
                    <a:pt x="53" y="57"/>
                    <a:pt x="55" y="50"/>
                    <a:pt x="55" y="48"/>
                  </a:cubicBezTo>
                  <a:cubicBezTo>
                    <a:pt x="53" y="49"/>
                    <a:pt x="52" y="51"/>
                    <a:pt x="50" y="51"/>
                  </a:cubicBezTo>
                  <a:cubicBezTo>
                    <a:pt x="49" y="51"/>
                    <a:pt x="47" y="51"/>
                    <a:pt x="46" y="51"/>
                  </a:cubicBezTo>
                  <a:cubicBezTo>
                    <a:pt x="45" y="50"/>
                    <a:pt x="45" y="48"/>
                    <a:pt x="44" y="48"/>
                  </a:cubicBezTo>
                  <a:cubicBezTo>
                    <a:pt x="41" y="48"/>
                    <a:pt x="41" y="44"/>
                    <a:pt x="40" y="42"/>
                  </a:cubicBezTo>
                  <a:cubicBezTo>
                    <a:pt x="38" y="40"/>
                    <a:pt x="37" y="37"/>
                    <a:pt x="39" y="35"/>
                  </a:cubicBezTo>
                  <a:cubicBezTo>
                    <a:pt x="40" y="34"/>
                    <a:pt x="42" y="34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7"/>
                    <a:pt x="42" y="26"/>
                    <a:pt x="45" y="25"/>
                  </a:cubicBezTo>
                  <a:cubicBezTo>
                    <a:pt x="47" y="24"/>
                    <a:pt x="48" y="24"/>
                    <a:pt x="50" y="24"/>
                  </a:cubicBezTo>
                  <a:cubicBezTo>
                    <a:pt x="51" y="24"/>
                    <a:pt x="52" y="23"/>
                    <a:pt x="53" y="22"/>
                  </a:cubicBezTo>
                  <a:cubicBezTo>
                    <a:pt x="54" y="22"/>
                    <a:pt x="59" y="23"/>
                    <a:pt x="57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0" name="Freeform 625">
              <a:extLst>
                <a:ext uri="{FF2B5EF4-FFF2-40B4-BE49-F238E27FC236}">
                  <a16:creationId xmlns:a16="http://schemas.microsoft.com/office/drawing/2014/main" id="{6153E317-2BEA-CD43-BAEA-F073DC098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7699" y="4465540"/>
              <a:ext cx="150549" cy="732943"/>
            </a:xfrm>
            <a:custGeom>
              <a:avLst/>
              <a:gdLst>
                <a:gd name="T0" fmla="*/ 38 w 44"/>
                <a:gd name="T1" fmla="*/ 20 h 212"/>
                <a:gd name="T2" fmla="*/ 36 w 44"/>
                <a:gd name="T3" fmla="*/ 12 h 212"/>
                <a:gd name="T4" fmla="*/ 34 w 44"/>
                <a:gd name="T5" fmla="*/ 5 h 212"/>
                <a:gd name="T6" fmla="*/ 30 w 44"/>
                <a:gd name="T7" fmla="*/ 3 h 212"/>
                <a:gd name="T8" fmla="*/ 28 w 44"/>
                <a:gd name="T9" fmla="*/ 15 h 212"/>
                <a:gd name="T10" fmla="*/ 26 w 44"/>
                <a:gd name="T11" fmla="*/ 31 h 212"/>
                <a:gd name="T12" fmla="*/ 23 w 44"/>
                <a:gd name="T13" fmla="*/ 56 h 212"/>
                <a:gd name="T14" fmla="*/ 21 w 44"/>
                <a:gd name="T15" fmla="*/ 68 h 212"/>
                <a:gd name="T16" fmla="*/ 21 w 44"/>
                <a:gd name="T17" fmla="*/ 80 h 212"/>
                <a:gd name="T18" fmla="*/ 20 w 44"/>
                <a:gd name="T19" fmla="*/ 88 h 212"/>
                <a:gd name="T20" fmla="*/ 11 w 44"/>
                <a:gd name="T21" fmla="*/ 110 h 212"/>
                <a:gd name="T22" fmla="*/ 10 w 44"/>
                <a:gd name="T23" fmla="*/ 132 h 212"/>
                <a:gd name="T24" fmla="*/ 17 w 44"/>
                <a:gd name="T25" fmla="*/ 133 h 212"/>
                <a:gd name="T26" fmla="*/ 16 w 44"/>
                <a:gd name="T27" fmla="*/ 136 h 212"/>
                <a:gd name="T28" fmla="*/ 14 w 44"/>
                <a:gd name="T29" fmla="*/ 145 h 212"/>
                <a:gd name="T30" fmla="*/ 15 w 44"/>
                <a:gd name="T31" fmla="*/ 150 h 212"/>
                <a:gd name="T32" fmla="*/ 13 w 44"/>
                <a:gd name="T33" fmla="*/ 152 h 212"/>
                <a:gd name="T34" fmla="*/ 11 w 44"/>
                <a:gd name="T35" fmla="*/ 158 h 212"/>
                <a:gd name="T36" fmla="*/ 8 w 44"/>
                <a:gd name="T37" fmla="*/ 159 h 212"/>
                <a:gd name="T38" fmla="*/ 4 w 44"/>
                <a:gd name="T39" fmla="*/ 159 h 212"/>
                <a:gd name="T40" fmla="*/ 0 w 44"/>
                <a:gd name="T41" fmla="*/ 164 h 212"/>
                <a:gd name="T42" fmla="*/ 2 w 44"/>
                <a:gd name="T43" fmla="*/ 163 h 212"/>
                <a:gd name="T44" fmla="*/ 7 w 44"/>
                <a:gd name="T45" fmla="*/ 171 h 212"/>
                <a:gd name="T46" fmla="*/ 11 w 44"/>
                <a:gd name="T47" fmla="*/ 173 h 212"/>
                <a:gd name="T48" fmla="*/ 7 w 44"/>
                <a:gd name="T49" fmla="*/ 174 h 212"/>
                <a:gd name="T50" fmla="*/ 7 w 44"/>
                <a:gd name="T51" fmla="*/ 179 h 212"/>
                <a:gd name="T52" fmla="*/ 9 w 44"/>
                <a:gd name="T53" fmla="*/ 182 h 212"/>
                <a:gd name="T54" fmla="*/ 9 w 44"/>
                <a:gd name="T55" fmla="*/ 185 h 212"/>
                <a:gd name="T56" fmla="*/ 7 w 44"/>
                <a:gd name="T57" fmla="*/ 187 h 212"/>
                <a:gd name="T58" fmla="*/ 10 w 44"/>
                <a:gd name="T59" fmla="*/ 190 h 212"/>
                <a:gd name="T60" fmla="*/ 8 w 44"/>
                <a:gd name="T61" fmla="*/ 193 h 212"/>
                <a:gd name="T62" fmla="*/ 11 w 44"/>
                <a:gd name="T63" fmla="*/ 194 h 212"/>
                <a:gd name="T64" fmla="*/ 11 w 44"/>
                <a:gd name="T65" fmla="*/ 198 h 212"/>
                <a:gd name="T66" fmla="*/ 15 w 44"/>
                <a:gd name="T67" fmla="*/ 197 h 212"/>
                <a:gd name="T68" fmla="*/ 15 w 44"/>
                <a:gd name="T69" fmla="*/ 197 h 212"/>
                <a:gd name="T70" fmla="*/ 16 w 44"/>
                <a:gd name="T71" fmla="*/ 198 h 212"/>
                <a:gd name="T72" fmla="*/ 18 w 44"/>
                <a:gd name="T73" fmla="*/ 202 h 212"/>
                <a:gd name="T74" fmla="*/ 16 w 44"/>
                <a:gd name="T75" fmla="*/ 207 h 212"/>
                <a:gd name="T76" fmla="*/ 18 w 44"/>
                <a:gd name="T77" fmla="*/ 209 h 212"/>
                <a:gd name="T78" fmla="*/ 25 w 44"/>
                <a:gd name="T79" fmla="*/ 204 h 212"/>
                <a:gd name="T80" fmla="*/ 26 w 44"/>
                <a:gd name="T81" fmla="*/ 199 h 212"/>
                <a:gd name="T82" fmla="*/ 17 w 44"/>
                <a:gd name="T83" fmla="*/ 192 h 212"/>
                <a:gd name="T84" fmla="*/ 12 w 44"/>
                <a:gd name="T85" fmla="*/ 185 h 212"/>
                <a:gd name="T86" fmla="*/ 15 w 44"/>
                <a:gd name="T87" fmla="*/ 177 h 212"/>
                <a:gd name="T88" fmla="*/ 17 w 44"/>
                <a:gd name="T89" fmla="*/ 169 h 212"/>
                <a:gd name="T90" fmla="*/ 21 w 44"/>
                <a:gd name="T91" fmla="*/ 158 h 212"/>
                <a:gd name="T92" fmla="*/ 21 w 44"/>
                <a:gd name="T93" fmla="*/ 152 h 212"/>
                <a:gd name="T94" fmla="*/ 19 w 44"/>
                <a:gd name="T95" fmla="*/ 140 h 212"/>
                <a:gd name="T96" fmla="*/ 23 w 44"/>
                <a:gd name="T97" fmla="*/ 117 h 212"/>
                <a:gd name="T98" fmla="*/ 26 w 44"/>
                <a:gd name="T99" fmla="*/ 102 h 212"/>
                <a:gd name="T100" fmla="*/ 29 w 44"/>
                <a:gd name="T101" fmla="*/ 85 h 212"/>
                <a:gd name="T102" fmla="*/ 27 w 44"/>
                <a:gd name="T103" fmla="*/ 73 h 212"/>
                <a:gd name="T104" fmla="*/ 30 w 44"/>
                <a:gd name="T105" fmla="*/ 62 h 212"/>
                <a:gd name="T106" fmla="*/ 34 w 44"/>
                <a:gd name="T107" fmla="*/ 54 h 212"/>
                <a:gd name="T108" fmla="*/ 36 w 44"/>
                <a:gd name="T109" fmla="*/ 44 h 212"/>
                <a:gd name="T110" fmla="*/ 40 w 44"/>
                <a:gd name="T111" fmla="*/ 35 h 212"/>
                <a:gd name="T112" fmla="*/ 40 w 44"/>
                <a:gd name="T113" fmla="*/ 28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4" h="212">
                  <a:moveTo>
                    <a:pt x="40" y="28"/>
                  </a:moveTo>
                  <a:cubicBezTo>
                    <a:pt x="38" y="27"/>
                    <a:pt x="40" y="22"/>
                    <a:pt x="38" y="20"/>
                  </a:cubicBezTo>
                  <a:cubicBezTo>
                    <a:pt x="37" y="19"/>
                    <a:pt x="35" y="16"/>
                    <a:pt x="36" y="14"/>
                  </a:cubicBezTo>
                  <a:cubicBezTo>
                    <a:pt x="38" y="13"/>
                    <a:pt x="35" y="13"/>
                    <a:pt x="36" y="12"/>
                  </a:cubicBezTo>
                  <a:cubicBezTo>
                    <a:pt x="37" y="11"/>
                    <a:pt x="36" y="10"/>
                    <a:pt x="35" y="9"/>
                  </a:cubicBezTo>
                  <a:cubicBezTo>
                    <a:pt x="34" y="8"/>
                    <a:pt x="34" y="7"/>
                    <a:pt x="34" y="5"/>
                  </a:cubicBezTo>
                  <a:cubicBezTo>
                    <a:pt x="34" y="3"/>
                    <a:pt x="33" y="2"/>
                    <a:pt x="32" y="0"/>
                  </a:cubicBezTo>
                  <a:cubicBezTo>
                    <a:pt x="31" y="1"/>
                    <a:pt x="30" y="2"/>
                    <a:pt x="30" y="3"/>
                  </a:cubicBezTo>
                  <a:cubicBezTo>
                    <a:pt x="29" y="5"/>
                    <a:pt x="27" y="4"/>
                    <a:pt x="28" y="6"/>
                  </a:cubicBezTo>
                  <a:cubicBezTo>
                    <a:pt x="28" y="9"/>
                    <a:pt x="28" y="12"/>
                    <a:pt x="28" y="15"/>
                  </a:cubicBezTo>
                  <a:cubicBezTo>
                    <a:pt x="28" y="19"/>
                    <a:pt x="29" y="24"/>
                    <a:pt x="28" y="28"/>
                  </a:cubicBezTo>
                  <a:cubicBezTo>
                    <a:pt x="27" y="29"/>
                    <a:pt x="26" y="30"/>
                    <a:pt x="26" y="31"/>
                  </a:cubicBezTo>
                  <a:cubicBezTo>
                    <a:pt x="26" y="33"/>
                    <a:pt x="27" y="35"/>
                    <a:pt x="27" y="37"/>
                  </a:cubicBezTo>
                  <a:cubicBezTo>
                    <a:pt x="27" y="43"/>
                    <a:pt x="25" y="50"/>
                    <a:pt x="23" y="56"/>
                  </a:cubicBezTo>
                  <a:cubicBezTo>
                    <a:pt x="22" y="59"/>
                    <a:pt x="22" y="61"/>
                    <a:pt x="23" y="64"/>
                  </a:cubicBezTo>
                  <a:cubicBezTo>
                    <a:pt x="23" y="66"/>
                    <a:pt x="23" y="67"/>
                    <a:pt x="21" y="68"/>
                  </a:cubicBezTo>
                  <a:cubicBezTo>
                    <a:pt x="20" y="69"/>
                    <a:pt x="21" y="70"/>
                    <a:pt x="21" y="71"/>
                  </a:cubicBezTo>
                  <a:cubicBezTo>
                    <a:pt x="21" y="74"/>
                    <a:pt x="21" y="77"/>
                    <a:pt x="21" y="80"/>
                  </a:cubicBezTo>
                  <a:cubicBezTo>
                    <a:pt x="21" y="81"/>
                    <a:pt x="21" y="83"/>
                    <a:pt x="21" y="84"/>
                  </a:cubicBezTo>
                  <a:cubicBezTo>
                    <a:pt x="20" y="85"/>
                    <a:pt x="21" y="87"/>
                    <a:pt x="20" y="88"/>
                  </a:cubicBezTo>
                  <a:cubicBezTo>
                    <a:pt x="18" y="93"/>
                    <a:pt x="16" y="98"/>
                    <a:pt x="14" y="103"/>
                  </a:cubicBezTo>
                  <a:cubicBezTo>
                    <a:pt x="13" y="106"/>
                    <a:pt x="10" y="107"/>
                    <a:pt x="11" y="110"/>
                  </a:cubicBezTo>
                  <a:cubicBezTo>
                    <a:pt x="12" y="113"/>
                    <a:pt x="14" y="118"/>
                    <a:pt x="12" y="122"/>
                  </a:cubicBezTo>
                  <a:cubicBezTo>
                    <a:pt x="10" y="124"/>
                    <a:pt x="8" y="129"/>
                    <a:pt x="10" y="132"/>
                  </a:cubicBezTo>
                  <a:cubicBezTo>
                    <a:pt x="11" y="134"/>
                    <a:pt x="12" y="134"/>
                    <a:pt x="13" y="133"/>
                  </a:cubicBezTo>
                  <a:cubicBezTo>
                    <a:pt x="14" y="132"/>
                    <a:pt x="18" y="132"/>
                    <a:pt x="17" y="133"/>
                  </a:cubicBezTo>
                  <a:cubicBezTo>
                    <a:pt x="17" y="133"/>
                    <a:pt x="16" y="133"/>
                    <a:pt x="15" y="134"/>
                  </a:cubicBezTo>
                  <a:cubicBezTo>
                    <a:pt x="15" y="135"/>
                    <a:pt x="15" y="135"/>
                    <a:pt x="16" y="136"/>
                  </a:cubicBezTo>
                  <a:cubicBezTo>
                    <a:pt x="16" y="136"/>
                    <a:pt x="15" y="137"/>
                    <a:pt x="15" y="137"/>
                  </a:cubicBezTo>
                  <a:cubicBezTo>
                    <a:pt x="14" y="139"/>
                    <a:pt x="13" y="143"/>
                    <a:pt x="14" y="145"/>
                  </a:cubicBezTo>
                  <a:cubicBezTo>
                    <a:pt x="14" y="146"/>
                    <a:pt x="14" y="146"/>
                    <a:pt x="13" y="148"/>
                  </a:cubicBezTo>
                  <a:cubicBezTo>
                    <a:pt x="12" y="149"/>
                    <a:pt x="14" y="149"/>
                    <a:pt x="15" y="150"/>
                  </a:cubicBezTo>
                  <a:cubicBezTo>
                    <a:pt x="15" y="150"/>
                    <a:pt x="15" y="150"/>
                    <a:pt x="14" y="151"/>
                  </a:cubicBezTo>
                  <a:cubicBezTo>
                    <a:pt x="13" y="151"/>
                    <a:pt x="11" y="152"/>
                    <a:pt x="13" y="152"/>
                  </a:cubicBezTo>
                  <a:cubicBezTo>
                    <a:pt x="12" y="153"/>
                    <a:pt x="13" y="156"/>
                    <a:pt x="14" y="156"/>
                  </a:cubicBezTo>
                  <a:cubicBezTo>
                    <a:pt x="13" y="156"/>
                    <a:pt x="10" y="155"/>
                    <a:pt x="11" y="158"/>
                  </a:cubicBezTo>
                  <a:cubicBezTo>
                    <a:pt x="11" y="158"/>
                    <a:pt x="12" y="163"/>
                    <a:pt x="10" y="162"/>
                  </a:cubicBezTo>
                  <a:cubicBezTo>
                    <a:pt x="10" y="162"/>
                    <a:pt x="8" y="160"/>
                    <a:pt x="8" y="159"/>
                  </a:cubicBezTo>
                  <a:cubicBezTo>
                    <a:pt x="6" y="158"/>
                    <a:pt x="7" y="157"/>
                    <a:pt x="5" y="158"/>
                  </a:cubicBezTo>
                  <a:cubicBezTo>
                    <a:pt x="5" y="158"/>
                    <a:pt x="4" y="159"/>
                    <a:pt x="4" y="159"/>
                  </a:cubicBezTo>
                  <a:cubicBezTo>
                    <a:pt x="4" y="160"/>
                    <a:pt x="5" y="160"/>
                    <a:pt x="4" y="161"/>
                  </a:cubicBezTo>
                  <a:cubicBezTo>
                    <a:pt x="4" y="162"/>
                    <a:pt x="0" y="162"/>
                    <a:pt x="0" y="164"/>
                  </a:cubicBezTo>
                  <a:cubicBezTo>
                    <a:pt x="0" y="164"/>
                    <a:pt x="1" y="165"/>
                    <a:pt x="2" y="165"/>
                  </a:cubicBezTo>
                  <a:cubicBezTo>
                    <a:pt x="2" y="165"/>
                    <a:pt x="1" y="164"/>
                    <a:pt x="2" y="163"/>
                  </a:cubicBezTo>
                  <a:cubicBezTo>
                    <a:pt x="2" y="163"/>
                    <a:pt x="5" y="165"/>
                    <a:pt x="7" y="164"/>
                  </a:cubicBezTo>
                  <a:cubicBezTo>
                    <a:pt x="11" y="163"/>
                    <a:pt x="5" y="170"/>
                    <a:pt x="7" y="171"/>
                  </a:cubicBezTo>
                  <a:cubicBezTo>
                    <a:pt x="8" y="171"/>
                    <a:pt x="10" y="170"/>
                    <a:pt x="11" y="171"/>
                  </a:cubicBezTo>
                  <a:cubicBezTo>
                    <a:pt x="12" y="171"/>
                    <a:pt x="12" y="174"/>
                    <a:pt x="11" y="173"/>
                  </a:cubicBezTo>
                  <a:cubicBezTo>
                    <a:pt x="11" y="173"/>
                    <a:pt x="8" y="171"/>
                    <a:pt x="8" y="172"/>
                  </a:cubicBezTo>
                  <a:cubicBezTo>
                    <a:pt x="7" y="173"/>
                    <a:pt x="6" y="173"/>
                    <a:pt x="7" y="174"/>
                  </a:cubicBezTo>
                  <a:cubicBezTo>
                    <a:pt x="7" y="174"/>
                    <a:pt x="9" y="176"/>
                    <a:pt x="8" y="176"/>
                  </a:cubicBezTo>
                  <a:cubicBezTo>
                    <a:pt x="7" y="176"/>
                    <a:pt x="7" y="179"/>
                    <a:pt x="7" y="179"/>
                  </a:cubicBezTo>
                  <a:cubicBezTo>
                    <a:pt x="6" y="182"/>
                    <a:pt x="9" y="178"/>
                    <a:pt x="9" y="178"/>
                  </a:cubicBezTo>
                  <a:cubicBezTo>
                    <a:pt x="9" y="178"/>
                    <a:pt x="8" y="183"/>
                    <a:pt x="9" y="182"/>
                  </a:cubicBezTo>
                  <a:cubicBezTo>
                    <a:pt x="9" y="182"/>
                    <a:pt x="8" y="182"/>
                    <a:pt x="8" y="183"/>
                  </a:cubicBezTo>
                  <a:cubicBezTo>
                    <a:pt x="7" y="184"/>
                    <a:pt x="8" y="184"/>
                    <a:pt x="9" y="185"/>
                  </a:cubicBezTo>
                  <a:cubicBezTo>
                    <a:pt x="9" y="185"/>
                    <a:pt x="7" y="186"/>
                    <a:pt x="7" y="186"/>
                  </a:cubicBezTo>
                  <a:cubicBezTo>
                    <a:pt x="6" y="186"/>
                    <a:pt x="7" y="186"/>
                    <a:pt x="7" y="187"/>
                  </a:cubicBezTo>
                  <a:cubicBezTo>
                    <a:pt x="6" y="189"/>
                    <a:pt x="10" y="189"/>
                    <a:pt x="10" y="188"/>
                  </a:cubicBezTo>
                  <a:cubicBezTo>
                    <a:pt x="10" y="189"/>
                    <a:pt x="9" y="189"/>
                    <a:pt x="10" y="190"/>
                  </a:cubicBezTo>
                  <a:cubicBezTo>
                    <a:pt x="10" y="190"/>
                    <a:pt x="10" y="190"/>
                    <a:pt x="10" y="190"/>
                  </a:cubicBezTo>
                  <a:cubicBezTo>
                    <a:pt x="10" y="191"/>
                    <a:pt x="8" y="192"/>
                    <a:pt x="8" y="193"/>
                  </a:cubicBezTo>
                  <a:cubicBezTo>
                    <a:pt x="7" y="195"/>
                    <a:pt x="10" y="192"/>
                    <a:pt x="11" y="192"/>
                  </a:cubicBezTo>
                  <a:cubicBezTo>
                    <a:pt x="10" y="193"/>
                    <a:pt x="11" y="194"/>
                    <a:pt x="11" y="194"/>
                  </a:cubicBezTo>
                  <a:cubicBezTo>
                    <a:pt x="11" y="195"/>
                    <a:pt x="8" y="196"/>
                    <a:pt x="8" y="196"/>
                  </a:cubicBezTo>
                  <a:cubicBezTo>
                    <a:pt x="10" y="197"/>
                    <a:pt x="10" y="196"/>
                    <a:pt x="11" y="198"/>
                  </a:cubicBezTo>
                  <a:cubicBezTo>
                    <a:pt x="12" y="200"/>
                    <a:pt x="14" y="195"/>
                    <a:pt x="13" y="195"/>
                  </a:cubicBezTo>
                  <a:cubicBezTo>
                    <a:pt x="14" y="195"/>
                    <a:pt x="14" y="196"/>
                    <a:pt x="15" y="197"/>
                  </a:cubicBezTo>
                  <a:cubicBezTo>
                    <a:pt x="15" y="197"/>
                    <a:pt x="15" y="195"/>
                    <a:pt x="15" y="195"/>
                  </a:cubicBezTo>
                  <a:cubicBezTo>
                    <a:pt x="15" y="195"/>
                    <a:pt x="15" y="197"/>
                    <a:pt x="15" y="197"/>
                  </a:cubicBezTo>
                  <a:cubicBezTo>
                    <a:pt x="16" y="196"/>
                    <a:pt x="16" y="195"/>
                    <a:pt x="16" y="196"/>
                  </a:cubicBezTo>
                  <a:cubicBezTo>
                    <a:pt x="17" y="196"/>
                    <a:pt x="16" y="198"/>
                    <a:pt x="16" y="198"/>
                  </a:cubicBezTo>
                  <a:cubicBezTo>
                    <a:pt x="15" y="199"/>
                    <a:pt x="17" y="199"/>
                    <a:pt x="16" y="200"/>
                  </a:cubicBezTo>
                  <a:cubicBezTo>
                    <a:pt x="15" y="202"/>
                    <a:pt x="17" y="201"/>
                    <a:pt x="18" y="202"/>
                  </a:cubicBezTo>
                  <a:cubicBezTo>
                    <a:pt x="21" y="202"/>
                    <a:pt x="24" y="204"/>
                    <a:pt x="21" y="206"/>
                  </a:cubicBezTo>
                  <a:cubicBezTo>
                    <a:pt x="20" y="207"/>
                    <a:pt x="17" y="206"/>
                    <a:pt x="16" y="207"/>
                  </a:cubicBezTo>
                  <a:cubicBezTo>
                    <a:pt x="15" y="209"/>
                    <a:pt x="18" y="208"/>
                    <a:pt x="19" y="209"/>
                  </a:cubicBezTo>
                  <a:cubicBezTo>
                    <a:pt x="18" y="209"/>
                    <a:pt x="18" y="209"/>
                    <a:pt x="18" y="209"/>
                  </a:cubicBezTo>
                  <a:cubicBezTo>
                    <a:pt x="18" y="209"/>
                    <a:pt x="22" y="212"/>
                    <a:pt x="24" y="210"/>
                  </a:cubicBezTo>
                  <a:cubicBezTo>
                    <a:pt x="25" y="208"/>
                    <a:pt x="23" y="206"/>
                    <a:pt x="25" y="204"/>
                  </a:cubicBezTo>
                  <a:cubicBezTo>
                    <a:pt x="26" y="202"/>
                    <a:pt x="29" y="202"/>
                    <a:pt x="30" y="202"/>
                  </a:cubicBezTo>
                  <a:cubicBezTo>
                    <a:pt x="35" y="199"/>
                    <a:pt x="28" y="199"/>
                    <a:pt x="26" y="199"/>
                  </a:cubicBezTo>
                  <a:cubicBezTo>
                    <a:pt x="24" y="199"/>
                    <a:pt x="21" y="199"/>
                    <a:pt x="19" y="198"/>
                  </a:cubicBezTo>
                  <a:cubicBezTo>
                    <a:pt x="17" y="196"/>
                    <a:pt x="17" y="196"/>
                    <a:pt x="17" y="192"/>
                  </a:cubicBezTo>
                  <a:cubicBezTo>
                    <a:pt x="17" y="188"/>
                    <a:pt x="16" y="191"/>
                    <a:pt x="13" y="189"/>
                  </a:cubicBezTo>
                  <a:cubicBezTo>
                    <a:pt x="12" y="189"/>
                    <a:pt x="12" y="186"/>
                    <a:pt x="12" y="185"/>
                  </a:cubicBezTo>
                  <a:cubicBezTo>
                    <a:pt x="11" y="183"/>
                    <a:pt x="11" y="180"/>
                    <a:pt x="13" y="179"/>
                  </a:cubicBezTo>
                  <a:cubicBezTo>
                    <a:pt x="14" y="178"/>
                    <a:pt x="14" y="178"/>
                    <a:pt x="15" y="177"/>
                  </a:cubicBezTo>
                  <a:cubicBezTo>
                    <a:pt x="15" y="176"/>
                    <a:pt x="16" y="175"/>
                    <a:pt x="17" y="175"/>
                  </a:cubicBezTo>
                  <a:cubicBezTo>
                    <a:pt x="18" y="174"/>
                    <a:pt x="16" y="171"/>
                    <a:pt x="17" y="169"/>
                  </a:cubicBezTo>
                  <a:cubicBezTo>
                    <a:pt x="17" y="168"/>
                    <a:pt x="19" y="167"/>
                    <a:pt x="20" y="165"/>
                  </a:cubicBezTo>
                  <a:cubicBezTo>
                    <a:pt x="20" y="163"/>
                    <a:pt x="20" y="160"/>
                    <a:pt x="21" y="158"/>
                  </a:cubicBezTo>
                  <a:cubicBezTo>
                    <a:pt x="21" y="156"/>
                    <a:pt x="23" y="156"/>
                    <a:pt x="21" y="154"/>
                  </a:cubicBezTo>
                  <a:cubicBezTo>
                    <a:pt x="20" y="153"/>
                    <a:pt x="17" y="153"/>
                    <a:pt x="21" y="152"/>
                  </a:cubicBezTo>
                  <a:cubicBezTo>
                    <a:pt x="26" y="151"/>
                    <a:pt x="20" y="151"/>
                    <a:pt x="19" y="149"/>
                  </a:cubicBezTo>
                  <a:cubicBezTo>
                    <a:pt x="19" y="146"/>
                    <a:pt x="19" y="142"/>
                    <a:pt x="19" y="140"/>
                  </a:cubicBezTo>
                  <a:cubicBezTo>
                    <a:pt x="19" y="136"/>
                    <a:pt x="19" y="131"/>
                    <a:pt x="19" y="127"/>
                  </a:cubicBezTo>
                  <a:cubicBezTo>
                    <a:pt x="20" y="124"/>
                    <a:pt x="21" y="119"/>
                    <a:pt x="23" y="117"/>
                  </a:cubicBezTo>
                  <a:cubicBezTo>
                    <a:pt x="26" y="114"/>
                    <a:pt x="23" y="109"/>
                    <a:pt x="23" y="106"/>
                  </a:cubicBezTo>
                  <a:cubicBezTo>
                    <a:pt x="23" y="104"/>
                    <a:pt x="24" y="103"/>
                    <a:pt x="26" y="102"/>
                  </a:cubicBezTo>
                  <a:cubicBezTo>
                    <a:pt x="28" y="100"/>
                    <a:pt x="27" y="99"/>
                    <a:pt x="27" y="96"/>
                  </a:cubicBezTo>
                  <a:cubicBezTo>
                    <a:pt x="27" y="92"/>
                    <a:pt x="30" y="89"/>
                    <a:pt x="29" y="85"/>
                  </a:cubicBezTo>
                  <a:cubicBezTo>
                    <a:pt x="29" y="82"/>
                    <a:pt x="28" y="79"/>
                    <a:pt x="27" y="76"/>
                  </a:cubicBezTo>
                  <a:cubicBezTo>
                    <a:pt x="27" y="75"/>
                    <a:pt x="26" y="74"/>
                    <a:pt x="27" y="73"/>
                  </a:cubicBezTo>
                  <a:cubicBezTo>
                    <a:pt x="28" y="72"/>
                    <a:pt x="29" y="68"/>
                    <a:pt x="29" y="67"/>
                  </a:cubicBezTo>
                  <a:cubicBezTo>
                    <a:pt x="29" y="66"/>
                    <a:pt x="28" y="64"/>
                    <a:pt x="30" y="62"/>
                  </a:cubicBezTo>
                  <a:cubicBezTo>
                    <a:pt x="31" y="61"/>
                    <a:pt x="30" y="59"/>
                    <a:pt x="31" y="58"/>
                  </a:cubicBezTo>
                  <a:cubicBezTo>
                    <a:pt x="31" y="56"/>
                    <a:pt x="33" y="55"/>
                    <a:pt x="34" y="54"/>
                  </a:cubicBezTo>
                  <a:cubicBezTo>
                    <a:pt x="34" y="53"/>
                    <a:pt x="37" y="50"/>
                    <a:pt x="37" y="49"/>
                  </a:cubicBezTo>
                  <a:cubicBezTo>
                    <a:pt x="37" y="48"/>
                    <a:pt x="36" y="46"/>
                    <a:pt x="36" y="44"/>
                  </a:cubicBezTo>
                  <a:cubicBezTo>
                    <a:pt x="36" y="42"/>
                    <a:pt x="36" y="41"/>
                    <a:pt x="36" y="39"/>
                  </a:cubicBezTo>
                  <a:cubicBezTo>
                    <a:pt x="36" y="36"/>
                    <a:pt x="37" y="36"/>
                    <a:pt x="40" y="35"/>
                  </a:cubicBezTo>
                  <a:cubicBezTo>
                    <a:pt x="44" y="34"/>
                    <a:pt x="44" y="32"/>
                    <a:pt x="44" y="28"/>
                  </a:cubicBezTo>
                  <a:cubicBezTo>
                    <a:pt x="43" y="29"/>
                    <a:pt x="41" y="29"/>
                    <a:pt x="40" y="28"/>
                  </a:cubicBezTo>
                  <a:cubicBezTo>
                    <a:pt x="40" y="28"/>
                    <a:pt x="40" y="29"/>
                    <a:pt x="40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1" name="Freeform 626">
              <a:extLst>
                <a:ext uri="{FF2B5EF4-FFF2-40B4-BE49-F238E27FC236}">
                  <a16:creationId xmlns:a16="http://schemas.microsoft.com/office/drawing/2014/main" id="{D1B61CE8-3BFD-674C-B72F-568B2DCA8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0024" y="4324362"/>
              <a:ext cx="221119" cy="241177"/>
            </a:xfrm>
            <a:custGeom>
              <a:avLst/>
              <a:gdLst>
                <a:gd name="T0" fmla="*/ 61 w 64"/>
                <a:gd name="T1" fmla="*/ 42 h 70"/>
                <a:gd name="T2" fmla="*/ 58 w 64"/>
                <a:gd name="T3" fmla="*/ 35 h 70"/>
                <a:gd name="T4" fmla="*/ 50 w 64"/>
                <a:gd name="T5" fmla="*/ 35 h 70"/>
                <a:gd name="T6" fmla="*/ 49 w 64"/>
                <a:gd name="T7" fmla="*/ 33 h 70"/>
                <a:gd name="T8" fmla="*/ 47 w 64"/>
                <a:gd name="T9" fmla="*/ 30 h 70"/>
                <a:gd name="T10" fmla="*/ 48 w 64"/>
                <a:gd name="T11" fmla="*/ 28 h 70"/>
                <a:gd name="T12" fmla="*/ 47 w 64"/>
                <a:gd name="T13" fmla="*/ 26 h 70"/>
                <a:gd name="T14" fmla="*/ 47 w 64"/>
                <a:gd name="T15" fmla="*/ 23 h 70"/>
                <a:gd name="T16" fmla="*/ 41 w 64"/>
                <a:gd name="T17" fmla="*/ 21 h 70"/>
                <a:gd name="T18" fmla="*/ 37 w 64"/>
                <a:gd name="T19" fmla="*/ 18 h 70"/>
                <a:gd name="T20" fmla="*/ 33 w 64"/>
                <a:gd name="T21" fmla="*/ 16 h 70"/>
                <a:gd name="T22" fmla="*/ 29 w 64"/>
                <a:gd name="T23" fmla="*/ 16 h 70"/>
                <a:gd name="T24" fmla="*/ 23 w 64"/>
                <a:gd name="T25" fmla="*/ 9 h 70"/>
                <a:gd name="T26" fmla="*/ 23 w 64"/>
                <a:gd name="T27" fmla="*/ 6 h 70"/>
                <a:gd name="T28" fmla="*/ 23 w 64"/>
                <a:gd name="T29" fmla="*/ 4 h 70"/>
                <a:gd name="T30" fmla="*/ 18 w 64"/>
                <a:gd name="T31" fmla="*/ 3 h 70"/>
                <a:gd name="T32" fmla="*/ 10 w 64"/>
                <a:gd name="T33" fmla="*/ 6 h 70"/>
                <a:gd name="T34" fmla="*/ 7 w 64"/>
                <a:gd name="T35" fmla="*/ 9 h 70"/>
                <a:gd name="T36" fmla="*/ 2 w 64"/>
                <a:gd name="T37" fmla="*/ 8 h 70"/>
                <a:gd name="T38" fmla="*/ 6 w 64"/>
                <a:gd name="T39" fmla="*/ 16 h 70"/>
                <a:gd name="T40" fmla="*/ 5 w 64"/>
                <a:gd name="T41" fmla="*/ 23 h 70"/>
                <a:gd name="T42" fmla="*/ 4 w 64"/>
                <a:gd name="T43" fmla="*/ 27 h 70"/>
                <a:gd name="T44" fmla="*/ 3 w 64"/>
                <a:gd name="T45" fmla="*/ 31 h 70"/>
                <a:gd name="T46" fmla="*/ 5 w 64"/>
                <a:gd name="T47" fmla="*/ 35 h 70"/>
                <a:gd name="T48" fmla="*/ 3 w 64"/>
                <a:gd name="T49" fmla="*/ 38 h 70"/>
                <a:gd name="T50" fmla="*/ 4 w 64"/>
                <a:gd name="T51" fmla="*/ 46 h 70"/>
                <a:gd name="T52" fmla="*/ 4 w 64"/>
                <a:gd name="T53" fmla="*/ 49 h 70"/>
                <a:gd name="T54" fmla="*/ 7 w 64"/>
                <a:gd name="T55" fmla="*/ 52 h 70"/>
                <a:gd name="T56" fmla="*/ 7 w 64"/>
                <a:gd name="T57" fmla="*/ 54 h 70"/>
                <a:gd name="T58" fmla="*/ 6 w 64"/>
                <a:gd name="T59" fmla="*/ 56 h 70"/>
                <a:gd name="T60" fmla="*/ 9 w 64"/>
                <a:gd name="T61" fmla="*/ 63 h 70"/>
                <a:gd name="T62" fmla="*/ 13 w 64"/>
                <a:gd name="T63" fmla="*/ 69 h 70"/>
                <a:gd name="T64" fmla="*/ 14 w 64"/>
                <a:gd name="T65" fmla="*/ 67 h 70"/>
                <a:gd name="T66" fmla="*/ 17 w 64"/>
                <a:gd name="T67" fmla="*/ 65 h 70"/>
                <a:gd name="T68" fmla="*/ 20 w 64"/>
                <a:gd name="T69" fmla="*/ 65 h 70"/>
                <a:gd name="T70" fmla="*/ 25 w 64"/>
                <a:gd name="T71" fmla="*/ 65 h 70"/>
                <a:gd name="T72" fmla="*/ 28 w 64"/>
                <a:gd name="T73" fmla="*/ 68 h 70"/>
                <a:gd name="T74" fmla="*/ 31 w 64"/>
                <a:gd name="T75" fmla="*/ 65 h 70"/>
                <a:gd name="T76" fmla="*/ 37 w 64"/>
                <a:gd name="T77" fmla="*/ 64 h 70"/>
                <a:gd name="T78" fmla="*/ 44 w 64"/>
                <a:gd name="T79" fmla="*/ 52 h 70"/>
                <a:gd name="T80" fmla="*/ 52 w 64"/>
                <a:gd name="T81" fmla="*/ 51 h 70"/>
                <a:gd name="T82" fmla="*/ 59 w 64"/>
                <a:gd name="T83" fmla="*/ 54 h 70"/>
                <a:gd name="T84" fmla="*/ 61 w 64"/>
                <a:gd name="T85" fmla="*/ 42 h 70"/>
                <a:gd name="T86" fmla="*/ 61 w 64"/>
                <a:gd name="T87" fmla="*/ 4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4" h="70">
                  <a:moveTo>
                    <a:pt x="61" y="42"/>
                  </a:moveTo>
                  <a:cubicBezTo>
                    <a:pt x="57" y="40"/>
                    <a:pt x="58" y="39"/>
                    <a:pt x="58" y="35"/>
                  </a:cubicBezTo>
                  <a:cubicBezTo>
                    <a:pt x="55" y="35"/>
                    <a:pt x="52" y="35"/>
                    <a:pt x="50" y="35"/>
                  </a:cubicBezTo>
                  <a:cubicBezTo>
                    <a:pt x="48" y="35"/>
                    <a:pt x="49" y="34"/>
                    <a:pt x="49" y="33"/>
                  </a:cubicBezTo>
                  <a:cubicBezTo>
                    <a:pt x="49" y="32"/>
                    <a:pt x="48" y="30"/>
                    <a:pt x="47" y="30"/>
                  </a:cubicBezTo>
                  <a:cubicBezTo>
                    <a:pt x="47" y="29"/>
                    <a:pt x="48" y="29"/>
                    <a:pt x="48" y="28"/>
                  </a:cubicBezTo>
                  <a:cubicBezTo>
                    <a:pt x="49" y="27"/>
                    <a:pt x="48" y="26"/>
                    <a:pt x="47" y="26"/>
                  </a:cubicBezTo>
                  <a:cubicBezTo>
                    <a:pt x="47" y="25"/>
                    <a:pt x="48" y="24"/>
                    <a:pt x="47" y="23"/>
                  </a:cubicBezTo>
                  <a:cubicBezTo>
                    <a:pt x="45" y="21"/>
                    <a:pt x="43" y="21"/>
                    <a:pt x="41" y="21"/>
                  </a:cubicBezTo>
                  <a:cubicBezTo>
                    <a:pt x="40" y="21"/>
                    <a:pt x="38" y="19"/>
                    <a:pt x="37" y="18"/>
                  </a:cubicBezTo>
                  <a:cubicBezTo>
                    <a:pt x="35" y="18"/>
                    <a:pt x="34" y="16"/>
                    <a:pt x="33" y="16"/>
                  </a:cubicBezTo>
                  <a:cubicBezTo>
                    <a:pt x="31" y="16"/>
                    <a:pt x="30" y="16"/>
                    <a:pt x="29" y="16"/>
                  </a:cubicBezTo>
                  <a:cubicBezTo>
                    <a:pt x="27" y="16"/>
                    <a:pt x="23" y="11"/>
                    <a:pt x="23" y="9"/>
                  </a:cubicBezTo>
                  <a:cubicBezTo>
                    <a:pt x="23" y="8"/>
                    <a:pt x="23" y="7"/>
                    <a:pt x="23" y="6"/>
                  </a:cubicBezTo>
                  <a:cubicBezTo>
                    <a:pt x="23" y="5"/>
                    <a:pt x="23" y="5"/>
                    <a:pt x="23" y="4"/>
                  </a:cubicBezTo>
                  <a:cubicBezTo>
                    <a:pt x="23" y="0"/>
                    <a:pt x="21" y="2"/>
                    <a:pt x="18" y="3"/>
                  </a:cubicBezTo>
                  <a:cubicBezTo>
                    <a:pt x="15" y="3"/>
                    <a:pt x="13" y="6"/>
                    <a:pt x="10" y="6"/>
                  </a:cubicBezTo>
                  <a:cubicBezTo>
                    <a:pt x="8" y="6"/>
                    <a:pt x="8" y="8"/>
                    <a:pt x="7" y="9"/>
                  </a:cubicBezTo>
                  <a:cubicBezTo>
                    <a:pt x="6" y="9"/>
                    <a:pt x="3" y="8"/>
                    <a:pt x="2" y="8"/>
                  </a:cubicBezTo>
                  <a:cubicBezTo>
                    <a:pt x="4" y="9"/>
                    <a:pt x="5" y="14"/>
                    <a:pt x="6" y="16"/>
                  </a:cubicBezTo>
                  <a:cubicBezTo>
                    <a:pt x="4" y="17"/>
                    <a:pt x="5" y="21"/>
                    <a:pt x="5" y="23"/>
                  </a:cubicBezTo>
                  <a:cubicBezTo>
                    <a:pt x="5" y="25"/>
                    <a:pt x="5" y="26"/>
                    <a:pt x="4" y="27"/>
                  </a:cubicBezTo>
                  <a:cubicBezTo>
                    <a:pt x="3" y="28"/>
                    <a:pt x="3" y="30"/>
                    <a:pt x="3" y="31"/>
                  </a:cubicBezTo>
                  <a:cubicBezTo>
                    <a:pt x="2" y="33"/>
                    <a:pt x="5" y="33"/>
                    <a:pt x="5" y="35"/>
                  </a:cubicBezTo>
                  <a:cubicBezTo>
                    <a:pt x="5" y="36"/>
                    <a:pt x="3" y="37"/>
                    <a:pt x="3" y="38"/>
                  </a:cubicBezTo>
                  <a:cubicBezTo>
                    <a:pt x="0" y="41"/>
                    <a:pt x="4" y="42"/>
                    <a:pt x="4" y="46"/>
                  </a:cubicBezTo>
                  <a:cubicBezTo>
                    <a:pt x="4" y="47"/>
                    <a:pt x="4" y="48"/>
                    <a:pt x="4" y="49"/>
                  </a:cubicBezTo>
                  <a:cubicBezTo>
                    <a:pt x="5" y="50"/>
                    <a:pt x="6" y="51"/>
                    <a:pt x="7" y="52"/>
                  </a:cubicBezTo>
                  <a:cubicBezTo>
                    <a:pt x="7" y="53"/>
                    <a:pt x="5" y="53"/>
                    <a:pt x="7" y="54"/>
                  </a:cubicBezTo>
                  <a:cubicBezTo>
                    <a:pt x="7" y="54"/>
                    <a:pt x="6" y="56"/>
                    <a:pt x="6" y="56"/>
                  </a:cubicBezTo>
                  <a:cubicBezTo>
                    <a:pt x="6" y="59"/>
                    <a:pt x="9" y="61"/>
                    <a:pt x="9" y="63"/>
                  </a:cubicBezTo>
                  <a:cubicBezTo>
                    <a:pt x="10" y="66"/>
                    <a:pt x="8" y="69"/>
                    <a:pt x="13" y="69"/>
                  </a:cubicBezTo>
                  <a:cubicBezTo>
                    <a:pt x="14" y="70"/>
                    <a:pt x="14" y="68"/>
                    <a:pt x="14" y="67"/>
                  </a:cubicBezTo>
                  <a:cubicBezTo>
                    <a:pt x="14" y="66"/>
                    <a:pt x="16" y="65"/>
                    <a:pt x="17" y="65"/>
                  </a:cubicBezTo>
                  <a:cubicBezTo>
                    <a:pt x="18" y="64"/>
                    <a:pt x="19" y="63"/>
                    <a:pt x="20" y="65"/>
                  </a:cubicBezTo>
                  <a:cubicBezTo>
                    <a:pt x="22" y="66"/>
                    <a:pt x="24" y="65"/>
                    <a:pt x="25" y="65"/>
                  </a:cubicBezTo>
                  <a:cubicBezTo>
                    <a:pt x="27" y="65"/>
                    <a:pt x="27" y="68"/>
                    <a:pt x="28" y="68"/>
                  </a:cubicBezTo>
                  <a:cubicBezTo>
                    <a:pt x="29" y="68"/>
                    <a:pt x="30" y="66"/>
                    <a:pt x="31" y="65"/>
                  </a:cubicBezTo>
                  <a:cubicBezTo>
                    <a:pt x="32" y="63"/>
                    <a:pt x="36" y="66"/>
                    <a:pt x="37" y="64"/>
                  </a:cubicBezTo>
                  <a:cubicBezTo>
                    <a:pt x="39" y="59"/>
                    <a:pt x="38" y="54"/>
                    <a:pt x="44" y="52"/>
                  </a:cubicBezTo>
                  <a:cubicBezTo>
                    <a:pt x="46" y="51"/>
                    <a:pt x="49" y="51"/>
                    <a:pt x="52" y="51"/>
                  </a:cubicBezTo>
                  <a:cubicBezTo>
                    <a:pt x="55" y="51"/>
                    <a:pt x="57" y="52"/>
                    <a:pt x="59" y="54"/>
                  </a:cubicBezTo>
                  <a:cubicBezTo>
                    <a:pt x="60" y="51"/>
                    <a:pt x="64" y="43"/>
                    <a:pt x="61" y="42"/>
                  </a:cubicBezTo>
                  <a:cubicBezTo>
                    <a:pt x="60" y="41"/>
                    <a:pt x="62" y="42"/>
                    <a:pt x="61" y="4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2" name="Freeform 627">
              <a:extLst>
                <a:ext uri="{FF2B5EF4-FFF2-40B4-BE49-F238E27FC236}">
                  <a16:creationId xmlns:a16="http://schemas.microsoft.com/office/drawing/2014/main" id="{B4E91D08-4D18-3742-B747-F72696606F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4699" y="4496127"/>
              <a:ext cx="155254" cy="152941"/>
            </a:xfrm>
            <a:custGeom>
              <a:avLst/>
              <a:gdLst>
                <a:gd name="T0" fmla="*/ 40 w 45"/>
                <a:gd name="T1" fmla="*/ 24 h 44"/>
                <a:gd name="T2" fmla="*/ 36 w 45"/>
                <a:gd name="T3" fmla="*/ 24 h 44"/>
                <a:gd name="T4" fmla="*/ 36 w 45"/>
                <a:gd name="T5" fmla="*/ 20 h 44"/>
                <a:gd name="T6" fmla="*/ 34 w 45"/>
                <a:gd name="T7" fmla="*/ 17 h 44"/>
                <a:gd name="T8" fmla="*/ 29 w 45"/>
                <a:gd name="T9" fmla="*/ 16 h 44"/>
                <a:gd name="T10" fmla="*/ 25 w 45"/>
                <a:gd name="T11" fmla="*/ 15 h 44"/>
                <a:gd name="T12" fmla="*/ 25 w 45"/>
                <a:gd name="T13" fmla="*/ 12 h 44"/>
                <a:gd name="T14" fmla="*/ 24 w 45"/>
                <a:gd name="T15" fmla="*/ 7 h 44"/>
                <a:gd name="T16" fmla="*/ 21 w 45"/>
                <a:gd name="T17" fmla="*/ 3 h 44"/>
                <a:gd name="T18" fmla="*/ 14 w 45"/>
                <a:gd name="T19" fmla="*/ 1 h 44"/>
                <a:gd name="T20" fmla="*/ 5 w 45"/>
                <a:gd name="T21" fmla="*/ 3 h 44"/>
                <a:gd name="T22" fmla="*/ 2 w 45"/>
                <a:gd name="T23" fmla="*/ 11 h 44"/>
                <a:gd name="T24" fmla="*/ 1 w 45"/>
                <a:gd name="T25" fmla="*/ 14 h 44"/>
                <a:gd name="T26" fmla="*/ 2 w 45"/>
                <a:gd name="T27" fmla="*/ 17 h 44"/>
                <a:gd name="T28" fmla="*/ 9 w 45"/>
                <a:gd name="T29" fmla="*/ 24 h 44"/>
                <a:gd name="T30" fmla="*/ 13 w 45"/>
                <a:gd name="T31" fmla="*/ 25 h 44"/>
                <a:gd name="T32" fmla="*/ 17 w 45"/>
                <a:gd name="T33" fmla="*/ 27 h 44"/>
                <a:gd name="T34" fmla="*/ 25 w 45"/>
                <a:gd name="T35" fmla="*/ 35 h 44"/>
                <a:gd name="T36" fmla="*/ 22 w 45"/>
                <a:gd name="T37" fmla="*/ 39 h 44"/>
                <a:gd name="T38" fmla="*/ 20 w 45"/>
                <a:gd name="T39" fmla="*/ 42 h 44"/>
                <a:gd name="T40" fmla="*/ 28 w 45"/>
                <a:gd name="T41" fmla="*/ 44 h 44"/>
                <a:gd name="T42" fmla="*/ 32 w 45"/>
                <a:gd name="T43" fmla="*/ 43 h 44"/>
                <a:gd name="T44" fmla="*/ 37 w 45"/>
                <a:gd name="T45" fmla="*/ 42 h 44"/>
                <a:gd name="T46" fmla="*/ 40 w 45"/>
                <a:gd name="T47" fmla="*/ 39 h 44"/>
                <a:gd name="T48" fmla="*/ 41 w 45"/>
                <a:gd name="T49" fmla="*/ 34 h 44"/>
                <a:gd name="T50" fmla="*/ 40 w 45"/>
                <a:gd name="T51" fmla="*/ 24 h 44"/>
                <a:gd name="T52" fmla="*/ 40 w 45"/>
                <a:gd name="T53" fmla="*/ 2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" h="44">
                  <a:moveTo>
                    <a:pt x="40" y="24"/>
                  </a:moveTo>
                  <a:cubicBezTo>
                    <a:pt x="39" y="25"/>
                    <a:pt x="37" y="26"/>
                    <a:pt x="36" y="24"/>
                  </a:cubicBezTo>
                  <a:cubicBezTo>
                    <a:pt x="35" y="23"/>
                    <a:pt x="37" y="22"/>
                    <a:pt x="36" y="20"/>
                  </a:cubicBezTo>
                  <a:cubicBezTo>
                    <a:pt x="35" y="19"/>
                    <a:pt x="35" y="18"/>
                    <a:pt x="34" y="17"/>
                  </a:cubicBezTo>
                  <a:cubicBezTo>
                    <a:pt x="31" y="15"/>
                    <a:pt x="31" y="17"/>
                    <a:pt x="29" y="16"/>
                  </a:cubicBezTo>
                  <a:cubicBezTo>
                    <a:pt x="28" y="16"/>
                    <a:pt x="27" y="16"/>
                    <a:pt x="25" y="15"/>
                  </a:cubicBezTo>
                  <a:cubicBezTo>
                    <a:pt x="23" y="15"/>
                    <a:pt x="24" y="13"/>
                    <a:pt x="25" y="12"/>
                  </a:cubicBezTo>
                  <a:cubicBezTo>
                    <a:pt x="25" y="10"/>
                    <a:pt x="24" y="8"/>
                    <a:pt x="24" y="7"/>
                  </a:cubicBezTo>
                  <a:cubicBezTo>
                    <a:pt x="23" y="4"/>
                    <a:pt x="24" y="4"/>
                    <a:pt x="21" y="3"/>
                  </a:cubicBezTo>
                  <a:cubicBezTo>
                    <a:pt x="19" y="1"/>
                    <a:pt x="18" y="0"/>
                    <a:pt x="14" y="1"/>
                  </a:cubicBezTo>
                  <a:cubicBezTo>
                    <a:pt x="11" y="1"/>
                    <a:pt x="7" y="2"/>
                    <a:pt x="5" y="3"/>
                  </a:cubicBezTo>
                  <a:cubicBezTo>
                    <a:pt x="2" y="6"/>
                    <a:pt x="3" y="8"/>
                    <a:pt x="2" y="11"/>
                  </a:cubicBezTo>
                  <a:cubicBezTo>
                    <a:pt x="2" y="12"/>
                    <a:pt x="1" y="13"/>
                    <a:pt x="1" y="14"/>
                  </a:cubicBezTo>
                  <a:cubicBezTo>
                    <a:pt x="0" y="15"/>
                    <a:pt x="1" y="15"/>
                    <a:pt x="2" y="17"/>
                  </a:cubicBezTo>
                  <a:cubicBezTo>
                    <a:pt x="4" y="20"/>
                    <a:pt x="6" y="21"/>
                    <a:pt x="9" y="24"/>
                  </a:cubicBezTo>
                  <a:cubicBezTo>
                    <a:pt x="10" y="25"/>
                    <a:pt x="12" y="25"/>
                    <a:pt x="13" y="25"/>
                  </a:cubicBezTo>
                  <a:cubicBezTo>
                    <a:pt x="15" y="25"/>
                    <a:pt x="16" y="26"/>
                    <a:pt x="17" y="27"/>
                  </a:cubicBezTo>
                  <a:cubicBezTo>
                    <a:pt x="19" y="28"/>
                    <a:pt x="27" y="31"/>
                    <a:pt x="25" y="35"/>
                  </a:cubicBezTo>
                  <a:cubicBezTo>
                    <a:pt x="24" y="36"/>
                    <a:pt x="22" y="37"/>
                    <a:pt x="22" y="39"/>
                  </a:cubicBezTo>
                  <a:cubicBezTo>
                    <a:pt x="22" y="41"/>
                    <a:pt x="22" y="41"/>
                    <a:pt x="20" y="42"/>
                  </a:cubicBezTo>
                  <a:cubicBezTo>
                    <a:pt x="19" y="44"/>
                    <a:pt x="27" y="43"/>
                    <a:pt x="28" y="44"/>
                  </a:cubicBezTo>
                  <a:cubicBezTo>
                    <a:pt x="30" y="44"/>
                    <a:pt x="30" y="44"/>
                    <a:pt x="32" y="43"/>
                  </a:cubicBezTo>
                  <a:cubicBezTo>
                    <a:pt x="33" y="41"/>
                    <a:pt x="36" y="43"/>
                    <a:pt x="37" y="42"/>
                  </a:cubicBezTo>
                  <a:cubicBezTo>
                    <a:pt x="38" y="41"/>
                    <a:pt x="39" y="40"/>
                    <a:pt x="40" y="39"/>
                  </a:cubicBezTo>
                  <a:cubicBezTo>
                    <a:pt x="41" y="37"/>
                    <a:pt x="40" y="35"/>
                    <a:pt x="41" y="34"/>
                  </a:cubicBezTo>
                  <a:cubicBezTo>
                    <a:pt x="41" y="32"/>
                    <a:pt x="45" y="24"/>
                    <a:pt x="40" y="24"/>
                  </a:cubicBezTo>
                  <a:cubicBezTo>
                    <a:pt x="40" y="25"/>
                    <a:pt x="41" y="24"/>
                    <a:pt x="40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3" name="Freeform 628">
              <a:extLst>
                <a:ext uri="{FF2B5EF4-FFF2-40B4-BE49-F238E27FC236}">
                  <a16:creationId xmlns:a16="http://schemas.microsoft.com/office/drawing/2014/main" id="{42BA0CA9-584B-F140-AB83-0A56DFFA8A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38279" y="4071421"/>
              <a:ext cx="685704" cy="695295"/>
            </a:xfrm>
            <a:custGeom>
              <a:avLst/>
              <a:gdLst>
                <a:gd name="T0" fmla="*/ 188 w 199"/>
                <a:gd name="T1" fmla="*/ 51 h 201"/>
                <a:gd name="T2" fmla="*/ 165 w 199"/>
                <a:gd name="T3" fmla="*/ 41 h 201"/>
                <a:gd name="T4" fmla="*/ 135 w 199"/>
                <a:gd name="T5" fmla="*/ 30 h 201"/>
                <a:gd name="T6" fmla="*/ 122 w 199"/>
                <a:gd name="T7" fmla="*/ 36 h 201"/>
                <a:gd name="T8" fmla="*/ 116 w 199"/>
                <a:gd name="T9" fmla="*/ 29 h 201"/>
                <a:gd name="T10" fmla="*/ 111 w 199"/>
                <a:gd name="T11" fmla="*/ 33 h 201"/>
                <a:gd name="T12" fmla="*/ 120 w 199"/>
                <a:gd name="T13" fmla="*/ 23 h 201"/>
                <a:gd name="T14" fmla="*/ 116 w 199"/>
                <a:gd name="T15" fmla="*/ 8 h 201"/>
                <a:gd name="T16" fmla="*/ 105 w 199"/>
                <a:gd name="T17" fmla="*/ 15 h 201"/>
                <a:gd name="T18" fmla="*/ 93 w 199"/>
                <a:gd name="T19" fmla="*/ 14 h 201"/>
                <a:gd name="T20" fmla="*/ 77 w 199"/>
                <a:gd name="T21" fmla="*/ 19 h 201"/>
                <a:gd name="T22" fmla="*/ 69 w 199"/>
                <a:gd name="T23" fmla="*/ 1 h 201"/>
                <a:gd name="T24" fmla="*/ 56 w 199"/>
                <a:gd name="T25" fmla="*/ 7 h 201"/>
                <a:gd name="T26" fmla="*/ 50 w 199"/>
                <a:gd name="T27" fmla="*/ 11 h 201"/>
                <a:gd name="T28" fmla="*/ 51 w 199"/>
                <a:gd name="T29" fmla="*/ 16 h 201"/>
                <a:gd name="T30" fmla="*/ 41 w 199"/>
                <a:gd name="T31" fmla="*/ 22 h 201"/>
                <a:gd name="T32" fmla="*/ 27 w 199"/>
                <a:gd name="T33" fmla="*/ 18 h 201"/>
                <a:gd name="T34" fmla="*/ 25 w 199"/>
                <a:gd name="T35" fmla="*/ 21 h 201"/>
                <a:gd name="T36" fmla="*/ 22 w 199"/>
                <a:gd name="T37" fmla="*/ 39 h 201"/>
                <a:gd name="T38" fmla="*/ 10 w 199"/>
                <a:gd name="T39" fmla="*/ 49 h 201"/>
                <a:gd name="T40" fmla="*/ 2 w 199"/>
                <a:gd name="T41" fmla="*/ 66 h 201"/>
                <a:gd name="T42" fmla="*/ 9 w 199"/>
                <a:gd name="T43" fmla="*/ 75 h 201"/>
                <a:gd name="T44" fmla="*/ 24 w 199"/>
                <a:gd name="T45" fmla="*/ 81 h 201"/>
                <a:gd name="T46" fmla="*/ 39 w 199"/>
                <a:gd name="T47" fmla="*/ 76 h 201"/>
                <a:gd name="T48" fmla="*/ 49 w 199"/>
                <a:gd name="T49" fmla="*/ 88 h 201"/>
                <a:gd name="T50" fmla="*/ 61 w 199"/>
                <a:gd name="T51" fmla="*/ 94 h 201"/>
                <a:gd name="T52" fmla="*/ 68 w 199"/>
                <a:gd name="T53" fmla="*/ 102 h 201"/>
                <a:gd name="T54" fmla="*/ 80 w 199"/>
                <a:gd name="T55" fmla="*/ 114 h 201"/>
                <a:gd name="T56" fmla="*/ 82 w 199"/>
                <a:gd name="T57" fmla="*/ 135 h 201"/>
                <a:gd name="T58" fmla="*/ 93 w 199"/>
                <a:gd name="T59" fmla="*/ 145 h 201"/>
                <a:gd name="T60" fmla="*/ 98 w 199"/>
                <a:gd name="T61" fmla="*/ 157 h 201"/>
                <a:gd name="T62" fmla="*/ 90 w 199"/>
                <a:gd name="T63" fmla="*/ 173 h 201"/>
                <a:gd name="T64" fmla="*/ 86 w 199"/>
                <a:gd name="T65" fmla="*/ 181 h 201"/>
                <a:gd name="T66" fmla="*/ 94 w 199"/>
                <a:gd name="T67" fmla="*/ 187 h 201"/>
                <a:gd name="T68" fmla="*/ 107 w 199"/>
                <a:gd name="T69" fmla="*/ 197 h 201"/>
                <a:gd name="T70" fmla="*/ 119 w 199"/>
                <a:gd name="T71" fmla="*/ 180 h 201"/>
                <a:gd name="T72" fmla="*/ 128 w 199"/>
                <a:gd name="T73" fmla="*/ 157 h 201"/>
                <a:gd name="T74" fmla="*/ 137 w 199"/>
                <a:gd name="T75" fmla="*/ 149 h 201"/>
                <a:gd name="T76" fmla="*/ 144 w 199"/>
                <a:gd name="T77" fmla="*/ 147 h 201"/>
                <a:gd name="T78" fmla="*/ 155 w 199"/>
                <a:gd name="T79" fmla="*/ 142 h 201"/>
                <a:gd name="T80" fmla="*/ 163 w 199"/>
                <a:gd name="T81" fmla="*/ 139 h 201"/>
                <a:gd name="T82" fmla="*/ 169 w 199"/>
                <a:gd name="T83" fmla="*/ 130 h 201"/>
                <a:gd name="T84" fmla="*/ 175 w 199"/>
                <a:gd name="T85" fmla="*/ 116 h 201"/>
                <a:gd name="T86" fmla="*/ 176 w 199"/>
                <a:gd name="T87" fmla="*/ 98 h 201"/>
                <a:gd name="T88" fmla="*/ 178 w 199"/>
                <a:gd name="T89" fmla="*/ 91 h 201"/>
                <a:gd name="T90" fmla="*/ 182 w 199"/>
                <a:gd name="T91" fmla="*/ 86 h 201"/>
                <a:gd name="T92" fmla="*/ 196 w 199"/>
                <a:gd name="T93" fmla="*/ 57 h 201"/>
                <a:gd name="T94" fmla="*/ 110 w 199"/>
                <a:gd name="T95" fmla="*/ 190 h 201"/>
                <a:gd name="T96" fmla="*/ 115 w 199"/>
                <a:gd name="T97" fmla="*/ 18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99" h="201">
                  <a:moveTo>
                    <a:pt x="196" y="57"/>
                  </a:moveTo>
                  <a:cubicBezTo>
                    <a:pt x="195" y="55"/>
                    <a:pt x="195" y="53"/>
                    <a:pt x="194" y="52"/>
                  </a:cubicBezTo>
                  <a:cubicBezTo>
                    <a:pt x="192" y="51"/>
                    <a:pt x="189" y="52"/>
                    <a:pt x="188" y="51"/>
                  </a:cubicBezTo>
                  <a:cubicBezTo>
                    <a:pt x="183" y="50"/>
                    <a:pt x="180" y="46"/>
                    <a:pt x="177" y="44"/>
                  </a:cubicBezTo>
                  <a:cubicBezTo>
                    <a:pt x="175" y="43"/>
                    <a:pt x="173" y="42"/>
                    <a:pt x="172" y="41"/>
                  </a:cubicBezTo>
                  <a:cubicBezTo>
                    <a:pt x="169" y="40"/>
                    <a:pt x="168" y="41"/>
                    <a:pt x="165" y="41"/>
                  </a:cubicBezTo>
                  <a:cubicBezTo>
                    <a:pt x="161" y="42"/>
                    <a:pt x="157" y="37"/>
                    <a:pt x="153" y="39"/>
                  </a:cubicBezTo>
                  <a:cubicBezTo>
                    <a:pt x="150" y="40"/>
                    <a:pt x="147" y="35"/>
                    <a:pt x="145" y="34"/>
                  </a:cubicBezTo>
                  <a:cubicBezTo>
                    <a:pt x="142" y="32"/>
                    <a:pt x="138" y="30"/>
                    <a:pt x="135" y="30"/>
                  </a:cubicBezTo>
                  <a:cubicBezTo>
                    <a:pt x="133" y="29"/>
                    <a:pt x="131" y="29"/>
                    <a:pt x="130" y="30"/>
                  </a:cubicBezTo>
                  <a:cubicBezTo>
                    <a:pt x="129" y="33"/>
                    <a:pt x="126" y="34"/>
                    <a:pt x="125" y="36"/>
                  </a:cubicBezTo>
                  <a:cubicBezTo>
                    <a:pt x="123" y="39"/>
                    <a:pt x="124" y="38"/>
                    <a:pt x="122" y="36"/>
                  </a:cubicBezTo>
                  <a:cubicBezTo>
                    <a:pt x="122" y="36"/>
                    <a:pt x="121" y="35"/>
                    <a:pt x="121" y="35"/>
                  </a:cubicBezTo>
                  <a:cubicBezTo>
                    <a:pt x="119" y="34"/>
                    <a:pt x="120" y="36"/>
                    <a:pt x="119" y="37"/>
                  </a:cubicBezTo>
                  <a:cubicBezTo>
                    <a:pt x="118" y="38"/>
                    <a:pt x="115" y="29"/>
                    <a:pt x="116" y="29"/>
                  </a:cubicBezTo>
                  <a:cubicBezTo>
                    <a:pt x="116" y="29"/>
                    <a:pt x="113" y="33"/>
                    <a:pt x="112" y="33"/>
                  </a:cubicBezTo>
                  <a:cubicBezTo>
                    <a:pt x="112" y="33"/>
                    <a:pt x="116" y="30"/>
                    <a:pt x="115" y="29"/>
                  </a:cubicBezTo>
                  <a:cubicBezTo>
                    <a:pt x="113" y="28"/>
                    <a:pt x="113" y="33"/>
                    <a:pt x="111" y="33"/>
                  </a:cubicBezTo>
                  <a:cubicBezTo>
                    <a:pt x="111" y="33"/>
                    <a:pt x="115" y="27"/>
                    <a:pt x="115" y="26"/>
                  </a:cubicBezTo>
                  <a:cubicBezTo>
                    <a:pt x="115" y="25"/>
                    <a:pt x="117" y="25"/>
                    <a:pt x="117" y="24"/>
                  </a:cubicBezTo>
                  <a:cubicBezTo>
                    <a:pt x="118" y="23"/>
                    <a:pt x="119" y="25"/>
                    <a:pt x="120" y="23"/>
                  </a:cubicBezTo>
                  <a:cubicBezTo>
                    <a:pt x="121" y="22"/>
                    <a:pt x="120" y="22"/>
                    <a:pt x="120" y="20"/>
                  </a:cubicBezTo>
                  <a:cubicBezTo>
                    <a:pt x="121" y="19"/>
                    <a:pt x="121" y="17"/>
                    <a:pt x="119" y="16"/>
                  </a:cubicBezTo>
                  <a:cubicBezTo>
                    <a:pt x="116" y="15"/>
                    <a:pt x="116" y="11"/>
                    <a:pt x="116" y="8"/>
                  </a:cubicBezTo>
                  <a:cubicBezTo>
                    <a:pt x="116" y="7"/>
                    <a:pt x="115" y="6"/>
                    <a:pt x="114" y="5"/>
                  </a:cubicBezTo>
                  <a:cubicBezTo>
                    <a:pt x="113" y="4"/>
                    <a:pt x="112" y="7"/>
                    <a:pt x="111" y="8"/>
                  </a:cubicBezTo>
                  <a:cubicBezTo>
                    <a:pt x="110" y="11"/>
                    <a:pt x="108" y="15"/>
                    <a:pt x="105" y="15"/>
                  </a:cubicBezTo>
                  <a:cubicBezTo>
                    <a:pt x="104" y="15"/>
                    <a:pt x="103" y="14"/>
                    <a:pt x="101" y="14"/>
                  </a:cubicBezTo>
                  <a:cubicBezTo>
                    <a:pt x="100" y="14"/>
                    <a:pt x="99" y="15"/>
                    <a:pt x="98" y="14"/>
                  </a:cubicBezTo>
                  <a:cubicBezTo>
                    <a:pt x="96" y="13"/>
                    <a:pt x="95" y="14"/>
                    <a:pt x="93" y="14"/>
                  </a:cubicBezTo>
                  <a:cubicBezTo>
                    <a:pt x="91" y="14"/>
                    <a:pt x="92" y="14"/>
                    <a:pt x="91" y="16"/>
                  </a:cubicBezTo>
                  <a:cubicBezTo>
                    <a:pt x="90" y="17"/>
                    <a:pt x="85" y="16"/>
                    <a:pt x="84" y="17"/>
                  </a:cubicBezTo>
                  <a:cubicBezTo>
                    <a:pt x="82" y="17"/>
                    <a:pt x="79" y="19"/>
                    <a:pt x="77" y="19"/>
                  </a:cubicBezTo>
                  <a:cubicBezTo>
                    <a:pt x="74" y="19"/>
                    <a:pt x="72" y="15"/>
                    <a:pt x="72" y="13"/>
                  </a:cubicBezTo>
                  <a:cubicBezTo>
                    <a:pt x="70" y="10"/>
                    <a:pt x="74" y="8"/>
                    <a:pt x="73" y="5"/>
                  </a:cubicBezTo>
                  <a:cubicBezTo>
                    <a:pt x="72" y="3"/>
                    <a:pt x="71" y="0"/>
                    <a:pt x="69" y="1"/>
                  </a:cubicBezTo>
                  <a:cubicBezTo>
                    <a:pt x="69" y="2"/>
                    <a:pt x="62" y="5"/>
                    <a:pt x="61" y="5"/>
                  </a:cubicBezTo>
                  <a:cubicBezTo>
                    <a:pt x="60" y="5"/>
                    <a:pt x="58" y="5"/>
                    <a:pt x="58" y="6"/>
                  </a:cubicBezTo>
                  <a:cubicBezTo>
                    <a:pt x="57" y="6"/>
                    <a:pt x="57" y="9"/>
                    <a:pt x="56" y="7"/>
                  </a:cubicBezTo>
                  <a:cubicBezTo>
                    <a:pt x="55" y="6"/>
                    <a:pt x="47" y="5"/>
                    <a:pt x="47" y="6"/>
                  </a:cubicBezTo>
                  <a:cubicBezTo>
                    <a:pt x="47" y="6"/>
                    <a:pt x="49" y="7"/>
                    <a:pt x="49" y="7"/>
                  </a:cubicBezTo>
                  <a:cubicBezTo>
                    <a:pt x="50" y="8"/>
                    <a:pt x="50" y="9"/>
                    <a:pt x="50" y="11"/>
                  </a:cubicBezTo>
                  <a:cubicBezTo>
                    <a:pt x="51" y="11"/>
                    <a:pt x="51" y="13"/>
                    <a:pt x="52" y="14"/>
                  </a:cubicBezTo>
                  <a:cubicBezTo>
                    <a:pt x="52" y="14"/>
                    <a:pt x="54" y="14"/>
                    <a:pt x="54" y="14"/>
                  </a:cubicBezTo>
                  <a:cubicBezTo>
                    <a:pt x="54" y="15"/>
                    <a:pt x="52" y="16"/>
                    <a:pt x="51" y="16"/>
                  </a:cubicBezTo>
                  <a:cubicBezTo>
                    <a:pt x="50" y="17"/>
                    <a:pt x="50" y="18"/>
                    <a:pt x="49" y="19"/>
                  </a:cubicBezTo>
                  <a:cubicBezTo>
                    <a:pt x="49" y="19"/>
                    <a:pt x="44" y="23"/>
                    <a:pt x="43" y="22"/>
                  </a:cubicBezTo>
                  <a:cubicBezTo>
                    <a:pt x="43" y="21"/>
                    <a:pt x="42" y="21"/>
                    <a:pt x="41" y="22"/>
                  </a:cubicBezTo>
                  <a:cubicBezTo>
                    <a:pt x="40" y="23"/>
                    <a:pt x="38" y="21"/>
                    <a:pt x="38" y="21"/>
                  </a:cubicBezTo>
                  <a:cubicBezTo>
                    <a:pt x="36" y="20"/>
                    <a:pt x="35" y="16"/>
                    <a:pt x="34" y="16"/>
                  </a:cubicBezTo>
                  <a:cubicBezTo>
                    <a:pt x="32" y="15"/>
                    <a:pt x="29" y="18"/>
                    <a:pt x="27" y="18"/>
                  </a:cubicBezTo>
                  <a:cubicBezTo>
                    <a:pt x="25" y="18"/>
                    <a:pt x="23" y="18"/>
                    <a:pt x="21" y="18"/>
                  </a:cubicBezTo>
                  <a:cubicBezTo>
                    <a:pt x="21" y="18"/>
                    <a:pt x="21" y="20"/>
                    <a:pt x="22" y="20"/>
                  </a:cubicBezTo>
                  <a:cubicBezTo>
                    <a:pt x="22" y="21"/>
                    <a:pt x="24" y="21"/>
                    <a:pt x="25" y="21"/>
                  </a:cubicBezTo>
                  <a:cubicBezTo>
                    <a:pt x="25" y="22"/>
                    <a:pt x="21" y="23"/>
                    <a:pt x="20" y="23"/>
                  </a:cubicBezTo>
                  <a:cubicBezTo>
                    <a:pt x="19" y="24"/>
                    <a:pt x="21" y="27"/>
                    <a:pt x="22" y="28"/>
                  </a:cubicBezTo>
                  <a:cubicBezTo>
                    <a:pt x="24" y="32"/>
                    <a:pt x="24" y="35"/>
                    <a:pt x="22" y="39"/>
                  </a:cubicBezTo>
                  <a:cubicBezTo>
                    <a:pt x="22" y="41"/>
                    <a:pt x="22" y="47"/>
                    <a:pt x="20" y="47"/>
                  </a:cubicBezTo>
                  <a:cubicBezTo>
                    <a:pt x="19" y="48"/>
                    <a:pt x="17" y="47"/>
                    <a:pt x="15" y="48"/>
                  </a:cubicBezTo>
                  <a:cubicBezTo>
                    <a:pt x="14" y="49"/>
                    <a:pt x="11" y="49"/>
                    <a:pt x="10" y="49"/>
                  </a:cubicBezTo>
                  <a:cubicBezTo>
                    <a:pt x="5" y="51"/>
                    <a:pt x="5" y="53"/>
                    <a:pt x="5" y="57"/>
                  </a:cubicBezTo>
                  <a:cubicBezTo>
                    <a:pt x="5" y="59"/>
                    <a:pt x="2" y="59"/>
                    <a:pt x="2" y="60"/>
                  </a:cubicBezTo>
                  <a:cubicBezTo>
                    <a:pt x="2" y="63"/>
                    <a:pt x="0" y="64"/>
                    <a:pt x="2" y="66"/>
                  </a:cubicBezTo>
                  <a:cubicBezTo>
                    <a:pt x="4" y="68"/>
                    <a:pt x="4" y="70"/>
                    <a:pt x="5" y="72"/>
                  </a:cubicBezTo>
                  <a:cubicBezTo>
                    <a:pt x="5" y="73"/>
                    <a:pt x="6" y="73"/>
                    <a:pt x="7" y="73"/>
                  </a:cubicBezTo>
                  <a:cubicBezTo>
                    <a:pt x="8" y="73"/>
                    <a:pt x="8" y="74"/>
                    <a:pt x="9" y="75"/>
                  </a:cubicBezTo>
                  <a:cubicBezTo>
                    <a:pt x="11" y="78"/>
                    <a:pt x="16" y="75"/>
                    <a:pt x="18" y="73"/>
                  </a:cubicBezTo>
                  <a:cubicBezTo>
                    <a:pt x="18" y="76"/>
                    <a:pt x="16" y="81"/>
                    <a:pt x="19" y="82"/>
                  </a:cubicBezTo>
                  <a:cubicBezTo>
                    <a:pt x="20" y="82"/>
                    <a:pt x="23" y="81"/>
                    <a:pt x="24" y="81"/>
                  </a:cubicBezTo>
                  <a:cubicBezTo>
                    <a:pt x="27" y="82"/>
                    <a:pt x="28" y="82"/>
                    <a:pt x="30" y="80"/>
                  </a:cubicBezTo>
                  <a:cubicBezTo>
                    <a:pt x="30" y="79"/>
                    <a:pt x="32" y="79"/>
                    <a:pt x="33" y="79"/>
                  </a:cubicBezTo>
                  <a:cubicBezTo>
                    <a:pt x="35" y="77"/>
                    <a:pt x="37" y="76"/>
                    <a:pt x="39" y="76"/>
                  </a:cubicBezTo>
                  <a:cubicBezTo>
                    <a:pt x="41" y="75"/>
                    <a:pt x="46" y="73"/>
                    <a:pt x="44" y="77"/>
                  </a:cubicBezTo>
                  <a:cubicBezTo>
                    <a:pt x="44" y="79"/>
                    <a:pt x="43" y="81"/>
                    <a:pt x="44" y="83"/>
                  </a:cubicBezTo>
                  <a:cubicBezTo>
                    <a:pt x="45" y="85"/>
                    <a:pt x="47" y="87"/>
                    <a:pt x="49" y="88"/>
                  </a:cubicBezTo>
                  <a:cubicBezTo>
                    <a:pt x="51" y="90"/>
                    <a:pt x="54" y="89"/>
                    <a:pt x="56" y="90"/>
                  </a:cubicBezTo>
                  <a:cubicBezTo>
                    <a:pt x="57" y="91"/>
                    <a:pt x="58" y="92"/>
                    <a:pt x="59" y="92"/>
                  </a:cubicBezTo>
                  <a:cubicBezTo>
                    <a:pt x="60" y="92"/>
                    <a:pt x="61" y="93"/>
                    <a:pt x="61" y="94"/>
                  </a:cubicBezTo>
                  <a:cubicBezTo>
                    <a:pt x="63" y="94"/>
                    <a:pt x="68" y="93"/>
                    <a:pt x="68" y="96"/>
                  </a:cubicBezTo>
                  <a:cubicBezTo>
                    <a:pt x="69" y="98"/>
                    <a:pt x="68" y="98"/>
                    <a:pt x="69" y="100"/>
                  </a:cubicBezTo>
                  <a:cubicBezTo>
                    <a:pt x="70" y="101"/>
                    <a:pt x="69" y="101"/>
                    <a:pt x="68" y="102"/>
                  </a:cubicBezTo>
                  <a:cubicBezTo>
                    <a:pt x="68" y="102"/>
                    <a:pt x="70" y="107"/>
                    <a:pt x="70" y="108"/>
                  </a:cubicBezTo>
                  <a:cubicBezTo>
                    <a:pt x="70" y="109"/>
                    <a:pt x="78" y="108"/>
                    <a:pt x="79" y="108"/>
                  </a:cubicBezTo>
                  <a:cubicBezTo>
                    <a:pt x="79" y="110"/>
                    <a:pt x="78" y="113"/>
                    <a:pt x="80" y="114"/>
                  </a:cubicBezTo>
                  <a:cubicBezTo>
                    <a:pt x="83" y="116"/>
                    <a:pt x="83" y="118"/>
                    <a:pt x="82" y="122"/>
                  </a:cubicBezTo>
                  <a:cubicBezTo>
                    <a:pt x="81" y="124"/>
                    <a:pt x="80" y="127"/>
                    <a:pt x="81" y="130"/>
                  </a:cubicBezTo>
                  <a:cubicBezTo>
                    <a:pt x="81" y="131"/>
                    <a:pt x="82" y="133"/>
                    <a:pt x="82" y="135"/>
                  </a:cubicBezTo>
                  <a:cubicBezTo>
                    <a:pt x="82" y="136"/>
                    <a:pt x="80" y="138"/>
                    <a:pt x="82" y="138"/>
                  </a:cubicBezTo>
                  <a:cubicBezTo>
                    <a:pt x="83" y="139"/>
                    <a:pt x="86" y="140"/>
                    <a:pt x="88" y="139"/>
                  </a:cubicBezTo>
                  <a:cubicBezTo>
                    <a:pt x="90" y="137"/>
                    <a:pt x="94" y="144"/>
                    <a:pt x="93" y="145"/>
                  </a:cubicBezTo>
                  <a:cubicBezTo>
                    <a:pt x="93" y="146"/>
                    <a:pt x="93" y="147"/>
                    <a:pt x="94" y="148"/>
                  </a:cubicBezTo>
                  <a:cubicBezTo>
                    <a:pt x="95" y="149"/>
                    <a:pt x="97" y="147"/>
                    <a:pt x="98" y="148"/>
                  </a:cubicBezTo>
                  <a:cubicBezTo>
                    <a:pt x="102" y="150"/>
                    <a:pt x="98" y="154"/>
                    <a:pt x="98" y="157"/>
                  </a:cubicBezTo>
                  <a:cubicBezTo>
                    <a:pt x="100" y="154"/>
                    <a:pt x="102" y="160"/>
                    <a:pt x="102" y="160"/>
                  </a:cubicBezTo>
                  <a:cubicBezTo>
                    <a:pt x="103" y="164"/>
                    <a:pt x="101" y="165"/>
                    <a:pt x="98" y="166"/>
                  </a:cubicBezTo>
                  <a:cubicBezTo>
                    <a:pt x="94" y="168"/>
                    <a:pt x="92" y="170"/>
                    <a:pt x="90" y="173"/>
                  </a:cubicBezTo>
                  <a:cubicBezTo>
                    <a:pt x="89" y="175"/>
                    <a:pt x="88" y="176"/>
                    <a:pt x="86" y="177"/>
                  </a:cubicBezTo>
                  <a:cubicBezTo>
                    <a:pt x="85" y="179"/>
                    <a:pt x="83" y="180"/>
                    <a:pt x="81" y="182"/>
                  </a:cubicBezTo>
                  <a:cubicBezTo>
                    <a:pt x="83" y="182"/>
                    <a:pt x="85" y="181"/>
                    <a:pt x="86" y="181"/>
                  </a:cubicBezTo>
                  <a:cubicBezTo>
                    <a:pt x="87" y="181"/>
                    <a:pt x="88" y="183"/>
                    <a:pt x="89" y="183"/>
                  </a:cubicBezTo>
                  <a:cubicBezTo>
                    <a:pt x="89" y="184"/>
                    <a:pt x="90" y="185"/>
                    <a:pt x="91" y="186"/>
                  </a:cubicBezTo>
                  <a:cubicBezTo>
                    <a:pt x="92" y="187"/>
                    <a:pt x="93" y="186"/>
                    <a:pt x="94" y="187"/>
                  </a:cubicBezTo>
                  <a:cubicBezTo>
                    <a:pt x="96" y="189"/>
                    <a:pt x="100" y="190"/>
                    <a:pt x="101" y="193"/>
                  </a:cubicBezTo>
                  <a:cubicBezTo>
                    <a:pt x="102" y="195"/>
                    <a:pt x="103" y="199"/>
                    <a:pt x="104" y="201"/>
                  </a:cubicBezTo>
                  <a:cubicBezTo>
                    <a:pt x="105" y="200"/>
                    <a:pt x="106" y="199"/>
                    <a:pt x="107" y="197"/>
                  </a:cubicBezTo>
                  <a:cubicBezTo>
                    <a:pt x="107" y="196"/>
                    <a:pt x="108" y="194"/>
                    <a:pt x="109" y="193"/>
                  </a:cubicBezTo>
                  <a:cubicBezTo>
                    <a:pt x="110" y="190"/>
                    <a:pt x="113" y="189"/>
                    <a:pt x="116" y="187"/>
                  </a:cubicBezTo>
                  <a:cubicBezTo>
                    <a:pt x="118" y="185"/>
                    <a:pt x="118" y="183"/>
                    <a:pt x="119" y="180"/>
                  </a:cubicBezTo>
                  <a:cubicBezTo>
                    <a:pt x="121" y="176"/>
                    <a:pt x="124" y="175"/>
                    <a:pt x="126" y="172"/>
                  </a:cubicBezTo>
                  <a:cubicBezTo>
                    <a:pt x="129" y="169"/>
                    <a:pt x="126" y="165"/>
                    <a:pt x="127" y="161"/>
                  </a:cubicBezTo>
                  <a:cubicBezTo>
                    <a:pt x="128" y="160"/>
                    <a:pt x="128" y="159"/>
                    <a:pt x="128" y="157"/>
                  </a:cubicBezTo>
                  <a:cubicBezTo>
                    <a:pt x="128" y="156"/>
                    <a:pt x="128" y="156"/>
                    <a:pt x="129" y="156"/>
                  </a:cubicBezTo>
                  <a:cubicBezTo>
                    <a:pt x="131" y="155"/>
                    <a:pt x="132" y="153"/>
                    <a:pt x="133" y="152"/>
                  </a:cubicBezTo>
                  <a:cubicBezTo>
                    <a:pt x="134" y="151"/>
                    <a:pt x="135" y="150"/>
                    <a:pt x="137" y="149"/>
                  </a:cubicBezTo>
                  <a:cubicBezTo>
                    <a:pt x="138" y="149"/>
                    <a:pt x="139" y="148"/>
                    <a:pt x="141" y="147"/>
                  </a:cubicBezTo>
                  <a:cubicBezTo>
                    <a:pt x="142" y="147"/>
                    <a:pt x="143" y="148"/>
                    <a:pt x="144" y="148"/>
                  </a:cubicBezTo>
                  <a:cubicBezTo>
                    <a:pt x="145" y="148"/>
                    <a:pt x="144" y="147"/>
                    <a:pt x="144" y="147"/>
                  </a:cubicBezTo>
                  <a:cubicBezTo>
                    <a:pt x="143" y="146"/>
                    <a:pt x="147" y="145"/>
                    <a:pt x="147" y="145"/>
                  </a:cubicBezTo>
                  <a:cubicBezTo>
                    <a:pt x="147" y="145"/>
                    <a:pt x="149" y="142"/>
                    <a:pt x="149" y="143"/>
                  </a:cubicBezTo>
                  <a:cubicBezTo>
                    <a:pt x="150" y="144"/>
                    <a:pt x="155" y="142"/>
                    <a:pt x="155" y="142"/>
                  </a:cubicBezTo>
                  <a:cubicBezTo>
                    <a:pt x="156" y="142"/>
                    <a:pt x="155" y="143"/>
                    <a:pt x="156" y="143"/>
                  </a:cubicBezTo>
                  <a:cubicBezTo>
                    <a:pt x="157" y="143"/>
                    <a:pt x="160" y="143"/>
                    <a:pt x="161" y="142"/>
                  </a:cubicBezTo>
                  <a:cubicBezTo>
                    <a:pt x="162" y="141"/>
                    <a:pt x="162" y="140"/>
                    <a:pt x="163" y="139"/>
                  </a:cubicBezTo>
                  <a:cubicBezTo>
                    <a:pt x="164" y="139"/>
                    <a:pt x="165" y="138"/>
                    <a:pt x="165" y="137"/>
                  </a:cubicBezTo>
                  <a:cubicBezTo>
                    <a:pt x="166" y="136"/>
                    <a:pt x="165" y="134"/>
                    <a:pt x="166" y="133"/>
                  </a:cubicBezTo>
                  <a:cubicBezTo>
                    <a:pt x="167" y="132"/>
                    <a:pt x="168" y="131"/>
                    <a:pt x="169" y="130"/>
                  </a:cubicBezTo>
                  <a:cubicBezTo>
                    <a:pt x="171" y="127"/>
                    <a:pt x="172" y="126"/>
                    <a:pt x="172" y="123"/>
                  </a:cubicBezTo>
                  <a:cubicBezTo>
                    <a:pt x="172" y="121"/>
                    <a:pt x="172" y="120"/>
                    <a:pt x="173" y="118"/>
                  </a:cubicBezTo>
                  <a:cubicBezTo>
                    <a:pt x="173" y="117"/>
                    <a:pt x="174" y="117"/>
                    <a:pt x="175" y="116"/>
                  </a:cubicBezTo>
                  <a:cubicBezTo>
                    <a:pt x="176" y="115"/>
                    <a:pt x="175" y="113"/>
                    <a:pt x="175" y="112"/>
                  </a:cubicBezTo>
                  <a:cubicBezTo>
                    <a:pt x="175" y="110"/>
                    <a:pt x="176" y="109"/>
                    <a:pt x="176" y="107"/>
                  </a:cubicBezTo>
                  <a:cubicBezTo>
                    <a:pt x="177" y="104"/>
                    <a:pt x="176" y="101"/>
                    <a:pt x="176" y="98"/>
                  </a:cubicBezTo>
                  <a:cubicBezTo>
                    <a:pt x="176" y="96"/>
                    <a:pt x="175" y="94"/>
                    <a:pt x="176" y="93"/>
                  </a:cubicBezTo>
                  <a:cubicBezTo>
                    <a:pt x="177" y="91"/>
                    <a:pt x="176" y="92"/>
                    <a:pt x="176" y="90"/>
                  </a:cubicBezTo>
                  <a:cubicBezTo>
                    <a:pt x="176" y="90"/>
                    <a:pt x="178" y="91"/>
                    <a:pt x="178" y="91"/>
                  </a:cubicBezTo>
                  <a:cubicBezTo>
                    <a:pt x="178" y="91"/>
                    <a:pt x="178" y="90"/>
                    <a:pt x="178" y="90"/>
                  </a:cubicBezTo>
                  <a:cubicBezTo>
                    <a:pt x="178" y="90"/>
                    <a:pt x="179" y="90"/>
                    <a:pt x="179" y="90"/>
                  </a:cubicBezTo>
                  <a:cubicBezTo>
                    <a:pt x="181" y="90"/>
                    <a:pt x="182" y="87"/>
                    <a:pt x="182" y="86"/>
                  </a:cubicBezTo>
                  <a:cubicBezTo>
                    <a:pt x="183" y="85"/>
                    <a:pt x="184" y="83"/>
                    <a:pt x="185" y="81"/>
                  </a:cubicBezTo>
                  <a:cubicBezTo>
                    <a:pt x="187" y="79"/>
                    <a:pt x="189" y="79"/>
                    <a:pt x="190" y="77"/>
                  </a:cubicBezTo>
                  <a:cubicBezTo>
                    <a:pt x="195" y="71"/>
                    <a:pt x="199" y="64"/>
                    <a:pt x="196" y="57"/>
                  </a:cubicBezTo>
                  <a:cubicBezTo>
                    <a:pt x="194" y="53"/>
                    <a:pt x="198" y="60"/>
                    <a:pt x="196" y="57"/>
                  </a:cubicBezTo>
                  <a:close/>
                  <a:moveTo>
                    <a:pt x="115" y="186"/>
                  </a:moveTo>
                  <a:cubicBezTo>
                    <a:pt x="113" y="187"/>
                    <a:pt x="112" y="189"/>
                    <a:pt x="110" y="190"/>
                  </a:cubicBezTo>
                  <a:cubicBezTo>
                    <a:pt x="107" y="191"/>
                    <a:pt x="112" y="188"/>
                    <a:pt x="112" y="187"/>
                  </a:cubicBezTo>
                  <a:cubicBezTo>
                    <a:pt x="113" y="186"/>
                    <a:pt x="114" y="184"/>
                    <a:pt x="116" y="182"/>
                  </a:cubicBezTo>
                  <a:cubicBezTo>
                    <a:pt x="118" y="180"/>
                    <a:pt x="117" y="184"/>
                    <a:pt x="115" y="186"/>
                  </a:cubicBezTo>
                  <a:cubicBezTo>
                    <a:pt x="115" y="186"/>
                    <a:pt x="116" y="185"/>
                    <a:pt x="115" y="186"/>
                  </a:cubicBezTo>
                  <a:close/>
                </a:path>
              </a:pathLst>
            </a:custGeom>
            <a:solidFill>
              <a:srgbClr val="BFBFBF"/>
            </a:solidFill>
            <a:ln w="952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4" name="Freeform 629">
              <a:extLst>
                <a:ext uri="{FF2B5EF4-FFF2-40B4-BE49-F238E27FC236}">
                  <a16:creationId xmlns:a16="http://schemas.microsoft.com/office/drawing/2014/main" id="{4B7FEBBF-9EE7-0E4B-AEEA-54BC429336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092" y="4693775"/>
              <a:ext cx="92917" cy="96471"/>
            </a:xfrm>
            <a:custGeom>
              <a:avLst/>
              <a:gdLst>
                <a:gd name="T0" fmla="*/ 21 w 27"/>
                <a:gd name="T1" fmla="*/ 10 h 28"/>
                <a:gd name="T2" fmla="*/ 17 w 27"/>
                <a:gd name="T3" fmla="*/ 7 h 28"/>
                <a:gd name="T4" fmla="*/ 14 w 27"/>
                <a:gd name="T5" fmla="*/ 6 h 28"/>
                <a:gd name="T6" fmla="*/ 11 w 27"/>
                <a:gd name="T7" fmla="*/ 3 h 28"/>
                <a:gd name="T8" fmla="*/ 6 w 27"/>
                <a:gd name="T9" fmla="*/ 2 h 28"/>
                <a:gd name="T10" fmla="*/ 4 w 27"/>
                <a:gd name="T11" fmla="*/ 3 h 28"/>
                <a:gd name="T12" fmla="*/ 3 w 27"/>
                <a:gd name="T13" fmla="*/ 6 h 28"/>
                <a:gd name="T14" fmla="*/ 3 w 27"/>
                <a:gd name="T15" fmla="*/ 12 h 28"/>
                <a:gd name="T16" fmla="*/ 2 w 27"/>
                <a:gd name="T17" fmla="*/ 17 h 28"/>
                <a:gd name="T18" fmla="*/ 1 w 27"/>
                <a:gd name="T19" fmla="*/ 22 h 28"/>
                <a:gd name="T20" fmla="*/ 4 w 27"/>
                <a:gd name="T21" fmla="*/ 25 h 28"/>
                <a:gd name="T22" fmla="*/ 9 w 27"/>
                <a:gd name="T23" fmla="*/ 26 h 28"/>
                <a:gd name="T24" fmla="*/ 13 w 27"/>
                <a:gd name="T25" fmla="*/ 28 h 28"/>
                <a:gd name="T26" fmla="*/ 19 w 27"/>
                <a:gd name="T27" fmla="*/ 28 h 28"/>
                <a:gd name="T28" fmla="*/ 24 w 27"/>
                <a:gd name="T29" fmla="*/ 25 h 28"/>
                <a:gd name="T30" fmla="*/ 26 w 27"/>
                <a:gd name="T31" fmla="*/ 19 h 28"/>
                <a:gd name="T32" fmla="*/ 24 w 27"/>
                <a:gd name="T33" fmla="*/ 14 h 28"/>
                <a:gd name="T34" fmla="*/ 21 w 27"/>
                <a:gd name="T35" fmla="*/ 10 h 28"/>
                <a:gd name="T36" fmla="*/ 21 w 27"/>
                <a:gd name="T37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28">
                  <a:moveTo>
                    <a:pt x="21" y="10"/>
                  </a:moveTo>
                  <a:cubicBezTo>
                    <a:pt x="20" y="8"/>
                    <a:pt x="18" y="8"/>
                    <a:pt x="17" y="7"/>
                  </a:cubicBezTo>
                  <a:cubicBezTo>
                    <a:pt x="16" y="6"/>
                    <a:pt x="15" y="7"/>
                    <a:pt x="14" y="6"/>
                  </a:cubicBezTo>
                  <a:cubicBezTo>
                    <a:pt x="13" y="5"/>
                    <a:pt x="12" y="4"/>
                    <a:pt x="11" y="3"/>
                  </a:cubicBezTo>
                  <a:cubicBezTo>
                    <a:pt x="10" y="0"/>
                    <a:pt x="9" y="1"/>
                    <a:pt x="6" y="2"/>
                  </a:cubicBezTo>
                  <a:cubicBezTo>
                    <a:pt x="5" y="2"/>
                    <a:pt x="5" y="1"/>
                    <a:pt x="4" y="3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8"/>
                    <a:pt x="3" y="10"/>
                    <a:pt x="3" y="12"/>
                  </a:cubicBezTo>
                  <a:cubicBezTo>
                    <a:pt x="3" y="13"/>
                    <a:pt x="3" y="15"/>
                    <a:pt x="2" y="17"/>
                  </a:cubicBezTo>
                  <a:cubicBezTo>
                    <a:pt x="0" y="19"/>
                    <a:pt x="0" y="19"/>
                    <a:pt x="1" y="22"/>
                  </a:cubicBezTo>
                  <a:cubicBezTo>
                    <a:pt x="2" y="24"/>
                    <a:pt x="2" y="24"/>
                    <a:pt x="4" y="25"/>
                  </a:cubicBezTo>
                  <a:cubicBezTo>
                    <a:pt x="6" y="25"/>
                    <a:pt x="8" y="25"/>
                    <a:pt x="9" y="26"/>
                  </a:cubicBezTo>
                  <a:cubicBezTo>
                    <a:pt x="10" y="26"/>
                    <a:pt x="12" y="28"/>
                    <a:pt x="13" y="28"/>
                  </a:cubicBezTo>
                  <a:cubicBezTo>
                    <a:pt x="15" y="27"/>
                    <a:pt x="17" y="28"/>
                    <a:pt x="19" y="28"/>
                  </a:cubicBezTo>
                  <a:cubicBezTo>
                    <a:pt x="20" y="28"/>
                    <a:pt x="23" y="26"/>
                    <a:pt x="24" y="25"/>
                  </a:cubicBezTo>
                  <a:cubicBezTo>
                    <a:pt x="26" y="23"/>
                    <a:pt x="27" y="21"/>
                    <a:pt x="26" y="19"/>
                  </a:cubicBezTo>
                  <a:cubicBezTo>
                    <a:pt x="25" y="17"/>
                    <a:pt x="25" y="16"/>
                    <a:pt x="24" y="14"/>
                  </a:cubicBezTo>
                  <a:cubicBezTo>
                    <a:pt x="24" y="12"/>
                    <a:pt x="23" y="11"/>
                    <a:pt x="21" y="10"/>
                  </a:cubicBezTo>
                  <a:cubicBezTo>
                    <a:pt x="20" y="9"/>
                    <a:pt x="22" y="10"/>
                    <a:pt x="21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5" name="Freeform 630">
              <a:extLst>
                <a:ext uri="{FF2B5EF4-FFF2-40B4-BE49-F238E27FC236}">
                  <a16:creationId xmlns:a16="http://schemas.microsoft.com/office/drawing/2014/main" id="{B535D8FF-5A7A-3340-8B31-8EA446DA83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8279" y="4542010"/>
              <a:ext cx="355202" cy="617648"/>
            </a:xfrm>
            <a:custGeom>
              <a:avLst/>
              <a:gdLst>
                <a:gd name="T0" fmla="*/ 80 w 103"/>
                <a:gd name="T1" fmla="*/ 52 h 179"/>
                <a:gd name="T2" fmla="*/ 85 w 103"/>
                <a:gd name="T3" fmla="*/ 42 h 179"/>
                <a:gd name="T4" fmla="*/ 102 w 103"/>
                <a:gd name="T5" fmla="*/ 29 h 179"/>
                <a:gd name="T6" fmla="*/ 99 w 103"/>
                <a:gd name="T7" fmla="*/ 21 h 179"/>
                <a:gd name="T8" fmla="*/ 94 w 103"/>
                <a:gd name="T9" fmla="*/ 29 h 179"/>
                <a:gd name="T10" fmla="*/ 82 w 103"/>
                <a:gd name="T11" fmla="*/ 30 h 179"/>
                <a:gd name="T12" fmla="*/ 79 w 103"/>
                <a:gd name="T13" fmla="*/ 28 h 179"/>
                <a:gd name="T14" fmla="*/ 81 w 103"/>
                <a:gd name="T15" fmla="*/ 22 h 179"/>
                <a:gd name="T16" fmla="*/ 64 w 103"/>
                <a:gd name="T17" fmla="*/ 9 h 179"/>
                <a:gd name="T18" fmla="*/ 57 w 103"/>
                <a:gd name="T19" fmla="*/ 2 h 179"/>
                <a:gd name="T20" fmla="*/ 48 w 103"/>
                <a:gd name="T21" fmla="*/ 4 h 179"/>
                <a:gd name="T22" fmla="*/ 39 w 103"/>
                <a:gd name="T23" fmla="*/ 1 h 179"/>
                <a:gd name="T24" fmla="*/ 35 w 103"/>
                <a:gd name="T25" fmla="*/ 9 h 179"/>
                <a:gd name="T26" fmla="*/ 27 w 103"/>
                <a:gd name="T27" fmla="*/ 22 h 179"/>
                <a:gd name="T28" fmla="*/ 25 w 103"/>
                <a:gd name="T29" fmla="*/ 32 h 179"/>
                <a:gd name="T30" fmla="*/ 21 w 103"/>
                <a:gd name="T31" fmla="*/ 39 h 179"/>
                <a:gd name="T32" fmla="*/ 19 w 103"/>
                <a:gd name="T33" fmla="*/ 47 h 179"/>
                <a:gd name="T34" fmla="*/ 17 w 103"/>
                <a:gd name="T35" fmla="*/ 52 h 179"/>
                <a:gd name="T36" fmla="*/ 20 w 103"/>
                <a:gd name="T37" fmla="*/ 61 h 179"/>
                <a:gd name="T38" fmla="*/ 18 w 103"/>
                <a:gd name="T39" fmla="*/ 79 h 179"/>
                <a:gd name="T40" fmla="*/ 15 w 103"/>
                <a:gd name="T41" fmla="*/ 94 h 179"/>
                <a:gd name="T42" fmla="*/ 10 w 103"/>
                <a:gd name="T43" fmla="*/ 117 h 179"/>
                <a:gd name="T44" fmla="*/ 13 w 103"/>
                <a:gd name="T45" fmla="*/ 130 h 179"/>
                <a:gd name="T46" fmla="*/ 12 w 103"/>
                <a:gd name="T47" fmla="*/ 135 h 179"/>
                <a:gd name="T48" fmla="*/ 8 w 103"/>
                <a:gd name="T49" fmla="*/ 147 h 179"/>
                <a:gd name="T50" fmla="*/ 5 w 103"/>
                <a:gd name="T51" fmla="*/ 156 h 179"/>
                <a:gd name="T52" fmla="*/ 8 w 103"/>
                <a:gd name="T53" fmla="*/ 170 h 179"/>
                <a:gd name="T54" fmla="*/ 13 w 103"/>
                <a:gd name="T55" fmla="*/ 176 h 179"/>
                <a:gd name="T56" fmla="*/ 23 w 103"/>
                <a:gd name="T57" fmla="*/ 178 h 179"/>
                <a:gd name="T58" fmla="*/ 27 w 103"/>
                <a:gd name="T59" fmla="*/ 179 h 179"/>
                <a:gd name="T60" fmla="*/ 24 w 103"/>
                <a:gd name="T61" fmla="*/ 169 h 179"/>
                <a:gd name="T62" fmla="*/ 25 w 103"/>
                <a:gd name="T63" fmla="*/ 163 h 179"/>
                <a:gd name="T64" fmla="*/ 28 w 103"/>
                <a:gd name="T65" fmla="*/ 163 h 179"/>
                <a:gd name="T66" fmla="*/ 31 w 103"/>
                <a:gd name="T67" fmla="*/ 157 h 179"/>
                <a:gd name="T68" fmla="*/ 40 w 103"/>
                <a:gd name="T69" fmla="*/ 151 h 179"/>
                <a:gd name="T70" fmla="*/ 41 w 103"/>
                <a:gd name="T71" fmla="*/ 145 h 179"/>
                <a:gd name="T72" fmla="*/ 32 w 103"/>
                <a:gd name="T73" fmla="*/ 140 h 179"/>
                <a:gd name="T74" fmla="*/ 39 w 103"/>
                <a:gd name="T75" fmla="*/ 131 h 179"/>
                <a:gd name="T76" fmla="*/ 43 w 103"/>
                <a:gd name="T77" fmla="*/ 124 h 179"/>
                <a:gd name="T78" fmla="*/ 48 w 103"/>
                <a:gd name="T79" fmla="*/ 116 h 179"/>
                <a:gd name="T80" fmla="*/ 51 w 103"/>
                <a:gd name="T81" fmla="*/ 114 h 179"/>
                <a:gd name="T82" fmla="*/ 45 w 103"/>
                <a:gd name="T83" fmla="*/ 113 h 179"/>
                <a:gd name="T84" fmla="*/ 54 w 103"/>
                <a:gd name="T85" fmla="*/ 108 h 179"/>
                <a:gd name="T86" fmla="*/ 58 w 103"/>
                <a:gd name="T87" fmla="*/ 102 h 179"/>
                <a:gd name="T88" fmla="*/ 59 w 103"/>
                <a:gd name="T89" fmla="*/ 97 h 179"/>
                <a:gd name="T90" fmla="*/ 60 w 103"/>
                <a:gd name="T91" fmla="*/ 96 h 179"/>
                <a:gd name="T92" fmla="*/ 76 w 103"/>
                <a:gd name="T93" fmla="*/ 93 h 179"/>
                <a:gd name="T94" fmla="*/ 84 w 103"/>
                <a:gd name="T95" fmla="*/ 87 h 179"/>
                <a:gd name="T96" fmla="*/ 83 w 103"/>
                <a:gd name="T97" fmla="*/ 78 h 179"/>
                <a:gd name="T98" fmla="*/ 78 w 103"/>
                <a:gd name="T99" fmla="*/ 69 h 179"/>
                <a:gd name="T100" fmla="*/ 78 w 103"/>
                <a:gd name="T101" fmla="*/ 66 h 179"/>
                <a:gd name="T102" fmla="*/ 78 w 103"/>
                <a:gd name="T103" fmla="*/ 62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3" h="179">
                  <a:moveTo>
                    <a:pt x="78" y="62"/>
                  </a:moveTo>
                  <a:cubicBezTo>
                    <a:pt x="81" y="59"/>
                    <a:pt x="79" y="56"/>
                    <a:pt x="80" y="52"/>
                  </a:cubicBezTo>
                  <a:cubicBezTo>
                    <a:pt x="80" y="51"/>
                    <a:pt x="80" y="49"/>
                    <a:pt x="80" y="48"/>
                  </a:cubicBezTo>
                  <a:cubicBezTo>
                    <a:pt x="81" y="45"/>
                    <a:pt x="83" y="44"/>
                    <a:pt x="85" y="42"/>
                  </a:cubicBezTo>
                  <a:cubicBezTo>
                    <a:pt x="89" y="39"/>
                    <a:pt x="91" y="34"/>
                    <a:pt x="95" y="31"/>
                  </a:cubicBezTo>
                  <a:cubicBezTo>
                    <a:pt x="97" y="30"/>
                    <a:pt x="100" y="30"/>
                    <a:pt x="102" y="29"/>
                  </a:cubicBezTo>
                  <a:cubicBezTo>
                    <a:pt x="103" y="27"/>
                    <a:pt x="102" y="24"/>
                    <a:pt x="101" y="23"/>
                  </a:cubicBezTo>
                  <a:cubicBezTo>
                    <a:pt x="100" y="21"/>
                    <a:pt x="101" y="21"/>
                    <a:pt x="99" y="21"/>
                  </a:cubicBezTo>
                  <a:cubicBezTo>
                    <a:pt x="97" y="20"/>
                    <a:pt x="98" y="24"/>
                    <a:pt x="97" y="25"/>
                  </a:cubicBezTo>
                  <a:cubicBezTo>
                    <a:pt x="96" y="26"/>
                    <a:pt x="95" y="28"/>
                    <a:pt x="94" y="29"/>
                  </a:cubicBezTo>
                  <a:cubicBezTo>
                    <a:pt x="93" y="30"/>
                    <a:pt x="90" y="29"/>
                    <a:pt x="88" y="30"/>
                  </a:cubicBezTo>
                  <a:cubicBezTo>
                    <a:pt x="87" y="32"/>
                    <a:pt x="84" y="30"/>
                    <a:pt x="82" y="30"/>
                  </a:cubicBezTo>
                  <a:cubicBezTo>
                    <a:pt x="81" y="30"/>
                    <a:pt x="79" y="31"/>
                    <a:pt x="78" y="30"/>
                  </a:cubicBezTo>
                  <a:cubicBezTo>
                    <a:pt x="76" y="30"/>
                    <a:pt x="79" y="28"/>
                    <a:pt x="79" y="28"/>
                  </a:cubicBezTo>
                  <a:cubicBezTo>
                    <a:pt x="80" y="27"/>
                    <a:pt x="79" y="26"/>
                    <a:pt x="79" y="26"/>
                  </a:cubicBezTo>
                  <a:cubicBezTo>
                    <a:pt x="79" y="24"/>
                    <a:pt x="80" y="23"/>
                    <a:pt x="81" y="22"/>
                  </a:cubicBezTo>
                  <a:cubicBezTo>
                    <a:pt x="85" y="18"/>
                    <a:pt x="77" y="16"/>
                    <a:pt x="74" y="14"/>
                  </a:cubicBezTo>
                  <a:cubicBezTo>
                    <a:pt x="71" y="12"/>
                    <a:pt x="67" y="12"/>
                    <a:pt x="64" y="9"/>
                  </a:cubicBezTo>
                  <a:cubicBezTo>
                    <a:pt x="63" y="8"/>
                    <a:pt x="61" y="7"/>
                    <a:pt x="60" y="6"/>
                  </a:cubicBezTo>
                  <a:cubicBezTo>
                    <a:pt x="59" y="4"/>
                    <a:pt x="58" y="2"/>
                    <a:pt x="57" y="2"/>
                  </a:cubicBezTo>
                  <a:cubicBezTo>
                    <a:pt x="56" y="1"/>
                    <a:pt x="53" y="1"/>
                    <a:pt x="52" y="2"/>
                  </a:cubicBezTo>
                  <a:cubicBezTo>
                    <a:pt x="51" y="3"/>
                    <a:pt x="50" y="6"/>
                    <a:pt x="48" y="4"/>
                  </a:cubicBezTo>
                  <a:cubicBezTo>
                    <a:pt x="47" y="2"/>
                    <a:pt x="45" y="2"/>
                    <a:pt x="43" y="2"/>
                  </a:cubicBezTo>
                  <a:cubicBezTo>
                    <a:pt x="41" y="2"/>
                    <a:pt x="41" y="0"/>
                    <a:pt x="39" y="1"/>
                  </a:cubicBezTo>
                  <a:cubicBezTo>
                    <a:pt x="38" y="2"/>
                    <a:pt x="35" y="3"/>
                    <a:pt x="35" y="4"/>
                  </a:cubicBezTo>
                  <a:cubicBezTo>
                    <a:pt x="34" y="6"/>
                    <a:pt x="35" y="8"/>
                    <a:pt x="35" y="9"/>
                  </a:cubicBezTo>
                  <a:cubicBezTo>
                    <a:pt x="34" y="13"/>
                    <a:pt x="31" y="13"/>
                    <a:pt x="28" y="14"/>
                  </a:cubicBezTo>
                  <a:cubicBezTo>
                    <a:pt x="26" y="15"/>
                    <a:pt x="27" y="20"/>
                    <a:pt x="27" y="22"/>
                  </a:cubicBezTo>
                  <a:cubicBezTo>
                    <a:pt x="27" y="24"/>
                    <a:pt x="28" y="26"/>
                    <a:pt x="28" y="27"/>
                  </a:cubicBezTo>
                  <a:cubicBezTo>
                    <a:pt x="28" y="28"/>
                    <a:pt x="25" y="31"/>
                    <a:pt x="25" y="32"/>
                  </a:cubicBezTo>
                  <a:cubicBezTo>
                    <a:pt x="24" y="33"/>
                    <a:pt x="21" y="35"/>
                    <a:pt x="21" y="36"/>
                  </a:cubicBezTo>
                  <a:cubicBezTo>
                    <a:pt x="21" y="37"/>
                    <a:pt x="21" y="38"/>
                    <a:pt x="21" y="39"/>
                  </a:cubicBezTo>
                  <a:cubicBezTo>
                    <a:pt x="21" y="40"/>
                    <a:pt x="20" y="41"/>
                    <a:pt x="20" y="42"/>
                  </a:cubicBezTo>
                  <a:cubicBezTo>
                    <a:pt x="20" y="43"/>
                    <a:pt x="21" y="46"/>
                    <a:pt x="19" y="47"/>
                  </a:cubicBezTo>
                  <a:cubicBezTo>
                    <a:pt x="19" y="48"/>
                    <a:pt x="19" y="50"/>
                    <a:pt x="19" y="51"/>
                  </a:cubicBezTo>
                  <a:cubicBezTo>
                    <a:pt x="18" y="51"/>
                    <a:pt x="17" y="51"/>
                    <a:pt x="17" y="52"/>
                  </a:cubicBezTo>
                  <a:cubicBezTo>
                    <a:pt x="17" y="54"/>
                    <a:pt x="19" y="55"/>
                    <a:pt x="19" y="57"/>
                  </a:cubicBezTo>
                  <a:cubicBezTo>
                    <a:pt x="19" y="58"/>
                    <a:pt x="19" y="60"/>
                    <a:pt x="20" y="61"/>
                  </a:cubicBezTo>
                  <a:cubicBezTo>
                    <a:pt x="22" y="65"/>
                    <a:pt x="18" y="69"/>
                    <a:pt x="18" y="73"/>
                  </a:cubicBezTo>
                  <a:cubicBezTo>
                    <a:pt x="17" y="75"/>
                    <a:pt x="19" y="77"/>
                    <a:pt x="18" y="79"/>
                  </a:cubicBezTo>
                  <a:cubicBezTo>
                    <a:pt x="17" y="80"/>
                    <a:pt x="15" y="81"/>
                    <a:pt x="14" y="83"/>
                  </a:cubicBezTo>
                  <a:cubicBezTo>
                    <a:pt x="13" y="85"/>
                    <a:pt x="17" y="93"/>
                    <a:pt x="15" y="94"/>
                  </a:cubicBezTo>
                  <a:cubicBezTo>
                    <a:pt x="11" y="96"/>
                    <a:pt x="12" y="101"/>
                    <a:pt x="11" y="105"/>
                  </a:cubicBezTo>
                  <a:cubicBezTo>
                    <a:pt x="9" y="108"/>
                    <a:pt x="10" y="113"/>
                    <a:pt x="10" y="117"/>
                  </a:cubicBezTo>
                  <a:cubicBezTo>
                    <a:pt x="10" y="120"/>
                    <a:pt x="10" y="123"/>
                    <a:pt x="10" y="126"/>
                  </a:cubicBezTo>
                  <a:cubicBezTo>
                    <a:pt x="10" y="127"/>
                    <a:pt x="15" y="130"/>
                    <a:pt x="13" y="130"/>
                  </a:cubicBezTo>
                  <a:cubicBezTo>
                    <a:pt x="13" y="130"/>
                    <a:pt x="9" y="131"/>
                    <a:pt x="11" y="132"/>
                  </a:cubicBezTo>
                  <a:cubicBezTo>
                    <a:pt x="13" y="132"/>
                    <a:pt x="13" y="133"/>
                    <a:pt x="12" y="135"/>
                  </a:cubicBezTo>
                  <a:cubicBezTo>
                    <a:pt x="11" y="137"/>
                    <a:pt x="11" y="139"/>
                    <a:pt x="11" y="142"/>
                  </a:cubicBezTo>
                  <a:cubicBezTo>
                    <a:pt x="11" y="144"/>
                    <a:pt x="9" y="145"/>
                    <a:pt x="8" y="147"/>
                  </a:cubicBezTo>
                  <a:cubicBezTo>
                    <a:pt x="7" y="148"/>
                    <a:pt x="8" y="150"/>
                    <a:pt x="8" y="152"/>
                  </a:cubicBezTo>
                  <a:cubicBezTo>
                    <a:pt x="8" y="153"/>
                    <a:pt x="6" y="156"/>
                    <a:pt x="5" y="156"/>
                  </a:cubicBezTo>
                  <a:cubicBezTo>
                    <a:pt x="0" y="158"/>
                    <a:pt x="3" y="164"/>
                    <a:pt x="4" y="167"/>
                  </a:cubicBezTo>
                  <a:cubicBezTo>
                    <a:pt x="5" y="169"/>
                    <a:pt x="8" y="166"/>
                    <a:pt x="8" y="170"/>
                  </a:cubicBezTo>
                  <a:cubicBezTo>
                    <a:pt x="8" y="171"/>
                    <a:pt x="7" y="174"/>
                    <a:pt x="9" y="175"/>
                  </a:cubicBezTo>
                  <a:cubicBezTo>
                    <a:pt x="10" y="176"/>
                    <a:pt x="11" y="176"/>
                    <a:pt x="13" y="176"/>
                  </a:cubicBezTo>
                  <a:cubicBezTo>
                    <a:pt x="15" y="177"/>
                    <a:pt x="18" y="177"/>
                    <a:pt x="20" y="177"/>
                  </a:cubicBezTo>
                  <a:cubicBezTo>
                    <a:pt x="21" y="177"/>
                    <a:pt x="22" y="177"/>
                    <a:pt x="23" y="178"/>
                  </a:cubicBezTo>
                  <a:cubicBezTo>
                    <a:pt x="23" y="177"/>
                    <a:pt x="24" y="177"/>
                    <a:pt x="25" y="177"/>
                  </a:cubicBezTo>
                  <a:cubicBezTo>
                    <a:pt x="25" y="178"/>
                    <a:pt x="27" y="179"/>
                    <a:pt x="27" y="179"/>
                  </a:cubicBezTo>
                  <a:cubicBezTo>
                    <a:pt x="28" y="179"/>
                    <a:pt x="26" y="176"/>
                    <a:pt x="26" y="175"/>
                  </a:cubicBezTo>
                  <a:cubicBezTo>
                    <a:pt x="24" y="173"/>
                    <a:pt x="24" y="171"/>
                    <a:pt x="24" y="169"/>
                  </a:cubicBezTo>
                  <a:cubicBezTo>
                    <a:pt x="24" y="167"/>
                    <a:pt x="24" y="166"/>
                    <a:pt x="27" y="164"/>
                  </a:cubicBezTo>
                  <a:cubicBezTo>
                    <a:pt x="29" y="163"/>
                    <a:pt x="25" y="163"/>
                    <a:pt x="25" y="163"/>
                  </a:cubicBezTo>
                  <a:cubicBezTo>
                    <a:pt x="25" y="163"/>
                    <a:pt x="27" y="162"/>
                    <a:pt x="26" y="162"/>
                  </a:cubicBezTo>
                  <a:cubicBezTo>
                    <a:pt x="27" y="162"/>
                    <a:pt x="27" y="163"/>
                    <a:pt x="28" y="163"/>
                  </a:cubicBezTo>
                  <a:cubicBezTo>
                    <a:pt x="29" y="164"/>
                    <a:pt x="30" y="163"/>
                    <a:pt x="31" y="163"/>
                  </a:cubicBezTo>
                  <a:cubicBezTo>
                    <a:pt x="32" y="161"/>
                    <a:pt x="31" y="159"/>
                    <a:pt x="31" y="157"/>
                  </a:cubicBezTo>
                  <a:cubicBezTo>
                    <a:pt x="32" y="155"/>
                    <a:pt x="34" y="154"/>
                    <a:pt x="37" y="153"/>
                  </a:cubicBezTo>
                  <a:cubicBezTo>
                    <a:pt x="38" y="152"/>
                    <a:pt x="39" y="152"/>
                    <a:pt x="40" y="151"/>
                  </a:cubicBezTo>
                  <a:cubicBezTo>
                    <a:pt x="41" y="150"/>
                    <a:pt x="39" y="149"/>
                    <a:pt x="39" y="149"/>
                  </a:cubicBezTo>
                  <a:cubicBezTo>
                    <a:pt x="39" y="148"/>
                    <a:pt x="42" y="147"/>
                    <a:pt x="41" y="145"/>
                  </a:cubicBezTo>
                  <a:cubicBezTo>
                    <a:pt x="40" y="143"/>
                    <a:pt x="36" y="145"/>
                    <a:pt x="35" y="143"/>
                  </a:cubicBezTo>
                  <a:cubicBezTo>
                    <a:pt x="34" y="142"/>
                    <a:pt x="33" y="142"/>
                    <a:pt x="32" y="140"/>
                  </a:cubicBezTo>
                  <a:cubicBezTo>
                    <a:pt x="31" y="138"/>
                    <a:pt x="33" y="135"/>
                    <a:pt x="34" y="134"/>
                  </a:cubicBezTo>
                  <a:cubicBezTo>
                    <a:pt x="36" y="133"/>
                    <a:pt x="37" y="131"/>
                    <a:pt x="39" y="131"/>
                  </a:cubicBezTo>
                  <a:cubicBezTo>
                    <a:pt x="41" y="130"/>
                    <a:pt x="41" y="132"/>
                    <a:pt x="42" y="129"/>
                  </a:cubicBezTo>
                  <a:cubicBezTo>
                    <a:pt x="42" y="127"/>
                    <a:pt x="44" y="126"/>
                    <a:pt x="43" y="124"/>
                  </a:cubicBezTo>
                  <a:cubicBezTo>
                    <a:pt x="42" y="121"/>
                    <a:pt x="47" y="121"/>
                    <a:pt x="48" y="119"/>
                  </a:cubicBezTo>
                  <a:cubicBezTo>
                    <a:pt x="48" y="119"/>
                    <a:pt x="43" y="115"/>
                    <a:pt x="48" y="116"/>
                  </a:cubicBezTo>
                  <a:cubicBezTo>
                    <a:pt x="49" y="117"/>
                    <a:pt x="49" y="118"/>
                    <a:pt x="50" y="118"/>
                  </a:cubicBezTo>
                  <a:cubicBezTo>
                    <a:pt x="52" y="118"/>
                    <a:pt x="52" y="115"/>
                    <a:pt x="51" y="114"/>
                  </a:cubicBezTo>
                  <a:cubicBezTo>
                    <a:pt x="51" y="113"/>
                    <a:pt x="49" y="115"/>
                    <a:pt x="49" y="115"/>
                  </a:cubicBezTo>
                  <a:cubicBezTo>
                    <a:pt x="47" y="115"/>
                    <a:pt x="45" y="114"/>
                    <a:pt x="45" y="113"/>
                  </a:cubicBezTo>
                  <a:cubicBezTo>
                    <a:pt x="45" y="112"/>
                    <a:pt x="43" y="105"/>
                    <a:pt x="45" y="105"/>
                  </a:cubicBezTo>
                  <a:cubicBezTo>
                    <a:pt x="48" y="106"/>
                    <a:pt x="50" y="108"/>
                    <a:pt x="54" y="108"/>
                  </a:cubicBezTo>
                  <a:cubicBezTo>
                    <a:pt x="55" y="108"/>
                    <a:pt x="56" y="107"/>
                    <a:pt x="57" y="107"/>
                  </a:cubicBezTo>
                  <a:cubicBezTo>
                    <a:pt x="59" y="105"/>
                    <a:pt x="57" y="104"/>
                    <a:pt x="58" y="102"/>
                  </a:cubicBezTo>
                  <a:cubicBezTo>
                    <a:pt x="58" y="101"/>
                    <a:pt x="59" y="100"/>
                    <a:pt x="59" y="100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6"/>
                    <a:pt x="58" y="94"/>
                    <a:pt x="59" y="94"/>
                  </a:cubicBezTo>
                  <a:cubicBezTo>
                    <a:pt x="61" y="94"/>
                    <a:pt x="60" y="96"/>
                    <a:pt x="60" y="96"/>
                  </a:cubicBezTo>
                  <a:cubicBezTo>
                    <a:pt x="59" y="95"/>
                    <a:pt x="65" y="95"/>
                    <a:pt x="65" y="95"/>
                  </a:cubicBezTo>
                  <a:cubicBezTo>
                    <a:pt x="69" y="95"/>
                    <a:pt x="72" y="93"/>
                    <a:pt x="76" y="93"/>
                  </a:cubicBezTo>
                  <a:cubicBezTo>
                    <a:pt x="77" y="92"/>
                    <a:pt x="80" y="91"/>
                    <a:pt x="82" y="90"/>
                  </a:cubicBezTo>
                  <a:cubicBezTo>
                    <a:pt x="83" y="89"/>
                    <a:pt x="83" y="88"/>
                    <a:pt x="84" y="87"/>
                  </a:cubicBezTo>
                  <a:cubicBezTo>
                    <a:pt x="85" y="86"/>
                    <a:pt x="86" y="85"/>
                    <a:pt x="87" y="83"/>
                  </a:cubicBezTo>
                  <a:cubicBezTo>
                    <a:pt x="87" y="80"/>
                    <a:pt x="85" y="80"/>
                    <a:pt x="83" y="78"/>
                  </a:cubicBezTo>
                  <a:cubicBezTo>
                    <a:pt x="82" y="76"/>
                    <a:pt x="85" y="75"/>
                    <a:pt x="83" y="73"/>
                  </a:cubicBezTo>
                  <a:cubicBezTo>
                    <a:pt x="82" y="72"/>
                    <a:pt x="78" y="71"/>
                    <a:pt x="78" y="69"/>
                  </a:cubicBezTo>
                  <a:cubicBezTo>
                    <a:pt x="78" y="69"/>
                    <a:pt x="78" y="68"/>
                    <a:pt x="79" y="68"/>
                  </a:cubicBezTo>
                  <a:cubicBezTo>
                    <a:pt x="79" y="67"/>
                    <a:pt x="78" y="67"/>
                    <a:pt x="78" y="66"/>
                  </a:cubicBezTo>
                  <a:cubicBezTo>
                    <a:pt x="78" y="65"/>
                    <a:pt x="77" y="63"/>
                    <a:pt x="78" y="62"/>
                  </a:cubicBezTo>
                  <a:cubicBezTo>
                    <a:pt x="79" y="61"/>
                    <a:pt x="77" y="63"/>
                    <a:pt x="78" y="6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6" name="Freeform 631">
              <a:extLst>
                <a:ext uri="{FF2B5EF4-FFF2-40B4-BE49-F238E27FC236}">
                  <a16:creationId xmlns:a16="http://schemas.microsoft.com/office/drawing/2014/main" id="{6152377B-0C56-794D-AA45-D8DED2B49AF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7750" y="3891422"/>
              <a:ext cx="75275" cy="83529"/>
            </a:xfrm>
            <a:custGeom>
              <a:avLst/>
              <a:gdLst>
                <a:gd name="T0" fmla="*/ 15 w 22"/>
                <a:gd name="T1" fmla="*/ 23 h 24"/>
                <a:gd name="T2" fmla="*/ 19 w 22"/>
                <a:gd name="T3" fmla="*/ 24 h 24"/>
                <a:gd name="T4" fmla="*/ 19 w 22"/>
                <a:gd name="T5" fmla="*/ 17 h 24"/>
                <a:gd name="T6" fmla="*/ 20 w 22"/>
                <a:gd name="T7" fmla="*/ 10 h 24"/>
                <a:gd name="T8" fmla="*/ 21 w 22"/>
                <a:gd name="T9" fmla="*/ 7 h 24"/>
                <a:gd name="T10" fmla="*/ 22 w 22"/>
                <a:gd name="T11" fmla="*/ 3 h 24"/>
                <a:gd name="T12" fmla="*/ 17 w 22"/>
                <a:gd name="T13" fmla="*/ 4 h 24"/>
                <a:gd name="T14" fmla="*/ 12 w 22"/>
                <a:gd name="T15" fmla="*/ 5 h 24"/>
                <a:gd name="T16" fmla="*/ 9 w 22"/>
                <a:gd name="T17" fmla="*/ 8 h 24"/>
                <a:gd name="T18" fmla="*/ 4 w 22"/>
                <a:gd name="T19" fmla="*/ 9 h 24"/>
                <a:gd name="T20" fmla="*/ 3 w 22"/>
                <a:gd name="T21" fmla="*/ 12 h 24"/>
                <a:gd name="T22" fmla="*/ 0 w 22"/>
                <a:gd name="T23" fmla="*/ 13 h 24"/>
                <a:gd name="T24" fmla="*/ 6 w 22"/>
                <a:gd name="T25" fmla="*/ 19 h 24"/>
                <a:gd name="T26" fmla="*/ 11 w 22"/>
                <a:gd name="T27" fmla="*/ 22 h 24"/>
                <a:gd name="T28" fmla="*/ 15 w 22"/>
                <a:gd name="T29" fmla="*/ 23 h 24"/>
                <a:gd name="T30" fmla="*/ 15 w 22"/>
                <a:gd name="T31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" h="24">
                  <a:moveTo>
                    <a:pt x="15" y="23"/>
                  </a:moveTo>
                  <a:cubicBezTo>
                    <a:pt x="16" y="24"/>
                    <a:pt x="17" y="24"/>
                    <a:pt x="19" y="24"/>
                  </a:cubicBezTo>
                  <a:cubicBezTo>
                    <a:pt x="17" y="21"/>
                    <a:pt x="19" y="20"/>
                    <a:pt x="19" y="17"/>
                  </a:cubicBezTo>
                  <a:cubicBezTo>
                    <a:pt x="19" y="15"/>
                    <a:pt x="20" y="12"/>
                    <a:pt x="20" y="10"/>
                  </a:cubicBezTo>
                  <a:cubicBezTo>
                    <a:pt x="20" y="9"/>
                    <a:pt x="21" y="8"/>
                    <a:pt x="21" y="7"/>
                  </a:cubicBezTo>
                  <a:cubicBezTo>
                    <a:pt x="22" y="6"/>
                    <a:pt x="21" y="5"/>
                    <a:pt x="22" y="3"/>
                  </a:cubicBezTo>
                  <a:cubicBezTo>
                    <a:pt x="22" y="0"/>
                    <a:pt x="18" y="4"/>
                    <a:pt x="17" y="4"/>
                  </a:cubicBezTo>
                  <a:cubicBezTo>
                    <a:pt x="15" y="4"/>
                    <a:pt x="14" y="3"/>
                    <a:pt x="12" y="5"/>
                  </a:cubicBezTo>
                  <a:cubicBezTo>
                    <a:pt x="12" y="5"/>
                    <a:pt x="10" y="9"/>
                    <a:pt x="9" y="8"/>
                  </a:cubicBezTo>
                  <a:cubicBezTo>
                    <a:pt x="7" y="8"/>
                    <a:pt x="6" y="8"/>
                    <a:pt x="4" y="9"/>
                  </a:cubicBezTo>
                  <a:cubicBezTo>
                    <a:pt x="4" y="10"/>
                    <a:pt x="4" y="12"/>
                    <a:pt x="3" y="12"/>
                  </a:cubicBezTo>
                  <a:cubicBezTo>
                    <a:pt x="3" y="13"/>
                    <a:pt x="1" y="13"/>
                    <a:pt x="0" y="13"/>
                  </a:cubicBezTo>
                  <a:cubicBezTo>
                    <a:pt x="2" y="15"/>
                    <a:pt x="4" y="18"/>
                    <a:pt x="6" y="19"/>
                  </a:cubicBezTo>
                  <a:cubicBezTo>
                    <a:pt x="7" y="21"/>
                    <a:pt x="9" y="22"/>
                    <a:pt x="11" y="22"/>
                  </a:cubicBezTo>
                  <a:cubicBezTo>
                    <a:pt x="12" y="22"/>
                    <a:pt x="14" y="22"/>
                    <a:pt x="15" y="23"/>
                  </a:cubicBezTo>
                  <a:cubicBezTo>
                    <a:pt x="16" y="23"/>
                    <a:pt x="15" y="22"/>
                    <a:pt x="15" y="2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7" name="Freeform 632">
              <a:extLst>
                <a:ext uri="{FF2B5EF4-FFF2-40B4-BE49-F238E27FC236}">
                  <a16:creationId xmlns:a16="http://schemas.microsoft.com/office/drawing/2014/main" id="{07DF61D3-7655-AB4A-8546-A6F653411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1274" y="3967891"/>
              <a:ext cx="58808" cy="51764"/>
            </a:xfrm>
            <a:custGeom>
              <a:avLst/>
              <a:gdLst>
                <a:gd name="T0" fmla="*/ 16 w 17"/>
                <a:gd name="T1" fmla="*/ 10 h 15"/>
                <a:gd name="T2" fmla="*/ 17 w 17"/>
                <a:gd name="T3" fmla="*/ 8 h 15"/>
                <a:gd name="T4" fmla="*/ 15 w 17"/>
                <a:gd name="T5" fmla="*/ 6 h 15"/>
                <a:gd name="T6" fmla="*/ 12 w 17"/>
                <a:gd name="T7" fmla="*/ 2 h 15"/>
                <a:gd name="T8" fmla="*/ 8 w 17"/>
                <a:gd name="T9" fmla="*/ 1 h 15"/>
                <a:gd name="T10" fmla="*/ 3 w 17"/>
                <a:gd name="T11" fmla="*/ 0 h 15"/>
                <a:gd name="T12" fmla="*/ 3 w 17"/>
                <a:gd name="T13" fmla="*/ 6 h 15"/>
                <a:gd name="T14" fmla="*/ 6 w 17"/>
                <a:gd name="T15" fmla="*/ 7 h 15"/>
                <a:gd name="T16" fmla="*/ 4 w 17"/>
                <a:gd name="T17" fmla="*/ 5 h 15"/>
                <a:gd name="T18" fmla="*/ 7 w 17"/>
                <a:gd name="T19" fmla="*/ 7 h 15"/>
                <a:gd name="T20" fmla="*/ 11 w 17"/>
                <a:gd name="T21" fmla="*/ 10 h 15"/>
                <a:gd name="T22" fmla="*/ 14 w 17"/>
                <a:gd name="T23" fmla="*/ 14 h 15"/>
                <a:gd name="T24" fmla="*/ 16 w 17"/>
                <a:gd name="T25" fmla="*/ 10 h 15"/>
                <a:gd name="T26" fmla="*/ 16 w 17"/>
                <a:gd name="T27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15">
                  <a:moveTo>
                    <a:pt x="16" y="10"/>
                  </a:moveTo>
                  <a:cubicBezTo>
                    <a:pt x="16" y="9"/>
                    <a:pt x="16" y="8"/>
                    <a:pt x="17" y="8"/>
                  </a:cubicBezTo>
                  <a:cubicBezTo>
                    <a:pt x="16" y="7"/>
                    <a:pt x="16" y="6"/>
                    <a:pt x="15" y="6"/>
                  </a:cubicBezTo>
                  <a:cubicBezTo>
                    <a:pt x="14" y="5"/>
                    <a:pt x="13" y="2"/>
                    <a:pt x="12" y="2"/>
                  </a:cubicBezTo>
                  <a:cubicBezTo>
                    <a:pt x="10" y="2"/>
                    <a:pt x="9" y="2"/>
                    <a:pt x="8" y="1"/>
                  </a:cubicBezTo>
                  <a:cubicBezTo>
                    <a:pt x="7" y="0"/>
                    <a:pt x="4" y="0"/>
                    <a:pt x="3" y="0"/>
                  </a:cubicBezTo>
                  <a:cubicBezTo>
                    <a:pt x="4" y="1"/>
                    <a:pt x="0" y="6"/>
                    <a:pt x="3" y="6"/>
                  </a:cubicBezTo>
                  <a:cubicBezTo>
                    <a:pt x="4" y="6"/>
                    <a:pt x="4" y="8"/>
                    <a:pt x="6" y="7"/>
                  </a:cubicBezTo>
                  <a:cubicBezTo>
                    <a:pt x="7" y="6"/>
                    <a:pt x="4" y="5"/>
                    <a:pt x="4" y="5"/>
                  </a:cubicBezTo>
                  <a:cubicBezTo>
                    <a:pt x="5" y="5"/>
                    <a:pt x="7" y="6"/>
                    <a:pt x="7" y="7"/>
                  </a:cubicBezTo>
                  <a:cubicBezTo>
                    <a:pt x="8" y="9"/>
                    <a:pt x="10" y="8"/>
                    <a:pt x="11" y="10"/>
                  </a:cubicBezTo>
                  <a:cubicBezTo>
                    <a:pt x="12" y="11"/>
                    <a:pt x="12" y="13"/>
                    <a:pt x="14" y="14"/>
                  </a:cubicBezTo>
                  <a:cubicBezTo>
                    <a:pt x="17" y="15"/>
                    <a:pt x="17" y="12"/>
                    <a:pt x="16" y="10"/>
                  </a:cubicBezTo>
                  <a:cubicBezTo>
                    <a:pt x="16" y="9"/>
                    <a:pt x="16" y="11"/>
                    <a:pt x="16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8" name="Freeform 633">
              <a:extLst>
                <a:ext uri="{FF2B5EF4-FFF2-40B4-BE49-F238E27FC236}">
                  <a16:creationId xmlns:a16="http://schemas.microsoft.com/office/drawing/2014/main" id="{79B78176-58E2-8541-B03A-EEAC80E5C9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5408" y="3909068"/>
              <a:ext cx="38814" cy="30589"/>
            </a:xfrm>
            <a:custGeom>
              <a:avLst/>
              <a:gdLst>
                <a:gd name="T0" fmla="*/ 4 w 11"/>
                <a:gd name="T1" fmla="*/ 1 h 9"/>
                <a:gd name="T2" fmla="*/ 4 w 11"/>
                <a:gd name="T3" fmla="*/ 0 h 9"/>
                <a:gd name="T4" fmla="*/ 0 w 11"/>
                <a:gd name="T5" fmla="*/ 4 h 9"/>
                <a:gd name="T6" fmla="*/ 11 w 11"/>
                <a:gd name="T7" fmla="*/ 5 h 9"/>
                <a:gd name="T8" fmla="*/ 4 w 11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4" y="1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3"/>
                    <a:pt x="0" y="4"/>
                  </a:cubicBezTo>
                  <a:cubicBezTo>
                    <a:pt x="2" y="5"/>
                    <a:pt x="11" y="9"/>
                    <a:pt x="11" y="5"/>
                  </a:cubicBezTo>
                  <a:cubicBezTo>
                    <a:pt x="11" y="2"/>
                    <a:pt x="6" y="3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39" name="Freeform 634">
              <a:extLst>
                <a:ext uri="{FF2B5EF4-FFF2-40B4-BE49-F238E27FC236}">
                  <a16:creationId xmlns:a16="http://schemas.microsoft.com/office/drawing/2014/main" id="{1536A2A2-76EB-1947-9C36-9DADBF31D7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4242" y="3846716"/>
              <a:ext cx="69395" cy="79999"/>
            </a:xfrm>
            <a:custGeom>
              <a:avLst/>
              <a:gdLst>
                <a:gd name="T0" fmla="*/ 16 w 20"/>
                <a:gd name="T1" fmla="*/ 16 h 23"/>
                <a:gd name="T2" fmla="*/ 20 w 20"/>
                <a:gd name="T3" fmla="*/ 12 h 23"/>
                <a:gd name="T4" fmla="*/ 16 w 20"/>
                <a:gd name="T5" fmla="*/ 8 h 23"/>
                <a:gd name="T6" fmla="*/ 16 w 20"/>
                <a:gd name="T7" fmla="*/ 1 h 23"/>
                <a:gd name="T8" fmla="*/ 8 w 20"/>
                <a:gd name="T9" fmla="*/ 1 h 23"/>
                <a:gd name="T10" fmla="*/ 7 w 20"/>
                <a:gd name="T11" fmla="*/ 6 h 23"/>
                <a:gd name="T12" fmla="*/ 8 w 20"/>
                <a:gd name="T13" fmla="*/ 10 h 23"/>
                <a:gd name="T14" fmla="*/ 4 w 20"/>
                <a:gd name="T15" fmla="*/ 10 h 23"/>
                <a:gd name="T16" fmla="*/ 2 w 20"/>
                <a:gd name="T17" fmla="*/ 15 h 23"/>
                <a:gd name="T18" fmla="*/ 12 w 20"/>
                <a:gd name="T19" fmla="*/ 21 h 23"/>
                <a:gd name="T20" fmla="*/ 16 w 20"/>
                <a:gd name="T21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23">
                  <a:moveTo>
                    <a:pt x="16" y="16"/>
                  </a:moveTo>
                  <a:cubicBezTo>
                    <a:pt x="16" y="14"/>
                    <a:pt x="19" y="13"/>
                    <a:pt x="20" y="12"/>
                  </a:cubicBezTo>
                  <a:cubicBezTo>
                    <a:pt x="17" y="11"/>
                    <a:pt x="16" y="11"/>
                    <a:pt x="16" y="8"/>
                  </a:cubicBezTo>
                  <a:cubicBezTo>
                    <a:pt x="16" y="7"/>
                    <a:pt x="17" y="2"/>
                    <a:pt x="16" y="1"/>
                  </a:cubicBezTo>
                  <a:cubicBezTo>
                    <a:pt x="15" y="0"/>
                    <a:pt x="10" y="1"/>
                    <a:pt x="8" y="1"/>
                  </a:cubicBezTo>
                  <a:cubicBezTo>
                    <a:pt x="6" y="1"/>
                    <a:pt x="6" y="4"/>
                    <a:pt x="7" y="6"/>
                  </a:cubicBezTo>
                  <a:cubicBezTo>
                    <a:pt x="8" y="7"/>
                    <a:pt x="12" y="10"/>
                    <a:pt x="8" y="10"/>
                  </a:cubicBezTo>
                  <a:cubicBezTo>
                    <a:pt x="7" y="10"/>
                    <a:pt x="5" y="10"/>
                    <a:pt x="4" y="10"/>
                  </a:cubicBezTo>
                  <a:cubicBezTo>
                    <a:pt x="2" y="10"/>
                    <a:pt x="2" y="14"/>
                    <a:pt x="2" y="15"/>
                  </a:cubicBezTo>
                  <a:cubicBezTo>
                    <a:pt x="0" y="21"/>
                    <a:pt x="8" y="20"/>
                    <a:pt x="12" y="21"/>
                  </a:cubicBezTo>
                  <a:cubicBezTo>
                    <a:pt x="13" y="23"/>
                    <a:pt x="16" y="17"/>
                    <a:pt x="16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0" name="Freeform 635">
              <a:extLst>
                <a:ext uri="{FF2B5EF4-FFF2-40B4-BE49-F238E27FC236}">
                  <a16:creationId xmlns:a16="http://schemas.microsoft.com/office/drawing/2014/main" id="{6E4BE7AE-2E92-CA40-93B6-D8CCA0270E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4352" y="3573775"/>
              <a:ext cx="516338" cy="331765"/>
            </a:xfrm>
            <a:custGeom>
              <a:avLst/>
              <a:gdLst>
                <a:gd name="T0" fmla="*/ 132 w 150"/>
                <a:gd name="T1" fmla="*/ 88 h 96"/>
                <a:gd name="T2" fmla="*/ 130 w 150"/>
                <a:gd name="T3" fmla="*/ 80 h 96"/>
                <a:gd name="T4" fmla="*/ 144 w 150"/>
                <a:gd name="T5" fmla="*/ 78 h 96"/>
                <a:gd name="T6" fmla="*/ 146 w 150"/>
                <a:gd name="T7" fmla="*/ 68 h 96"/>
                <a:gd name="T8" fmla="*/ 146 w 150"/>
                <a:gd name="T9" fmla="*/ 61 h 96"/>
                <a:gd name="T10" fmla="*/ 132 w 150"/>
                <a:gd name="T11" fmla="*/ 64 h 96"/>
                <a:gd name="T12" fmla="*/ 126 w 150"/>
                <a:gd name="T13" fmla="*/ 76 h 96"/>
                <a:gd name="T14" fmla="*/ 110 w 150"/>
                <a:gd name="T15" fmla="*/ 76 h 96"/>
                <a:gd name="T16" fmla="*/ 102 w 150"/>
                <a:gd name="T17" fmla="*/ 69 h 96"/>
                <a:gd name="T18" fmla="*/ 96 w 150"/>
                <a:gd name="T19" fmla="*/ 51 h 96"/>
                <a:gd name="T20" fmla="*/ 98 w 150"/>
                <a:gd name="T21" fmla="*/ 38 h 96"/>
                <a:gd name="T22" fmla="*/ 90 w 150"/>
                <a:gd name="T23" fmla="*/ 35 h 96"/>
                <a:gd name="T24" fmla="*/ 82 w 150"/>
                <a:gd name="T25" fmla="*/ 24 h 96"/>
                <a:gd name="T26" fmla="*/ 75 w 150"/>
                <a:gd name="T27" fmla="*/ 17 h 96"/>
                <a:gd name="T28" fmla="*/ 68 w 150"/>
                <a:gd name="T29" fmla="*/ 20 h 96"/>
                <a:gd name="T30" fmla="*/ 59 w 150"/>
                <a:gd name="T31" fmla="*/ 10 h 96"/>
                <a:gd name="T32" fmla="*/ 45 w 150"/>
                <a:gd name="T33" fmla="*/ 6 h 96"/>
                <a:gd name="T34" fmla="*/ 29 w 150"/>
                <a:gd name="T35" fmla="*/ 8 h 96"/>
                <a:gd name="T36" fmla="*/ 13 w 150"/>
                <a:gd name="T37" fmla="*/ 1 h 96"/>
                <a:gd name="T38" fmla="*/ 7 w 150"/>
                <a:gd name="T39" fmla="*/ 16 h 96"/>
                <a:gd name="T40" fmla="*/ 15 w 150"/>
                <a:gd name="T41" fmla="*/ 28 h 96"/>
                <a:gd name="T42" fmla="*/ 15 w 150"/>
                <a:gd name="T43" fmla="*/ 32 h 96"/>
                <a:gd name="T44" fmla="*/ 25 w 150"/>
                <a:gd name="T45" fmla="*/ 38 h 96"/>
                <a:gd name="T46" fmla="*/ 26 w 150"/>
                <a:gd name="T47" fmla="*/ 44 h 96"/>
                <a:gd name="T48" fmla="*/ 36 w 150"/>
                <a:gd name="T49" fmla="*/ 53 h 96"/>
                <a:gd name="T50" fmla="*/ 36 w 150"/>
                <a:gd name="T51" fmla="*/ 47 h 96"/>
                <a:gd name="T52" fmla="*/ 32 w 150"/>
                <a:gd name="T53" fmla="*/ 42 h 96"/>
                <a:gd name="T54" fmla="*/ 26 w 150"/>
                <a:gd name="T55" fmla="*/ 32 h 96"/>
                <a:gd name="T56" fmla="*/ 20 w 150"/>
                <a:gd name="T57" fmla="*/ 23 h 96"/>
                <a:gd name="T58" fmla="*/ 13 w 150"/>
                <a:gd name="T59" fmla="*/ 16 h 96"/>
                <a:gd name="T60" fmla="*/ 11 w 150"/>
                <a:gd name="T61" fmla="*/ 5 h 96"/>
                <a:gd name="T62" fmla="*/ 15 w 150"/>
                <a:gd name="T63" fmla="*/ 7 h 96"/>
                <a:gd name="T64" fmla="*/ 20 w 150"/>
                <a:gd name="T65" fmla="*/ 9 h 96"/>
                <a:gd name="T66" fmla="*/ 23 w 150"/>
                <a:gd name="T67" fmla="*/ 19 h 96"/>
                <a:gd name="T68" fmla="*/ 23 w 150"/>
                <a:gd name="T69" fmla="*/ 20 h 96"/>
                <a:gd name="T70" fmla="*/ 32 w 150"/>
                <a:gd name="T71" fmla="*/ 27 h 96"/>
                <a:gd name="T72" fmla="*/ 36 w 150"/>
                <a:gd name="T73" fmla="*/ 33 h 96"/>
                <a:gd name="T74" fmla="*/ 38 w 150"/>
                <a:gd name="T75" fmla="*/ 38 h 96"/>
                <a:gd name="T76" fmla="*/ 46 w 150"/>
                <a:gd name="T77" fmla="*/ 45 h 96"/>
                <a:gd name="T78" fmla="*/ 54 w 150"/>
                <a:gd name="T79" fmla="*/ 53 h 96"/>
                <a:gd name="T80" fmla="*/ 56 w 150"/>
                <a:gd name="T81" fmla="*/ 59 h 96"/>
                <a:gd name="T82" fmla="*/ 58 w 150"/>
                <a:gd name="T83" fmla="*/ 65 h 96"/>
                <a:gd name="T84" fmla="*/ 60 w 150"/>
                <a:gd name="T85" fmla="*/ 72 h 96"/>
                <a:gd name="T86" fmla="*/ 68 w 150"/>
                <a:gd name="T87" fmla="*/ 77 h 96"/>
                <a:gd name="T88" fmla="*/ 89 w 150"/>
                <a:gd name="T89" fmla="*/ 86 h 96"/>
                <a:gd name="T90" fmla="*/ 113 w 150"/>
                <a:gd name="T91" fmla="*/ 88 h 96"/>
                <a:gd name="T92" fmla="*/ 126 w 150"/>
                <a:gd name="T93" fmla="*/ 8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0" h="96">
                  <a:moveTo>
                    <a:pt x="126" y="89"/>
                  </a:moveTo>
                  <a:cubicBezTo>
                    <a:pt x="127" y="89"/>
                    <a:pt x="134" y="90"/>
                    <a:pt x="132" y="88"/>
                  </a:cubicBezTo>
                  <a:cubicBezTo>
                    <a:pt x="131" y="86"/>
                    <a:pt x="129" y="85"/>
                    <a:pt x="128" y="83"/>
                  </a:cubicBezTo>
                  <a:cubicBezTo>
                    <a:pt x="128" y="83"/>
                    <a:pt x="129" y="80"/>
                    <a:pt x="130" y="80"/>
                  </a:cubicBezTo>
                  <a:cubicBezTo>
                    <a:pt x="131" y="79"/>
                    <a:pt x="136" y="80"/>
                    <a:pt x="138" y="80"/>
                  </a:cubicBezTo>
                  <a:cubicBezTo>
                    <a:pt x="141" y="80"/>
                    <a:pt x="140" y="75"/>
                    <a:pt x="144" y="78"/>
                  </a:cubicBezTo>
                  <a:cubicBezTo>
                    <a:pt x="145" y="76"/>
                    <a:pt x="146" y="75"/>
                    <a:pt x="146" y="73"/>
                  </a:cubicBezTo>
                  <a:cubicBezTo>
                    <a:pt x="146" y="71"/>
                    <a:pt x="145" y="69"/>
                    <a:pt x="146" y="68"/>
                  </a:cubicBezTo>
                  <a:cubicBezTo>
                    <a:pt x="147" y="66"/>
                    <a:pt x="150" y="64"/>
                    <a:pt x="150" y="63"/>
                  </a:cubicBezTo>
                  <a:cubicBezTo>
                    <a:pt x="149" y="61"/>
                    <a:pt x="148" y="61"/>
                    <a:pt x="146" y="61"/>
                  </a:cubicBezTo>
                  <a:cubicBezTo>
                    <a:pt x="143" y="61"/>
                    <a:pt x="139" y="61"/>
                    <a:pt x="136" y="62"/>
                  </a:cubicBezTo>
                  <a:cubicBezTo>
                    <a:pt x="134" y="62"/>
                    <a:pt x="133" y="63"/>
                    <a:pt x="132" y="64"/>
                  </a:cubicBezTo>
                  <a:cubicBezTo>
                    <a:pt x="131" y="66"/>
                    <a:pt x="132" y="68"/>
                    <a:pt x="131" y="70"/>
                  </a:cubicBezTo>
                  <a:cubicBezTo>
                    <a:pt x="131" y="71"/>
                    <a:pt x="126" y="76"/>
                    <a:pt x="126" y="76"/>
                  </a:cubicBezTo>
                  <a:cubicBezTo>
                    <a:pt x="122" y="75"/>
                    <a:pt x="118" y="76"/>
                    <a:pt x="114" y="78"/>
                  </a:cubicBezTo>
                  <a:cubicBezTo>
                    <a:pt x="112" y="78"/>
                    <a:pt x="111" y="77"/>
                    <a:pt x="110" y="76"/>
                  </a:cubicBezTo>
                  <a:cubicBezTo>
                    <a:pt x="109" y="75"/>
                    <a:pt x="107" y="75"/>
                    <a:pt x="105" y="74"/>
                  </a:cubicBezTo>
                  <a:cubicBezTo>
                    <a:pt x="103" y="74"/>
                    <a:pt x="103" y="71"/>
                    <a:pt x="102" y="69"/>
                  </a:cubicBezTo>
                  <a:cubicBezTo>
                    <a:pt x="101" y="67"/>
                    <a:pt x="99" y="66"/>
                    <a:pt x="98" y="64"/>
                  </a:cubicBezTo>
                  <a:cubicBezTo>
                    <a:pt x="97" y="60"/>
                    <a:pt x="95" y="55"/>
                    <a:pt x="96" y="51"/>
                  </a:cubicBezTo>
                  <a:cubicBezTo>
                    <a:pt x="96" y="48"/>
                    <a:pt x="95" y="44"/>
                    <a:pt x="97" y="41"/>
                  </a:cubicBezTo>
                  <a:cubicBezTo>
                    <a:pt x="98" y="40"/>
                    <a:pt x="98" y="39"/>
                    <a:pt x="98" y="38"/>
                  </a:cubicBezTo>
                  <a:cubicBezTo>
                    <a:pt x="99" y="36"/>
                    <a:pt x="97" y="37"/>
                    <a:pt x="96" y="36"/>
                  </a:cubicBezTo>
                  <a:cubicBezTo>
                    <a:pt x="94" y="36"/>
                    <a:pt x="92" y="35"/>
                    <a:pt x="90" y="35"/>
                  </a:cubicBezTo>
                  <a:cubicBezTo>
                    <a:pt x="89" y="34"/>
                    <a:pt x="87" y="32"/>
                    <a:pt x="87" y="30"/>
                  </a:cubicBezTo>
                  <a:cubicBezTo>
                    <a:pt x="87" y="27"/>
                    <a:pt x="84" y="26"/>
                    <a:pt x="82" y="24"/>
                  </a:cubicBezTo>
                  <a:cubicBezTo>
                    <a:pt x="81" y="22"/>
                    <a:pt x="81" y="20"/>
                    <a:pt x="80" y="18"/>
                  </a:cubicBezTo>
                  <a:cubicBezTo>
                    <a:pt x="79" y="17"/>
                    <a:pt x="77" y="17"/>
                    <a:pt x="75" y="17"/>
                  </a:cubicBezTo>
                  <a:cubicBezTo>
                    <a:pt x="74" y="16"/>
                    <a:pt x="72" y="16"/>
                    <a:pt x="71" y="17"/>
                  </a:cubicBezTo>
                  <a:cubicBezTo>
                    <a:pt x="71" y="18"/>
                    <a:pt x="70" y="20"/>
                    <a:pt x="68" y="20"/>
                  </a:cubicBezTo>
                  <a:cubicBezTo>
                    <a:pt x="66" y="20"/>
                    <a:pt x="63" y="18"/>
                    <a:pt x="62" y="16"/>
                  </a:cubicBezTo>
                  <a:cubicBezTo>
                    <a:pt x="61" y="13"/>
                    <a:pt x="61" y="12"/>
                    <a:pt x="59" y="10"/>
                  </a:cubicBezTo>
                  <a:cubicBezTo>
                    <a:pt x="57" y="9"/>
                    <a:pt x="54" y="6"/>
                    <a:pt x="52" y="6"/>
                  </a:cubicBezTo>
                  <a:cubicBezTo>
                    <a:pt x="51" y="5"/>
                    <a:pt x="45" y="5"/>
                    <a:pt x="45" y="6"/>
                  </a:cubicBezTo>
                  <a:cubicBezTo>
                    <a:pt x="43" y="9"/>
                    <a:pt x="42" y="8"/>
                    <a:pt x="39" y="8"/>
                  </a:cubicBezTo>
                  <a:cubicBezTo>
                    <a:pt x="35" y="8"/>
                    <a:pt x="32" y="8"/>
                    <a:pt x="29" y="8"/>
                  </a:cubicBezTo>
                  <a:cubicBezTo>
                    <a:pt x="28" y="8"/>
                    <a:pt x="25" y="6"/>
                    <a:pt x="23" y="5"/>
                  </a:cubicBezTo>
                  <a:cubicBezTo>
                    <a:pt x="20" y="4"/>
                    <a:pt x="17" y="3"/>
                    <a:pt x="13" y="1"/>
                  </a:cubicBezTo>
                  <a:cubicBezTo>
                    <a:pt x="9" y="0"/>
                    <a:pt x="4" y="1"/>
                    <a:pt x="0" y="2"/>
                  </a:cubicBezTo>
                  <a:cubicBezTo>
                    <a:pt x="1" y="7"/>
                    <a:pt x="5" y="11"/>
                    <a:pt x="7" y="16"/>
                  </a:cubicBezTo>
                  <a:cubicBezTo>
                    <a:pt x="8" y="18"/>
                    <a:pt x="11" y="20"/>
                    <a:pt x="13" y="21"/>
                  </a:cubicBezTo>
                  <a:cubicBezTo>
                    <a:pt x="14" y="23"/>
                    <a:pt x="16" y="26"/>
                    <a:pt x="15" y="28"/>
                  </a:cubicBezTo>
                  <a:cubicBezTo>
                    <a:pt x="15" y="28"/>
                    <a:pt x="8" y="26"/>
                    <a:pt x="12" y="29"/>
                  </a:cubicBezTo>
                  <a:cubicBezTo>
                    <a:pt x="13" y="30"/>
                    <a:pt x="14" y="31"/>
                    <a:pt x="15" y="32"/>
                  </a:cubicBezTo>
                  <a:cubicBezTo>
                    <a:pt x="17" y="32"/>
                    <a:pt x="18" y="32"/>
                    <a:pt x="19" y="33"/>
                  </a:cubicBezTo>
                  <a:cubicBezTo>
                    <a:pt x="21" y="34"/>
                    <a:pt x="23" y="36"/>
                    <a:pt x="25" y="38"/>
                  </a:cubicBezTo>
                  <a:cubicBezTo>
                    <a:pt x="26" y="39"/>
                    <a:pt x="25" y="41"/>
                    <a:pt x="24" y="42"/>
                  </a:cubicBezTo>
                  <a:cubicBezTo>
                    <a:pt x="23" y="43"/>
                    <a:pt x="25" y="44"/>
                    <a:pt x="26" y="44"/>
                  </a:cubicBezTo>
                  <a:cubicBezTo>
                    <a:pt x="29" y="46"/>
                    <a:pt x="31" y="48"/>
                    <a:pt x="33" y="50"/>
                  </a:cubicBezTo>
                  <a:cubicBezTo>
                    <a:pt x="34" y="51"/>
                    <a:pt x="35" y="53"/>
                    <a:pt x="36" y="53"/>
                  </a:cubicBezTo>
                  <a:cubicBezTo>
                    <a:pt x="37" y="53"/>
                    <a:pt x="38" y="51"/>
                    <a:pt x="37" y="50"/>
                  </a:cubicBezTo>
                  <a:cubicBezTo>
                    <a:pt x="37" y="49"/>
                    <a:pt x="36" y="48"/>
                    <a:pt x="36" y="47"/>
                  </a:cubicBezTo>
                  <a:cubicBezTo>
                    <a:pt x="35" y="46"/>
                    <a:pt x="33" y="47"/>
                    <a:pt x="32" y="46"/>
                  </a:cubicBezTo>
                  <a:cubicBezTo>
                    <a:pt x="30" y="44"/>
                    <a:pt x="32" y="44"/>
                    <a:pt x="32" y="42"/>
                  </a:cubicBezTo>
                  <a:cubicBezTo>
                    <a:pt x="32" y="42"/>
                    <a:pt x="30" y="40"/>
                    <a:pt x="30" y="39"/>
                  </a:cubicBezTo>
                  <a:cubicBezTo>
                    <a:pt x="28" y="37"/>
                    <a:pt x="28" y="34"/>
                    <a:pt x="26" y="32"/>
                  </a:cubicBezTo>
                  <a:cubicBezTo>
                    <a:pt x="24" y="31"/>
                    <a:pt x="22" y="29"/>
                    <a:pt x="21" y="27"/>
                  </a:cubicBezTo>
                  <a:cubicBezTo>
                    <a:pt x="21" y="26"/>
                    <a:pt x="21" y="24"/>
                    <a:pt x="20" y="23"/>
                  </a:cubicBezTo>
                  <a:cubicBezTo>
                    <a:pt x="19" y="22"/>
                    <a:pt x="18" y="21"/>
                    <a:pt x="17" y="20"/>
                  </a:cubicBezTo>
                  <a:cubicBezTo>
                    <a:pt x="16" y="18"/>
                    <a:pt x="15" y="17"/>
                    <a:pt x="13" y="16"/>
                  </a:cubicBezTo>
                  <a:cubicBezTo>
                    <a:pt x="12" y="15"/>
                    <a:pt x="12" y="13"/>
                    <a:pt x="12" y="12"/>
                  </a:cubicBezTo>
                  <a:cubicBezTo>
                    <a:pt x="12" y="11"/>
                    <a:pt x="10" y="6"/>
                    <a:pt x="11" y="5"/>
                  </a:cubicBezTo>
                  <a:cubicBezTo>
                    <a:pt x="12" y="4"/>
                    <a:pt x="13" y="7"/>
                    <a:pt x="14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6"/>
                    <a:pt x="17" y="7"/>
                    <a:pt x="18" y="8"/>
                  </a:cubicBezTo>
                  <a:cubicBezTo>
                    <a:pt x="19" y="8"/>
                    <a:pt x="20" y="8"/>
                    <a:pt x="20" y="9"/>
                  </a:cubicBezTo>
                  <a:cubicBezTo>
                    <a:pt x="20" y="11"/>
                    <a:pt x="21" y="13"/>
                    <a:pt x="22" y="15"/>
                  </a:cubicBezTo>
                  <a:cubicBezTo>
                    <a:pt x="22" y="16"/>
                    <a:pt x="23" y="18"/>
                    <a:pt x="23" y="19"/>
                  </a:cubicBezTo>
                  <a:cubicBezTo>
                    <a:pt x="23" y="20"/>
                    <a:pt x="22" y="21"/>
                    <a:pt x="22" y="22"/>
                  </a:cubicBezTo>
                  <a:cubicBezTo>
                    <a:pt x="23" y="22"/>
                    <a:pt x="23" y="20"/>
                    <a:pt x="23" y="20"/>
                  </a:cubicBezTo>
                  <a:cubicBezTo>
                    <a:pt x="24" y="19"/>
                    <a:pt x="25" y="22"/>
                    <a:pt x="26" y="22"/>
                  </a:cubicBezTo>
                  <a:cubicBezTo>
                    <a:pt x="27" y="23"/>
                    <a:pt x="32" y="26"/>
                    <a:pt x="32" y="27"/>
                  </a:cubicBezTo>
                  <a:cubicBezTo>
                    <a:pt x="32" y="29"/>
                    <a:pt x="33" y="30"/>
                    <a:pt x="34" y="30"/>
                  </a:cubicBezTo>
                  <a:cubicBezTo>
                    <a:pt x="35" y="31"/>
                    <a:pt x="35" y="32"/>
                    <a:pt x="36" y="33"/>
                  </a:cubicBezTo>
                  <a:cubicBezTo>
                    <a:pt x="37" y="34"/>
                    <a:pt x="38" y="33"/>
                    <a:pt x="38" y="34"/>
                  </a:cubicBezTo>
                  <a:cubicBezTo>
                    <a:pt x="39" y="35"/>
                    <a:pt x="37" y="36"/>
                    <a:pt x="38" y="38"/>
                  </a:cubicBezTo>
                  <a:cubicBezTo>
                    <a:pt x="40" y="39"/>
                    <a:pt x="42" y="40"/>
                    <a:pt x="44" y="42"/>
                  </a:cubicBezTo>
                  <a:cubicBezTo>
                    <a:pt x="45" y="43"/>
                    <a:pt x="45" y="44"/>
                    <a:pt x="46" y="45"/>
                  </a:cubicBezTo>
                  <a:cubicBezTo>
                    <a:pt x="47" y="46"/>
                    <a:pt x="48" y="46"/>
                    <a:pt x="49" y="48"/>
                  </a:cubicBezTo>
                  <a:cubicBezTo>
                    <a:pt x="51" y="49"/>
                    <a:pt x="52" y="51"/>
                    <a:pt x="54" y="53"/>
                  </a:cubicBezTo>
                  <a:cubicBezTo>
                    <a:pt x="55" y="54"/>
                    <a:pt x="56" y="55"/>
                    <a:pt x="57" y="56"/>
                  </a:cubicBezTo>
                  <a:cubicBezTo>
                    <a:pt x="58" y="58"/>
                    <a:pt x="56" y="58"/>
                    <a:pt x="56" y="59"/>
                  </a:cubicBezTo>
                  <a:cubicBezTo>
                    <a:pt x="56" y="60"/>
                    <a:pt x="59" y="59"/>
                    <a:pt x="59" y="61"/>
                  </a:cubicBezTo>
                  <a:cubicBezTo>
                    <a:pt x="58" y="63"/>
                    <a:pt x="57" y="63"/>
                    <a:pt x="58" y="65"/>
                  </a:cubicBezTo>
                  <a:cubicBezTo>
                    <a:pt x="58" y="65"/>
                    <a:pt x="56" y="67"/>
                    <a:pt x="57" y="68"/>
                  </a:cubicBezTo>
                  <a:cubicBezTo>
                    <a:pt x="58" y="69"/>
                    <a:pt x="59" y="71"/>
                    <a:pt x="60" y="72"/>
                  </a:cubicBezTo>
                  <a:cubicBezTo>
                    <a:pt x="61" y="73"/>
                    <a:pt x="62" y="73"/>
                    <a:pt x="63" y="73"/>
                  </a:cubicBezTo>
                  <a:cubicBezTo>
                    <a:pt x="66" y="74"/>
                    <a:pt x="66" y="76"/>
                    <a:pt x="68" y="77"/>
                  </a:cubicBezTo>
                  <a:cubicBezTo>
                    <a:pt x="71" y="79"/>
                    <a:pt x="75" y="79"/>
                    <a:pt x="77" y="81"/>
                  </a:cubicBezTo>
                  <a:cubicBezTo>
                    <a:pt x="81" y="83"/>
                    <a:pt x="85" y="85"/>
                    <a:pt x="89" y="86"/>
                  </a:cubicBezTo>
                  <a:cubicBezTo>
                    <a:pt x="92" y="88"/>
                    <a:pt x="97" y="90"/>
                    <a:pt x="101" y="91"/>
                  </a:cubicBezTo>
                  <a:cubicBezTo>
                    <a:pt x="105" y="91"/>
                    <a:pt x="108" y="87"/>
                    <a:pt x="113" y="88"/>
                  </a:cubicBezTo>
                  <a:cubicBezTo>
                    <a:pt x="117" y="89"/>
                    <a:pt x="120" y="93"/>
                    <a:pt x="123" y="96"/>
                  </a:cubicBezTo>
                  <a:cubicBezTo>
                    <a:pt x="123" y="95"/>
                    <a:pt x="124" y="90"/>
                    <a:pt x="126" y="89"/>
                  </a:cubicBezTo>
                  <a:cubicBezTo>
                    <a:pt x="127" y="89"/>
                    <a:pt x="125" y="89"/>
                    <a:pt x="126" y="8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1" name="Freeform 636">
              <a:extLst>
                <a:ext uri="{FF2B5EF4-FFF2-40B4-BE49-F238E27FC236}">
                  <a16:creationId xmlns:a16="http://schemas.microsoft.com/office/drawing/2014/main" id="{04BE1685-FFC9-904D-8998-A042744D1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5994" y="3882010"/>
              <a:ext cx="103503" cy="55294"/>
            </a:xfrm>
            <a:custGeom>
              <a:avLst/>
              <a:gdLst>
                <a:gd name="T0" fmla="*/ 12 w 30"/>
                <a:gd name="T1" fmla="*/ 15 h 16"/>
                <a:gd name="T2" fmla="*/ 13 w 30"/>
                <a:gd name="T3" fmla="*/ 13 h 16"/>
                <a:gd name="T4" fmla="*/ 16 w 30"/>
                <a:gd name="T5" fmla="*/ 11 h 16"/>
                <a:gd name="T6" fmla="*/ 20 w 30"/>
                <a:gd name="T7" fmla="*/ 10 h 16"/>
                <a:gd name="T8" fmla="*/ 24 w 30"/>
                <a:gd name="T9" fmla="*/ 7 h 16"/>
                <a:gd name="T10" fmla="*/ 30 w 30"/>
                <a:gd name="T11" fmla="*/ 5 h 16"/>
                <a:gd name="T12" fmla="*/ 20 w 30"/>
                <a:gd name="T13" fmla="*/ 1 h 16"/>
                <a:gd name="T14" fmla="*/ 14 w 30"/>
                <a:gd name="T15" fmla="*/ 2 h 16"/>
                <a:gd name="T16" fmla="*/ 8 w 30"/>
                <a:gd name="T17" fmla="*/ 1 h 16"/>
                <a:gd name="T18" fmla="*/ 2 w 30"/>
                <a:gd name="T19" fmla="*/ 4 h 16"/>
                <a:gd name="T20" fmla="*/ 1 w 30"/>
                <a:gd name="T21" fmla="*/ 9 h 16"/>
                <a:gd name="T22" fmla="*/ 8 w 30"/>
                <a:gd name="T23" fmla="*/ 14 h 16"/>
                <a:gd name="T24" fmla="*/ 10 w 30"/>
                <a:gd name="T25" fmla="*/ 14 h 16"/>
                <a:gd name="T26" fmla="*/ 9 w 30"/>
                <a:gd name="T27" fmla="*/ 16 h 16"/>
                <a:gd name="T28" fmla="*/ 12 w 30"/>
                <a:gd name="T29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16">
                  <a:moveTo>
                    <a:pt x="12" y="15"/>
                  </a:moveTo>
                  <a:cubicBezTo>
                    <a:pt x="13" y="15"/>
                    <a:pt x="13" y="14"/>
                    <a:pt x="13" y="13"/>
                  </a:cubicBezTo>
                  <a:cubicBezTo>
                    <a:pt x="13" y="12"/>
                    <a:pt x="15" y="11"/>
                    <a:pt x="16" y="11"/>
                  </a:cubicBezTo>
                  <a:cubicBezTo>
                    <a:pt x="18" y="10"/>
                    <a:pt x="18" y="12"/>
                    <a:pt x="20" y="10"/>
                  </a:cubicBezTo>
                  <a:cubicBezTo>
                    <a:pt x="21" y="9"/>
                    <a:pt x="22" y="6"/>
                    <a:pt x="24" y="7"/>
                  </a:cubicBezTo>
                  <a:cubicBezTo>
                    <a:pt x="27" y="7"/>
                    <a:pt x="27" y="6"/>
                    <a:pt x="30" y="5"/>
                  </a:cubicBezTo>
                  <a:cubicBezTo>
                    <a:pt x="26" y="3"/>
                    <a:pt x="25" y="0"/>
                    <a:pt x="20" y="1"/>
                  </a:cubicBezTo>
                  <a:cubicBezTo>
                    <a:pt x="18" y="1"/>
                    <a:pt x="16" y="2"/>
                    <a:pt x="14" y="2"/>
                  </a:cubicBezTo>
                  <a:cubicBezTo>
                    <a:pt x="12" y="2"/>
                    <a:pt x="10" y="1"/>
                    <a:pt x="8" y="1"/>
                  </a:cubicBezTo>
                  <a:cubicBezTo>
                    <a:pt x="5" y="2"/>
                    <a:pt x="4" y="2"/>
                    <a:pt x="2" y="4"/>
                  </a:cubicBezTo>
                  <a:cubicBezTo>
                    <a:pt x="2" y="5"/>
                    <a:pt x="0" y="7"/>
                    <a:pt x="1" y="9"/>
                  </a:cubicBezTo>
                  <a:cubicBezTo>
                    <a:pt x="4" y="11"/>
                    <a:pt x="8" y="9"/>
                    <a:pt x="8" y="14"/>
                  </a:cubicBezTo>
                  <a:cubicBezTo>
                    <a:pt x="8" y="14"/>
                    <a:pt x="10" y="14"/>
                    <a:pt x="10" y="14"/>
                  </a:cubicBezTo>
                  <a:cubicBezTo>
                    <a:pt x="10" y="14"/>
                    <a:pt x="9" y="16"/>
                    <a:pt x="9" y="16"/>
                  </a:cubicBezTo>
                  <a:cubicBezTo>
                    <a:pt x="10" y="16"/>
                    <a:pt x="12" y="16"/>
                    <a:pt x="12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2" name="Freeform 637">
              <a:extLst>
                <a:ext uri="{FF2B5EF4-FFF2-40B4-BE49-F238E27FC236}">
                  <a16:creationId xmlns:a16="http://schemas.microsoft.com/office/drawing/2014/main" id="{A3A879E0-C90E-414F-900F-7CD7C7C63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5994" y="3836127"/>
              <a:ext cx="24699" cy="51764"/>
            </a:xfrm>
            <a:custGeom>
              <a:avLst/>
              <a:gdLst>
                <a:gd name="T0" fmla="*/ 5 w 7"/>
                <a:gd name="T1" fmla="*/ 1 h 15"/>
                <a:gd name="T2" fmla="*/ 2 w 7"/>
                <a:gd name="T3" fmla="*/ 4 h 15"/>
                <a:gd name="T4" fmla="*/ 1 w 7"/>
                <a:gd name="T5" fmla="*/ 6 h 15"/>
                <a:gd name="T6" fmla="*/ 2 w 7"/>
                <a:gd name="T7" fmla="*/ 14 h 15"/>
                <a:gd name="T8" fmla="*/ 6 w 7"/>
                <a:gd name="T9" fmla="*/ 8 h 15"/>
                <a:gd name="T10" fmla="*/ 7 w 7"/>
                <a:gd name="T11" fmla="*/ 2 h 15"/>
                <a:gd name="T12" fmla="*/ 5 w 7"/>
                <a:gd name="T13" fmla="*/ 1 h 15"/>
                <a:gd name="T14" fmla="*/ 5 w 7"/>
                <a:gd name="T1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5">
                  <a:moveTo>
                    <a:pt x="5" y="1"/>
                  </a:moveTo>
                  <a:cubicBezTo>
                    <a:pt x="4" y="0"/>
                    <a:pt x="2" y="3"/>
                    <a:pt x="2" y="4"/>
                  </a:cubicBezTo>
                  <a:cubicBezTo>
                    <a:pt x="1" y="5"/>
                    <a:pt x="1" y="4"/>
                    <a:pt x="1" y="6"/>
                  </a:cubicBezTo>
                  <a:cubicBezTo>
                    <a:pt x="1" y="7"/>
                    <a:pt x="0" y="15"/>
                    <a:pt x="2" y="14"/>
                  </a:cubicBezTo>
                  <a:cubicBezTo>
                    <a:pt x="2" y="13"/>
                    <a:pt x="5" y="10"/>
                    <a:pt x="6" y="8"/>
                  </a:cubicBezTo>
                  <a:cubicBezTo>
                    <a:pt x="6" y="5"/>
                    <a:pt x="6" y="4"/>
                    <a:pt x="7" y="2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4" y="0"/>
                    <a:pt x="6" y="1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3" name="Freeform 638">
              <a:extLst>
                <a:ext uri="{FF2B5EF4-FFF2-40B4-BE49-F238E27FC236}">
                  <a16:creationId xmlns:a16="http://schemas.microsoft.com/office/drawing/2014/main" id="{D9DD636E-D25B-B048-8D20-6B9FBC01C1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4749" y="3805538"/>
              <a:ext cx="44694" cy="37647"/>
            </a:xfrm>
            <a:custGeom>
              <a:avLst/>
              <a:gdLst>
                <a:gd name="T0" fmla="*/ 12 w 13"/>
                <a:gd name="T1" fmla="*/ 3 h 11"/>
                <a:gd name="T2" fmla="*/ 6 w 13"/>
                <a:gd name="T3" fmla="*/ 1 h 11"/>
                <a:gd name="T4" fmla="*/ 7 w 13"/>
                <a:gd name="T5" fmla="*/ 5 h 11"/>
                <a:gd name="T6" fmla="*/ 9 w 13"/>
                <a:gd name="T7" fmla="*/ 9 h 11"/>
                <a:gd name="T8" fmla="*/ 6 w 13"/>
                <a:gd name="T9" fmla="*/ 10 h 11"/>
                <a:gd name="T10" fmla="*/ 5 w 13"/>
                <a:gd name="T11" fmla="*/ 8 h 11"/>
                <a:gd name="T12" fmla="*/ 0 w 13"/>
                <a:gd name="T13" fmla="*/ 9 h 11"/>
                <a:gd name="T14" fmla="*/ 3 w 13"/>
                <a:gd name="T15" fmla="*/ 11 h 11"/>
                <a:gd name="T16" fmla="*/ 13 w 13"/>
                <a:gd name="T17" fmla="*/ 11 h 11"/>
                <a:gd name="T18" fmla="*/ 12 w 13"/>
                <a:gd name="T19" fmla="*/ 3 h 11"/>
                <a:gd name="T20" fmla="*/ 12 w 13"/>
                <a:gd name="T21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11">
                  <a:moveTo>
                    <a:pt x="12" y="3"/>
                  </a:moveTo>
                  <a:cubicBezTo>
                    <a:pt x="10" y="3"/>
                    <a:pt x="8" y="0"/>
                    <a:pt x="6" y="1"/>
                  </a:cubicBezTo>
                  <a:cubicBezTo>
                    <a:pt x="3" y="2"/>
                    <a:pt x="7" y="3"/>
                    <a:pt x="7" y="5"/>
                  </a:cubicBezTo>
                  <a:cubicBezTo>
                    <a:pt x="8" y="6"/>
                    <a:pt x="10" y="8"/>
                    <a:pt x="9" y="9"/>
                  </a:cubicBezTo>
                  <a:cubicBezTo>
                    <a:pt x="8" y="10"/>
                    <a:pt x="7" y="10"/>
                    <a:pt x="6" y="10"/>
                  </a:cubicBezTo>
                  <a:cubicBezTo>
                    <a:pt x="4" y="9"/>
                    <a:pt x="6" y="9"/>
                    <a:pt x="5" y="8"/>
                  </a:cubicBezTo>
                  <a:cubicBezTo>
                    <a:pt x="5" y="8"/>
                    <a:pt x="0" y="9"/>
                    <a:pt x="0" y="9"/>
                  </a:cubicBezTo>
                  <a:cubicBezTo>
                    <a:pt x="0" y="11"/>
                    <a:pt x="2" y="11"/>
                    <a:pt x="3" y="11"/>
                  </a:cubicBezTo>
                  <a:cubicBezTo>
                    <a:pt x="6" y="10"/>
                    <a:pt x="9" y="11"/>
                    <a:pt x="13" y="11"/>
                  </a:cubicBezTo>
                  <a:cubicBezTo>
                    <a:pt x="13" y="8"/>
                    <a:pt x="12" y="5"/>
                    <a:pt x="12" y="3"/>
                  </a:cubicBezTo>
                  <a:cubicBezTo>
                    <a:pt x="11" y="3"/>
                    <a:pt x="12" y="5"/>
                    <a:pt x="12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4" name="Freeform 639">
              <a:extLst>
                <a:ext uri="{FF2B5EF4-FFF2-40B4-BE49-F238E27FC236}">
                  <a16:creationId xmlns:a16="http://schemas.microsoft.com/office/drawing/2014/main" id="{A9DB86F0-C70B-EB46-85B3-556001661B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5916" y="3805538"/>
              <a:ext cx="62337" cy="51764"/>
            </a:xfrm>
            <a:custGeom>
              <a:avLst/>
              <a:gdLst>
                <a:gd name="T0" fmla="*/ 14 w 18"/>
                <a:gd name="T1" fmla="*/ 7 h 15"/>
                <a:gd name="T2" fmla="*/ 8 w 18"/>
                <a:gd name="T3" fmla="*/ 3 h 15"/>
                <a:gd name="T4" fmla="*/ 1 w 18"/>
                <a:gd name="T5" fmla="*/ 1 h 15"/>
                <a:gd name="T6" fmla="*/ 0 w 18"/>
                <a:gd name="T7" fmla="*/ 3 h 15"/>
                <a:gd name="T8" fmla="*/ 1 w 18"/>
                <a:gd name="T9" fmla="*/ 10 h 15"/>
                <a:gd name="T10" fmla="*/ 2 w 18"/>
                <a:gd name="T11" fmla="*/ 12 h 15"/>
                <a:gd name="T12" fmla="*/ 4 w 18"/>
                <a:gd name="T13" fmla="*/ 10 h 15"/>
                <a:gd name="T14" fmla="*/ 13 w 18"/>
                <a:gd name="T15" fmla="*/ 10 h 15"/>
                <a:gd name="T16" fmla="*/ 17 w 18"/>
                <a:gd name="T17" fmla="*/ 10 h 15"/>
                <a:gd name="T18" fmla="*/ 14 w 18"/>
                <a:gd name="T19" fmla="*/ 7 h 15"/>
                <a:gd name="T20" fmla="*/ 14 w 18"/>
                <a:gd name="T21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5">
                  <a:moveTo>
                    <a:pt x="14" y="7"/>
                  </a:moveTo>
                  <a:cubicBezTo>
                    <a:pt x="12" y="6"/>
                    <a:pt x="10" y="4"/>
                    <a:pt x="8" y="3"/>
                  </a:cubicBezTo>
                  <a:cubicBezTo>
                    <a:pt x="7" y="2"/>
                    <a:pt x="2" y="0"/>
                    <a:pt x="1" y="1"/>
                  </a:cubicBezTo>
                  <a:cubicBezTo>
                    <a:pt x="1" y="1"/>
                    <a:pt x="3" y="3"/>
                    <a:pt x="0" y="3"/>
                  </a:cubicBezTo>
                  <a:cubicBezTo>
                    <a:pt x="0" y="5"/>
                    <a:pt x="1" y="7"/>
                    <a:pt x="1" y="10"/>
                  </a:cubicBezTo>
                  <a:cubicBezTo>
                    <a:pt x="1" y="11"/>
                    <a:pt x="1" y="11"/>
                    <a:pt x="2" y="12"/>
                  </a:cubicBezTo>
                  <a:cubicBezTo>
                    <a:pt x="3" y="15"/>
                    <a:pt x="3" y="11"/>
                    <a:pt x="4" y="10"/>
                  </a:cubicBezTo>
                  <a:cubicBezTo>
                    <a:pt x="6" y="8"/>
                    <a:pt x="11" y="10"/>
                    <a:pt x="13" y="10"/>
                  </a:cubicBezTo>
                  <a:cubicBezTo>
                    <a:pt x="15" y="10"/>
                    <a:pt x="15" y="11"/>
                    <a:pt x="17" y="10"/>
                  </a:cubicBezTo>
                  <a:cubicBezTo>
                    <a:pt x="18" y="8"/>
                    <a:pt x="17" y="7"/>
                    <a:pt x="14" y="7"/>
                  </a:cubicBezTo>
                  <a:cubicBezTo>
                    <a:pt x="12" y="7"/>
                    <a:pt x="16" y="7"/>
                    <a:pt x="14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5" name="Freeform 640">
              <a:extLst>
                <a:ext uri="{FF2B5EF4-FFF2-40B4-BE49-F238E27FC236}">
                  <a16:creationId xmlns:a16="http://schemas.microsoft.com/office/drawing/2014/main" id="{F1B55D67-5322-C74A-AEF7-AB0487803A3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994" y="2654949"/>
              <a:ext cx="669239" cy="449412"/>
            </a:xfrm>
            <a:custGeom>
              <a:avLst/>
              <a:gdLst>
                <a:gd name="T0" fmla="*/ 184 w 194"/>
                <a:gd name="T1" fmla="*/ 118 h 130"/>
                <a:gd name="T2" fmla="*/ 161 w 194"/>
                <a:gd name="T3" fmla="*/ 97 h 130"/>
                <a:gd name="T4" fmla="*/ 143 w 194"/>
                <a:gd name="T5" fmla="*/ 92 h 130"/>
                <a:gd name="T6" fmla="*/ 138 w 194"/>
                <a:gd name="T7" fmla="*/ 76 h 130"/>
                <a:gd name="T8" fmla="*/ 135 w 194"/>
                <a:gd name="T9" fmla="*/ 14 h 130"/>
                <a:gd name="T10" fmla="*/ 84 w 194"/>
                <a:gd name="T11" fmla="*/ 8 h 130"/>
                <a:gd name="T12" fmla="*/ 71 w 194"/>
                <a:gd name="T13" fmla="*/ 5 h 130"/>
                <a:gd name="T14" fmla="*/ 62 w 194"/>
                <a:gd name="T15" fmla="*/ 1 h 130"/>
                <a:gd name="T16" fmla="*/ 43 w 194"/>
                <a:gd name="T17" fmla="*/ 8 h 130"/>
                <a:gd name="T18" fmla="*/ 32 w 194"/>
                <a:gd name="T19" fmla="*/ 11 h 130"/>
                <a:gd name="T20" fmla="*/ 12 w 194"/>
                <a:gd name="T21" fmla="*/ 23 h 130"/>
                <a:gd name="T22" fmla="*/ 26 w 194"/>
                <a:gd name="T23" fmla="*/ 38 h 130"/>
                <a:gd name="T24" fmla="*/ 33 w 194"/>
                <a:gd name="T25" fmla="*/ 42 h 130"/>
                <a:gd name="T26" fmla="*/ 38 w 194"/>
                <a:gd name="T27" fmla="*/ 45 h 130"/>
                <a:gd name="T28" fmla="*/ 24 w 194"/>
                <a:gd name="T29" fmla="*/ 42 h 130"/>
                <a:gd name="T30" fmla="*/ 9 w 194"/>
                <a:gd name="T31" fmla="*/ 46 h 130"/>
                <a:gd name="T32" fmla="*/ 12 w 194"/>
                <a:gd name="T33" fmla="*/ 58 h 130"/>
                <a:gd name="T34" fmla="*/ 32 w 194"/>
                <a:gd name="T35" fmla="*/ 58 h 130"/>
                <a:gd name="T36" fmla="*/ 38 w 194"/>
                <a:gd name="T37" fmla="*/ 61 h 130"/>
                <a:gd name="T38" fmla="*/ 21 w 194"/>
                <a:gd name="T39" fmla="*/ 71 h 130"/>
                <a:gd name="T40" fmla="*/ 15 w 194"/>
                <a:gd name="T41" fmla="*/ 78 h 130"/>
                <a:gd name="T42" fmla="*/ 17 w 194"/>
                <a:gd name="T43" fmla="*/ 84 h 130"/>
                <a:gd name="T44" fmla="*/ 26 w 194"/>
                <a:gd name="T45" fmla="*/ 89 h 130"/>
                <a:gd name="T46" fmla="*/ 22 w 194"/>
                <a:gd name="T47" fmla="*/ 94 h 130"/>
                <a:gd name="T48" fmla="*/ 31 w 194"/>
                <a:gd name="T49" fmla="*/ 93 h 130"/>
                <a:gd name="T50" fmla="*/ 38 w 194"/>
                <a:gd name="T51" fmla="*/ 102 h 130"/>
                <a:gd name="T52" fmla="*/ 48 w 194"/>
                <a:gd name="T53" fmla="*/ 105 h 130"/>
                <a:gd name="T54" fmla="*/ 54 w 194"/>
                <a:gd name="T55" fmla="*/ 103 h 130"/>
                <a:gd name="T56" fmla="*/ 55 w 194"/>
                <a:gd name="T57" fmla="*/ 106 h 130"/>
                <a:gd name="T58" fmla="*/ 51 w 194"/>
                <a:gd name="T59" fmla="*/ 114 h 130"/>
                <a:gd name="T60" fmla="*/ 41 w 194"/>
                <a:gd name="T61" fmla="*/ 124 h 130"/>
                <a:gd name="T62" fmla="*/ 36 w 194"/>
                <a:gd name="T63" fmla="*/ 126 h 130"/>
                <a:gd name="T64" fmla="*/ 43 w 194"/>
                <a:gd name="T65" fmla="*/ 125 h 130"/>
                <a:gd name="T66" fmla="*/ 54 w 194"/>
                <a:gd name="T67" fmla="*/ 118 h 130"/>
                <a:gd name="T68" fmla="*/ 72 w 194"/>
                <a:gd name="T69" fmla="*/ 107 h 130"/>
                <a:gd name="T70" fmla="*/ 77 w 194"/>
                <a:gd name="T71" fmla="*/ 91 h 130"/>
                <a:gd name="T72" fmla="*/ 94 w 194"/>
                <a:gd name="T73" fmla="*/ 86 h 130"/>
                <a:gd name="T74" fmla="*/ 87 w 194"/>
                <a:gd name="T75" fmla="*/ 97 h 130"/>
                <a:gd name="T76" fmla="*/ 101 w 194"/>
                <a:gd name="T77" fmla="*/ 88 h 130"/>
                <a:gd name="T78" fmla="*/ 119 w 194"/>
                <a:gd name="T79" fmla="*/ 92 h 130"/>
                <a:gd name="T80" fmla="*/ 136 w 194"/>
                <a:gd name="T81" fmla="*/ 95 h 130"/>
                <a:gd name="T82" fmla="*/ 145 w 194"/>
                <a:gd name="T83" fmla="*/ 98 h 130"/>
                <a:gd name="T84" fmla="*/ 160 w 194"/>
                <a:gd name="T85" fmla="*/ 102 h 130"/>
                <a:gd name="T86" fmla="*/ 169 w 194"/>
                <a:gd name="T87" fmla="*/ 104 h 130"/>
                <a:gd name="T88" fmla="*/ 176 w 194"/>
                <a:gd name="T89" fmla="*/ 111 h 130"/>
                <a:gd name="T90" fmla="*/ 184 w 194"/>
                <a:gd name="T91" fmla="*/ 121 h 130"/>
                <a:gd name="T92" fmla="*/ 186 w 194"/>
                <a:gd name="T93" fmla="*/ 125 h 130"/>
                <a:gd name="T94" fmla="*/ 194 w 194"/>
                <a:gd name="T95" fmla="*/ 126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4" h="130">
                  <a:moveTo>
                    <a:pt x="194" y="126"/>
                  </a:moveTo>
                  <a:cubicBezTo>
                    <a:pt x="193" y="125"/>
                    <a:pt x="191" y="125"/>
                    <a:pt x="193" y="123"/>
                  </a:cubicBezTo>
                  <a:cubicBezTo>
                    <a:pt x="193" y="122"/>
                    <a:pt x="192" y="122"/>
                    <a:pt x="191" y="122"/>
                  </a:cubicBezTo>
                  <a:cubicBezTo>
                    <a:pt x="189" y="120"/>
                    <a:pt x="185" y="119"/>
                    <a:pt x="184" y="118"/>
                  </a:cubicBezTo>
                  <a:cubicBezTo>
                    <a:pt x="180" y="113"/>
                    <a:pt x="178" y="107"/>
                    <a:pt x="174" y="103"/>
                  </a:cubicBezTo>
                  <a:cubicBezTo>
                    <a:pt x="172" y="102"/>
                    <a:pt x="170" y="100"/>
                    <a:pt x="169" y="99"/>
                  </a:cubicBezTo>
                  <a:cubicBezTo>
                    <a:pt x="167" y="98"/>
                    <a:pt x="167" y="95"/>
                    <a:pt x="165" y="95"/>
                  </a:cubicBezTo>
                  <a:cubicBezTo>
                    <a:pt x="164" y="95"/>
                    <a:pt x="161" y="97"/>
                    <a:pt x="161" y="97"/>
                  </a:cubicBezTo>
                  <a:cubicBezTo>
                    <a:pt x="162" y="99"/>
                    <a:pt x="159" y="100"/>
                    <a:pt x="158" y="100"/>
                  </a:cubicBezTo>
                  <a:cubicBezTo>
                    <a:pt x="155" y="101"/>
                    <a:pt x="152" y="97"/>
                    <a:pt x="150" y="95"/>
                  </a:cubicBezTo>
                  <a:cubicBezTo>
                    <a:pt x="149" y="94"/>
                    <a:pt x="148" y="94"/>
                    <a:pt x="147" y="92"/>
                  </a:cubicBezTo>
                  <a:cubicBezTo>
                    <a:pt x="146" y="90"/>
                    <a:pt x="144" y="91"/>
                    <a:pt x="143" y="92"/>
                  </a:cubicBezTo>
                  <a:cubicBezTo>
                    <a:pt x="141" y="92"/>
                    <a:pt x="141" y="91"/>
                    <a:pt x="139" y="92"/>
                  </a:cubicBezTo>
                  <a:cubicBezTo>
                    <a:pt x="139" y="92"/>
                    <a:pt x="138" y="92"/>
                    <a:pt x="138" y="91"/>
                  </a:cubicBezTo>
                  <a:cubicBezTo>
                    <a:pt x="138" y="90"/>
                    <a:pt x="138" y="90"/>
                    <a:pt x="138" y="89"/>
                  </a:cubicBezTo>
                  <a:cubicBezTo>
                    <a:pt x="138" y="85"/>
                    <a:pt x="138" y="80"/>
                    <a:pt x="138" y="76"/>
                  </a:cubicBezTo>
                  <a:cubicBezTo>
                    <a:pt x="138" y="64"/>
                    <a:pt x="138" y="51"/>
                    <a:pt x="138" y="38"/>
                  </a:cubicBezTo>
                  <a:cubicBezTo>
                    <a:pt x="138" y="33"/>
                    <a:pt x="138" y="27"/>
                    <a:pt x="138" y="21"/>
                  </a:cubicBezTo>
                  <a:cubicBezTo>
                    <a:pt x="138" y="20"/>
                    <a:pt x="138" y="18"/>
                    <a:pt x="138" y="16"/>
                  </a:cubicBezTo>
                  <a:cubicBezTo>
                    <a:pt x="138" y="15"/>
                    <a:pt x="137" y="15"/>
                    <a:pt x="135" y="14"/>
                  </a:cubicBezTo>
                  <a:cubicBezTo>
                    <a:pt x="130" y="12"/>
                    <a:pt x="127" y="12"/>
                    <a:pt x="122" y="12"/>
                  </a:cubicBezTo>
                  <a:cubicBezTo>
                    <a:pt x="117" y="12"/>
                    <a:pt x="113" y="11"/>
                    <a:pt x="108" y="10"/>
                  </a:cubicBezTo>
                  <a:cubicBezTo>
                    <a:pt x="102" y="10"/>
                    <a:pt x="97" y="8"/>
                    <a:pt x="92" y="8"/>
                  </a:cubicBezTo>
                  <a:cubicBezTo>
                    <a:pt x="89" y="8"/>
                    <a:pt x="87" y="9"/>
                    <a:pt x="84" y="8"/>
                  </a:cubicBezTo>
                  <a:cubicBezTo>
                    <a:pt x="84" y="8"/>
                    <a:pt x="80" y="7"/>
                    <a:pt x="80" y="7"/>
                  </a:cubicBezTo>
                  <a:cubicBezTo>
                    <a:pt x="80" y="7"/>
                    <a:pt x="81" y="5"/>
                    <a:pt x="81" y="4"/>
                  </a:cubicBezTo>
                  <a:cubicBezTo>
                    <a:pt x="81" y="4"/>
                    <a:pt x="78" y="4"/>
                    <a:pt x="78" y="4"/>
                  </a:cubicBezTo>
                  <a:cubicBezTo>
                    <a:pt x="76" y="4"/>
                    <a:pt x="73" y="5"/>
                    <a:pt x="71" y="5"/>
                  </a:cubicBezTo>
                  <a:cubicBezTo>
                    <a:pt x="69" y="5"/>
                    <a:pt x="70" y="1"/>
                    <a:pt x="67" y="3"/>
                  </a:cubicBezTo>
                  <a:cubicBezTo>
                    <a:pt x="66" y="3"/>
                    <a:pt x="65" y="5"/>
                    <a:pt x="64" y="4"/>
                  </a:cubicBezTo>
                  <a:cubicBezTo>
                    <a:pt x="62" y="4"/>
                    <a:pt x="62" y="3"/>
                    <a:pt x="64" y="2"/>
                  </a:cubicBezTo>
                  <a:cubicBezTo>
                    <a:pt x="66" y="2"/>
                    <a:pt x="63" y="1"/>
                    <a:pt x="62" y="1"/>
                  </a:cubicBezTo>
                  <a:cubicBezTo>
                    <a:pt x="58" y="0"/>
                    <a:pt x="58" y="1"/>
                    <a:pt x="56" y="3"/>
                  </a:cubicBezTo>
                  <a:cubicBezTo>
                    <a:pt x="53" y="6"/>
                    <a:pt x="49" y="4"/>
                    <a:pt x="45" y="5"/>
                  </a:cubicBezTo>
                  <a:cubicBezTo>
                    <a:pt x="41" y="6"/>
                    <a:pt x="45" y="8"/>
                    <a:pt x="45" y="8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3" y="8"/>
                    <a:pt x="44" y="10"/>
                    <a:pt x="43" y="10"/>
                  </a:cubicBezTo>
                  <a:cubicBezTo>
                    <a:pt x="42" y="10"/>
                    <a:pt x="42" y="8"/>
                    <a:pt x="42" y="7"/>
                  </a:cubicBezTo>
                  <a:cubicBezTo>
                    <a:pt x="41" y="7"/>
                    <a:pt x="38" y="10"/>
                    <a:pt x="38" y="10"/>
                  </a:cubicBezTo>
                  <a:cubicBezTo>
                    <a:pt x="36" y="11"/>
                    <a:pt x="34" y="9"/>
                    <a:pt x="32" y="11"/>
                  </a:cubicBezTo>
                  <a:cubicBezTo>
                    <a:pt x="30" y="12"/>
                    <a:pt x="28" y="13"/>
                    <a:pt x="27" y="15"/>
                  </a:cubicBezTo>
                  <a:cubicBezTo>
                    <a:pt x="27" y="17"/>
                    <a:pt x="27" y="19"/>
                    <a:pt x="25" y="20"/>
                  </a:cubicBezTo>
                  <a:cubicBezTo>
                    <a:pt x="23" y="21"/>
                    <a:pt x="22" y="22"/>
                    <a:pt x="20" y="22"/>
                  </a:cubicBezTo>
                  <a:cubicBezTo>
                    <a:pt x="19" y="22"/>
                    <a:pt x="13" y="22"/>
                    <a:pt x="12" y="23"/>
                  </a:cubicBezTo>
                  <a:cubicBezTo>
                    <a:pt x="12" y="24"/>
                    <a:pt x="10" y="27"/>
                    <a:pt x="10" y="27"/>
                  </a:cubicBezTo>
                  <a:cubicBezTo>
                    <a:pt x="11" y="28"/>
                    <a:pt x="14" y="28"/>
                    <a:pt x="15" y="29"/>
                  </a:cubicBezTo>
                  <a:cubicBezTo>
                    <a:pt x="18" y="30"/>
                    <a:pt x="21" y="32"/>
                    <a:pt x="23" y="34"/>
                  </a:cubicBezTo>
                  <a:cubicBezTo>
                    <a:pt x="24" y="35"/>
                    <a:pt x="24" y="37"/>
                    <a:pt x="26" y="38"/>
                  </a:cubicBezTo>
                  <a:cubicBezTo>
                    <a:pt x="28" y="38"/>
                    <a:pt x="29" y="38"/>
                    <a:pt x="31" y="37"/>
                  </a:cubicBezTo>
                  <a:cubicBezTo>
                    <a:pt x="31" y="37"/>
                    <a:pt x="34" y="38"/>
                    <a:pt x="34" y="38"/>
                  </a:cubicBezTo>
                  <a:cubicBezTo>
                    <a:pt x="36" y="41"/>
                    <a:pt x="31" y="39"/>
                    <a:pt x="31" y="39"/>
                  </a:cubicBezTo>
                  <a:cubicBezTo>
                    <a:pt x="29" y="39"/>
                    <a:pt x="32" y="41"/>
                    <a:pt x="33" y="42"/>
                  </a:cubicBezTo>
                  <a:cubicBezTo>
                    <a:pt x="34" y="44"/>
                    <a:pt x="35" y="43"/>
                    <a:pt x="37" y="42"/>
                  </a:cubicBezTo>
                  <a:cubicBezTo>
                    <a:pt x="38" y="41"/>
                    <a:pt x="41" y="41"/>
                    <a:pt x="42" y="42"/>
                  </a:cubicBezTo>
                  <a:cubicBezTo>
                    <a:pt x="43" y="43"/>
                    <a:pt x="38" y="44"/>
                    <a:pt x="38" y="44"/>
                  </a:cubicBezTo>
                  <a:cubicBezTo>
                    <a:pt x="37" y="44"/>
                    <a:pt x="38" y="44"/>
                    <a:pt x="38" y="45"/>
                  </a:cubicBezTo>
                  <a:cubicBezTo>
                    <a:pt x="38" y="46"/>
                    <a:pt x="36" y="45"/>
                    <a:pt x="36" y="45"/>
                  </a:cubicBezTo>
                  <a:cubicBezTo>
                    <a:pt x="35" y="45"/>
                    <a:pt x="34" y="46"/>
                    <a:pt x="32" y="46"/>
                  </a:cubicBezTo>
                  <a:cubicBezTo>
                    <a:pt x="30" y="46"/>
                    <a:pt x="26" y="47"/>
                    <a:pt x="24" y="46"/>
                  </a:cubicBezTo>
                  <a:cubicBezTo>
                    <a:pt x="22" y="45"/>
                    <a:pt x="25" y="43"/>
                    <a:pt x="24" y="42"/>
                  </a:cubicBezTo>
                  <a:cubicBezTo>
                    <a:pt x="23" y="42"/>
                    <a:pt x="21" y="42"/>
                    <a:pt x="20" y="43"/>
                  </a:cubicBezTo>
                  <a:cubicBezTo>
                    <a:pt x="19" y="43"/>
                    <a:pt x="17" y="43"/>
                    <a:pt x="16" y="43"/>
                  </a:cubicBezTo>
                  <a:cubicBezTo>
                    <a:pt x="14" y="44"/>
                    <a:pt x="15" y="46"/>
                    <a:pt x="15" y="46"/>
                  </a:cubicBezTo>
                  <a:cubicBezTo>
                    <a:pt x="13" y="46"/>
                    <a:pt x="11" y="45"/>
                    <a:pt x="9" y="46"/>
                  </a:cubicBezTo>
                  <a:cubicBezTo>
                    <a:pt x="8" y="47"/>
                    <a:pt x="6" y="48"/>
                    <a:pt x="5" y="49"/>
                  </a:cubicBezTo>
                  <a:cubicBezTo>
                    <a:pt x="0" y="52"/>
                    <a:pt x="12" y="52"/>
                    <a:pt x="12" y="53"/>
                  </a:cubicBezTo>
                  <a:cubicBezTo>
                    <a:pt x="11" y="54"/>
                    <a:pt x="8" y="54"/>
                    <a:pt x="10" y="55"/>
                  </a:cubicBezTo>
                  <a:cubicBezTo>
                    <a:pt x="11" y="56"/>
                    <a:pt x="11" y="58"/>
                    <a:pt x="12" y="58"/>
                  </a:cubicBezTo>
                  <a:cubicBezTo>
                    <a:pt x="16" y="59"/>
                    <a:pt x="19" y="58"/>
                    <a:pt x="23" y="58"/>
                  </a:cubicBezTo>
                  <a:cubicBezTo>
                    <a:pt x="24" y="59"/>
                    <a:pt x="25" y="59"/>
                    <a:pt x="26" y="59"/>
                  </a:cubicBezTo>
                  <a:cubicBezTo>
                    <a:pt x="28" y="59"/>
                    <a:pt x="27" y="59"/>
                    <a:pt x="29" y="60"/>
                  </a:cubicBezTo>
                  <a:cubicBezTo>
                    <a:pt x="29" y="60"/>
                    <a:pt x="31" y="58"/>
                    <a:pt x="32" y="58"/>
                  </a:cubicBezTo>
                  <a:cubicBezTo>
                    <a:pt x="33" y="57"/>
                    <a:pt x="34" y="57"/>
                    <a:pt x="35" y="57"/>
                  </a:cubicBezTo>
                  <a:cubicBezTo>
                    <a:pt x="36" y="56"/>
                    <a:pt x="37" y="55"/>
                    <a:pt x="37" y="55"/>
                  </a:cubicBezTo>
                  <a:cubicBezTo>
                    <a:pt x="38" y="56"/>
                    <a:pt x="39" y="57"/>
                    <a:pt x="38" y="58"/>
                  </a:cubicBezTo>
                  <a:cubicBezTo>
                    <a:pt x="37" y="59"/>
                    <a:pt x="36" y="59"/>
                    <a:pt x="38" y="61"/>
                  </a:cubicBezTo>
                  <a:cubicBezTo>
                    <a:pt x="40" y="65"/>
                    <a:pt x="38" y="68"/>
                    <a:pt x="33" y="67"/>
                  </a:cubicBezTo>
                  <a:cubicBezTo>
                    <a:pt x="33" y="67"/>
                    <a:pt x="32" y="66"/>
                    <a:pt x="31" y="67"/>
                  </a:cubicBezTo>
                  <a:cubicBezTo>
                    <a:pt x="30" y="68"/>
                    <a:pt x="29" y="70"/>
                    <a:pt x="28" y="70"/>
                  </a:cubicBezTo>
                  <a:cubicBezTo>
                    <a:pt x="26" y="71"/>
                    <a:pt x="20" y="68"/>
                    <a:pt x="21" y="71"/>
                  </a:cubicBezTo>
                  <a:cubicBezTo>
                    <a:pt x="21" y="71"/>
                    <a:pt x="18" y="73"/>
                    <a:pt x="19" y="73"/>
                  </a:cubicBezTo>
                  <a:cubicBezTo>
                    <a:pt x="19" y="73"/>
                    <a:pt x="20" y="73"/>
                    <a:pt x="20" y="73"/>
                  </a:cubicBezTo>
                  <a:cubicBezTo>
                    <a:pt x="21" y="74"/>
                    <a:pt x="18" y="75"/>
                    <a:pt x="17" y="76"/>
                  </a:cubicBezTo>
                  <a:cubicBezTo>
                    <a:pt x="16" y="76"/>
                    <a:pt x="15" y="77"/>
                    <a:pt x="15" y="78"/>
                  </a:cubicBezTo>
                  <a:cubicBezTo>
                    <a:pt x="14" y="80"/>
                    <a:pt x="16" y="80"/>
                    <a:pt x="14" y="81"/>
                  </a:cubicBezTo>
                  <a:cubicBezTo>
                    <a:pt x="12" y="82"/>
                    <a:pt x="14" y="84"/>
                    <a:pt x="15" y="85"/>
                  </a:cubicBezTo>
                  <a:cubicBezTo>
                    <a:pt x="15" y="86"/>
                    <a:pt x="18" y="81"/>
                    <a:pt x="19" y="81"/>
                  </a:cubicBezTo>
                  <a:cubicBezTo>
                    <a:pt x="19" y="81"/>
                    <a:pt x="17" y="84"/>
                    <a:pt x="17" y="84"/>
                  </a:cubicBezTo>
                  <a:cubicBezTo>
                    <a:pt x="16" y="85"/>
                    <a:pt x="19" y="87"/>
                    <a:pt x="20" y="87"/>
                  </a:cubicBezTo>
                  <a:cubicBezTo>
                    <a:pt x="21" y="88"/>
                    <a:pt x="21" y="89"/>
                    <a:pt x="22" y="88"/>
                  </a:cubicBezTo>
                  <a:cubicBezTo>
                    <a:pt x="23" y="87"/>
                    <a:pt x="24" y="86"/>
                    <a:pt x="24" y="86"/>
                  </a:cubicBezTo>
                  <a:cubicBezTo>
                    <a:pt x="24" y="87"/>
                    <a:pt x="25" y="89"/>
                    <a:pt x="26" y="89"/>
                  </a:cubicBezTo>
                  <a:cubicBezTo>
                    <a:pt x="24" y="90"/>
                    <a:pt x="23" y="89"/>
                    <a:pt x="22" y="89"/>
                  </a:cubicBezTo>
                  <a:cubicBezTo>
                    <a:pt x="21" y="90"/>
                    <a:pt x="20" y="87"/>
                    <a:pt x="19" y="87"/>
                  </a:cubicBezTo>
                  <a:cubicBezTo>
                    <a:pt x="18" y="87"/>
                    <a:pt x="16" y="90"/>
                    <a:pt x="18" y="91"/>
                  </a:cubicBezTo>
                  <a:cubicBezTo>
                    <a:pt x="20" y="92"/>
                    <a:pt x="20" y="93"/>
                    <a:pt x="22" y="94"/>
                  </a:cubicBezTo>
                  <a:cubicBezTo>
                    <a:pt x="23" y="96"/>
                    <a:pt x="25" y="95"/>
                    <a:pt x="27" y="95"/>
                  </a:cubicBezTo>
                  <a:cubicBezTo>
                    <a:pt x="28" y="94"/>
                    <a:pt x="30" y="95"/>
                    <a:pt x="30" y="93"/>
                  </a:cubicBezTo>
                  <a:cubicBezTo>
                    <a:pt x="30" y="91"/>
                    <a:pt x="31" y="88"/>
                    <a:pt x="33" y="89"/>
                  </a:cubicBezTo>
                  <a:cubicBezTo>
                    <a:pt x="33" y="88"/>
                    <a:pt x="31" y="92"/>
                    <a:pt x="31" y="93"/>
                  </a:cubicBezTo>
                  <a:cubicBezTo>
                    <a:pt x="31" y="94"/>
                    <a:pt x="35" y="97"/>
                    <a:pt x="34" y="98"/>
                  </a:cubicBezTo>
                  <a:cubicBezTo>
                    <a:pt x="32" y="100"/>
                    <a:pt x="35" y="101"/>
                    <a:pt x="35" y="101"/>
                  </a:cubicBezTo>
                  <a:cubicBezTo>
                    <a:pt x="34" y="101"/>
                    <a:pt x="32" y="104"/>
                    <a:pt x="32" y="104"/>
                  </a:cubicBezTo>
                  <a:cubicBezTo>
                    <a:pt x="33" y="105"/>
                    <a:pt x="38" y="102"/>
                    <a:pt x="38" y="102"/>
                  </a:cubicBezTo>
                  <a:cubicBezTo>
                    <a:pt x="38" y="103"/>
                    <a:pt x="37" y="103"/>
                    <a:pt x="37" y="104"/>
                  </a:cubicBezTo>
                  <a:cubicBezTo>
                    <a:pt x="37" y="104"/>
                    <a:pt x="39" y="102"/>
                    <a:pt x="40" y="101"/>
                  </a:cubicBezTo>
                  <a:cubicBezTo>
                    <a:pt x="41" y="101"/>
                    <a:pt x="45" y="102"/>
                    <a:pt x="45" y="103"/>
                  </a:cubicBezTo>
                  <a:cubicBezTo>
                    <a:pt x="46" y="104"/>
                    <a:pt x="48" y="107"/>
                    <a:pt x="48" y="105"/>
                  </a:cubicBezTo>
                  <a:cubicBezTo>
                    <a:pt x="48" y="104"/>
                    <a:pt x="50" y="100"/>
                    <a:pt x="50" y="100"/>
                  </a:cubicBezTo>
                  <a:cubicBezTo>
                    <a:pt x="50" y="99"/>
                    <a:pt x="53" y="102"/>
                    <a:pt x="53" y="101"/>
                  </a:cubicBezTo>
                  <a:cubicBezTo>
                    <a:pt x="53" y="101"/>
                    <a:pt x="50" y="101"/>
                    <a:pt x="50" y="102"/>
                  </a:cubicBezTo>
                  <a:cubicBezTo>
                    <a:pt x="50" y="104"/>
                    <a:pt x="53" y="104"/>
                    <a:pt x="54" y="103"/>
                  </a:cubicBezTo>
                  <a:cubicBezTo>
                    <a:pt x="55" y="102"/>
                    <a:pt x="56" y="103"/>
                    <a:pt x="57" y="102"/>
                  </a:cubicBezTo>
                  <a:cubicBezTo>
                    <a:pt x="57" y="102"/>
                    <a:pt x="59" y="100"/>
                    <a:pt x="59" y="100"/>
                  </a:cubicBezTo>
                  <a:cubicBezTo>
                    <a:pt x="59" y="100"/>
                    <a:pt x="57" y="103"/>
                    <a:pt x="56" y="104"/>
                  </a:cubicBezTo>
                  <a:cubicBezTo>
                    <a:pt x="56" y="105"/>
                    <a:pt x="56" y="105"/>
                    <a:pt x="55" y="106"/>
                  </a:cubicBezTo>
                  <a:cubicBezTo>
                    <a:pt x="55" y="107"/>
                    <a:pt x="56" y="106"/>
                    <a:pt x="56" y="107"/>
                  </a:cubicBezTo>
                  <a:cubicBezTo>
                    <a:pt x="56" y="107"/>
                    <a:pt x="55" y="108"/>
                    <a:pt x="54" y="109"/>
                  </a:cubicBezTo>
                  <a:cubicBezTo>
                    <a:pt x="54" y="111"/>
                    <a:pt x="54" y="111"/>
                    <a:pt x="55" y="112"/>
                  </a:cubicBezTo>
                  <a:cubicBezTo>
                    <a:pt x="55" y="112"/>
                    <a:pt x="52" y="114"/>
                    <a:pt x="51" y="114"/>
                  </a:cubicBezTo>
                  <a:cubicBezTo>
                    <a:pt x="50" y="116"/>
                    <a:pt x="49" y="117"/>
                    <a:pt x="47" y="118"/>
                  </a:cubicBezTo>
                  <a:cubicBezTo>
                    <a:pt x="45" y="118"/>
                    <a:pt x="43" y="120"/>
                    <a:pt x="42" y="121"/>
                  </a:cubicBezTo>
                  <a:cubicBezTo>
                    <a:pt x="41" y="121"/>
                    <a:pt x="41" y="122"/>
                    <a:pt x="40" y="122"/>
                  </a:cubicBezTo>
                  <a:cubicBezTo>
                    <a:pt x="40" y="123"/>
                    <a:pt x="41" y="124"/>
                    <a:pt x="41" y="124"/>
                  </a:cubicBezTo>
                  <a:cubicBezTo>
                    <a:pt x="40" y="125"/>
                    <a:pt x="37" y="124"/>
                    <a:pt x="36" y="124"/>
                  </a:cubicBezTo>
                  <a:cubicBezTo>
                    <a:pt x="33" y="124"/>
                    <a:pt x="32" y="125"/>
                    <a:pt x="30" y="127"/>
                  </a:cubicBezTo>
                  <a:cubicBezTo>
                    <a:pt x="29" y="128"/>
                    <a:pt x="30" y="130"/>
                    <a:pt x="31" y="129"/>
                  </a:cubicBezTo>
                  <a:cubicBezTo>
                    <a:pt x="33" y="128"/>
                    <a:pt x="35" y="125"/>
                    <a:pt x="36" y="126"/>
                  </a:cubicBezTo>
                  <a:cubicBezTo>
                    <a:pt x="36" y="125"/>
                    <a:pt x="35" y="129"/>
                    <a:pt x="38" y="126"/>
                  </a:cubicBezTo>
                  <a:cubicBezTo>
                    <a:pt x="38" y="126"/>
                    <a:pt x="40" y="129"/>
                    <a:pt x="41" y="127"/>
                  </a:cubicBezTo>
                  <a:cubicBezTo>
                    <a:pt x="41" y="126"/>
                    <a:pt x="40" y="126"/>
                    <a:pt x="41" y="126"/>
                  </a:cubicBezTo>
                  <a:cubicBezTo>
                    <a:pt x="42" y="125"/>
                    <a:pt x="42" y="125"/>
                    <a:pt x="43" y="125"/>
                  </a:cubicBezTo>
                  <a:cubicBezTo>
                    <a:pt x="44" y="125"/>
                    <a:pt x="44" y="125"/>
                    <a:pt x="45" y="124"/>
                  </a:cubicBezTo>
                  <a:cubicBezTo>
                    <a:pt x="46" y="123"/>
                    <a:pt x="48" y="123"/>
                    <a:pt x="50" y="122"/>
                  </a:cubicBezTo>
                  <a:cubicBezTo>
                    <a:pt x="53" y="121"/>
                    <a:pt x="49" y="121"/>
                    <a:pt x="51" y="120"/>
                  </a:cubicBezTo>
                  <a:cubicBezTo>
                    <a:pt x="52" y="119"/>
                    <a:pt x="53" y="118"/>
                    <a:pt x="54" y="118"/>
                  </a:cubicBezTo>
                  <a:cubicBezTo>
                    <a:pt x="56" y="117"/>
                    <a:pt x="58" y="116"/>
                    <a:pt x="59" y="116"/>
                  </a:cubicBezTo>
                  <a:cubicBezTo>
                    <a:pt x="62" y="114"/>
                    <a:pt x="60" y="115"/>
                    <a:pt x="60" y="113"/>
                  </a:cubicBezTo>
                  <a:cubicBezTo>
                    <a:pt x="60" y="113"/>
                    <a:pt x="68" y="109"/>
                    <a:pt x="69" y="108"/>
                  </a:cubicBezTo>
                  <a:cubicBezTo>
                    <a:pt x="70" y="108"/>
                    <a:pt x="72" y="108"/>
                    <a:pt x="72" y="107"/>
                  </a:cubicBezTo>
                  <a:cubicBezTo>
                    <a:pt x="72" y="104"/>
                    <a:pt x="73" y="105"/>
                    <a:pt x="75" y="104"/>
                  </a:cubicBezTo>
                  <a:cubicBezTo>
                    <a:pt x="78" y="102"/>
                    <a:pt x="69" y="101"/>
                    <a:pt x="73" y="97"/>
                  </a:cubicBezTo>
                  <a:cubicBezTo>
                    <a:pt x="75" y="96"/>
                    <a:pt x="77" y="96"/>
                    <a:pt x="78" y="95"/>
                  </a:cubicBezTo>
                  <a:cubicBezTo>
                    <a:pt x="79" y="94"/>
                    <a:pt x="79" y="91"/>
                    <a:pt x="77" y="91"/>
                  </a:cubicBezTo>
                  <a:cubicBezTo>
                    <a:pt x="79" y="91"/>
                    <a:pt x="79" y="92"/>
                    <a:pt x="81" y="91"/>
                  </a:cubicBezTo>
                  <a:cubicBezTo>
                    <a:pt x="82" y="90"/>
                    <a:pt x="83" y="88"/>
                    <a:pt x="85" y="87"/>
                  </a:cubicBezTo>
                  <a:cubicBezTo>
                    <a:pt x="86" y="86"/>
                    <a:pt x="88" y="84"/>
                    <a:pt x="89" y="84"/>
                  </a:cubicBezTo>
                  <a:cubicBezTo>
                    <a:pt x="90" y="84"/>
                    <a:pt x="95" y="84"/>
                    <a:pt x="94" y="86"/>
                  </a:cubicBezTo>
                  <a:cubicBezTo>
                    <a:pt x="93" y="87"/>
                    <a:pt x="91" y="85"/>
                    <a:pt x="89" y="86"/>
                  </a:cubicBezTo>
                  <a:cubicBezTo>
                    <a:pt x="87" y="87"/>
                    <a:pt x="87" y="88"/>
                    <a:pt x="86" y="90"/>
                  </a:cubicBezTo>
                  <a:cubicBezTo>
                    <a:pt x="86" y="92"/>
                    <a:pt x="84" y="94"/>
                    <a:pt x="84" y="96"/>
                  </a:cubicBezTo>
                  <a:cubicBezTo>
                    <a:pt x="83" y="97"/>
                    <a:pt x="87" y="96"/>
                    <a:pt x="87" y="97"/>
                  </a:cubicBezTo>
                  <a:cubicBezTo>
                    <a:pt x="86" y="97"/>
                    <a:pt x="81" y="99"/>
                    <a:pt x="85" y="99"/>
                  </a:cubicBezTo>
                  <a:cubicBezTo>
                    <a:pt x="88" y="99"/>
                    <a:pt x="90" y="97"/>
                    <a:pt x="93" y="96"/>
                  </a:cubicBezTo>
                  <a:cubicBezTo>
                    <a:pt x="95" y="94"/>
                    <a:pt x="97" y="94"/>
                    <a:pt x="99" y="93"/>
                  </a:cubicBezTo>
                  <a:cubicBezTo>
                    <a:pt x="103" y="92"/>
                    <a:pt x="101" y="90"/>
                    <a:pt x="101" y="88"/>
                  </a:cubicBezTo>
                  <a:cubicBezTo>
                    <a:pt x="100" y="84"/>
                    <a:pt x="109" y="87"/>
                    <a:pt x="111" y="88"/>
                  </a:cubicBezTo>
                  <a:cubicBezTo>
                    <a:pt x="113" y="88"/>
                    <a:pt x="114" y="90"/>
                    <a:pt x="116" y="91"/>
                  </a:cubicBezTo>
                  <a:cubicBezTo>
                    <a:pt x="116" y="91"/>
                    <a:pt x="118" y="88"/>
                    <a:pt x="119" y="89"/>
                  </a:cubicBezTo>
                  <a:cubicBezTo>
                    <a:pt x="119" y="89"/>
                    <a:pt x="119" y="91"/>
                    <a:pt x="119" y="92"/>
                  </a:cubicBezTo>
                  <a:cubicBezTo>
                    <a:pt x="121" y="93"/>
                    <a:pt x="122" y="93"/>
                    <a:pt x="123" y="93"/>
                  </a:cubicBezTo>
                  <a:cubicBezTo>
                    <a:pt x="126" y="93"/>
                    <a:pt x="129" y="92"/>
                    <a:pt x="131" y="93"/>
                  </a:cubicBezTo>
                  <a:cubicBezTo>
                    <a:pt x="132" y="93"/>
                    <a:pt x="133" y="94"/>
                    <a:pt x="134" y="93"/>
                  </a:cubicBezTo>
                  <a:cubicBezTo>
                    <a:pt x="135" y="93"/>
                    <a:pt x="135" y="94"/>
                    <a:pt x="136" y="95"/>
                  </a:cubicBezTo>
                  <a:cubicBezTo>
                    <a:pt x="137" y="95"/>
                    <a:pt x="139" y="96"/>
                    <a:pt x="140" y="96"/>
                  </a:cubicBezTo>
                  <a:cubicBezTo>
                    <a:pt x="142" y="96"/>
                    <a:pt x="143" y="94"/>
                    <a:pt x="144" y="94"/>
                  </a:cubicBezTo>
                  <a:cubicBezTo>
                    <a:pt x="146" y="93"/>
                    <a:pt x="145" y="96"/>
                    <a:pt x="145" y="96"/>
                  </a:cubicBezTo>
                  <a:cubicBezTo>
                    <a:pt x="144" y="97"/>
                    <a:pt x="144" y="97"/>
                    <a:pt x="145" y="98"/>
                  </a:cubicBezTo>
                  <a:cubicBezTo>
                    <a:pt x="148" y="99"/>
                    <a:pt x="150" y="100"/>
                    <a:pt x="152" y="101"/>
                  </a:cubicBezTo>
                  <a:cubicBezTo>
                    <a:pt x="154" y="103"/>
                    <a:pt x="156" y="105"/>
                    <a:pt x="158" y="106"/>
                  </a:cubicBezTo>
                  <a:cubicBezTo>
                    <a:pt x="159" y="106"/>
                    <a:pt x="160" y="105"/>
                    <a:pt x="161" y="105"/>
                  </a:cubicBezTo>
                  <a:cubicBezTo>
                    <a:pt x="162" y="104"/>
                    <a:pt x="160" y="103"/>
                    <a:pt x="160" y="102"/>
                  </a:cubicBezTo>
                  <a:cubicBezTo>
                    <a:pt x="160" y="101"/>
                    <a:pt x="163" y="103"/>
                    <a:pt x="163" y="103"/>
                  </a:cubicBezTo>
                  <a:cubicBezTo>
                    <a:pt x="163" y="104"/>
                    <a:pt x="166" y="106"/>
                    <a:pt x="167" y="105"/>
                  </a:cubicBezTo>
                  <a:cubicBezTo>
                    <a:pt x="167" y="105"/>
                    <a:pt x="165" y="99"/>
                    <a:pt x="165" y="99"/>
                  </a:cubicBezTo>
                  <a:cubicBezTo>
                    <a:pt x="166" y="99"/>
                    <a:pt x="168" y="104"/>
                    <a:pt x="169" y="104"/>
                  </a:cubicBezTo>
                  <a:cubicBezTo>
                    <a:pt x="169" y="105"/>
                    <a:pt x="170" y="107"/>
                    <a:pt x="171" y="107"/>
                  </a:cubicBezTo>
                  <a:cubicBezTo>
                    <a:pt x="172" y="107"/>
                    <a:pt x="173" y="105"/>
                    <a:pt x="173" y="105"/>
                  </a:cubicBezTo>
                  <a:cubicBezTo>
                    <a:pt x="171" y="106"/>
                    <a:pt x="177" y="110"/>
                    <a:pt x="177" y="111"/>
                  </a:cubicBezTo>
                  <a:cubicBezTo>
                    <a:pt x="176" y="111"/>
                    <a:pt x="176" y="111"/>
                    <a:pt x="176" y="111"/>
                  </a:cubicBezTo>
                  <a:cubicBezTo>
                    <a:pt x="175" y="112"/>
                    <a:pt x="177" y="112"/>
                    <a:pt x="177" y="113"/>
                  </a:cubicBezTo>
                  <a:cubicBezTo>
                    <a:pt x="177" y="113"/>
                    <a:pt x="175" y="114"/>
                    <a:pt x="176" y="114"/>
                  </a:cubicBezTo>
                  <a:cubicBezTo>
                    <a:pt x="177" y="115"/>
                    <a:pt x="178" y="116"/>
                    <a:pt x="179" y="117"/>
                  </a:cubicBezTo>
                  <a:cubicBezTo>
                    <a:pt x="181" y="119"/>
                    <a:pt x="182" y="120"/>
                    <a:pt x="184" y="121"/>
                  </a:cubicBezTo>
                  <a:cubicBezTo>
                    <a:pt x="184" y="121"/>
                    <a:pt x="182" y="125"/>
                    <a:pt x="183" y="125"/>
                  </a:cubicBezTo>
                  <a:cubicBezTo>
                    <a:pt x="184" y="126"/>
                    <a:pt x="184" y="124"/>
                    <a:pt x="184" y="124"/>
                  </a:cubicBezTo>
                  <a:cubicBezTo>
                    <a:pt x="185" y="123"/>
                    <a:pt x="185" y="126"/>
                    <a:pt x="186" y="127"/>
                  </a:cubicBezTo>
                  <a:cubicBezTo>
                    <a:pt x="186" y="127"/>
                    <a:pt x="186" y="126"/>
                    <a:pt x="186" y="125"/>
                  </a:cubicBezTo>
                  <a:cubicBezTo>
                    <a:pt x="186" y="127"/>
                    <a:pt x="192" y="130"/>
                    <a:pt x="193" y="127"/>
                  </a:cubicBezTo>
                  <a:cubicBezTo>
                    <a:pt x="193" y="127"/>
                    <a:pt x="193" y="128"/>
                    <a:pt x="193" y="128"/>
                  </a:cubicBezTo>
                  <a:cubicBezTo>
                    <a:pt x="193" y="128"/>
                    <a:pt x="194" y="127"/>
                    <a:pt x="194" y="126"/>
                  </a:cubicBezTo>
                  <a:cubicBezTo>
                    <a:pt x="193" y="126"/>
                    <a:pt x="194" y="127"/>
                    <a:pt x="194" y="1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6" name="Freeform 641">
              <a:extLst>
                <a:ext uri="{FF2B5EF4-FFF2-40B4-BE49-F238E27FC236}">
                  <a16:creationId xmlns:a16="http://schemas.microsoft.com/office/drawing/2014/main" id="{9D121331-ED6F-5942-BC92-57DDAB06D2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9092" y="3227890"/>
              <a:ext cx="996212" cy="494118"/>
            </a:xfrm>
            <a:custGeom>
              <a:avLst/>
              <a:gdLst>
                <a:gd name="T0" fmla="*/ 84 w 289"/>
                <a:gd name="T1" fmla="*/ 106 h 143"/>
                <a:gd name="T2" fmla="*/ 105 w 289"/>
                <a:gd name="T3" fmla="*/ 119 h 143"/>
                <a:gd name="T4" fmla="*/ 125 w 289"/>
                <a:gd name="T5" fmla="*/ 127 h 143"/>
                <a:gd name="T6" fmla="*/ 137 w 289"/>
                <a:gd name="T7" fmla="*/ 127 h 143"/>
                <a:gd name="T8" fmla="*/ 149 w 289"/>
                <a:gd name="T9" fmla="*/ 119 h 143"/>
                <a:gd name="T10" fmla="*/ 162 w 289"/>
                <a:gd name="T11" fmla="*/ 118 h 143"/>
                <a:gd name="T12" fmla="*/ 177 w 289"/>
                <a:gd name="T13" fmla="*/ 119 h 143"/>
                <a:gd name="T14" fmla="*/ 171 w 289"/>
                <a:gd name="T15" fmla="*/ 113 h 143"/>
                <a:gd name="T16" fmla="*/ 186 w 289"/>
                <a:gd name="T17" fmla="*/ 113 h 143"/>
                <a:gd name="T18" fmla="*/ 209 w 289"/>
                <a:gd name="T19" fmla="*/ 122 h 143"/>
                <a:gd name="T20" fmla="*/ 213 w 289"/>
                <a:gd name="T21" fmla="*/ 133 h 143"/>
                <a:gd name="T22" fmla="*/ 220 w 289"/>
                <a:gd name="T23" fmla="*/ 143 h 143"/>
                <a:gd name="T24" fmla="*/ 215 w 289"/>
                <a:gd name="T25" fmla="*/ 108 h 143"/>
                <a:gd name="T26" fmla="*/ 234 w 289"/>
                <a:gd name="T27" fmla="*/ 92 h 143"/>
                <a:gd name="T28" fmla="*/ 239 w 289"/>
                <a:gd name="T29" fmla="*/ 86 h 143"/>
                <a:gd name="T30" fmla="*/ 244 w 289"/>
                <a:gd name="T31" fmla="*/ 82 h 143"/>
                <a:gd name="T32" fmla="*/ 242 w 289"/>
                <a:gd name="T33" fmla="*/ 78 h 143"/>
                <a:gd name="T34" fmla="*/ 238 w 289"/>
                <a:gd name="T35" fmla="*/ 71 h 143"/>
                <a:gd name="T36" fmla="*/ 239 w 289"/>
                <a:gd name="T37" fmla="*/ 69 h 143"/>
                <a:gd name="T38" fmla="*/ 242 w 289"/>
                <a:gd name="T39" fmla="*/ 75 h 143"/>
                <a:gd name="T40" fmla="*/ 246 w 289"/>
                <a:gd name="T41" fmla="*/ 62 h 143"/>
                <a:gd name="T42" fmla="*/ 253 w 289"/>
                <a:gd name="T43" fmla="*/ 52 h 143"/>
                <a:gd name="T44" fmla="*/ 265 w 289"/>
                <a:gd name="T45" fmla="*/ 48 h 143"/>
                <a:gd name="T46" fmla="*/ 271 w 289"/>
                <a:gd name="T47" fmla="*/ 48 h 143"/>
                <a:gd name="T48" fmla="*/ 274 w 289"/>
                <a:gd name="T49" fmla="*/ 35 h 143"/>
                <a:gd name="T50" fmla="*/ 288 w 289"/>
                <a:gd name="T51" fmla="*/ 28 h 143"/>
                <a:gd name="T52" fmla="*/ 276 w 289"/>
                <a:gd name="T53" fmla="*/ 13 h 143"/>
                <a:gd name="T54" fmla="*/ 264 w 289"/>
                <a:gd name="T55" fmla="*/ 28 h 143"/>
                <a:gd name="T56" fmla="*/ 237 w 289"/>
                <a:gd name="T57" fmla="*/ 39 h 143"/>
                <a:gd name="T58" fmla="*/ 224 w 289"/>
                <a:gd name="T59" fmla="*/ 45 h 143"/>
                <a:gd name="T60" fmla="*/ 208 w 289"/>
                <a:gd name="T61" fmla="*/ 44 h 143"/>
                <a:gd name="T62" fmla="*/ 203 w 289"/>
                <a:gd name="T63" fmla="*/ 36 h 143"/>
                <a:gd name="T64" fmla="*/ 196 w 289"/>
                <a:gd name="T65" fmla="*/ 28 h 143"/>
                <a:gd name="T66" fmla="*/ 185 w 289"/>
                <a:gd name="T67" fmla="*/ 48 h 143"/>
                <a:gd name="T68" fmla="*/ 187 w 289"/>
                <a:gd name="T69" fmla="*/ 25 h 143"/>
                <a:gd name="T70" fmla="*/ 196 w 289"/>
                <a:gd name="T71" fmla="*/ 17 h 143"/>
                <a:gd name="T72" fmla="*/ 184 w 289"/>
                <a:gd name="T73" fmla="*/ 13 h 143"/>
                <a:gd name="T74" fmla="*/ 165 w 289"/>
                <a:gd name="T75" fmla="*/ 15 h 143"/>
                <a:gd name="T76" fmla="*/ 158 w 289"/>
                <a:gd name="T77" fmla="*/ 5 h 143"/>
                <a:gd name="T78" fmla="*/ 147 w 289"/>
                <a:gd name="T79" fmla="*/ 4 h 143"/>
                <a:gd name="T80" fmla="*/ 30 w 289"/>
                <a:gd name="T81" fmla="*/ 4 h 143"/>
                <a:gd name="T82" fmla="*/ 7 w 289"/>
                <a:gd name="T83" fmla="*/ 9 h 143"/>
                <a:gd name="T84" fmla="*/ 8 w 289"/>
                <a:gd name="T85" fmla="*/ 21 h 143"/>
                <a:gd name="T86" fmla="*/ 2 w 289"/>
                <a:gd name="T87" fmla="*/ 40 h 143"/>
                <a:gd name="T88" fmla="*/ 5 w 289"/>
                <a:gd name="T89" fmla="*/ 63 h 143"/>
                <a:gd name="T90" fmla="*/ 12 w 289"/>
                <a:gd name="T91" fmla="*/ 73 h 143"/>
                <a:gd name="T92" fmla="*/ 21 w 289"/>
                <a:gd name="T93" fmla="*/ 88 h 143"/>
                <a:gd name="T94" fmla="*/ 39 w 289"/>
                <a:gd name="T95" fmla="*/ 10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9" h="143">
                  <a:moveTo>
                    <a:pt x="68" y="108"/>
                  </a:moveTo>
                  <a:cubicBezTo>
                    <a:pt x="71" y="108"/>
                    <a:pt x="74" y="108"/>
                    <a:pt x="78" y="108"/>
                  </a:cubicBezTo>
                  <a:cubicBezTo>
                    <a:pt x="79" y="108"/>
                    <a:pt x="81" y="108"/>
                    <a:pt x="82" y="108"/>
                  </a:cubicBezTo>
                  <a:cubicBezTo>
                    <a:pt x="83" y="108"/>
                    <a:pt x="83" y="106"/>
                    <a:pt x="84" y="106"/>
                  </a:cubicBezTo>
                  <a:cubicBezTo>
                    <a:pt x="85" y="105"/>
                    <a:pt x="91" y="105"/>
                    <a:pt x="91" y="106"/>
                  </a:cubicBezTo>
                  <a:cubicBezTo>
                    <a:pt x="94" y="108"/>
                    <a:pt x="97" y="110"/>
                    <a:pt x="100" y="112"/>
                  </a:cubicBezTo>
                  <a:cubicBezTo>
                    <a:pt x="100" y="112"/>
                    <a:pt x="101" y="115"/>
                    <a:pt x="101" y="116"/>
                  </a:cubicBezTo>
                  <a:cubicBezTo>
                    <a:pt x="102" y="118"/>
                    <a:pt x="102" y="118"/>
                    <a:pt x="105" y="119"/>
                  </a:cubicBezTo>
                  <a:cubicBezTo>
                    <a:pt x="107" y="120"/>
                    <a:pt x="108" y="121"/>
                    <a:pt x="109" y="119"/>
                  </a:cubicBezTo>
                  <a:cubicBezTo>
                    <a:pt x="110" y="116"/>
                    <a:pt x="111" y="116"/>
                    <a:pt x="114" y="117"/>
                  </a:cubicBezTo>
                  <a:cubicBezTo>
                    <a:pt x="116" y="117"/>
                    <a:pt x="119" y="118"/>
                    <a:pt x="119" y="120"/>
                  </a:cubicBezTo>
                  <a:cubicBezTo>
                    <a:pt x="121" y="123"/>
                    <a:pt x="123" y="124"/>
                    <a:pt x="125" y="127"/>
                  </a:cubicBezTo>
                  <a:cubicBezTo>
                    <a:pt x="127" y="129"/>
                    <a:pt x="126" y="133"/>
                    <a:pt x="129" y="134"/>
                  </a:cubicBezTo>
                  <a:cubicBezTo>
                    <a:pt x="131" y="136"/>
                    <a:pt x="135" y="136"/>
                    <a:pt x="137" y="137"/>
                  </a:cubicBezTo>
                  <a:cubicBezTo>
                    <a:pt x="137" y="136"/>
                    <a:pt x="135" y="129"/>
                    <a:pt x="135" y="129"/>
                  </a:cubicBezTo>
                  <a:cubicBezTo>
                    <a:pt x="137" y="130"/>
                    <a:pt x="136" y="127"/>
                    <a:pt x="137" y="127"/>
                  </a:cubicBezTo>
                  <a:cubicBezTo>
                    <a:pt x="137" y="126"/>
                    <a:pt x="139" y="126"/>
                    <a:pt x="140" y="125"/>
                  </a:cubicBezTo>
                  <a:cubicBezTo>
                    <a:pt x="141" y="125"/>
                    <a:pt x="142" y="122"/>
                    <a:pt x="142" y="122"/>
                  </a:cubicBezTo>
                  <a:cubicBezTo>
                    <a:pt x="143" y="123"/>
                    <a:pt x="144" y="123"/>
                    <a:pt x="145" y="122"/>
                  </a:cubicBezTo>
                  <a:cubicBezTo>
                    <a:pt x="147" y="121"/>
                    <a:pt x="148" y="121"/>
                    <a:pt x="149" y="119"/>
                  </a:cubicBezTo>
                  <a:cubicBezTo>
                    <a:pt x="151" y="118"/>
                    <a:pt x="148" y="118"/>
                    <a:pt x="148" y="117"/>
                  </a:cubicBezTo>
                  <a:cubicBezTo>
                    <a:pt x="148" y="117"/>
                    <a:pt x="151" y="118"/>
                    <a:pt x="152" y="117"/>
                  </a:cubicBezTo>
                  <a:cubicBezTo>
                    <a:pt x="154" y="116"/>
                    <a:pt x="155" y="116"/>
                    <a:pt x="157" y="116"/>
                  </a:cubicBezTo>
                  <a:cubicBezTo>
                    <a:pt x="159" y="116"/>
                    <a:pt x="160" y="119"/>
                    <a:pt x="162" y="118"/>
                  </a:cubicBezTo>
                  <a:cubicBezTo>
                    <a:pt x="165" y="116"/>
                    <a:pt x="166" y="118"/>
                    <a:pt x="168" y="119"/>
                  </a:cubicBezTo>
                  <a:cubicBezTo>
                    <a:pt x="170" y="120"/>
                    <a:pt x="171" y="118"/>
                    <a:pt x="172" y="118"/>
                  </a:cubicBezTo>
                  <a:cubicBezTo>
                    <a:pt x="173" y="117"/>
                    <a:pt x="176" y="119"/>
                    <a:pt x="176" y="120"/>
                  </a:cubicBezTo>
                  <a:cubicBezTo>
                    <a:pt x="177" y="121"/>
                    <a:pt x="178" y="120"/>
                    <a:pt x="177" y="119"/>
                  </a:cubicBezTo>
                  <a:cubicBezTo>
                    <a:pt x="177" y="119"/>
                    <a:pt x="176" y="118"/>
                    <a:pt x="175" y="118"/>
                  </a:cubicBezTo>
                  <a:cubicBezTo>
                    <a:pt x="174" y="117"/>
                    <a:pt x="176" y="117"/>
                    <a:pt x="176" y="117"/>
                  </a:cubicBezTo>
                  <a:cubicBezTo>
                    <a:pt x="175" y="115"/>
                    <a:pt x="175" y="114"/>
                    <a:pt x="173" y="115"/>
                  </a:cubicBezTo>
                  <a:cubicBezTo>
                    <a:pt x="173" y="115"/>
                    <a:pt x="169" y="115"/>
                    <a:pt x="171" y="113"/>
                  </a:cubicBezTo>
                  <a:cubicBezTo>
                    <a:pt x="173" y="113"/>
                    <a:pt x="174" y="114"/>
                    <a:pt x="175" y="114"/>
                  </a:cubicBezTo>
                  <a:cubicBezTo>
                    <a:pt x="178" y="113"/>
                    <a:pt x="180" y="113"/>
                    <a:pt x="183" y="113"/>
                  </a:cubicBezTo>
                  <a:cubicBezTo>
                    <a:pt x="184" y="113"/>
                    <a:pt x="183" y="113"/>
                    <a:pt x="184" y="114"/>
                  </a:cubicBezTo>
                  <a:cubicBezTo>
                    <a:pt x="184" y="114"/>
                    <a:pt x="185" y="114"/>
                    <a:pt x="186" y="113"/>
                  </a:cubicBezTo>
                  <a:cubicBezTo>
                    <a:pt x="188" y="113"/>
                    <a:pt x="190" y="113"/>
                    <a:pt x="192" y="113"/>
                  </a:cubicBezTo>
                  <a:cubicBezTo>
                    <a:pt x="194" y="113"/>
                    <a:pt x="194" y="115"/>
                    <a:pt x="196" y="116"/>
                  </a:cubicBezTo>
                  <a:cubicBezTo>
                    <a:pt x="198" y="118"/>
                    <a:pt x="200" y="116"/>
                    <a:pt x="202" y="115"/>
                  </a:cubicBezTo>
                  <a:cubicBezTo>
                    <a:pt x="203" y="115"/>
                    <a:pt x="209" y="121"/>
                    <a:pt x="209" y="122"/>
                  </a:cubicBezTo>
                  <a:cubicBezTo>
                    <a:pt x="210" y="123"/>
                    <a:pt x="208" y="125"/>
                    <a:pt x="209" y="126"/>
                  </a:cubicBezTo>
                  <a:cubicBezTo>
                    <a:pt x="210" y="128"/>
                    <a:pt x="209" y="128"/>
                    <a:pt x="210" y="130"/>
                  </a:cubicBezTo>
                  <a:cubicBezTo>
                    <a:pt x="210" y="131"/>
                    <a:pt x="211" y="132"/>
                    <a:pt x="211" y="132"/>
                  </a:cubicBezTo>
                  <a:cubicBezTo>
                    <a:pt x="212" y="132"/>
                    <a:pt x="212" y="133"/>
                    <a:pt x="213" y="133"/>
                  </a:cubicBezTo>
                  <a:cubicBezTo>
                    <a:pt x="214" y="134"/>
                    <a:pt x="213" y="136"/>
                    <a:pt x="214" y="137"/>
                  </a:cubicBezTo>
                  <a:cubicBezTo>
                    <a:pt x="215" y="138"/>
                    <a:pt x="216" y="138"/>
                    <a:pt x="217" y="140"/>
                  </a:cubicBezTo>
                  <a:cubicBezTo>
                    <a:pt x="219" y="143"/>
                    <a:pt x="218" y="140"/>
                    <a:pt x="220" y="141"/>
                  </a:cubicBezTo>
                  <a:cubicBezTo>
                    <a:pt x="220" y="141"/>
                    <a:pt x="220" y="143"/>
                    <a:pt x="220" y="143"/>
                  </a:cubicBezTo>
                  <a:cubicBezTo>
                    <a:pt x="221" y="143"/>
                    <a:pt x="222" y="136"/>
                    <a:pt x="222" y="135"/>
                  </a:cubicBezTo>
                  <a:cubicBezTo>
                    <a:pt x="222" y="132"/>
                    <a:pt x="221" y="130"/>
                    <a:pt x="220" y="126"/>
                  </a:cubicBezTo>
                  <a:cubicBezTo>
                    <a:pt x="218" y="123"/>
                    <a:pt x="218" y="120"/>
                    <a:pt x="217" y="117"/>
                  </a:cubicBezTo>
                  <a:cubicBezTo>
                    <a:pt x="215" y="115"/>
                    <a:pt x="214" y="111"/>
                    <a:pt x="215" y="108"/>
                  </a:cubicBezTo>
                  <a:cubicBezTo>
                    <a:pt x="216" y="105"/>
                    <a:pt x="218" y="103"/>
                    <a:pt x="221" y="101"/>
                  </a:cubicBezTo>
                  <a:cubicBezTo>
                    <a:pt x="222" y="100"/>
                    <a:pt x="223" y="100"/>
                    <a:pt x="224" y="99"/>
                  </a:cubicBezTo>
                  <a:cubicBezTo>
                    <a:pt x="225" y="98"/>
                    <a:pt x="226" y="96"/>
                    <a:pt x="227" y="96"/>
                  </a:cubicBezTo>
                  <a:cubicBezTo>
                    <a:pt x="229" y="94"/>
                    <a:pt x="232" y="94"/>
                    <a:pt x="234" y="92"/>
                  </a:cubicBezTo>
                  <a:cubicBezTo>
                    <a:pt x="235" y="91"/>
                    <a:pt x="236" y="89"/>
                    <a:pt x="238" y="89"/>
                  </a:cubicBezTo>
                  <a:cubicBezTo>
                    <a:pt x="238" y="89"/>
                    <a:pt x="242" y="89"/>
                    <a:pt x="241" y="87"/>
                  </a:cubicBezTo>
                  <a:cubicBezTo>
                    <a:pt x="241" y="87"/>
                    <a:pt x="238" y="88"/>
                    <a:pt x="238" y="88"/>
                  </a:cubicBezTo>
                  <a:cubicBezTo>
                    <a:pt x="238" y="87"/>
                    <a:pt x="240" y="88"/>
                    <a:pt x="239" y="86"/>
                  </a:cubicBezTo>
                  <a:cubicBezTo>
                    <a:pt x="239" y="86"/>
                    <a:pt x="238" y="85"/>
                    <a:pt x="239" y="85"/>
                  </a:cubicBezTo>
                  <a:cubicBezTo>
                    <a:pt x="239" y="84"/>
                    <a:pt x="239" y="85"/>
                    <a:pt x="240" y="84"/>
                  </a:cubicBezTo>
                  <a:cubicBezTo>
                    <a:pt x="239" y="85"/>
                    <a:pt x="241" y="86"/>
                    <a:pt x="241" y="85"/>
                  </a:cubicBezTo>
                  <a:cubicBezTo>
                    <a:pt x="242" y="85"/>
                    <a:pt x="245" y="83"/>
                    <a:pt x="244" y="82"/>
                  </a:cubicBezTo>
                  <a:cubicBezTo>
                    <a:pt x="244" y="83"/>
                    <a:pt x="238" y="82"/>
                    <a:pt x="239" y="81"/>
                  </a:cubicBezTo>
                  <a:cubicBezTo>
                    <a:pt x="239" y="80"/>
                    <a:pt x="240" y="82"/>
                    <a:pt x="241" y="81"/>
                  </a:cubicBezTo>
                  <a:cubicBezTo>
                    <a:pt x="241" y="81"/>
                    <a:pt x="243" y="80"/>
                    <a:pt x="243" y="80"/>
                  </a:cubicBezTo>
                  <a:cubicBezTo>
                    <a:pt x="243" y="80"/>
                    <a:pt x="242" y="79"/>
                    <a:pt x="242" y="78"/>
                  </a:cubicBezTo>
                  <a:cubicBezTo>
                    <a:pt x="243" y="77"/>
                    <a:pt x="243" y="76"/>
                    <a:pt x="241" y="76"/>
                  </a:cubicBezTo>
                  <a:cubicBezTo>
                    <a:pt x="241" y="76"/>
                    <a:pt x="237" y="74"/>
                    <a:pt x="237" y="74"/>
                  </a:cubicBezTo>
                  <a:cubicBezTo>
                    <a:pt x="238" y="73"/>
                    <a:pt x="239" y="74"/>
                    <a:pt x="240" y="74"/>
                  </a:cubicBezTo>
                  <a:cubicBezTo>
                    <a:pt x="241" y="73"/>
                    <a:pt x="239" y="71"/>
                    <a:pt x="238" y="71"/>
                  </a:cubicBezTo>
                  <a:cubicBezTo>
                    <a:pt x="237" y="70"/>
                    <a:pt x="236" y="69"/>
                    <a:pt x="236" y="68"/>
                  </a:cubicBezTo>
                  <a:cubicBezTo>
                    <a:pt x="235" y="67"/>
                    <a:pt x="238" y="65"/>
                    <a:pt x="237" y="64"/>
                  </a:cubicBezTo>
                  <a:cubicBezTo>
                    <a:pt x="238" y="65"/>
                    <a:pt x="237" y="66"/>
                    <a:pt x="237" y="67"/>
                  </a:cubicBezTo>
                  <a:cubicBezTo>
                    <a:pt x="237" y="67"/>
                    <a:pt x="239" y="69"/>
                    <a:pt x="239" y="69"/>
                  </a:cubicBezTo>
                  <a:cubicBezTo>
                    <a:pt x="241" y="67"/>
                    <a:pt x="239" y="62"/>
                    <a:pt x="242" y="61"/>
                  </a:cubicBezTo>
                  <a:cubicBezTo>
                    <a:pt x="241" y="61"/>
                    <a:pt x="241" y="66"/>
                    <a:pt x="242" y="67"/>
                  </a:cubicBezTo>
                  <a:cubicBezTo>
                    <a:pt x="242" y="69"/>
                    <a:pt x="244" y="69"/>
                    <a:pt x="244" y="71"/>
                  </a:cubicBezTo>
                  <a:cubicBezTo>
                    <a:pt x="244" y="72"/>
                    <a:pt x="241" y="74"/>
                    <a:pt x="242" y="75"/>
                  </a:cubicBezTo>
                  <a:cubicBezTo>
                    <a:pt x="242" y="75"/>
                    <a:pt x="248" y="69"/>
                    <a:pt x="247" y="67"/>
                  </a:cubicBezTo>
                  <a:cubicBezTo>
                    <a:pt x="247" y="65"/>
                    <a:pt x="245" y="64"/>
                    <a:pt x="245" y="62"/>
                  </a:cubicBezTo>
                  <a:cubicBezTo>
                    <a:pt x="244" y="61"/>
                    <a:pt x="245" y="58"/>
                    <a:pt x="247" y="59"/>
                  </a:cubicBezTo>
                  <a:cubicBezTo>
                    <a:pt x="246" y="58"/>
                    <a:pt x="245" y="61"/>
                    <a:pt x="246" y="62"/>
                  </a:cubicBezTo>
                  <a:cubicBezTo>
                    <a:pt x="248" y="64"/>
                    <a:pt x="248" y="65"/>
                    <a:pt x="250" y="62"/>
                  </a:cubicBezTo>
                  <a:cubicBezTo>
                    <a:pt x="251" y="61"/>
                    <a:pt x="253" y="58"/>
                    <a:pt x="252" y="56"/>
                  </a:cubicBezTo>
                  <a:cubicBezTo>
                    <a:pt x="252" y="56"/>
                    <a:pt x="251" y="55"/>
                    <a:pt x="252" y="54"/>
                  </a:cubicBezTo>
                  <a:cubicBezTo>
                    <a:pt x="252" y="54"/>
                    <a:pt x="253" y="52"/>
                    <a:pt x="253" y="52"/>
                  </a:cubicBezTo>
                  <a:cubicBezTo>
                    <a:pt x="253" y="52"/>
                    <a:pt x="253" y="54"/>
                    <a:pt x="253" y="54"/>
                  </a:cubicBezTo>
                  <a:cubicBezTo>
                    <a:pt x="253" y="54"/>
                    <a:pt x="258" y="51"/>
                    <a:pt x="260" y="51"/>
                  </a:cubicBezTo>
                  <a:cubicBezTo>
                    <a:pt x="261" y="50"/>
                    <a:pt x="263" y="51"/>
                    <a:pt x="264" y="51"/>
                  </a:cubicBezTo>
                  <a:cubicBezTo>
                    <a:pt x="266" y="50"/>
                    <a:pt x="265" y="49"/>
                    <a:pt x="265" y="48"/>
                  </a:cubicBezTo>
                  <a:cubicBezTo>
                    <a:pt x="266" y="48"/>
                    <a:pt x="266" y="50"/>
                    <a:pt x="267" y="50"/>
                  </a:cubicBezTo>
                  <a:cubicBezTo>
                    <a:pt x="267" y="50"/>
                    <a:pt x="269" y="49"/>
                    <a:pt x="269" y="49"/>
                  </a:cubicBezTo>
                  <a:cubicBezTo>
                    <a:pt x="271" y="51"/>
                    <a:pt x="275" y="46"/>
                    <a:pt x="272" y="46"/>
                  </a:cubicBezTo>
                  <a:cubicBezTo>
                    <a:pt x="272" y="46"/>
                    <a:pt x="272" y="48"/>
                    <a:pt x="271" y="48"/>
                  </a:cubicBezTo>
                  <a:cubicBezTo>
                    <a:pt x="270" y="48"/>
                    <a:pt x="268" y="44"/>
                    <a:pt x="268" y="44"/>
                  </a:cubicBezTo>
                  <a:cubicBezTo>
                    <a:pt x="269" y="43"/>
                    <a:pt x="268" y="42"/>
                    <a:pt x="269" y="41"/>
                  </a:cubicBezTo>
                  <a:cubicBezTo>
                    <a:pt x="270" y="39"/>
                    <a:pt x="271" y="37"/>
                    <a:pt x="272" y="36"/>
                  </a:cubicBezTo>
                  <a:cubicBezTo>
                    <a:pt x="273" y="36"/>
                    <a:pt x="274" y="35"/>
                    <a:pt x="274" y="35"/>
                  </a:cubicBezTo>
                  <a:cubicBezTo>
                    <a:pt x="276" y="36"/>
                    <a:pt x="277" y="33"/>
                    <a:pt x="278" y="32"/>
                  </a:cubicBezTo>
                  <a:cubicBezTo>
                    <a:pt x="278" y="32"/>
                    <a:pt x="280" y="33"/>
                    <a:pt x="281" y="32"/>
                  </a:cubicBezTo>
                  <a:cubicBezTo>
                    <a:pt x="283" y="31"/>
                    <a:pt x="285" y="31"/>
                    <a:pt x="286" y="30"/>
                  </a:cubicBezTo>
                  <a:cubicBezTo>
                    <a:pt x="287" y="30"/>
                    <a:pt x="289" y="29"/>
                    <a:pt x="288" y="28"/>
                  </a:cubicBezTo>
                  <a:cubicBezTo>
                    <a:pt x="286" y="26"/>
                    <a:pt x="286" y="25"/>
                    <a:pt x="285" y="24"/>
                  </a:cubicBezTo>
                  <a:cubicBezTo>
                    <a:pt x="281" y="23"/>
                    <a:pt x="287" y="14"/>
                    <a:pt x="281" y="14"/>
                  </a:cubicBezTo>
                  <a:cubicBezTo>
                    <a:pt x="280" y="13"/>
                    <a:pt x="279" y="15"/>
                    <a:pt x="278" y="14"/>
                  </a:cubicBezTo>
                  <a:cubicBezTo>
                    <a:pt x="277" y="13"/>
                    <a:pt x="277" y="12"/>
                    <a:pt x="276" y="13"/>
                  </a:cubicBezTo>
                  <a:cubicBezTo>
                    <a:pt x="275" y="14"/>
                    <a:pt x="274" y="16"/>
                    <a:pt x="273" y="17"/>
                  </a:cubicBezTo>
                  <a:cubicBezTo>
                    <a:pt x="272" y="18"/>
                    <a:pt x="272" y="20"/>
                    <a:pt x="271" y="21"/>
                  </a:cubicBezTo>
                  <a:cubicBezTo>
                    <a:pt x="271" y="23"/>
                    <a:pt x="270" y="26"/>
                    <a:pt x="268" y="26"/>
                  </a:cubicBezTo>
                  <a:cubicBezTo>
                    <a:pt x="266" y="26"/>
                    <a:pt x="266" y="28"/>
                    <a:pt x="264" y="28"/>
                  </a:cubicBezTo>
                  <a:cubicBezTo>
                    <a:pt x="259" y="28"/>
                    <a:pt x="254" y="28"/>
                    <a:pt x="249" y="28"/>
                  </a:cubicBezTo>
                  <a:cubicBezTo>
                    <a:pt x="247" y="28"/>
                    <a:pt x="247" y="28"/>
                    <a:pt x="246" y="29"/>
                  </a:cubicBezTo>
                  <a:cubicBezTo>
                    <a:pt x="245" y="31"/>
                    <a:pt x="241" y="33"/>
                    <a:pt x="241" y="34"/>
                  </a:cubicBezTo>
                  <a:cubicBezTo>
                    <a:pt x="242" y="37"/>
                    <a:pt x="239" y="39"/>
                    <a:pt x="237" y="39"/>
                  </a:cubicBezTo>
                  <a:cubicBezTo>
                    <a:pt x="235" y="39"/>
                    <a:pt x="234" y="38"/>
                    <a:pt x="232" y="38"/>
                  </a:cubicBezTo>
                  <a:cubicBezTo>
                    <a:pt x="230" y="38"/>
                    <a:pt x="228" y="39"/>
                    <a:pt x="227" y="39"/>
                  </a:cubicBezTo>
                  <a:cubicBezTo>
                    <a:pt x="227" y="39"/>
                    <a:pt x="227" y="42"/>
                    <a:pt x="228" y="42"/>
                  </a:cubicBezTo>
                  <a:cubicBezTo>
                    <a:pt x="227" y="43"/>
                    <a:pt x="226" y="44"/>
                    <a:pt x="224" y="45"/>
                  </a:cubicBezTo>
                  <a:cubicBezTo>
                    <a:pt x="222" y="46"/>
                    <a:pt x="219" y="48"/>
                    <a:pt x="216" y="49"/>
                  </a:cubicBezTo>
                  <a:cubicBezTo>
                    <a:pt x="213" y="50"/>
                    <a:pt x="210" y="50"/>
                    <a:pt x="207" y="49"/>
                  </a:cubicBezTo>
                  <a:cubicBezTo>
                    <a:pt x="206" y="48"/>
                    <a:pt x="205" y="47"/>
                    <a:pt x="206" y="46"/>
                  </a:cubicBezTo>
                  <a:cubicBezTo>
                    <a:pt x="206" y="46"/>
                    <a:pt x="207" y="44"/>
                    <a:pt x="208" y="44"/>
                  </a:cubicBezTo>
                  <a:cubicBezTo>
                    <a:pt x="208" y="44"/>
                    <a:pt x="208" y="45"/>
                    <a:pt x="208" y="46"/>
                  </a:cubicBezTo>
                  <a:cubicBezTo>
                    <a:pt x="210" y="42"/>
                    <a:pt x="211" y="39"/>
                    <a:pt x="209" y="35"/>
                  </a:cubicBezTo>
                  <a:cubicBezTo>
                    <a:pt x="208" y="34"/>
                    <a:pt x="206" y="36"/>
                    <a:pt x="205" y="36"/>
                  </a:cubicBezTo>
                  <a:cubicBezTo>
                    <a:pt x="204" y="37"/>
                    <a:pt x="204" y="36"/>
                    <a:pt x="203" y="36"/>
                  </a:cubicBezTo>
                  <a:cubicBezTo>
                    <a:pt x="202" y="35"/>
                    <a:pt x="204" y="34"/>
                    <a:pt x="204" y="34"/>
                  </a:cubicBezTo>
                  <a:cubicBezTo>
                    <a:pt x="208" y="30"/>
                    <a:pt x="205" y="26"/>
                    <a:pt x="201" y="25"/>
                  </a:cubicBezTo>
                  <a:cubicBezTo>
                    <a:pt x="198" y="24"/>
                    <a:pt x="198" y="25"/>
                    <a:pt x="196" y="26"/>
                  </a:cubicBezTo>
                  <a:cubicBezTo>
                    <a:pt x="196" y="27"/>
                    <a:pt x="196" y="27"/>
                    <a:pt x="196" y="28"/>
                  </a:cubicBezTo>
                  <a:cubicBezTo>
                    <a:pt x="196" y="29"/>
                    <a:pt x="194" y="28"/>
                    <a:pt x="193" y="28"/>
                  </a:cubicBezTo>
                  <a:cubicBezTo>
                    <a:pt x="192" y="28"/>
                    <a:pt x="190" y="36"/>
                    <a:pt x="190" y="37"/>
                  </a:cubicBezTo>
                  <a:cubicBezTo>
                    <a:pt x="191" y="42"/>
                    <a:pt x="192" y="45"/>
                    <a:pt x="188" y="47"/>
                  </a:cubicBezTo>
                  <a:cubicBezTo>
                    <a:pt x="188" y="48"/>
                    <a:pt x="185" y="49"/>
                    <a:pt x="185" y="48"/>
                  </a:cubicBezTo>
                  <a:cubicBezTo>
                    <a:pt x="185" y="46"/>
                    <a:pt x="184" y="44"/>
                    <a:pt x="184" y="42"/>
                  </a:cubicBezTo>
                  <a:cubicBezTo>
                    <a:pt x="184" y="41"/>
                    <a:pt x="186" y="30"/>
                    <a:pt x="186" y="30"/>
                  </a:cubicBezTo>
                  <a:cubicBezTo>
                    <a:pt x="185" y="30"/>
                    <a:pt x="183" y="32"/>
                    <a:pt x="183" y="31"/>
                  </a:cubicBezTo>
                  <a:cubicBezTo>
                    <a:pt x="183" y="30"/>
                    <a:pt x="186" y="26"/>
                    <a:pt x="187" y="25"/>
                  </a:cubicBezTo>
                  <a:cubicBezTo>
                    <a:pt x="188" y="23"/>
                    <a:pt x="191" y="23"/>
                    <a:pt x="193" y="22"/>
                  </a:cubicBezTo>
                  <a:cubicBezTo>
                    <a:pt x="196" y="22"/>
                    <a:pt x="199" y="23"/>
                    <a:pt x="202" y="23"/>
                  </a:cubicBezTo>
                  <a:cubicBezTo>
                    <a:pt x="205" y="23"/>
                    <a:pt x="201" y="20"/>
                    <a:pt x="199" y="20"/>
                  </a:cubicBezTo>
                  <a:cubicBezTo>
                    <a:pt x="197" y="20"/>
                    <a:pt x="199" y="17"/>
                    <a:pt x="196" y="17"/>
                  </a:cubicBezTo>
                  <a:cubicBezTo>
                    <a:pt x="194" y="18"/>
                    <a:pt x="192" y="19"/>
                    <a:pt x="189" y="19"/>
                  </a:cubicBezTo>
                  <a:cubicBezTo>
                    <a:pt x="187" y="19"/>
                    <a:pt x="185" y="17"/>
                    <a:pt x="183" y="16"/>
                  </a:cubicBezTo>
                  <a:cubicBezTo>
                    <a:pt x="183" y="16"/>
                    <a:pt x="180" y="16"/>
                    <a:pt x="181" y="15"/>
                  </a:cubicBezTo>
                  <a:cubicBezTo>
                    <a:pt x="182" y="15"/>
                    <a:pt x="184" y="14"/>
                    <a:pt x="184" y="13"/>
                  </a:cubicBezTo>
                  <a:cubicBezTo>
                    <a:pt x="184" y="13"/>
                    <a:pt x="176" y="16"/>
                    <a:pt x="175" y="16"/>
                  </a:cubicBezTo>
                  <a:cubicBezTo>
                    <a:pt x="174" y="17"/>
                    <a:pt x="173" y="18"/>
                    <a:pt x="172" y="18"/>
                  </a:cubicBezTo>
                  <a:cubicBezTo>
                    <a:pt x="170" y="18"/>
                    <a:pt x="170" y="16"/>
                    <a:pt x="168" y="16"/>
                  </a:cubicBezTo>
                  <a:cubicBezTo>
                    <a:pt x="167" y="16"/>
                    <a:pt x="162" y="18"/>
                    <a:pt x="165" y="15"/>
                  </a:cubicBezTo>
                  <a:cubicBezTo>
                    <a:pt x="168" y="13"/>
                    <a:pt x="171" y="11"/>
                    <a:pt x="174" y="9"/>
                  </a:cubicBezTo>
                  <a:cubicBezTo>
                    <a:pt x="172" y="9"/>
                    <a:pt x="170" y="7"/>
                    <a:pt x="168" y="9"/>
                  </a:cubicBezTo>
                  <a:cubicBezTo>
                    <a:pt x="165" y="10"/>
                    <a:pt x="164" y="8"/>
                    <a:pt x="161" y="7"/>
                  </a:cubicBezTo>
                  <a:cubicBezTo>
                    <a:pt x="160" y="7"/>
                    <a:pt x="159" y="6"/>
                    <a:pt x="158" y="5"/>
                  </a:cubicBezTo>
                  <a:cubicBezTo>
                    <a:pt x="156" y="5"/>
                    <a:pt x="155" y="6"/>
                    <a:pt x="153" y="6"/>
                  </a:cubicBezTo>
                  <a:cubicBezTo>
                    <a:pt x="152" y="5"/>
                    <a:pt x="150" y="5"/>
                    <a:pt x="150" y="3"/>
                  </a:cubicBezTo>
                  <a:cubicBezTo>
                    <a:pt x="150" y="3"/>
                    <a:pt x="148" y="0"/>
                    <a:pt x="148" y="1"/>
                  </a:cubicBezTo>
                  <a:cubicBezTo>
                    <a:pt x="147" y="1"/>
                    <a:pt x="148" y="4"/>
                    <a:pt x="147" y="4"/>
                  </a:cubicBezTo>
                  <a:cubicBezTo>
                    <a:pt x="146" y="4"/>
                    <a:pt x="145" y="4"/>
                    <a:pt x="145" y="4"/>
                  </a:cubicBezTo>
                  <a:cubicBezTo>
                    <a:pt x="142" y="4"/>
                    <a:pt x="139" y="4"/>
                    <a:pt x="136" y="4"/>
                  </a:cubicBezTo>
                  <a:cubicBezTo>
                    <a:pt x="125" y="4"/>
                    <a:pt x="115" y="4"/>
                    <a:pt x="105" y="4"/>
                  </a:cubicBezTo>
                  <a:cubicBezTo>
                    <a:pt x="80" y="4"/>
                    <a:pt x="55" y="4"/>
                    <a:pt x="30" y="4"/>
                  </a:cubicBezTo>
                  <a:cubicBezTo>
                    <a:pt x="24" y="4"/>
                    <a:pt x="17" y="4"/>
                    <a:pt x="11" y="4"/>
                  </a:cubicBezTo>
                  <a:cubicBezTo>
                    <a:pt x="12" y="5"/>
                    <a:pt x="14" y="13"/>
                    <a:pt x="11" y="14"/>
                  </a:cubicBezTo>
                  <a:cubicBezTo>
                    <a:pt x="9" y="14"/>
                    <a:pt x="8" y="14"/>
                    <a:pt x="10" y="12"/>
                  </a:cubicBezTo>
                  <a:cubicBezTo>
                    <a:pt x="12" y="9"/>
                    <a:pt x="9" y="9"/>
                    <a:pt x="7" y="9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0" y="8"/>
                    <a:pt x="2" y="12"/>
                    <a:pt x="2" y="12"/>
                  </a:cubicBezTo>
                  <a:cubicBezTo>
                    <a:pt x="3" y="15"/>
                    <a:pt x="4" y="16"/>
                    <a:pt x="4" y="18"/>
                  </a:cubicBezTo>
                  <a:cubicBezTo>
                    <a:pt x="4" y="19"/>
                    <a:pt x="7" y="21"/>
                    <a:pt x="8" y="21"/>
                  </a:cubicBezTo>
                  <a:cubicBezTo>
                    <a:pt x="7" y="21"/>
                    <a:pt x="6" y="21"/>
                    <a:pt x="5" y="22"/>
                  </a:cubicBezTo>
                  <a:cubicBezTo>
                    <a:pt x="4" y="23"/>
                    <a:pt x="5" y="24"/>
                    <a:pt x="5" y="25"/>
                  </a:cubicBezTo>
                  <a:cubicBezTo>
                    <a:pt x="5" y="28"/>
                    <a:pt x="5" y="30"/>
                    <a:pt x="4" y="32"/>
                  </a:cubicBezTo>
                  <a:cubicBezTo>
                    <a:pt x="4" y="35"/>
                    <a:pt x="3" y="37"/>
                    <a:pt x="2" y="40"/>
                  </a:cubicBezTo>
                  <a:cubicBezTo>
                    <a:pt x="1" y="43"/>
                    <a:pt x="3" y="46"/>
                    <a:pt x="4" y="49"/>
                  </a:cubicBezTo>
                  <a:cubicBezTo>
                    <a:pt x="4" y="52"/>
                    <a:pt x="3" y="54"/>
                    <a:pt x="3" y="56"/>
                  </a:cubicBezTo>
                  <a:cubicBezTo>
                    <a:pt x="3" y="57"/>
                    <a:pt x="4" y="58"/>
                    <a:pt x="4" y="59"/>
                  </a:cubicBezTo>
                  <a:cubicBezTo>
                    <a:pt x="5" y="60"/>
                    <a:pt x="5" y="62"/>
                    <a:pt x="5" y="63"/>
                  </a:cubicBezTo>
                  <a:cubicBezTo>
                    <a:pt x="6" y="66"/>
                    <a:pt x="9" y="67"/>
                    <a:pt x="10" y="70"/>
                  </a:cubicBezTo>
                  <a:cubicBezTo>
                    <a:pt x="11" y="72"/>
                    <a:pt x="11" y="71"/>
                    <a:pt x="12" y="70"/>
                  </a:cubicBezTo>
                  <a:cubicBezTo>
                    <a:pt x="12" y="70"/>
                    <a:pt x="13" y="73"/>
                    <a:pt x="13" y="73"/>
                  </a:cubicBezTo>
                  <a:cubicBezTo>
                    <a:pt x="13" y="73"/>
                    <a:pt x="12" y="72"/>
                    <a:pt x="12" y="73"/>
                  </a:cubicBezTo>
                  <a:cubicBezTo>
                    <a:pt x="12" y="74"/>
                    <a:pt x="12" y="75"/>
                    <a:pt x="13" y="76"/>
                  </a:cubicBezTo>
                  <a:cubicBezTo>
                    <a:pt x="14" y="76"/>
                    <a:pt x="14" y="76"/>
                    <a:pt x="15" y="77"/>
                  </a:cubicBezTo>
                  <a:cubicBezTo>
                    <a:pt x="16" y="78"/>
                    <a:pt x="14" y="79"/>
                    <a:pt x="15" y="80"/>
                  </a:cubicBezTo>
                  <a:cubicBezTo>
                    <a:pt x="17" y="83"/>
                    <a:pt x="21" y="85"/>
                    <a:pt x="21" y="88"/>
                  </a:cubicBezTo>
                  <a:cubicBezTo>
                    <a:pt x="22" y="90"/>
                    <a:pt x="23" y="90"/>
                    <a:pt x="25" y="91"/>
                  </a:cubicBezTo>
                  <a:cubicBezTo>
                    <a:pt x="27" y="92"/>
                    <a:pt x="29" y="93"/>
                    <a:pt x="31" y="93"/>
                  </a:cubicBezTo>
                  <a:cubicBezTo>
                    <a:pt x="33" y="93"/>
                    <a:pt x="35" y="95"/>
                    <a:pt x="36" y="96"/>
                  </a:cubicBezTo>
                  <a:cubicBezTo>
                    <a:pt x="36" y="97"/>
                    <a:pt x="40" y="101"/>
                    <a:pt x="39" y="102"/>
                  </a:cubicBezTo>
                  <a:cubicBezTo>
                    <a:pt x="43" y="101"/>
                    <a:pt x="48" y="100"/>
                    <a:pt x="52" y="101"/>
                  </a:cubicBezTo>
                  <a:cubicBezTo>
                    <a:pt x="58" y="103"/>
                    <a:pt x="63" y="106"/>
                    <a:pt x="68" y="10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7" name="Freeform 642">
              <a:extLst>
                <a:ext uri="{FF2B5EF4-FFF2-40B4-BE49-F238E27FC236}">
                  <a16:creationId xmlns:a16="http://schemas.microsoft.com/office/drawing/2014/main" id="{A7BB1507-224D-0141-A7BC-6D0F1826FB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0341" y="2633773"/>
              <a:ext cx="1471383" cy="756472"/>
            </a:xfrm>
            <a:custGeom>
              <a:avLst/>
              <a:gdLst>
                <a:gd name="T0" fmla="*/ 255 w 427"/>
                <a:gd name="T1" fmla="*/ 181 h 219"/>
                <a:gd name="T2" fmla="*/ 299 w 427"/>
                <a:gd name="T3" fmla="*/ 195 h 219"/>
                <a:gd name="T4" fmla="*/ 296 w 427"/>
                <a:gd name="T5" fmla="*/ 215 h 219"/>
                <a:gd name="T6" fmla="*/ 332 w 427"/>
                <a:gd name="T7" fmla="*/ 200 h 219"/>
                <a:gd name="T8" fmla="*/ 366 w 427"/>
                <a:gd name="T9" fmla="*/ 196 h 219"/>
                <a:gd name="T10" fmla="*/ 383 w 427"/>
                <a:gd name="T11" fmla="*/ 200 h 219"/>
                <a:gd name="T12" fmla="*/ 391 w 427"/>
                <a:gd name="T13" fmla="*/ 201 h 219"/>
                <a:gd name="T14" fmla="*/ 380 w 427"/>
                <a:gd name="T15" fmla="*/ 188 h 219"/>
                <a:gd name="T16" fmla="*/ 382 w 427"/>
                <a:gd name="T17" fmla="*/ 176 h 219"/>
                <a:gd name="T18" fmla="*/ 354 w 427"/>
                <a:gd name="T19" fmla="*/ 180 h 219"/>
                <a:gd name="T20" fmla="*/ 414 w 427"/>
                <a:gd name="T21" fmla="*/ 160 h 219"/>
                <a:gd name="T22" fmla="*/ 417 w 427"/>
                <a:gd name="T23" fmla="*/ 144 h 219"/>
                <a:gd name="T24" fmla="*/ 415 w 427"/>
                <a:gd name="T25" fmla="*/ 139 h 219"/>
                <a:gd name="T26" fmla="*/ 394 w 427"/>
                <a:gd name="T27" fmla="*/ 126 h 219"/>
                <a:gd name="T28" fmla="*/ 390 w 427"/>
                <a:gd name="T29" fmla="*/ 110 h 219"/>
                <a:gd name="T30" fmla="*/ 378 w 427"/>
                <a:gd name="T31" fmla="*/ 104 h 219"/>
                <a:gd name="T32" fmla="*/ 364 w 427"/>
                <a:gd name="T33" fmla="*/ 112 h 219"/>
                <a:gd name="T34" fmla="*/ 356 w 427"/>
                <a:gd name="T35" fmla="*/ 107 h 219"/>
                <a:gd name="T36" fmla="*/ 342 w 427"/>
                <a:gd name="T37" fmla="*/ 85 h 219"/>
                <a:gd name="T38" fmla="*/ 314 w 427"/>
                <a:gd name="T39" fmla="*/ 91 h 219"/>
                <a:gd name="T40" fmla="*/ 320 w 427"/>
                <a:gd name="T41" fmla="*/ 116 h 219"/>
                <a:gd name="T42" fmla="*/ 306 w 427"/>
                <a:gd name="T43" fmla="*/ 159 h 219"/>
                <a:gd name="T44" fmla="*/ 292 w 427"/>
                <a:gd name="T45" fmla="*/ 135 h 219"/>
                <a:gd name="T46" fmla="*/ 250 w 427"/>
                <a:gd name="T47" fmla="*/ 119 h 219"/>
                <a:gd name="T48" fmla="*/ 237 w 427"/>
                <a:gd name="T49" fmla="*/ 86 h 219"/>
                <a:gd name="T50" fmla="*/ 246 w 427"/>
                <a:gd name="T51" fmla="*/ 77 h 219"/>
                <a:gd name="T52" fmla="*/ 246 w 427"/>
                <a:gd name="T53" fmla="*/ 70 h 219"/>
                <a:gd name="T54" fmla="*/ 263 w 427"/>
                <a:gd name="T55" fmla="*/ 58 h 219"/>
                <a:gd name="T56" fmla="*/ 276 w 427"/>
                <a:gd name="T57" fmla="*/ 48 h 219"/>
                <a:gd name="T58" fmla="*/ 293 w 427"/>
                <a:gd name="T59" fmla="*/ 36 h 219"/>
                <a:gd name="T60" fmla="*/ 276 w 427"/>
                <a:gd name="T61" fmla="*/ 23 h 219"/>
                <a:gd name="T62" fmla="*/ 262 w 427"/>
                <a:gd name="T63" fmla="*/ 35 h 219"/>
                <a:gd name="T64" fmla="*/ 252 w 427"/>
                <a:gd name="T65" fmla="*/ 23 h 219"/>
                <a:gd name="T66" fmla="*/ 241 w 427"/>
                <a:gd name="T67" fmla="*/ 10 h 219"/>
                <a:gd name="T68" fmla="*/ 223 w 427"/>
                <a:gd name="T69" fmla="*/ 6 h 219"/>
                <a:gd name="T70" fmla="*/ 232 w 427"/>
                <a:gd name="T71" fmla="*/ 27 h 219"/>
                <a:gd name="T72" fmla="*/ 226 w 427"/>
                <a:gd name="T73" fmla="*/ 40 h 219"/>
                <a:gd name="T74" fmla="*/ 218 w 427"/>
                <a:gd name="T75" fmla="*/ 37 h 219"/>
                <a:gd name="T76" fmla="*/ 164 w 427"/>
                <a:gd name="T77" fmla="*/ 29 h 219"/>
                <a:gd name="T78" fmla="*/ 166 w 427"/>
                <a:gd name="T79" fmla="*/ 41 h 219"/>
                <a:gd name="T80" fmla="*/ 160 w 427"/>
                <a:gd name="T81" fmla="*/ 40 h 219"/>
                <a:gd name="T82" fmla="*/ 133 w 427"/>
                <a:gd name="T83" fmla="*/ 30 h 219"/>
                <a:gd name="T84" fmla="*/ 83 w 427"/>
                <a:gd name="T85" fmla="*/ 23 h 219"/>
                <a:gd name="T86" fmla="*/ 71 w 427"/>
                <a:gd name="T87" fmla="*/ 18 h 219"/>
                <a:gd name="T88" fmla="*/ 50 w 427"/>
                <a:gd name="T89" fmla="*/ 24 h 219"/>
                <a:gd name="T90" fmla="*/ 49 w 427"/>
                <a:gd name="T91" fmla="*/ 22 h 219"/>
                <a:gd name="T92" fmla="*/ 29 w 427"/>
                <a:gd name="T93" fmla="*/ 23 h 219"/>
                <a:gd name="T94" fmla="*/ 21 w 427"/>
                <a:gd name="T95" fmla="*/ 28 h 219"/>
                <a:gd name="T96" fmla="*/ 3 w 427"/>
                <a:gd name="T97" fmla="*/ 97 h 219"/>
                <a:gd name="T98" fmla="*/ 40 w 427"/>
                <a:gd name="T99" fmla="*/ 116 h 219"/>
                <a:gd name="T100" fmla="*/ 53 w 427"/>
                <a:gd name="T101" fmla="*/ 141 h 219"/>
                <a:gd name="T102" fmla="*/ 62 w 427"/>
                <a:gd name="T103" fmla="*/ 150 h 219"/>
                <a:gd name="T104" fmla="*/ 67 w 427"/>
                <a:gd name="T105" fmla="*/ 160 h 219"/>
                <a:gd name="T106" fmla="*/ 80 w 427"/>
                <a:gd name="T107" fmla="*/ 166 h 219"/>
                <a:gd name="T108" fmla="*/ 133 w 427"/>
                <a:gd name="T109" fmla="*/ 176 h 219"/>
                <a:gd name="T110" fmla="*/ 97 w 427"/>
                <a:gd name="T111" fmla="*/ 57 h 219"/>
                <a:gd name="T112" fmla="*/ 87 w 427"/>
                <a:gd name="T113" fmla="*/ 51 h 219"/>
                <a:gd name="T114" fmla="*/ 113 w 427"/>
                <a:gd name="T115" fmla="*/ 49 h 219"/>
                <a:gd name="T116" fmla="*/ 142 w 427"/>
                <a:gd name="T117" fmla="*/ 85 h 219"/>
                <a:gd name="T118" fmla="*/ 131 w 427"/>
                <a:gd name="T119" fmla="*/ 85 h 219"/>
                <a:gd name="T120" fmla="*/ 160 w 427"/>
                <a:gd name="T121" fmla="*/ 78 h 219"/>
                <a:gd name="T122" fmla="*/ 210 w 427"/>
                <a:gd name="T123" fmla="*/ 150 h 219"/>
                <a:gd name="T124" fmla="*/ 222 w 427"/>
                <a:gd name="T125" fmla="*/ 16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7" h="219">
                  <a:moveTo>
                    <a:pt x="229" y="174"/>
                  </a:moveTo>
                  <a:cubicBezTo>
                    <a:pt x="229" y="174"/>
                    <a:pt x="229" y="173"/>
                    <a:pt x="229" y="173"/>
                  </a:cubicBezTo>
                  <a:cubicBezTo>
                    <a:pt x="229" y="173"/>
                    <a:pt x="232" y="177"/>
                    <a:pt x="232" y="177"/>
                  </a:cubicBezTo>
                  <a:cubicBezTo>
                    <a:pt x="234" y="177"/>
                    <a:pt x="235" y="178"/>
                    <a:pt x="236" y="178"/>
                  </a:cubicBezTo>
                  <a:cubicBezTo>
                    <a:pt x="238" y="178"/>
                    <a:pt x="238" y="177"/>
                    <a:pt x="239" y="178"/>
                  </a:cubicBezTo>
                  <a:cubicBezTo>
                    <a:pt x="242" y="179"/>
                    <a:pt x="244" y="180"/>
                    <a:pt x="246" y="181"/>
                  </a:cubicBezTo>
                  <a:cubicBezTo>
                    <a:pt x="247" y="182"/>
                    <a:pt x="248" y="181"/>
                    <a:pt x="249" y="181"/>
                  </a:cubicBezTo>
                  <a:cubicBezTo>
                    <a:pt x="250" y="180"/>
                    <a:pt x="251" y="180"/>
                    <a:pt x="252" y="180"/>
                  </a:cubicBezTo>
                  <a:cubicBezTo>
                    <a:pt x="253" y="180"/>
                    <a:pt x="254" y="181"/>
                    <a:pt x="255" y="181"/>
                  </a:cubicBezTo>
                  <a:cubicBezTo>
                    <a:pt x="257" y="181"/>
                    <a:pt x="258" y="180"/>
                    <a:pt x="259" y="179"/>
                  </a:cubicBezTo>
                  <a:cubicBezTo>
                    <a:pt x="260" y="178"/>
                    <a:pt x="263" y="175"/>
                    <a:pt x="264" y="175"/>
                  </a:cubicBezTo>
                  <a:cubicBezTo>
                    <a:pt x="264" y="175"/>
                    <a:pt x="265" y="176"/>
                    <a:pt x="265" y="176"/>
                  </a:cubicBezTo>
                  <a:cubicBezTo>
                    <a:pt x="267" y="176"/>
                    <a:pt x="268" y="176"/>
                    <a:pt x="269" y="176"/>
                  </a:cubicBezTo>
                  <a:cubicBezTo>
                    <a:pt x="273" y="176"/>
                    <a:pt x="272" y="179"/>
                    <a:pt x="274" y="181"/>
                  </a:cubicBezTo>
                  <a:cubicBezTo>
                    <a:pt x="275" y="182"/>
                    <a:pt x="279" y="181"/>
                    <a:pt x="279" y="183"/>
                  </a:cubicBezTo>
                  <a:cubicBezTo>
                    <a:pt x="279" y="185"/>
                    <a:pt x="280" y="187"/>
                    <a:pt x="281" y="189"/>
                  </a:cubicBezTo>
                  <a:cubicBezTo>
                    <a:pt x="281" y="194"/>
                    <a:pt x="290" y="193"/>
                    <a:pt x="293" y="194"/>
                  </a:cubicBezTo>
                  <a:cubicBezTo>
                    <a:pt x="295" y="194"/>
                    <a:pt x="298" y="194"/>
                    <a:pt x="299" y="195"/>
                  </a:cubicBezTo>
                  <a:cubicBezTo>
                    <a:pt x="300" y="196"/>
                    <a:pt x="305" y="201"/>
                    <a:pt x="304" y="201"/>
                  </a:cubicBezTo>
                  <a:cubicBezTo>
                    <a:pt x="302" y="203"/>
                    <a:pt x="302" y="203"/>
                    <a:pt x="300" y="202"/>
                  </a:cubicBezTo>
                  <a:cubicBezTo>
                    <a:pt x="299" y="201"/>
                    <a:pt x="295" y="199"/>
                    <a:pt x="295" y="199"/>
                  </a:cubicBezTo>
                  <a:cubicBezTo>
                    <a:pt x="295" y="200"/>
                    <a:pt x="298" y="201"/>
                    <a:pt x="297" y="203"/>
                  </a:cubicBezTo>
                  <a:cubicBezTo>
                    <a:pt x="296" y="204"/>
                    <a:pt x="295" y="206"/>
                    <a:pt x="295" y="207"/>
                  </a:cubicBezTo>
                  <a:cubicBezTo>
                    <a:pt x="295" y="209"/>
                    <a:pt x="295" y="210"/>
                    <a:pt x="294" y="211"/>
                  </a:cubicBezTo>
                  <a:cubicBezTo>
                    <a:pt x="294" y="212"/>
                    <a:pt x="291" y="213"/>
                    <a:pt x="291" y="213"/>
                  </a:cubicBezTo>
                  <a:cubicBezTo>
                    <a:pt x="290" y="214"/>
                    <a:pt x="287" y="219"/>
                    <a:pt x="291" y="219"/>
                  </a:cubicBezTo>
                  <a:cubicBezTo>
                    <a:pt x="292" y="219"/>
                    <a:pt x="294" y="217"/>
                    <a:pt x="296" y="215"/>
                  </a:cubicBezTo>
                  <a:cubicBezTo>
                    <a:pt x="298" y="214"/>
                    <a:pt x="299" y="216"/>
                    <a:pt x="301" y="215"/>
                  </a:cubicBezTo>
                  <a:cubicBezTo>
                    <a:pt x="304" y="215"/>
                    <a:pt x="305" y="213"/>
                    <a:pt x="308" y="213"/>
                  </a:cubicBezTo>
                  <a:cubicBezTo>
                    <a:pt x="308" y="211"/>
                    <a:pt x="308" y="212"/>
                    <a:pt x="306" y="211"/>
                  </a:cubicBezTo>
                  <a:cubicBezTo>
                    <a:pt x="305" y="211"/>
                    <a:pt x="305" y="210"/>
                    <a:pt x="306" y="210"/>
                  </a:cubicBezTo>
                  <a:cubicBezTo>
                    <a:pt x="307" y="208"/>
                    <a:pt x="308" y="207"/>
                    <a:pt x="311" y="207"/>
                  </a:cubicBezTo>
                  <a:cubicBezTo>
                    <a:pt x="312" y="207"/>
                    <a:pt x="315" y="205"/>
                    <a:pt x="317" y="206"/>
                  </a:cubicBezTo>
                  <a:cubicBezTo>
                    <a:pt x="319" y="207"/>
                    <a:pt x="320" y="203"/>
                    <a:pt x="322" y="206"/>
                  </a:cubicBezTo>
                  <a:cubicBezTo>
                    <a:pt x="324" y="204"/>
                    <a:pt x="325" y="203"/>
                    <a:pt x="327" y="201"/>
                  </a:cubicBezTo>
                  <a:cubicBezTo>
                    <a:pt x="329" y="200"/>
                    <a:pt x="330" y="200"/>
                    <a:pt x="332" y="200"/>
                  </a:cubicBezTo>
                  <a:cubicBezTo>
                    <a:pt x="335" y="200"/>
                    <a:pt x="339" y="200"/>
                    <a:pt x="342" y="200"/>
                  </a:cubicBezTo>
                  <a:cubicBezTo>
                    <a:pt x="345" y="200"/>
                    <a:pt x="346" y="201"/>
                    <a:pt x="347" y="199"/>
                  </a:cubicBezTo>
                  <a:cubicBezTo>
                    <a:pt x="348" y="198"/>
                    <a:pt x="349" y="199"/>
                    <a:pt x="350" y="198"/>
                  </a:cubicBezTo>
                  <a:cubicBezTo>
                    <a:pt x="351" y="196"/>
                    <a:pt x="352" y="195"/>
                    <a:pt x="352" y="193"/>
                  </a:cubicBezTo>
                  <a:cubicBezTo>
                    <a:pt x="353" y="191"/>
                    <a:pt x="353" y="190"/>
                    <a:pt x="354" y="188"/>
                  </a:cubicBezTo>
                  <a:cubicBezTo>
                    <a:pt x="355" y="187"/>
                    <a:pt x="356" y="186"/>
                    <a:pt x="357" y="185"/>
                  </a:cubicBezTo>
                  <a:cubicBezTo>
                    <a:pt x="358" y="184"/>
                    <a:pt x="359" y="187"/>
                    <a:pt x="361" y="186"/>
                  </a:cubicBezTo>
                  <a:cubicBezTo>
                    <a:pt x="363" y="184"/>
                    <a:pt x="365" y="187"/>
                    <a:pt x="365" y="189"/>
                  </a:cubicBezTo>
                  <a:cubicBezTo>
                    <a:pt x="365" y="190"/>
                    <a:pt x="364" y="196"/>
                    <a:pt x="366" y="196"/>
                  </a:cubicBezTo>
                  <a:cubicBezTo>
                    <a:pt x="367" y="197"/>
                    <a:pt x="368" y="199"/>
                    <a:pt x="369" y="201"/>
                  </a:cubicBezTo>
                  <a:cubicBezTo>
                    <a:pt x="370" y="199"/>
                    <a:pt x="381" y="196"/>
                    <a:pt x="381" y="196"/>
                  </a:cubicBezTo>
                  <a:cubicBezTo>
                    <a:pt x="381" y="195"/>
                    <a:pt x="380" y="195"/>
                    <a:pt x="380" y="194"/>
                  </a:cubicBezTo>
                  <a:cubicBezTo>
                    <a:pt x="380" y="194"/>
                    <a:pt x="382" y="196"/>
                    <a:pt x="382" y="196"/>
                  </a:cubicBezTo>
                  <a:cubicBezTo>
                    <a:pt x="382" y="197"/>
                    <a:pt x="380" y="197"/>
                    <a:pt x="380" y="197"/>
                  </a:cubicBezTo>
                  <a:cubicBezTo>
                    <a:pt x="380" y="197"/>
                    <a:pt x="386" y="198"/>
                    <a:pt x="386" y="198"/>
                  </a:cubicBezTo>
                  <a:cubicBezTo>
                    <a:pt x="386" y="198"/>
                    <a:pt x="386" y="198"/>
                    <a:pt x="386" y="198"/>
                  </a:cubicBezTo>
                  <a:cubicBezTo>
                    <a:pt x="386" y="198"/>
                    <a:pt x="386" y="199"/>
                    <a:pt x="386" y="199"/>
                  </a:cubicBezTo>
                  <a:cubicBezTo>
                    <a:pt x="385" y="199"/>
                    <a:pt x="384" y="199"/>
                    <a:pt x="383" y="200"/>
                  </a:cubicBezTo>
                  <a:cubicBezTo>
                    <a:pt x="383" y="201"/>
                    <a:pt x="382" y="198"/>
                    <a:pt x="382" y="198"/>
                  </a:cubicBezTo>
                  <a:cubicBezTo>
                    <a:pt x="381" y="198"/>
                    <a:pt x="381" y="199"/>
                    <a:pt x="381" y="199"/>
                  </a:cubicBezTo>
                  <a:cubicBezTo>
                    <a:pt x="381" y="199"/>
                    <a:pt x="381" y="198"/>
                    <a:pt x="380" y="199"/>
                  </a:cubicBezTo>
                  <a:cubicBezTo>
                    <a:pt x="379" y="200"/>
                    <a:pt x="378" y="200"/>
                    <a:pt x="377" y="201"/>
                  </a:cubicBezTo>
                  <a:cubicBezTo>
                    <a:pt x="375" y="202"/>
                    <a:pt x="371" y="205"/>
                    <a:pt x="373" y="208"/>
                  </a:cubicBezTo>
                  <a:cubicBezTo>
                    <a:pt x="376" y="210"/>
                    <a:pt x="378" y="208"/>
                    <a:pt x="379" y="207"/>
                  </a:cubicBezTo>
                  <a:cubicBezTo>
                    <a:pt x="380" y="206"/>
                    <a:pt x="384" y="203"/>
                    <a:pt x="384" y="202"/>
                  </a:cubicBezTo>
                  <a:cubicBezTo>
                    <a:pt x="384" y="203"/>
                    <a:pt x="386" y="204"/>
                    <a:pt x="387" y="203"/>
                  </a:cubicBezTo>
                  <a:cubicBezTo>
                    <a:pt x="387" y="202"/>
                    <a:pt x="390" y="201"/>
                    <a:pt x="391" y="201"/>
                  </a:cubicBezTo>
                  <a:cubicBezTo>
                    <a:pt x="393" y="200"/>
                    <a:pt x="395" y="199"/>
                    <a:pt x="397" y="199"/>
                  </a:cubicBezTo>
                  <a:cubicBezTo>
                    <a:pt x="398" y="199"/>
                    <a:pt x="398" y="199"/>
                    <a:pt x="398" y="198"/>
                  </a:cubicBezTo>
                  <a:cubicBezTo>
                    <a:pt x="397" y="197"/>
                    <a:pt x="398" y="197"/>
                    <a:pt x="398" y="197"/>
                  </a:cubicBezTo>
                  <a:cubicBezTo>
                    <a:pt x="398" y="196"/>
                    <a:pt x="396" y="197"/>
                    <a:pt x="395" y="196"/>
                  </a:cubicBezTo>
                  <a:cubicBezTo>
                    <a:pt x="394" y="196"/>
                    <a:pt x="395" y="194"/>
                    <a:pt x="393" y="196"/>
                  </a:cubicBezTo>
                  <a:cubicBezTo>
                    <a:pt x="391" y="197"/>
                    <a:pt x="387" y="196"/>
                    <a:pt x="385" y="195"/>
                  </a:cubicBezTo>
                  <a:cubicBezTo>
                    <a:pt x="384" y="195"/>
                    <a:pt x="385" y="193"/>
                    <a:pt x="384" y="193"/>
                  </a:cubicBezTo>
                  <a:cubicBezTo>
                    <a:pt x="384" y="193"/>
                    <a:pt x="382" y="193"/>
                    <a:pt x="381" y="192"/>
                  </a:cubicBezTo>
                  <a:cubicBezTo>
                    <a:pt x="380" y="192"/>
                    <a:pt x="380" y="189"/>
                    <a:pt x="380" y="188"/>
                  </a:cubicBezTo>
                  <a:cubicBezTo>
                    <a:pt x="380" y="187"/>
                    <a:pt x="378" y="188"/>
                    <a:pt x="377" y="187"/>
                  </a:cubicBezTo>
                  <a:cubicBezTo>
                    <a:pt x="377" y="187"/>
                    <a:pt x="379" y="185"/>
                    <a:pt x="379" y="185"/>
                  </a:cubicBezTo>
                  <a:cubicBezTo>
                    <a:pt x="380" y="184"/>
                    <a:pt x="380" y="181"/>
                    <a:pt x="378" y="181"/>
                  </a:cubicBezTo>
                  <a:cubicBezTo>
                    <a:pt x="378" y="181"/>
                    <a:pt x="376" y="185"/>
                    <a:pt x="375" y="183"/>
                  </a:cubicBezTo>
                  <a:cubicBezTo>
                    <a:pt x="375" y="181"/>
                    <a:pt x="374" y="182"/>
                    <a:pt x="373" y="181"/>
                  </a:cubicBezTo>
                  <a:cubicBezTo>
                    <a:pt x="373" y="180"/>
                    <a:pt x="376" y="181"/>
                    <a:pt x="376" y="181"/>
                  </a:cubicBezTo>
                  <a:cubicBezTo>
                    <a:pt x="378" y="181"/>
                    <a:pt x="379" y="180"/>
                    <a:pt x="380" y="180"/>
                  </a:cubicBezTo>
                  <a:cubicBezTo>
                    <a:pt x="381" y="179"/>
                    <a:pt x="382" y="179"/>
                    <a:pt x="383" y="179"/>
                  </a:cubicBezTo>
                  <a:cubicBezTo>
                    <a:pt x="384" y="178"/>
                    <a:pt x="382" y="176"/>
                    <a:pt x="382" y="176"/>
                  </a:cubicBezTo>
                  <a:cubicBezTo>
                    <a:pt x="382" y="176"/>
                    <a:pt x="383" y="176"/>
                    <a:pt x="383" y="176"/>
                  </a:cubicBezTo>
                  <a:cubicBezTo>
                    <a:pt x="383" y="176"/>
                    <a:pt x="379" y="174"/>
                    <a:pt x="379" y="174"/>
                  </a:cubicBezTo>
                  <a:cubicBezTo>
                    <a:pt x="377" y="173"/>
                    <a:pt x="375" y="173"/>
                    <a:pt x="373" y="174"/>
                  </a:cubicBezTo>
                  <a:cubicBezTo>
                    <a:pt x="369" y="175"/>
                    <a:pt x="366" y="176"/>
                    <a:pt x="363" y="178"/>
                  </a:cubicBezTo>
                  <a:cubicBezTo>
                    <a:pt x="360" y="179"/>
                    <a:pt x="358" y="181"/>
                    <a:pt x="355" y="183"/>
                  </a:cubicBezTo>
                  <a:cubicBezTo>
                    <a:pt x="354" y="184"/>
                    <a:pt x="353" y="185"/>
                    <a:pt x="352" y="187"/>
                  </a:cubicBezTo>
                  <a:cubicBezTo>
                    <a:pt x="352" y="187"/>
                    <a:pt x="348" y="189"/>
                    <a:pt x="348" y="189"/>
                  </a:cubicBezTo>
                  <a:cubicBezTo>
                    <a:pt x="348" y="188"/>
                    <a:pt x="353" y="184"/>
                    <a:pt x="354" y="183"/>
                  </a:cubicBezTo>
                  <a:cubicBezTo>
                    <a:pt x="354" y="182"/>
                    <a:pt x="355" y="181"/>
                    <a:pt x="354" y="180"/>
                  </a:cubicBezTo>
                  <a:cubicBezTo>
                    <a:pt x="353" y="180"/>
                    <a:pt x="351" y="179"/>
                    <a:pt x="350" y="179"/>
                  </a:cubicBezTo>
                  <a:cubicBezTo>
                    <a:pt x="351" y="179"/>
                    <a:pt x="353" y="180"/>
                    <a:pt x="354" y="180"/>
                  </a:cubicBezTo>
                  <a:cubicBezTo>
                    <a:pt x="356" y="181"/>
                    <a:pt x="358" y="178"/>
                    <a:pt x="359" y="177"/>
                  </a:cubicBezTo>
                  <a:cubicBezTo>
                    <a:pt x="360" y="176"/>
                    <a:pt x="361" y="174"/>
                    <a:pt x="363" y="173"/>
                  </a:cubicBezTo>
                  <a:cubicBezTo>
                    <a:pt x="365" y="173"/>
                    <a:pt x="367" y="174"/>
                    <a:pt x="368" y="172"/>
                  </a:cubicBezTo>
                  <a:cubicBezTo>
                    <a:pt x="369" y="168"/>
                    <a:pt x="371" y="167"/>
                    <a:pt x="375" y="167"/>
                  </a:cubicBezTo>
                  <a:cubicBezTo>
                    <a:pt x="379" y="167"/>
                    <a:pt x="383" y="167"/>
                    <a:pt x="387" y="167"/>
                  </a:cubicBezTo>
                  <a:cubicBezTo>
                    <a:pt x="394" y="167"/>
                    <a:pt x="404" y="169"/>
                    <a:pt x="409" y="163"/>
                  </a:cubicBezTo>
                  <a:cubicBezTo>
                    <a:pt x="411" y="161"/>
                    <a:pt x="412" y="160"/>
                    <a:pt x="414" y="160"/>
                  </a:cubicBezTo>
                  <a:cubicBezTo>
                    <a:pt x="416" y="160"/>
                    <a:pt x="418" y="160"/>
                    <a:pt x="421" y="158"/>
                  </a:cubicBezTo>
                  <a:cubicBezTo>
                    <a:pt x="422" y="158"/>
                    <a:pt x="425" y="156"/>
                    <a:pt x="425" y="155"/>
                  </a:cubicBezTo>
                  <a:cubicBezTo>
                    <a:pt x="427" y="152"/>
                    <a:pt x="422" y="153"/>
                    <a:pt x="422" y="152"/>
                  </a:cubicBezTo>
                  <a:cubicBezTo>
                    <a:pt x="422" y="151"/>
                    <a:pt x="424" y="151"/>
                    <a:pt x="424" y="151"/>
                  </a:cubicBezTo>
                  <a:cubicBezTo>
                    <a:pt x="425" y="150"/>
                    <a:pt x="424" y="149"/>
                    <a:pt x="424" y="148"/>
                  </a:cubicBezTo>
                  <a:cubicBezTo>
                    <a:pt x="424" y="148"/>
                    <a:pt x="425" y="147"/>
                    <a:pt x="425" y="147"/>
                  </a:cubicBezTo>
                  <a:cubicBezTo>
                    <a:pt x="425" y="146"/>
                    <a:pt x="423" y="145"/>
                    <a:pt x="423" y="145"/>
                  </a:cubicBezTo>
                  <a:cubicBezTo>
                    <a:pt x="422" y="144"/>
                    <a:pt x="421" y="144"/>
                    <a:pt x="421" y="143"/>
                  </a:cubicBezTo>
                  <a:cubicBezTo>
                    <a:pt x="420" y="143"/>
                    <a:pt x="418" y="146"/>
                    <a:pt x="417" y="144"/>
                  </a:cubicBezTo>
                  <a:cubicBezTo>
                    <a:pt x="417" y="144"/>
                    <a:pt x="419" y="143"/>
                    <a:pt x="418" y="143"/>
                  </a:cubicBezTo>
                  <a:cubicBezTo>
                    <a:pt x="418" y="142"/>
                    <a:pt x="417" y="141"/>
                    <a:pt x="416" y="141"/>
                  </a:cubicBezTo>
                  <a:cubicBezTo>
                    <a:pt x="415" y="140"/>
                    <a:pt x="411" y="141"/>
                    <a:pt x="410" y="142"/>
                  </a:cubicBezTo>
                  <a:cubicBezTo>
                    <a:pt x="409" y="144"/>
                    <a:pt x="406" y="145"/>
                    <a:pt x="404" y="146"/>
                  </a:cubicBezTo>
                  <a:cubicBezTo>
                    <a:pt x="403" y="146"/>
                    <a:pt x="400" y="144"/>
                    <a:pt x="400" y="143"/>
                  </a:cubicBezTo>
                  <a:cubicBezTo>
                    <a:pt x="400" y="142"/>
                    <a:pt x="403" y="145"/>
                    <a:pt x="403" y="145"/>
                  </a:cubicBezTo>
                  <a:cubicBezTo>
                    <a:pt x="404" y="145"/>
                    <a:pt x="408" y="142"/>
                    <a:pt x="408" y="142"/>
                  </a:cubicBezTo>
                  <a:cubicBezTo>
                    <a:pt x="408" y="142"/>
                    <a:pt x="406" y="141"/>
                    <a:pt x="406" y="141"/>
                  </a:cubicBezTo>
                  <a:cubicBezTo>
                    <a:pt x="409" y="140"/>
                    <a:pt x="412" y="140"/>
                    <a:pt x="415" y="139"/>
                  </a:cubicBezTo>
                  <a:cubicBezTo>
                    <a:pt x="415" y="139"/>
                    <a:pt x="417" y="138"/>
                    <a:pt x="416" y="137"/>
                  </a:cubicBezTo>
                  <a:cubicBezTo>
                    <a:pt x="416" y="137"/>
                    <a:pt x="414" y="135"/>
                    <a:pt x="414" y="135"/>
                  </a:cubicBezTo>
                  <a:cubicBezTo>
                    <a:pt x="412" y="136"/>
                    <a:pt x="410" y="136"/>
                    <a:pt x="409" y="134"/>
                  </a:cubicBezTo>
                  <a:cubicBezTo>
                    <a:pt x="408" y="134"/>
                    <a:pt x="404" y="137"/>
                    <a:pt x="404" y="136"/>
                  </a:cubicBezTo>
                  <a:cubicBezTo>
                    <a:pt x="404" y="136"/>
                    <a:pt x="407" y="133"/>
                    <a:pt x="404" y="134"/>
                  </a:cubicBezTo>
                  <a:cubicBezTo>
                    <a:pt x="404" y="134"/>
                    <a:pt x="400" y="135"/>
                    <a:pt x="400" y="135"/>
                  </a:cubicBezTo>
                  <a:cubicBezTo>
                    <a:pt x="401" y="133"/>
                    <a:pt x="404" y="133"/>
                    <a:pt x="402" y="130"/>
                  </a:cubicBezTo>
                  <a:cubicBezTo>
                    <a:pt x="402" y="130"/>
                    <a:pt x="398" y="128"/>
                    <a:pt x="398" y="128"/>
                  </a:cubicBezTo>
                  <a:cubicBezTo>
                    <a:pt x="396" y="128"/>
                    <a:pt x="396" y="126"/>
                    <a:pt x="394" y="126"/>
                  </a:cubicBezTo>
                  <a:cubicBezTo>
                    <a:pt x="395" y="126"/>
                    <a:pt x="392" y="122"/>
                    <a:pt x="392" y="122"/>
                  </a:cubicBezTo>
                  <a:cubicBezTo>
                    <a:pt x="392" y="122"/>
                    <a:pt x="393" y="123"/>
                    <a:pt x="394" y="123"/>
                  </a:cubicBezTo>
                  <a:cubicBezTo>
                    <a:pt x="395" y="124"/>
                    <a:pt x="395" y="122"/>
                    <a:pt x="396" y="122"/>
                  </a:cubicBezTo>
                  <a:cubicBezTo>
                    <a:pt x="400" y="121"/>
                    <a:pt x="393" y="118"/>
                    <a:pt x="392" y="117"/>
                  </a:cubicBezTo>
                  <a:cubicBezTo>
                    <a:pt x="392" y="118"/>
                    <a:pt x="394" y="116"/>
                    <a:pt x="394" y="116"/>
                  </a:cubicBezTo>
                  <a:cubicBezTo>
                    <a:pt x="395" y="115"/>
                    <a:pt x="393" y="115"/>
                    <a:pt x="392" y="114"/>
                  </a:cubicBezTo>
                  <a:cubicBezTo>
                    <a:pt x="392" y="114"/>
                    <a:pt x="391" y="113"/>
                    <a:pt x="390" y="113"/>
                  </a:cubicBezTo>
                  <a:cubicBezTo>
                    <a:pt x="390" y="113"/>
                    <a:pt x="388" y="113"/>
                    <a:pt x="388" y="113"/>
                  </a:cubicBezTo>
                  <a:cubicBezTo>
                    <a:pt x="389" y="112"/>
                    <a:pt x="391" y="113"/>
                    <a:pt x="390" y="110"/>
                  </a:cubicBezTo>
                  <a:cubicBezTo>
                    <a:pt x="389" y="110"/>
                    <a:pt x="386" y="111"/>
                    <a:pt x="386" y="111"/>
                  </a:cubicBezTo>
                  <a:cubicBezTo>
                    <a:pt x="386" y="110"/>
                    <a:pt x="389" y="110"/>
                    <a:pt x="388" y="108"/>
                  </a:cubicBezTo>
                  <a:cubicBezTo>
                    <a:pt x="388" y="107"/>
                    <a:pt x="388" y="106"/>
                    <a:pt x="387" y="105"/>
                  </a:cubicBezTo>
                  <a:cubicBezTo>
                    <a:pt x="387" y="105"/>
                    <a:pt x="386" y="106"/>
                    <a:pt x="386" y="105"/>
                  </a:cubicBezTo>
                  <a:cubicBezTo>
                    <a:pt x="386" y="106"/>
                    <a:pt x="384" y="102"/>
                    <a:pt x="384" y="102"/>
                  </a:cubicBezTo>
                  <a:cubicBezTo>
                    <a:pt x="383" y="100"/>
                    <a:pt x="382" y="99"/>
                    <a:pt x="382" y="98"/>
                  </a:cubicBezTo>
                  <a:cubicBezTo>
                    <a:pt x="381" y="96"/>
                    <a:pt x="381" y="94"/>
                    <a:pt x="379" y="97"/>
                  </a:cubicBezTo>
                  <a:cubicBezTo>
                    <a:pt x="379" y="97"/>
                    <a:pt x="378" y="101"/>
                    <a:pt x="379" y="100"/>
                  </a:cubicBezTo>
                  <a:cubicBezTo>
                    <a:pt x="375" y="101"/>
                    <a:pt x="377" y="101"/>
                    <a:pt x="378" y="104"/>
                  </a:cubicBezTo>
                  <a:cubicBezTo>
                    <a:pt x="378" y="103"/>
                    <a:pt x="377" y="103"/>
                    <a:pt x="377" y="104"/>
                  </a:cubicBezTo>
                  <a:cubicBezTo>
                    <a:pt x="376" y="104"/>
                    <a:pt x="376" y="104"/>
                    <a:pt x="375" y="105"/>
                  </a:cubicBezTo>
                  <a:cubicBezTo>
                    <a:pt x="375" y="105"/>
                    <a:pt x="377" y="106"/>
                    <a:pt x="377" y="106"/>
                  </a:cubicBezTo>
                  <a:cubicBezTo>
                    <a:pt x="376" y="107"/>
                    <a:pt x="374" y="106"/>
                    <a:pt x="374" y="107"/>
                  </a:cubicBezTo>
                  <a:cubicBezTo>
                    <a:pt x="373" y="108"/>
                    <a:pt x="375" y="110"/>
                    <a:pt x="373" y="111"/>
                  </a:cubicBezTo>
                  <a:cubicBezTo>
                    <a:pt x="374" y="111"/>
                    <a:pt x="372" y="107"/>
                    <a:pt x="370" y="109"/>
                  </a:cubicBezTo>
                  <a:cubicBezTo>
                    <a:pt x="370" y="110"/>
                    <a:pt x="366" y="113"/>
                    <a:pt x="366" y="113"/>
                  </a:cubicBezTo>
                  <a:cubicBezTo>
                    <a:pt x="365" y="113"/>
                    <a:pt x="365" y="112"/>
                    <a:pt x="365" y="111"/>
                  </a:cubicBezTo>
                  <a:cubicBezTo>
                    <a:pt x="364" y="111"/>
                    <a:pt x="364" y="112"/>
                    <a:pt x="364" y="112"/>
                  </a:cubicBezTo>
                  <a:cubicBezTo>
                    <a:pt x="363" y="111"/>
                    <a:pt x="364" y="111"/>
                    <a:pt x="364" y="110"/>
                  </a:cubicBezTo>
                  <a:cubicBezTo>
                    <a:pt x="364" y="111"/>
                    <a:pt x="357" y="116"/>
                    <a:pt x="357" y="115"/>
                  </a:cubicBezTo>
                  <a:cubicBezTo>
                    <a:pt x="356" y="114"/>
                    <a:pt x="360" y="113"/>
                    <a:pt x="361" y="113"/>
                  </a:cubicBezTo>
                  <a:cubicBezTo>
                    <a:pt x="363" y="111"/>
                    <a:pt x="363" y="110"/>
                    <a:pt x="362" y="108"/>
                  </a:cubicBezTo>
                  <a:cubicBezTo>
                    <a:pt x="361" y="107"/>
                    <a:pt x="358" y="107"/>
                    <a:pt x="357" y="107"/>
                  </a:cubicBezTo>
                  <a:cubicBezTo>
                    <a:pt x="356" y="107"/>
                    <a:pt x="356" y="108"/>
                    <a:pt x="356" y="108"/>
                  </a:cubicBezTo>
                  <a:cubicBezTo>
                    <a:pt x="355" y="110"/>
                    <a:pt x="353" y="108"/>
                    <a:pt x="352" y="108"/>
                  </a:cubicBezTo>
                  <a:cubicBezTo>
                    <a:pt x="353" y="108"/>
                    <a:pt x="355" y="106"/>
                    <a:pt x="355" y="106"/>
                  </a:cubicBezTo>
                  <a:cubicBezTo>
                    <a:pt x="355" y="106"/>
                    <a:pt x="356" y="107"/>
                    <a:pt x="356" y="107"/>
                  </a:cubicBezTo>
                  <a:cubicBezTo>
                    <a:pt x="355" y="107"/>
                    <a:pt x="357" y="105"/>
                    <a:pt x="357" y="105"/>
                  </a:cubicBezTo>
                  <a:cubicBezTo>
                    <a:pt x="358" y="103"/>
                    <a:pt x="356" y="104"/>
                    <a:pt x="355" y="103"/>
                  </a:cubicBezTo>
                  <a:cubicBezTo>
                    <a:pt x="355" y="103"/>
                    <a:pt x="356" y="98"/>
                    <a:pt x="354" y="99"/>
                  </a:cubicBezTo>
                  <a:cubicBezTo>
                    <a:pt x="355" y="98"/>
                    <a:pt x="356" y="98"/>
                    <a:pt x="355" y="96"/>
                  </a:cubicBezTo>
                  <a:cubicBezTo>
                    <a:pt x="353" y="95"/>
                    <a:pt x="357" y="94"/>
                    <a:pt x="356" y="92"/>
                  </a:cubicBezTo>
                  <a:cubicBezTo>
                    <a:pt x="356" y="91"/>
                    <a:pt x="354" y="93"/>
                    <a:pt x="353" y="92"/>
                  </a:cubicBezTo>
                  <a:cubicBezTo>
                    <a:pt x="352" y="91"/>
                    <a:pt x="350" y="91"/>
                    <a:pt x="349" y="91"/>
                  </a:cubicBezTo>
                  <a:cubicBezTo>
                    <a:pt x="347" y="90"/>
                    <a:pt x="346" y="90"/>
                    <a:pt x="345" y="88"/>
                  </a:cubicBezTo>
                  <a:cubicBezTo>
                    <a:pt x="345" y="86"/>
                    <a:pt x="342" y="87"/>
                    <a:pt x="342" y="85"/>
                  </a:cubicBezTo>
                  <a:cubicBezTo>
                    <a:pt x="342" y="84"/>
                    <a:pt x="340" y="85"/>
                    <a:pt x="340" y="85"/>
                  </a:cubicBezTo>
                  <a:cubicBezTo>
                    <a:pt x="341" y="83"/>
                    <a:pt x="339" y="83"/>
                    <a:pt x="338" y="82"/>
                  </a:cubicBezTo>
                  <a:cubicBezTo>
                    <a:pt x="336" y="81"/>
                    <a:pt x="336" y="80"/>
                    <a:pt x="334" y="81"/>
                  </a:cubicBezTo>
                  <a:cubicBezTo>
                    <a:pt x="332" y="82"/>
                    <a:pt x="331" y="83"/>
                    <a:pt x="329" y="82"/>
                  </a:cubicBezTo>
                  <a:cubicBezTo>
                    <a:pt x="327" y="81"/>
                    <a:pt x="326" y="83"/>
                    <a:pt x="324" y="82"/>
                  </a:cubicBezTo>
                  <a:cubicBezTo>
                    <a:pt x="322" y="80"/>
                    <a:pt x="320" y="80"/>
                    <a:pt x="318" y="80"/>
                  </a:cubicBezTo>
                  <a:cubicBezTo>
                    <a:pt x="316" y="80"/>
                    <a:pt x="314" y="80"/>
                    <a:pt x="313" y="82"/>
                  </a:cubicBezTo>
                  <a:cubicBezTo>
                    <a:pt x="312" y="84"/>
                    <a:pt x="315" y="85"/>
                    <a:pt x="315" y="86"/>
                  </a:cubicBezTo>
                  <a:cubicBezTo>
                    <a:pt x="316" y="87"/>
                    <a:pt x="315" y="90"/>
                    <a:pt x="314" y="91"/>
                  </a:cubicBezTo>
                  <a:cubicBezTo>
                    <a:pt x="314" y="92"/>
                    <a:pt x="314" y="91"/>
                    <a:pt x="313" y="92"/>
                  </a:cubicBezTo>
                  <a:cubicBezTo>
                    <a:pt x="313" y="92"/>
                    <a:pt x="315" y="94"/>
                    <a:pt x="315" y="94"/>
                  </a:cubicBezTo>
                  <a:cubicBezTo>
                    <a:pt x="315" y="96"/>
                    <a:pt x="316" y="98"/>
                    <a:pt x="316" y="99"/>
                  </a:cubicBezTo>
                  <a:cubicBezTo>
                    <a:pt x="316" y="100"/>
                    <a:pt x="316" y="100"/>
                    <a:pt x="316" y="101"/>
                  </a:cubicBezTo>
                  <a:cubicBezTo>
                    <a:pt x="316" y="102"/>
                    <a:pt x="315" y="101"/>
                    <a:pt x="315" y="101"/>
                  </a:cubicBezTo>
                  <a:cubicBezTo>
                    <a:pt x="314" y="102"/>
                    <a:pt x="314" y="104"/>
                    <a:pt x="314" y="104"/>
                  </a:cubicBezTo>
                  <a:cubicBezTo>
                    <a:pt x="313" y="105"/>
                    <a:pt x="312" y="106"/>
                    <a:pt x="312" y="107"/>
                  </a:cubicBezTo>
                  <a:cubicBezTo>
                    <a:pt x="311" y="109"/>
                    <a:pt x="311" y="109"/>
                    <a:pt x="312" y="110"/>
                  </a:cubicBezTo>
                  <a:cubicBezTo>
                    <a:pt x="315" y="112"/>
                    <a:pt x="318" y="114"/>
                    <a:pt x="320" y="116"/>
                  </a:cubicBezTo>
                  <a:cubicBezTo>
                    <a:pt x="321" y="119"/>
                    <a:pt x="322" y="124"/>
                    <a:pt x="321" y="127"/>
                  </a:cubicBezTo>
                  <a:cubicBezTo>
                    <a:pt x="319" y="131"/>
                    <a:pt x="313" y="133"/>
                    <a:pt x="310" y="135"/>
                  </a:cubicBezTo>
                  <a:cubicBezTo>
                    <a:pt x="309" y="136"/>
                    <a:pt x="308" y="136"/>
                    <a:pt x="307" y="137"/>
                  </a:cubicBezTo>
                  <a:cubicBezTo>
                    <a:pt x="304" y="138"/>
                    <a:pt x="308" y="141"/>
                    <a:pt x="308" y="143"/>
                  </a:cubicBezTo>
                  <a:cubicBezTo>
                    <a:pt x="308" y="143"/>
                    <a:pt x="309" y="145"/>
                    <a:pt x="309" y="146"/>
                  </a:cubicBezTo>
                  <a:cubicBezTo>
                    <a:pt x="309" y="148"/>
                    <a:pt x="309" y="149"/>
                    <a:pt x="310" y="151"/>
                  </a:cubicBezTo>
                  <a:cubicBezTo>
                    <a:pt x="311" y="153"/>
                    <a:pt x="311" y="154"/>
                    <a:pt x="309" y="156"/>
                  </a:cubicBezTo>
                  <a:cubicBezTo>
                    <a:pt x="309" y="156"/>
                    <a:pt x="310" y="160"/>
                    <a:pt x="309" y="161"/>
                  </a:cubicBezTo>
                  <a:cubicBezTo>
                    <a:pt x="308" y="161"/>
                    <a:pt x="307" y="157"/>
                    <a:pt x="306" y="159"/>
                  </a:cubicBezTo>
                  <a:cubicBezTo>
                    <a:pt x="305" y="161"/>
                    <a:pt x="307" y="164"/>
                    <a:pt x="307" y="164"/>
                  </a:cubicBezTo>
                  <a:cubicBezTo>
                    <a:pt x="307" y="163"/>
                    <a:pt x="301" y="158"/>
                    <a:pt x="298" y="161"/>
                  </a:cubicBezTo>
                  <a:cubicBezTo>
                    <a:pt x="299" y="160"/>
                    <a:pt x="302" y="159"/>
                    <a:pt x="300" y="157"/>
                  </a:cubicBezTo>
                  <a:cubicBezTo>
                    <a:pt x="299" y="156"/>
                    <a:pt x="298" y="155"/>
                    <a:pt x="297" y="155"/>
                  </a:cubicBezTo>
                  <a:cubicBezTo>
                    <a:pt x="297" y="154"/>
                    <a:pt x="295" y="154"/>
                    <a:pt x="294" y="154"/>
                  </a:cubicBezTo>
                  <a:cubicBezTo>
                    <a:pt x="294" y="153"/>
                    <a:pt x="295" y="153"/>
                    <a:pt x="294" y="151"/>
                  </a:cubicBezTo>
                  <a:cubicBezTo>
                    <a:pt x="293" y="150"/>
                    <a:pt x="292" y="148"/>
                    <a:pt x="293" y="146"/>
                  </a:cubicBezTo>
                  <a:cubicBezTo>
                    <a:pt x="294" y="143"/>
                    <a:pt x="291" y="142"/>
                    <a:pt x="291" y="140"/>
                  </a:cubicBezTo>
                  <a:cubicBezTo>
                    <a:pt x="291" y="138"/>
                    <a:pt x="293" y="137"/>
                    <a:pt x="292" y="135"/>
                  </a:cubicBezTo>
                  <a:cubicBezTo>
                    <a:pt x="290" y="133"/>
                    <a:pt x="286" y="133"/>
                    <a:pt x="283" y="133"/>
                  </a:cubicBezTo>
                  <a:cubicBezTo>
                    <a:pt x="282" y="133"/>
                    <a:pt x="281" y="133"/>
                    <a:pt x="279" y="133"/>
                  </a:cubicBezTo>
                  <a:cubicBezTo>
                    <a:pt x="279" y="133"/>
                    <a:pt x="277" y="135"/>
                    <a:pt x="277" y="135"/>
                  </a:cubicBezTo>
                  <a:cubicBezTo>
                    <a:pt x="277" y="134"/>
                    <a:pt x="278" y="134"/>
                    <a:pt x="277" y="133"/>
                  </a:cubicBezTo>
                  <a:cubicBezTo>
                    <a:pt x="277" y="132"/>
                    <a:pt x="276" y="131"/>
                    <a:pt x="275" y="131"/>
                  </a:cubicBezTo>
                  <a:cubicBezTo>
                    <a:pt x="273" y="130"/>
                    <a:pt x="271" y="130"/>
                    <a:pt x="269" y="129"/>
                  </a:cubicBezTo>
                  <a:cubicBezTo>
                    <a:pt x="266" y="128"/>
                    <a:pt x="264" y="125"/>
                    <a:pt x="261" y="123"/>
                  </a:cubicBezTo>
                  <a:cubicBezTo>
                    <a:pt x="259" y="122"/>
                    <a:pt x="257" y="121"/>
                    <a:pt x="256" y="121"/>
                  </a:cubicBezTo>
                  <a:cubicBezTo>
                    <a:pt x="254" y="121"/>
                    <a:pt x="252" y="119"/>
                    <a:pt x="250" y="119"/>
                  </a:cubicBezTo>
                  <a:cubicBezTo>
                    <a:pt x="249" y="119"/>
                    <a:pt x="240" y="121"/>
                    <a:pt x="240" y="121"/>
                  </a:cubicBezTo>
                  <a:cubicBezTo>
                    <a:pt x="240" y="120"/>
                    <a:pt x="241" y="120"/>
                    <a:pt x="242" y="119"/>
                  </a:cubicBezTo>
                  <a:cubicBezTo>
                    <a:pt x="242" y="118"/>
                    <a:pt x="241" y="117"/>
                    <a:pt x="241" y="117"/>
                  </a:cubicBezTo>
                  <a:cubicBezTo>
                    <a:pt x="240" y="114"/>
                    <a:pt x="239" y="112"/>
                    <a:pt x="238" y="110"/>
                  </a:cubicBezTo>
                  <a:cubicBezTo>
                    <a:pt x="237" y="108"/>
                    <a:pt x="236" y="108"/>
                    <a:pt x="234" y="108"/>
                  </a:cubicBezTo>
                  <a:cubicBezTo>
                    <a:pt x="231" y="108"/>
                    <a:pt x="230" y="108"/>
                    <a:pt x="230" y="105"/>
                  </a:cubicBezTo>
                  <a:cubicBezTo>
                    <a:pt x="231" y="103"/>
                    <a:pt x="230" y="100"/>
                    <a:pt x="230" y="98"/>
                  </a:cubicBezTo>
                  <a:cubicBezTo>
                    <a:pt x="231" y="95"/>
                    <a:pt x="233" y="93"/>
                    <a:pt x="234" y="90"/>
                  </a:cubicBezTo>
                  <a:cubicBezTo>
                    <a:pt x="235" y="88"/>
                    <a:pt x="235" y="87"/>
                    <a:pt x="237" y="86"/>
                  </a:cubicBezTo>
                  <a:cubicBezTo>
                    <a:pt x="238" y="86"/>
                    <a:pt x="237" y="85"/>
                    <a:pt x="237" y="84"/>
                  </a:cubicBezTo>
                  <a:cubicBezTo>
                    <a:pt x="238" y="84"/>
                    <a:pt x="240" y="82"/>
                    <a:pt x="240" y="82"/>
                  </a:cubicBezTo>
                  <a:cubicBezTo>
                    <a:pt x="240" y="82"/>
                    <a:pt x="240" y="82"/>
                    <a:pt x="239" y="81"/>
                  </a:cubicBezTo>
                  <a:cubicBezTo>
                    <a:pt x="239" y="81"/>
                    <a:pt x="240" y="81"/>
                    <a:pt x="240" y="81"/>
                  </a:cubicBezTo>
                  <a:cubicBezTo>
                    <a:pt x="240" y="79"/>
                    <a:pt x="242" y="80"/>
                    <a:pt x="243" y="80"/>
                  </a:cubicBezTo>
                  <a:cubicBezTo>
                    <a:pt x="244" y="80"/>
                    <a:pt x="244" y="79"/>
                    <a:pt x="244" y="79"/>
                  </a:cubicBezTo>
                  <a:cubicBezTo>
                    <a:pt x="245" y="77"/>
                    <a:pt x="243" y="78"/>
                    <a:pt x="242" y="77"/>
                  </a:cubicBezTo>
                  <a:cubicBezTo>
                    <a:pt x="242" y="77"/>
                    <a:pt x="244" y="77"/>
                    <a:pt x="244" y="77"/>
                  </a:cubicBezTo>
                  <a:cubicBezTo>
                    <a:pt x="245" y="76"/>
                    <a:pt x="246" y="77"/>
                    <a:pt x="246" y="77"/>
                  </a:cubicBezTo>
                  <a:cubicBezTo>
                    <a:pt x="248" y="79"/>
                    <a:pt x="248" y="77"/>
                    <a:pt x="250" y="76"/>
                  </a:cubicBezTo>
                  <a:cubicBezTo>
                    <a:pt x="252" y="74"/>
                    <a:pt x="248" y="72"/>
                    <a:pt x="246" y="71"/>
                  </a:cubicBezTo>
                  <a:cubicBezTo>
                    <a:pt x="245" y="71"/>
                    <a:pt x="241" y="72"/>
                    <a:pt x="241" y="72"/>
                  </a:cubicBezTo>
                  <a:cubicBezTo>
                    <a:pt x="240" y="70"/>
                    <a:pt x="243" y="70"/>
                    <a:pt x="240" y="69"/>
                  </a:cubicBezTo>
                  <a:cubicBezTo>
                    <a:pt x="239" y="69"/>
                    <a:pt x="234" y="69"/>
                    <a:pt x="234" y="68"/>
                  </a:cubicBezTo>
                  <a:cubicBezTo>
                    <a:pt x="234" y="67"/>
                    <a:pt x="236" y="67"/>
                    <a:pt x="236" y="67"/>
                  </a:cubicBezTo>
                  <a:cubicBezTo>
                    <a:pt x="237" y="66"/>
                    <a:pt x="237" y="67"/>
                    <a:pt x="238" y="67"/>
                  </a:cubicBezTo>
                  <a:cubicBezTo>
                    <a:pt x="237" y="68"/>
                    <a:pt x="240" y="68"/>
                    <a:pt x="240" y="68"/>
                  </a:cubicBezTo>
                  <a:cubicBezTo>
                    <a:pt x="242" y="68"/>
                    <a:pt x="245" y="70"/>
                    <a:pt x="246" y="70"/>
                  </a:cubicBezTo>
                  <a:cubicBezTo>
                    <a:pt x="247" y="70"/>
                    <a:pt x="248" y="71"/>
                    <a:pt x="249" y="71"/>
                  </a:cubicBezTo>
                  <a:cubicBezTo>
                    <a:pt x="251" y="72"/>
                    <a:pt x="250" y="71"/>
                    <a:pt x="251" y="71"/>
                  </a:cubicBezTo>
                  <a:cubicBezTo>
                    <a:pt x="252" y="71"/>
                    <a:pt x="255" y="71"/>
                    <a:pt x="254" y="70"/>
                  </a:cubicBezTo>
                  <a:cubicBezTo>
                    <a:pt x="253" y="69"/>
                    <a:pt x="254" y="67"/>
                    <a:pt x="255" y="66"/>
                  </a:cubicBezTo>
                  <a:cubicBezTo>
                    <a:pt x="255" y="67"/>
                    <a:pt x="258" y="68"/>
                    <a:pt x="258" y="68"/>
                  </a:cubicBezTo>
                  <a:cubicBezTo>
                    <a:pt x="260" y="68"/>
                    <a:pt x="261" y="68"/>
                    <a:pt x="263" y="67"/>
                  </a:cubicBezTo>
                  <a:cubicBezTo>
                    <a:pt x="264" y="66"/>
                    <a:pt x="265" y="64"/>
                    <a:pt x="266" y="63"/>
                  </a:cubicBezTo>
                  <a:cubicBezTo>
                    <a:pt x="267" y="62"/>
                    <a:pt x="269" y="61"/>
                    <a:pt x="268" y="59"/>
                  </a:cubicBezTo>
                  <a:cubicBezTo>
                    <a:pt x="267" y="57"/>
                    <a:pt x="264" y="58"/>
                    <a:pt x="263" y="58"/>
                  </a:cubicBezTo>
                  <a:cubicBezTo>
                    <a:pt x="260" y="58"/>
                    <a:pt x="258" y="57"/>
                    <a:pt x="256" y="56"/>
                  </a:cubicBezTo>
                  <a:cubicBezTo>
                    <a:pt x="255" y="55"/>
                    <a:pt x="254" y="54"/>
                    <a:pt x="252" y="53"/>
                  </a:cubicBezTo>
                  <a:cubicBezTo>
                    <a:pt x="252" y="53"/>
                    <a:pt x="247" y="53"/>
                    <a:pt x="247" y="53"/>
                  </a:cubicBezTo>
                  <a:cubicBezTo>
                    <a:pt x="247" y="52"/>
                    <a:pt x="252" y="53"/>
                    <a:pt x="253" y="53"/>
                  </a:cubicBezTo>
                  <a:cubicBezTo>
                    <a:pt x="255" y="53"/>
                    <a:pt x="255" y="52"/>
                    <a:pt x="257" y="53"/>
                  </a:cubicBezTo>
                  <a:cubicBezTo>
                    <a:pt x="261" y="55"/>
                    <a:pt x="265" y="59"/>
                    <a:pt x="269" y="56"/>
                  </a:cubicBezTo>
                  <a:cubicBezTo>
                    <a:pt x="271" y="54"/>
                    <a:pt x="272" y="53"/>
                    <a:pt x="273" y="51"/>
                  </a:cubicBezTo>
                  <a:cubicBezTo>
                    <a:pt x="274" y="50"/>
                    <a:pt x="268" y="49"/>
                    <a:pt x="271" y="47"/>
                  </a:cubicBezTo>
                  <a:cubicBezTo>
                    <a:pt x="272" y="47"/>
                    <a:pt x="275" y="47"/>
                    <a:pt x="276" y="48"/>
                  </a:cubicBezTo>
                  <a:cubicBezTo>
                    <a:pt x="279" y="48"/>
                    <a:pt x="279" y="50"/>
                    <a:pt x="282" y="48"/>
                  </a:cubicBezTo>
                  <a:cubicBezTo>
                    <a:pt x="282" y="48"/>
                    <a:pt x="285" y="49"/>
                    <a:pt x="284" y="47"/>
                  </a:cubicBezTo>
                  <a:cubicBezTo>
                    <a:pt x="283" y="46"/>
                    <a:pt x="279" y="44"/>
                    <a:pt x="278" y="44"/>
                  </a:cubicBezTo>
                  <a:cubicBezTo>
                    <a:pt x="280" y="43"/>
                    <a:pt x="282" y="45"/>
                    <a:pt x="284" y="45"/>
                  </a:cubicBezTo>
                  <a:cubicBezTo>
                    <a:pt x="285" y="45"/>
                    <a:pt x="287" y="50"/>
                    <a:pt x="289" y="49"/>
                  </a:cubicBezTo>
                  <a:cubicBezTo>
                    <a:pt x="289" y="49"/>
                    <a:pt x="288" y="48"/>
                    <a:pt x="288" y="48"/>
                  </a:cubicBezTo>
                  <a:cubicBezTo>
                    <a:pt x="289" y="47"/>
                    <a:pt x="290" y="47"/>
                    <a:pt x="292" y="46"/>
                  </a:cubicBezTo>
                  <a:cubicBezTo>
                    <a:pt x="293" y="45"/>
                    <a:pt x="296" y="42"/>
                    <a:pt x="297" y="41"/>
                  </a:cubicBezTo>
                  <a:cubicBezTo>
                    <a:pt x="297" y="38"/>
                    <a:pt x="295" y="38"/>
                    <a:pt x="293" y="36"/>
                  </a:cubicBezTo>
                  <a:cubicBezTo>
                    <a:pt x="293" y="36"/>
                    <a:pt x="290" y="30"/>
                    <a:pt x="290" y="31"/>
                  </a:cubicBezTo>
                  <a:cubicBezTo>
                    <a:pt x="291" y="30"/>
                    <a:pt x="295" y="30"/>
                    <a:pt x="296" y="30"/>
                  </a:cubicBezTo>
                  <a:cubicBezTo>
                    <a:pt x="299" y="29"/>
                    <a:pt x="294" y="28"/>
                    <a:pt x="294" y="27"/>
                  </a:cubicBezTo>
                  <a:cubicBezTo>
                    <a:pt x="293" y="26"/>
                    <a:pt x="297" y="26"/>
                    <a:pt x="297" y="25"/>
                  </a:cubicBezTo>
                  <a:cubicBezTo>
                    <a:pt x="297" y="25"/>
                    <a:pt x="287" y="21"/>
                    <a:pt x="287" y="21"/>
                  </a:cubicBezTo>
                  <a:cubicBezTo>
                    <a:pt x="288" y="21"/>
                    <a:pt x="290" y="20"/>
                    <a:pt x="291" y="20"/>
                  </a:cubicBezTo>
                  <a:cubicBezTo>
                    <a:pt x="288" y="20"/>
                    <a:pt x="285" y="19"/>
                    <a:pt x="282" y="19"/>
                  </a:cubicBezTo>
                  <a:cubicBezTo>
                    <a:pt x="280" y="19"/>
                    <a:pt x="277" y="20"/>
                    <a:pt x="276" y="19"/>
                  </a:cubicBezTo>
                  <a:cubicBezTo>
                    <a:pt x="278" y="20"/>
                    <a:pt x="275" y="21"/>
                    <a:pt x="276" y="23"/>
                  </a:cubicBezTo>
                  <a:cubicBezTo>
                    <a:pt x="277" y="24"/>
                    <a:pt x="280" y="25"/>
                    <a:pt x="280" y="26"/>
                  </a:cubicBezTo>
                  <a:cubicBezTo>
                    <a:pt x="280" y="26"/>
                    <a:pt x="278" y="27"/>
                    <a:pt x="278" y="27"/>
                  </a:cubicBezTo>
                  <a:cubicBezTo>
                    <a:pt x="278" y="27"/>
                    <a:pt x="280" y="28"/>
                    <a:pt x="279" y="28"/>
                  </a:cubicBezTo>
                  <a:cubicBezTo>
                    <a:pt x="277" y="29"/>
                    <a:pt x="276" y="27"/>
                    <a:pt x="275" y="31"/>
                  </a:cubicBezTo>
                  <a:cubicBezTo>
                    <a:pt x="274" y="33"/>
                    <a:pt x="274" y="35"/>
                    <a:pt x="273" y="37"/>
                  </a:cubicBezTo>
                  <a:cubicBezTo>
                    <a:pt x="272" y="37"/>
                    <a:pt x="271" y="38"/>
                    <a:pt x="271" y="39"/>
                  </a:cubicBezTo>
                  <a:cubicBezTo>
                    <a:pt x="271" y="40"/>
                    <a:pt x="270" y="40"/>
                    <a:pt x="270" y="41"/>
                  </a:cubicBezTo>
                  <a:cubicBezTo>
                    <a:pt x="267" y="42"/>
                    <a:pt x="268" y="43"/>
                    <a:pt x="266" y="40"/>
                  </a:cubicBezTo>
                  <a:cubicBezTo>
                    <a:pt x="265" y="39"/>
                    <a:pt x="262" y="37"/>
                    <a:pt x="262" y="35"/>
                  </a:cubicBezTo>
                  <a:cubicBezTo>
                    <a:pt x="262" y="35"/>
                    <a:pt x="262" y="32"/>
                    <a:pt x="263" y="32"/>
                  </a:cubicBezTo>
                  <a:cubicBezTo>
                    <a:pt x="263" y="32"/>
                    <a:pt x="265" y="33"/>
                    <a:pt x="265" y="31"/>
                  </a:cubicBezTo>
                  <a:cubicBezTo>
                    <a:pt x="264" y="29"/>
                    <a:pt x="264" y="28"/>
                    <a:pt x="262" y="26"/>
                  </a:cubicBezTo>
                  <a:cubicBezTo>
                    <a:pt x="260" y="25"/>
                    <a:pt x="258" y="23"/>
                    <a:pt x="256" y="25"/>
                  </a:cubicBezTo>
                  <a:cubicBezTo>
                    <a:pt x="255" y="26"/>
                    <a:pt x="255" y="28"/>
                    <a:pt x="255" y="30"/>
                  </a:cubicBezTo>
                  <a:cubicBezTo>
                    <a:pt x="255" y="31"/>
                    <a:pt x="251" y="31"/>
                    <a:pt x="251" y="30"/>
                  </a:cubicBezTo>
                  <a:cubicBezTo>
                    <a:pt x="251" y="29"/>
                    <a:pt x="251" y="26"/>
                    <a:pt x="250" y="25"/>
                  </a:cubicBezTo>
                  <a:cubicBezTo>
                    <a:pt x="246" y="22"/>
                    <a:pt x="251" y="25"/>
                    <a:pt x="251" y="24"/>
                  </a:cubicBezTo>
                  <a:cubicBezTo>
                    <a:pt x="252" y="24"/>
                    <a:pt x="253" y="23"/>
                    <a:pt x="252" y="23"/>
                  </a:cubicBezTo>
                  <a:cubicBezTo>
                    <a:pt x="252" y="22"/>
                    <a:pt x="251" y="21"/>
                    <a:pt x="250" y="22"/>
                  </a:cubicBezTo>
                  <a:cubicBezTo>
                    <a:pt x="249" y="23"/>
                    <a:pt x="249" y="21"/>
                    <a:pt x="248" y="21"/>
                  </a:cubicBezTo>
                  <a:cubicBezTo>
                    <a:pt x="247" y="20"/>
                    <a:pt x="246" y="22"/>
                    <a:pt x="245" y="21"/>
                  </a:cubicBezTo>
                  <a:cubicBezTo>
                    <a:pt x="243" y="20"/>
                    <a:pt x="242" y="21"/>
                    <a:pt x="243" y="18"/>
                  </a:cubicBezTo>
                  <a:cubicBezTo>
                    <a:pt x="243" y="18"/>
                    <a:pt x="243" y="18"/>
                    <a:pt x="244" y="18"/>
                  </a:cubicBezTo>
                  <a:cubicBezTo>
                    <a:pt x="244" y="17"/>
                    <a:pt x="244" y="17"/>
                    <a:pt x="244" y="16"/>
                  </a:cubicBezTo>
                  <a:cubicBezTo>
                    <a:pt x="245" y="16"/>
                    <a:pt x="245" y="16"/>
                    <a:pt x="246" y="16"/>
                  </a:cubicBezTo>
                  <a:cubicBezTo>
                    <a:pt x="245" y="16"/>
                    <a:pt x="244" y="13"/>
                    <a:pt x="244" y="13"/>
                  </a:cubicBezTo>
                  <a:cubicBezTo>
                    <a:pt x="243" y="11"/>
                    <a:pt x="241" y="11"/>
                    <a:pt x="241" y="10"/>
                  </a:cubicBezTo>
                  <a:cubicBezTo>
                    <a:pt x="239" y="9"/>
                    <a:pt x="240" y="9"/>
                    <a:pt x="239" y="7"/>
                  </a:cubicBezTo>
                  <a:cubicBezTo>
                    <a:pt x="239" y="5"/>
                    <a:pt x="237" y="4"/>
                    <a:pt x="237" y="3"/>
                  </a:cubicBezTo>
                  <a:cubicBezTo>
                    <a:pt x="236" y="1"/>
                    <a:pt x="234" y="1"/>
                    <a:pt x="232" y="1"/>
                  </a:cubicBezTo>
                  <a:cubicBezTo>
                    <a:pt x="231" y="1"/>
                    <a:pt x="232" y="0"/>
                    <a:pt x="230" y="0"/>
                  </a:cubicBezTo>
                  <a:cubicBezTo>
                    <a:pt x="229" y="0"/>
                    <a:pt x="228" y="0"/>
                    <a:pt x="228" y="2"/>
                  </a:cubicBezTo>
                  <a:cubicBezTo>
                    <a:pt x="228" y="2"/>
                    <a:pt x="225" y="3"/>
                    <a:pt x="225" y="3"/>
                  </a:cubicBezTo>
                  <a:cubicBezTo>
                    <a:pt x="226" y="3"/>
                    <a:pt x="228" y="3"/>
                    <a:pt x="228" y="4"/>
                  </a:cubicBezTo>
                  <a:cubicBezTo>
                    <a:pt x="228" y="4"/>
                    <a:pt x="226" y="5"/>
                    <a:pt x="226" y="5"/>
                  </a:cubicBezTo>
                  <a:cubicBezTo>
                    <a:pt x="225" y="6"/>
                    <a:pt x="224" y="4"/>
                    <a:pt x="223" y="6"/>
                  </a:cubicBezTo>
                  <a:cubicBezTo>
                    <a:pt x="222" y="6"/>
                    <a:pt x="221" y="9"/>
                    <a:pt x="221" y="10"/>
                  </a:cubicBezTo>
                  <a:cubicBezTo>
                    <a:pt x="222" y="10"/>
                    <a:pt x="224" y="10"/>
                    <a:pt x="225" y="11"/>
                  </a:cubicBezTo>
                  <a:cubicBezTo>
                    <a:pt x="224" y="10"/>
                    <a:pt x="222" y="14"/>
                    <a:pt x="222" y="15"/>
                  </a:cubicBezTo>
                  <a:cubicBezTo>
                    <a:pt x="222" y="16"/>
                    <a:pt x="224" y="18"/>
                    <a:pt x="225" y="19"/>
                  </a:cubicBezTo>
                  <a:cubicBezTo>
                    <a:pt x="226" y="19"/>
                    <a:pt x="228" y="21"/>
                    <a:pt x="229" y="21"/>
                  </a:cubicBezTo>
                  <a:cubicBezTo>
                    <a:pt x="231" y="20"/>
                    <a:pt x="231" y="20"/>
                    <a:pt x="232" y="21"/>
                  </a:cubicBezTo>
                  <a:cubicBezTo>
                    <a:pt x="233" y="21"/>
                    <a:pt x="235" y="23"/>
                    <a:pt x="235" y="23"/>
                  </a:cubicBezTo>
                  <a:cubicBezTo>
                    <a:pt x="234" y="24"/>
                    <a:pt x="233" y="22"/>
                    <a:pt x="233" y="24"/>
                  </a:cubicBezTo>
                  <a:cubicBezTo>
                    <a:pt x="233" y="26"/>
                    <a:pt x="232" y="26"/>
                    <a:pt x="232" y="27"/>
                  </a:cubicBezTo>
                  <a:cubicBezTo>
                    <a:pt x="231" y="29"/>
                    <a:pt x="233" y="29"/>
                    <a:pt x="234" y="28"/>
                  </a:cubicBezTo>
                  <a:cubicBezTo>
                    <a:pt x="234" y="28"/>
                    <a:pt x="236" y="25"/>
                    <a:pt x="236" y="26"/>
                  </a:cubicBezTo>
                  <a:cubicBezTo>
                    <a:pt x="237" y="27"/>
                    <a:pt x="236" y="29"/>
                    <a:pt x="236" y="30"/>
                  </a:cubicBezTo>
                  <a:cubicBezTo>
                    <a:pt x="235" y="31"/>
                    <a:pt x="234" y="31"/>
                    <a:pt x="233" y="31"/>
                  </a:cubicBezTo>
                  <a:cubicBezTo>
                    <a:pt x="233" y="32"/>
                    <a:pt x="233" y="33"/>
                    <a:pt x="232" y="34"/>
                  </a:cubicBezTo>
                  <a:cubicBezTo>
                    <a:pt x="231" y="34"/>
                    <a:pt x="229" y="34"/>
                    <a:pt x="228" y="35"/>
                  </a:cubicBezTo>
                  <a:cubicBezTo>
                    <a:pt x="227" y="35"/>
                    <a:pt x="226" y="37"/>
                    <a:pt x="226" y="37"/>
                  </a:cubicBezTo>
                  <a:cubicBezTo>
                    <a:pt x="227" y="38"/>
                    <a:pt x="228" y="39"/>
                    <a:pt x="228" y="41"/>
                  </a:cubicBezTo>
                  <a:cubicBezTo>
                    <a:pt x="228" y="42"/>
                    <a:pt x="227" y="41"/>
                    <a:pt x="226" y="40"/>
                  </a:cubicBezTo>
                  <a:cubicBezTo>
                    <a:pt x="226" y="40"/>
                    <a:pt x="225" y="40"/>
                    <a:pt x="225" y="41"/>
                  </a:cubicBezTo>
                  <a:cubicBezTo>
                    <a:pt x="224" y="41"/>
                    <a:pt x="222" y="40"/>
                    <a:pt x="222" y="39"/>
                  </a:cubicBezTo>
                  <a:cubicBezTo>
                    <a:pt x="222" y="38"/>
                    <a:pt x="224" y="35"/>
                    <a:pt x="224" y="34"/>
                  </a:cubicBezTo>
                  <a:cubicBezTo>
                    <a:pt x="225" y="32"/>
                    <a:pt x="222" y="34"/>
                    <a:pt x="222" y="34"/>
                  </a:cubicBezTo>
                  <a:cubicBezTo>
                    <a:pt x="221" y="34"/>
                    <a:pt x="218" y="32"/>
                    <a:pt x="217" y="31"/>
                  </a:cubicBezTo>
                  <a:cubicBezTo>
                    <a:pt x="215" y="30"/>
                    <a:pt x="216" y="32"/>
                    <a:pt x="214" y="32"/>
                  </a:cubicBezTo>
                  <a:cubicBezTo>
                    <a:pt x="213" y="32"/>
                    <a:pt x="210" y="31"/>
                    <a:pt x="212" y="33"/>
                  </a:cubicBezTo>
                  <a:cubicBezTo>
                    <a:pt x="213" y="34"/>
                    <a:pt x="213" y="35"/>
                    <a:pt x="215" y="35"/>
                  </a:cubicBezTo>
                  <a:cubicBezTo>
                    <a:pt x="216" y="35"/>
                    <a:pt x="218" y="35"/>
                    <a:pt x="218" y="37"/>
                  </a:cubicBezTo>
                  <a:cubicBezTo>
                    <a:pt x="220" y="41"/>
                    <a:pt x="214" y="36"/>
                    <a:pt x="213" y="35"/>
                  </a:cubicBezTo>
                  <a:cubicBezTo>
                    <a:pt x="211" y="35"/>
                    <a:pt x="211" y="37"/>
                    <a:pt x="209" y="37"/>
                  </a:cubicBezTo>
                  <a:cubicBezTo>
                    <a:pt x="207" y="37"/>
                    <a:pt x="206" y="36"/>
                    <a:pt x="204" y="36"/>
                  </a:cubicBezTo>
                  <a:cubicBezTo>
                    <a:pt x="200" y="37"/>
                    <a:pt x="197" y="37"/>
                    <a:pt x="193" y="37"/>
                  </a:cubicBezTo>
                  <a:cubicBezTo>
                    <a:pt x="190" y="36"/>
                    <a:pt x="186" y="34"/>
                    <a:pt x="182" y="33"/>
                  </a:cubicBezTo>
                  <a:cubicBezTo>
                    <a:pt x="181" y="33"/>
                    <a:pt x="179" y="33"/>
                    <a:pt x="178" y="32"/>
                  </a:cubicBezTo>
                  <a:cubicBezTo>
                    <a:pt x="177" y="30"/>
                    <a:pt x="177" y="28"/>
                    <a:pt x="176" y="28"/>
                  </a:cubicBezTo>
                  <a:cubicBezTo>
                    <a:pt x="174" y="27"/>
                    <a:pt x="172" y="28"/>
                    <a:pt x="171" y="28"/>
                  </a:cubicBezTo>
                  <a:cubicBezTo>
                    <a:pt x="168" y="29"/>
                    <a:pt x="166" y="29"/>
                    <a:pt x="164" y="29"/>
                  </a:cubicBezTo>
                  <a:cubicBezTo>
                    <a:pt x="163" y="30"/>
                    <a:pt x="161" y="31"/>
                    <a:pt x="161" y="32"/>
                  </a:cubicBezTo>
                  <a:cubicBezTo>
                    <a:pt x="161" y="32"/>
                    <a:pt x="165" y="34"/>
                    <a:pt x="166" y="34"/>
                  </a:cubicBezTo>
                  <a:cubicBezTo>
                    <a:pt x="166" y="34"/>
                    <a:pt x="165" y="31"/>
                    <a:pt x="167" y="32"/>
                  </a:cubicBezTo>
                  <a:cubicBezTo>
                    <a:pt x="168" y="32"/>
                    <a:pt x="168" y="33"/>
                    <a:pt x="169" y="32"/>
                  </a:cubicBezTo>
                  <a:cubicBezTo>
                    <a:pt x="170" y="32"/>
                    <a:pt x="176" y="28"/>
                    <a:pt x="176" y="30"/>
                  </a:cubicBezTo>
                  <a:cubicBezTo>
                    <a:pt x="176" y="31"/>
                    <a:pt x="173" y="32"/>
                    <a:pt x="172" y="33"/>
                  </a:cubicBezTo>
                  <a:cubicBezTo>
                    <a:pt x="171" y="34"/>
                    <a:pt x="169" y="34"/>
                    <a:pt x="167" y="34"/>
                  </a:cubicBezTo>
                  <a:cubicBezTo>
                    <a:pt x="166" y="35"/>
                    <a:pt x="163" y="37"/>
                    <a:pt x="165" y="38"/>
                  </a:cubicBezTo>
                  <a:cubicBezTo>
                    <a:pt x="167" y="38"/>
                    <a:pt x="167" y="39"/>
                    <a:pt x="166" y="41"/>
                  </a:cubicBezTo>
                  <a:cubicBezTo>
                    <a:pt x="166" y="42"/>
                    <a:pt x="168" y="42"/>
                    <a:pt x="168" y="43"/>
                  </a:cubicBezTo>
                  <a:cubicBezTo>
                    <a:pt x="169" y="44"/>
                    <a:pt x="169" y="46"/>
                    <a:pt x="167" y="44"/>
                  </a:cubicBezTo>
                  <a:cubicBezTo>
                    <a:pt x="165" y="42"/>
                    <a:pt x="167" y="46"/>
                    <a:pt x="166" y="45"/>
                  </a:cubicBezTo>
                  <a:cubicBezTo>
                    <a:pt x="165" y="45"/>
                    <a:pt x="163" y="42"/>
                    <a:pt x="162" y="43"/>
                  </a:cubicBezTo>
                  <a:cubicBezTo>
                    <a:pt x="164" y="42"/>
                    <a:pt x="167" y="43"/>
                    <a:pt x="164" y="41"/>
                  </a:cubicBezTo>
                  <a:cubicBezTo>
                    <a:pt x="165" y="41"/>
                    <a:pt x="166" y="40"/>
                    <a:pt x="164" y="39"/>
                  </a:cubicBezTo>
                  <a:cubicBezTo>
                    <a:pt x="166" y="40"/>
                    <a:pt x="161" y="40"/>
                    <a:pt x="162" y="40"/>
                  </a:cubicBezTo>
                  <a:cubicBezTo>
                    <a:pt x="162" y="39"/>
                    <a:pt x="162" y="39"/>
                    <a:pt x="163" y="39"/>
                  </a:cubicBezTo>
                  <a:cubicBezTo>
                    <a:pt x="163" y="38"/>
                    <a:pt x="160" y="40"/>
                    <a:pt x="160" y="40"/>
                  </a:cubicBezTo>
                  <a:cubicBezTo>
                    <a:pt x="159" y="40"/>
                    <a:pt x="160" y="38"/>
                    <a:pt x="159" y="37"/>
                  </a:cubicBezTo>
                  <a:cubicBezTo>
                    <a:pt x="159" y="37"/>
                    <a:pt x="157" y="37"/>
                    <a:pt x="157" y="37"/>
                  </a:cubicBezTo>
                  <a:cubicBezTo>
                    <a:pt x="155" y="37"/>
                    <a:pt x="155" y="34"/>
                    <a:pt x="153" y="35"/>
                  </a:cubicBezTo>
                  <a:cubicBezTo>
                    <a:pt x="151" y="37"/>
                    <a:pt x="150" y="37"/>
                    <a:pt x="147" y="37"/>
                  </a:cubicBezTo>
                  <a:cubicBezTo>
                    <a:pt x="143" y="37"/>
                    <a:pt x="140" y="37"/>
                    <a:pt x="136" y="37"/>
                  </a:cubicBezTo>
                  <a:cubicBezTo>
                    <a:pt x="135" y="37"/>
                    <a:pt x="128" y="37"/>
                    <a:pt x="128" y="36"/>
                  </a:cubicBezTo>
                  <a:cubicBezTo>
                    <a:pt x="127" y="36"/>
                    <a:pt x="130" y="34"/>
                    <a:pt x="131" y="33"/>
                  </a:cubicBezTo>
                  <a:cubicBezTo>
                    <a:pt x="132" y="32"/>
                    <a:pt x="133" y="33"/>
                    <a:pt x="135" y="33"/>
                  </a:cubicBezTo>
                  <a:cubicBezTo>
                    <a:pt x="136" y="32"/>
                    <a:pt x="133" y="30"/>
                    <a:pt x="133" y="30"/>
                  </a:cubicBezTo>
                  <a:cubicBezTo>
                    <a:pt x="131" y="28"/>
                    <a:pt x="130" y="28"/>
                    <a:pt x="128" y="27"/>
                  </a:cubicBezTo>
                  <a:cubicBezTo>
                    <a:pt x="127" y="27"/>
                    <a:pt x="126" y="26"/>
                    <a:pt x="125" y="27"/>
                  </a:cubicBezTo>
                  <a:cubicBezTo>
                    <a:pt x="124" y="28"/>
                    <a:pt x="123" y="29"/>
                    <a:pt x="122" y="28"/>
                  </a:cubicBezTo>
                  <a:cubicBezTo>
                    <a:pt x="119" y="26"/>
                    <a:pt x="116" y="26"/>
                    <a:pt x="113" y="25"/>
                  </a:cubicBezTo>
                  <a:cubicBezTo>
                    <a:pt x="109" y="24"/>
                    <a:pt x="106" y="24"/>
                    <a:pt x="102" y="22"/>
                  </a:cubicBezTo>
                  <a:cubicBezTo>
                    <a:pt x="99" y="20"/>
                    <a:pt x="97" y="19"/>
                    <a:pt x="93" y="19"/>
                  </a:cubicBezTo>
                  <a:cubicBezTo>
                    <a:pt x="92" y="19"/>
                    <a:pt x="91" y="19"/>
                    <a:pt x="90" y="20"/>
                  </a:cubicBezTo>
                  <a:cubicBezTo>
                    <a:pt x="89" y="21"/>
                    <a:pt x="88" y="23"/>
                    <a:pt x="87" y="23"/>
                  </a:cubicBezTo>
                  <a:cubicBezTo>
                    <a:pt x="86" y="23"/>
                    <a:pt x="83" y="24"/>
                    <a:pt x="83" y="23"/>
                  </a:cubicBezTo>
                  <a:cubicBezTo>
                    <a:pt x="83" y="22"/>
                    <a:pt x="85" y="21"/>
                    <a:pt x="85" y="20"/>
                  </a:cubicBezTo>
                  <a:cubicBezTo>
                    <a:pt x="85" y="20"/>
                    <a:pt x="82" y="21"/>
                    <a:pt x="82" y="20"/>
                  </a:cubicBezTo>
                  <a:cubicBezTo>
                    <a:pt x="83" y="19"/>
                    <a:pt x="83" y="18"/>
                    <a:pt x="82" y="17"/>
                  </a:cubicBezTo>
                  <a:cubicBezTo>
                    <a:pt x="82" y="15"/>
                    <a:pt x="78" y="17"/>
                    <a:pt x="78" y="18"/>
                  </a:cubicBezTo>
                  <a:cubicBezTo>
                    <a:pt x="78" y="18"/>
                    <a:pt x="80" y="17"/>
                    <a:pt x="80" y="18"/>
                  </a:cubicBezTo>
                  <a:cubicBezTo>
                    <a:pt x="81" y="18"/>
                    <a:pt x="77" y="20"/>
                    <a:pt x="80" y="20"/>
                  </a:cubicBezTo>
                  <a:cubicBezTo>
                    <a:pt x="79" y="20"/>
                    <a:pt x="78" y="20"/>
                    <a:pt x="78" y="22"/>
                  </a:cubicBezTo>
                  <a:cubicBezTo>
                    <a:pt x="78" y="23"/>
                    <a:pt x="77" y="24"/>
                    <a:pt x="76" y="23"/>
                  </a:cubicBezTo>
                  <a:cubicBezTo>
                    <a:pt x="73" y="22"/>
                    <a:pt x="72" y="21"/>
                    <a:pt x="71" y="18"/>
                  </a:cubicBezTo>
                  <a:cubicBezTo>
                    <a:pt x="70" y="16"/>
                    <a:pt x="68" y="15"/>
                    <a:pt x="66" y="13"/>
                  </a:cubicBezTo>
                  <a:cubicBezTo>
                    <a:pt x="65" y="13"/>
                    <a:pt x="64" y="11"/>
                    <a:pt x="63" y="12"/>
                  </a:cubicBezTo>
                  <a:cubicBezTo>
                    <a:pt x="63" y="14"/>
                    <a:pt x="66" y="15"/>
                    <a:pt x="67" y="16"/>
                  </a:cubicBezTo>
                  <a:cubicBezTo>
                    <a:pt x="67" y="15"/>
                    <a:pt x="63" y="16"/>
                    <a:pt x="63" y="17"/>
                  </a:cubicBezTo>
                  <a:cubicBezTo>
                    <a:pt x="62" y="18"/>
                    <a:pt x="63" y="18"/>
                    <a:pt x="62" y="19"/>
                  </a:cubicBezTo>
                  <a:cubicBezTo>
                    <a:pt x="61" y="19"/>
                    <a:pt x="60" y="21"/>
                    <a:pt x="59" y="20"/>
                  </a:cubicBezTo>
                  <a:cubicBezTo>
                    <a:pt x="59" y="20"/>
                    <a:pt x="59" y="19"/>
                    <a:pt x="59" y="19"/>
                  </a:cubicBezTo>
                  <a:cubicBezTo>
                    <a:pt x="59" y="18"/>
                    <a:pt x="54" y="20"/>
                    <a:pt x="54" y="21"/>
                  </a:cubicBezTo>
                  <a:cubicBezTo>
                    <a:pt x="53" y="22"/>
                    <a:pt x="52" y="23"/>
                    <a:pt x="50" y="24"/>
                  </a:cubicBezTo>
                  <a:cubicBezTo>
                    <a:pt x="49" y="25"/>
                    <a:pt x="50" y="22"/>
                    <a:pt x="49" y="22"/>
                  </a:cubicBezTo>
                  <a:cubicBezTo>
                    <a:pt x="48" y="22"/>
                    <a:pt x="47" y="23"/>
                    <a:pt x="46" y="23"/>
                  </a:cubicBezTo>
                  <a:cubicBezTo>
                    <a:pt x="45" y="23"/>
                    <a:pt x="45" y="25"/>
                    <a:pt x="44" y="25"/>
                  </a:cubicBezTo>
                  <a:cubicBezTo>
                    <a:pt x="43" y="25"/>
                    <a:pt x="40" y="27"/>
                    <a:pt x="41" y="27"/>
                  </a:cubicBezTo>
                  <a:cubicBezTo>
                    <a:pt x="41" y="28"/>
                    <a:pt x="43" y="28"/>
                    <a:pt x="40" y="29"/>
                  </a:cubicBezTo>
                  <a:cubicBezTo>
                    <a:pt x="40" y="29"/>
                    <a:pt x="37" y="29"/>
                    <a:pt x="37" y="28"/>
                  </a:cubicBezTo>
                  <a:cubicBezTo>
                    <a:pt x="37" y="27"/>
                    <a:pt x="40" y="26"/>
                    <a:pt x="40" y="26"/>
                  </a:cubicBezTo>
                  <a:cubicBezTo>
                    <a:pt x="41" y="24"/>
                    <a:pt x="43" y="23"/>
                    <a:pt x="44" y="22"/>
                  </a:cubicBezTo>
                  <a:cubicBezTo>
                    <a:pt x="46" y="21"/>
                    <a:pt x="47" y="21"/>
                    <a:pt x="49" y="22"/>
                  </a:cubicBezTo>
                  <a:cubicBezTo>
                    <a:pt x="48" y="22"/>
                    <a:pt x="56" y="18"/>
                    <a:pt x="56" y="18"/>
                  </a:cubicBezTo>
                  <a:cubicBezTo>
                    <a:pt x="58" y="17"/>
                    <a:pt x="57" y="16"/>
                    <a:pt x="56" y="16"/>
                  </a:cubicBezTo>
                  <a:cubicBezTo>
                    <a:pt x="54" y="16"/>
                    <a:pt x="52" y="16"/>
                    <a:pt x="50" y="17"/>
                  </a:cubicBezTo>
                  <a:cubicBezTo>
                    <a:pt x="49" y="17"/>
                    <a:pt x="49" y="19"/>
                    <a:pt x="47" y="19"/>
                  </a:cubicBezTo>
                  <a:cubicBezTo>
                    <a:pt x="46" y="19"/>
                    <a:pt x="44" y="20"/>
                    <a:pt x="43" y="20"/>
                  </a:cubicBezTo>
                  <a:cubicBezTo>
                    <a:pt x="41" y="20"/>
                    <a:pt x="36" y="25"/>
                    <a:pt x="35" y="24"/>
                  </a:cubicBezTo>
                  <a:cubicBezTo>
                    <a:pt x="34" y="24"/>
                    <a:pt x="36" y="23"/>
                    <a:pt x="36" y="22"/>
                  </a:cubicBezTo>
                  <a:cubicBezTo>
                    <a:pt x="36" y="22"/>
                    <a:pt x="33" y="21"/>
                    <a:pt x="33" y="21"/>
                  </a:cubicBezTo>
                  <a:cubicBezTo>
                    <a:pt x="33" y="21"/>
                    <a:pt x="30" y="23"/>
                    <a:pt x="29" y="23"/>
                  </a:cubicBezTo>
                  <a:cubicBezTo>
                    <a:pt x="28" y="23"/>
                    <a:pt x="26" y="24"/>
                    <a:pt x="25" y="25"/>
                  </a:cubicBezTo>
                  <a:cubicBezTo>
                    <a:pt x="24" y="25"/>
                    <a:pt x="26" y="26"/>
                    <a:pt x="26" y="26"/>
                  </a:cubicBezTo>
                  <a:cubicBezTo>
                    <a:pt x="27" y="26"/>
                    <a:pt x="26" y="27"/>
                    <a:pt x="26" y="27"/>
                  </a:cubicBezTo>
                  <a:cubicBezTo>
                    <a:pt x="26" y="28"/>
                    <a:pt x="30" y="27"/>
                    <a:pt x="30" y="27"/>
                  </a:cubicBezTo>
                  <a:cubicBezTo>
                    <a:pt x="31" y="26"/>
                    <a:pt x="33" y="25"/>
                    <a:pt x="34" y="24"/>
                  </a:cubicBezTo>
                  <a:cubicBezTo>
                    <a:pt x="29" y="26"/>
                    <a:pt x="34" y="27"/>
                    <a:pt x="33" y="29"/>
                  </a:cubicBezTo>
                  <a:cubicBezTo>
                    <a:pt x="33" y="29"/>
                    <a:pt x="32" y="28"/>
                    <a:pt x="32" y="28"/>
                  </a:cubicBezTo>
                  <a:cubicBezTo>
                    <a:pt x="30" y="27"/>
                    <a:pt x="29" y="28"/>
                    <a:pt x="28" y="29"/>
                  </a:cubicBezTo>
                  <a:cubicBezTo>
                    <a:pt x="27" y="29"/>
                    <a:pt x="23" y="28"/>
                    <a:pt x="21" y="28"/>
                  </a:cubicBezTo>
                  <a:cubicBezTo>
                    <a:pt x="19" y="28"/>
                    <a:pt x="16" y="26"/>
                    <a:pt x="14" y="25"/>
                  </a:cubicBezTo>
                  <a:cubicBezTo>
                    <a:pt x="13" y="25"/>
                    <a:pt x="12" y="24"/>
                    <a:pt x="11" y="24"/>
                  </a:cubicBezTo>
                  <a:cubicBezTo>
                    <a:pt x="10" y="23"/>
                    <a:pt x="9" y="21"/>
                    <a:pt x="10" y="21"/>
                  </a:cubicBezTo>
                  <a:cubicBezTo>
                    <a:pt x="9" y="21"/>
                    <a:pt x="7" y="21"/>
                    <a:pt x="6" y="22"/>
                  </a:cubicBezTo>
                  <a:cubicBezTo>
                    <a:pt x="4" y="22"/>
                    <a:pt x="2" y="22"/>
                    <a:pt x="0" y="21"/>
                  </a:cubicBezTo>
                  <a:cubicBezTo>
                    <a:pt x="0" y="41"/>
                    <a:pt x="0" y="61"/>
                    <a:pt x="0" y="80"/>
                  </a:cubicBezTo>
                  <a:cubicBezTo>
                    <a:pt x="0" y="85"/>
                    <a:pt x="0" y="89"/>
                    <a:pt x="0" y="94"/>
                  </a:cubicBezTo>
                  <a:cubicBezTo>
                    <a:pt x="0" y="95"/>
                    <a:pt x="0" y="96"/>
                    <a:pt x="0" y="97"/>
                  </a:cubicBezTo>
                  <a:cubicBezTo>
                    <a:pt x="0" y="99"/>
                    <a:pt x="2" y="97"/>
                    <a:pt x="3" y="97"/>
                  </a:cubicBezTo>
                  <a:cubicBezTo>
                    <a:pt x="5" y="98"/>
                    <a:pt x="5" y="97"/>
                    <a:pt x="7" y="97"/>
                  </a:cubicBezTo>
                  <a:cubicBezTo>
                    <a:pt x="9" y="97"/>
                    <a:pt x="9" y="98"/>
                    <a:pt x="10" y="99"/>
                  </a:cubicBezTo>
                  <a:cubicBezTo>
                    <a:pt x="11" y="101"/>
                    <a:pt x="16" y="107"/>
                    <a:pt x="18" y="107"/>
                  </a:cubicBezTo>
                  <a:cubicBezTo>
                    <a:pt x="19" y="107"/>
                    <a:pt x="21" y="106"/>
                    <a:pt x="22" y="105"/>
                  </a:cubicBezTo>
                  <a:cubicBezTo>
                    <a:pt x="23" y="104"/>
                    <a:pt x="22" y="103"/>
                    <a:pt x="23" y="102"/>
                  </a:cubicBezTo>
                  <a:cubicBezTo>
                    <a:pt x="24" y="102"/>
                    <a:pt x="28" y="101"/>
                    <a:pt x="28" y="102"/>
                  </a:cubicBezTo>
                  <a:cubicBezTo>
                    <a:pt x="30" y="104"/>
                    <a:pt x="32" y="105"/>
                    <a:pt x="33" y="107"/>
                  </a:cubicBezTo>
                  <a:cubicBezTo>
                    <a:pt x="35" y="109"/>
                    <a:pt x="37" y="110"/>
                    <a:pt x="38" y="112"/>
                  </a:cubicBezTo>
                  <a:cubicBezTo>
                    <a:pt x="39" y="113"/>
                    <a:pt x="39" y="114"/>
                    <a:pt x="40" y="116"/>
                  </a:cubicBezTo>
                  <a:cubicBezTo>
                    <a:pt x="42" y="118"/>
                    <a:pt x="43" y="122"/>
                    <a:pt x="46" y="124"/>
                  </a:cubicBezTo>
                  <a:cubicBezTo>
                    <a:pt x="48" y="126"/>
                    <a:pt x="52" y="127"/>
                    <a:pt x="54" y="128"/>
                  </a:cubicBezTo>
                  <a:cubicBezTo>
                    <a:pt x="56" y="129"/>
                    <a:pt x="53" y="130"/>
                    <a:pt x="54" y="132"/>
                  </a:cubicBezTo>
                  <a:cubicBezTo>
                    <a:pt x="55" y="132"/>
                    <a:pt x="56" y="132"/>
                    <a:pt x="56" y="133"/>
                  </a:cubicBezTo>
                  <a:cubicBezTo>
                    <a:pt x="56" y="133"/>
                    <a:pt x="55" y="136"/>
                    <a:pt x="56" y="135"/>
                  </a:cubicBezTo>
                  <a:cubicBezTo>
                    <a:pt x="55" y="136"/>
                    <a:pt x="53" y="136"/>
                    <a:pt x="53" y="138"/>
                  </a:cubicBezTo>
                  <a:cubicBezTo>
                    <a:pt x="52" y="139"/>
                    <a:pt x="55" y="141"/>
                    <a:pt x="56" y="141"/>
                  </a:cubicBezTo>
                  <a:cubicBezTo>
                    <a:pt x="56" y="141"/>
                    <a:pt x="54" y="143"/>
                    <a:pt x="54" y="143"/>
                  </a:cubicBezTo>
                  <a:cubicBezTo>
                    <a:pt x="54" y="143"/>
                    <a:pt x="53" y="142"/>
                    <a:pt x="53" y="141"/>
                  </a:cubicBezTo>
                  <a:cubicBezTo>
                    <a:pt x="52" y="141"/>
                    <a:pt x="53" y="143"/>
                    <a:pt x="53" y="143"/>
                  </a:cubicBezTo>
                  <a:cubicBezTo>
                    <a:pt x="54" y="144"/>
                    <a:pt x="53" y="145"/>
                    <a:pt x="54" y="146"/>
                  </a:cubicBezTo>
                  <a:cubicBezTo>
                    <a:pt x="55" y="148"/>
                    <a:pt x="55" y="148"/>
                    <a:pt x="57" y="147"/>
                  </a:cubicBezTo>
                  <a:cubicBezTo>
                    <a:pt x="57" y="147"/>
                    <a:pt x="58" y="147"/>
                    <a:pt x="58" y="147"/>
                  </a:cubicBezTo>
                  <a:cubicBezTo>
                    <a:pt x="59" y="147"/>
                    <a:pt x="59" y="145"/>
                    <a:pt x="59" y="145"/>
                  </a:cubicBezTo>
                  <a:cubicBezTo>
                    <a:pt x="59" y="145"/>
                    <a:pt x="60" y="147"/>
                    <a:pt x="61" y="147"/>
                  </a:cubicBezTo>
                  <a:cubicBezTo>
                    <a:pt x="61" y="147"/>
                    <a:pt x="60" y="149"/>
                    <a:pt x="60" y="150"/>
                  </a:cubicBezTo>
                  <a:cubicBezTo>
                    <a:pt x="59" y="151"/>
                    <a:pt x="59" y="152"/>
                    <a:pt x="61" y="151"/>
                  </a:cubicBezTo>
                  <a:cubicBezTo>
                    <a:pt x="61" y="150"/>
                    <a:pt x="62" y="150"/>
                    <a:pt x="62" y="150"/>
                  </a:cubicBezTo>
                  <a:cubicBezTo>
                    <a:pt x="63" y="150"/>
                    <a:pt x="63" y="149"/>
                    <a:pt x="63" y="149"/>
                  </a:cubicBezTo>
                  <a:cubicBezTo>
                    <a:pt x="65" y="148"/>
                    <a:pt x="64" y="151"/>
                    <a:pt x="64" y="152"/>
                  </a:cubicBezTo>
                  <a:cubicBezTo>
                    <a:pt x="64" y="153"/>
                    <a:pt x="65" y="154"/>
                    <a:pt x="66" y="154"/>
                  </a:cubicBezTo>
                  <a:cubicBezTo>
                    <a:pt x="67" y="154"/>
                    <a:pt x="68" y="152"/>
                    <a:pt x="69" y="152"/>
                  </a:cubicBezTo>
                  <a:cubicBezTo>
                    <a:pt x="69" y="152"/>
                    <a:pt x="68" y="153"/>
                    <a:pt x="68" y="153"/>
                  </a:cubicBezTo>
                  <a:cubicBezTo>
                    <a:pt x="68" y="153"/>
                    <a:pt x="70" y="154"/>
                    <a:pt x="70" y="154"/>
                  </a:cubicBezTo>
                  <a:cubicBezTo>
                    <a:pt x="70" y="154"/>
                    <a:pt x="63" y="156"/>
                    <a:pt x="66" y="158"/>
                  </a:cubicBezTo>
                  <a:cubicBezTo>
                    <a:pt x="66" y="158"/>
                    <a:pt x="72" y="157"/>
                    <a:pt x="71" y="158"/>
                  </a:cubicBezTo>
                  <a:cubicBezTo>
                    <a:pt x="71" y="158"/>
                    <a:pt x="66" y="158"/>
                    <a:pt x="67" y="160"/>
                  </a:cubicBezTo>
                  <a:cubicBezTo>
                    <a:pt x="67" y="160"/>
                    <a:pt x="69" y="160"/>
                    <a:pt x="69" y="160"/>
                  </a:cubicBezTo>
                  <a:cubicBezTo>
                    <a:pt x="68" y="161"/>
                    <a:pt x="66" y="161"/>
                    <a:pt x="67" y="162"/>
                  </a:cubicBezTo>
                  <a:cubicBezTo>
                    <a:pt x="69" y="163"/>
                    <a:pt x="71" y="163"/>
                    <a:pt x="72" y="163"/>
                  </a:cubicBezTo>
                  <a:cubicBezTo>
                    <a:pt x="74" y="163"/>
                    <a:pt x="73" y="164"/>
                    <a:pt x="74" y="164"/>
                  </a:cubicBezTo>
                  <a:cubicBezTo>
                    <a:pt x="76" y="165"/>
                    <a:pt x="76" y="162"/>
                    <a:pt x="77" y="162"/>
                  </a:cubicBezTo>
                  <a:cubicBezTo>
                    <a:pt x="78" y="162"/>
                    <a:pt x="77" y="164"/>
                    <a:pt x="77" y="164"/>
                  </a:cubicBezTo>
                  <a:cubicBezTo>
                    <a:pt x="76" y="165"/>
                    <a:pt x="76" y="165"/>
                    <a:pt x="77" y="166"/>
                  </a:cubicBezTo>
                  <a:cubicBezTo>
                    <a:pt x="80" y="168"/>
                    <a:pt x="81" y="163"/>
                    <a:pt x="81" y="163"/>
                  </a:cubicBezTo>
                  <a:cubicBezTo>
                    <a:pt x="81" y="163"/>
                    <a:pt x="81" y="166"/>
                    <a:pt x="80" y="166"/>
                  </a:cubicBezTo>
                  <a:cubicBezTo>
                    <a:pt x="80" y="167"/>
                    <a:pt x="82" y="166"/>
                    <a:pt x="83" y="166"/>
                  </a:cubicBezTo>
                  <a:cubicBezTo>
                    <a:pt x="82" y="168"/>
                    <a:pt x="81" y="169"/>
                    <a:pt x="83" y="170"/>
                  </a:cubicBezTo>
                  <a:cubicBezTo>
                    <a:pt x="85" y="171"/>
                    <a:pt x="86" y="168"/>
                    <a:pt x="86" y="168"/>
                  </a:cubicBezTo>
                  <a:cubicBezTo>
                    <a:pt x="86" y="168"/>
                    <a:pt x="86" y="169"/>
                    <a:pt x="86" y="170"/>
                  </a:cubicBezTo>
                  <a:cubicBezTo>
                    <a:pt x="87" y="172"/>
                    <a:pt x="86" y="171"/>
                    <a:pt x="85" y="171"/>
                  </a:cubicBezTo>
                  <a:cubicBezTo>
                    <a:pt x="84" y="172"/>
                    <a:pt x="90" y="173"/>
                    <a:pt x="89" y="171"/>
                  </a:cubicBezTo>
                  <a:cubicBezTo>
                    <a:pt x="91" y="174"/>
                    <a:pt x="90" y="176"/>
                    <a:pt x="94" y="176"/>
                  </a:cubicBezTo>
                  <a:cubicBezTo>
                    <a:pt x="97" y="176"/>
                    <a:pt x="99" y="176"/>
                    <a:pt x="102" y="176"/>
                  </a:cubicBezTo>
                  <a:cubicBezTo>
                    <a:pt x="113" y="176"/>
                    <a:pt x="123" y="176"/>
                    <a:pt x="133" y="176"/>
                  </a:cubicBezTo>
                  <a:cubicBezTo>
                    <a:pt x="158" y="176"/>
                    <a:pt x="183" y="176"/>
                    <a:pt x="208" y="176"/>
                  </a:cubicBezTo>
                  <a:cubicBezTo>
                    <a:pt x="213" y="176"/>
                    <a:pt x="218" y="176"/>
                    <a:pt x="223" y="176"/>
                  </a:cubicBezTo>
                  <a:cubicBezTo>
                    <a:pt x="224" y="176"/>
                    <a:pt x="229" y="177"/>
                    <a:pt x="229" y="174"/>
                  </a:cubicBezTo>
                  <a:close/>
                  <a:moveTo>
                    <a:pt x="112" y="54"/>
                  </a:moveTo>
                  <a:cubicBezTo>
                    <a:pt x="110" y="54"/>
                    <a:pt x="108" y="53"/>
                    <a:pt x="106" y="54"/>
                  </a:cubicBezTo>
                  <a:cubicBezTo>
                    <a:pt x="104" y="57"/>
                    <a:pt x="108" y="56"/>
                    <a:pt x="108" y="57"/>
                  </a:cubicBezTo>
                  <a:cubicBezTo>
                    <a:pt x="108" y="56"/>
                    <a:pt x="100" y="60"/>
                    <a:pt x="100" y="60"/>
                  </a:cubicBezTo>
                  <a:cubicBezTo>
                    <a:pt x="98" y="59"/>
                    <a:pt x="107" y="53"/>
                    <a:pt x="99" y="56"/>
                  </a:cubicBezTo>
                  <a:cubicBezTo>
                    <a:pt x="98" y="56"/>
                    <a:pt x="97" y="57"/>
                    <a:pt x="97" y="57"/>
                  </a:cubicBezTo>
                  <a:cubicBezTo>
                    <a:pt x="96" y="58"/>
                    <a:pt x="97" y="59"/>
                    <a:pt x="96" y="60"/>
                  </a:cubicBezTo>
                  <a:cubicBezTo>
                    <a:pt x="95" y="60"/>
                    <a:pt x="88" y="59"/>
                    <a:pt x="88" y="59"/>
                  </a:cubicBezTo>
                  <a:cubicBezTo>
                    <a:pt x="88" y="58"/>
                    <a:pt x="91" y="59"/>
                    <a:pt x="91" y="58"/>
                  </a:cubicBezTo>
                  <a:cubicBezTo>
                    <a:pt x="92" y="57"/>
                    <a:pt x="91" y="57"/>
                    <a:pt x="92" y="56"/>
                  </a:cubicBezTo>
                  <a:cubicBezTo>
                    <a:pt x="92" y="55"/>
                    <a:pt x="94" y="54"/>
                    <a:pt x="94" y="54"/>
                  </a:cubicBezTo>
                  <a:cubicBezTo>
                    <a:pt x="94" y="53"/>
                    <a:pt x="91" y="52"/>
                    <a:pt x="94" y="52"/>
                  </a:cubicBezTo>
                  <a:cubicBezTo>
                    <a:pt x="94" y="52"/>
                    <a:pt x="98" y="53"/>
                    <a:pt x="98" y="52"/>
                  </a:cubicBezTo>
                  <a:cubicBezTo>
                    <a:pt x="98" y="51"/>
                    <a:pt x="93" y="50"/>
                    <a:pt x="92" y="50"/>
                  </a:cubicBezTo>
                  <a:cubicBezTo>
                    <a:pt x="91" y="50"/>
                    <a:pt x="89" y="51"/>
                    <a:pt x="87" y="51"/>
                  </a:cubicBezTo>
                  <a:cubicBezTo>
                    <a:pt x="86" y="51"/>
                    <a:pt x="84" y="50"/>
                    <a:pt x="82" y="51"/>
                  </a:cubicBezTo>
                  <a:cubicBezTo>
                    <a:pt x="81" y="51"/>
                    <a:pt x="79" y="53"/>
                    <a:pt x="80" y="51"/>
                  </a:cubicBezTo>
                  <a:cubicBezTo>
                    <a:pt x="81" y="49"/>
                    <a:pt x="83" y="50"/>
                    <a:pt x="84" y="49"/>
                  </a:cubicBezTo>
                  <a:cubicBezTo>
                    <a:pt x="86" y="49"/>
                    <a:pt x="89" y="48"/>
                    <a:pt x="91" y="47"/>
                  </a:cubicBezTo>
                  <a:cubicBezTo>
                    <a:pt x="95" y="46"/>
                    <a:pt x="99" y="46"/>
                    <a:pt x="102" y="44"/>
                  </a:cubicBezTo>
                  <a:cubicBezTo>
                    <a:pt x="104" y="44"/>
                    <a:pt x="107" y="43"/>
                    <a:pt x="108" y="45"/>
                  </a:cubicBezTo>
                  <a:cubicBezTo>
                    <a:pt x="109" y="46"/>
                    <a:pt x="105" y="47"/>
                    <a:pt x="104" y="48"/>
                  </a:cubicBezTo>
                  <a:cubicBezTo>
                    <a:pt x="102" y="49"/>
                    <a:pt x="110" y="49"/>
                    <a:pt x="111" y="49"/>
                  </a:cubicBezTo>
                  <a:cubicBezTo>
                    <a:pt x="111" y="49"/>
                    <a:pt x="113" y="49"/>
                    <a:pt x="113" y="49"/>
                  </a:cubicBezTo>
                  <a:cubicBezTo>
                    <a:pt x="114" y="48"/>
                    <a:pt x="116" y="46"/>
                    <a:pt x="117" y="47"/>
                  </a:cubicBezTo>
                  <a:cubicBezTo>
                    <a:pt x="118" y="48"/>
                    <a:pt x="113" y="54"/>
                    <a:pt x="112" y="54"/>
                  </a:cubicBezTo>
                  <a:cubicBezTo>
                    <a:pt x="110" y="54"/>
                    <a:pt x="114" y="54"/>
                    <a:pt x="112" y="54"/>
                  </a:cubicBezTo>
                  <a:close/>
                  <a:moveTo>
                    <a:pt x="157" y="78"/>
                  </a:moveTo>
                  <a:cubicBezTo>
                    <a:pt x="157" y="78"/>
                    <a:pt x="152" y="78"/>
                    <a:pt x="153" y="78"/>
                  </a:cubicBezTo>
                  <a:cubicBezTo>
                    <a:pt x="153" y="79"/>
                    <a:pt x="155" y="78"/>
                    <a:pt x="155" y="79"/>
                  </a:cubicBezTo>
                  <a:cubicBezTo>
                    <a:pt x="155" y="80"/>
                    <a:pt x="151" y="81"/>
                    <a:pt x="150" y="81"/>
                  </a:cubicBezTo>
                  <a:cubicBezTo>
                    <a:pt x="148" y="81"/>
                    <a:pt x="147" y="83"/>
                    <a:pt x="145" y="84"/>
                  </a:cubicBezTo>
                  <a:cubicBezTo>
                    <a:pt x="145" y="84"/>
                    <a:pt x="141" y="84"/>
                    <a:pt x="142" y="85"/>
                  </a:cubicBezTo>
                  <a:cubicBezTo>
                    <a:pt x="142" y="86"/>
                    <a:pt x="145" y="86"/>
                    <a:pt x="142" y="88"/>
                  </a:cubicBezTo>
                  <a:cubicBezTo>
                    <a:pt x="141" y="88"/>
                    <a:pt x="137" y="88"/>
                    <a:pt x="137" y="89"/>
                  </a:cubicBezTo>
                  <a:cubicBezTo>
                    <a:pt x="136" y="89"/>
                    <a:pt x="137" y="90"/>
                    <a:pt x="137" y="90"/>
                  </a:cubicBezTo>
                  <a:cubicBezTo>
                    <a:pt x="137" y="92"/>
                    <a:pt x="135" y="92"/>
                    <a:pt x="134" y="92"/>
                  </a:cubicBezTo>
                  <a:cubicBezTo>
                    <a:pt x="131" y="93"/>
                    <a:pt x="128" y="93"/>
                    <a:pt x="125" y="93"/>
                  </a:cubicBezTo>
                  <a:cubicBezTo>
                    <a:pt x="125" y="93"/>
                    <a:pt x="120" y="90"/>
                    <a:pt x="120" y="90"/>
                  </a:cubicBezTo>
                  <a:cubicBezTo>
                    <a:pt x="122" y="89"/>
                    <a:pt x="125" y="90"/>
                    <a:pt x="126" y="89"/>
                  </a:cubicBezTo>
                  <a:cubicBezTo>
                    <a:pt x="127" y="89"/>
                    <a:pt x="126" y="87"/>
                    <a:pt x="127" y="87"/>
                  </a:cubicBezTo>
                  <a:cubicBezTo>
                    <a:pt x="128" y="85"/>
                    <a:pt x="130" y="86"/>
                    <a:pt x="131" y="85"/>
                  </a:cubicBezTo>
                  <a:cubicBezTo>
                    <a:pt x="132" y="85"/>
                    <a:pt x="130" y="83"/>
                    <a:pt x="130" y="83"/>
                  </a:cubicBezTo>
                  <a:cubicBezTo>
                    <a:pt x="128" y="82"/>
                    <a:pt x="128" y="82"/>
                    <a:pt x="128" y="81"/>
                  </a:cubicBezTo>
                  <a:cubicBezTo>
                    <a:pt x="128" y="79"/>
                    <a:pt x="126" y="80"/>
                    <a:pt x="126" y="79"/>
                  </a:cubicBezTo>
                  <a:cubicBezTo>
                    <a:pt x="125" y="78"/>
                    <a:pt x="128" y="79"/>
                    <a:pt x="128" y="79"/>
                  </a:cubicBezTo>
                  <a:cubicBezTo>
                    <a:pt x="131" y="80"/>
                    <a:pt x="134" y="81"/>
                    <a:pt x="136" y="82"/>
                  </a:cubicBezTo>
                  <a:cubicBezTo>
                    <a:pt x="138" y="84"/>
                    <a:pt x="142" y="83"/>
                    <a:pt x="144" y="82"/>
                  </a:cubicBezTo>
                  <a:cubicBezTo>
                    <a:pt x="147" y="81"/>
                    <a:pt x="148" y="78"/>
                    <a:pt x="152" y="77"/>
                  </a:cubicBezTo>
                  <a:cubicBezTo>
                    <a:pt x="153" y="76"/>
                    <a:pt x="155" y="76"/>
                    <a:pt x="157" y="77"/>
                  </a:cubicBezTo>
                  <a:cubicBezTo>
                    <a:pt x="157" y="77"/>
                    <a:pt x="160" y="78"/>
                    <a:pt x="160" y="78"/>
                  </a:cubicBezTo>
                  <a:cubicBezTo>
                    <a:pt x="160" y="78"/>
                    <a:pt x="158" y="78"/>
                    <a:pt x="157" y="78"/>
                  </a:cubicBezTo>
                  <a:close/>
                  <a:moveTo>
                    <a:pt x="222" y="165"/>
                  </a:moveTo>
                  <a:cubicBezTo>
                    <a:pt x="221" y="167"/>
                    <a:pt x="219" y="163"/>
                    <a:pt x="219" y="162"/>
                  </a:cubicBezTo>
                  <a:cubicBezTo>
                    <a:pt x="219" y="160"/>
                    <a:pt x="221" y="159"/>
                    <a:pt x="221" y="157"/>
                  </a:cubicBezTo>
                  <a:cubicBezTo>
                    <a:pt x="220" y="156"/>
                    <a:pt x="219" y="159"/>
                    <a:pt x="218" y="158"/>
                  </a:cubicBezTo>
                  <a:cubicBezTo>
                    <a:pt x="218" y="157"/>
                    <a:pt x="218" y="154"/>
                    <a:pt x="216" y="154"/>
                  </a:cubicBezTo>
                  <a:cubicBezTo>
                    <a:pt x="216" y="154"/>
                    <a:pt x="216" y="156"/>
                    <a:pt x="215" y="156"/>
                  </a:cubicBezTo>
                  <a:cubicBezTo>
                    <a:pt x="214" y="155"/>
                    <a:pt x="214" y="154"/>
                    <a:pt x="213" y="153"/>
                  </a:cubicBezTo>
                  <a:cubicBezTo>
                    <a:pt x="212" y="152"/>
                    <a:pt x="211" y="151"/>
                    <a:pt x="210" y="150"/>
                  </a:cubicBezTo>
                  <a:cubicBezTo>
                    <a:pt x="209" y="149"/>
                    <a:pt x="212" y="149"/>
                    <a:pt x="212" y="148"/>
                  </a:cubicBezTo>
                  <a:cubicBezTo>
                    <a:pt x="211" y="147"/>
                    <a:pt x="209" y="148"/>
                    <a:pt x="209" y="147"/>
                  </a:cubicBezTo>
                  <a:cubicBezTo>
                    <a:pt x="209" y="146"/>
                    <a:pt x="210" y="143"/>
                    <a:pt x="210" y="142"/>
                  </a:cubicBezTo>
                  <a:cubicBezTo>
                    <a:pt x="212" y="140"/>
                    <a:pt x="217" y="147"/>
                    <a:pt x="217" y="148"/>
                  </a:cubicBezTo>
                  <a:cubicBezTo>
                    <a:pt x="218" y="150"/>
                    <a:pt x="219" y="151"/>
                    <a:pt x="219" y="153"/>
                  </a:cubicBezTo>
                  <a:cubicBezTo>
                    <a:pt x="220" y="155"/>
                    <a:pt x="220" y="154"/>
                    <a:pt x="221" y="156"/>
                  </a:cubicBezTo>
                  <a:cubicBezTo>
                    <a:pt x="221" y="157"/>
                    <a:pt x="222" y="158"/>
                    <a:pt x="222" y="159"/>
                  </a:cubicBezTo>
                  <a:cubicBezTo>
                    <a:pt x="223" y="161"/>
                    <a:pt x="222" y="163"/>
                    <a:pt x="222" y="165"/>
                  </a:cubicBezTo>
                  <a:cubicBezTo>
                    <a:pt x="221" y="166"/>
                    <a:pt x="222" y="164"/>
                    <a:pt x="222" y="165"/>
                  </a:cubicBezTo>
                  <a:close/>
                </a:path>
              </a:pathLst>
            </a:custGeom>
            <a:solidFill>
              <a:srgbClr val="BFBFBF"/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8" name="Freeform 643">
              <a:extLst>
                <a:ext uri="{FF2B5EF4-FFF2-40B4-BE49-F238E27FC236}">
                  <a16:creationId xmlns:a16="http://schemas.microsoft.com/office/drawing/2014/main" id="{62B79F83-49C2-334F-82B8-5215B5CB4D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760" y="4317304"/>
              <a:ext cx="35285" cy="30589"/>
            </a:xfrm>
            <a:custGeom>
              <a:avLst/>
              <a:gdLst>
                <a:gd name="T0" fmla="*/ 9 w 10"/>
                <a:gd name="T1" fmla="*/ 0 h 9"/>
                <a:gd name="T2" fmla="*/ 2 w 10"/>
                <a:gd name="T3" fmla="*/ 7 h 9"/>
                <a:gd name="T4" fmla="*/ 10 w 10"/>
                <a:gd name="T5" fmla="*/ 3 h 9"/>
                <a:gd name="T6" fmla="*/ 9 w 10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7" y="1"/>
                    <a:pt x="0" y="4"/>
                    <a:pt x="2" y="7"/>
                  </a:cubicBezTo>
                  <a:cubicBezTo>
                    <a:pt x="4" y="9"/>
                    <a:pt x="9" y="3"/>
                    <a:pt x="10" y="3"/>
                  </a:cubicBezTo>
                  <a:cubicBezTo>
                    <a:pt x="10" y="2"/>
                    <a:pt x="9" y="1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49" name="Freeform 644">
              <a:extLst>
                <a:ext uri="{FF2B5EF4-FFF2-40B4-BE49-F238E27FC236}">
                  <a16:creationId xmlns:a16="http://schemas.microsoft.com/office/drawing/2014/main" id="{428170DD-78F2-9E4D-93ED-8F0AE1B477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7988" y="4310245"/>
              <a:ext cx="44694" cy="16471"/>
            </a:xfrm>
            <a:custGeom>
              <a:avLst/>
              <a:gdLst>
                <a:gd name="T0" fmla="*/ 12 w 13"/>
                <a:gd name="T1" fmla="*/ 0 h 5"/>
                <a:gd name="T2" fmla="*/ 7 w 13"/>
                <a:gd name="T3" fmla="*/ 0 h 5"/>
                <a:gd name="T4" fmla="*/ 1 w 13"/>
                <a:gd name="T5" fmla="*/ 2 h 5"/>
                <a:gd name="T6" fmla="*/ 5 w 13"/>
                <a:gd name="T7" fmla="*/ 3 h 5"/>
                <a:gd name="T8" fmla="*/ 12 w 13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5">
                  <a:moveTo>
                    <a:pt x="12" y="0"/>
                  </a:moveTo>
                  <a:cubicBezTo>
                    <a:pt x="13" y="0"/>
                    <a:pt x="7" y="0"/>
                    <a:pt x="7" y="0"/>
                  </a:cubicBezTo>
                  <a:cubicBezTo>
                    <a:pt x="6" y="0"/>
                    <a:pt x="0" y="1"/>
                    <a:pt x="1" y="2"/>
                  </a:cubicBezTo>
                  <a:cubicBezTo>
                    <a:pt x="3" y="5"/>
                    <a:pt x="2" y="5"/>
                    <a:pt x="5" y="3"/>
                  </a:cubicBezTo>
                  <a:cubicBezTo>
                    <a:pt x="8" y="2"/>
                    <a:pt x="10" y="2"/>
                    <a:pt x="1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0" name="Freeform 645">
              <a:extLst>
                <a:ext uri="{FF2B5EF4-FFF2-40B4-BE49-F238E27FC236}">
                  <a16:creationId xmlns:a16="http://schemas.microsoft.com/office/drawing/2014/main" id="{CACB9255-6E54-D34A-881F-433F99AF957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7305" y="3190244"/>
              <a:ext cx="107032" cy="58824"/>
            </a:xfrm>
            <a:custGeom>
              <a:avLst/>
              <a:gdLst>
                <a:gd name="T0" fmla="*/ 10 w 31"/>
                <a:gd name="T1" fmla="*/ 17 h 17"/>
                <a:gd name="T2" fmla="*/ 13 w 31"/>
                <a:gd name="T3" fmla="*/ 14 h 17"/>
                <a:gd name="T4" fmla="*/ 18 w 31"/>
                <a:gd name="T5" fmla="*/ 16 h 17"/>
                <a:gd name="T6" fmla="*/ 21 w 31"/>
                <a:gd name="T7" fmla="*/ 16 h 17"/>
                <a:gd name="T8" fmla="*/ 23 w 31"/>
                <a:gd name="T9" fmla="*/ 15 h 17"/>
                <a:gd name="T10" fmla="*/ 29 w 31"/>
                <a:gd name="T11" fmla="*/ 11 h 17"/>
                <a:gd name="T12" fmla="*/ 27 w 31"/>
                <a:gd name="T13" fmla="*/ 7 h 17"/>
                <a:gd name="T14" fmla="*/ 21 w 31"/>
                <a:gd name="T15" fmla="*/ 5 h 17"/>
                <a:gd name="T16" fmla="*/ 17 w 31"/>
                <a:gd name="T17" fmla="*/ 3 h 17"/>
                <a:gd name="T18" fmla="*/ 13 w 31"/>
                <a:gd name="T19" fmla="*/ 0 h 17"/>
                <a:gd name="T20" fmla="*/ 11 w 31"/>
                <a:gd name="T21" fmla="*/ 2 h 17"/>
                <a:gd name="T22" fmla="*/ 8 w 31"/>
                <a:gd name="T23" fmla="*/ 2 h 17"/>
                <a:gd name="T24" fmla="*/ 0 w 31"/>
                <a:gd name="T25" fmla="*/ 6 h 17"/>
                <a:gd name="T26" fmla="*/ 2 w 31"/>
                <a:gd name="T27" fmla="*/ 10 h 17"/>
                <a:gd name="T28" fmla="*/ 4 w 31"/>
                <a:gd name="T29" fmla="*/ 13 h 17"/>
                <a:gd name="T30" fmla="*/ 10 w 31"/>
                <a:gd name="T3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1" h="17">
                  <a:moveTo>
                    <a:pt x="10" y="17"/>
                  </a:moveTo>
                  <a:cubicBezTo>
                    <a:pt x="12" y="17"/>
                    <a:pt x="11" y="14"/>
                    <a:pt x="13" y="14"/>
                  </a:cubicBezTo>
                  <a:cubicBezTo>
                    <a:pt x="15" y="14"/>
                    <a:pt x="16" y="16"/>
                    <a:pt x="18" y="16"/>
                  </a:cubicBezTo>
                  <a:cubicBezTo>
                    <a:pt x="19" y="16"/>
                    <a:pt x="20" y="16"/>
                    <a:pt x="21" y="16"/>
                  </a:cubicBezTo>
                  <a:cubicBezTo>
                    <a:pt x="22" y="16"/>
                    <a:pt x="23" y="15"/>
                    <a:pt x="23" y="15"/>
                  </a:cubicBezTo>
                  <a:cubicBezTo>
                    <a:pt x="26" y="14"/>
                    <a:pt x="27" y="13"/>
                    <a:pt x="29" y="11"/>
                  </a:cubicBezTo>
                  <a:cubicBezTo>
                    <a:pt x="31" y="9"/>
                    <a:pt x="29" y="8"/>
                    <a:pt x="27" y="7"/>
                  </a:cubicBezTo>
                  <a:cubicBezTo>
                    <a:pt x="25" y="6"/>
                    <a:pt x="22" y="3"/>
                    <a:pt x="21" y="5"/>
                  </a:cubicBezTo>
                  <a:cubicBezTo>
                    <a:pt x="19" y="8"/>
                    <a:pt x="18" y="4"/>
                    <a:pt x="17" y="3"/>
                  </a:cubicBezTo>
                  <a:cubicBezTo>
                    <a:pt x="16" y="2"/>
                    <a:pt x="13" y="3"/>
                    <a:pt x="13" y="0"/>
                  </a:cubicBezTo>
                  <a:cubicBezTo>
                    <a:pt x="13" y="1"/>
                    <a:pt x="12" y="3"/>
                    <a:pt x="11" y="2"/>
                  </a:cubicBezTo>
                  <a:cubicBezTo>
                    <a:pt x="9" y="0"/>
                    <a:pt x="9" y="0"/>
                    <a:pt x="8" y="2"/>
                  </a:cubicBezTo>
                  <a:cubicBezTo>
                    <a:pt x="7" y="3"/>
                    <a:pt x="0" y="5"/>
                    <a:pt x="0" y="6"/>
                  </a:cubicBezTo>
                  <a:cubicBezTo>
                    <a:pt x="0" y="6"/>
                    <a:pt x="1" y="9"/>
                    <a:pt x="2" y="10"/>
                  </a:cubicBezTo>
                  <a:cubicBezTo>
                    <a:pt x="2" y="11"/>
                    <a:pt x="3" y="12"/>
                    <a:pt x="4" y="13"/>
                  </a:cubicBezTo>
                  <a:cubicBezTo>
                    <a:pt x="6" y="14"/>
                    <a:pt x="8" y="17"/>
                    <a:pt x="10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1" name="Freeform 646">
              <a:extLst>
                <a:ext uri="{FF2B5EF4-FFF2-40B4-BE49-F238E27FC236}">
                  <a16:creationId xmlns:a16="http://schemas.microsoft.com/office/drawing/2014/main" id="{0919F6EB-49F2-2046-80B9-51FCC9522A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082" y="3238479"/>
              <a:ext cx="128201" cy="55294"/>
            </a:xfrm>
            <a:custGeom>
              <a:avLst/>
              <a:gdLst>
                <a:gd name="T0" fmla="*/ 32 w 37"/>
                <a:gd name="T1" fmla="*/ 2 h 16"/>
                <a:gd name="T2" fmla="*/ 27 w 37"/>
                <a:gd name="T3" fmla="*/ 0 h 16"/>
                <a:gd name="T4" fmla="*/ 24 w 37"/>
                <a:gd name="T5" fmla="*/ 3 h 16"/>
                <a:gd name="T6" fmla="*/ 20 w 37"/>
                <a:gd name="T7" fmla="*/ 3 h 16"/>
                <a:gd name="T8" fmla="*/ 17 w 37"/>
                <a:gd name="T9" fmla="*/ 7 h 16"/>
                <a:gd name="T10" fmla="*/ 16 w 37"/>
                <a:gd name="T11" fmla="*/ 9 h 16"/>
                <a:gd name="T12" fmla="*/ 13 w 37"/>
                <a:gd name="T13" fmla="*/ 9 h 16"/>
                <a:gd name="T14" fmla="*/ 9 w 37"/>
                <a:gd name="T15" fmla="*/ 10 h 16"/>
                <a:gd name="T16" fmla="*/ 5 w 37"/>
                <a:gd name="T17" fmla="*/ 11 h 16"/>
                <a:gd name="T18" fmla="*/ 0 w 37"/>
                <a:gd name="T19" fmla="*/ 9 h 16"/>
                <a:gd name="T20" fmla="*/ 4 w 37"/>
                <a:gd name="T21" fmla="*/ 13 h 16"/>
                <a:gd name="T22" fmla="*/ 6 w 37"/>
                <a:gd name="T23" fmla="*/ 13 h 16"/>
                <a:gd name="T24" fmla="*/ 8 w 37"/>
                <a:gd name="T25" fmla="*/ 14 h 16"/>
                <a:gd name="T26" fmla="*/ 12 w 37"/>
                <a:gd name="T27" fmla="*/ 13 h 16"/>
                <a:gd name="T28" fmla="*/ 15 w 37"/>
                <a:gd name="T29" fmla="*/ 15 h 16"/>
                <a:gd name="T30" fmla="*/ 22 w 37"/>
                <a:gd name="T31" fmla="*/ 16 h 16"/>
                <a:gd name="T32" fmla="*/ 29 w 37"/>
                <a:gd name="T33" fmla="*/ 14 h 16"/>
                <a:gd name="T34" fmla="*/ 33 w 37"/>
                <a:gd name="T35" fmla="*/ 12 h 16"/>
                <a:gd name="T36" fmla="*/ 34 w 37"/>
                <a:gd name="T37" fmla="*/ 9 h 16"/>
                <a:gd name="T38" fmla="*/ 36 w 37"/>
                <a:gd name="T39" fmla="*/ 8 h 16"/>
                <a:gd name="T40" fmla="*/ 36 w 37"/>
                <a:gd name="T41" fmla="*/ 2 h 16"/>
                <a:gd name="T42" fmla="*/ 32 w 37"/>
                <a:gd name="T43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7" h="16">
                  <a:moveTo>
                    <a:pt x="32" y="2"/>
                  </a:move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6" y="3"/>
                    <a:pt x="24" y="3"/>
                  </a:cubicBezTo>
                  <a:cubicBezTo>
                    <a:pt x="22" y="3"/>
                    <a:pt x="22" y="2"/>
                    <a:pt x="20" y="3"/>
                  </a:cubicBezTo>
                  <a:cubicBezTo>
                    <a:pt x="20" y="3"/>
                    <a:pt x="16" y="6"/>
                    <a:pt x="17" y="7"/>
                  </a:cubicBezTo>
                  <a:cubicBezTo>
                    <a:pt x="17" y="8"/>
                    <a:pt x="19" y="10"/>
                    <a:pt x="16" y="9"/>
                  </a:cubicBezTo>
                  <a:cubicBezTo>
                    <a:pt x="15" y="9"/>
                    <a:pt x="14" y="8"/>
                    <a:pt x="13" y="9"/>
                  </a:cubicBezTo>
                  <a:cubicBezTo>
                    <a:pt x="12" y="9"/>
                    <a:pt x="10" y="10"/>
                    <a:pt x="9" y="10"/>
                  </a:cubicBezTo>
                  <a:cubicBezTo>
                    <a:pt x="7" y="10"/>
                    <a:pt x="6" y="8"/>
                    <a:pt x="5" y="11"/>
                  </a:cubicBezTo>
                  <a:cubicBezTo>
                    <a:pt x="5" y="11"/>
                    <a:pt x="1" y="9"/>
                    <a:pt x="0" y="9"/>
                  </a:cubicBezTo>
                  <a:cubicBezTo>
                    <a:pt x="0" y="11"/>
                    <a:pt x="1" y="12"/>
                    <a:pt x="4" y="13"/>
                  </a:cubicBezTo>
                  <a:cubicBezTo>
                    <a:pt x="5" y="13"/>
                    <a:pt x="5" y="13"/>
                    <a:pt x="6" y="13"/>
                  </a:cubicBezTo>
                  <a:cubicBezTo>
                    <a:pt x="7" y="13"/>
                    <a:pt x="7" y="15"/>
                    <a:pt x="8" y="14"/>
                  </a:cubicBezTo>
                  <a:cubicBezTo>
                    <a:pt x="10" y="13"/>
                    <a:pt x="10" y="13"/>
                    <a:pt x="12" y="13"/>
                  </a:cubicBezTo>
                  <a:cubicBezTo>
                    <a:pt x="14" y="13"/>
                    <a:pt x="13" y="14"/>
                    <a:pt x="15" y="15"/>
                  </a:cubicBezTo>
                  <a:cubicBezTo>
                    <a:pt x="17" y="16"/>
                    <a:pt x="20" y="16"/>
                    <a:pt x="22" y="16"/>
                  </a:cubicBezTo>
                  <a:cubicBezTo>
                    <a:pt x="25" y="16"/>
                    <a:pt x="26" y="14"/>
                    <a:pt x="29" y="14"/>
                  </a:cubicBezTo>
                  <a:cubicBezTo>
                    <a:pt x="31" y="14"/>
                    <a:pt x="33" y="13"/>
                    <a:pt x="33" y="12"/>
                  </a:cubicBezTo>
                  <a:cubicBezTo>
                    <a:pt x="34" y="11"/>
                    <a:pt x="34" y="10"/>
                    <a:pt x="34" y="9"/>
                  </a:cubicBezTo>
                  <a:cubicBezTo>
                    <a:pt x="34" y="7"/>
                    <a:pt x="35" y="9"/>
                    <a:pt x="36" y="8"/>
                  </a:cubicBezTo>
                  <a:cubicBezTo>
                    <a:pt x="37" y="6"/>
                    <a:pt x="36" y="3"/>
                    <a:pt x="36" y="2"/>
                  </a:cubicBezTo>
                  <a:cubicBezTo>
                    <a:pt x="34" y="2"/>
                    <a:pt x="33" y="2"/>
                    <a:pt x="32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2" name="Freeform 647">
              <a:extLst>
                <a:ext uri="{FF2B5EF4-FFF2-40B4-BE49-F238E27FC236}">
                  <a16:creationId xmlns:a16="http://schemas.microsoft.com/office/drawing/2014/main" id="{3EF6D0E3-4611-894F-9DFA-3B1DF248EA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4387" y="3279656"/>
              <a:ext cx="196420" cy="190588"/>
            </a:xfrm>
            <a:custGeom>
              <a:avLst/>
              <a:gdLst>
                <a:gd name="T0" fmla="*/ 37 w 57"/>
                <a:gd name="T1" fmla="*/ 10 h 55"/>
                <a:gd name="T2" fmla="*/ 41 w 57"/>
                <a:gd name="T3" fmla="*/ 9 h 55"/>
                <a:gd name="T4" fmla="*/ 43 w 57"/>
                <a:gd name="T5" fmla="*/ 6 h 55"/>
                <a:gd name="T6" fmla="*/ 45 w 57"/>
                <a:gd name="T7" fmla="*/ 4 h 55"/>
                <a:gd name="T8" fmla="*/ 45 w 57"/>
                <a:gd name="T9" fmla="*/ 1 h 55"/>
                <a:gd name="T10" fmla="*/ 41 w 57"/>
                <a:gd name="T11" fmla="*/ 2 h 55"/>
                <a:gd name="T12" fmla="*/ 36 w 57"/>
                <a:gd name="T13" fmla="*/ 4 h 55"/>
                <a:gd name="T14" fmla="*/ 27 w 57"/>
                <a:gd name="T15" fmla="*/ 1 h 55"/>
                <a:gd name="T16" fmla="*/ 22 w 57"/>
                <a:gd name="T17" fmla="*/ 1 h 55"/>
                <a:gd name="T18" fmla="*/ 19 w 57"/>
                <a:gd name="T19" fmla="*/ 1 h 55"/>
                <a:gd name="T20" fmla="*/ 18 w 57"/>
                <a:gd name="T21" fmla="*/ 3 h 55"/>
                <a:gd name="T22" fmla="*/ 17 w 57"/>
                <a:gd name="T23" fmla="*/ 4 h 55"/>
                <a:gd name="T24" fmla="*/ 15 w 57"/>
                <a:gd name="T25" fmla="*/ 5 h 55"/>
                <a:gd name="T26" fmla="*/ 13 w 57"/>
                <a:gd name="T27" fmla="*/ 5 h 55"/>
                <a:gd name="T28" fmla="*/ 12 w 57"/>
                <a:gd name="T29" fmla="*/ 4 h 55"/>
                <a:gd name="T30" fmla="*/ 11 w 57"/>
                <a:gd name="T31" fmla="*/ 8 h 55"/>
                <a:gd name="T32" fmla="*/ 9 w 57"/>
                <a:gd name="T33" fmla="*/ 5 h 55"/>
                <a:gd name="T34" fmla="*/ 5 w 57"/>
                <a:gd name="T35" fmla="*/ 7 h 55"/>
                <a:gd name="T36" fmla="*/ 0 w 57"/>
                <a:gd name="T37" fmla="*/ 7 h 55"/>
                <a:gd name="T38" fmla="*/ 1 w 57"/>
                <a:gd name="T39" fmla="*/ 10 h 55"/>
                <a:gd name="T40" fmla="*/ 0 w 57"/>
                <a:gd name="T41" fmla="*/ 14 h 55"/>
                <a:gd name="T42" fmla="*/ 2 w 57"/>
                <a:gd name="T43" fmla="*/ 18 h 55"/>
                <a:gd name="T44" fmla="*/ 4 w 57"/>
                <a:gd name="T45" fmla="*/ 21 h 55"/>
                <a:gd name="T46" fmla="*/ 12 w 57"/>
                <a:gd name="T47" fmla="*/ 17 h 55"/>
                <a:gd name="T48" fmla="*/ 15 w 57"/>
                <a:gd name="T49" fmla="*/ 19 h 55"/>
                <a:gd name="T50" fmla="*/ 17 w 57"/>
                <a:gd name="T51" fmla="*/ 22 h 55"/>
                <a:gd name="T52" fmla="*/ 18 w 57"/>
                <a:gd name="T53" fmla="*/ 25 h 55"/>
                <a:gd name="T54" fmla="*/ 21 w 57"/>
                <a:gd name="T55" fmla="*/ 28 h 55"/>
                <a:gd name="T56" fmla="*/ 28 w 57"/>
                <a:gd name="T57" fmla="*/ 33 h 55"/>
                <a:gd name="T58" fmla="*/ 33 w 57"/>
                <a:gd name="T59" fmla="*/ 36 h 55"/>
                <a:gd name="T60" fmla="*/ 42 w 57"/>
                <a:gd name="T61" fmla="*/ 42 h 55"/>
                <a:gd name="T62" fmla="*/ 45 w 57"/>
                <a:gd name="T63" fmla="*/ 48 h 55"/>
                <a:gd name="T64" fmla="*/ 43 w 57"/>
                <a:gd name="T65" fmla="*/ 55 h 55"/>
                <a:gd name="T66" fmla="*/ 49 w 57"/>
                <a:gd name="T67" fmla="*/ 48 h 55"/>
                <a:gd name="T68" fmla="*/ 47 w 57"/>
                <a:gd name="T69" fmla="*/ 45 h 55"/>
                <a:gd name="T70" fmla="*/ 50 w 57"/>
                <a:gd name="T71" fmla="*/ 40 h 55"/>
                <a:gd name="T72" fmla="*/ 53 w 57"/>
                <a:gd name="T73" fmla="*/ 41 h 55"/>
                <a:gd name="T74" fmla="*/ 55 w 57"/>
                <a:gd name="T75" fmla="*/ 44 h 55"/>
                <a:gd name="T76" fmla="*/ 53 w 57"/>
                <a:gd name="T77" fmla="*/ 39 h 55"/>
                <a:gd name="T78" fmla="*/ 44 w 57"/>
                <a:gd name="T79" fmla="*/ 35 h 55"/>
                <a:gd name="T80" fmla="*/ 44 w 57"/>
                <a:gd name="T81" fmla="*/ 32 h 55"/>
                <a:gd name="T82" fmla="*/ 39 w 57"/>
                <a:gd name="T83" fmla="*/ 31 h 55"/>
                <a:gd name="T84" fmla="*/ 35 w 57"/>
                <a:gd name="T85" fmla="*/ 26 h 55"/>
                <a:gd name="T86" fmla="*/ 32 w 57"/>
                <a:gd name="T87" fmla="*/ 21 h 55"/>
                <a:gd name="T88" fmla="*/ 27 w 57"/>
                <a:gd name="T89" fmla="*/ 17 h 55"/>
                <a:gd name="T90" fmla="*/ 27 w 57"/>
                <a:gd name="T91" fmla="*/ 15 h 55"/>
                <a:gd name="T92" fmla="*/ 28 w 57"/>
                <a:gd name="T93" fmla="*/ 12 h 55"/>
                <a:gd name="T94" fmla="*/ 30 w 57"/>
                <a:gd name="T95" fmla="*/ 9 h 55"/>
                <a:gd name="T96" fmla="*/ 32 w 57"/>
                <a:gd name="T97" fmla="*/ 8 h 55"/>
                <a:gd name="T98" fmla="*/ 34 w 57"/>
                <a:gd name="T99" fmla="*/ 10 h 55"/>
                <a:gd name="T100" fmla="*/ 37 w 57"/>
                <a:gd name="T101" fmla="*/ 10 h 55"/>
                <a:gd name="T102" fmla="*/ 37 w 57"/>
                <a:gd name="T103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7" h="55">
                  <a:moveTo>
                    <a:pt x="37" y="10"/>
                  </a:moveTo>
                  <a:cubicBezTo>
                    <a:pt x="38" y="9"/>
                    <a:pt x="40" y="10"/>
                    <a:pt x="41" y="9"/>
                  </a:cubicBezTo>
                  <a:cubicBezTo>
                    <a:pt x="43" y="8"/>
                    <a:pt x="42" y="7"/>
                    <a:pt x="43" y="6"/>
                  </a:cubicBezTo>
                  <a:cubicBezTo>
                    <a:pt x="43" y="5"/>
                    <a:pt x="44" y="4"/>
                    <a:pt x="45" y="4"/>
                  </a:cubicBezTo>
                  <a:cubicBezTo>
                    <a:pt x="46" y="3"/>
                    <a:pt x="45" y="3"/>
                    <a:pt x="45" y="1"/>
                  </a:cubicBezTo>
                  <a:cubicBezTo>
                    <a:pt x="44" y="2"/>
                    <a:pt x="43" y="2"/>
                    <a:pt x="41" y="2"/>
                  </a:cubicBezTo>
                  <a:cubicBezTo>
                    <a:pt x="39" y="2"/>
                    <a:pt x="37" y="5"/>
                    <a:pt x="36" y="4"/>
                  </a:cubicBezTo>
                  <a:cubicBezTo>
                    <a:pt x="33" y="3"/>
                    <a:pt x="28" y="4"/>
                    <a:pt x="27" y="1"/>
                  </a:cubicBezTo>
                  <a:cubicBezTo>
                    <a:pt x="26" y="0"/>
                    <a:pt x="23" y="1"/>
                    <a:pt x="22" y="1"/>
                  </a:cubicBezTo>
                  <a:cubicBezTo>
                    <a:pt x="20" y="3"/>
                    <a:pt x="20" y="1"/>
                    <a:pt x="19" y="1"/>
                  </a:cubicBezTo>
                  <a:cubicBezTo>
                    <a:pt x="18" y="1"/>
                    <a:pt x="18" y="3"/>
                    <a:pt x="18" y="3"/>
                  </a:cubicBezTo>
                  <a:cubicBezTo>
                    <a:pt x="18" y="3"/>
                    <a:pt x="17" y="4"/>
                    <a:pt x="17" y="4"/>
                  </a:cubicBezTo>
                  <a:cubicBezTo>
                    <a:pt x="17" y="5"/>
                    <a:pt x="16" y="5"/>
                    <a:pt x="15" y="5"/>
                  </a:cubicBezTo>
                  <a:cubicBezTo>
                    <a:pt x="15" y="5"/>
                    <a:pt x="14" y="5"/>
                    <a:pt x="13" y="5"/>
                  </a:cubicBezTo>
                  <a:cubicBezTo>
                    <a:pt x="13" y="5"/>
                    <a:pt x="13" y="5"/>
                    <a:pt x="12" y="4"/>
                  </a:cubicBezTo>
                  <a:cubicBezTo>
                    <a:pt x="12" y="4"/>
                    <a:pt x="11" y="7"/>
                    <a:pt x="11" y="8"/>
                  </a:cubicBezTo>
                  <a:cubicBezTo>
                    <a:pt x="11" y="9"/>
                    <a:pt x="9" y="6"/>
                    <a:pt x="9" y="5"/>
                  </a:cubicBezTo>
                  <a:cubicBezTo>
                    <a:pt x="7" y="4"/>
                    <a:pt x="6" y="7"/>
                    <a:pt x="5" y="7"/>
                  </a:cubicBezTo>
                  <a:cubicBezTo>
                    <a:pt x="3" y="7"/>
                    <a:pt x="1" y="7"/>
                    <a:pt x="0" y="7"/>
                  </a:cubicBezTo>
                  <a:cubicBezTo>
                    <a:pt x="0" y="8"/>
                    <a:pt x="1" y="9"/>
                    <a:pt x="1" y="10"/>
                  </a:cubicBezTo>
                  <a:cubicBezTo>
                    <a:pt x="1" y="12"/>
                    <a:pt x="0" y="12"/>
                    <a:pt x="0" y="14"/>
                  </a:cubicBezTo>
                  <a:cubicBezTo>
                    <a:pt x="0" y="15"/>
                    <a:pt x="0" y="18"/>
                    <a:pt x="2" y="18"/>
                  </a:cubicBezTo>
                  <a:cubicBezTo>
                    <a:pt x="3" y="19"/>
                    <a:pt x="4" y="18"/>
                    <a:pt x="4" y="21"/>
                  </a:cubicBezTo>
                  <a:cubicBezTo>
                    <a:pt x="6" y="20"/>
                    <a:pt x="10" y="16"/>
                    <a:pt x="12" y="17"/>
                  </a:cubicBezTo>
                  <a:cubicBezTo>
                    <a:pt x="13" y="18"/>
                    <a:pt x="14" y="19"/>
                    <a:pt x="15" y="19"/>
                  </a:cubicBezTo>
                  <a:cubicBezTo>
                    <a:pt x="16" y="19"/>
                    <a:pt x="17" y="21"/>
                    <a:pt x="17" y="22"/>
                  </a:cubicBezTo>
                  <a:cubicBezTo>
                    <a:pt x="18" y="23"/>
                    <a:pt x="18" y="24"/>
                    <a:pt x="18" y="25"/>
                  </a:cubicBezTo>
                  <a:cubicBezTo>
                    <a:pt x="19" y="26"/>
                    <a:pt x="20" y="27"/>
                    <a:pt x="21" y="28"/>
                  </a:cubicBezTo>
                  <a:cubicBezTo>
                    <a:pt x="23" y="29"/>
                    <a:pt x="25" y="31"/>
                    <a:pt x="28" y="33"/>
                  </a:cubicBezTo>
                  <a:cubicBezTo>
                    <a:pt x="30" y="35"/>
                    <a:pt x="31" y="35"/>
                    <a:pt x="33" y="36"/>
                  </a:cubicBezTo>
                  <a:cubicBezTo>
                    <a:pt x="36" y="38"/>
                    <a:pt x="38" y="41"/>
                    <a:pt x="42" y="42"/>
                  </a:cubicBezTo>
                  <a:cubicBezTo>
                    <a:pt x="44" y="43"/>
                    <a:pt x="44" y="46"/>
                    <a:pt x="45" y="48"/>
                  </a:cubicBezTo>
                  <a:cubicBezTo>
                    <a:pt x="45" y="50"/>
                    <a:pt x="42" y="52"/>
                    <a:pt x="43" y="55"/>
                  </a:cubicBezTo>
                  <a:cubicBezTo>
                    <a:pt x="43" y="54"/>
                    <a:pt x="49" y="49"/>
                    <a:pt x="49" y="48"/>
                  </a:cubicBezTo>
                  <a:cubicBezTo>
                    <a:pt x="50" y="47"/>
                    <a:pt x="47" y="45"/>
                    <a:pt x="47" y="45"/>
                  </a:cubicBezTo>
                  <a:cubicBezTo>
                    <a:pt x="45" y="43"/>
                    <a:pt x="49" y="39"/>
                    <a:pt x="50" y="40"/>
                  </a:cubicBezTo>
                  <a:cubicBezTo>
                    <a:pt x="51" y="41"/>
                    <a:pt x="52" y="41"/>
                    <a:pt x="53" y="41"/>
                  </a:cubicBezTo>
                  <a:cubicBezTo>
                    <a:pt x="54" y="42"/>
                    <a:pt x="54" y="43"/>
                    <a:pt x="55" y="44"/>
                  </a:cubicBezTo>
                  <a:cubicBezTo>
                    <a:pt x="57" y="44"/>
                    <a:pt x="54" y="40"/>
                    <a:pt x="53" y="39"/>
                  </a:cubicBezTo>
                  <a:cubicBezTo>
                    <a:pt x="51" y="37"/>
                    <a:pt x="47" y="37"/>
                    <a:pt x="44" y="35"/>
                  </a:cubicBezTo>
                  <a:cubicBezTo>
                    <a:pt x="43" y="34"/>
                    <a:pt x="46" y="32"/>
                    <a:pt x="44" y="32"/>
                  </a:cubicBezTo>
                  <a:cubicBezTo>
                    <a:pt x="43" y="31"/>
                    <a:pt x="41" y="32"/>
                    <a:pt x="39" y="31"/>
                  </a:cubicBezTo>
                  <a:cubicBezTo>
                    <a:pt x="37" y="30"/>
                    <a:pt x="36" y="28"/>
                    <a:pt x="35" y="26"/>
                  </a:cubicBezTo>
                  <a:cubicBezTo>
                    <a:pt x="34" y="24"/>
                    <a:pt x="34" y="22"/>
                    <a:pt x="32" y="21"/>
                  </a:cubicBezTo>
                  <a:cubicBezTo>
                    <a:pt x="31" y="20"/>
                    <a:pt x="27" y="19"/>
                    <a:pt x="27" y="17"/>
                  </a:cubicBezTo>
                  <a:cubicBezTo>
                    <a:pt x="27" y="16"/>
                    <a:pt x="27" y="15"/>
                    <a:pt x="27" y="15"/>
                  </a:cubicBezTo>
                  <a:cubicBezTo>
                    <a:pt x="28" y="13"/>
                    <a:pt x="28" y="13"/>
                    <a:pt x="28" y="12"/>
                  </a:cubicBezTo>
                  <a:cubicBezTo>
                    <a:pt x="27" y="9"/>
                    <a:pt x="30" y="10"/>
                    <a:pt x="30" y="9"/>
                  </a:cubicBezTo>
                  <a:cubicBezTo>
                    <a:pt x="31" y="8"/>
                    <a:pt x="32" y="8"/>
                    <a:pt x="32" y="8"/>
                  </a:cubicBezTo>
                  <a:cubicBezTo>
                    <a:pt x="34" y="8"/>
                    <a:pt x="34" y="9"/>
                    <a:pt x="34" y="10"/>
                  </a:cubicBezTo>
                  <a:cubicBezTo>
                    <a:pt x="35" y="10"/>
                    <a:pt x="36" y="10"/>
                    <a:pt x="37" y="10"/>
                  </a:cubicBezTo>
                  <a:cubicBezTo>
                    <a:pt x="37" y="9"/>
                    <a:pt x="36" y="10"/>
                    <a:pt x="37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3" name="Freeform 648">
              <a:extLst>
                <a:ext uri="{FF2B5EF4-FFF2-40B4-BE49-F238E27FC236}">
                  <a16:creationId xmlns:a16="http://schemas.microsoft.com/office/drawing/2014/main" id="{31304845-F504-D14F-B6DD-EC49689ED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8475" y="3290244"/>
              <a:ext cx="92917" cy="87059"/>
            </a:xfrm>
            <a:custGeom>
              <a:avLst/>
              <a:gdLst>
                <a:gd name="T0" fmla="*/ 12 w 27"/>
                <a:gd name="T1" fmla="*/ 10 h 25"/>
                <a:gd name="T2" fmla="*/ 21 w 27"/>
                <a:gd name="T3" fmla="*/ 9 h 25"/>
                <a:gd name="T4" fmla="*/ 27 w 27"/>
                <a:gd name="T5" fmla="*/ 11 h 25"/>
                <a:gd name="T6" fmla="*/ 25 w 27"/>
                <a:gd name="T7" fmla="*/ 4 h 25"/>
                <a:gd name="T8" fmla="*/ 17 w 27"/>
                <a:gd name="T9" fmla="*/ 3 h 25"/>
                <a:gd name="T10" fmla="*/ 13 w 27"/>
                <a:gd name="T11" fmla="*/ 0 h 25"/>
                <a:gd name="T12" fmla="*/ 11 w 27"/>
                <a:gd name="T13" fmla="*/ 2 h 25"/>
                <a:gd name="T14" fmla="*/ 6 w 27"/>
                <a:gd name="T15" fmla="*/ 7 h 25"/>
                <a:gd name="T16" fmla="*/ 1 w 27"/>
                <a:gd name="T17" fmla="*/ 7 h 25"/>
                <a:gd name="T18" fmla="*/ 1 w 27"/>
                <a:gd name="T19" fmla="*/ 11 h 25"/>
                <a:gd name="T20" fmla="*/ 3 w 27"/>
                <a:gd name="T21" fmla="*/ 10 h 25"/>
                <a:gd name="T22" fmla="*/ 4 w 27"/>
                <a:gd name="T23" fmla="*/ 13 h 25"/>
                <a:gd name="T24" fmla="*/ 6 w 27"/>
                <a:gd name="T25" fmla="*/ 10 h 25"/>
                <a:gd name="T26" fmla="*/ 11 w 27"/>
                <a:gd name="T27" fmla="*/ 17 h 25"/>
                <a:gd name="T28" fmla="*/ 23 w 27"/>
                <a:gd name="T29" fmla="*/ 25 h 25"/>
                <a:gd name="T30" fmla="*/ 21 w 27"/>
                <a:gd name="T31" fmla="*/ 22 h 25"/>
                <a:gd name="T32" fmla="*/ 16 w 27"/>
                <a:gd name="T33" fmla="*/ 19 h 25"/>
                <a:gd name="T34" fmla="*/ 12 w 27"/>
                <a:gd name="T35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5">
                  <a:moveTo>
                    <a:pt x="12" y="10"/>
                  </a:moveTo>
                  <a:cubicBezTo>
                    <a:pt x="15" y="10"/>
                    <a:pt x="18" y="8"/>
                    <a:pt x="21" y="9"/>
                  </a:cubicBezTo>
                  <a:cubicBezTo>
                    <a:pt x="23" y="9"/>
                    <a:pt x="25" y="10"/>
                    <a:pt x="27" y="11"/>
                  </a:cubicBezTo>
                  <a:cubicBezTo>
                    <a:pt x="26" y="9"/>
                    <a:pt x="26" y="7"/>
                    <a:pt x="25" y="4"/>
                  </a:cubicBezTo>
                  <a:cubicBezTo>
                    <a:pt x="22" y="6"/>
                    <a:pt x="19" y="4"/>
                    <a:pt x="17" y="3"/>
                  </a:cubicBezTo>
                  <a:cubicBezTo>
                    <a:pt x="15" y="2"/>
                    <a:pt x="14" y="2"/>
                    <a:pt x="13" y="0"/>
                  </a:cubicBezTo>
                  <a:cubicBezTo>
                    <a:pt x="13" y="0"/>
                    <a:pt x="11" y="1"/>
                    <a:pt x="11" y="2"/>
                  </a:cubicBezTo>
                  <a:cubicBezTo>
                    <a:pt x="9" y="3"/>
                    <a:pt x="10" y="8"/>
                    <a:pt x="6" y="7"/>
                  </a:cubicBezTo>
                  <a:cubicBezTo>
                    <a:pt x="4" y="6"/>
                    <a:pt x="2" y="7"/>
                    <a:pt x="1" y="7"/>
                  </a:cubicBezTo>
                  <a:cubicBezTo>
                    <a:pt x="0" y="8"/>
                    <a:pt x="1" y="11"/>
                    <a:pt x="1" y="11"/>
                  </a:cubicBezTo>
                  <a:cubicBezTo>
                    <a:pt x="1" y="11"/>
                    <a:pt x="3" y="10"/>
                    <a:pt x="3" y="10"/>
                  </a:cubicBezTo>
                  <a:cubicBezTo>
                    <a:pt x="4" y="10"/>
                    <a:pt x="4" y="12"/>
                    <a:pt x="4" y="13"/>
                  </a:cubicBezTo>
                  <a:cubicBezTo>
                    <a:pt x="4" y="11"/>
                    <a:pt x="5" y="8"/>
                    <a:pt x="6" y="10"/>
                  </a:cubicBezTo>
                  <a:cubicBezTo>
                    <a:pt x="7" y="13"/>
                    <a:pt x="9" y="15"/>
                    <a:pt x="11" y="17"/>
                  </a:cubicBezTo>
                  <a:cubicBezTo>
                    <a:pt x="14" y="20"/>
                    <a:pt x="19" y="22"/>
                    <a:pt x="23" y="25"/>
                  </a:cubicBezTo>
                  <a:cubicBezTo>
                    <a:pt x="23" y="23"/>
                    <a:pt x="23" y="23"/>
                    <a:pt x="21" y="22"/>
                  </a:cubicBezTo>
                  <a:cubicBezTo>
                    <a:pt x="19" y="21"/>
                    <a:pt x="17" y="20"/>
                    <a:pt x="16" y="19"/>
                  </a:cubicBezTo>
                  <a:cubicBezTo>
                    <a:pt x="14" y="17"/>
                    <a:pt x="9" y="10"/>
                    <a:pt x="12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4" name="Freeform 649">
              <a:extLst>
                <a:ext uri="{FF2B5EF4-FFF2-40B4-BE49-F238E27FC236}">
                  <a16:creationId xmlns:a16="http://schemas.microsoft.com/office/drawing/2014/main" id="{DEC49725-2394-604C-BD0D-7B0106E646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0910" y="3190244"/>
              <a:ext cx="228176" cy="196471"/>
            </a:xfrm>
            <a:custGeom>
              <a:avLst/>
              <a:gdLst>
                <a:gd name="T0" fmla="*/ 59 w 66"/>
                <a:gd name="T1" fmla="*/ 31 h 57"/>
                <a:gd name="T2" fmla="*/ 56 w 66"/>
                <a:gd name="T3" fmla="*/ 30 h 57"/>
                <a:gd name="T4" fmla="*/ 60 w 66"/>
                <a:gd name="T5" fmla="*/ 24 h 57"/>
                <a:gd name="T6" fmla="*/ 63 w 66"/>
                <a:gd name="T7" fmla="*/ 23 h 57"/>
                <a:gd name="T8" fmla="*/ 65 w 66"/>
                <a:gd name="T9" fmla="*/ 15 h 57"/>
                <a:gd name="T10" fmla="*/ 60 w 66"/>
                <a:gd name="T11" fmla="*/ 13 h 57"/>
                <a:gd name="T12" fmla="*/ 57 w 66"/>
                <a:gd name="T13" fmla="*/ 11 h 57"/>
                <a:gd name="T14" fmla="*/ 55 w 66"/>
                <a:gd name="T15" fmla="*/ 11 h 57"/>
                <a:gd name="T16" fmla="*/ 48 w 66"/>
                <a:gd name="T17" fmla="*/ 7 h 57"/>
                <a:gd name="T18" fmla="*/ 43 w 66"/>
                <a:gd name="T19" fmla="*/ 5 h 57"/>
                <a:gd name="T20" fmla="*/ 38 w 66"/>
                <a:gd name="T21" fmla="*/ 1 h 57"/>
                <a:gd name="T22" fmla="*/ 34 w 66"/>
                <a:gd name="T23" fmla="*/ 1 h 57"/>
                <a:gd name="T24" fmla="*/ 33 w 66"/>
                <a:gd name="T25" fmla="*/ 5 h 57"/>
                <a:gd name="T26" fmla="*/ 30 w 66"/>
                <a:gd name="T27" fmla="*/ 8 h 57"/>
                <a:gd name="T28" fmla="*/ 26 w 66"/>
                <a:gd name="T29" fmla="*/ 10 h 57"/>
                <a:gd name="T30" fmla="*/ 24 w 66"/>
                <a:gd name="T31" fmla="*/ 12 h 57"/>
                <a:gd name="T32" fmla="*/ 20 w 66"/>
                <a:gd name="T33" fmla="*/ 11 h 57"/>
                <a:gd name="T34" fmla="*/ 16 w 66"/>
                <a:gd name="T35" fmla="*/ 10 h 57"/>
                <a:gd name="T36" fmla="*/ 16 w 66"/>
                <a:gd name="T37" fmla="*/ 16 h 57"/>
                <a:gd name="T38" fmla="*/ 9 w 66"/>
                <a:gd name="T39" fmla="*/ 15 h 57"/>
                <a:gd name="T40" fmla="*/ 1 w 66"/>
                <a:gd name="T41" fmla="*/ 17 h 57"/>
                <a:gd name="T42" fmla="*/ 2 w 66"/>
                <a:gd name="T43" fmla="*/ 19 h 57"/>
                <a:gd name="T44" fmla="*/ 4 w 66"/>
                <a:gd name="T45" fmla="*/ 21 h 57"/>
                <a:gd name="T46" fmla="*/ 15 w 66"/>
                <a:gd name="T47" fmla="*/ 25 h 57"/>
                <a:gd name="T48" fmla="*/ 14 w 66"/>
                <a:gd name="T49" fmla="*/ 28 h 57"/>
                <a:gd name="T50" fmla="*/ 19 w 66"/>
                <a:gd name="T51" fmla="*/ 31 h 57"/>
                <a:gd name="T52" fmla="*/ 20 w 66"/>
                <a:gd name="T53" fmla="*/ 35 h 57"/>
                <a:gd name="T54" fmla="*/ 22 w 66"/>
                <a:gd name="T55" fmla="*/ 38 h 57"/>
                <a:gd name="T56" fmla="*/ 19 w 66"/>
                <a:gd name="T57" fmla="*/ 36 h 57"/>
                <a:gd name="T58" fmla="*/ 16 w 66"/>
                <a:gd name="T59" fmla="*/ 49 h 57"/>
                <a:gd name="T60" fmla="*/ 27 w 66"/>
                <a:gd name="T61" fmla="*/ 53 h 57"/>
                <a:gd name="T62" fmla="*/ 30 w 66"/>
                <a:gd name="T63" fmla="*/ 53 h 57"/>
                <a:gd name="T64" fmla="*/ 33 w 66"/>
                <a:gd name="T65" fmla="*/ 55 h 57"/>
                <a:gd name="T66" fmla="*/ 40 w 66"/>
                <a:gd name="T67" fmla="*/ 54 h 57"/>
                <a:gd name="T68" fmla="*/ 47 w 66"/>
                <a:gd name="T69" fmla="*/ 48 h 57"/>
                <a:gd name="T70" fmla="*/ 57 w 66"/>
                <a:gd name="T71" fmla="*/ 50 h 57"/>
                <a:gd name="T72" fmla="*/ 62 w 66"/>
                <a:gd name="T73" fmla="*/ 47 h 57"/>
                <a:gd name="T74" fmla="*/ 62 w 66"/>
                <a:gd name="T75" fmla="*/ 45 h 57"/>
                <a:gd name="T76" fmla="*/ 59 w 66"/>
                <a:gd name="T77" fmla="*/ 38 h 57"/>
                <a:gd name="T78" fmla="*/ 59 w 66"/>
                <a:gd name="T79" fmla="*/ 34 h 57"/>
                <a:gd name="T80" fmla="*/ 59 w 66"/>
                <a:gd name="T81" fmla="*/ 31 h 57"/>
                <a:gd name="T82" fmla="*/ 59 w 66"/>
                <a:gd name="T83" fmla="*/ 3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57">
                  <a:moveTo>
                    <a:pt x="59" y="31"/>
                  </a:moveTo>
                  <a:cubicBezTo>
                    <a:pt x="58" y="29"/>
                    <a:pt x="55" y="33"/>
                    <a:pt x="56" y="30"/>
                  </a:cubicBezTo>
                  <a:cubicBezTo>
                    <a:pt x="56" y="29"/>
                    <a:pt x="59" y="24"/>
                    <a:pt x="60" y="24"/>
                  </a:cubicBezTo>
                  <a:cubicBezTo>
                    <a:pt x="61" y="23"/>
                    <a:pt x="62" y="25"/>
                    <a:pt x="63" y="23"/>
                  </a:cubicBezTo>
                  <a:cubicBezTo>
                    <a:pt x="64" y="20"/>
                    <a:pt x="63" y="18"/>
                    <a:pt x="65" y="15"/>
                  </a:cubicBezTo>
                  <a:cubicBezTo>
                    <a:pt x="66" y="13"/>
                    <a:pt x="61" y="13"/>
                    <a:pt x="60" y="13"/>
                  </a:cubicBezTo>
                  <a:cubicBezTo>
                    <a:pt x="58" y="13"/>
                    <a:pt x="57" y="12"/>
                    <a:pt x="57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3" y="11"/>
                    <a:pt x="48" y="9"/>
                    <a:pt x="48" y="7"/>
                  </a:cubicBezTo>
                  <a:cubicBezTo>
                    <a:pt x="47" y="10"/>
                    <a:pt x="44" y="5"/>
                    <a:pt x="43" y="5"/>
                  </a:cubicBezTo>
                  <a:cubicBezTo>
                    <a:pt x="41" y="4"/>
                    <a:pt x="39" y="3"/>
                    <a:pt x="38" y="1"/>
                  </a:cubicBezTo>
                  <a:cubicBezTo>
                    <a:pt x="37" y="0"/>
                    <a:pt x="35" y="0"/>
                    <a:pt x="34" y="1"/>
                  </a:cubicBezTo>
                  <a:cubicBezTo>
                    <a:pt x="33" y="2"/>
                    <a:pt x="32" y="4"/>
                    <a:pt x="33" y="5"/>
                  </a:cubicBezTo>
                  <a:cubicBezTo>
                    <a:pt x="33" y="6"/>
                    <a:pt x="31" y="7"/>
                    <a:pt x="30" y="8"/>
                  </a:cubicBezTo>
                  <a:cubicBezTo>
                    <a:pt x="29" y="8"/>
                    <a:pt x="27" y="8"/>
                    <a:pt x="26" y="10"/>
                  </a:cubicBezTo>
                  <a:cubicBezTo>
                    <a:pt x="26" y="11"/>
                    <a:pt x="25" y="12"/>
                    <a:pt x="24" y="12"/>
                  </a:cubicBezTo>
                  <a:cubicBezTo>
                    <a:pt x="22" y="12"/>
                    <a:pt x="21" y="12"/>
                    <a:pt x="20" y="11"/>
                  </a:cubicBezTo>
                  <a:cubicBezTo>
                    <a:pt x="18" y="11"/>
                    <a:pt x="18" y="10"/>
                    <a:pt x="16" y="10"/>
                  </a:cubicBezTo>
                  <a:cubicBezTo>
                    <a:pt x="14" y="9"/>
                    <a:pt x="20" y="16"/>
                    <a:pt x="16" y="16"/>
                  </a:cubicBezTo>
                  <a:cubicBezTo>
                    <a:pt x="13" y="16"/>
                    <a:pt x="11" y="17"/>
                    <a:pt x="9" y="15"/>
                  </a:cubicBezTo>
                  <a:cubicBezTo>
                    <a:pt x="8" y="14"/>
                    <a:pt x="1" y="16"/>
                    <a:pt x="1" y="17"/>
                  </a:cubicBezTo>
                  <a:cubicBezTo>
                    <a:pt x="1" y="18"/>
                    <a:pt x="4" y="18"/>
                    <a:pt x="2" y="19"/>
                  </a:cubicBezTo>
                  <a:cubicBezTo>
                    <a:pt x="0" y="20"/>
                    <a:pt x="3" y="21"/>
                    <a:pt x="4" y="21"/>
                  </a:cubicBezTo>
                  <a:cubicBezTo>
                    <a:pt x="6" y="22"/>
                    <a:pt x="15" y="23"/>
                    <a:pt x="15" y="25"/>
                  </a:cubicBezTo>
                  <a:cubicBezTo>
                    <a:pt x="15" y="26"/>
                    <a:pt x="13" y="26"/>
                    <a:pt x="14" y="28"/>
                  </a:cubicBezTo>
                  <a:cubicBezTo>
                    <a:pt x="16" y="30"/>
                    <a:pt x="17" y="30"/>
                    <a:pt x="19" y="31"/>
                  </a:cubicBezTo>
                  <a:cubicBezTo>
                    <a:pt x="21" y="32"/>
                    <a:pt x="18" y="34"/>
                    <a:pt x="20" y="35"/>
                  </a:cubicBezTo>
                  <a:cubicBezTo>
                    <a:pt x="20" y="35"/>
                    <a:pt x="22" y="38"/>
                    <a:pt x="22" y="38"/>
                  </a:cubicBezTo>
                  <a:cubicBezTo>
                    <a:pt x="21" y="39"/>
                    <a:pt x="20" y="36"/>
                    <a:pt x="19" y="36"/>
                  </a:cubicBezTo>
                  <a:cubicBezTo>
                    <a:pt x="18" y="36"/>
                    <a:pt x="19" y="48"/>
                    <a:pt x="16" y="49"/>
                  </a:cubicBezTo>
                  <a:cubicBezTo>
                    <a:pt x="19" y="51"/>
                    <a:pt x="23" y="54"/>
                    <a:pt x="27" y="53"/>
                  </a:cubicBezTo>
                  <a:cubicBezTo>
                    <a:pt x="28" y="53"/>
                    <a:pt x="29" y="52"/>
                    <a:pt x="30" y="53"/>
                  </a:cubicBezTo>
                  <a:cubicBezTo>
                    <a:pt x="31" y="53"/>
                    <a:pt x="32" y="54"/>
                    <a:pt x="33" y="55"/>
                  </a:cubicBezTo>
                  <a:cubicBezTo>
                    <a:pt x="35" y="56"/>
                    <a:pt x="41" y="57"/>
                    <a:pt x="40" y="54"/>
                  </a:cubicBezTo>
                  <a:cubicBezTo>
                    <a:pt x="39" y="49"/>
                    <a:pt x="44" y="47"/>
                    <a:pt x="47" y="48"/>
                  </a:cubicBezTo>
                  <a:cubicBezTo>
                    <a:pt x="51" y="49"/>
                    <a:pt x="53" y="52"/>
                    <a:pt x="57" y="50"/>
                  </a:cubicBezTo>
                  <a:cubicBezTo>
                    <a:pt x="59" y="49"/>
                    <a:pt x="60" y="48"/>
                    <a:pt x="62" y="47"/>
                  </a:cubicBezTo>
                  <a:cubicBezTo>
                    <a:pt x="62" y="47"/>
                    <a:pt x="64" y="45"/>
                    <a:pt x="62" y="45"/>
                  </a:cubicBezTo>
                  <a:cubicBezTo>
                    <a:pt x="60" y="44"/>
                    <a:pt x="58" y="40"/>
                    <a:pt x="59" y="38"/>
                  </a:cubicBezTo>
                  <a:cubicBezTo>
                    <a:pt x="61" y="36"/>
                    <a:pt x="60" y="36"/>
                    <a:pt x="59" y="34"/>
                  </a:cubicBezTo>
                  <a:cubicBezTo>
                    <a:pt x="59" y="33"/>
                    <a:pt x="59" y="32"/>
                    <a:pt x="59" y="31"/>
                  </a:cubicBezTo>
                  <a:cubicBezTo>
                    <a:pt x="58" y="30"/>
                    <a:pt x="59" y="32"/>
                    <a:pt x="59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5" name="Freeform 650">
              <a:extLst>
                <a:ext uri="{FF2B5EF4-FFF2-40B4-BE49-F238E27FC236}">
                  <a16:creationId xmlns:a16="http://schemas.microsoft.com/office/drawing/2014/main" id="{52E70AEA-F0C8-A440-8882-ACE1980CF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0273" y="3266715"/>
              <a:ext cx="76451" cy="51764"/>
            </a:xfrm>
            <a:custGeom>
              <a:avLst/>
              <a:gdLst>
                <a:gd name="T0" fmla="*/ 17 w 22"/>
                <a:gd name="T1" fmla="*/ 1 h 15"/>
                <a:gd name="T2" fmla="*/ 9 w 22"/>
                <a:gd name="T3" fmla="*/ 1 h 15"/>
                <a:gd name="T4" fmla="*/ 8 w 22"/>
                <a:gd name="T5" fmla="*/ 2 h 15"/>
                <a:gd name="T6" fmla="*/ 5 w 22"/>
                <a:gd name="T7" fmla="*/ 2 h 15"/>
                <a:gd name="T8" fmla="*/ 3 w 22"/>
                <a:gd name="T9" fmla="*/ 5 h 15"/>
                <a:gd name="T10" fmla="*/ 1 w 22"/>
                <a:gd name="T11" fmla="*/ 9 h 15"/>
                <a:gd name="T12" fmla="*/ 4 w 22"/>
                <a:gd name="T13" fmla="*/ 10 h 15"/>
                <a:gd name="T14" fmla="*/ 7 w 22"/>
                <a:gd name="T15" fmla="*/ 11 h 15"/>
                <a:gd name="T16" fmla="*/ 11 w 22"/>
                <a:gd name="T17" fmla="*/ 10 h 15"/>
                <a:gd name="T18" fmla="*/ 13 w 22"/>
                <a:gd name="T19" fmla="*/ 10 h 15"/>
                <a:gd name="T20" fmla="*/ 16 w 22"/>
                <a:gd name="T21" fmla="*/ 8 h 15"/>
                <a:gd name="T22" fmla="*/ 18 w 22"/>
                <a:gd name="T23" fmla="*/ 9 h 15"/>
                <a:gd name="T24" fmla="*/ 21 w 22"/>
                <a:gd name="T25" fmla="*/ 8 h 15"/>
                <a:gd name="T26" fmla="*/ 22 w 22"/>
                <a:gd name="T27" fmla="*/ 5 h 15"/>
                <a:gd name="T28" fmla="*/ 18 w 22"/>
                <a:gd name="T29" fmla="*/ 4 h 15"/>
                <a:gd name="T30" fmla="*/ 17 w 22"/>
                <a:gd name="T3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" h="15">
                  <a:moveTo>
                    <a:pt x="17" y="1"/>
                  </a:moveTo>
                  <a:cubicBezTo>
                    <a:pt x="14" y="0"/>
                    <a:pt x="12" y="1"/>
                    <a:pt x="9" y="1"/>
                  </a:cubicBezTo>
                  <a:cubicBezTo>
                    <a:pt x="7" y="1"/>
                    <a:pt x="9" y="1"/>
                    <a:pt x="8" y="2"/>
                  </a:cubicBezTo>
                  <a:cubicBezTo>
                    <a:pt x="7" y="2"/>
                    <a:pt x="5" y="2"/>
                    <a:pt x="5" y="2"/>
                  </a:cubicBezTo>
                  <a:cubicBezTo>
                    <a:pt x="4" y="2"/>
                    <a:pt x="3" y="5"/>
                    <a:pt x="3" y="5"/>
                  </a:cubicBezTo>
                  <a:cubicBezTo>
                    <a:pt x="2" y="6"/>
                    <a:pt x="0" y="10"/>
                    <a:pt x="1" y="9"/>
                  </a:cubicBezTo>
                  <a:cubicBezTo>
                    <a:pt x="3" y="9"/>
                    <a:pt x="3" y="8"/>
                    <a:pt x="4" y="10"/>
                  </a:cubicBezTo>
                  <a:cubicBezTo>
                    <a:pt x="4" y="12"/>
                    <a:pt x="5" y="11"/>
                    <a:pt x="7" y="11"/>
                  </a:cubicBezTo>
                  <a:cubicBezTo>
                    <a:pt x="8" y="11"/>
                    <a:pt x="10" y="11"/>
                    <a:pt x="11" y="10"/>
                  </a:cubicBezTo>
                  <a:cubicBezTo>
                    <a:pt x="12" y="8"/>
                    <a:pt x="13" y="9"/>
                    <a:pt x="13" y="10"/>
                  </a:cubicBezTo>
                  <a:cubicBezTo>
                    <a:pt x="16" y="15"/>
                    <a:pt x="15" y="8"/>
                    <a:pt x="16" y="8"/>
                  </a:cubicBezTo>
                  <a:cubicBezTo>
                    <a:pt x="17" y="8"/>
                    <a:pt x="17" y="9"/>
                    <a:pt x="18" y="9"/>
                  </a:cubicBezTo>
                  <a:cubicBezTo>
                    <a:pt x="19" y="9"/>
                    <a:pt x="20" y="9"/>
                    <a:pt x="21" y="8"/>
                  </a:cubicBezTo>
                  <a:cubicBezTo>
                    <a:pt x="22" y="7"/>
                    <a:pt x="22" y="7"/>
                    <a:pt x="22" y="5"/>
                  </a:cubicBezTo>
                  <a:cubicBezTo>
                    <a:pt x="22" y="5"/>
                    <a:pt x="19" y="4"/>
                    <a:pt x="18" y="4"/>
                  </a:cubicBezTo>
                  <a:cubicBezTo>
                    <a:pt x="17" y="3"/>
                    <a:pt x="17" y="2"/>
                    <a:pt x="17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6" name="Freeform 651">
              <a:extLst>
                <a:ext uri="{FF2B5EF4-FFF2-40B4-BE49-F238E27FC236}">
                  <a16:creationId xmlns:a16="http://schemas.microsoft.com/office/drawing/2014/main" id="{12038A3A-9A41-0748-8159-FA84C07338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584" y="3183185"/>
              <a:ext cx="71746" cy="44706"/>
            </a:xfrm>
            <a:custGeom>
              <a:avLst/>
              <a:gdLst>
                <a:gd name="T0" fmla="*/ 19 w 21"/>
                <a:gd name="T1" fmla="*/ 9 h 13"/>
                <a:gd name="T2" fmla="*/ 20 w 21"/>
                <a:gd name="T3" fmla="*/ 6 h 13"/>
                <a:gd name="T4" fmla="*/ 18 w 21"/>
                <a:gd name="T5" fmla="*/ 3 h 13"/>
                <a:gd name="T6" fmla="*/ 13 w 21"/>
                <a:gd name="T7" fmla="*/ 0 h 13"/>
                <a:gd name="T8" fmla="*/ 8 w 21"/>
                <a:gd name="T9" fmla="*/ 1 h 13"/>
                <a:gd name="T10" fmla="*/ 3 w 21"/>
                <a:gd name="T11" fmla="*/ 1 h 13"/>
                <a:gd name="T12" fmla="*/ 5 w 21"/>
                <a:gd name="T13" fmla="*/ 6 h 13"/>
                <a:gd name="T14" fmla="*/ 10 w 21"/>
                <a:gd name="T15" fmla="*/ 9 h 13"/>
                <a:gd name="T16" fmla="*/ 12 w 21"/>
                <a:gd name="T17" fmla="*/ 9 h 13"/>
                <a:gd name="T18" fmla="*/ 18 w 21"/>
                <a:gd name="T19" fmla="*/ 13 h 13"/>
                <a:gd name="T20" fmla="*/ 19 w 21"/>
                <a:gd name="T21" fmla="*/ 9 h 13"/>
                <a:gd name="T22" fmla="*/ 19 w 21"/>
                <a:gd name="T23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3">
                  <a:moveTo>
                    <a:pt x="19" y="9"/>
                  </a:moveTo>
                  <a:cubicBezTo>
                    <a:pt x="18" y="9"/>
                    <a:pt x="21" y="7"/>
                    <a:pt x="20" y="6"/>
                  </a:cubicBezTo>
                  <a:cubicBezTo>
                    <a:pt x="20" y="5"/>
                    <a:pt x="19" y="3"/>
                    <a:pt x="18" y="3"/>
                  </a:cubicBezTo>
                  <a:cubicBezTo>
                    <a:pt x="17" y="2"/>
                    <a:pt x="15" y="0"/>
                    <a:pt x="13" y="0"/>
                  </a:cubicBezTo>
                  <a:cubicBezTo>
                    <a:pt x="11" y="0"/>
                    <a:pt x="10" y="1"/>
                    <a:pt x="8" y="1"/>
                  </a:cubicBezTo>
                  <a:cubicBezTo>
                    <a:pt x="6" y="1"/>
                    <a:pt x="5" y="0"/>
                    <a:pt x="3" y="1"/>
                  </a:cubicBezTo>
                  <a:cubicBezTo>
                    <a:pt x="0" y="3"/>
                    <a:pt x="3" y="5"/>
                    <a:pt x="5" y="6"/>
                  </a:cubicBezTo>
                  <a:cubicBezTo>
                    <a:pt x="7" y="7"/>
                    <a:pt x="8" y="7"/>
                    <a:pt x="10" y="9"/>
                  </a:cubicBezTo>
                  <a:cubicBezTo>
                    <a:pt x="10" y="10"/>
                    <a:pt x="12" y="10"/>
                    <a:pt x="12" y="9"/>
                  </a:cubicBezTo>
                  <a:cubicBezTo>
                    <a:pt x="12" y="10"/>
                    <a:pt x="17" y="13"/>
                    <a:pt x="18" y="13"/>
                  </a:cubicBezTo>
                  <a:cubicBezTo>
                    <a:pt x="18" y="11"/>
                    <a:pt x="18" y="10"/>
                    <a:pt x="19" y="9"/>
                  </a:cubicBezTo>
                  <a:cubicBezTo>
                    <a:pt x="19" y="9"/>
                    <a:pt x="17" y="10"/>
                    <a:pt x="19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7" name="Freeform 652">
              <a:extLst>
                <a:ext uri="{FF2B5EF4-FFF2-40B4-BE49-F238E27FC236}">
                  <a16:creationId xmlns:a16="http://schemas.microsoft.com/office/drawing/2014/main" id="{928CF34A-B208-724A-AB72-F5A5451B7B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393" y="3214950"/>
              <a:ext cx="12938" cy="12942"/>
            </a:xfrm>
            <a:custGeom>
              <a:avLst/>
              <a:gdLst>
                <a:gd name="T0" fmla="*/ 2 w 4"/>
                <a:gd name="T1" fmla="*/ 0 h 4"/>
                <a:gd name="T2" fmla="*/ 1 w 4"/>
                <a:gd name="T3" fmla="*/ 3 h 4"/>
                <a:gd name="T4" fmla="*/ 4 w 4"/>
                <a:gd name="T5" fmla="*/ 4 h 4"/>
                <a:gd name="T6" fmla="*/ 2 w 4"/>
                <a:gd name="T7" fmla="*/ 0 h 4"/>
                <a:gd name="T8" fmla="*/ 2 w 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0"/>
                    <a:pt x="1" y="2"/>
                    <a:pt x="1" y="3"/>
                  </a:cubicBezTo>
                  <a:cubicBezTo>
                    <a:pt x="1" y="4"/>
                    <a:pt x="3" y="4"/>
                    <a:pt x="4" y="4"/>
                  </a:cubicBezTo>
                  <a:cubicBezTo>
                    <a:pt x="4" y="2"/>
                    <a:pt x="4" y="1"/>
                    <a:pt x="2" y="0"/>
                  </a:cubicBezTo>
                  <a:cubicBezTo>
                    <a:pt x="0" y="1"/>
                    <a:pt x="3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8" name="Freeform 653">
              <a:extLst>
                <a:ext uri="{FF2B5EF4-FFF2-40B4-BE49-F238E27FC236}">
                  <a16:creationId xmlns:a16="http://schemas.microsoft.com/office/drawing/2014/main" id="{50A2C69C-CA6E-F344-9CAB-4DD732CF41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2051" y="3134950"/>
              <a:ext cx="69395" cy="62354"/>
            </a:xfrm>
            <a:custGeom>
              <a:avLst/>
              <a:gdLst>
                <a:gd name="T0" fmla="*/ 5 w 20"/>
                <a:gd name="T1" fmla="*/ 14 h 18"/>
                <a:gd name="T2" fmla="*/ 14 w 20"/>
                <a:gd name="T3" fmla="*/ 18 h 18"/>
                <a:gd name="T4" fmla="*/ 14 w 20"/>
                <a:gd name="T5" fmla="*/ 13 h 18"/>
                <a:gd name="T6" fmla="*/ 17 w 20"/>
                <a:gd name="T7" fmla="*/ 11 h 18"/>
                <a:gd name="T8" fmla="*/ 18 w 20"/>
                <a:gd name="T9" fmla="*/ 6 h 18"/>
                <a:gd name="T10" fmla="*/ 20 w 20"/>
                <a:gd name="T11" fmla="*/ 5 h 18"/>
                <a:gd name="T12" fmla="*/ 19 w 20"/>
                <a:gd name="T13" fmla="*/ 0 h 18"/>
                <a:gd name="T14" fmla="*/ 15 w 20"/>
                <a:gd name="T15" fmla="*/ 1 h 18"/>
                <a:gd name="T16" fmla="*/ 10 w 20"/>
                <a:gd name="T17" fmla="*/ 3 h 18"/>
                <a:gd name="T18" fmla="*/ 12 w 20"/>
                <a:gd name="T19" fmla="*/ 6 h 18"/>
                <a:gd name="T20" fmla="*/ 10 w 20"/>
                <a:gd name="T21" fmla="*/ 4 h 18"/>
                <a:gd name="T22" fmla="*/ 7 w 20"/>
                <a:gd name="T23" fmla="*/ 6 h 18"/>
                <a:gd name="T24" fmla="*/ 5 w 20"/>
                <a:gd name="T25" fmla="*/ 8 h 18"/>
                <a:gd name="T26" fmla="*/ 5 w 20"/>
                <a:gd name="T27" fmla="*/ 12 h 18"/>
                <a:gd name="T28" fmla="*/ 3 w 20"/>
                <a:gd name="T29" fmla="*/ 12 h 18"/>
                <a:gd name="T30" fmla="*/ 4 w 20"/>
                <a:gd name="T31" fmla="*/ 12 h 18"/>
                <a:gd name="T32" fmla="*/ 3 w 20"/>
                <a:gd name="T33" fmla="*/ 12 h 18"/>
                <a:gd name="T34" fmla="*/ 4 w 20"/>
                <a:gd name="T35" fmla="*/ 14 h 18"/>
                <a:gd name="T36" fmla="*/ 2 w 20"/>
                <a:gd name="T37" fmla="*/ 13 h 18"/>
                <a:gd name="T38" fmla="*/ 3 w 20"/>
                <a:gd name="T39" fmla="*/ 14 h 18"/>
                <a:gd name="T40" fmla="*/ 1 w 20"/>
                <a:gd name="T41" fmla="*/ 14 h 18"/>
                <a:gd name="T42" fmla="*/ 2 w 20"/>
                <a:gd name="T43" fmla="*/ 15 h 18"/>
                <a:gd name="T44" fmla="*/ 0 w 20"/>
                <a:gd name="T45" fmla="*/ 15 h 18"/>
                <a:gd name="T46" fmla="*/ 5 w 20"/>
                <a:gd name="T47" fmla="*/ 14 h 18"/>
                <a:gd name="T48" fmla="*/ 5 w 20"/>
                <a:gd name="T49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" h="18">
                  <a:moveTo>
                    <a:pt x="5" y="14"/>
                  </a:moveTo>
                  <a:cubicBezTo>
                    <a:pt x="7" y="12"/>
                    <a:pt x="13" y="16"/>
                    <a:pt x="14" y="18"/>
                  </a:cubicBezTo>
                  <a:cubicBezTo>
                    <a:pt x="15" y="16"/>
                    <a:pt x="15" y="14"/>
                    <a:pt x="14" y="13"/>
                  </a:cubicBezTo>
                  <a:cubicBezTo>
                    <a:pt x="13" y="9"/>
                    <a:pt x="15" y="11"/>
                    <a:pt x="17" y="11"/>
                  </a:cubicBezTo>
                  <a:cubicBezTo>
                    <a:pt x="19" y="10"/>
                    <a:pt x="19" y="8"/>
                    <a:pt x="18" y="6"/>
                  </a:cubicBezTo>
                  <a:cubicBezTo>
                    <a:pt x="18" y="6"/>
                    <a:pt x="20" y="5"/>
                    <a:pt x="20" y="5"/>
                  </a:cubicBezTo>
                  <a:cubicBezTo>
                    <a:pt x="20" y="3"/>
                    <a:pt x="20" y="2"/>
                    <a:pt x="19" y="0"/>
                  </a:cubicBezTo>
                  <a:cubicBezTo>
                    <a:pt x="19" y="0"/>
                    <a:pt x="15" y="1"/>
                    <a:pt x="15" y="1"/>
                  </a:cubicBezTo>
                  <a:cubicBezTo>
                    <a:pt x="13" y="1"/>
                    <a:pt x="12" y="1"/>
                    <a:pt x="10" y="3"/>
                  </a:cubicBezTo>
                  <a:cubicBezTo>
                    <a:pt x="10" y="3"/>
                    <a:pt x="13" y="5"/>
                    <a:pt x="12" y="6"/>
                  </a:cubicBezTo>
                  <a:cubicBezTo>
                    <a:pt x="10" y="8"/>
                    <a:pt x="9" y="4"/>
                    <a:pt x="10" y="4"/>
                  </a:cubicBezTo>
                  <a:cubicBezTo>
                    <a:pt x="10" y="4"/>
                    <a:pt x="7" y="5"/>
                    <a:pt x="7" y="6"/>
                  </a:cubicBezTo>
                  <a:cubicBezTo>
                    <a:pt x="7" y="7"/>
                    <a:pt x="6" y="7"/>
                    <a:pt x="5" y="8"/>
                  </a:cubicBezTo>
                  <a:cubicBezTo>
                    <a:pt x="5" y="9"/>
                    <a:pt x="3" y="12"/>
                    <a:pt x="5" y="12"/>
                  </a:cubicBezTo>
                  <a:cubicBezTo>
                    <a:pt x="5" y="12"/>
                    <a:pt x="4" y="12"/>
                    <a:pt x="3" y="12"/>
                  </a:cubicBezTo>
                  <a:cubicBezTo>
                    <a:pt x="3" y="12"/>
                    <a:pt x="4" y="12"/>
                    <a:pt x="4" y="12"/>
                  </a:cubicBezTo>
                  <a:cubicBezTo>
                    <a:pt x="4" y="12"/>
                    <a:pt x="3" y="12"/>
                    <a:pt x="3" y="12"/>
                  </a:cubicBezTo>
                  <a:cubicBezTo>
                    <a:pt x="2" y="13"/>
                    <a:pt x="4" y="14"/>
                    <a:pt x="4" y="14"/>
                  </a:cubicBezTo>
                  <a:cubicBezTo>
                    <a:pt x="4" y="13"/>
                    <a:pt x="2" y="13"/>
                    <a:pt x="2" y="13"/>
                  </a:cubicBezTo>
                  <a:cubicBezTo>
                    <a:pt x="2" y="13"/>
                    <a:pt x="3" y="14"/>
                    <a:pt x="3" y="14"/>
                  </a:cubicBezTo>
                  <a:cubicBezTo>
                    <a:pt x="3" y="14"/>
                    <a:pt x="2" y="13"/>
                    <a:pt x="1" y="14"/>
                  </a:cubicBezTo>
                  <a:cubicBezTo>
                    <a:pt x="1" y="14"/>
                    <a:pt x="2" y="15"/>
                    <a:pt x="2" y="15"/>
                  </a:cubicBezTo>
                  <a:cubicBezTo>
                    <a:pt x="2" y="14"/>
                    <a:pt x="1" y="14"/>
                    <a:pt x="0" y="15"/>
                  </a:cubicBezTo>
                  <a:cubicBezTo>
                    <a:pt x="1" y="15"/>
                    <a:pt x="4" y="16"/>
                    <a:pt x="5" y="14"/>
                  </a:cubicBezTo>
                  <a:cubicBezTo>
                    <a:pt x="5" y="14"/>
                    <a:pt x="5" y="15"/>
                    <a:pt x="5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59" name="Freeform 654">
              <a:extLst>
                <a:ext uri="{FF2B5EF4-FFF2-40B4-BE49-F238E27FC236}">
                  <a16:creationId xmlns:a16="http://schemas.microsoft.com/office/drawing/2014/main" id="{1F08C4D7-48B2-9046-A118-A244DF6DA5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5557" y="3031420"/>
              <a:ext cx="51751" cy="76470"/>
            </a:xfrm>
            <a:custGeom>
              <a:avLst/>
              <a:gdLst>
                <a:gd name="T0" fmla="*/ 10 w 15"/>
                <a:gd name="T1" fmla="*/ 21 h 22"/>
                <a:gd name="T2" fmla="*/ 8 w 15"/>
                <a:gd name="T3" fmla="*/ 17 h 22"/>
                <a:gd name="T4" fmla="*/ 11 w 15"/>
                <a:gd name="T5" fmla="*/ 12 h 22"/>
                <a:gd name="T6" fmla="*/ 11 w 15"/>
                <a:gd name="T7" fmla="*/ 13 h 22"/>
                <a:gd name="T8" fmla="*/ 15 w 15"/>
                <a:gd name="T9" fmla="*/ 10 h 22"/>
                <a:gd name="T10" fmla="*/ 11 w 15"/>
                <a:gd name="T11" fmla="*/ 7 h 22"/>
                <a:gd name="T12" fmla="*/ 10 w 15"/>
                <a:gd name="T13" fmla="*/ 5 h 22"/>
                <a:gd name="T14" fmla="*/ 12 w 15"/>
                <a:gd name="T15" fmla="*/ 4 h 22"/>
                <a:gd name="T16" fmla="*/ 12 w 15"/>
                <a:gd name="T17" fmla="*/ 1 h 22"/>
                <a:gd name="T18" fmla="*/ 11 w 15"/>
                <a:gd name="T19" fmla="*/ 1 h 22"/>
                <a:gd name="T20" fmla="*/ 7 w 15"/>
                <a:gd name="T21" fmla="*/ 4 h 22"/>
                <a:gd name="T22" fmla="*/ 2 w 15"/>
                <a:gd name="T23" fmla="*/ 5 h 22"/>
                <a:gd name="T24" fmla="*/ 4 w 15"/>
                <a:gd name="T25" fmla="*/ 6 h 22"/>
                <a:gd name="T26" fmla="*/ 6 w 15"/>
                <a:gd name="T27" fmla="*/ 8 h 22"/>
                <a:gd name="T28" fmla="*/ 4 w 15"/>
                <a:gd name="T29" fmla="*/ 8 h 22"/>
                <a:gd name="T30" fmla="*/ 2 w 15"/>
                <a:gd name="T31" fmla="*/ 8 h 22"/>
                <a:gd name="T32" fmla="*/ 0 w 15"/>
                <a:gd name="T33" fmla="*/ 9 h 22"/>
                <a:gd name="T34" fmla="*/ 0 w 15"/>
                <a:gd name="T35" fmla="*/ 14 h 22"/>
                <a:gd name="T36" fmla="*/ 2 w 15"/>
                <a:gd name="T37" fmla="*/ 16 h 22"/>
                <a:gd name="T38" fmla="*/ 2 w 15"/>
                <a:gd name="T39" fmla="*/ 20 h 22"/>
                <a:gd name="T40" fmla="*/ 10 w 15"/>
                <a:gd name="T4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22">
                  <a:moveTo>
                    <a:pt x="10" y="21"/>
                  </a:moveTo>
                  <a:cubicBezTo>
                    <a:pt x="10" y="20"/>
                    <a:pt x="6" y="18"/>
                    <a:pt x="8" y="17"/>
                  </a:cubicBezTo>
                  <a:cubicBezTo>
                    <a:pt x="9" y="16"/>
                    <a:pt x="9" y="13"/>
                    <a:pt x="11" y="12"/>
                  </a:cubicBezTo>
                  <a:cubicBezTo>
                    <a:pt x="11" y="12"/>
                    <a:pt x="11" y="13"/>
                    <a:pt x="11" y="13"/>
                  </a:cubicBezTo>
                  <a:cubicBezTo>
                    <a:pt x="12" y="13"/>
                    <a:pt x="15" y="11"/>
                    <a:pt x="15" y="10"/>
                  </a:cubicBezTo>
                  <a:cubicBezTo>
                    <a:pt x="15" y="9"/>
                    <a:pt x="11" y="9"/>
                    <a:pt x="11" y="7"/>
                  </a:cubicBezTo>
                  <a:cubicBezTo>
                    <a:pt x="11" y="6"/>
                    <a:pt x="10" y="6"/>
                    <a:pt x="10" y="5"/>
                  </a:cubicBezTo>
                  <a:cubicBezTo>
                    <a:pt x="10" y="4"/>
                    <a:pt x="12" y="5"/>
                    <a:pt x="12" y="4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0"/>
                    <a:pt x="12" y="1"/>
                    <a:pt x="11" y="1"/>
                  </a:cubicBezTo>
                  <a:cubicBezTo>
                    <a:pt x="8" y="1"/>
                    <a:pt x="9" y="2"/>
                    <a:pt x="7" y="4"/>
                  </a:cubicBezTo>
                  <a:cubicBezTo>
                    <a:pt x="6" y="5"/>
                    <a:pt x="3" y="3"/>
                    <a:pt x="2" y="5"/>
                  </a:cubicBezTo>
                  <a:cubicBezTo>
                    <a:pt x="0" y="7"/>
                    <a:pt x="3" y="7"/>
                    <a:pt x="4" y="6"/>
                  </a:cubicBezTo>
                  <a:cubicBezTo>
                    <a:pt x="5" y="5"/>
                    <a:pt x="7" y="6"/>
                    <a:pt x="6" y="8"/>
                  </a:cubicBezTo>
                  <a:cubicBezTo>
                    <a:pt x="6" y="7"/>
                    <a:pt x="4" y="6"/>
                    <a:pt x="4" y="8"/>
                  </a:cubicBezTo>
                  <a:cubicBezTo>
                    <a:pt x="3" y="8"/>
                    <a:pt x="2" y="9"/>
                    <a:pt x="2" y="8"/>
                  </a:cubicBezTo>
                  <a:cubicBezTo>
                    <a:pt x="2" y="9"/>
                    <a:pt x="0" y="7"/>
                    <a:pt x="0" y="9"/>
                  </a:cubicBezTo>
                  <a:cubicBezTo>
                    <a:pt x="0" y="11"/>
                    <a:pt x="0" y="12"/>
                    <a:pt x="0" y="14"/>
                  </a:cubicBezTo>
                  <a:cubicBezTo>
                    <a:pt x="1" y="15"/>
                    <a:pt x="2" y="15"/>
                    <a:pt x="2" y="16"/>
                  </a:cubicBezTo>
                  <a:cubicBezTo>
                    <a:pt x="3" y="18"/>
                    <a:pt x="1" y="19"/>
                    <a:pt x="2" y="20"/>
                  </a:cubicBezTo>
                  <a:cubicBezTo>
                    <a:pt x="4" y="22"/>
                    <a:pt x="8" y="21"/>
                    <a:pt x="10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0" name="Freeform 655">
              <a:extLst>
                <a:ext uri="{FF2B5EF4-FFF2-40B4-BE49-F238E27FC236}">
                  <a16:creationId xmlns:a16="http://schemas.microsoft.com/office/drawing/2014/main" id="{1DB0D4DE-8BF2-5A40-AAD9-14990F7842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7921" y="3100833"/>
              <a:ext cx="154078" cy="178824"/>
            </a:xfrm>
            <a:custGeom>
              <a:avLst/>
              <a:gdLst>
                <a:gd name="T0" fmla="*/ 44 w 45"/>
                <a:gd name="T1" fmla="*/ 24 h 52"/>
                <a:gd name="T2" fmla="*/ 43 w 45"/>
                <a:gd name="T3" fmla="*/ 18 h 52"/>
                <a:gd name="T4" fmla="*/ 42 w 45"/>
                <a:gd name="T5" fmla="*/ 12 h 52"/>
                <a:gd name="T6" fmla="*/ 41 w 45"/>
                <a:gd name="T7" fmla="*/ 7 h 52"/>
                <a:gd name="T8" fmla="*/ 38 w 45"/>
                <a:gd name="T9" fmla="*/ 4 h 52"/>
                <a:gd name="T10" fmla="*/ 38 w 45"/>
                <a:gd name="T11" fmla="*/ 2 h 52"/>
                <a:gd name="T12" fmla="*/ 37 w 45"/>
                <a:gd name="T13" fmla="*/ 5 h 52"/>
                <a:gd name="T14" fmla="*/ 33 w 45"/>
                <a:gd name="T15" fmla="*/ 4 h 52"/>
                <a:gd name="T16" fmla="*/ 25 w 45"/>
                <a:gd name="T17" fmla="*/ 7 h 52"/>
                <a:gd name="T18" fmla="*/ 26 w 45"/>
                <a:gd name="T19" fmla="*/ 4 h 52"/>
                <a:gd name="T20" fmla="*/ 21 w 45"/>
                <a:gd name="T21" fmla="*/ 4 h 52"/>
                <a:gd name="T22" fmla="*/ 20 w 45"/>
                <a:gd name="T23" fmla="*/ 1 h 52"/>
                <a:gd name="T24" fmla="*/ 13 w 45"/>
                <a:gd name="T25" fmla="*/ 0 h 52"/>
                <a:gd name="T26" fmla="*/ 15 w 45"/>
                <a:gd name="T27" fmla="*/ 3 h 52"/>
                <a:gd name="T28" fmla="*/ 15 w 45"/>
                <a:gd name="T29" fmla="*/ 6 h 52"/>
                <a:gd name="T30" fmla="*/ 17 w 45"/>
                <a:gd name="T31" fmla="*/ 7 h 52"/>
                <a:gd name="T32" fmla="*/ 20 w 45"/>
                <a:gd name="T33" fmla="*/ 9 h 52"/>
                <a:gd name="T34" fmla="*/ 15 w 45"/>
                <a:gd name="T35" fmla="*/ 8 h 52"/>
                <a:gd name="T36" fmla="*/ 14 w 45"/>
                <a:gd name="T37" fmla="*/ 8 h 52"/>
                <a:gd name="T38" fmla="*/ 13 w 45"/>
                <a:gd name="T39" fmla="*/ 10 h 52"/>
                <a:gd name="T40" fmla="*/ 6 w 45"/>
                <a:gd name="T41" fmla="*/ 10 h 52"/>
                <a:gd name="T42" fmla="*/ 6 w 45"/>
                <a:gd name="T43" fmla="*/ 15 h 52"/>
                <a:gd name="T44" fmla="*/ 6 w 45"/>
                <a:gd name="T45" fmla="*/ 17 h 52"/>
                <a:gd name="T46" fmla="*/ 1 w 45"/>
                <a:gd name="T47" fmla="*/ 22 h 52"/>
                <a:gd name="T48" fmla="*/ 2 w 45"/>
                <a:gd name="T49" fmla="*/ 26 h 52"/>
                <a:gd name="T50" fmla="*/ 2 w 45"/>
                <a:gd name="T51" fmla="*/ 30 h 52"/>
                <a:gd name="T52" fmla="*/ 1 w 45"/>
                <a:gd name="T53" fmla="*/ 33 h 52"/>
                <a:gd name="T54" fmla="*/ 3 w 45"/>
                <a:gd name="T55" fmla="*/ 37 h 52"/>
                <a:gd name="T56" fmla="*/ 11 w 45"/>
                <a:gd name="T57" fmla="*/ 40 h 52"/>
                <a:gd name="T58" fmla="*/ 9 w 45"/>
                <a:gd name="T59" fmla="*/ 49 h 52"/>
                <a:gd name="T60" fmla="*/ 19 w 45"/>
                <a:gd name="T61" fmla="*/ 49 h 52"/>
                <a:gd name="T62" fmla="*/ 23 w 45"/>
                <a:gd name="T63" fmla="*/ 51 h 52"/>
                <a:gd name="T64" fmla="*/ 26 w 45"/>
                <a:gd name="T65" fmla="*/ 50 h 52"/>
                <a:gd name="T66" fmla="*/ 33 w 45"/>
                <a:gd name="T67" fmla="*/ 49 h 52"/>
                <a:gd name="T68" fmla="*/ 36 w 45"/>
                <a:gd name="T69" fmla="*/ 49 h 52"/>
                <a:gd name="T70" fmla="*/ 36 w 45"/>
                <a:gd name="T71" fmla="*/ 45 h 52"/>
                <a:gd name="T72" fmla="*/ 40 w 45"/>
                <a:gd name="T73" fmla="*/ 43 h 52"/>
                <a:gd name="T74" fmla="*/ 35 w 45"/>
                <a:gd name="T75" fmla="*/ 37 h 52"/>
                <a:gd name="T76" fmla="*/ 32 w 45"/>
                <a:gd name="T77" fmla="*/ 31 h 52"/>
                <a:gd name="T78" fmla="*/ 41 w 45"/>
                <a:gd name="T79" fmla="*/ 26 h 52"/>
                <a:gd name="T80" fmla="*/ 44 w 45"/>
                <a:gd name="T81" fmla="*/ 28 h 52"/>
                <a:gd name="T82" fmla="*/ 44 w 45"/>
                <a:gd name="T83" fmla="*/ 24 h 52"/>
                <a:gd name="T84" fmla="*/ 44 w 45"/>
                <a:gd name="T85" fmla="*/ 2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5" h="52">
                  <a:moveTo>
                    <a:pt x="44" y="24"/>
                  </a:moveTo>
                  <a:cubicBezTo>
                    <a:pt x="43" y="22"/>
                    <a:pt x="43" y="20"/>
                    <a:pt x="43" y="18"/>
                  </a:cubicBezTo>
                  <a:cubicBezTo>
                    <a:pt x="42" y="16"/>
                    <a:pt x="41" y="15"/>
                    <a:pt x="42" y="12"/>
                  </a:cubicBezTo>
                  <a:cubicBezTo>
                    <a:pt x="43" y="10"/>
                    <a:pt x="42" y="8"/>
                    <a:pt x="41" y="7"/>
                  </a:cubicBezTo>
                  <a:cubicBezTo>
                    <a:pt x="40" y="6"/>
                    <a:pt x="38" y="5"/>
                    <a:pt x="38" y="4"/>
                  </a:cubicBezTo>
                  <a:cubicBezTo>
                    <a:pt x="38" y="4"/>
                    <a:pt x="39" y="3"/>
                    <a:pt x="38" y="2"/>
                  </a:cubicBezTo>
                  <a:cubicBezTo>
                    <a:pt x="37" y="2"/>
                    <a:pt x="37" y="5"/>
                    <a:pt x="37" y="5"/>
                  </a:cubicBezTo>
                  <a:cubicBezTo>
                    <a:pt x="35" y="5"/>
                    <a:pt x="35" y="4"/>
                    <a:pt x="33" y="4"/>
                  </a:cubicBezTo>
                  <a:cubicBezTo>
                    <a:pt x="31" y="5"/>
                    <a:pt x="28" y="7"/>
                    <a:pt x="25" y="7"/>
                  </a:cubicBezTo>
                  <a:cubicBezTo>
                    <a:pt x="24" y="6"/>
                    <a:pt x="26" y="5"/>
                    <a:pt x="26" y="4"/>
                  </a:cubicBezTo>
                  <a:cubicBezTo>
                    <a:pt x="24" y="4"/>
                    <a:pt x="23" y="5"/>
                    <a:pt x="21" y="4"/>
                  </a:cubicBezTo>
                  <a:cubicBezTo>
                    <a:pt x="20" y="3"/>
                    <a:pt x="23" y="1"/>
                    <a:pt x="20" y="1"/>
                  </a:cubicBezTo>
                  <a:cubicBezTo>
                    <a:pt x="18" y="1"/>
                    <a:pt x="16" y="1"/>
                    <a:pt x="13" y="0"/>
                  </a:cubicBezTo>
                  <a:cubicBezTo>
                    <a:pt x="14" y="1"/>
                    <a:pt x="15" y="1"/>
                    <a:pt x="15" y="3"/>
                  </a:cubicBezTo>
                  <a:cubicBezTo>
                    <a:pt x="14" y="4"/>
                    <a:pt x="14" y="4"/>
                    <a:pt x="15" y="6"/>
                  </a:cubicBezTo>
                  <a:cubicBezTo>
                    <a:pt x="15" y="8"/>
                    <a:pt x="15" y="7"/>
                    <a:pt x="17" y="7"/>
                  </a:cubicBezTo>
                  <a:cubicBezTo>
                    <a:pt x="18" y="7"/>
                    <a:pt x="19" y="8"/>
                    <a:pt x="20" y="9"/>
                  </a:cubicBezTo>
                  <a:cubicBezTo>
                    <a:pt x="19" y="8"/>
                    <a:pt x="16" y="8"/>
                    <a:pt x="15" y="8"/>
                  </a:cubicBezTo>
                  <a:cubicBezTo>
                    <a:pt x="15" y="8"/>
                    <a:pt x="14" y="8"/>
                    <a:pt x="14" y="8"/>
                  </a:cubicBezTo>
                  <a:cubicBezTo>
                    <a:pt x="13" y="9"/>
                    <a:pt x="14" y="10"/>
                    <a:pt x="13" y="10"/>
                  </a:cubicBezTo>
                  <a:cubicBezTo>
                    <a:pt x="11" y="11"/>
                    <a:pt x="7" y="6"/>
                    <a:pt x="6" y="10"/>
                  </a:cubicBezTo>
                  <a:cubicBezTo>
                    <a:pt x="7" y="12"/>
                    <a:pt x="8" y="14"/>
                    <a:pt x="6" y="15"/>
                  </a:cubicBezTo>
                  <a:cubicBezTo>
                    <a:pt x="5" y="17"/>
                    <a:pt x="5" y="15"/>
                    <a:pt x="6" y="17"/>
                  </a:cubicBezTo>
                  <a:cubicBezTo>
                    <a:pt x="6" y="22"/>
                    <a:pt x="0" y="20"/>
                    <a:pt x="1" y="22"/>
                  </a:cubicBezTo>
                  <a:cubicBezTo>
                    <a:pt x="1" y="23"/>
                    <a:pt x="2" y="24"/>
                    <a:pt x="2" y="26"/>
                  </a:cubicBezTo>
                  <a:cubicBezTo>
                    <a:pt x="2" y="28"/>
                    <a:pt x="1" y="28"/>
                    <a:pt x="2" y="30"/>
                  </a:cubicBezTo>
                  <a:cubicBezTo>
                    <a:pt x="3" y="31"/>
                    <a:pt x="0" y="33"/>
                    <a:pt x="1" y="33"/>
                  </a:cubicBezTo>
                  <a:cubicBezTo>
                    <a:pt x="3" y="34"/>
                    <a:pt x="2" y="36"/>
                    <a:pt x="3" y="37"/>
                  </a:cubicBezTo>
                  <a:cubicBezTo>
                    <a:pt x="4" y="40"/>
                    <a:pt x="8" y="39"/>
                    <a:pt x="11" y="40"/>
                  </a:cubicBezTo>
                  <a:cubicBezTo>
                    <a:pt x="11" y="40"/>
                    <a:pt x="9" y="48"/>
                    <a:pt x="9" y="49"/>
                  </a:cubicBezTo>
                  <a:cubicBezTo>
                    <a:pt x="13" y="49"/>
                    <a:pt x="15" y="48"/>
                    <a:pt x="19" y="49"/>
                  </a:cubicBezTo>
                  <a:cubicBezTo>
                    <a:pt x="19" y="49"/>
                    <a:pt x="23" y="52"/>
                    <a:pt x="23" y="51"/>
                  </a:cubicBezTo>
                  <a:cubicBezTo>
                    <a:pt x="24" y="49"/>
                    <a:pt x="25" y="49"/>
                    <a:pt x="26" y="50"/>
                  </a:cubicBezTo>
                  <a:cubicBezTo>
                    <a:pt x="27" y="51"/>
                    <a:pt x="32" y="48"/>
                    <a:pt x="33" y="49"/>
                  </a:cubicBezTo>
                  <a:cubicBezTo>
                    <a:pt x="33" y="49"/>
                    <a:pt x="37" y="50"/>
                    <a:pt x="36" y="49"/>
                  </a:cubicBezTo>
                  <a:cubicBezTo>
                    <a:pt x="35" y="46"/>
                    <a:pt x="34" y="46"/>
                    <a:pt x="36" y="45"/>
                  </a:cubicBezTo>
                  <a:cubicBezTo>
                    <a:pt x="38" y="43"/>
                    <a:pt x="38" y="43"/>
                    <a:pt x="40" y="43"/>
                  </a:cubicBezTo>
                  <a:cubicBezTo>
                    <a:pt x="41" y="42"/>
                    <a:pt x="36" y="38"/>
                    <a:pt x="35" y="37"/>
                  </a:cubicBezTo>
                  <a:cubicBezTo>
                    <a:pt x="34" y="37"/>
                    <a:pt x="31" y="32"/>
                    <a:pt x="32" y="31"/>
                  </a:cubicBezTo>
                  <a:cubicBezTo>
                    <a:pt x="36" y="30"/>
                    <a:pt x="38" y="29"/>
                    <a:pt x="41" y="26"/>
                  </a:cubicBezTo>
                  <a:cubicBezTo>
                    <a:pt x="42" y="25"/>
                    <a:pt x="43" y="29"/>
                    <a:pt x="44" y="28"/>
                  </a:cubicBezTo>
                  <a:cubicBezTo>
                    <a:pt x="45" y="27"/>
                    <a:pt x="45" y="25"/>
                    <a:pt x="44" y="24"/>
                  </a:cubicBezTo>
                  <a:cubicBezTo>
                    <a:pt x="44" y="23"/>
                    <a:pt x="44" y="24"/>
                    <a:pt x="44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1" name="Freeform 656">
              <a:extLst>
                <a:ext uri="{FF2B5EF4-FFF2-40B4-BE49-F238E27FC236}">
                  <a16:creationId xmlns:a16="http://schemas.microsoft.com/office/drawing/2014/main" id="{1780F538-8374-0246-B018-FD024F118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616" y="3156127"/>
              <a:ext cx="306980" cy="182354"/>
            </a:xfrm>
            <a:custGeom>
              <a:avLst/>
              <a:gdLst>
                <a:gd name="T0" fmla="*/ 0 w 89"/>
                <a:gd name="T1" fmla="*/ 27 h 53"/>
                <a:gd name="T2" fmla="*/ 9 w 89"/>
                <a:gd name="T3" fmla="*/ 30 h 53"/>
                <a:gd name="T4" fmla="*/ 16 w 89"/>
                <a:gd name="T5" fmla="*/ 31 h 53"/>
                <a:gd name="T6" fmla="*/ 22 w 89"/>
                <a:gd name="T7" fmla="*/ 28 h 53"/>
                <a:gd name="T8" fmla="*/ 33 w 89"/>
                <a:gd name="T9" fmla="*/ 30 h 53"/>
                <a:gd name="T10" fmla="*/ 40 w 89"/>
                <a:gd name="T11" fmla="*/ 41 h 53"/>
                <a:gd name="T12" fmla="*/ 44 w 89"/>
                <a:gd name="T13" fmla="*/ 38 h 53"/>
                <a:gd name="T14" fmla="*/ 47 w 89"/>
                <a:gd name="T15" fmla="*/ 41 h 53"/>
                <a:gd name="T16" fmla="*/ 57 w 89"/>
                <a:gd name="T17" fmla="*/ 42 h 53"/>
                <a:gd name="T18" fmla="*/ 51 w 89"/>
                <a:gd name="T19" fmla="*/ 46 h 53"/>
                <a:gd name="T20" fmla="*/ 55 w 89"/>
                <a:gd name="T21" fmla="*/ 49 h 53"/>
                <a:gd name="T22" fmla="*/ 59 w 89"/>
                <a:gd name="T23" fmla="*/ 51 h 53"/>
                <a:gd name="T24" fmla="*/ 67 w 89"/>
                <a:gd name="T25" fmla="*/ 48 h 53"/>
                <a:gd name="T26" fmla="*/ 72 w 89"/>
                <a:gd name="T27" fmla="*/ 46 h 53"/>
                <a:gd name="T28" fmla="*/ 68 w 89"/>
                <a:gd name="T29" fmla="*/ 46 h 53"/>
                <a:gd name="T30" fmla="*/ 63 w 89"/>
                <a:gd name="T31" fmla="*/ 44 h 53"/>
                <a:gd name="T32" fmla="*/ 72 w 89"/>
                <a:gd name="T33" fmla="*/ 38 h 53"/>
                <a:gd name="T34" fmla="*/ 78 w 89"/>
                <a:gd name="T35" fmla="*/ 35 h 53"/>
                <a:gd name="T36" fmla="*/ 84 w 89"/>
                <a:gd name="T37" fmla="*/ 31 h 53"/>
                <a:gd name="T38" fmla="*/ 87 w 89"/>
                <a:gd name="T39" fmla="*/ 28 h 53"/>
                <a:gd name="T40" fmla="*/ 86 w 89"/>
                <a:gd name="T41" fmla="*/ 26 h 53"/>
                <a:gd name="T42" fmla="*/ 88 w 89"/>
                <a:gd name="T43" fmla="*/ 25 h 53"/>
                <a:gd name="T44" fmla="*/ 86 w 89"/>
                <a:gd name="T45" fmla="*/ 24 h 53"/>
                <a:gd name="T46" fmla="*/ 88 w 89"/>
                <a:gd name="T47" fmla="*/ 21 h 53"/>
                <a:gd name="T48" fmla="*/ 85 w 89"/>
                <a:gd name="T49" fmla="*/ 19 h 53"/>
                <a:gd name="T50" fmla="*/ 82 w 89"/>
                <a:gd name="T51" fmla="*/ 18 h 53"/>
                <a:gd name="T52" fmla="*/ 78 w 89"/>
                <a:gd name="T53" fmla="*/ 18 h 53"/>
                <a:gd name="T54" fmla="*/ 75 w 89"/>
                <a:gd name="T55" fmla="*/ 15 h 53"/>
                <a:gd name="T56" fmla="*/ 72 w 89"/>
                <a:gd name="T57" fmla="*/ 17 h 53"/>
                <a:gd name="T58" fmla="*/ 69 w 89"/>
                <a:gd name="T59" fmla="*/ 14 h 53"/>
                <a:gd name="T60" fmla="*/ 65 w 89"/>
                <a:gd name="T61" fmla="*/ 14 h 53"/>
                <a:gd name="T62" fmla="*/ 64 w 89"/>
                <a:gd name="T63" fmla="*/ 10 h 53"/>
                <a:gd name="T64" fmla="*/ 60 w 89"/>
                <a:gd name="T65" fmla="*/ 9 h 53"/>
                <a:gd name="T66" fmla="*/ 60 w 89"/>
                <a:gd name="T67" fmla="*/ 5 h 53"/>
                <a:gd name="T68" fmla="*/ 58 w 89"/>
                <a:gd name="T69" fmla="*/ 2 h 53"/>
                <a:gd name="T70" fmla="*/ 53 w 89"/>
                <a:gd name="T71" fmla="*/ 1 h 53"/>
                <a:gd name="T72" fmla="*/ 47 w 89"/>
                <a:gd name="T73" fmla="*/ 2 h 53"/>
                <a:gd name="T74" fmla="*/ 43 w 89"/>
                <a:gd name="T75" fmla="*/ 3 h 53"/>
                <a:gd name="T76" fmla="*/ 41 w 89"/>
                <a:gd name="T77" fmla="*/ 9 h 53"/>
                <a:gd name="T78" fmla="*/ 38 w 89"/>
                <a:gd name="T79" fmla="*/ 7 h 53"/>
                <a:gd name="T80" fmla="*/ 36 w 89"/>
                <a:gd name="T81" fmla="*/ 8 h 53"/>
                <a:gd name="T82" fmla="*/ 34 w 89"/>
                <a:gd name="T83" fmla="*/ 6 h 53"/>
                <a:gd name="T84" fmla="*/ 31 w 89"/>
                <a:gd name="T85" fmla="*/ 7 h 53"/>
                <a:gd name="T86" fmla="*/ 29 w 89"/>
                <a:gd name="T87" fmla="*/ 6 h 53"/>
                <a:gd name="T88" fmla="*/ 28 w 89"/>
                <a:gd name="T89" fmla="*/ 8 h 53"/>
                <a:gd name="T90" fmla="*/ 21 w 89"/>
                <a:gd name="T91" fmla="*/ 5 h 53"/>
                <a:gd name="T92" fmla="*/ 12 w 89"/>
                <a:gd name="T93" fmla="*/ 4 h 53"/>
                <a:gd name="T94" fmla="*/ 6 w 89"/>
                <a:gd name="T95" fmla="*/ 6 h 53"/>
                <a:gd name="T96" fmla="*/ 9 w 89"/>
                <a:gd name="T97" fmla="*/ 11 h 53"/>
                <a:gd name="T98" fmla="*/ 10 w 89"/>
                <a:gd name="T99" fmla="*/ 14 h 53"/>
                <a:gd name="T100" fmla="*/ 5 w 89"/>
                <a:gd name="T101" fmla="*/ 16 h 53"/>
                <a:gd name="T102" fmla="*/ 2 w 89"/>
                <a:gd name="T103" fmla="*/ 23 h 53"/>
                <a:gd name="T104" fmla="*/ 0 w 89"/>
                <a:gd name="T105" fmla="*/ 2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9" h="53">
                  <a:moveTo>
                    <a:pt x="0" y="27"/>
                  </a:moveTo>
                  <a:cubicBezTo>
                    <a:pt x="0" y="30"/>
                    <a:pt x="7" y="30"/>
                    <a:pt x="9" y="30"/>
                  </a:cubicBezTo>
                  <a:cubicBezTo>
                    <a:pt x="11" y="30"/>
                    <a:pt x="13" y="32"/>
                    <a:pt x="16" y="31"/>
                  </a:cubicBezTo>
                  <a:cubicBezTo>
                    <a:pt x="17" y="29"/>
                    <a:pt x="20" y="28"/>
                    <a:pt x="22" y="28"/>
                  </a:cubicBezTo>
                  <a:cubicBezTo>
                    <a:pt x="25" y="26"/>
                    <a:pt x="31" y="28"/>
                    <a:pt x="33" y="30"/>
                  </a:cubicBezTo>
                  <a:cubicBezTo>
                    <a:pt x="36" y="34"/>
                    <a:pt x="37" y="38"/>
                    <a:pt x="40" y="41"/>
                  </a:cubicBezTo>
                  <a:cubicBezTo>
                    <a:pt x="42" y="40"/>
                    <a:pt x="42" y="39"/>
                    <a:pt x="44" y="38"/>
                  </a:cubicBezTo>
                  <a:cubicBezTo>
                    <a:pt x="46" y="38"/>
                    <a:pt x="46" y="40"/>
                    <a:pt x="47" y="41"/>
                  </a:cubicBezTo>
                  <a:cubicBezTo>
                    <a:pt x="48" y="42"/>
                    <a:pt x="57" y="43"/>
                    <a:pt x="57" y="42"/>
                  </a:cubicBezTo>
                  <a:cubicBezTo>
                    <a:pt x="57" y="43"/>
                    <a:pt x="51" y="45"/>
                    <a:pt x="51" y="46"/>
                  </a:cubicBezTo>
                  <a:cubicBezTo>
                    <a:pt x="52" y="47"/>
                    <a:pt x="56" y="46"/>
                    <a:pt x="55" y="49"/>
                  </a:cubicBezTo>
                  <a:cubicBezTo>
                    <a:pt x="54" y="51"/>
                    <a:pt x="57" y="53"/>
                    <a:pt x="59" y="51"/>
                  </a:cubicBezTo>
                  <a:cubicBezTo>
                    <a:pt x="61" y="50"/>
                    <a:pt x="64" y="48"/>
                    <a:pt x="67" y="48"/>
                  </a:cubicBezTo>
                  <a:cubicBezTo>
                    <a:pt x="70" y="48"/>
                    <a:pt x="71" y="48"/>
                    <a:pt x="72" y="46"/>
                  </a:cubicBezTo>
                  <a:cubicBezTo>
                    <a:pt x="72" y="46"/>
                    <a:pt x="69" y="46"/>
                    <a:pt x="68" y="46"/>
                  </a:cubicBezTo>
                  <a:cubicBezTo>
                    <a:pt x="66" y="46"/>
                    <a:pt x="64" y="47"/>
                    <a:pt x="63" y="44"/>
                  </a:cubicBezTo>
                  <a:cubicBezTo>
                    <a:pt x="60" y="40"/>
                    <a:pt x="70" y="38"/>
                    <a:pt x="72" y="38"/>
                  </a:cubicBezTo>
                  <a:cubicBezTo>
                    <a:pt x="74" y="37"/>
                    <a:pt x="76" y="36"/>
                    <a:pt x="78" y="35"/>
                  </a:cubicBezTo>
                  <a:cubicBezTo>
                    <a:pt x="79" y="33"/>
                    <a:pt x="81" y="31"/>
                    <a:pt x="84" y="31"/>
                  </a:cubicBezTo>
                  <a:cubicBezTo>
                    <a:pt x="85" y="31"/>
                    <a:pt x="87" y="31"/>
                    <a:pt x="87" y="28"/>
                  </a:cubicBezTo>
                  <a:cubicBezTo>
                    <a:pt x="87" y="27"/>
                    <a:pt x="86" y="27"/>
                    <a:pt x="86" y="26"/>
                  </a:cubicBezTo>
                  <a:cubicBezTo>
                    <a:pt x="86" y="25"/>
                    <a:pt x="88" y="25"/>
                    <a:pt x="88" y="25"/>
                  </a:cubicBezTo>
                  <a:cubicBezTo>
                    <a:pt x="88" y="25"/>
                    <a:pt x="86" y="24"/>
                    <a:pt x="86" y="24"/>
                  </a:cubicBezTo>
                  <a:cubicBezTo>
                    <a:pt x="86" y="23"/>
                    <a:pt x="89" y="23"/>
                    <a:pt x="88" y="21"/>
                  </a:cubicBezTo>
                  <a:cubicBezTo>
                    <a:pt x="88" y="21"/>
                    <a:pt x="86" y="20"/>
                    <a:pt x="85" y="19"/>
                  </a:cubicBezTo>
                  <a:cubicBezTo>
                    <a:pt x="84" y="18"/>
                    <a:pt x="83" y="20"/>
                    <a:pt x="82" y="18"/>
                  </a:cubicBezTo>
                  <a:cubicBezTo>
                    <a:pt x="81" y="17"/>
                    <a:pt x="80" y="17"/>
                    <a:pt x="78" y="18"/>
                  </a:cubicBezTo>
                  <a:cubicBezTo>
                    <a:pt x="77" y="18"/>
                    <a:pt x="76" y="15"/>
                    <a:pt x="75" y="15"/>
                  </a:cubicBezTo>
                  <a:cubicBezTo>
                    <a:pt x="74" y="14"/>
                    <a:pt x="73" y="16"/>
                    <a:pt x="72" y="17"/>
                  </a:cubicBezTo>
                  <a:cubicBezTo>
                    <a:pt x="71" y="17"/>
                    <a:pt x="70" y="14"/>
                    <a:pt x="69" y="14"/>
                  </a:cubicBezTo>
                  <a:cubicBezTo>
                    <a:pt x="68" y="14"/>
                    <a:pt x="65" y="15"/>
                    <a:pt x="65" y="14"/>
                  </a:cubicBezTo>
                  <a:cubicBezTo>
                    <a:pt x="65" y="13"/>
                    <a:pt x="65" y="11"/>
                    <a:pt x="64" y="10"/>
                  </a:cubicBezTo>
                  <a:cubicBezTo>
                    <a:pt x="63" y="9"/>
                    <a:pt x="61" y="10"/>
                    <a:pt x="60" y="9"/>
                  </a:cubicBezTo>
                  <a:cubicBezTo>
                    <a:pt x="59" y="8"/>
                    <a:pt x="58" y="6"/>
                    <a:pt x="60" y="5"/>
                  </a:cubicBezTo>
                  <a:cubicBezTo>
                    <a:pt x="61" y="5"/>
                    <a:pt x="59" y="2"/>
                    <a:pt x="58" y="2"/>
                  </a:cubicBezTo>
                  <a:cubicBezTo>
                    <a:pt x="57" y="1"/>
                    <a:pt x="54" y="2"/>
                    <a:pt x="53" y="1"/>
                  </a:cubicBezTo>
                  <a:cubicBezTo>
                    <a:pt x="50" y="0"/>
                    <a:pt x="50" y="6"/>
                    <a:pt x="47" y="2"/>
                  </a:cubicBezTo>
                  <a:cubicBezTo>
                    <a:pt x="46" y="2"/>
                    <a:pt x="44" y="3"/>
                    <a:pt x="43" y="3"/>
                  </a:cubicBezTo>
                  <a:cubicBezTo>
                    <a:pt x="41" y="4"/>
                    <a:pt x="42" y="9"/>
                    <a:pt x="41" y="9"/>
                  </a:cubicBezTo>
                  <a:cubicBezTo>
                    <a:pt x="40" y="9"/>
                    <a:pt x="39" y="7"/>
                    <a:pt x="38" y="7"/>
                  </a:cubicBezTo>
                  <a:cubicBezTo>
                    <a:pt x="38" y="7"/>
                    <a:pt x="37" y="8"/>
                    <a:pt x="36" y="8"/>
                  </a:cubicBezTo>
                  <a:cubicBezTo>
                    <a:pt x="35" y="8"/>
                    <a:pt x="34" y="7"/>
                    <a:pt x="34" y="6"/>
                  </a:cubicBezTo>
                  <a:cubicBezTo>
                    <a:pt x="34" y="5"/>
                    <a:pt x="32" y="7"/>
                    <a:pt x="31" y="7"/>
                  </a:cubicBezTo>
                  <a:cubicBezTo>
                    <a:pt x="30" y="7"/>
                    <a:pt x="30" y="6"/>
                    <a:pt x="29" y="6"/>
                  </a:cubicBezTo>
                  <a:cubicBezTo>
                    <a:pt x="28" y="6"/>
                    <a:pt x="28" y="7"/>
                    <a:pt x="28" y="8"/>
                  </a:cubicBezTo>
                  <a:cubicBezTo>
                    <a:pt x="28" y="8"/>
                    <a:pt x="21" y="5"/>
                    <a:pt x="21" y="5"/>
                  </a:cubicBezTo>
                  <a:cubicBezTo>
                    <a:pt x="18" y="4"/>
                    <a:pt x="15" y="4"/>
                    <a:pt x="12" y="4"/>
                  </a:cubicBezTo>
                  <a:cubicBezTo>
                    <a:pt x="10" y="4"/>
                    <a:pt x="9" y="6"/>
                    <a:pt x="6" y="6"/>
                  </a:cubicBezTo>
                  <a:cubicBezTo>
                    <a:pt x="6" y="9"/>
                    <a:pt x="9" y="9"/>
                    <a:pt x="9" y="11"/>
                  </a:cubicBezTo>
                  <a:cubicBezTo>
                    <a:pt x="9" y="12"/>
                    <a:pt x="10" y="13"/>
                    <a:pt x="10" y="14"/>
                  </a:cubicBezTo>
                  <a:cubicBezTo>
                    <a:pt x="9" y="15"/>
                    <a:pt x="6" y="15"/>
                    <a:pt x="5" y="16"/>
                  </a:cubicBezTo>
                  <a:cubicBezTo>
                    <a:pt x="2" y="18"/>
                    <a:pt x="3" y="20"/>
                    <a:pt x="2" y="23"/>
                  </a:cubicBezTo>
                  <a:cubicBezTo>
                    <a:pt x="2" y="25"/>
                    <a:pt x="1" y="26"/>
                    <a:pt x="0" y="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2" name="Freeform 657">
              <a:extLst>
                <a:ext uri="{FF2B5EF4-FFF2-40B4-BE49-F238E27FC236}">
                  <a16:creationId xmlns:a16="http://schemas.microsoft.com/office/drawing/2014/main" id="{BE5E6AD8-DAB3-2D47-8C84-1FD6A11FDD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3170" y="3224361"/>
              <a:ext cx="103503" cy="42353"/>
            </a:xfrm>
            <a:custGeom>
              <a:avLst/>
              <a:gdLst>
                <a:gd name="T0" fmla="*/ 30 w 30"/>
                <a:gd name="T1" fmla="*/ 4 h 12"/>
                <a:gd name="T2" fmla="*/ 22 w 30"/>
                <a:gd name="T3" fmla="*/ 0 h 12"/>
                <a:gd name="T4" fmla="*/ 17 w 30"/>
                <a:gd name="T5" fmla="*/ 0 h 12"/>
                <a:gd name="T6" fmla="*/ 14 w 30"/>
                <a:gd name="T7" fmla="*/ 1 h 12"/>
                <a:gd name="T8" fmla="*/ 11 w 30"/>
                <a:gd name="T9" fmla="*/ 0 h 12"/>
                <a:gd name="T10" fmla="*/ 8 w 30"/>
                <a:gd name="T11" fmla="*/ 3 h 12"/>
                <a:gd name="T12" fmla="*/ 3 w 30"/>
                <a:gd name="T13" fmla="*/ 9 h 12"/>
                <a:gd name="T14" fmla="*/ 11 w 30"/>
                <a:gd name="T15" fmla="*/ 11 h 12"/>
                <a:gd name="T16" fmla="*/ 13 w 30"/>
                <a:gd name="T17" fmla="*/ 9 h 12"/>
                <a:gd name="T18" fmla="*/ 18 w 30"/>
                <a:gd name="T19" fmla="*/ 9 h 12"/>
                <a:gd name="T20" fmla="*/ 19 w 30"/>
                <a:gd name="T21" fmla="*/ 6 h 12"/>
                <a:gd name="T22" fmla="*/ 24 w 30"/>
                <a:gd name="T23" fmla="*/ 7 h 12"/>
                <a:gd name="T24" fmla="*/ 28 w 30"/>
                <a:gd name="T25" fmla="*/ 7 h 12"/>
                <a:gd name="T26" fmla="*/ 30 w 30"/>
                <a:gd name="T27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" h="12">
                  <a:moveTo>
                    <a:pt x="30" y="4"/>
                  </a:moveTo>
                  <a:cubicBezTo>
                    <a:pt x="27" y="2"/>
                    <a:pt x="26" y="0"/>
                    <a:pt x="22" y="0"/>
                  </a:cubicBezTo>
                  <a:cubicBezTo>
                    <a:pt x="20" y="0"/>
                    <a:pt x="19" y="0"/>
                    <a:pt x="17" y="0"/>
                  </a:cubicBezTo>
                  <a:cubicBezTo>
                    <a:pt x="15" y="0"/>
                    <a:pt x="15" y="1"/>
                    <a:pt x="14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1"/>
                    <a:pt x="9" y="2"/>
                    <a:pt x="8" y="3"/>
                  </a:cubicBezTo>
                  <a:cubicBezTo>
                    <a:pt x="6" y="5"/>
                    <a:pt x="0" y="4"/>
                    <a:pt x="3" y="9"/>
                  </a:cubicBezTo>
                  <a:cubicBezTo>
                    <a:pt x="4" y="11"/>
                    <a:pt x="8" y="12"/>
                    <a:pt x="11" y="11"/>
                  </a:cubicBezTo>
                  <a:cubicBezTo>
                    <a:pt x="12" y="11"/>
                    <a:pt x="12" y="9"/>
                    <a:pt x="13" y="9"/>
                  </a:cubicBezTo>
                  <a:cubicBezTo>
                    <a:pt x="15" y="9"/>
                    <a:pt x="17" y="9"/>
                    <a:pt x="18" y="9"/>
                  </a:cubicBezTo>
                  <a:cubicBezTo>
                    <a:pt x="19" y="9"/>
                    <a:pt x="19" y="7"/>
                    <a:pt x="19" y="6"/>
                  </a:cubicBezTo>
                  <a:cubicBezTo>
                    <a:pt x="20" y="5"/>
                    <a:pt x="23" y="7"/>
                    <a:pt x="24" y="7"/>
                  </a:cubicBezTo>
                  <a:cubicBezTo>
                    <a:pt x="25" y="7"/>
                    <a:pt x="27" y="7"/>
                    <a:pt x="28" y="7"/>
                  </a:cubicBezTo>
                  <a:cubicBezTo>
                    <a:pt x="29" y="7"/>
                    <a:pt x="29" y="5"/>
                    <a:pt x="3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3" name="Freeform 658">
              <a:extLst>
                <a:ext uri="{FF2B5EF4-FFF2-40B4-BE49-F238E27FC236}">
                  <a16:creationId xmlns:a16="http://schemas.microsoft.com/office/drawing/2014/main" id="{7FBC2B69-80D9-E54E-A43A-C134D4DE5D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257" y="3069067"/>
              <a:ext cx="162311" cy="121178"/>
            </a:xfrm>
            <a:custGeom>
              <a:avLst/>
              <a:gdLst>
                <a:gd name="T0" fmla="*/ 11 w 47"/>
                <a:gd name="T1" fmla="*/ 29 h 35"/>
                <a:gd name="T2" fmla="*/ 18 w 47"/>
                <a:gd name="T3" fmla="*/ 30 h 35"/>
                <a:gd name="T4" fmla="*/ 23 w 47"/>
                <a:gd name="T5" fmla="*/ 33 h 35"/>
                <a:gd name="T6" fmla="*/ 25 w 47"/>
                <a:gd name="T7" fmla="*/ 31 h 35"/>
                <a:gd name="T8" fmla="*/ 29 w 47"/>
                <a:gd name="T9" fmla="*/ 32 h 35"/>
                <a:gd name="T10" fmla="*/ 33 w 47"/>
                <a:gd name="T11" fmla="*/ 32 h 35"/>
                <a:gd name="T12" fmla="*/ 36 w 47"/>
                <a:gd name="T13" fmla="*/ 33 h 35"/>
                <a:gd name="T14" fmla="*/ 38 w 47"/>
                <a:gd name="T15" fmla="*/ 28 h 35"/>
                <a:gd name="T16" fmla="*/ 42 w 47"/>
                <a:gd name="T17" fmla="*/ 27 h 35"/>
                <a:gd name="T18" fmla="*/ 40 w 47"/>
                <a:gd name="T19" fmla="*/ 22 h 35"/>
                <a:gd name="T20" fmla="*/ 44 w 47"/>
                <a:gd name="T21" fmla="*/ 21 h 35"/>
                <a:gd name="T22" fmla="*/ 45 w 47"/>
                <a:gd name="T23" fmla="*/ 17 h 35"/>
                <a:gd name="T24" fmla="*/ 42 w 47"/>
                <a:gd name="T25" fmla="*/ 15 h 35"/>
                <a:gd name="T26" fmla="*/ 39 w 47"/>
                <a:gd name="T27" fmla="*/ 11 h 35"/>
                <a:gd name="T28" fmla="*/ 38 w 47"/>
                <a:gd name="T29" fmla="*/ 6 h 35"/>
                <a:gd name="T30" fmla="*/ 35 w 47"/>
                <a:gd name="T31" fmla="*/ 2 h 35"/>
                <a:gd name="T32" fmla="*/ 33 w 47"/>
                <a:gd name="T33" fmla="*/ 2 h 35"/>
                <a:gd name="T34" fmla="*/ 30 w 47"/>
                <a:gd name="T35" fmla="*/ 1 h 35"/>
                <a:gd name="T36" fmla="*/ 28 w 47"/>
                <a:gd name="T37" fmla="*/ 2 h 35"/>
                <a:gd name="T38" fmla="*/ 25 w 47"/>
                <a:gd name="T39" fmla="*/ 0 h 35"/>
                <a:gd name="T40" fmla="*/ 22 w 47"/>
                <a:gd name="T41" fmla="*/ 2 h 35"/>
                <a:gd name="T42" fmla="*/ 17 w 47"/>
                <a:gd name="T43" fmla="*/ 3 h 35"/>
                <a:gd name="T44" fmla="*/ 17 w 47"/>
                <a:gd name="T45" fmla="*/ 6 h 35"/>
                <a:gd name="T46" fmla="*/ 13 w 47"/>
                <a:gd name="T47" fmla="*/ 9 h 35"/>
                <a:gd name="T48" fmla="*/ 12 w 47"/>
                <a:gd name="T49" fmla="*/ 13 h 35"/>
                <a:gd name="T50" fmla="*/ 8 w 47"/>
                <a:gd name="T51" fmla="*/ 14 h 35"/>
                <a:gd name="T52" fmla="*/ 1 w 47"/>
                <a:gd name="T53" fmla="*/ 16 h 35"/>
                <a:gd name="T54" fmla="*/ 2 w 47"/>
                <a:gd name="T55" fmla="*/ 24 h 35"/>
                <a:gd name="T56" fmla="*/ 1 w 47"/>
                <a:gd name="T57" fmla="*/ 27 h 35"/>
                <a:gd name="T58" fmla="*/ 1 w 47"/>
                <a:gd name="T59" fmla="*/ 31 h 35"/>
                <a:gd name="T60" fmla="*/ 5 w 47"/>
                <a:gd name="T61" fmla="*/ 30 h 35"/>
                <a:gd name="T62" fmla="*/ 11 w 47"/>
                <a:gd name="T63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7" h="35">
                  <a:moveTo>
                    <a:pt x="11" y="29"/>
                  </a:moveTo>
                  <a:cubicBezTo>
                    <a:pt x="14" y="29"/>
                    <a:pt x="16" y="30"/>
                    <a:pt x="18" y="30"/>
                  </a:cubicBezTo>
                  <a:cubicBezTo>
                    <a:pt x="18" y="30"/>
                    <a:pt x="23" y="33"/>
                    <a:pt x="23" y="33"/>
                  </a:cubicBezTo>
                  <a:cubicBezTo>
                    <a:pt x="23" y="32"/>
                    <a:pt x="24" y="29"/>
                    <a:pt x="25" y="31"/>
                  </a:cubicBezTo>
                  <a:cubicBezTo>
                    <a:pt x="27" y="34"/>
                    <a:pt x="28" y="29"/>
                    <a:pt x="29" y="32"/>
                  </a:cubicBezTo>
                  <a:cubicBezTo>
                    <a:pt x="30" y="34"/>
                    <a:pt x="32" y="32"/>
                    <a:pt x="33" y="32"/>
                  </a:cubicBezTo>
                  <a:cubicBezTo>
                    <a:pt x="34" y="31"/>
                    <a:pt x="36" y="35"/>
                    <a:pt x="36" y="33"/>
                  </a:cubicBezTo>
                  <a:cubicBezTo>
                    <a:pt x="37" y="31"/>
                    <a:pt x="36" y="29"/>
                    <a:pt x="38" y="28"/>
                  </a:cubicBezTo>
                  <a:cubicBezTo>
                    <a:pt x="39" y="28"/>
                    <a:pt x="41" y="27"/>
                    <a:pt x="42" y="27"/>
                  </a:cubicBezTo>
                  <a:cubicBezTo>
                    <a:pt x="41" y="26"/>
                    <a:pt x="40" y="24"/>
                    <a:pt x="40" y="22"/>
                  </a:cubicBezTo>
                  <a:cubicBezTo>
                    <a:pt x="40" y="20"/>
                    <a:pt x="42" y="22"/>
                    <a:pt x="44" y="21"/>
                  </a:cubicBezTo>
                  <a:cubicBezTo>
                    <a:pt x="46" y="21"/>
                    <a:pt x="47" y="19"/>
                    <a:pt x="45" y="17"/>
                  </a:cubicBezTo>
                  <a:cubicBezTo>
                    <a:pt x="44" y="16"/>
                    <a:pt x="43" y="17"/>
                    <a:pt x="42" y="15"/>
                  </a:cubicBezTo>
                  <a:cubicBezTo>
                    <a:pt x="41" y="14"/>
                    <a:pt x="40" y="13"/>
                    <a:pt x="39" y="11"/>
                  </a:cubicBezTo>
                  <a:cubicBezTo>
                    <a:pt x="38" y="10"/>
                    <a:pt x="38" y="8"/>
                    <a:pt x="38" y="6"/>
                  </a:cubicBezTo>
                  <a:cubicBezTo>
                    <a:pt x="39" y="4"/>
                    <a:pt x="36" y="2"/>
                    <a:pt x="35" y="2"/>
                  </a:cubicBezTo>
                  <a:cubicBezTo>
                    <a:pt x="34" y="1"/>
                    <a:pt x="34" y="2"/>
                    <a:pt x="33" y="2"/>
                  </a:cubicBezTo>
                  <a:cubicBezTo>
                    <a:pt x="31" y="3"/>
                    <a:pt x="31" y="2"/>
                    <a:pt x="30" y="1"/>
                  </a:cubicBezTo>
                  <a:cubicBezTo>
                    <a:pt x="29" y="0"/>
                    <a:pt x="29" y="2"/>
                    <a:pt x="28" y="2"/>
                  </a:cubicBezTo>
                  <a:cubicBezTo>
                    <a:pt x="27" y="2"/>
                    <a:pt x="25" y="0"/>
                    <a:pt x="25" y="0"/>
                  </a:cubicBezTo>
                  <a:cubicBezTo>
                    <a:pt x="23" y="0"/>
                    <a:pt x="23" y="2"/>
                    <a:pt x="22" y="2"/>
                  </a:cubicBezTo>
                  <a:cubicBezTo>
                    <a:pt x="20" y="3"/>
                    <a:pt x="19" y="3"/>
                    <a:pt x="17" y="3"/>
                  </a:cubicBezTo>
                  <a:cubicBezTo>
                    <a:pt x="16" y="4"/>
                    <a:pt x="17" y="6"/>
                    <a:pt x="17" y="6"/>
                  </a:cubicBezTo>
                  <a:cubicBezTo>
                    <a:pt x="16" y="8"/>
                    <a:pt x="13" y="7"/>
                    <a:pt x="13" y="9"/>
                  </a:cubicBezTo>
                  <a:cubicBezTo>
                    <a:pt x="12" y="10"/>
                    <a:pt x="12" y="11"/>
                    <a:pt x="12" y="13"/>
                  </a:cubicBezTo>
                  <a:cubicBezTo>
                    <a:pt x="12" y="14"/>
                    <a:pt x="9" y="14"/>
                    <a:pt x="8" y="14"/>
                  </a:cubicBezTo>
                  <a:cubicBezTo>
                    <a:pt x="5" y="15"/>
                    <a:pt x="4" y="16"/>
                    <a:pt x="1" y="16"/>
                  </a:cubicBezTo>
                  <a:cubicBezTo>
                    <a:pt x="2" y="19"/>
                    <a:pt x="5" y="21"/>
                    <a:pt x="2" y="24"/>
                  </a:cubicBezTo>
                  <a:cubicBezTo>
                    <a:pt x="0" y="25"/>
                    <a:pt x="0" y="26"/>
                    <a:pt x="1" y="27"/>
                  </a:cubicBezTo>
                  <a:cubicBezTo>
                    <a:pt x="3" y="28"/>
                    <a:pt x="1" y="30"/>
                    <a:pt x="1" y="31"/>
                  </a:cubicBezTo>
                  <a:cubicBezTo>
                    <a:pt x="3" y="31"/>
                    <a:pt x="4" y="31"/>
                    <a:pt x="5" y="30"/>
                  </a:cubicBezTo>
                  <a:cubicBezTo>
                    <a:pt x="7" y="29"/>
                    <a:pt x="10" y="29"/>
                    <a:pt x="11" y="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4" name="Freeform 659">
              <a:extLst>
                <a:ext uri="{FF2B5EF4-FFF2-40B4-BE49-F238E27FC236}">
                  <a16:creationId xmlns:a16="http://schemas.microsoft.com/office/drawing/2014/main" id="{67132B4A-C865-0D42-B5C1-C364E581B7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9620" y="3062008"/>
              <a:ext cx="99974" cy="65883"/>
            </a:xfrm>
            <a:custGeom>
              <a:avLst/>
              <a:gdLst>
                <a:gd name="T0" fmla="*/ 16 w 29"/>
                <a:gd name="T1" fmla="*/ 18 h 19"/>
                <a:gd name="T2" fmla="*/ 23 w 29"/>
                <a:gd name="T3" fmla="*/ 15 h 19"/>
                <a:gd name="T4" fmla="*/ 23 w 29"/>
                <a:gd name="T5" fmla="*/ 12 h 19"/>
                <a:gd name="T6" fmla="*/ 27 w 29"/>
                <a:gd name="T7" fmla="*/ 9 h 19"/>
                <a:gd name="T8" fmla="*/ 26 w 29"/>
                <a:gd name="T9" fmla="*/ 4 h 19"/>
                <a:gd name="T10" fmla="*/ 19 w 29"/>
                <a:gd name="T11" fmla="*/ 1 h 19"/>
                <a:gd name="T12" fmla="*/ 10 w 29"/>
                <a:gd name="T13" fmla="*/ 1 h 19"/>
                <a:gd name="T14" fmla="*/ 0 w 29"/>
                <a:gd name="T15" fmla="*/ 4 h 19"/>
                <a:gd name="T16" fmla="*/ 1 w 29"/>
                <a:gd name="T17" fmla="*/ 6 h 19"/>
                <a:gd name="T18" fmla="*/ 2 w 29"/>
                <a:gd name="T19" fmla="*/ 9 h 19"/>
                <a:gd name="T20" fmla="*/ 5 w 29"/>
                <a:gd name="T21" fmla="*/ 10 h 19"/>
                <a:gd name="T22" fmla="*/ 9 w 29"/>
                <a:gd name="T23" fmla="*/ 11 h 19"/>
                <a:gd name="T24" fmla="*/ 8 w 29"/>
                <a:gd name="T25" fmla="*/ 15 h 19"/>
                <a:gd name="T26" fmla="*/ 12 w 29"/>
                <a:gd name="T27" fmla="*/ 18 h 19"/>
                <a:gd name="T28" fmla="*/ 16 w 29"/>
                <a:gd name="T29" fmla="*/ 18 h 19"/>
                <a:gd name="T30" fmla="*/ 16 w 29"/>
                <a:gd name="T31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19">
                  <a:moveTo>
                    <a:pt x="16" y="18"/>
                  </a:moveTo>
                  <a:cubicBezTo>
                    <a:pt x="18" y="16"/>
                    <a:pt x="21" y="16"/>
                    <a:pt x="23" y="15"/>
                  </a:cubicBezTo>
                  <a:cubicBezTo>
                    <a:pt x="23" y="14"/>
                    <a:pt x="23" y="13"/>
                    <a:pt x="23" y="12"/>
                  </a:cubicBezTo>
                  <a:cubicBezTo>
                    <a:pt x="24" y="10"/>
                    <a:pt x="25" y="10"/>
                    <a:pt x="27" y="9"/>
                  </a:cubicBezTo>
                  <a:cubicBezTo>
                    <a:pt x="29" y="8"/>
                    <a:pt x="28" y="5"/>
                    <a:pt x="26" y="4"/>
                  </a:cubicBezTo>
                  <a:cubicBezTo>
                    <a:pt x="24" y="3"/>
                    <a:pt x="22" y="2"/>
                    <a:pt x="19" y="1"/>
                  </a:cubicBezTo>
                  <a:cubicBezTo>
                    <a:pt x="17" y="0"/>
                    <a:pt x="13" y="1"/>
                    <a:pt x="10" y="1"/>
                  </a:cubicBezTo>
                  <a:cubicBezTo>
                    <a:pt x="8" y="1"/>
                    <a:pt x="0" y="0"/>
                    <a:pt x="0" y="4"/>
                  </a:cubicBezTo>
                  <a:cubicBezTo>
                    <a:pt x="0" y="4"/>
                    <a:pt x="1" y="5"/>
                    <a:pt x="1" y="6"/>
                  </a:cubicBezTo>
                  <a:cubicBezTo>
                    <a:pt x="2" y="7"/>
                    <a:pt x="1" y="8"/>
                    <a:pt x="2" y="9"/>
                  </a:cubicBezTo>
                  <a:cubicBezTo>
                    <a:pt x="3" y="9"/>
                    <a:pt x="4" y="11"/>
                    <a:pt x="5" y="10"/>
                  </a:cubicBezTo>
                  <a:cubicBezTo>
                    <a:pt x="7" y="10"/>
                    <a:pt x="9" y="9"/>
                    <a:pt x="9" y="11"/>
                  </a:cubicBezTo>
                  <a:cubicBezTo>
                    <a:pt x="9" y="12"/>
                    <a:pt x="9" y="14"/>
                    <a:pt x="8" y="15"/>
                  </a:cubicBezTo>
                  <a:cubicBezTo>
                    <a:pt x="11" y="15"/>
                    <a:pt x="11" y="15"/>
                    <a:pt x="12" y="18"/>
                  </a:cubicBezTo>
                  <a:cubicBezTo>
                    <a:pt x="13" y="18"/>
                    <a:pt x="16" y="18"/>
                    <a:pt x="16" y="18"/>
                  </a:cubicBezTo>
                  <a:cubicBezTo>
                    <a:pt x="17" y="17"/>
                    <a:pt x="15" y="19"/>
                    <a:pt x="16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5" name="Freeform 660">
              <a:extLst>
                <a:ext uri="{FF2B5EF4-FFF2-40B4-BE49-F238E27FC236}">
                  <a16:creationId xmlns:a16="http://schemas.microsoft.com/office/drawing/2014/main" id="{030E6CBC-2CCB-CF4E-B353-7E600B5CB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9620" y="3020832"/>
              <a:ext cx="123498" cy="62354"/>
            </a:xfrm>
            <a:custGeom>
              <a:avLst/>
              <a:gdLst>
                <a:gd name="T0" fmla="*/ 11 w 36"/>
                <a:gd name="T1" fmla="*/ 13 h 18"/>
                <a:gd name="T2" fmla="*/ 19 w 36"/>
                <a:gd name="T3" fmla="*/ 12 h 18"/>
                <a:gd name="T4" fmla="*/ 25 w 36"/>
                <a:gd name="T5" fmla="*/ 15 h 18"/>
                <a:gd name="T6" fmla="*/ 29 w 36"/>
                <a:gd name="T7" fmla="*/ 17 h 18"/>
                <a:gd name="T8" fmla="*/ 33 w 36"/>
                <a:gd name="T9" fmla="*/ 16 h 18"/>
                <a:gd name="T10" fmla="*/ 36 w 36"/>
                <a:gd name="T11" fmla="*/ 14 h 18"/>
                <a:gd name="T12" fmla="*/ 34 w 36"/>
                <a:gd name="T13" fmla="*/ 8 h 18"/>
                <a:gd name="T14" fmla="*/ 31 w 36"/>
                <a:gd name="T15" fmla="*/ 4 h 18"/>
                <a:gd name="T16" fmla="*/ 25 w 36"/>
                <a:gd name="T17" fmla="*/ 3 h 18"/>
                <a:gd name="T18" fmla="*/ 18 w 36"/>
                <a:gd name="T19" fmla="*/ 1 h 18"/>
                <a:gd name="T20" fmla="*/ 17 w 36"/>
                <a:gd name="T21" fmla="*/ 5 h 18"/>
                <a:gd name="T22" fmla="*/ 15 w 36"/>
                <a:gd name="T23" fmla="*/ 7 h 18"/>
                <a:gd name="T24" fmla="*/ 8 w 36"/>
                <a:gd name="T25" fmla="*/ 4 h 18"/>
                <a:gd name="T26" fmla="*/ 0 w 36"/>
                <a:gd name="T27" fmla="*/ 15 h 18"/>
                <a:gd name="T28" fmla="*/ 11 w 36"/>
                <a:gd name="T29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8">
                  <a:moveTo>
                    <a:pt x="11" y="13"/>
                  </a:moveTo>
                  <a:cubicBezTo>
                    <a:pt x="14" y="13"/>
                    <a:pt x="16" y="12"/>
                    <a:pt x="19" y="12"/>
                  </a:cubicBezTo>
                  <a:cubicBezTo>
                    <a:pt x="20" y="12"/>
                    <a:pt x="24" y="14"/>
                    <a:pt x="25" y="15"/>
                  </a:cubicBezTo>
                  <a:cubicBezTo>
                    <a:pt x="26" y="16"/>
                    <a:pt x="27" y="18"/>
                    <a:pt x="29" y="17"/>
                  </a:cubicBezTo>
                  <a:cubicBezTo>
                    <a:pt x="30" y="17"/>
                    <a:pt x="31" y="16"/>
                    <a:pt x="33" y="16"/>
                  </a:cubicBezTo>
                  <a:cubicBezTo>
                    <a:pt x="34" y="16"/>
                    <a:pt x="34" y="14"/>
                    <a:pt x="36" y="14"/>
                  </a:cubicBezTo>
                  <a:cubicBezTo>
                    <a:pt x="35" y="12"/>
                    <a:pt x="33" y="9"/>
                    <a:pt x="34" y="8"/>
                  </a:cubicBezTo>
                  <a:cubicBezTo>
                    <a:pt x="35" y="6"/>
                    <a:pt x="32" y="4"/>
                    <a:pt x="31" y="4"/>
                  </a:cubicBezTo>
                  <a:cubicBezTo>
                    <a:pt x="29" y="3"/>
                    <a:pt x="27" y="5"/>
                    <a:pt x="25" y="3"/>
                  </a:cubicBezTo>
                  <a:cubicBezTo>
                    <a:pt x="22" y="1"/>
                    <a:pt x="21" y="0"/>
                    <a:pt x="18" y="1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6" y="6"/>
                    <a:pt x="16" y="7"/>
                    <a:pt x="15" y="7"/>
                  </a:cubicBezTo>
                  <a:cubicBezTo>
                    <a:pt x="12" y="9"/>
                    <a:pt x="10" y="5"/>
                    <a:pt x="8" y="4"/>
                  </a:cubicBezTo>
                  <a:cubicBezTo>
                    <a:pt x="3" y="0"/>
                    <a:pt x="0" y="11"/>
                    <a:pt x="0" y="15"/>
                  </a:cubicBezTo>
                  <a:cubicBezTo>
                    <a:pt x="4" y="13"/>
                    <a:pt x="7" y="13"/>
                    <a:pt x="11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6" name="Freeform 661">
              <a:extLst>
                <a:ext uri="{FF2B5EF4-FFF2-40B4-BE49-F238E27FC236}">
                  <a16:creationId xmlns:a16="http://schemas.microsoft.com/office/drawing/2014/main" id="{36EDD537-DC4D-944B-A1F6-2CED2C1D3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7257" y="2983185"/>
              <a:ext cx="82332" cy="51764"/>
            </a:xfrm>
            <a:custGeom>
              <a:avLst/>
              <a:gdLst>
                <a:gd name="T0" fmla="*/ 16 w 24"/>
                <a:gd name="T1" fmla="*/ 15 h 15"/>
                <a:gd name="T2" fmla="*/ 20 w 24"/>
                <a:gd name="T3" fmla="*/ 15 h 15"/>
                <a:gd name="T4" fmla="*/ 22 w 24"/>
                <a:gd name="T5" fmla="*/ 13 h 15"/>
                <a:gd name="T6" fmla="*/ 22 w 24"/>
                <a:gd name="T7" fmla="*/ 10 h 15"/>
                <a:gd name="T8" fmla="*/ 21 w 24"/>
                <a:gd name="T9" fmla="*/ 5 h 15"/>
                <a:gd name="T10" fmla="*/ 24 w 24"/>
                <a:gd name="T11" fmla="*/ 0 h 15"/>
                <a:gd name="T12" fmla="*/ 12 w 24"/>
                <a:gd name="T13" fmla="*/ 0 h 15"/>
                <a:gd name="T14" fmla="*/ 6 w 24"/>
                <a:gd name="T15" fmla="*/ 1 h 15"/>
                <a:gd name="T16" fmla="*/ 0 w 24"/>
                <a:gd name="T17" fmla="*/ 5 h 15"/>
                <a:gd name="T18" fmla="*/ 2 w 24"/>
                <a:gd name="T19" fmla="*/ 6 h 15"/>
                <a:gd name="T20" fmla="*/ 2 w 24"/>
                <a:gd name="T21" fmla="*/ 8 h 15"/>
                <a:gd name="T22" fmla="*/ 7 w 24"/>
                <a:gd name="T23" fmla="*/ 9 h 15"/>
                <a:gd name="T24" fmla="*/ 6 w 24"/>
                <a:gd name="T25" fmla="*/ 13 h 15"/>
                <a:gd name="T26" fmla="*/ 11 w 24"/>
                <a:gd name="T27" fmla="*/ 12 h 15"/>
                <a:gd name="T28" fmla="*/ 16 w 24"/>
                <a:gd name="T2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15">
                  <a:moveTo>
                    <a:pt x="16" y="15"/>
                  </a:moveTo>
                  <a:cubicBezTo>
                    <a:pt x="17" y="15"/>
                    <a:pt x="19" y="15"/>
                    <a:pt x="20" y="15"/>
                  </a:cubicBezTo>
                  <a:cubicBezTo>
                    <a:pt x="20" y="14"/>
                    <a:pt x="22" y="14"/>
                    <a:pt x="22" y="13"/>
                  </a:cubicBezTo>
                  <a:cubicBezTo>
                    <a:pt x="22" y="12"/>
                    <a:pt x="22" y="11"/>
                    <a:pt x="22" y="10"/>
                  </a:cubicBezTo>
                  <a:cubicBezTo>
                    <a:pt x="21" y="8"/>
                    <a:pt x="20" y="7"/>
                    <a:pt x="21" y="5"/>
                  </a:cubicBezTo>
                  <a:cubicBezTo>
                    <a:pt x="23" y="4"/>
                    <a:pt x="24" y="2"/>
                    <a:pt x="24" y="0"/>
                  </a:cubicBezTo>
                  <a:cubicBezTo>
                    <a:pt x="22" y="3"/>
                    <a:pt x="15" y="0"/>
                    <a:pt x="12" y="0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5" y="1"/>
                    <a:pt x="0" y="5"/>
                    <a:pt x="0" y="5"/>
                  </a:cubicBezTo>
                  <a:cubicBezTo>
                    <a:pt x="0" y="6"/>
                    <a:pt x="3" y="5"/>
                    <a:pt x="2" y="6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3" y="10"/>
                    <a:pt x="7" y="9"/>
                    <a:pt x="7" y="9"/>
                  </a:cubicBezTo>
                  <a:cubicBezTo>
                    <a:pt x="7" y="10"/>
                    <a:pt x="6" y="12"/>
                    <a:pt x="6" y="13"/>
                  </a:cubicBezTo>
                  <a:cubicBezTo>
                    <a:pt x="7" y="12"/>
                    <a:pt x="9" y="11"/>
                    <a:pt x="11" y="12"/>
                  </a:cubicBezTo>
                  <a:cubicBezTo>
                    <a:pt x="13" y="13"/>
                    <a:pt x="14" y="15"/>
                    <a:pt x="16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7" name="Freeform 662">
              <a:extLst>
                <a:ext uri="{FF2B5EF4-FFF2-40B4-BE49-F238E27FC236}">
                  <a16:creationId xmlns:a16="http://schemas.microsoft.com/office/drawing/2014/main" id="{63FEF57B-E45C-0940-BCF2-F736BAE59A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4922" y="3090244"/>
              <a:ext cx="55280" cy="27059"/>
            </a:xfrm>
            <a:custGeom>
              <a:avLst/>
              <a:gdLst>
                <a:gd name="T0" fmla="*/ 16 w 16"/>
                <a:gd name="T1" fmla="*/ 4 h 8"/>
                <a:gd name="T2" fmla="*/ 12 w 16"/>
                <a:gd name="T3" fmla="*/ 2 h 8"/>
                <a:gd name="T4" fmla="*/ 8 w 16"/>
                <a:gd name="T5" fmla="*/ 0 h 8"/>
                <a:gd name="T6" fmla="*/ 7 w 16"/>
                <a:gd name="T7" fmla="*/ 3 h 8"/>
                <a:gd name="T8" fmla="*/ 5 w 16"/>
                <a:gd name="T9" fmla="*/ 2 h 8"/>
                <a:gd name="T10" fmla="*/ 2 w 16"/>
                <a:gd name="T11" fmla="*/ 3 h 8"/>
                <a:gd name="T12" fmla="*/ 0 w 16"/>
                <a:gd name="T13" fmla="*/ 5 h 8"/>
                <a:gd name="T14" fmla="*/ 0 w 16"/>
                <a:gd name="T15" fmla="*/ 6 h 8"/>
                <a:gd name="T16" fmla="*/ 2 w 16"/>
                <a:gd name="T17" fmla="*/ 6 h 8"/>
                <a:gd name="T18" fmla="*/ 8 w 16"/>
                <a:gd name="T19" fmla="*/ 7 h 8"/>
                <a:gd name="T20" fmla="*/ 16 w 16"/>
                <a:gd name="T21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8">
                  <a:moveTo>
                    <a:pt x="16" y="4"/>
                  </a:moveTo>
                  <a:cubicBezTo>
                    <a:pt x="16" y="1"/>
                    <a:pt x="14" y="2"/>
                    <a:pt x="12" y="2"/>
                  </a:cubicBezTo>
                  <a:cubicBezTo>
                    <a:pt x="11" y="3"/>
                    <a:pt x="10" y="1"/>
                    <a:pt x="8" y="0"/>
                  </a:cubicBezTo>
                  <a:cubicBezTo>
                    <a:pt x="8" y="1"/>
                    <a:pt x="8" y="2"/>
                    <a:pt x="7" y="3"/>
                  </a:cubicBezTo>
                  <a:cubicBezTo>
                    <a:pt x="6" y="3"/>
                    <a:pt x="7" y="1"/>
                    <a:pt x="5" y="2"/>
                  </a:cubicBezTo>
                  <a:cubicBezTo>
                    <a:pt x="4" y="2"/>
                    <a:pt x="2" y="2"/>
                    <a:pt x="2" y="3"/>
                  </a:cubicBezTo>
                  <a:cubicBezTo>
                    <a:pt x="1" y="5"/>
                    <a:pt x="2" y="6"/>
                    <a:pt x="0" y="5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6"/>
                    <a:pt x="1" y="6"/>
                    <a:pt x="2" y="6"/>
                  </a:cubicBezTo>
                  <a:cubicBezTo>
                    <a:pt x="4" y="7"/>
                    <a:pt x="6" y="7"/>
                    <a:pt x="8" y="7"/>
                  </a:cubicBezTo>
                  <a:cubicBezTo>
                    <a:pt x="10" y="7"/>
                    <a:pt x="16" y="8"/>
                    <a:pt x="16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8" name="Freeform 663">
              <a:extLst>
                <a:ext uri="{FF2B5EF4-FFF2-40B4-BE49-F238E27FC236}">
                  <a16:creationId xmlns:a16="http://schemas.microsoft.com/office/drawing/2014/main" id="{4CAC0BC0-9E45-D94D-B881-774A5D7221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060" y="3097302"/>
              <a:ext cx="164663" cy="144706"/>
            </a:xfrm>
            <a:custGeom>
              <a:avLst/>
              <a:gdLst>
                <a:gd name="T0" fmla="*/ 1 w 48"/>
                <a:gd name="T1" fmla="*/ 12 h 42"/>
                <a:gd name="T2" fmla="*/ 0 w 48"/>
                <a:gd name="T3" fmla="*/ 16 h 42"/>
                <a:gd name="T4" fmla="*/ 2 w 48"/>
                <a:gd name="T5" fmla="*/ 20 h 42"/>
                <a:gd name="T6" fmla="*/ 4 w 48"/>
                <a:gd name="T7" fmla="*/ 27 h 42"/>
                <a:gd name="T8" fmla="*/ 9 w 48"/>
                <a:gd name="T9" fmla="*/ 31 h 42"/>
                <a:gd name="T10" fmla="*/ 10 w 48"/>
                <a:gd name="T11" fmla="*/ 33 h 42"/>
                <a:gd name="T12" fmla="*/ 13 w 48"/>
                <a:gd name="T13" fmla="*/ 32 h 42"/>
                <a:gd name="T14" fmla="*/ 21 w 48"/>
                <a:gd name="T15" fmla="*/ 36 h 42"/>
                <a:gd name="T16" fmla="*/ 25 w 48"/>
                <a:gd name="T17" fmla="*/ 37 h 42"/>
                <a:gd name="T18" fmla="*/ 33 w 48"/>
                <a:gd name="T19" fmla="*/ 37 h 42"/>
                <a:gd name="T20" fmla="*/ 39 w 48"/>
                <a:gd name="T21" fmla="*/ 41 h 42"/>
                <a:gd name="T22" fmla="*/ 41 w 48"/>
                <a:gd name="T23" fmla="*/ 35 h 42"/>
                <a:gd name="T24" fmla="*/ 44 w 48"/>
                <a:gd name="T25" fmla="*/ 32 h 42"/>
                <a:gd name="T26" fmla="*/ 48 w 48"/>
                <a:gd name="T27" fmla="*/ 31 h 42"/>
                <a:gd name="T28" fmla="*/ 45 w 48"/>
                <a:gd name="T29" fmla="*/ 26 h 42"/>
                <a:gd name="T30" fmla="*/ 44 w 48"/>
                <a:gd name="T31" fmla="*/ 19 h 42"/>
                <a:gd name="T32" fmla="*/ 46 w 48"/>
                <a:gd name="T33" fmla="*/ 12 h 42"/>
                <a:gd name="T34" fmla="*/ 44 w 48"/>
                <a:gd name="T35" fmla="*/ 7 h 42"/>
                <a:gd name="T36" fmla="*/ 42 w 48"/>
                <a:gd name="T37" fmla="*/ 5 h 42"/>
                <a:gd name="T38" fmla="*/ 25 w 48"/>
                <a:gd name="T39" fmla="*/ 4 h 42"/>
                <a:gd name="T40" fmla="*/ 20 w 48"/>
                <a:gd name="T41" fmla="*/ 2 h 42"/>
                <a:gd name="T42" fmla="*/ 13 w 48"/>
                <a:gd name="T43" fmla="*/ 4 h 42"/>
                <a:gd name="T44" fmla="*/ 6 w 48"/>
                <a:gd name="T45" fmla="*/ 6 h 42"/>
                <a:gd name="T46" fmla="*/ 2 w 48"/>
                <a:gd name="T47" fmla="*/ 7 h 42"/>
                <a:gd name="T48" fmla="*/ 1 w 48"/>
                <a:gd name="T49" fmla="*/ 9 h 42"/>
                <a:gd name="T50" fmla="*/ 1 w 48"/>
                <a:gd name="T51" fmla="*/ 12 h 42"/>
                <a:gd name="T52" fmla="*/ 1 w 48"/>
                <a:gd name="T53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8" h="42">
                  <a:moveTo>
                    <a:pt x="1" y="12"/>
                  </a:moveTo>
                  <a:cubicBezTo>
                    <a:pt x="1" y="13"/>
                    <a:pt x="0" y="15"/>
                    <a:pt x="0" y="16"/>
                  </a:cubicBezTo>
                  <a:cubicBezTo>
                    <a:pt x="1" y="17"/>
                    <a:pt x="2" y="19"/>
                    <a:pt x="2" y="20"/>
                  </a:cubicBezTo>
                  <a:cubicBezTo>
                    <a:pt x="2" y="22"/>
                    <a:pt x="3" y="25"/>
                    <a:pt x="4" y="27"/>
                  </a:cubicBezTo>
                  <a:cubicBezTo>
                    <a:pt x="5" y="30"/>
                    <a:pt x="8" y="29"/>
                    <a:pt x="9" y="31"/>
                  </a:cubicBezTo>
                  <a:cubicBezTo>
                    <a:pt x="9" y="31"/>
                    <a:pt x="9" y="33"/>
                    <a:pt x="10" y="33"/>
                  </a:cubicBezTo>
                  <a:cubicBezTo>
                    <a:pt x="11" y="34"/>
                    <a:pt x="12" y="32"/>
                    <a:pt x="13" y="32"/>
                  </a:cubicBezTo>
                  <a:cubicBezTo>
                    <a:pt x="15" y="31"/>
                    <a:pt x="19" y="35"/>
                    <a:pt x="21" y="36"/>
                  </a:cubicBezTo>
                  <a:cubicBezTo>
                    <a:pt x="22" y="37"/>
                    <a:pt x="23" y="39"/>
                    <a:pt x="25" y="37"/>
                  </a:cubicBezTo>
                  <a:cubicBezTo>
                    <a:pt x="26" y="36"/>
                    <a:pt x="31" y="37"/>
                    <a:pt x="33" y="37"/>
                  </a:cubicBezTo>
                  <a:cubicBezTo>
                    <a:pt x="36" y="37"/>
                    <a:pt x="37" y="39"/>
                    <a:pt x="39" y="41"/>
                  </a:cubicBezTo>
                  <a:cubicBezTo>
                    <a:pt x="40" y="42"/>
                    <a:pt x="40" y="36"/>
                    <a:pt x="41" y="35"/>
                  </a:cubicBezTo>
                  <a:cubicBezTo>
                    <a:pt x="42" y="34"/>
                    <a:pt x="43" y="33"/>
                    <a:pt x="44" y="32"/>
                  </a:cubicBezTo>
                  <a:cubicBezTo>
                    <a:pt x="45" y="32"/>
                    <a:pt x="48" y="32"/>
                    <a:pt x="48" y="31"/>
                  </a:cubicBezTo>
                  <a:cubicBezTo>
                    <a:pt x="47" y="28"/>
                    <a:pt x="47" y="27"/>
                    <a:pt x="45" y="26"/>
                  </a:cubicBezTo>
                  <a:cubicBezTo>
                    <a:pt x="43" y="24"/>
                    <a:pt x="46" y="21"/>
                    <a:pt x="44" y="19"/>
                  </a:cubicBezTo>
                  <a:cubicBezTo>
                    <a:pt x="42" y="18"/>
                    <a:pt x="47" y="14"/>
                    <a:pt x="46" y="12"/>
                  </a:cubicBezTo>
                  <a:cubicBezTo>
                    <a:pt x="45" y="10"/>
                    <a:pt x="44" y="9"/>
                    <a:pt x="44" y="7"/>
                  </a:cubicBezTo>
                  <a:cubicBezTo>
                    <a:pt x="44" y="6"/>
                    <a:pt x="44" y="5"/>
                    <a:pt x="42" y="5"/>
                  </a:cubicBezTo>
                  <a:cubicBezTo>
                    <a:pt x="37" y="3"/>
                    <a:pt x="30" y="6"/>
                    <a:pt x="25" y="4"/>
                  </a:cubicBezTo>
                  <a:cubicBezTo>
                    <a:pt x="25" y="7"/>
                    <a:pt x="21" y="2"/>
                    <a:pt x="20" y="2"/>
                  </a:cubicBezTo>
                  <a:cubicBezTo>
                    <a:pt x="17" y="0"/>
                    <a:pt x="15" y="2"/>
                    <a:pt x="13" y="4"/>
                  </a:cubicBezTo>
                  <a:cubicBezTo>
                    <a:pt x="10" y="5"/>
                    <a:pt x="8" y="6"/>
                    <a:pt x="6" y="6"/>
                  </a:cubicBezTo>
                  <a:cubicBezTo>
                    <a:pt x="5" y="7"/>
                    <a:pt x="3" y="7"/>
                    <a:pt x="2" y="7"/>
                  </a:cubicBezTo>
                  <a:cubicBezTo>
                    <a:pt x="1" y="8"/>
                    <a:pt x="3" y="9"/>
                    <a:pt x="1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1" y="14"/>
                    <a:pt x="1" y="12"/>
                    <a:pt x="1" y="1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69" name="Freeform 664">
              <a:extLst>
                <a:ext uri="{FF2B5EF4-FFF2-40B4-BE49-F238E27FC236}">
                  <a16:creationId xmlns:a16="http://schemas.microsoft.com/office/drawing/2014/main" id="{07305CD3-E8EA-524F-95D7-3326007A59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034" y="3249068"/>
              <a:ext cx="158783" cy="103530"/>
            </a:xfrm>
            <a:custGeom>
              <a:avLst/>
              <a:gdLst>
                <a:gd name="T0" fmla="*/ 38 w 46"/>
                <a:gd name="T1" fmla="*/ 13 h 30"/>
                <a:gd name="T2" fmla="*/ 35 w 46"/>
                <a:gd name="T3" fmla="*/ 6 h 30"/>
                <a:gd name="T4" fmla="*/ 32 w 46"/>
                <a:gd name="T5" fmla="*/ 0 h 30"/>
                <a:gd name="T6" fmla="*/ 22 w 46"/>
                <a:gd name="T7" fmla="*/ 4 h 30"/>
                <a:gd name="T8" fmla="*/ 18 w 46"/>
                <a:gd name="T9" fmla="*/ 3 h 30"/>
                <a:gd name="T10" fmla="*/ 12 w 46"/>
                <a:gd name="T11" fmla="*/ 3 h 30"/>
                <a:gd name="T12" fmla="*/ 8 w 46"/>
                <a:gd name="T13" fmla="*/ 6 h 30"/>
                <a:gd name="T14" fmla="*/ 4 w 46"/>
                <a:gd name="T15" fmla="*/ 14 h 30"/>
                <a:gd name="T16" fmla="*/ 0 w 46"/>
                <a:gd name="T17" fmla="*/ 15 h 30"/>
                <a:gd name="T18" fmla="*/ 3 w 46"/>
                <a:gd name="T19" fmla="*/ 18 h 30"/>
                <a:gd name="T20" fmla="*/ 5 w 46"/>
                <a:gd name="T21" fmla="*/ 22 h 30"/>
                <a:gd name="T22" fmla="*/ 8 w 46"/>
                <a:gd name="T23" fmla="*/ 24 h 30"/>
                <a:gd name="T24" fmla="*/ 11 w 46"/>
                <a:gd name="T25" fmla="*/ 25 h 30"/>
                <a:gd name="T26" fmla="*/ 11 w 46"/>
                <a:gd name="T27" fmla="*/ 28 h 30"/>
                <a:gd name="T28" fmla="*/ 21 w 46"/>
                <a:gd name="T29" fmla="*/ 30 h 30"/>
                <a:gd name="T30" fmla="*/ 28 w 46"/>
                <a:gd name="T31" fmla="*/ 28 h 30"/>
                <a:gd name="T32" fmla="*/ 40 w 46"/>
                <a:gd name="T33" fmla="*/ 30 h 30"/>
                <a:gd name="T34" fmla="*/ 41 w 46"/>
                <a:gd name="T35" fmla="*/ 23 h 30"/>
                <a:gd name="T36" fmla="*/ 46 w 46"/>
                <a:gd name="T37" fmla="*/ 20 h 30"/>
                <a:gd name="T38" fmla="*/ 39 w 46"/>
                <a:gd name="T39" fmla="*/ 20 h 30"/>
                <a:gd name="T40" fmla="*/ 38 w 46"/>
                <a:gd name="T41" fmla="*/ 13 h 30"/>
                <a:gd name="T42" fmla="*/ 38 w 46"/>
                <a:gd name="T4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30">
                  <a:moveTo>
                    <a:pt x="38" y="13"/>
                  </a:moveTo>
                  <a:cubicBezTo>
                    <a:pt x="39" y="10"/>
                    <a:pt x="36" y="8"/>
                    <a:pt x="35" y="6"/>
                  </a:cubicBezTo>
                  <a:cubicBezTo>
                    <a:pt x="33" y="5"/>
                    <a:pt x="32" y="2"/>
                    <a:pt x="32" y="0"/>
                  </a:cubicBezTo>
                  <a:cubicBezTo>
                    <a:pt x="29" y="1"/>
                    <a:pt x="26" y="4"/>
                    <a:pt x="22" y="4"/>
                  </a:cubicBezTo>
                  <a:cubicBezTo>
                    <a:pt x="21" y="4"/>
                    <a:pt x="19" y="3"/>
                    <a:pt x="18" y="3"/>
                  </a:cubicBezTo>
                  <a:cubicBezTo>
                    <a:pt x="16" y="3"/>
                    <a:pt x="14" y="3"/>
                    <a:pt x="12" y="3"/>
                  </a:cubicBezTo>
                  <a:cubicBezTo>
                    <a:pt x="12" y="3"/>
                    <a:pt x="9" y="6"/>
                    <a:pt x="8" y="6"/>
                  </a:cubicBezTo>
                  <a:cubicBezTo>
                    <a:pt x="7" y="9"/>
                    <a:pt x="5" y="11"/>
                    <a:pt x="4" y="14"/>
                  </a:cubicBezTo>
                  <a:cubicBezTo>
                    <a:pt x="3" y="14"/>
                    <a:pt x="1" y="14"/>
                    <a:pt x="0" y="15"/>
                  </a:cubicBezTo>
                  <a:cubicBezTo>
                    <a:pt x="0" y="16"/>
                    <a:pt x="3" y="17"/>
                    <a:pt x="3" y="18"/>
                  </a:cubicBezTo>
                  <a:cubicBezTo>
                    <a:pt x="3" y="20"/>
                    <a:pt x="4" y="20"/>
                    <a:pt x="5" y="22"/>
                  </a:cubicBezTo>
                  <a:cubicBezTo>
                    <a:pt x="5" y="24"/>
                    <a:pt x="6" y="24"/>
                    <a:pt x="8" y="24"/>
                  </a:cubicBezTo>
                  <a:cubicBezTo>
                    <a:pt x="9" y="24"/>
                    <a:pt x="11" y="24"/>
                    <a:pt x="11" y="25"/>
                  </a:cubicBezTo>
                  <a:cubicBezTo>
                    <a:pt x="11" y="26"/>
                    <a:pt x="11" y="27"/>
                    <a:pt x="11" y="28"/>
                  </a:cubicBezTo>
                  <a:cubicBezTo>
                    <a:pt x="13" y="30"/>
                    <a:pt x="18" y="30"/>
                    <a:pt x="21" y="30"/>
                  </a:cubicBezTo>
                  <a:cubicBezTo>
                    <a:pt x="24" y="30"/>
                    <a:pt x="26" y="30"/>
                    <a:pt x="28" y="28"/>
                  </a:cubicBezTo>
                  <a:cubicBezTo>
                    <a:pt x="32" y="26"/>
                    <a:pt x="36" y="28"/>
                    <a:pt x="40" y="30"/>
                  </a:cubicBezTo>
                  <a:cubicBezTo>
                    <a:pt x="40" y="28"/>
                    <a:pt x="40" y="25"/>
                    <a:pt x="41" y="23"/>
                  </a:cubicBezTo>
                  <a:cubicBezTo>
                    <a:pt x="42" y="22"/>
                    <a:pt x="45" y="24"/>
                    <a:pt x="46" y="20"/>
                  </a:cubicBezTo>
                  <a:cubicBezTo>
                    <a:pt x="43" y="18"/>
                    <a:pt x="42" y="20"/>
                    <a:pt x="39" y="20"/>
                  </a:cubicBezTo>
                  <a:cubicBezTo>
                    <a:pt x="37" y="19"/>
                    <a:pt x="37" y="14"/>
                    <a:pt x="38" y="13"/>
                  </a:cubicBezTo>
                  <a:cubicBezTo>
                    <a:pt x="39" y="11"/>
                    <a:pt x="37" y="15"/>
                    <a:pt x="38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0" name="Freeform 665">
              <a:extLst>
                <a:ext uri="{FF2B5EF4-FFF2-40B4-BE49-F238E27FC236}">
                  <a16:creationId xmlns:a16="http://schemas.microsoft.com/office/drawing/2014/main" id="{943AEB85-404C-F546-B5CD-F2D3634DA9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9594" y="3245538"/>
              <a:ext cx="57632" cy="69413"/>
            </a:xfrm>
            <a:custGeom>
              <a:avLst/>
              <a:gdLst>
                <a:gd name="T0" fmla="*/ 14 w 17"/>
                <a:gd name="T1" fmla="*/ 10 h 20"/>
                <a:gd name="T2" fmla="*/ 9 w 17"/>
                <a:gd name="T3" fmla="*/ 3 h 20"/>
                <a:gd name="T4" fmla="*/ 0 w 17"/>
                <a:gd name="T5" fmla="*/ 1 h 20"/>
                <a:gd name="T6" fmla="*/ 5 w 17"/>
                <a:gd name="T7" fmla="*/ 10 h 20"/>
                <a:gd name="T8" fmla="*/ 7 w 17"/>
                <a:gd name="T9" fmla="*/ 20 h 20"/>
                <a:gd name="T10" fmla="*/ 10 w 17"/>
                <a:gd name="T11" fmla="*/ 14 h 20"/>
                <a:gd name="T12" fmla="*/ 14 w 17"/>
                <a:gd name="T13" fmla="*/ 14 h 20"/>
                <a:gd name="T14" fmla="*/ 14 w 17"/>
                <a:gd name="T15" fmla="*/ 10 h 20"/>
                <a:gd name="T16" fmla="*/ 14 w 17"/>
                <a:gd name="T17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20">
                  <a:moveTo>
                    <a:pt x="14" y="10"/>
                  </a:moveTo>
                  <a:cubicBezTo>
                    <a:pt x="12" y="8"/>
                    <a:pt x="11" y="4"/>
                    <a:pt x="9" y="3"/>
                  </a:cubicBezTo>
                  <a:cubicBezTo>
                    <a:pt x="8" y="3"/>
                    <a:pt x="0" y="0"/>
                    <a:pt x="0" y="1"/>
                  </a:cubicBezTo>
                  <a:cubicBezTo>
                    <a:pt x="1" y="5"/>
                    <a:pt x="3" y="7"/>
                    <a:pt x="5" y="10"/>
                  </a:cubicBezTo>
                  <a:cubicBezTo>
                    <a:pt x="7" y="13"/>
                    <a:pt x="4" y="17"/>
                    <a:pt x="7" y="20"/>
                  </a:cubicBezTo>
                  <a:cubicBezTo>
                    <a:pt x="8" y="19"/>
                    <a:pt x="9" y="16"/>
                    <a:pt x="10" y="14"/>
                  </a:cubicBezTo>
                  <a:cubicBezTo>
                    <a:pt x="12" y="13"/>
                    <a:pt x="13" y="14"/>
                    <a:pt x="14" y="14"/>
                  </a:cubicBezTo>
                  <a:cubicBezTo>
                    <a:pt x="17" y="14"/>
                    <a:pt x="14" y="10"/>
                    <a:pt x="14" y="10"/>
                  </a:cubicBezTo>
                  <a:cubicBezTo>
                    <a:pt x="13" y="9"/>
                    <a:pt x="14" y="10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1" name="Freeform 666">
              <a:extLst>
                <a:ext uri="{FF2B5EF4-FFF2-40B4-BE49-F238E27FC236}">
                  <a16:creationId xmlns:a16="http://schemas.microsoft.com/office/drawing/2014/main" id="{2B3BC344-4349-6B4C-B8A1-0AE444473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3118" y="3283185"/>
              <a:ext cx="34109" cy="35294"/>
            </a:xfrm>
            <a:custGeom>
              <a:avLst/>
              <a:gdLst>
                <a:gd name="T0" fmla="*/ 7 w 10"/>
                <a:gd name="T1" fmla="*/ 9 h 10"/>
                <a:gd name="T2" fmla="*/ 7 w 10"/>
                <a:gd name="T3" fmla="*/ 7 h 10"/>
                <a:gd name="T4" fmla="*/ 10 w 10"/>
                <a:gd name="T5" fmla="*/ 4 h 10"/>
                <a:gd name="T6" fmla="*/ 8 w 10"/>
                <a:gd name="T7" fmla="*/ 1 h 10"/>
                <a:gd name="T8" fmla="*/ 3 w 10"/>
                <a:gd name="T9" fmla="*/ 4 h 10"/>
                <a:gd name="T10" fmla="*/ 0 w 10"/>
                <a:gd name="T11" fmla="*/ 9 h 10"/>
                <a:gd name="T12" fmla="*/ 3 w 10"/>
                <a:gd name="T13" fmla="*/ 9 h 10"/>
                <a:gd name="T14" fmla="*/ 7 w 10"/>
                <a:gd name="T15" fmla="*/ 10 h 10"/>
                <a:gd name="T16" fmla="*/ 7 w 10"/>
                <a:gd name="T17" fmla="*/ 9 h 10"/>
                <a:gd name="T18" fmla="*/ 7 w 10"/>
                <a:gd name="T1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0">
                  <a:moveTo>
                    <a:pt x="7" y="9"/>
                  </a:moveTo>
                  <a:cubicBezTo>
                    <a:pt x="6" y="8"/>
                    <a:pt x="6" y="8"/>
                    <a:pt x="7" y="7"/>
                  </a:cubicBezTo>
                  <a:cubicBezTo>
                    <a:pt x="8" y="6"/>
                    <a:pt x="9" y="5"/>
                    <a:pt x="10" y="4"/>
                  </a:cubicBezTo>
                  <a:cubicBezTo>
                    <a:pt x="10" y="4"/>
                    <a:pt x="8" y="2"/>
                    <a:pt x="8" y="1"/>
                  </a:cubicBezTo>
                  <a:cubicBezTo>
                    <a:pt x="8" y="5"/>
                    <a:pt x="3" y="0"/>
                    <a:pt x="3" y="4"/>
                  </a:cubicBezTo>
                  <a:cubicBezTo>
                    <a:pt x="3" y="6"/>
                    <a:pt x="1" y="8"/>
                    <a:pt x="0" y="9"/>
                  </a:cubicBezTo>
                  <a:cubicBezTo>
                    <a:pt x="0" y="10"/>
                    <a:pt x="2" y="9"/>
                    <a:pt x="3" y="9"/>
                  </a:cubicBezTo>
                  <a:cubicBezTo>
                    <a:pt x="5" y="9"/>
                    <a:pt x="6" y="9"/>
                    <a:pt x="7" y="10"/>
                  </a:cubicBezTo>
                  <a:cubicBezTo>
                    <a:pt x="7" y="10"/>
                    <a:pt x="7" y="9"/>
                    <a:pt x="7" y="9"/>
                  </a:cubicBezTo>
                  <a:cubicBezTo>
                    <a:pt x="6" y="8"/>
                    <a:pt x="7" y="9"/>
                    <a:pt x="7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2" name="Freeform 667">
              <a:extLst>
                <a:ext uri="{FF2B5EF4-FFF2-40B4-BE49-F238E27FC236}">
                  <a16:creationId xmlns:a16="http://schemas.microsoft.com/office/drawing/2014/main" id="{4EB51D41-0A4A-3149-86F9-4EB7C2FCE19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9616" y="3338479"/>
              <a:ext cx="110560" cy="65883"/>
            </a:xfrm>
            <a:custGeom>
              <a:avLst/>
              <a:gdLst>
                <a:gd name="T0" fmla="*/ 17 w 32"/>
                <a:gd name="T1" fmla="*/ 4 h 19"/>
                <a:gd name="T2" fmla="*/ 2 w 32"/>
                <a:gd name="T3" fmla="*/ 0 h 19"/>
                <a:gd name="T4" fmla="*/ 2 w 32"/>
                <a:gd name="T5" fmla="*/ 5 h 19"/>
                <a:gd name="T6" fmla="*/ 3 w 32"/>
                <a:gd name="T7" fmla="*/ 8 h 19"/>
                <a:gd name="T8" fmla="*/ 1 w 32"/>
                <a:gd name="T9" fmla="*/ 11 h 19"/>
                <a:gd name="T10" fmla="*/ 3 w 32"/>
                <a:gd name="T11" fmla="*/ 17 h 19"/>
                <a:gd name="T12" fmla="*/ 9 w 32"/>
                <a:gd name="T13" fmla="*/ 17 h 19"/>
                <a:gd name="T14" fmla="*/ 16 w 32"/>
                <a:gd name="T15" fmla="*/ 18 h 19"/>
                <a:gd name="T16" fmla="*/ 21 w 32"/>
                <a:gd name="T17" fmla="*/ 15 h 19"/>
                <a:gd name="T18" fmla="*/ 28 w 32"/>
                <a:gd name="T19" fmla="*/ 14 h 19"/>
                <a:gd name="T20" fmla="*/ 28 w 32"/>
                <a:gd name="T21" fmla="*/ 8 h 19"/>
                <a:gd name="T22" fmla="*/ 29 w 32"/>
                <a:gd name="T23" fmla="*/ 3 h 19"/>
                <a:gd name="T24" fmla="*/ 21 w 32"/>
                <a:gd name="T25" fmla="*/ 2 h 19"/>
                <a:gd name="T26" fmla="*/ 17 w 32"/>
                <a:gd name="T27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19">
                  <a:moveTo>
                    <a:pt x="17" y="4"/>
                  </a:moveTo>
                  <a:cubicBezTo>
                    <a:pt x="13" y="4"/>
                    <a:pt x="3" y="6"/>
                    <a:pt x="2" y="0"/>
                  </a:cubicBezTo>
                  <a:cubicBezTo>
                    <a:pt x="1" y="2"/>
                    <a:pt x="0" y="4"/>
                    <a:pt x="2" y="5"/>
                  </a:cubicBezTo>
                  <a:cubicBezTo>
                    <a:pt x="3" y="6"/>
                    <a:pt x="4" y="7"/>
                    <a:pt x="3" y="8"/>
                  </a:cubicBezTo>
                  <a:cubicBezTo>
                    <a:pt x="2" y="9"/>
                    <a:pt x="1" y="9"/>
                    <a:pt x="1" y="11"/>
                  </a:cubicBezTo>
                  <a:cubicBezTo>
                    <a:pt x="2" y="13"/>
                    <a:pt x="3" y="14"/>
                    <a:pt x="3" y="17"/>
                  </a:cubicBezTo>
                  <a:cubicBezTo>
                    <a:pt x="5" y="17"/>
                    <a:pt x="7" y="17"/>
                    <a:pt x="9" y="17"/>
                  </a:cubicBezTo>
                  <a:cubicBezTo>
                    <a:pt x="11" y="17"/>
                    <a:pt x="14" y="19"/>
                    <a:pt x="16" y="18"/>
                  </a:cubicBezTo>
                  <a:cubicBezTo>
                    <a:pt x="18" y="18"/>
                    <a:pt x="20" y="16"/>
                    <a:pt x="21" y="15"/>
                  </a:cubicBezTo>
                  <a:cubicBezTo>
                    <a:pt x="23" y="13"/>
                    <a:pt x="25" y="14"/>
                    <a:pt x="28" y="14"/>
                  </a:cubicBezTo>
                  <a:cubicBezTo>
                    <a:pt x="27" y="12"/>
                    <a:pt x="27" y="11"/>
                    <a:pt x="28" y="8"/>
                  </a:cubicBezTo>
                  <a:cubicBezTo>
                    <a:pt x="29" y="6"/>
                    <a:pt x="32" y="4"/>
                    <a:pt x="29" y="3"/>
                  </a:cubicBezTo>
                  <a:cubicBezTo>
                    <a:pt x="27" y="2"/>
                    <a:pt x="24" y="1"/>
                    <a:pt x="21" y="2"/>
                  </a:cubicBezTo>
                  <a:cubicBezTo>
                    <a:pt x="19" y="2"/>
                    <a:pt x="18" y="4"/>
                    <a:pt x="17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3" name="Freeform 668">
              <a:extLst>
                <a:ext uri="{FF2B5EF4-FFF2-40B4-BE49-F238E27FC236}">
                  <a16:creationId xmlns:a16="http://schemas.microsoft.com/office/drawing/2014/main" id="{4D4EB4A6-693B-BC45-8DD4-8CC33BC92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2584" y="3322009"/>
              <a:ext cx="62337" cy="51764"/>
            </a:xfrm>
            <a:custGeom>
              <a:avLst/>
              <a:gdLst>
                <a:gd name="T0" fmla="*/ 10 w 18"/>
                <a:gd name="T1" fmla="*/ 0 h 15"/>
                <a:gd name="T2" fmla="*/ 1 w 18"/>
                <a:gd name="T3" fmla="*/ 2 h 15"/>
                <a:gd name="T4" fmla="*/ 4 w 18"/>
                <a:gd name="T5" fmla="*/ 8 h 15"/>
                <a:gd name="T6" fmla="*/ 13 w 18"/>
                <a:gd name="T7" fmla="*/ 15 h 15"/>
                <a:gd name="T8" fmla="*/ 15 w 18"/>
                <a:gd name="T9" fmla="*/ 10 h 15"/>
                <a:gd name="T10" fmla="*/ 17 w 18"/>
                <a:gd name="T11" fmla="*/ 6 h 15"/>
                <a:gd name="T12" fmla="*/ 16 w 18"/>
                <a:gd name="T13" fmla="*/ 2 h 15"/>
                <a:gd name="T14" fmla="*/ 10 w 18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5">
                  <a:moveTo>
                    <a:pt x="10" y="0"/>
                  </a:moveTo>
                  <a:cubicBezTo>
                    <a:pt x="8" y="0"/>
                    <a:pt x="0" y="0"/>
                    <a:pt x="1" y="2"/>
                  </a:cubicBezTo>
                  <a:cubicBezTo>
                    <a:pt x="1" y="3"/>
                    <a:pt x="3" y="7"/>
                    <a:pt x="4" y="8"/>
                  </a:cubicBezTo>
                  <a:cubicBezTo>
                    <a:pt x="6" y="11"/>
                    <a:pt x="10" y="13"/>
                    <a:pt x="13" y="15"/>
                  </a:cubicBezTo>
                  <a:cubicBezTo>
                    <a:pt x="13" y="13"/>
                    <a:pt x="13" y="11"/>
                    <a:pt x="15" y="10"/>
                  </a:cubicBezTo>
                  <a:cubicBezTo>
                    <a:pt x="17" y="9"/>
                    <a:pt x="18" y="8"/>
                    <a:pt x="17" y="6"/>
                  </a:cubicBezTo>
                  <a:cubicBezTo>
                    <a:pt x="17" y="4"/>
                    <a:pt x="17" y="3"/>
                    <a:pt x="16" y="2"/>
                  </a:cubicBezTo>
                  <a:cubicBezTo>
                    <a:pt x="14" y="1"/>
                    <a:pt x="12" y="0"/>
                    <a:pt x="1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4" name="Freeform 669">
              <a:extLst>
                <a:ext uri="{FF2B5EF4-FFF2-40B4-BE49-F238E27FC236}">
                  <a16:creationId xmlns:a16="http://schemas.microsoft.com/office/drawing/2014/main" id="{E36EFEB3-B782-4747-BAE7-48FE7ECE83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7278" y="3297303"/>
              <a:ext cx="76451" cy="92941"/>
            </a:xfrm>
            <a:custGeom>
              <a:avLst/>
              <a:gdLst>
                <a:gd name="T0" fmla="*/ 21 w 22"/>
                <a:gd name="T1" fmla="*/ 19 h 27"/>
                <a:gd name="T2" fmla="*/ 20 w 22"/>
                <a:gd name="T3" fmla="*/ 17 h 27"/>
                <a:gd name="T4" fmla="*/ 19 w 22"/>
                <a:gd name="T5" fmla="*/ 13 h 27"/>
                <a:gd name="T6" fmla="*/ 15 w 22"/>
                <a:gd name="T7" fmla="*/ 10 h 27"/>
                <a:gd name="T8" fmla="*/ 14 w 22"/>
                <a:gd name="T9" fmla="*/ 8 h 27"/>
                <a:gd name="T10" fmla="*/ 12 w 22"/>
                <a:gd name="T11" fmla="*/ 5 h 27"/>
                <a:gd name="T12" fmla="*/ 5 w 22"/>
                <a:gd name="T13" fmla="*/ 1 h 27"/>
                <a:gd name="T14" fmla="*/ 2 w 22"/>
                <a:gd name="T15" fmla="*/ 4 h 27"/>
                <a:gd name="T16" fmla="*/ 4 w 22"/>
                <a:gd name="T17" fmla="*/ 14 h 27"/>
                <a:gd name="T18" fmla="*/ 1 w 22"/>
                <a:gd name="T19" fmla="*/ 19 h 27"/>
                <a:gd name="T20" fmla="*/ 0 w 22"/>
                <a:gd name="T21" fmla="*/ 23 h 27"/>
                <a:gd name="T22" fmla="*/ 4 w 22"/>
                <a:gd name="T23" fmla="*/ 27 h 27"/>
                <a:gd name="T24" fmla="*/ 6 w 22"/>
                <a:gd name="T25" fmla="*/ 23 h 27"/>
                <a:gd name="T26" fmla="*/ 10 w 22"/>
                <a:gd name="T27" fmla="*/ 26 h 27"/>
                <a:gd name="T28" fmla="*/ 20 w 22"/>
                <a:gd name="T29" fmla="*/ 24 h 27"/>
                <a:gd name="T30" fmla="*/ 21 w 22"/>
                <a:gd name="T31" fmla="*/ 19 h 27"/>
                <a:gd name="T32" fmla="*/ 21 w 22"/>
                <a:gd name="T33" fmla="*/ 1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" h="27">
                  <a:moveTo>
                    <a:pt x="21" y="19"/>
                  </a:moveTo>
                  <a:cubicBezTo>
                    <a:pt x="22" y="18"/>
                    <a:pt x="21" y="18"/>
                    <a:pt x="20" y="17"/>
                  </a:cubicBezTo>
                  <a:cubicBezTo>
                    <a:pt x="19" y="16"/>
                    <a:pt x="19" y="15"/>
                    <a:pt x="19" y="13"/>
                  </a:cubicBezTo>
                  <a:cubicBezTo>
                    <a:pt x="21" y="10"/>
                    <a:pt x="18" y="10"/>
                    <a:pt x="15" y="10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3" y="6"/>
                    <a:pt x="12" y="7"/>
                    <a:pt x="12" y="5"/>
                  </a:cubicBezTo>
                  <a:cubicBezTo>
                    <a:pt x="11" y="2"/>
                    <a:pt x="9" y="0"/>
                    <a:pt x="5" y="1"/>
                  </a:cubicBezTo>
                  <a:cubicBezTo>
                    <a:pt x="2" y="2"/>
                    <a:pt x="2" y="2"/>
                    <a:pt x="2" y="4"/>
                  </a:cubicBezTo>
                  <a:cubicBezTo>
                    <a:pt x="3" y="7"/>
                    <a:pt x="4" y="10"/>
                    <a:pt x="4" y="14"/>
                  </a:cubicBezTo>
                  <a:cubicBezTo>
                    <a:pt x="5" y="17"/>
                    <a:pt x="2" y="16"/>
                    <a:pt x="1" y="19"/>
                  </a:cubicBezTo>
                  <a:cubicBezTo>
                    <a:pt x="0" y="20"/>
                    <a:pt x="0" y="22"/>
                    <a:pt x="0" y="23"/>
                  </a:cubicBezTo>
                  <a:cubicBezTo>
                    <a:pt x="0" y="25"/>
                    <a:pt x="3" y="26"/>
                    <a:pt x="4" y="27"/>
                  </a:cubicBezTo>
                  <a:cubicBezTo>
                    <a:pt x="4" y="26"/>
                    <a:pt x="4" y="23"/>
                    <a:pt x="6" y="23"/>
                  </a:cubicBezTo>
                  <a:cubicBezTo>
                    <a:pt x="8" y="23"/>
                    <a:pt x="9" y="24"/>
                    <a:pt x="10" y="26"/>
                  </a:cubicBezTo>
                  <a:cubicBezTo>
                    <a:pt x="11" y="26"/>
                    <a:pt x="18" y="24"/>
                    <a:pt x="20" y="24"/>
                  </a:cubicBezTo>
                  <a:cubicBezTo>
                    <a:pt x="18" y="22"/>
                    <a:pt x="20" y="21"/>
                    <a:pt x="21" y="19"/>
                  </a:cubicBezTo>
                  <a:cubicBezTo>
                    <a:pt x="22" y="18"/>
                    <a:pt x="20" y="20"/>
                    <a:pt x="21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5" name="Freeform 670">
              <a:extLst>
                <a:ext uri="{FF2B5EF4-FFF2-40B4-BE49-F238E27FC236}">
                  <a16:creationId xmlns:a16="http://schemas.microsoft.com/office/drawing/2014/main" id="{869BAFA8-08DF-B14F-B214-BF822D044E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6113" y="3242009"/>
              <a:ext cx="121146" cy="65883"/>
            </a:xfrm>
            <a:custGeom>
              <a:avLst/>
              <a:gdLst>
                <a:gd name="T0" fmla="*/ 30 w 35"/>
                <a:gd name="T1" fmla="*/ 3 h 19"/>
                <a:gd name="T2" fmla="*/ 24 w 35"/>
                <a:gd name="T3" fmla="*/ 1 h 19"/>
                <a:gd name="T4" fmla="*/ 19 w 35"/>
                <a:gd name="T5" fmla="*/ 4 h 19"/>
                <a:gd name="T6" fmla="*/ 15 w 35"/>
                <a:gd name="T7" fmla="*/ 4 h 19"/>
                <a:gd name="T8" fmla="*/ 13 w 35"/>
                <a:gd name="T9" fmla="*/ 6 h 19"/>
                <a:gd name="T10" fmla="*/ 5 w 35"/>
                <a:gd name="T11" fmla="*/ 4 h 19"/>
                <a:gd name="T12" fmla="*/ 5 w 35"/>
                <a:gd name="T13" fmla="*/ 7 h 19"/>
                <a:gd name="T14" fmla="*/ 3 w 35"/>
                <a:gd name="T15" fmla="*/ 8 h 19"/>
                <a:gd name="T16" fmla="*/ 3 w 35"/>
                <a:gd name="T17" fmla="*/ 15 h 19"/>
                <a:gd name="T18" fmla="*/ 11 w 35"/>
                <a:gd name="T19" fmla="*/ 19 h 19"/>
                <a:gd name="T20" fmla="*/ 21 w 35"/>
                <a:gd name="T21" fmla="*/ 17 h 19"/>
                <a:gd name="T22" fmla="*/ 25 w 35"/>
                <a:gd name="T23" fmla="*/ 15 h 19"/>
                <a:gd name="T24" fmla="*/ 29 w 35"/>
                <a:gd name="T25" fmla="*/ 9 h 19"/>
                <a:gd name="T26" fmla="*/ 33 w 35"/>
                <a:gd name="T27" fmla="*/ 6 h 19"/>
                <a:gd name="T28" fmla="*/ 30 w 35"/>
                <a:gd name="T29" fmla="*/ 3 h 19"/>
                <a:gd name="T30" fmla="*/ 30 w 35"/>
                <a:gd name="T3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19">
                  <a:moveTo>
                    <a:pt x="30" y="3"/>
                  </a:moveTo>
                  <a:cubicBezTo>
                    <a:pt x="30" y="2"/>
                    <a:pt x="25" y="2"/>
                    <a:pt x="24" y="1"/>
                  </a:cubicBezTo>
                  <a:cubicBezTo>
                    <a:pt x="20" y="0"/>
                    <a:pt x="22" y="4"/>
                    <a:pt x="19" y="4"/>
                  </a:cubicBezTo>
                  <a:cubicBezTo>
                    <a:pt x="18" y="3"/>
                    <a:pt x="17" y="4"/>
                    <a:pt x="15" y="4"/>
                  </a:cubicBezTo>
                  <a:cubicBezTo>
                    <a:pt x="14" y="4"/>
                    <a:pt x="14" y="6"/>
                    <a:pt x="13" y="6"/>
                  </a:cubicBezTo>
                  <a:cubicBezTo>
                    <a:pt x="9" y="8"/>
                    <a:pt x="7" y="6"/>
                    <a:pt x="5" y="4"/>
                  </a:cubicBezTo>
                  <a:cubicBezTo>
                    <a:pt x="5" y="5"/>
                    <a:pt x="5" y="6"/>
                    <a:pt x="5" y="7"/>
                  </a:cubicBezTo>
                  <a:cubicBezTo>
                    <a:pt x="4" y="8"/>
                    <a:pt x="3" y="6"/>
                    <a:pt x="3" y="8"/>
                  </a:cubicBezTo>
                  <a:cubicBezTo>
                    <a:pt x="3" y="11"/>
                    <a:pt x="0" y="13"/>
                    <a:pt x="3" y="15"/>
                  </a:cubicBezTo>
                  <a:cubicBezTo>
                    <a:pt x="5" y="17"/>
                    <a:pt x="8" y="19"/>
                    <a:pt x="11" y="19"/>
                  </a:cubicBezTo>
                  <a:cubicBezTo>
                    <a:pt x="15" y="19"/>
                    <a:pt x="17" y="16"/>
                    <a:pt x="21" y="17"/>
                  </a:cubicBezTo>
                  <a:cubicBezTo>
                    <a:pt x="21" y="16"/>
                    <a:pt x="24" y="16"/>
                    <a:pt x="25" y="15"/>
                  </a:cubicBezTo>
                  <a:cubicBezTo>
                    <a:pt x="26" y="13"/>
                    <a:pt x="27" y="11"/>
                    <a:pt x="29" y="9"/>
                  </a:cubicBezTo>
                  <a:cubicBezTo>
                    <a:pt x="30" y="7"/>
                    <a:pt x="31" y="7"/>
                    <a:pt x="33" y="6"/>
                  </a:cubicBezTo>
                  <a:cubicBezTo>
                    <a:pt x="35" y="4"/>
                    <a:pt x="30" y="4"/>
                    <a:pt x="30" y="3"/>
                  </a:cubicBezTo>
                  <a:cubicBezTo>
                    <a:pt x="30" y="3"/>
                    <a:pt x="30" y="4"/>
                    <a:pt x="30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6" name="Freeform 671">
              <a:extLst>
                <a:ext uri="{FF2B5EF4-FFF2-40B4-BE49-F238E27FC236}">
                  <a16:creationId xmlns:a16="http://schemas.microsoft.com/office/drawing/2014/main" id="{D69E753D-60D7-7941-A98B-B856AFF02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5505" y="3390245"/>
              <a:ext cx="107032" cy="110589"/>
            </a:xfrm>
            <a:custGeom>
              <a:avLst/>
              <a:gdLst>
                <a:gd name="T0" fmla="*/ 31 w 31"/>
                <a:gd name="T1" fmla="*/ 0 h 32"/>
                <a:gd name="T2" fmla="*/ 23 w 31"/>
                <a:gd name="T3" fmla="*/ 3 h 32"/>
                <a:gd name="T4" fmla="*/ 13 w 31"/>
                <a:gd name="T5" fmla="*/ 2 h 32"/>
                <a:gd name="T6" fmla="*/ 9 w 31"/>
                <a:gd name="T7" fmla="*/ 4 h 32"/>
                <a:gd name="T8" fmla="*/ 6 w 31"/>
                <a:gd name="T9" fmla="*/ 5 h 32"/>
                <a:gd name="T10" fmla="*/ 4 w 31"/>
                <a:gd name="T11" fmla="*/ 8 h 32"/>
                <a:gd name="T12" fmla="*/ 2 w 31"/>
                <a:gd name="T13" fmla="*/ 11 h 32"/>
                <a:gd name="T14" fmla="*/ 2 w 31"/>
                <a:gd name="T15" fmla="*/ 15 h 32"/>
                <a:gd name="T16" fmla="*/ 4 w 31"/>
                <a:gd name="T17" fmla="*/ 17 h 32"/>
                <a:gd name="T18" fmla="*/ 5 w 31"/>
                <a:gd name="T19" fmla="*/ 22 h 32"/>
                <a:gd name="T20" fmla="*/ 6 w 31"/>
                <a:gd name="T21" fmla="*/ 25 h 32"/>
                <a:gd name="T22" fmla="*/ 7 w 31"/>
                <a:gd name="T23" fmla="*/ 28 h 32"/>
                <a:gd name="T24" fmla="*/ 8 w 31"/>
                <a:gd name="T25" fmla="*/ 29 h 32"/>
                <a:gd name="T26" fmla="*/ 10 w 31"/>
                <a:gd name="T27" fmla="*/ 31 h 32"/>
                <a:gd name="T28" fmla="*/ 12 w 31"/>
                <a:gd name="T29" fmla="*/ 30 h 32"/>
                <a:gd name="T30" fmla="*/ 13 w 31"/>
                <a:gd name="T31" fmla="*/ 31 h 32"/>
                <a:gd name="T32" fmla="*/ 13 w 31"/>
                <a:gd name="T33" fmla="*/ 26 h 32"/>
                <a:gd name="T34" fmla="*/ 17 w 31"/>
                <a:gd name="T35" fmla="*/ 26 h 32"/>
                <a:gd name="T36" fmla="*/ 14 w 31"/>
                <a:gd name="T37" fmla="*/ 23 h 32"/>
                <a:gd name="T38" fmla="*/ 17 w 31"/>
                <a:gd name="T39" fmla="*/ 24 h 32"/>
                <a:gd name="T40" fmla="*/ 18 w 31"/>
                <a:gd name="T41" fmla="*/ 22 h 32"/>
                <a:gd name="T42" fmla="*/ 21 w 31"/>
                <a:gd name="T43" fmla="*/ 23 h 32"/>
                <a:gd name="T44" fmla="*/ 19 w 31"/>
                <a:gd name="T45" fmla="*/ 19 h 32"/>
                <a:gd name="T46" fmla="*/ 15 w 31"/>
                <a:gd name="T47" fmla="*/ 17 h 32"/>
                <a:gd name="T48" fmla="*/ 15 w 31"/>
                <a:gd name="T49" fmla="*/ 16 h 32"/>
                <a:gd name="T50" fmla="*/ 11 w 31"/>
                <a:gd name="T51" fmla="*/ 10 h 32"/>
                <a:gd name="T52" fmla="*/ 16 w 31"/>
                <a:gd name="T53" fmla="*/ 11 h 32"/>
                <a:gd name="T54" fmla="*/ 16 w 31"/>
                <a:gd name="T55" fmla="*/ 10 h 32"/>
                <a:gd name="T56" fmla="*/ 18 w 31"/>
                <a:gd name="T57" fmla="*/ 11 h 32"/>
                <a:gd name="T58" fmla="*/ 17 w 31"/>
                <a:gd name="T59" fmla="*/ 9 h 32"/>
                <a:gd name="T60" fmla="*/ 21 w 31"/>
                <a:gd name="T61" fmla="*/ 10 h 32"/>
                <a:gd name="T62" fmla="*/ 17 w 31"/>
                <a:gd name="T63" fmla="*/ 7 h 32"/>
                <a:gd name="T64" fmla="*/ 22 w 31"/>
                <a:gd name="T65" fmla="*/ 5 h 32"/>
                <a:gd name="T66" fmla="*/ 21 w 31"/>
                <a:gd name="T67" fmla="*/ 7 h 32"/>
                <a:gd name="T68" fmla="*/ 25 w 31"/>
                <a:gd name="T69" fmla="*/ 5 h 32"/>
                <a:gd name="T70" fmla="*/ 29 w 31"/>
                <a:gd name="T71" fmla="*/ 7 h 32"/>
                <a:gd name="T72" fmla="*/ 31 w 31"/>
                <a:gd name="T7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" h="32">
                  <a:moveTo>
                    <a:pt x="31" y="0"/>
                  </a:moveTo>
                  <a:cubicBezTo>
                    <a:pt x="28" y="2"/>
                    <a:pt x="27" y="4"/>
                    <a:pt x="23" y="3"/>
                  </a:cubicBezTo>
                  <a:cubicBezTo>
                    <a:pt x="21" y="2"/>
                    <a:pt x="15" y="1"/>
                    <a:pt x="13" y="2"/>
                  </a:cubicBezTo>
                  <a:cubicBezTo>
                    <a:pt x="13" y="5"/>
                    <a:pt x="10" y="3"/>
                    <a:pt x="9" y="4"/>
                  </a:cubicBezTo>
                  <a:cubicBezTo>
                    <a:pt x="8" y="5"/>
                    <a:pt x="7" y="5"/>
                    <a:pt x="6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3" y="9"/>
                    <a:pt x="3" y="10"/>
                    <a:pt x="2" y="11"/>
                  </a:cubicBezTo>
                  <a:cubicBezTo>
                    <a:pt x="0" y="13"/>
                    <a:pt x="0" y="13"/>
                    <a:pt x="2" y="15"/>
                  </a:cubicBezTo>
                  <a:cubicBezTo>
                    <a:pt x="3" y="16"/>
                    <a:pt x="4" y="16"/>
                    <a:pt x="4" y="17"/>
                  </a:cubicBezTo>
                  <a:cubicBezTo>
                    <a:pt x="4" y="19"/>
                    <a:pt x="4" y="20"/>
                    <a:pt x="5" y="22"/>
                  </a:cubicBezTo>
                  <a:cubicBezTo>
                    <a:pt x="5" y="23"/>
                    <a:pt x="5" y="24"/>
                    <a:pt x="6" y="25"/>
                  </a:cubicBezTo>
                  <a:cubicBezTo>
                    <a:pt x="8" y="26"/>
                    <a:pt x="6" y="27"/>
                    <a:pt x="7" y="28"/>
                  </a:cubicBezTo>
                  <a:cubicBezTo>
                    <a:pt x="7" y="30"/>
                    <a:pt x="8" y="29"/>
                    <a:pt x="8" y="29"/>
                  </a:cubicBezTo>
                  <a:cubicBezTo>
                    <a:pt x="10" y="29"/>
                    <a:pt x="10" y="30"/>
                    <a:pt x="10" y="31"/>
                  </a:cubicBezTo>
                  <a:cubicBezTo>
                    <a:pt x="11" y="31"/>
                    <a:pt x="12" y="30"/>
                    <a:pt x="12" y="30"/>
                  </a:cubicBezTo>
                  <a:cubicBezTo>
                    <a:pt x="13" y="29"/>
                    <a:pt x="13" y="31"/>
                    <a:pt x="13" y="31"/>
                  </a:cubicBezTo>
                  <a:cubicBezTo>
                    <a:pt x="14" y="32"/>
                    <a:pt x="13" y="25"/>
                    <a:pt x="13" y="26"/>
                  </a:cubicBezTo>
                  <a:cubicBezTo>
                    <a:pt x="13" y="25"/>
                    <a:pt x="16" y="26"/>
                    <a:pt x="17" y="26"/>
                  </a:cubicBezTo>
                  <a:cubicBezTo>
                    <a:pt x="17" y="25"/>
                    <a:pt x="14" y="24"/>
                    <a:pt x="14" y="23"/>
                  </a:cubicBezTo>
                  <a:cubicBezTo>
                    <a:pt x="15" y="21"/>
                    <a:pt x="17" y="23"/>
                    <a:pt x="17" y="24"/>
                  </a:cubicBezTo>
                  <a:cubicBezTo>
                    <a:pt x="19" y="25"/>
                    <a:pt x="18" y="23"/>
                    <a:pt x="18" y="22"/>
                  </a:cubicBezTo>
                  <a:cubicBezTo>
                    <a:pt x="18" y="21"/>
                    <a:pt x="21" y="23"/>
                    <a:pt x="21" y="23"/>
                  </a:cubicBezTo>
                  <a:cubicBezTo>
                    <a:pt x="21" y="22"/>
                    <a:pt x="19" y="19"/>
                    <a:pt x="19" y="19"/>
                  </a:cubicBezTo>
                  <a:cubicBezTo>
                    <a:pt x="18" y="18"/>
                    <a:pt x="16" y="18"/>
                    <a:pt x="15" y="17"/>
                  </a:cubicBezTo>
                  <a:cubicBezTo>
                    <a:pt x="15" y="17"/>
                    <a:pt x="15" y="15"/>
                    <a:pt x="15" y="16"/>
                  </a:cubicBezTo>
                  <a:cubicBezTo>
                    <a:pt x="14" y="14"/>
                    <a:pt x="11" y="12"/>
                    <a:pt x="11" y="10"/>
                  </a:cubicBezTo>
                  <a:cubicBezTo>
                    <a:pt x="12" y="6"/>
                    <a:pt x="15" y="10"/>
                    <a:pt x="16" y="11"/>
                  </a:cubicBezTo>
                  <a:cubicBezTo>
                    <a:pt x="16" y="11"/>
                    <a:pt x="16" y="10"/>
                    <a:pt x="16" y="10"/>
                  </a:cubicBezTo>
                  <a:cubicBezTo>
                    <a:pt x="17" y="9"/>
                    <a:pt x="18" y="10"/>
                    <a:pt x="18" y="11"/>
                  </a:cubicBezTo>
                  <a:cubicBezTo>
                    <a:pt x="18" y="11"/>
                    <a:pt x="17" y="9"/>
                    <a:pt x="17" y="9"/>
                  </a:cubicBezTo>
                  <a:cubicBezTo>
                    <a:pt x="18" y="9"/>
                    <a:pt x="20" y="10"/>
                    <a:pt x="21" y="10"/>
                  </a:cubicBezTo>
                  <a:cubicBezTo>
                    <a:pt x="21" y="9"/>
                    <a:pt x="17" y="9"/>
                    <a:pt x="17" y="7"/>
                  </a:cubicBezTo>
                  <a:cubicBezTo>
                    <a:pt x="17" y="7"/>
                    <a:pt x="21" y="5"/>
                    <a:pt x="22" y="5"/>
                  </a:cubicBezTo>
                  <a:cubicBezTo>
                    <a:pt x="22" y="5"/>
                    <a:pt x="21" y="7"/>
                    <a:pt x="21" y="7"/>
                  </a:cubicBezTo>
                  <a:cubicBezTo>
                    <a:pt x="21" y="7"/>
                    <a:pt x="24" y="5"/>
                    <a:pt x="25" y="5"/>
                  </a:cubicBezTo>
                  <a:cubicBezTo>
                    <a:pt x="26" y="5"/>
                    <a:pt x="27" y="6"/>
                    <a:pt x="29" y="7"/>
                  </a:cubicBezTo>
                  <a:cubicBezTo>
                    <a:pt x="30" y="5"/>
                    <a:pt x="31" y="2"/>
                    <a:pt x="3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7" name="Freeform 672">
              <a:extLst>
                <a:ext uri="{FF2B5EF4-FFF2-40B4-BE49-F238E27FC236}">
                  <a16:creationId xmlns:a16="http://schemas.microsoft.com/office/drawing/2014/main" id="{9CBF2ED0-9F68-9446-AA31-F74ED41BDA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1952" y="3384361"/>
              <a:ext cx="51751" cy="34117"/>
            </a:xfrm>
            <a:custGeom>
              <a:avLst/>
              <a:gdLst>
                <a:gd name="T0" fmla="*/ 15 w 15"/>
                <a:gd name="T1" fmla="*/ 6 h 10"/>
                <a:gd name="T2" fmla="*/ 10 w 15"/>
                <a:gd name="T3" fmla="*/ 1 h 10"/>
                <a:gd name="T4" fmla="*/ 2 w 15"/>
                <a:gd name="T5" fmla="*/ 5 h 10"/>
                <a:gd name="T6" fmla="*/ 1 w 15"/>
                <a:gd name="T7" fmla="*/ 9 h 10"/>
                <a:gd name="T8" fmla="*/ 6 w 15"/>
                <a:gd name="T9" fmla="*/ 9 h 10"/>
                <a:gd name="T10" fmla="*/ 11 w 15"/>
                <a:gd name="T11" fmla="*/ 7 h 10"/>
                <a:gd name="T12" fmla="*/ 15 w 15"/>
                <a:gd name="T13" fmla="*/ 6 h 10"/>
                <a:gd name="T14" fmla="*/ 15 w 15"/>
                <a:gd name="T15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0">
                  <a:moveTo>
                    <a:pt x="15" y="6"/>
                  </a:moveTo>
                  <a:cubicBezTo>
                    <a:pt x="13" y="4"/>
                    <a:pt x="10" y="4"/>
                    <a:pt x="10" y="1"/>
                  </a:cubicBezTo>
                  <a:cubicBezTo>
                    <a:pt x="5" y="0"/>
                    <a:pt x="4" y="0"/>
                    <a:pt x="2" y="5"/>
                  </a:cubicBezTo>
                  <a:cubicBezTo>
                    <a:pt x="2" y="6"/>
                    <a:pt x="0" y="9"/>
                    <a:pt x="1" y="9"/>
                  </a:cubicBezTo>
                  <a:cubicBezTo>
                    <a:pt x="3" y="10"/>
                    <a:pt x="5" y="10"/>
                    <a:pt x="6" y="9"/>
                  </a:cubicBezTo>
                  <a:cubicBezTo>
                    <a:pt x="8" y="8"/>
                    <a:pt x="9" y="7"/>
                    <a:pt x="11" y="7"/>
                  </a:cubicBezTo>
                  <a:cubicBezTo>
                    <a:pt x="11" y="7"/>
                    <a:pt x="15" y="7"/>
                    <a:pt x="15" y="6"/>
                  </a:cubicBezTo>
                  <a:cubicBezTo>
                    <a:pt x="14" y="6"/>
                    <a:pt x="15" y="7"/>
                    <a:pt x="15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8" name="Freeform 673">
              <a:extLst>
                <a:ext uri="{FF2B5EF4-FFF2-40B4-BE49-F238E27FC236}">
                  <a16:creationId xmlns:a16="http://schemas.microsoft.com/office/drawing/2014/main" id="{C4D1784B-1B65-634D-A288-DAE8A3B2D5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1393" y="3373774"/>
              <a:ext cx="30580" cy="62354"/>
            </a:xfrm>
            <a:custGeom>
              <a:avLst/>
              <a:gdLst>
                <a:gd name="T0" fmla="*/ 6 w 9"/>
                <a:gd name="T1" fmla="*/ 16 h 18"/>
                <a:gd name="T2" fmla="*/ 7 w 9"/>
                <a:gd name="T3" fmla="*/ 11 h 18"/>
                <a:gd name="T4" fmla="*/ 6 w 9"/>
                <a:gd name="T5" fmla="*/ 6 h 18"/>
                <a:gd name="T6" fmla="*/ 7 w 9"/>
                <a:gd name="T7" fmla="*/ 4 h 18"/>
                <a:gd name="T8" fmla="*/ 3 w 9"/>
                <a:gd name="T9" fmla="*/ 1 h 18"/>
                <a:gd name="T10" fmla="*/ 0 w 9"/>
                <a:gd name="T11" fmla="*/ 9 h 18"/>
                <a:gd name="T12" fmla="*/ 4 w 9"/>
                <a:gd name="T13" fmla="*/ 18 h 18"/>
                <a:gd name="T14" fmla="*/ 6 w 9"/>
                <a:gd name="T15" fmla="*/ 16 h 18"/>
                <a:gd name="T16" fmla="*/ 6 w 9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8">
                  <a:moveTo>
                    <a:pt x="6" y="16"/>
                  </a:moveTo>
                  <a:cubicBezTo>
                    <a:pt x="7" y="14"/>
                    <a:pt x="9" y="12"/>
                    <a:pt x="7" y="11"/>
                  </a:cubicBezTo>
                  <a:cubicBezTo>
                    <a:pt x="6" y="10"/>
                    <a:pt x="5" y="8"/>
                    <a:pt x="6" y="6"/>
                  </a:cubicBezTo>
                  <a:cubicBezTo>
                    <a:pt x="6" y="6"/>
                    <a:pt x="7" y="4"/>
                    <a:pt x="7" y="4"/>
                  </a:cubicBezTo>
                  <a:cubicBezTo>
                    <a:pt x="6" y="3"/>
                    <a:pt x="4" y="1"/>
                    <a:pt x="3" y="1"/>
                  </a:cubicBezTo>
                  <a:cubicBezTo>
                    <a:pt x="0" y="0"/>
                    <a:pt x="0" y="7"/>
                    <a:pt x="0" y="9"/>
                  </a:cubicBezTo>
                  <a:cubicBezTo>
                    <a:pt x="0" y="13"/>
                    <a:pt x="2" y="15"/>
                    <a:pt x="4" y="18"/>
                  </a:cubicBezTo>
                  <a:cubicBezTo>
                    <a:pt x="5" y="17"/>
                    <a:pt x="6" y="16"/>
                    <a:pt x="6" y="16"/>
                  </a:cubicBezTo>
                  <a:cubicBezTo>
                    <a:pt x="7" y="14"/>
                    <a:pt x="6" y="16"/>
                    <a:pt x="6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79" name="Freeform 674">
              <a:extLst>
                <a:ext uri="{FF2B5EF4-FFF2-40B4-BE49-F238E27FC236}">
                  <a16:creationId xmlns:a16="http://schemas.microsoft.com/office/drawing/2014/main" id="{EC810A4B-B844-BA42-B92F-A513BCC07A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034" y="3380833"/>
              <a:ext cx="44694" cy="30589"/>
            </a:xfrm>
            <a:custGeom>
              <a:avLst/>
              <a:gdLst>
                <a:gd name="T0" fmla="*/ 11 w 13"/>
                <a:gd name="T1" fmla="*/ 0 h 9"/>
                <a:gd name="T2" fmla="*/ 2 w 13"/>
                <a:gd name="T3" fmla="*/ 2 h 9"/>
                <a:gd name="T4" fmla="*/ 3 w 13"/>
                <a:gd name="T5" fmla="*/ 9 h 9"/>
                <a:gd name="T6" fmla="*/ 7 w 13"/>
                <a:gd name="T7" fmla="*/ 8 h 9"/>
                <a:gd name="T8" fmla="*/ 10 w 13"/>
                <a:gd name="T9" fmla="*/ 7 h 9"/>
                <a:gd name="T10" fmla="*/ 11 w 13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9">
                  <a:moveTo>
                    <a:pt x="11" y="0"/>
                  </a:moveTo>
                  <a:cubicBezTo>
                    <a:pt x="9" y="0"/>
                    <a:pt x="2" y="0"/>
                    <a:pt x="2" y="2"/>
                  </a:cubicBezTo>
                  <a:cubicBezTo>
                    <a:pt x="0" y="4"/>
                    <a:pt x="0" y="8"/>
                    <a:pt x="3" y="9"/>
                  </a:cubicBezTo>
                  <a:cubicBezTo>
                    <a:pt x="4" y="8"/>
                    <a:pt x="6" y="9"/>
                    <a:pt x="7" y="8"/>
                  </a:cubicBezTo>
                  <a:cubicBezTo>
                    <a:pt x="8" y="8"/>
                    <a:pt x="9" y="6"/>
                    <a:pt x="10" y="7"/>
                  </a:cubicBezTo>
                  <a:cubicBezTo>
                    <a:pt x="13" y="9"/>
                    <a:pt x="11" y="1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0" name="Freeform 675">
              <a:extLst>
                <a:ext uri="{FF2B5EF4-FFF2-40B4-BE49-F238E27FC236}">
                  <a16:creationId xmlns:a16="http://schemas.microsoft.com/office/drawing/2014/main" id="{70D1B95B-0C03-2843-AD9F-6F9D15CFC2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7760" y="3400832"/>
              <a:ext cx="65866" cy="55294"/>
            </a:xfrm>
            <a:custGeom>
              <a:avLst/>
              <a:gdLst>
                <a:gd name="T0" fmla="*/ 19 w 19"/>
                <a:gd name="T1" fmla="*/ 14 h 16"/>
                <a:gd name="T2" fmla="*/ 17 w 19"/>
                <a:gd name="T3" fmla="*/ 10 h 16"/>
                <a:gd name="T4" fmla="*/ 16 w 19"/>
                <a:gd name="T5" fmla="*/ 7 h 16"/>
                <a:gd name="T6" fmla="*/ 14 w 19"/>
                <a:gd name="T7" fmla="*/ 3 h 16"/>
                <a:gd name="T8" fmla="*/ 12 w 19"/>
                <a:gd name="T9" fmla="*/ 0 h 16"/>
                <a:gd name="T10" fmla="*/ 6 w 19"/>
                <a:gd name="T11" fmla="*/ 6 h 16"/>
                <a:gd name="T12" fmla="*/ 9 w 19"/>
                <a:gd name="T13" fmla="*/ 9 h 16"/>
                <a:gd name="T14" fmla="*/ 12 w 19"/>
                <a:gd name="T15" fmla="*/ 11 h 16"/>
                <a:gd name="T16" fmla="*/ 16 w 19"/>
                <a:gd name="T17" fmla="*/ 13 h 16"/>
                <a:gd name="T18" fmla="*/ 19 w 19"/>
                <a:gd name="T19" fmla="*/ 14 h 16"/>
                <a:gd name="T20" fmla="*/ 19 w 19"/>
                <a:gd name="T21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6">
                  <a:moveTo>
                    <a:pt x="19" y="14"/>
                  </a:moveTo>
                  <a:cubicBezTo>
                    <a:pt x="19" y="12"/>
                    <a:pt x="19" y="11"/>
                    <a:pt x="17" y="10"/>
                  </a:cubicBezTo>
                  <a:cubicBezTo>
                    <a:pt x="15" y="9"/>
                    <a:pt x="17" y="8"/>
                    <a:pt x="16" y="7"/>
                  </a:cubicBezTo>
                  <a:cubicBezTo>
                    <a:pt x="15" y="5"/>
                    <a:pt x="14" y="6"/>
                    <a:pt x="14" y="3"/>
                  </a:cubicBezTo>
                  <a:cubicBezTo>
                    <a:pt x="14" y="3"/>
                    <a:pt x="11" y="1"/>
                    <a:pt x="12" y="0"/>
                  </a:cubicBezTo>
                  <a:cubicBezTo>
                    <a:pt x="9" y="0"/>
                    <a:pt x="0" y="1"/>
                    <a:pt x="6" y="6"/>
                  </a:cubicBezTo>
                  <a:cubicBezTo>
                    <a:pt x="7" y="7"/>
                    <a:pt x="8" y="8"/>
                    <a:pt x="9" y="9"/>
                  </a:cubicBezTo>
                  <a:cubicBezTo>
                    <a:pt x="10" y="10"/>
                    <a:pt x="11" y="10"/>
                    <a:pt x="12" y="11"/>
                  </a:cubicBezTo>
                  <a:cubicBezTo>
                    <a:pt x="14" y="11"/>
                    <a:pt x="16" y="11"/>
                    <a:pt x="16" y="13"/>
                  </a:cubicBezTo>
                  <a:cubicBezTo>
                    <a:pt x="17" y="14"/>
                    <a:pt x="18" y="16"/>
                    <a:pt x="19" y="14"/>
                  </a:cubicBezTo>
                  <a:cubicBezTo>
                    <a:pt x="19" y="13"/>
                    <a:pt x="18" y="15"/>
                    <a:pt x="19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1" name="Freeform 676">
              <a:extLst>
                <a:ext uri="{FF2B5EF4-FFF2-40B4-BE49-F238E27FC236}">
                  <a16:creationId xmlns:a16="http://schemas.microsoft.com/office/drawing/2014/main" id="{2CC19422-D0C6-9845-AA25-849664210EB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2460" y="3429067"/>
              <a:ext cx="341088" cy="289412"/>
            </a:xfrm>
            <a:custGeom>
              <a:avLst/>
              <a:gdLst>
                <a:gd name="T0" fmla="*/ 95 w 99"/>
                <a:gd name="T1" fmla="*/ 73 h 84"/>
                <a:gd name="T2" fmla="*/ 93 w 99"/>
                <a:gd name="T3" fmla="*/ 68 h 84"/>
                <a:gd name="T4" fmla="*/ 90 w 99"/>
                <a:gd name="T5" fmla="*/ 65 h 84"/>
                <a:gd name="T6" fmla="*/ 86 w 99"/>
                <a:gd name="T7" fmla="*/ 60 h 84"/>
                <a:gd name="T8" fmla="*/ 87 w 99"/>
                <a:gd name="T9" fmla="*/ 55 h 84"/>
                <a:gd name="T10" fmla="*/ 89 w 99"/>
                <a:gd name="T11" fmla="*/ 50 h 84"/>
                <a:gd name="T12" fmla="*/ 84 w 99"/>
                <a:gd name="T13" fmla="*/ 49 h 84"/>
                <a:gd name="T14" fmla="*/ 84 w 99"/>
                <a:gd name="T15" fmla="*/ 46 h 84"/>
                <a:gd name="T16" fmla="*/ 84 w 99"/>
                <a:gd name="T17" fmla="*/ 40 h 84"/>
                <a:gd name="T18" fmla="*/ 82 w 99"/>
                <a:gd name="T19" fmla="*/ 36 h 84"/>
                <a:gd name="T20" fmla="*/ 85 w 99"/>
                <a:gd name="T21" fmla="*/ 31 h 84"/>
                <a:gd name="T22" fmla="*/ 86 w 99"/>
                <a:gd name="T23" fmla="*/ 20 h 84"/>
                <a:gd name="T24" fmla="*/ 79 w 99"/>
                <a:gd name="T25" fmla="*/ 18 h 84"/>
                <a:gd name="T26" fmla="*/ 76 w 99"/>
                <a:gd name="T27" fmla="*/ 15 h 84"/>
                <a:gd name="T28" fmla="*/ 71 w 99"/>
                <a:gd name="T29" fmla="*/ 13 h 84"/>
                <a:gd name="T30" fmla="*/ 66 w 99"/>
                <a:gd name="T31" fmla="*/ 12 h 84"/>
                <a:gd name="T32" fmla="*/ 61 w 99"/>
                <a:gd name="T33" fmla="*/ 11 h 84"/>
                <a:gd name="T34" fmla="*/ 57 w 99"/>
                <a:gd name="T35" fmla="*/ 12 h 84"/>
                <a:gd name="T36" fmla="*/ 53 w 99"/>
                <a:gd name="T37" fmla="*/ 15 h 84"/>
                <a:gd name="T38" fmla="*/ 49 w 99"/>
                <a:gd name="T39" fmla="*/ 17 h 84"/>
                <a:gd name="T40" fmla="*/ 46 w 99"/>
                <a:gd name="T41" fmla="*/ 20 h 84"/>
                <a:gd name="T42" fmla="*/ 33 w 99"/>
                <a:gd name="T43" fmla="*/ 18 h 84"/>
                <a:gd name="T44" fmla="*/ 30 w 99"/>
                <a:gd name="T45" fmla="*/ 16 h 84"/>
                <a:gd name="T46" fmla="*/ 25 w 99"/>
                <a:gd name="T47" fmla="*/ 15 h 84"/>
                <a:gd name="T48" fmla="*/ 24 w 99"/>
                <a:gd name="T49" fmla="*/ 10 h 84"/>
                <a:gd name="T50" fmla="*/ 20 w 99"/>
                <a:gd name="T51" fmla="*/ 5 h 84"/>
                <a:gd name="T52" fmla="*/ 14 w 99"/>
                <a:gd name="T53" fmla="*/ 5 h 84"/>
                <a:gd name="T54" fmla="*/ 11 w 99"/>
                <a:gd name="T55" fmla="*/ 7 h 84"/>
                <a:gd name="T56" fmla="*/ 5 w 99"/>
                <a:gd name="T57" fmla="*/ 4 h 84"/>
                <a:gd name="T58" fmla="*/ 1 w 99"/>
                <a:gd name="T59" fmla="*/ 3 h 84"/>
                <a:gd name="T60" fmla="*/ 0 w 99"/>
                <a:gd name="T61" fmla="*/ 5 h 84"/>
                <a:gd name="T62" fmla="*/ 1 w 99"/>
                <a:gd name="T63" fmla="*/ 8 h 84"/>
                <a:gd name="T64" fmla="*/ 1 w 99"/>
                <a:gd name="T65" fmla="*/ 10 h 84"/>
                <a:gd name="T66" fmla="*/ 1 w 99"/>
                <a:gd name="T67" fmla="*/ 12 h 84"/>
                <a:gd name="T68" fmla="*/ 3 w 99"/>
                <a:gd name="T69" fmla="*/ 14 h 84"/>
                <a:gd name="T70" fmla="*/ 3 w 99"/>
                <a:gd name="T71" fmla="*/ 16 h 84"/>
                <a:gd name="T72" fmla="*/ 5 w 99"/>
                <a:gd name="T73" fmla="*/ 21 h 84"/>
                <a:gd name="T74" fmla="*/ 8 w 99"/>
                <a:gd name="T75" fmla="*/ 24 h 84"/>
                <a:gd name="T76" fmla="*/ 10 w 99"/>
                <a:gd name="T77" fmla="*/ 25 h 84"/>
                <a:gd name="T78" fmla="*/ 8 w 99"/>
                <a:gd name="T79" fmla="*/ 37 h 84"/>
                <a:gd name="T80" fmla="*/ 12 w 99"/>
                <a:gd name="T81" fmla="*/ 41 h 84"/>
                <a:gd name="T82" fmla="*/ 18 w 99"/>
                <a:gd name="T83" fmla="*/ 47 h 84"/>
                <a:gd name="T84" fmla="*/ 17 w 99"/>
                <a:gd name="T85" fmla="*/ 50 h 84"/>
                <a:gd name="T86" fmla="*/ 19 w 99"/>
                <a:gd name="T87" fmla="*/ 52 h 84"/>
                <a:gd name="T88" fmla="*/ 22 w 99"/>
                <a:gd name="T89" fmla="*/ 58 h 84"/>
                <a:gd name="T90" fmla="*/ 24 w 99"/>
                <a:gd name="T91" fmla="*/ 55 h 84"/>
                <a:gd name="T92" fmla="*/ 25 w 99"/>
                <a:gd name="T93" fmla="*/ 56 h 84"/>
                <a:gd name="T94" fmla="*/ 26 w 99"/>
                <a:gd name="T95" fmla="*/ 57 h 84"/>
                <a:gd name="T96" fmla="*/ 30 w 99"/>
                <a:gd name="T97" fmla="*/ 57 h 84"/>
                <a:gd name="T98" fmla="*/ 35 w 99"/>
                <a:gd name="T99" fmla="*/ 66 h 84"/>
                <a:gd name="T100" fmla="*/ 46 w 99"/>
                <a:gd name="T101" fmla="*/ 74 h 84"/>
                <a:gd name="T102" fmla="*/ 52 w 99"/>
                <a:gd name="T103" fmla="*/ 76 h 84"/>
                <a:gd name="T104" fmla="*/ 56 w 99"/>
                <a:gd name="T105" fmla="*/ 75 h 84"/>
                <a:gd name="T106" fmla="*/ 56 w 99"/>
                <a:gd name="T107" fmla="*/ 76 h 84"/>
                <a:gd name="T108" fmla="*/ 61 w 99"/>
                <a:gd name="T109" fmla="*/ 73 h 84"/>
                <a:gd name="T110" fmla="*/ 60 w 99"/>
                <a:gd name="T111" fmla="*/ 73 h 84"/>
                <a:gd name="T112" fmla="*/ 62 w 99"/>
                <a:gd name="T113" fmla="*/ 73 h 84"/>
                <a:gd name="T114" fmla="*/ 65 w 99"/>
                <a:gd name="T115" fmla="*/ 77 h 84"/>
                <a:gd name="T116" fmla="*/ 69 w 99"/>
                <a:gd name="T117" fmla="*/ 81 h 84"/>
                <a:gd name="T118" fmla="*/ 88 w 99"/>
                <a:gd name="T119" fmla="*/ 84 h 84"/>
                <a:gd name="T120" fmla="*/ 92 w 99"/>
                <a:gd name="T121" fmla="*/ 77 h 84"/>
                <a:gd name="T122" fmla="*/ 95 w 99"/>
                <a:gd name="T123" fmla="*/ 73 h 84"/>
                <a:gd name="T124" fmla="*/ 95 w 99"/>
                <a:gd name="T125" fmla="*/ 7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9" h="84">
                  <a:moveTo>
                    <a:pt x="95" y="73"/>
                  </a:moveTo>
                  <a:cubicBezTo>
                    <a:pt x="93" y="72"/>
                    <a:pt x="94" y="70"/>
                    <a:pt x="93" y="68"/>
                  </a:cubicBezTo>
                  <a:cubicBezTo>
                    <a:pt x="93" y="67"/>
                    <a:pt x="91" y="66"/>
                    <a:pt x="90" y="65"/>
                  </a:cubicBezTo>
                  <a:cubicBezTo>
                    <a:pt x="88" y="64"/>
                    <a:pt x="87" y="62"/>
                    <a:pt x="86" y="60"/>
                  </a:cubicBezTo>
                  <a:cubicBezTo>
                    <a:pt x="84" y="58"/>
                    <a:pt x="85" y="58"/>
                    <a:pt x="87" y="55"/>
                  </a:cubicBezTo>
                  <a:cubicBezTo>
                    <a:pt x="88" y="54"/>
                    <a:pt x="90" y="52"/>
                    <a:pt x="89" y="50"/>
                  </a:cubicBezTo>
                  <a:cubicBezTo>
                    <a:pt x="88" y="49"/>
                    <a:pt x="85" y="49"/>
                    <a:pt x="84" y="49"/>
                  </a:cubicBezTo>
                  <a:cubicBezTo>
                    <a:pt x="83" y="48"/>
                    <a:pt x="84" y="46"/>
                    <a:pt x="84" y="46"/>
                  </a:cubicBezTo>
                  <a:cubicBezTo>
                    <a:pt x="83" y="44"/>
                    <a:pt x="83" y="41"/>
                    <a:pt x="84" y="40"/>
                  </a:cubicBezTo>
                  <a:cubicBezTo>
                    <a:pt x="86" y="38"/>
                    <a:pt x="83" y="37"/>
                    <a:pt x="82" y="36"/>
                  </a:cubicBezTo>
                  <a:cubicBezTo>
                    <a:pt x="82" y="35"/>
                    <a:pt x="84" y="32"/>
                    <a:pt x="85" y="31"/>
                  </a:cubicBezTo>
                  <a:cubicBezTo>
                    <a:pt x="85" y="30"/>
                    <a:pt x="87" y="20"/>
                    <a:pt x="86" y="20"/>
                  </a:cubicBezTo>
                  <a:cubicBezTo>
                    <a:pt x="83" y="20"/>
                    <a:pt x="82" y="20"/>
                    <a:pt x="79" y="18"/>
                  </a:cubicBezTo>
                  <a:cubicBezTo>
                    <a:pt x="78" y="17"/>
                    <a:pt x="77" y="16"/>
                    <a:pt x="76" y="15"/>
                  </a:cubicBezTo>
                  <a:cubicBezTo>
                    <a:pt x="75" y="14"/>
                    <a:pt x="72" y="14"/>
                    <a:pt x="71" y="13"/>
                  </a:cubicBezTo>
                  <a:cubicBezTo>
                    <a:pt x="69" y="13"/>
                    <a:pt x="68" y="13"/>
                    <a:pt x="66" y="12"/>
                  </a:cubicBezTo>
                  <a:cubicBezTo>
                    <a:pt x="65" y="10"/>
                    <a:pt x="63" y="11"/>
                    <a:pt x="61" y="11"/>
                  </a:cubicBezTo>
                  <a:cubicBezTo>
                    <a:pt x="60" y="12"/>
                    <a:pt x="58" y="11"/>
                    <a:pt x="57" y="12"/>
                  </a:cubicBezTo>
                  <a:cubicBezTo>
                    <a:pt x="55" y="12"/>
                    <a:pt x="54" y="14"/>
                    <a:pt x="53" y="15"/>
                  </a:cubicBezTo>
                  <a:cubicBezTo>
                    <a:pt x="52" y="16"/>
                    <a:pt x="49" y="15"/>
                    <a:pt x="49" y="17"/>
                  </a:cubicBezTo>
                  <a:cubicBezTo>
                    <a:pt x="49" y="19"/>
                    <a:pt x="48" y="19"/>
                    <a:pt x="46" y="20"/>
                  </a:cubicBezTo>
                  <a:cubicBezTo>
                    <a:pt x="41" y="21"/>
                    <a:pt x="37" y="21"/>
                    <a:pt x="33" y="18"/>
                  </a:cubicBezTo>
                  <a:cubicBezTo>
                    <a:pt x="32" y="17"/>
                    <a:pt x="31" y="16"/>
                    <a:pt x="30" y="16"/>
                  </a:cubicBezTo>
                  <a:cubicBezTo>
                    <a:pt x="28" y="14"/>
                    <a:pt x="27" y="15"/>
                    <a:pt x="25" y="15"/>
                  </a:cubicBezTo>
                  <a:cubicBezTo>
                    <a:pt x="24" y="14"/>
                    <a:pt x="24" y="11"/>
                    <a:pt x="24" y="10"/>
                  </a:cubicBezTo>
                  <a:cubicBezTo>
                    <a:pt x="21" y="9"/>
                    <a:pt x="20" y="8"/>
                    <a:pt x="20" y="5"/>
                  </a:cubicBezTo>
                  <a:cubicBezTo>
                    <a:pt x="20" y="0"/>
                    <a:pt x="16" y="3"/>
                    <a:pt x="14" y="5"/>
                  </a:cubicBezTo>
                  <a:cubicBezTo>
                    <a:pt x="13" y="6"/>
                    <a:pt x="12" y="7"/>
                    <a:pt x="11" y="7"/>
                  </a:cubicBezTo>
                  <a:cubicBezTo>
                    <a:pt x="9" y="6"/>
                    <a:pt x="6" y="6"/>
                    <a:pt x="5" y="4"/>
                  </a:cubicBezTo>
                  <a:cubicBezTo>
                    <a:pt x="3" y="2"/>
                    <a:pt x="3" y="1"/>
                    <a:pt x="1" y="3"/>
                  </a:cubicBezTo>
                  <a:cubicBezTo>
                    <a:pt x="1" y="4"/>
                    <a:pt x="0" y="4"/>
                    <a:pt x="0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1" y="8"/>
                    <a:pt x="2" y="10"/>
                    <a:pt x="1" y="10"/>
                  </a:cubicBezTo>
                  <a:cubicBezTo>
                    <a:pt x="1" y="11"/>
                    <a:pt x="0" y="11"/>
                    <a:pt x="1" y="12"/>
                  </a:cubicBezTo>
                  <a:cubicBezTo>
                    <a:pt x="1" y="13"/>
                    <a:pt x="3" y="13"/>
                    <a:pt x="3" y="14"/>
                  </a:cubicBezTo>
                  <a:cubicBezTo>
                    <a:pt x="3" y="15"/>
                    <a:pt x="2" y="16"/>
                    <a:pt x="3" y="16"/>
                  </a:cubicBezTo>
                  <a:cubicBezTo>
                    <a:pt x="4" y="18"/>
                    <a:pt x="4" y="19"/>
                    <a:pt x="5" y="21"/>
                  </a:cubicBezTo>
                  <a:cubicBezTo>
                    <a:pt x="6" y="22"/>
                    <a:pt x="6" y="23"/>
                    <a:pt x="8" y="24"/>
                  </a:cubicBezTo>
                  <a:cubicBezTo>
                    <a:pt x="8" y="24"/>
                    <a:pt x="10" y="25"/>
                    <a:pt x="10" y="25"/>
                  </a:cubicBezTo>
                  <a:cubicBezTo>
                    <a:pt x="11" y="29"/>
                    <a:pt x="2" y="33"/>
                    <a:pt x="8" y="37"/>
                  </a:cubicBezTo>
                  <a:cubicBezTo>
                    <a:pt x="10" y="38"/>
                    <a:pt x="10" y="40"/>
                    <a:pt x="12" y="41"/>
                  </a:cubicBezTo>
                  <a:cubicBezTo>
                    <a:pt x="14" y="43"/>
                    <a:pt x="16" y="44"/>
                    <a:pt x="18" y="47"/>
                  </a:cubicBezTo>
                  <a:cubicBezTo>
                    <a:pt x="18" y="48"/>
                    <a:pt x="17" y="49"/>
                    <a:pt x="17" y="50"/>
                  </a:cubicBezTo>
                  <a:cubicBezTo>
                    <a:pt x="18" y="51"/>
                    <a:pt x="20" y="51"/>
                    <a:pt x="19" y="52"/>
                  </a:cubicBezTo>
                  <a:cubicBezTo>
                    <a:pt x="19" y="55"/>
                    <a:pt x="21" y="56"/>
                    <a:pt x="22" y="58"/>
                  </a:cubicBezTo>
                  <a:cubicBezTo>
                    <a:pt x="24" y="57"/>
                    <a:pt x="23" y="56"/>
                    <a:pt x="24" y="55"/>
                  </a:cubicBezTo>
                  <a:cubicBezTo>
                    <a:pt x="24" y="55"/>
                    <a:pt x="25" y="56"/>
                    <a:pt x="25" y="56"/>
                  </a:cubicBezTo>
                  <a:cubicBezTo>
                    <a:pt x="27" y="56"/>
                    <a:pt x="25" y="56"/>
                    <a:pt x="26" y="57"/>
                  </a:cubicBezTo>
                  <a:cubicBezTo>
                    <a:pt x="27" y="58"/>
                    <a:pt x="28" y="55"/>
                    <a:pt x="30" y="57"/>
                  </a:cubicBezTo>
                  <a:cubicBezTo>
                    <a:pt x="32" y="60"/>
                    <a:pt x="33" y="63"/>
                    <a:pt x="35" y="66"/>
                  </a:cubicBezTo>
                  <a:cubicBezTo>
                    <a:pt x="37" y="69"/>
                    <a:pt x="42" y="72"/>
                    <a:pt x="46" y="74"/>
                  </a:cubicBezTo>
                  <a:cubicBezTo>
                    <a:pt x="48" y="75"/>
                    <a:pt x="50" y="75"/>
                    <a:pt x="52" y="76"/>
                  </a:cubicBezTo>
                  <a:cubicBezTo>
                    <a:pt x="53" y="76"/>
                    <a:pt x="56" y="75"/>
                    <a:pt x="56" y="75"/>
                  </a:cubicBezTo>
                  <a:cubicBezTo>
                    <a:pt x="56" y="75"/>
                    <a:pt x="56" y="76"/>
                    <a:pt x="56" y="76"/>
                  </a:cubicBezTo>
                  <a:cubicBezTo>
                    <a:pt x="57" y="76"/>
                    <a:pt x="60" y="74"/>
                    <a:pt x="61" y="73"/>
                  </a:cubicBezTo>
                  <a:cubicBezTo>
                    <a:pt x="61" y="73"/>
                    <a:pt x="60" y="73"/>
                    <a:pt x="60" y="73"/>
                  </a:cubicBezTo>
                  <a:cubicBezTo>
                    <a:pt x="60" y="72"/>
                    <a:pt x="62" y="73"/>
                    <a:pt x="62" y="73"/>
                  </a:cubicBezTo>
                  <a:cubicBezTo>
                    <a:pt x="64" y="74"/>
                    <a:pt x="64" y="75"/>
                    <a:pt x="65" y="77"/>
                  </a:cubicBezTo>
                  <a:cubicBezTo>
                    <a:pt x="66" y="80"/>
                    <a:pt x="67" y="80"/>
                    <a:pt x="69" y="81"/>
                  </a:cubicBezTo>
                  <a:cubicBezTo>
                    <a:pt x="75" y="82"/>
                    <a:pt x="82" y="83"/>
                    <a:pt x="88" y="84"/>
                  </a:cubicBezTo>
                  <a:cubicBezTo>
                    <a:pt x="88" y="80"/>
                    <a:pt x="89" y="79"/>
                    <a:pt x="92" y="77"/>
                  </a:cubicBezTo>
                  <a:cubicBezTo>
                    <a:pt x="94" y="76"/>
                    <a:pt x="99" y="75"/>
                    <a:pt x="95" y="73"/>
                  </a:cubicBezTo>
                  <a:cubicBezTo>
                    <a:pt x="94" y="72"/>
                    <a:pt x="97" y="74"/>
                    <a:pt x="95" y="7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2" name="Freeform 677">
              <a:extLst>
                <a:ext uri="{FF2B5EF4-FFF2-40B4-BE49-F238E27FC236}">
                  <a16:creationId xmlns:a16="http://schemas.microsoft.com/office/drawing/2014/main" id="{2A501CB3-7B5B-A349-9E67-A1D2376909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517" y="3432597"/>
              <a:ext cx="27052" cy="20001"/>
            </a:xfrm>
            <a:custGeom>
              <a:avLst/>
              <a:gdLst>
                <a:gd name="T0" fmla="*/ 1 w 8"/>
                <a:gd name="T1" fmla="*/ 1 h 6"/>
                <a:gd name="T2" fmla="*/ 3 w 8"/>
                <a:gd name="T3" fmla="*/ 4 h 6"/>
                <a:gd name="T4" fmla="*/ 8 w 8"/>
                <a:gd name="T5" fmla="*/ 6 h 6"/>
                <a:gd name="T6" fmla="*/ 0 w 8"/>
                <a:gd name="T7" fmla="*/ 0 h 6"/>
                <a:gd name="T8" fmla="*/ 1 w 8"/>
                <a:gd name="T9" fmla="*/ 1 h 6"/>
                <a:gd name="T10" fmla="*/ 1 w 8"/>
                <a:gd name="T11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6">
                  <a:moveTo>
                    <a:pt x="1" y="1"/>
                  </a:moveTo>
                  <a:cubicBezTo>
                    <a:pt x="2" y="1"/>
                    <a:pt x="2" y="3"/>
                    <a:pt x="3" y="4"/>
                  </a:cubicBezTo>
                  <a:cubicBezTo>
                    <a:pt x="5" y="4"/>
                    <a:pt x="6" y="5"/>
                    <a:pt x="8" y="6"/>
                  </a:cubicBezTo>
                  <a:cubicBezTo>
                    <a:pt x="7" y="2"/>
                    <a:pt x="3" y="1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0" y="1"/>
                    <a:pt x="1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3" name="Freeform 678">
              <a:extLst>
                <a:ext uri="{FF2B5EF4-FFF2-40B4-BE49-F238E27FC236}">
                  <a16:creationId xmlns:a16="http://schemas.microsoft.com/office/drawing/2014/main" id="{E03212C0-A060-0149-8D2C-B83A690AB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9536" y="3349067"/>
              <a:ext cx="121146" cy="62354"/>
            </a:xfrm>
            <a:custGeom>
              <a:avLst/>
              <a:gdLst>
                <a:gd name="T0" fmla="*/ 26 w 35"/>
                <a:gd name="T1" fmla="*/ 15 h 18"/>
                <a:gd name="T2" fmla="*/ 30 w 35"/>
                <a:gd name="T3" fmla="*/ 17 h 18"/>
                <a:gd name="T4" fmla="*/ 34 w 35"/>
                <a:gd name="T5" fmla="*/ 17 h 18"/>
                <a:gd name="T6" fmla="*/ 33 w 35"/>
                <a:gd name="T7" fmla="*/ 12 h 18"/>
                <a:gd name="T8" fmla="*/ 30 w 35"/>
                <a:gd name="T9" fmla="*/ 10 h 18"/>
                <a:gd name="T10" fmla="*/ 27 w 35"/>
                <a:gd name="T11" fmla="*/ 7 h 18"/>
                <a:gd name="T12" fmla="*/ 19 w 35"/>
                <a:gd name="T13" fmla="*/ 6 h 18"/>
                <a:gd name="T14" fmla="*/ 9 w 35"/>
                <a:gd name="T15" fmla="*/ 4 h 18"/>
                <a:gd name="T16" fmla="*/ 0 w 35"/>
                <a:gd name="T17" fmla="*/ 2 h 18"/>
                <a:gd name="T18" fmla="*/ 8 w 35"/>
                <a:gd name="T19" fmla="*/ 14 h 18"/>
                <a:gd name="T20" fmla="*/ 18 w 35"/>
                <a:gd name="T21" fmla="*/ 18 h 18"/>
                <a:gd name="T22" fmla="*/ 26 w 35"/>
                <a:gd name="T23" fmla="*/ 15 h 18"/>
                <a:gd name="T24" fmla="*/ 26 w 35"/>
                <a:gd name="T25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18">
                  <a:moveTo>
                    <a:pt x="26" y="15"/>
                  </a:moveTo>
                  <a:cubicBezTo>
                    <a:pt x="27" y="14"/>
                    <a:pt x="29" y="16"/>
                    <a:pt x="30" y="17"/>
                  </a:cubicBezTo>
                  <a:cubicBezTo>
                    <a:pt x="30" y="17"/>
                    <a:pt x="34" y="17"/>
                    <a:pt x="34" y="17"/>
                  </a:cubicBezTo>
                  <a:cubicBezTo>
                    <a:pt x="35" y="16"/>
                    <a:pt x="30" y="12"/>
                    <a:pt x="33" y="12"/>
                  </a:cubicBezTo>
                  <a:cubicBezTo>
                    <a:pt x="32" y="11"/>
                    <a:pt x="30" y="11"/>
                    <a:pt x="30" y="10"/>
                  </a:cubicBezTo>
                  <a:cubicBezTo>
                    <a:pt x="30" y="8"/>
                    <a:pt x="29" y="7"/>
                    <a:pt x="27" y="7"/>
                  </a:cubicBezTo>
                  <a:cubicBezTo>
                    <a:pt x="24" y="7"/>
                    <a:pt x="22" y="8"/>
                    <a:pt x="19" y="6"/>
                  </a:cubicBezTo>
                  <a:cubicBezTo>
                    <a:pt x="16" y="5"/>
                    <a:pt x="13" y="5"/>
                    <a:pt x="9" y="4"/>
                  </a:cubicBezTo>
                  <a:cubicBezTo>
                    <a:pt x="6" y="3"/>
                    <a:pt x="4" y="0"/>
                    <a:pt x="0" y="2"/>
                  </a:cubicBezTo>
                  <a:cubicBezTo>
                    <a:pt x="3" y="6"/>
                    <a:pt x="11" y="7"/>
                    <a:pt x="8" y="14"/>
                  </a:cubicBezTo>
                  <a:cubicBezTo>
                    <a:pt x="11" y="14"/>
                    <a:pt x="18" y="14"/>
                    <a:pt x="18" y="18"/>
                  </a:cubicBezTo>
                  <a:cubicBezTo>
                    <a:pt x="18" y="15"/>
                    <a:pt x="24" y="15"/>
                    <a:pt x="26" y="15"/>
                  </a:cubicBezTo>
                  <a:cubicBezTo>
                    <a:pt x="27" y="14"/>
                    <a:pt x="19" y="15"/>
                    <a:pt x="26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4" name="Freeform 679">
              <a:extLst>
                <a:ext uri="{FF2B5EF4-FFF2-40B4-BE49-F238E27FC236}">
                  <a16:creationId xmlns:a16="http://schemas.microsoft.com/office/drawing/2014/main" id="{028BC6B5-B502-524B-A788-6A9DF4ECA2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3046" y="3390245"/>
              <a:ext cx="92917" cy="72942"/>
            </a:xfrm>
            <a:custGeom>
              <a:avLst/>
              <a:gdLst>
                <a:gd name="T0" fmla="*/ 8 w 27"/>
                <a:gd name="T1" fmla="*/ 2 h 21"/>
                <a:gd name="T2" fmla="*/ 10 w 27"/>
                <a:gd name="T3" fmla="*/ 5 h 21"/>
                <a:gd name="T4" fmla="*/ 7 w 27"/>
                <a:gd name="T5" fmla="*/ 5 h 21"/>
                <a:gd name="T6" fmla="*/ 4 w 27"/>
                <a:gd name="T7" fmla="*/ 3 h 21"/>
                <a:gd name="T8" fmla="*/ 4 w 27"/>
                <a:gd name="T9" fmla="*/ 7 h 21"/>
                <a:gd name="T10" fmla="*/ 6 w 27"/>
                <a:gd name="T11" fmla="*/ 11 h 21"/>
                <a:gd name="T12" fmla="*/ 8 w 27"/>
                <a:gd name="T13" fmla="*/ 14 h 21"/>
                <a:gd name="T14" fmla="*/ 9 w 27"/>
                <a:gd name="T15" fmla="*/ 17 h 21"/>
                <a:gd name="T16" fmla="*/ 16 w 27"/>
                <a:gd name="T17" fmla="*/ 13 h 21"/>
                <a:gd name="T18" fmla="*/ 17 w 27"/>
                <a:gd name="T19" fmla="*/ 16 h 21"/>
                <a:gd name="T20" fmla="*/ 21 w 27"/>
                <a:gd name="T21" fmla="*/ 21 h 21"/>
                <a:gd name="T22" fmla="*/ 21 w 27"/>
                <a:gd name="T23" fmla="*/ 18 h 21"/>
                <a:gd name="T24" fmla="*/ 23 w 27"/>
                <a:gd name="T25" fmla="*/ 16 h 21"/>
                <a:gd name="T26" fmla="*/ 25 w 27"/>
                <a:gd name="T27" fmla="*/ 11 h 21"/>
                <a:gd name="T28" fmla="*/ 19 w 27"/>
                <a:gd name="T29" fmla="*/ 1 h 21"/>
                <a:gd name="T30" fmla="*/ 12 w 27"/>
                <a:gd name="T31" fmla="*/ 2 h 21"/>
                <a:gd name="T32" fmla="*/ 9 w 27"/>
                <a:gd name="T33" fmla="*/ 0 h 21"/>
                <a:gd name="T34" fmla="*/ 8 w 27"/>
                <a:gd name="T35" fmla="*/ 2 h 21"/>
                <a:gd name="T36" fmla="*/ 8 w 27"/>
                <a:gd name="T37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21">
                  <a:moveTo>
                    <a:pt x="8" y="2"/>
                  </a:moveTo>
                  <a:cubicBezTo>
                    <a:pt x="8" y="2"/>
                    <a:pt x="11" y="4"/>
                    <a:pt x="10" y="5"/>
                  </a:cubicBezTo>
                  <a:cubicBezTo>
                    <a:pt x="10" y="5"/>
                    <a:pt x="7" y="5"/>
                    <a:pt x="7" y="5"/>
                  </a:cubicBezTo>
                  <a:cubicBezTo>
                    <a:pt x="5" y="5"/>
                    <a:pt x="5" y="3"/>
                    <a:pt x="4" y="3"/>
                  </a:cubicBezTo>
                  <a:cubicBezTo>
                    <a:pt x="0" y="2"/>
                    <a:pt x="4" y="6"/>
                    <a:pt x="4" y="7"/>
                  </a:cubicBezTo>
                  <a:cubicBezTo>
                    <a:pt x="4" y="10"/>
                    <a:pt x="7" y="8"/>
                    <a:pt x="6" y="11"/>
                  </a:cubicBezTo>
                  <a:cubicBezTo>
                    <a:pt x="5" y="13"/>
                    <a:pt x="7" y="13"/>
                    <a:pt x="8" y="14"/>
                  </a:cubicBezTo>
                  <a:cubicBezTo>
                    <a:pt x="9" y="14"/>
                    <a:pt x="9" y="16"/>
                    <a:pt x="9" y="17"/>
                  </a:cubicBezTo>
                  <a:cubicBezTo>
                    <a:pt x="10" y="16"/>
                    <a:pt x="14" y="14"/>
                    <a:pt x="16" y="13"/>
                  </a:cubicBezTo>
                  <a:cubicBezTo>
                    <a:pt x="17" y="13"/>
                    <a:pt x="17" y="15"/>
                    <a:pt x="17" y="16"/>
                  </a:cubicBezTo>
                  <a:cubicBezTo>
                    <a:pt x="17" y="19"/>
                    <a:pt x="18" y="20"/>
                    <a:pt x="21" y="21"/>
                  </a:cubicBezTo>
                  <a:cubicBezTo>
                    <a:pt x="21" y="20"/>
                    <a:pt x="21" y="18"/>
                    <a:pt x="21" y="18"/>
                  </a:cubicBezTo>
                  <a:cubicBezTo>
                    <a:pt x="22" y="17"/>
                    <a:pt x="23" y="17"/>
                    <a:pt x="23" y="16"/>
                  </a:cubicBezTo>
                  <a:cubicBezTo>
                    <a:pt x="24" y="14"/>
                    <a:pt x="24" y="12"/>
                    <a:pt x="25" y="11"/>
                  </a:cubicBezTo>
                  <a:cubicBezTo>
                    <a:pt x="27" y="8"/>
                    <a:pt x="21" y="2"/>
                    <a:pt x="19" y="1"/>
                  </a:cubicBezTo>
                  <a:cubicBezTo>
                    <a:pt x="17" y="4"/>
                    <a:pt x="15" y="4"/>
                    <a:pt x="12" y="2"/>
                  </a:cubicBezTo>
                  <a:cubicBezTo>
                    <a:pt x="12" y="1"/>
                    <a:pt x="10" y="0"/>
                    <a:pt x="9" y="0"/>
                  </a:cubicBezTo>
                  <a:cubicBezTo>
                    <a:pt x="8" y="0"/>
                    <a:pt x="8" y="1"/>
                    <a:pt x="8" y="2"/>
                  </a:cubicBezTo>
                  <a:cubicBezTo>
                    <a:pt x="9" y="3"/>
                    <a:pt x="7" y="0"/>
                    <a:pt x="8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5" name="Freeform 680">
              <a:extLst>
                <a:ext uri="{FF2B5EF4-FFF2-40B4-BE49-F238E27FC236}">
                  <a16:creationId xmlns:a16="http://schemas.microsoft.com/office/drawing/2014/main" id="{781F05D5-3581-9B49-86F0-6A426B47B8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3625" y="3618480"/>
              <a:ext cx="30580" cy="35294"/>
            </a:xfrm>
            <a:custGeom>
              <a:avLst/>
              <a:gdLst>
                <a:gd name="T0" fmla="*/ 3 w 9"/>
                <a:gd name="T1" fmla="*/ 2 h 10"/>
                <a:gd name="T2" fmla="*/ 0 w 9"/>
                <a:gd name="T3" fmla="*/ 7 h 10"/>
                <a:gd name="T4" fmla="*/ 4 w 9"/>
                <a:gd name="T5" fmla="*/ 8 h 10"/>
                <a:gd name="T6" fmla="*/ 9 w 9"/>
                <a:gd name="T7" fmla="*/ 10 h 10"/>
                <a:gd name="T8" fmla="*/ 7 w 9"/>
                <a:gd name="T9" fmla="*/ 5 h 10"/>
                <a:gd name="T10" fmla="*/ 8 w 9"/>
                <a:gd name="T11" fmla="*/ 3 h 10"/>
                <a:gd name="T12" fmla="*/ 3 w 9"/>
                <a:gd name="T13" fmla="*/ 2 h 10"/>
                <a:gd name="T14" fmla="*/ 3 w 9"/>
                <a:gd name="T1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2"/>
                  </a:moveTo>
                  <a:cubicBezTo>
                    <a:pt x="1" y="3"/>
                    <a:pt x="0" y="5"/>
                    <a:pt x="0" y="7"/>
                  </a:cubicBezTo>
                  <a:cubicBezTo>
                    <a:pt x="1" y="7"/>
                    <a:pt x="4" y="7"/>
                    <a:pt x="4" y="8"/>
                  </a:cubicBezTo>
                  <a:cubicBezTo>
                    <a:pt x="6" y="10"/>
                    <a:pt x="7" y="10"/>
                    <a:pt x="9" y="10"/>
                  </a:cubicBezTo>
                  <a:cubicBezTo>
                    <a:pt x="9" y="10"/>
                    <a:pt x="7" y="5"/>
                    <a:pt x="7" y="5"/>
                  </a:cubicBezTo>
                  <a:cubicBezTo>
                    <a:pt x="8" y="5"/>
                    <a:pt x="9" y="5"/>
                    <a:pt x="8" y="3"/>
                  </a:cubicBezTo>
                  <a:cubicBezTo>
                    <a:pt x="6" y="2"/>
                    <a:pt x="5" y="0"/>
                    <a:pt x="3" y="2"/>
                  </a:cubicBezTo>
                  <a:cubicBezTo>
                    <a:pt x="1" y="4"/>
                    <a:pt x="4" y="1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6" name="Freeform 681">
              <a:extLst>
                <a:ext uri="{FF2B5EF4-FFF2-40B4-BE49-F238E27FC236}">
                  <a16:creationId xmlns:a16="http://schemas.microsoft.com/office/drawing/2014/main" id="{96A489FE-E9D2-274C-87E6-B8A193EDEA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0735" y="3487891"/>
              <a:ext cx="119969" cy="92941"/>
            </a:xfrm>
            <a:custGeom>
              <a:avLst/>
              <a:gdLst>
                <a:gd name="T0" fmla="*/ 29 w 35"/>
                <a:gd name="T1" fmla="*/ 10 h 27"/>
                <a:gd name="T2" fmla="*/ 30 w 35"/>
                <a:gd name="T3" fmla="*/ 7 h 27"/>
                <a:gd name="T4" fmla="*/ 29 w 35"/>
                <a:gd name="T5" fmla="*/ 5 h 27"/>
                <a:gd name="T6" fmla="*/ 35 w 35"/>
                <a:gd name="T7" fmla="*/ 0 h 27"/>
                <a:gd name="T8" fmla="*/ 25 w 35"/>
                <a:gd name="T9" fmla="*/ 1 h 27"/>
                <a:gd name="T10" fmla="*/ 19 w 35"/>
                <a:gd name="T11" fmla="*/ 2 h 27"/>
                <a:gd name="T12" fmla="*/ 13 w 35"/>
                <a:gd name="T13" fmla="*/ 2 h 27"/>
                <a:gd name="T14" fmla="*/ 8 w 35"/>
                <a:gd name="T15" fmla="*/ 2 h 27"/>
                <a:gd name="T16" fmla="*/ 7 w 35"/>
                <a:gd name="T17" fmla="*/ 4 h 27"/>
                <a:gd name="T18" fmla="*/ 6 w 35"/>
                <a:gd name="T19" fmla="*/ 6 h 27"/>
                <a:gd name="T20" fmla="*/ 3 w 35"/>
                <a:gd name="T21" fmla="*/ 6 h 27"/>
                <a:gd name="T22" fmla="*/ 3 w 35"/>
                <a:gd name="T23" fmla="*/ 10 h 27"/>
                <a:gd name="T24" fmla="*/ 4 w 35"/>
                <a:gd name="T25" fmla="*/ 14 h 27"/>
                <a:gd name="T26" fmla="*/ 2 w 35"/>
                <a:gd name="T27" fmla="*/ 22 h 27"/>
                <a:gd name="T28" fmla="*/ 7 w 35"/>
                <a:gd name="T29" fmla="*/ 27 h 27"/>
                <a:gd name="T30" fmla="*/ 13 w 35"/>
                <a:gd name="T31" fmla="*/ 24 h 27"/>
                <a:gd name="T32" fmla="*/ 22 w 35"/>
                <a:gd name="T33" fmla="*/ 19 h 27"/>
                <a:gd name="T34" fmla="*/ 28 w 35"/>
                <a:gd name="T35" fmla="*/ 15 h 27"/>
                <a:gd name="T36" fmla="*/ 29 w 35"/>
                <a:gd name="T37" fmla="*/ 10 h 27"/>
                <a:gd name="T38" fmla="*/ 29 w 35"/>
                <a:gd name="T39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27">
                  <a:moveTo>
                    <a:pt x="29" y="10"/>
                  </a:moveTo>
                  <a:cubicBezTo>
                    <a:pt x="30" y="9"/>
                    <a:pt x="31" y="8"/>
                    <a:pt x="30" y="7"/>
                  </a:cubicBezTo>
                  <a:cubicBezTo>
                    <a:pt x="29" y="6"/>
                    <a:pt x="28" y="6"/>
                    <a:pt x="29" y="5"/>
                  </a:cubicBezTo>
                  <a:cubicBezTo>
                    <a:pt x="31" y="3"/>
                    <a:pt x="35" y="3"/>
                    <a:pt x="35" y="0"/>
                  </a:cubicBezTo>
                  <a:cubicBezTo>
                    <a:pt x="32" y="0"/>
                    <a:pt x="28" y="0"/>
                    <a:pt x="25" y="1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6" y="2"/>
                    <a:pt x="15" y="1"/>
                    <a:pt x="13" y="2"/>
                  </a:cubicBezTo>
                  <a:cubicBezTo>
                    <a:pt x="11" y="3"/>
                    <a:pt x="10" y="3"/>
                    <a:pt x="8" y="2"/>
                  </a:cubicBezTo>
                  <a:cubicBezTo>
                    <a:pt x="6" y="0"/>
                    <a:pt x="7" y="4"/>
                    <a:pt x="7" y="4"/>
                  </a:cubicBezTo>
                  <a:cubicBezTo>
                    <a:pt x="6" y="5"/>
                    <a:pt x="6" y="6"/>
                    <a:pt x="6" y="6"/>
                  </a:cubicBezTo>
                  <a:cubicBezTo>
                    <a:pt x="5" y="8"/>
                    <a:pt x="4" y="6"/>
                    <a:pt x="3" y="6"/>
                  </a:cubicBezTo>
                  <a:cubicBezTo>
                    <a:pt x="2" y="7"/>
                    <a:pt x="3" y="9"/>
                    <a:pt x="3" y="10"/>
                  </a:cubicBezTo>
                  <a:cubicBezTo>
                    <a:pt x="3" y="11"/>
                    <a:pt x="2" y="13"/>
                    <a:pt x="4" y="14"/>
                  </a:cubicBezTo>
                  <a:cubicBezTo>
                    <a:pt x="9" y="17"/>
                    <a:pt x="5" y="19"/>
                    <a:pt x="2" y="22"/>
                  </a:cubicBezTo>
                  <a:cubicBezTo>
                    <a:pt x="0" y="24"/>
                    <a:pt x="5" y="27"/>
                    <a:pt x="7" y="27"/>
                  </a:cubicBezTo>
                  <a:cubicBezTo>
                    <a:pt x="9" y="27"/>
                    <a:pt x="11" y="25"/>
                    <a:pt x="13" y="24"/>
                  </a:cubicBezTo>
                  <a:cubicBezTo>
                    <a:pt x="16" y="22"/>
                    <a:pt x="19" y="21"/>
                    <a:pt x="22" y="19"/>
                  </a:cubicBezTo>
                  <a:cubicBezTo>
                    <a:pt x="24" y="18"/>
                    <a:pt x="26" y="17"/>
                    <a:pt x="28" y="15"/>
                  </a:cubicBezTo>
                  <a:cubicBezTo>
                    <a:pt x="29" y="13"/>
                    <a:pt x="28" y="11"/>
                    <a:pt x="29" y="10"/>
                  </a:cubicBezTo>
                  <a:cubicBezTo>
                    <a:pt x="30" y="8"/>
                    <a:pt x="29" y="11"/>
                    <a:pt x="29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7" name="Freeform 682">
              <a:extLst>
                <a:ext uri="{FF2B5EF4-FFF2-40B4-BE49-F238E27FC236}">
                  <a16:creationId xmlns:a16="http://schemas.microsoft.com/office/drawing/2014/main" id="{67981260-09B1-E045-B8EB-994B32719C5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6014" y="3480833"/>
              <a:ext cx="171720" cy="162353"/>
            </a:xfrm>
            <a:custGeom>
              <a:avLst/>
              <a:gdLst>
                <a:gd name="T0" fmla="*/ 47 w 50"/>
                <a:gd name="T1" fmla="*/ 36 h 47"/>
                <a:gd name="T2" fmla="*/ 45 w 50"/>
                <a:gd name="T3" fmla="*/ 34 h 47"/>
                <a:gd name="T4" fmla="*/ 46 w 50"/>
                <a:gd name="T5" fmla="*/ 32 h 47"/>
                <a:gd name="T6" fmla="*/ 41 w 50"/>
                <a:gd name="T7" fmla="*/ 27 h 47"/>
                <a:gd name="T8" fmla="*/ 38 w 50"/>
                <a:gd name="T9" fmla="*/ 25 h 47"/>
                <a:gd name="T10" fmla="*/ 35 w 50"/>
                <a:gd name="T11" fmla="*/ 18 h 47"/>
                <a:gd name="T12" fmla="*/ 38 w 50"/>
                <a:gd name="T13" fmla="*/ 10 h 47"/>
                <a:gd name="T14" fmla="*/ 34 w 50"/>
                <a:gd name="T15" fmla="*/ 6 h 47"/>
                <a:gd name="T16" fmla="*/ 32 w 50"/>
                <a:gd name="T17" fmla="*/ 2 h 47"/>
                <a:gd name="T18" fmla="*/ 30 w 50"/>
                <a:gd name="T19" fmla="*/ 3 h 47"/>
                <a:gd name="T20" fmla="*/ 28 w 50"/>
                <a:gd name="T21" fmla="*/ 1 h 47"/>
                <a:gd name="T22" fmla="*/ 25 w 50"/>
                <a:gd name="T23" fmla="*/ 2 h 47"/>
                <a:gd name="T24" fmla="*/ 20 w 50"/>
                <a:gd name="T25" fmla="*/ 1 h 47"/>
                <a:gd name="T26" fmla="*/ 18 w 50"/>
                <a:gd name="T27" fmla="*/ 4 h 47"/>
                <a:gd name="T28" fmla="*/ 13 w 50"/>
                <a:gd name="T29" fmla="*/ 7 h 47"/>
                <a:gd name="T30" fmla="*/ 14 w 50"/>
                <a:gd name="T31" fmla="*/ 10 h 47"/>
                <a:gd name="T32" fmla="*/ 13 w 50"/>
                <a:gd name="T33" fmla="*/ 13 h 47"/>
                <a:gd name="T34" fmla="*/ 9 w 50"/>
                <a:gd name="T35" fmla="*/ 19 h 47"/>
                <a:gd name="T36" fmla="*/ 1 w 50"/>
                <a:gd name="T37" fmla="*/ 25 h 47"/>
                <a:gd name="T38" fmla="*/ 3 w 50"/>
                <a:gd name="T39" fmla="*/ 30 h 47"/>
                <a:gd name="T40" fmla="*/ 9 w 50"/>
                <a:gd name="T41" fmla="*/ 31 h 47"/>
                <a:gd name="T42" fmla="*/ 18 w 50"/>
                <a:gd name="T43" fmla="*/ 36 h 47"/>
                <a:gd name="T44" fmla="*/ 29 w 50"/>
                <a:gd name="T45" fmla="*/ 45 h 47"/>
                <a:gd name="T46" fmla="*/ 38 w 50"/>
                <a:gd name="T47" fmla="*/ 47 h 47"/>
                <a:gd name="T48" fmla="*/ 43 w 50"/>
                <a:gd name="T49" fmla="*/ 42 h 47"/>
                <a:gd name="T50" fmla="*/ 50 w 50"/>
                <a:gd name="T51" fmla="*/ 43 h 47"/>
                <a:gd name="T52" fmla="*/ 47 w 50"/>
                <a:gd name="T53" fmla="*/ 39 h 47"/>
                <a:gd name="T54" fmla="*/ 47 w 50"/>
                <a:gd name="T55" fmla="*/ 36 h 47"/>
                <a:gd name="T56" fmla="*/ 47 w 50"/>
                <a:gd name="T57" fmla="*/ 3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0" h="47">
                  <a:moveTo>
                    <a:pt x="47" y="36"/>
                  </a:moveTo>
                  <a:cubicBezTo>
                    <a:pt x="47" y="36"/>
                    <a:pt x="45" y="35"/>
                    <a:pt x="45" y="34"/>
                  </a:cubicBezTo>
                  <a:cubicBezTo>
                    <a:pt x="45" y="33"/>
                    <a:pt x="46" y="33"/>
                    <a:pt x="46" y="32"/>
                  </a:cubicBezTo>
                  <a:cubicBezTo>
                    <a:pt x="45" y="30"/>
                    <a:pt x="43" y="29"/>
                    <a:pt x="41" y="27"/>
                  </a:cubicBezTo>
                  <a:cubicBezTo>
                    <a:pt x="40" y="27"/>
                    <a:pt x="38" y="26"/>
                    <a:pt x="38" y="25"/>
                  </a:cubicBezTo>
                  <a:cubicBezTo>
                    <a:pt x="37" y="23"/>
                    <a:pt x="35" y="21"/>
                    <a:pt x="35" y="18"/>
                  </a:cubicBezTo>
                  <a:cubicBezTo>
                    <a:pt x="34" y="16"/>
                    <a:pt x="40" y="12"/>
                    <a:pt x="38" y="10"/>
                  </a:cubicBezTo>
                  <a:cubicBezTo>
                    <a:pt x="36" y="9"/>
                    <a:pt x="35" y="8"/>
                    <a:pt x="34" y="6"/>
                  </a:cubicBezTo>
                  <a:cubicBezTo>
                    <a:pt x="33" y="5"/>
                    <a:pt x="33" y="3"/>
                    <a:pt x="32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28" y="3"/>
                    <a:pt x="29" y="1"/>
                    <a:pt x="28" y="1"/>
                  </a:cubicBezTo>
                  <a:cubicBezTo>
                    <a:pt x="27" y="1"/>
                    <a:pt x="25" y="2"/>
                    <a:pt x="25" y="2"/>
                  </a:cubicBezTo>
                  <a:cubicBezTo>
                    <a:pt x="23" y="0"/>
                    <a:pt x="22" y="1"/>
                    <a:pt x="20" y="1"/>
                  </a:cubicBezTo>
                  <a:cubicBezTo>
                    <a:pt x="18" y="2"/>
                    <a:pt x="19" y="3"/>
                    <a:pt x="18" y="4"/>
                  </a:cubicBezTo>
                  <a:cubicBezTo>
                    <a:pt x="16" y="5"/>
                    <a:pt x="14" y="5"/>
                    <a:pt x="13" y="7"/>
                  </a:cubicBezTo>
                  <a:cubicBezTo>
                    <a:pt x="12" y="9"/>
                    <a:pt x="14" y="8"/>
                    <a:pt x="14" y="10"/>
                  </a:cubicBezTo>
                  <a:cubicBezTo>
                    <a:pt x="14" y="11"/>
                    <a:pt x="13" y="11"/>
                    <a:pt x="13" y="13"/>
                  </a:cubicBezTo>
                  <a:cubicBezTo>
                    <a:pt x="13" y="16"/>
                    <a:pt x="12" y="17"/>
                    <a:pt x="9" y="19"/>
                  </a:cubicBezTo>
                  <a:cubicBezTo>
                    <a:pt x="7" y="20"/>
                    <a:pt x="0" y="23"/>
                    <a:pt x="1" y="25"/>
                  </a:cubicBezTo>
                  <a:cubicBezTo>
                    <a:pt x="2" y="26"/>
                    <a:pt x="2" y="29"/>
                    <a:pt x="3" y="30"/>
                  </a:cubicBezTo>
                  <a:cubicBezTo>
                    <a:pt x="4" y="31"/>
                    <a:pt x="8" y="31"/>
                    <a:pt x="9" y="31"/>
                  </a:cubicBezTo>
                  <a:cubicBezTo>
                    <a:pt x="12" y="32"/>
                    <a:pt x="15" y="34"/>
                    <a:pt x="18" y="36"/>
                  </a:cubicBezTo>
                  <a:cubicBezTo>
                    <a:pt x="22" y="39"/>
                    <a:pt x="25" y="42"/>
                    <a:pt x="29" y="45"/>
                  </a:cubicBezTo>
                  <a:cubicBezTo>
                    <a:pt x="32" y="47"/>
                    <a:pt x="35" y="47"/>
                    <a:pt x="38" y="47"/>
                  </a:cubicBezTo>
                  <a:cubicBezTo>
                    <a:pt x="41" y="47"/>
                    <a:pt x="41" y="44"/>
                    <a:pt x="43" y="42"/>
                  </a:cubicBezTo>
                  <a:cubicBezTo>
                    <a:pt x="45" y="40"/>
                    <a:pt x="49" y="44"/>
                    <a:pt x="50" y="43"/>
                  </a:cubicBezTo>
                  <a:cubicBezTo>
                    <a:pt x="49" y="42"/>
                    <a:pt x="48" y="41"/>
                    <a:pt x="47" y="39"/>
                  </a:cubicBezTo>
                  <a:cubicBezTo>
                    <a:pt x="47" y="38"/>
                    <a:pt x="48" y="37"/>
                    <a:pt x="47" y="36"/>
                  </a:cubicBezTo>
                  <a:cubicBezTo>
                    <a:pt x="46" y="35"/>
                    <a:pt x="48" y="37"/>
                    <a:pt x="47" y="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8" name="Freeform 683">
              <a:extLst>
                <a:ext uri="{FF2B5EF4-FFF2-40B4-BE49-F238E27FC236}">
                  <a16:creationId xmlns:a16="http://schemas.microsoft.com/office/drawing/2014/main" id="{61CAA071-A37F-BE4E-8FC1-25C9AD8013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8423" y="3386715"/>
              <a:ext cx="326974" cy="124706"/>
            </a:xfrm>
            <a:custGeom>
              <a:avLst/>
              <a:gdLst>
                <a:gd name="T0" fmla="*/ 52 w 95"/>
                <a:gd name="T1" fmla="*/ 36 h 36"/>
                <a:gd name="T2" fmla="*/ 54 w 95"/>
                <a:gd name="T3" fmla="*/ 33 h 36"/>
                <a:gd name="T4" fmla="*/ 55 w 95"/>
                <a:gd name="T5" fmla="*/ 31 h 36"/>
                <a:gd name="T6" fmla="*/ 60 w 95"/>
                <a:gd name="T7" fmla="*/ 31 h 36"/>
                <a:gd name="T8" fmla="*/ 64 w 95"/>
                <a:gd name="T9" fmla="*/ 31 h 36"/>
                <a:gd name="T10" fmla="*/ 75 w 95"/>
                <a:gd name="T11" fmla="*/ 29 h 36"/>
                <a:gd name="T12" fmla="*/ 85 w 95"/>
                <a:gd name="T13" fmla="*/ 28 h 36"/>
                <a:gd name="T14" fmla="*/ 90 w 95"/>
                <a:gd name="T15" fmla="*/ 28 h 36"/>
                <a:gd name="T16" fmla="*/ 92 w 95"/>
                <a:gd name="T17" fmla="*/ 30 h 36"/>
                <a:gd name="T18" fmla="*/ 94 w 95"/>
                <a:gd name="T19" fmla="*/ 28 h 36"/>
                <a:gd name="T20" fmla="*/ 92 w 95"/>
                <a:gd name="T21" fmla="*/ 24 h 36"/>
                <a:gd name="T22" fmla="*/ 92 w 95"/>
                <a:gd name="T23" fmla="*/ 22 h 36"/>
                <a:gd name="T24" fmla="*/ 91 w 95"/>
                <a:gd name="T25" fmla="*/ 17 h 36"/>
                <a:gd name="T26" fmla="*/ 93 w 95"/>
                <a:gd name="T27" fmla="*/ 14 h 36"/>
                <a:gd name="T28" fmla="*/ 89 w 95"/>
                <a:gd name="T29" fmla="*/ 8 h 36"/>
                <a:gd name="T30" fmla="*/ 83 w 95"/>
                <a:gd name="T31" fmla="*/ 3 h 36"/>
                <a:gd name="T32" fmla="*/ 80 w 95"/>
                <a:gd name="T33" fmla="*/ 3 h 36"/>
                <a:gd name="T34" fmla="*/ 78 w 95"/>
                <a:gd name="T35" fmla="*/ 3 h 36"/>
                <a:gd name="T36" fmla="*/ 73 w 95"/>
                <a:gd name="T37" fmla="*/ 6 h 36"/>
                <a:gd name="T38" fmla="*/ 63 w 95"/>
                <a:gd name="T39" fmla="*/ 6 h 36"/>
                <a:gd name="T40" fmla="*/ 58 w 95"/>
                <a:gd name="T41" fmla="*/ 6 h 36"/>
                <a:gd name="T42" fmla="*/ 54 w 95"/>
                <a:gd name="T43" fmla="*/ 4 h 36"/>
                <a:gd name="T44" fmla="*/ 50 w 95"/>
                <a:gd name="T45" fmla="*/ 2 h 36"/>
                <a:gd name="T46" fmla="*/ 46 w 95"/>
                <a:gd name="T47" fmla="*/ 0 h 36"/>
                <a:gd name="T48" fmla="*/ 37 w 95"/>
                <a:gd name="T49" fmla="*/ 0 h 36"/>
                <a:gd name="T50" fmla="*/ 29 w 95"/>
                <a:gd name="T51" fmla="*/ 4 h 36"/>
                <a:gd name="T52" fmla="*/ 18 w 95"/>
                <a:gd name="T53" fmla="*/ 5 h 36"/>
                <a:gd name="T54" fmla="*/ 16 w 95"/>
                <a:gd name="T55" fmla="*/ 6 h 36"/>
                <a:gd name="T56" fmla="*/ 18 w 95"/>
                <a:gd name="T57" fmla="*/ 7 h 36"/>
                <a:gd name="T58" fmla="*/ 15 w 95"/>
                <a:gd name="T59" fmla="*/ 8 h 36"/>
                <a:gd name="T60" fmla="*/ 13 w 95"/>
                <a:gd name="T61" fmla="*/ 9 h 36"/>
                <a:gd name="T62" fmla="*/ 4 w 95"/>
                <a:gd name="T63" fmla="*/ 9 h 36"/>
                <a:gd name="T64" fmla="*/ 3 w 95"/>
                <a:gd name="T65" fmla="*/ 11 h 36"/>
                <a:gd name="T66" fmla="*/ 3 w 95"/>
                <a:gd name="T67" fmla="*/ 15 h 36"/>
                <a:gd name="T68" fmla="*/ 5 w 95"/>
                <a:gd name="T69" fmla="*/ 14 h 36"/>
                <a:gd name="T70" fmla="*/ 3 w 95"/>
                <a:gd name="T71" fmla="*/ 17 h 36"/>
                <a:gd name="T72" fmla="*/ 5 w 95"/>
                <a:gd name="T73" fmla="*/ 17 h 36"/>
                <a:gd name="T74" fmla="*/ 5 w 95"/>
                <a:gd name="T75" fmla="*/ 19 h 36"/>
                <a:gd name="T76" fmla="*/ 3 w 95"/>
                <a:gd name="T77" fmla="*/ 20 h 36"/>
                <a:gd name="T78" fmla="*/ 4 w 95"/>
                <a:gd name="T79" fmla="*/ 22 h 36"/>
                <a:gd name="T80" fmla="*/ 4 w 95"/>
                <a:gd name="T81" fmla="*/ 25 h 36"/>
                <a:gd name="T82" fmla="*/ 8 w 95"/>
                <a:gd name="T83" fmla="*/ 27 h 36"/>
                <a:gd name="T84" fmla="*/ 7 w 95"/>
                <a:gd name="T85" fmla="*/ 30 h 36"/>
                <a:gd name="T86" fmla="*/ 10 w 95"/>
                <a:gd name="T87" fmla="*/ 30 h 36"/>
                <a:gd name="T88" fmla="*/ 8 w 95"/>
                <a:gd name="T89" fmla="*/ 31 h 36"/>
                <a:gd name="T90" fmla="*/ 10 w 95"/>
                <a:gd name="T91" fmla="*/ 31 h 36"/>
                <a:gd name="T92" fmla="*/ 9 w 95"/>
                <a:gd name="T93" fmla="*/ 34 h 36"/>
                <a:gd name="T94" fmla="*/ 11 w 95"/>
                <a:gd name="T95" fmla="*/ 35 h 36"/>
                <a:gd name="T96" fmla="*/ 12 w 95"/>
                <a:gd name="T97" fmla="*/ 31 h 36"/>
                <a:gd name="T98" fmla="*/ 16 w 95"/>
                <a:gd name="T99" fmla="*/ 32 h 36"/>
                <a:gd name="T100" fmla="*/ 22 w 95"/>
                <a:gd name="T101" fmla="*/ 33 h 36"/>
                <a:gd name="T102" fmla="*/ 27 w 95"/>
                <a:gd name="T103" fmla="*/ 31 h 36"/>
                <a:gd name="T104" fmla="*/ 35 w 95"/>
                <a:gd name="T105" fmla="*/ 35 h 36"/>
                <a:gd name="T106" fmla="*/ 42 w 95"/>
                <a:gd name="T107" fmla="*/ 32 h 36"/>
                <a:gd name="T108" fmla="*/ 44 w 95"/>
                <a:gd name="T109" fmla="*/ 30 h 36"/>
                <a:gd name="T110" fmla="*/ 48 w 95"/>
                <a:gd name="T111" fmla="*/ 31 h 36"/>
                <a:gd name="T112" fmla="*/ 50 w 95"/>
                <a:gd name="T113" fmla="*/ 33 h 36"/>
                <a:gd name="T114" fmla="*/ 50 w 95"/>
                <a:gd name="T115" fmla="*/ 35 h 36"/>
                <a:gd name="T116" fmla="*/ 52 w 95"/>
                <a:gd name="T117" fmla="*/ 36 h 36"/>
                <a:gd name="T118" fmla="*/ 52 w 95"/>
                <a:gd name="T11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5" h="36">
                  <a:moveTo>
                    <a:pt x="52" y="36"/>
                  </a:moveTo>
                  <a:cubicBezTo>
                    <a:pt x="53" y="35"/>
                    <a:pt x="54" y="33"/>
                    <a:pt x="54" y="33"/>
                  </a:cubicBezTo>
                  <a:cubicBezTo>
                    <a:pt x="53" y="31"/>
                    <a:pt x="54" y="30"/>
                    <a:pt x="55" y="31"/>
                  </a:cubicBezTo>
                  <a:cubicBezTo>
                    <a:pt x="57" y="32"/>
                    <a:pt x="58" y="31"/>
                    <a:pt x="60" y="31"/>
                  </a:cubicBezTo>
                  <a:cubicBezTo>
                    <a:pt x="62" y="30"/>
                    <a:pt x="62" y="30"/>
                    <a:pt x="64" y="31"/>
                  </a:cubicBezTo>
                  <a:cubicBezTo>
                    <a:pt x="68" y="31"/>
                    <a:pt x="71" y="29"/>
                    <a:pt x="75" y="29"/>
                  </a:cubicBezTo>
                  <a:cubicBezTo>
                    <a:pt x="78" y="29"/>
                    <a:pt x="82" y="29"/>
                    <a:pt x="85" y="28"/>
                  </a:cubicBezTo>
                  <a:cubicBezTo>
                    <a:pt x="87" y="27"/>
                    <a:pt x="87" y="29"/>
                    <a:pt x="90" y="28"/>
                  </a:cubicBezTo>
                  <a:cubicBezTo>
                    <a:pt x="92" y="27"/>
                    <a:pt x="91" y="29"/>
                    <a:pt x="92" y="30"/>
                  </a:cubicBezTo>
                  <a:cubicBezTo>
                    <a:pt x="93" y="31"/>
                    <a:pt x="95" y="29"/>
                    <a:pt x="94" y="28"/>
                  </a:cubicBezTo>
                  <a:cubicBezTo>
                    <a:pt x="93" y="27"/>
                    <a:pt x="95" y="25"/>
                    <a:pt x="92" y="24"/>
                  </a:cubicBezTo>
                  <a:cubicBezTo>
                    <a:pt x="91" y="23"/>
                    <a:pt x="93" y="23"/>
                    <a:pt x="92" y="22"/>
                  </a:cubicBezTo>
                  <a:cubicBezTo>
                    <a:pt x="92" y="20"/>
                    <a:pt x="91" y="19"/>
                    <a:pt x="91" y="17"/>
                  </a:cubicBezTo>
                  <a:cubicBezTo>
                    <a:pt x="91" y="16"/>
                    <a:pt x="93" y="14"/>
                    <a:pt x="93" y="14"/>
                  </a:cubicBezTo>
                  <a:cubicBezTo>
                    <a:pt x="92" y="12"/>
                    <a:pt x="90" y="11"/>
                    <a:pt x="89" y="8"/>
                  </a:cubicBezTo>
                  <a:cubicBezTo>
                    <a:pt x="87" y="5"/>
                    <a:pt x="87" y="4"/>
                    <a:pt x="83" y="3"/>
                  </a:cubicBezTo>
                  <a:cubicBezTo>
                    <a:pt x="82" y="3"/>
                    <a:pt x="81" y="3"/>
                    <a:pt x="80" y="3"/>
                  </a:cubicBezTo>
                  <a:cubicBezTo>
                    <a:pt x="78" y="2"/>
                    <a:pt x="79" y="3"/>
                    <a:pt x="78" y="3"/>
                  </a:cubicBezTo>
                  <a:cubicBezTo>
                    <a:pt x="76" y="5"/>
                    <a:pt x="74" y="5"/>
                    <a:pt x="73" y="6"/>
                  </a:cubicBezTo>
                  <a:cubicBezTo>
                    <a:pt x="70" y="7"/>
                    <a:pt x="66" y="6"/>
                    <a:pt x="63" y="6"/>
                  </a:cubicBezTo>
                  <a:cubicBezTo>
                    <a:pt x="61" y="6"/>
                    <a:pt x="59" y="6"/>
                    <a:pt x="58" y="6"/>
                  </a:cubicBezTo>
                  <a:cubicBezTo>
                    <a:pt x="56" y="5"/>
                    <a:pt x="56" y="4"/>
                    <a:pt x="54" y="4"/>
                  </a:cubicBezTo>
                  <a:cubicBezTo>
                    <a:pt x="52" y="4"/>
                    <a:pt x="51" y="3"/>
                    <a:pt x="50" y="2"/>
                  </a:cubicBezTo>
                  <a:cubicBezTo>
                    <a:pt x="49" y="2"/>
                    <a:pt x="45" y="0"/>
                    <a:pt x="46" y="0"/>
                  </a:cubicBezTo>
                  <a:cubicBezTo>
                    <a:pt x="44" y="1"/>
                    <a:pt x="39" y="0"/>
                    <a:pt x="37" y="0"/>
                  </a:cubicBezTo>
                  <a:cubicBezTo>
                    <a:pt x="34" y="0"/>
                    <a:pt x="31" y="3"/>
                    <a:pt x="29" y="4"/>
                  </a:cubicBezTo>
                  <a:cubicBezTo>
                    <a:pt x="26" y="6"/>
                    <a:pt x="21" y="4"/>
                    <a:pt x="18" y="5"/>
                  </a:cubicBezTo>
                  <a:cubicBezTo>
                    <a:pt x="17" y="5"/>
                    <a:pt x="16" y="5"/>
                    <a:pt x="16" y="6"/>
                  </a:cubicBezTo>
                  <a:cubicBezTo>
                    <a:pt x="16" y="6"/>
                    <a:pt x="18" y="6"/>
                    <a:pt x="18" y="7"/>
                  </a:cubicBezTo>
                  <a:cubicBezTo>
                    <a:pt x="18" y="7"/>
                    <a:pt x="15" y="7"/>
                    <a:pt x="15" y="8"/>
                  </a:cubicBezTo>
                  <a:cubicBezTo>
                    <a:pt x="15" y="9"/>
                    <a:pt x="15" y="9"/>
                    <a:pt x="13" y="9"/>
                  </a:cubicBezTo>
                  <a:cubicBezTo>
                    <a:pt x="10" y="9"/>
                    <a:pt x="7" y="9"/>
                    <a:pt x="4" y="9"/>
                  </a:cubicBezTo>
                  <a:cubicBezTo>
                    <a:pt x="2" y="9"/>
                    <a:pt x="3" y="10"/>
                    <a:pt x="3" y="11"/>
                  </a:cubicBezTo>
                  <a:cubicBezTo>
                    <a:pt x="2" y="13"/>
                    <a:pt x="0" y="14"/>
                    <a:pt x="3" y="15"/>
                  </a:cubicBezTo>
                  <a:cubicBezTo>
                    <a:pt x="3" y="15"/>
                    <a:pt x="5" y="14"/>
                    <a:pt x="5" y="14"/>
                  </a:cubicBezTo>
                  <a:cubicBezTo>
                    <a:pt x="5" y="15"/>
                    <a:pt x="3" y="17"/>
                    <a:pt x="3" y="17"/>
                  </a:cubicBezTo>
                  <a:cubicBezTo>
                    <a:pt x="4" y="18"/>
                    <a:pt x="4" y="17"/>
                    <a:pt x="5" y="17"/>
                  </a:cubicBezTo>
                  <a:cubicBezTo>
                    <a:pt x="5" y="17"/>
                    <a:pt x="5" y="19"/>
                    <a:pt x="5" y="19"/>
                  </a:cubicBezTo>
                  <a:cubicBezTo>
                    <a:pt x="7" y="22"/>
                    <a:pt x="4" y="20"/>
                    <a:pt x="3" y="20"/>
                  </a:cubicBezTo>
                  <a:cubicBezTo>
                    <a:pt x="3" y="20"/>
                    <a:pt x="2" y="23"/>
                    <a:pt x="4" y="22"/>
                  </a:cubicBezTo>
                  <a:cubicBezTo>
                    <a:pt x="6" y="22"/>
                    <a:pt x="4" y="24"/>
                    <a:pt x="4" y="25"/>
                  </a:cubicBezTo>
                  <a:cubicBezTo>
                    <a:pt x="4" y="26"/>
                    <a:pt x="7" y="26"/>
                    <a:pt x="8" y="27"/>
                  </a:cubicBezTo>
                  <a:cubicBezTo>
                    <a:pt x="9" y="28"/>
                    <a:pt x="7" y="30"/>
                    <a:pt x="7" y="30"/>
                  </a:cubicBezTo>
                  <a:cubicBezTo>
                    <a:pt x="8" y="30"/>
                    <a:pt x="9" y="28"/>
                    <a:pt x="10" y="30"/>
                  </a:cubicBezTo>
                  <a:cubicBezTo>
                    <a:pt x="10" y="31"/>
                    <a:pt x="8" y="31"/>
                    <a:pt x="8" y="31"/>
                  </a:cubicBezTo>
                  <a:cubicBezTo>
                    <a:pt x="8" y="31"/>
                    <a:pt x="10" y="31"/>
                    <a:pt x="10" y="31"/>
                  </a:cubicBezTo>
                  <a:cubicBezTo>
                    <a:pt x="11" y="32"/>
                    <a:pt x="10" y="33"/>
                    <a:pt x="9" y="34"/>
                  </a:cubicBezTo>
                  <a:cubicBezTo>
                    <a:pt x="9" y="35"/>
                    <a:pt x="11" y="36"/>
                    <a:pt x="11" y="35"/>
                  </a:cubicBezTo>
                  <a:cubicBezTo>
                    <a:pt x="12" y="34"/>
                    <a:pt x="11" y="32"/>
                    <a:pt x="12" y="31"/>
                  </a:cubicBezTo>
                  <a:cubicBezTo>
                    <a:pt x="13" y="30"/>
                    <a:pt x="15" y="32"/>
                    <a:pt x="16" y="32"/>
                  </a:cubicBezTo>
                  <a:cubicBezTo>
                    <a:pt x="18" y="33"/>
                    <a:pt x="20" y="35"/>
                    <a:pt x="22" y="33"/>
                  </a:cubicBezTo>
                  <a:cubicBezTo>
                    <a:pt x="25" y="32"/>
                    <a:pt x="23" y="29"/>
                    <a:pt x="27" y="31"/>
                  </a:cubicBezTo>
                  <a:cubicBezTo>
                    <a:pt x="29" y="33"/>
                    <a:pt x="32" y="35"/>
                    <a:pt x="35" y="35"/>
                  </a:cubicBezTo>
                  <a:cubicBezTo>
                    <a:pt x="37" y="34"/>
                    <a:pt x="40" y="33"/>
                    <a:pt x="42" y="32"/>
                  </a:cubicBezTo>
                  <a:cubicBezTo>
                    <a:pt x="43" y="31"/>
                    <a:pt x="43" y="30"/>
                    <a:pt x="44" y="30"/>
                  </a:cubicBezTo>
                  <a:cubicBezTo>
                    <a:pt x="46" y="31"/>
                    <a:pt x="47" y="32"/>
                    <a:pt x="48" y="31"/>
                  </a:cubicBezTo>
                  <a:cubicBezTo>
                    <a:pt x="51" y="30"/>
                    <a:pt x="51" y="31"/>
                    <a:pt x="50" y="33"/>
                  </a:cubicBezTo>
                  <a:cubicBezTo>
                    <a:pt x="50" y="34"/>
                    <a:pt x="52" y="34"/>
                    <a:pt x="50" y="35"/>
                  </a:cubicBezTo>
                  <a:cubicBezTo>
                    <a:pt x="51" y="36"/>
                    <a:pt x="51" y="36"/>
                    <a:pt x="52" y="36"/>
                  </a:cubicBezTo>
                  <a:cubicBezTo>
                    <a:pt x="53" y="35"/>
                    <a:pt x="51" y="36"/>
                    <a:pt x="52" y="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89" name="Freeform 684">
              <a:extLst>
                <a:ext uri="{FF2B5EF4-FFF2-40B4-BE49-F238E27FC236}">
                  <a16:creationId xmlns:a16="http://schemas.microsoft.com/office/drawing/2014/main" id="{EC08C33F-FB16-7240-B3D8-6B71149A6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620" y="3584362"/>
              <a:ext cx="362259" cy="290589"/>
            </a:xfrm>
            <a:custGeom>
              <a:avLst/>
              <a:gdLst>
                <a:gd name="T0" fmla="*/ 65 w 105"/>
                <a:gd name="T1" fmla="*/ 20 h 84"/>
                <a:gd name="T2" fmla="*/ 61 w 105"/>
                <a:gd name="T3" fmla="*/ 17 h 84"/>
                <a:gd name="T4" fmla="*/ 52 w 105"/>
                <a:gd name="T5" fmla="*/ 17 h 84"/>
                <a:gd name="T6" fmla="*/ 48 w 105"/>
                <a:gd name="T7" fmla="*/ 15 h 84"/>
                <a:gd name="T8" fmla="*/ 40 w 105"/>
                <a:gd name="T9" fmla="*/ 8 h 84"/>
                <a:gd name="T10" fmla="*/ 27 w 105"/>
                <a:gd name="T11" fmla="*/ 1 h 84"/>
                <a:gd name="T12" fmla="*/ 21 w 105"/>
                <a:gd name="T13" fmla="*/ 1 h 84"/>
                <a:gd name="T14" fmla="*/ 13 w 105"/>
                <a:gd name="T15" fmla="*/ 3 h 84"/>
                <a:gd name="T16" fmla="*/ 17 w 105"/>
                <a:gd name="T17" fmla="*/ 9 h 84"/>
                <a:gd name="T18" fmla="*/ 13 w 105"/>
                <a:gd name="T19" fmla="*/ 12 h 84"/>
                <a:gd name="T20" fmla="*/ 10 w 105"/>
                <a:gd name="T21" fmla="*/ 12 h 84"/>
                <a:gd name="T22" fmla="*/ 9 w 105"/>
                <a:gd name="T23" fmla="*/ 14 h 84"/>
                <a:gd name="T24" fmla="*/ 2 w 105"/>
                <a:gd name="T25" fmla="*/ 14 h 84"/>
                <a:gd name="T26" fmla="*/ 1 w 105"/>
                <a:gd name="T27" fmla="*/ 19 h 84"/>
                <a:gd name="T28" fmla="*/ 3 w 105"/>
                <a:gd name="T29" fmla="*/ 22 h 84"/>
                <a:gd name="T30" fmla="*/ 8 w 105"/>
                <a:gd name="T31" fmla="*/ 31 h 84"/>
                <a:gd name="T32" fmla="*/ 12 w 105"/>
                <a:gd name="T33" fmla="*/ 38 h 84"/>
                <a:gd name="T34" fmla="*/ 15 w 105"/>
                <a:gd name="T35" fmla="*/ 42 h 84"/>
                <a:gd name="T36" fmla="*/ 20 w 105"/>
                <a:gd name="T37" fmla="*/ 46 h 84"/>
                <a:gd name="T38" fmla="*/ 22 w 105"/>
                <a:gd name="T39" fmla="*/ 53 h 84"/>
                <a:gd name="T40" fmla="*/ 23 w 105"/>
                <a:gd name="T41" fmla="*/ 59 h 84"/>
                <a:gd name="T42" fmla="*/ 31 w 105"/>
                <a:gd name="T43" fmla="*/ 67 h 84"/>
                <a:gd name="T44" fmla="*/ 36 w 105"/>
                <a:gd name="T45" fmla="*/ 76 h 84"/>
                <a:gd name="T46" fmla="*/ 40 w 105"/>
                <a:gd name="T47" fmla="*/ 81 h 84"/>
                <a:gd name="T48" fmla="*/ 41 w 105"/>
                <a:gd name="T49" fmla="*/ 84 h 84"/>
                <a:gd name="T50" fmla="*/ 43 w 105"/>
                <a:gd name="T51" fmla="*/ 81 h 84"/>
                <a:gd name="T52" fmla="*/ 50 w 105"/>
                <a:gd name="T53" fmla="*/ 79 h 84"/>
                <a:gd name="T54" fmla="*/ 60 w 105"/>
                <a:gd name="T55" fmla="*/ 80 h 84"/>
                <a:gd name="T56" fmla="*/ 66 w 105"/>
                <a:gd name="T57" fmla="*/ 77 h 84"/>
                <a:gd name="T58" fmla="*/ 76 w 105"/>
                <a:gd name="T59" fmla="*/ 72 h 84"/>
                <a:gd name="T60" fmla="*/ 94 w 105"/>
                <a:gd name="T61" fmla="*/ 68 h 84"/>
                <a:gd name="T62" fmla="*/ 102 w 105"/>
                <a:gd name="T63" fmla="*/ 66 h 84"/>
                <a:gd name="T64" fmla="*/ 104 w 105"/>
                <a:gd name="T65" fmla="*/ 61 h 84"/>
                <a:gd name="T66" fmla="*/ 105 w 105"/>
                <a:gd name="T67" fmla="*/ 56 h 84"/>
                <a:gd name="T68" fmla="*/ 103 w 105"/>
                <a:gd name="T69" fmla="*/ 51 h 84"/>
                <a:gd name="T70" fmla="*/ 93 w 105"/>
                <a:gd name="T71" fmla="*/ 50 h 84"/>
                <a:gd name="T72" fmla="*/ 88 w 105"/>
                <a:gd name="T73" fmla="*/ 47 h 84"/>
                <a:gd name="T74" fmla="*/ 81 w 105"/>
                <a:gd name="T75" fmla="*/ 39 h 84"/>
                <a:gd name="T76" fmla="*/ 77 w 105"/>
                <a:gd name="T77" fmla="*/ 34 h 84"/>
                <a:gd name="T78" fmla="*/ 77 w 105"/>
                <a:gd name="T79" fmla="*/ 29 h 84"/>
                <a:gd name="T80" fmla="*/ 74 w 105"/>
                <a:gd name="T81" fmla="*/ 27 h 84"/>
                <a:gd name="T82" fmla="*/ 70 w 105"/>
                <a:gd name="T83" fmla="*/ 22 h 84"/>
                <a:gd name="T84" fmla="*/ 65 w 105"/>
                <a:gd name="T85" fmla="*/ 2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5" h="84">
                  <a:moveTo>
                    <a:pt x="65" y="20"/>
                  </a:moveTo>
                  <a:cubicBezTo>
                    <a:pt x="64" y="17"/>
                    <a:pt x="64" y="17"/>
                    <a:pt x="61" y="17"/>
                  </a:cubicBezTo>
                  <a:cubicBezTo>
                    <a:pt x="58" y="17"/>
                    <a:pt x="55" y="17"/>
                    <a:pt x="52" y="17"/>
                  </a:cubicBezTo>
                  <a:cubicBezTo>
                    <a:pt x="50" y="17"/>
                    <a:pt x="49" y="15"/>
                    <a:pt x="48" y="15"/>
                  </a:cubicBezTo>
                  <a:cubicBezTo>
                    <a:pt x="45" y="12"/>
                    <a:pt x="42" y="10"/>
                    <a:pt x="40" y="8"/>
                  </a:cubicBezTo>
                  <a:cubicBezTo>
                    <a:pt x="36" y="5"/>
                    <a:pt x="32" y="2"/>
                    <a:pt x="27" y="1"/>
                  </a:cubicBezTo>
                  <a:cubicBezTo>
                    <a:pt x="25" y="0"/>
                    <a:pt x="24" y="0"/>
                    <a:pt x="21" y="1"/>
                  </a:cubicBezTo>
                  <a:cubicBezTo>
                    <a:pt x="19" y="1"/>
                    <a:pt x="16" y="2"/>
                    <a:pt x="13" y="3"/>
                  </a:cubicBezTo>
                  <a:cubicBezTo>
                    <a:pt x="14" y="5"/>
                    <a:pt x="17" y="7"/>
                    <a:pt x="17" y="9"/>
                  </a:cubicBezTo>
                  <a:cubicBezTo>
                    <a:pt x="17" y="11"/>
                    <a:pt x="14" y="12"/>
                    <a:pt x="13" y="12"/>
                  </a:cubicBezTo>
                  <a:cubicBezTo>
                    <a:pt x="12" y="13"/>
                    <a:pt x="11" y="12"/>
                    <a:pt x="10" y="12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7" y="17"/>
                    <a:pt x="3" y="15"/>
                    <a:pt x="2" y="14"/>
                  </a:cubicBezTo>
                  <a:cubicBezTo>
                    <a:pt x="1" y="16"/>
                    <a:pt x="1" y="17"/>
                    <a:pt x="1" y="19"/>
                  </a:cubicBezTo>
                  <a:cubicBezTo>
                    <a:pt x="0" y="22"/>
                    <a:pt x="1" y="21"/>
                    <a:pt x="3" y="22"/>
                  </a:cubicBezTo>
                  <a:cubicBezTo>
                    <a:pt x="5" y="24"/>
                    <a:pt x="7" y="28"/>
                    <a:pt x="8" y="31"/>
                  </a:cubicBezTo>
                  <a:cubicBezTo>
                    <a:pt x="10" y="33"/>
                    <a:pt x="11" y="35"/>
                    <a:pt x="12" y="38"/>
                  </a:cubicBezTo>
                  <a:cubicBezTo>
                    <a:pt x="13" y="40"/>
                    <a:pt x="14" y="41"/>
                    <a:pt x="15" y="42"/>
                  </a:cubicBezTo>
                  <a:cubicBezTo>
                    <a:pt x="17" y="44"/>
                    <a:pt x="19" y="44"/>
                    <a:pt x="20" y="46"/>
                  </a:cubicBezTo>
                  <a:cubicBezTo>
                    <a:pt x="21" y="48"/>
                    <a:pt x="22" y="50"/>
                    <a:pt x="22" y="53"/>
                  </a:cubicBezTo>
                  <a:cubicBezTo>
                    <a:pt x="23" y="55"/>
                    <a:pt x="22" y="57"/>
                    <a:pt x="23" y="59"/>
                  </a:cubicBezTo>
                  <a:cubicBezTo>
                    <a:pt x="25" y="63"/>
                    <a:pt x="29" y="64"/>
                    <a:pt x="31" y="67"/>
                  </a:cubicBezTo>
                  <a:cubicBezTo>
                    <a:pt x="33" y="70"/>
                    <a:pt x="34" y="74"/>
                    <a:pt x="36" y="76"/>
                  </a:cubicBezTo>
                  <a:cubicBezTo>
                    <a:pt x="37" y="78"/>
                    <a:pt x="39" y="80"/>
                    <a:pt x="40" y="81"/>
                  </a:cubicBezTo>
                  <a:cubicBezTo>
                    <a:pt x="40" y="82"/>
                    <a:pt x="40" y="84"/>
                    <a:pt x="41" y="84"/>
                  </a:cubicBezTo>
                  <a:cubicBezTo>
                    <a:pt x="43" y="84"/>
                    <a:pt x="42" y="82"/>
                    <a:pt x="43" y="81"/>
                  </a:cubicBezTo>
                  <a:cubicBezTo>
                    <a:pt x="43" y="78"/>
                    <a:pt x="48" y="79"/>
                    <a:pt x="50" y="79"/>
                  </a:cubicBezTo>
                  <a:cubicBezTo>
                    <a:pt x="53" y="79"/>
                    <a:pt x="58" y="78"/>
                    <a:pt x="60" y="80"/>
                  </a:cubicBezTo>
                  <a:cubicBezTo>
                    <a:pt x="63" y="81"/>
                    <a:pt x="64" y="79"/>
                    <a:pt x="66" y="77"/>
                  </a:cubicBezTo>
                  <a:cubicBezTo>
                    <a:pt x="69" y="73"/>
                    <a:pt x="72" y="73"/>
                    <a:pt x="76" y="72"/>
                  </a:cubicBezTo>
                  <a:cubicBezTo>
                    <a:pt x="82" y="72"/>
                    <a:pt x="88" y="70"/>
                    <a:pt x="94" y="68"/>
                  </a:cubicBezTo>
                  <a:cubicBezTo>
                    <a:pt x="96" y="67"/>
                    <a:pt x="99" y="66"/>
                    <a:pt x="102" y="66"/>
                  </a:cubicBezTo>
                  <a:cubicBezTo>
                    <a:pt x="103" y="65"/>
                    <a:pt x="103" y="63"/>
                    <a:pt x="104" y="61"/>
                  </a:cubicBezTo>
                  <a:cubicBezTo>
                    <a:pt x="104" y="60"/>
                    <a:pt x="105" y="58"/>
                    <a:pt x="105" y="56"/>
                  </a:cubicBezTo>
                  <a:cubicBezTo>
                    <a:pt x="105" y="55"/>
                    <a:pt x="104" y="52"/>
                    <a:pt x="103" y="51"/>
                  </a:cubicBezTo>
                  <a:cubicBezTo>
                    <a:pt x="100" y="51"/>
                    <a:pt x="96" y="51"/>
                    <a:pt x="93" y="50"/>
                  </a:cubicBezTo>
                  <a:cubicBezTo>
                    <a:pt x="90" y="50"/>
                    <a:pt x="90" y="49"/>
                    <a:pt x="88" y="47"/>
                  </a:cubicBezTo>
                  <a:cubicBezTo>
                    <a:pt x="86" y="43"/>
                    <a:pt x="83" y="42"/>
                    <a:pt x="81" y="39"/>
                  </a:cubicBezTo>
                  <a:cubicBezTo>
                    <a:pt x="80" y="39"/>
                    <a:pt x="78" y="35"/>
                    <a:pt x="77" y="34"/>
                  </a:cubicBezTo>
                  <a:cubicBezTo>
                    <a:pt x="76" y="32"/>
                    <a:pt x="81" y="31"/>
                    <a:pt x="77" y="29"/>
                  </a:cubicBezTo>
                  <a:cubicBezTo>
                    <a:pt x="76" y="29"/>
                    <a:pt x="75" y="27"/>
                    <a:pt x="74" y="27"/>
                  </a:cubicBezTo>
                  <a:cubicBezTo>
                    <a:pt x="72" y="27"/>
                    <a:pt x="71" y="24"/>
                    <a:pt x="70" y="22"/>
                  </a:cubicBezTo>
                  <a:cubicBezTo>
                    <a:pt x="69" y="19"/>
                    <a:pt x="69" y="20"/>
                    <a:pt x="65" y="2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0" name="Freeform 685">
              <a:extLst>
                <a:ext uri="{FF2B5EF4-FFF2-40B4-BE49-F238E27FC236}">
                  <a16:creationId xmlns:a16="http://schemas.microsoft.com/office/drawing/2014/main" id="{72B522C7-E0BA-5047-900D-FE5EEA8EE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677" y="3563185"/>
              <a:ext cx="71746" cy="76470"/>
            </a:xfrm>
            <a:custGeom>
              <a:avLst/>
              <a:gdLst>
                <a:gd name="T0" fmla="*/ 5 w 21"/>
                <a:gd name="T1" fmla="*/ 22 h 22"/>
                <a:gd name="T2" fmla="*/ 8 w 21"/>
                <a:gd name="T3" fmla="*/ 19 h 22"/>
                <a:gd name="T4" fmla="*/ 12 w 21"/>
                <a:gd name="T5" fmla="*/ 18 h 22"/>
                <a:gd name="T6" fmla="*/ 15 w 21"/>
                <a:gd name="T7" fmla="*/ 15 h 22"/>
                <a:gd name="T8" fmla="*/ 11 w 21"/>
                <a:gd name="T9" fmla="*/ 9 h 22"/>
                <a:gd name="T10" fmla="*/ 21 w 21"/>
                <a:gd name="T11" fmla="*/ 6 h 22"/>
                <a:gd name="T12" fmla="*/ 19 w 21"/>
                <a:gd name="T13" fmla="*/ 0 h 22"/>
                <a:gd name="T14" fmla="*/ 9 w 21"/>
                <a:gd name="T15" fmla="*/ 5 h 22"/>
                <a:gd name="T16" fmla="*/ 4 w 21"/>
                <a:gd name="T17" fmla="*/ 1 h 22"/>
                <a:gd name="T18" fmla="*/ 3 w 21"/>
                <a:gd name="T19" fmla="*/ 11 h 22"/>
                <a:gd name="T20" fmla="*/ 0 w 21"/>
                <a:gd name="T21" fmla="*/ 18 h 22"/>
                <a:gd name="T22" fmla="*/ 1 w 21"/>
                <a:gd name="T23" fmla="*/ 21 h 22"/>
                <a:gd name="T24" fmla="*/ 5 w 21"/>
                <a:gd name="T2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22">
                  <a:moveTo>
                    <a:pt x="5" y="22"/>
                  </a:moveTo>
                  <a:cubicBezTo>
                    <a:pt x="7" y="22"/>
                    <a:pt x="7" y="19"/>
                    <a:pt x="8" y="19"/>
                  </a:cubicBezTo>
                  <a:cubicBezTo>
                    <a:pt x="9" y="17"/>
                    <a:pt x="11" y="18"/>
                    <a:pt x="12" y="18"/>
                  </a:cubicBezTo>
                  <a:cubicBezTo>
                    <a:pt x="13" y="17"/>
                    <a:pt x="16" y="16"/>
                    <a:pt x="15" y="15"/>
                  </a:cubicBezTo>
                  <a:cubicBezTo>
                    <a:pt x="14" y="13"/>
                    <a:pt x="13" y="11"/>
                    <a:pt x="11" y="9"/>
                  </a:cubicBezTo>
                  <a:cubicBezTo>
                    <a:pt x="15" y="8"/>
                    <a:pt x="18" y="7"/>
                    <a:pt x="21" y="6"/>
                  </a:cubicBezTo>
                  <a:cubicBezTo>
                    <a:pt x="21" y="4"/>
                    <a:pt x="20" y="2"/>
                    <a:pt x="19" y="0"/>
                  </a:cubicBezTo>
                  <a:cubicBezTo>
                    <a:pt x="16" y="1"/>
                    <a:pt x="12" y="5"/>
                    <a:pt x="9" y="5"/>
                  </a:cubicBezTo>
                  <a:cubicBezTo>
                    <a:pt x="7" y="5"/>
                    <a:pt x="4" y="3"/>
                    <a:pt x="4" y="1"/>
                  </a:cubicBezTo>
                  <a:cubicBezTo>
                    <a:pt x="3" y="5"/>
                    <a:pt x="3" y="8"/>
                    <a:pt x="3" y="11"/>
                  </a:cubicBezTo>
                  <a:cubicBezTo>
                    <a:pt x="2" y="13"/>
                    <a:pt x="0" y="16"/>
                    <a:pt x="0" y="18"/>
                  </a:cubicBezTo>
                  <a:cubicBezTo>
                    <a:pt x="0" y="20"/>
                    <a:pt x="0" y="20"/>
                    <a:pt x="1" y="21"/>
                  </a:cubicBezTo>
                  <a:cubicBezTo>
                    <a:pt x="3" y="21"/>
                    <a:pt x="4" y="22"/>
                    <a:pt x="5" y="2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1" name="Freeform 686">
              <a:extLst>
                <a:ext uri="{FF2B5EF4-FFF2-40B4-BE49-F238E27FC236}">
                  <a16:creationId xmlns:a16="http://schemas.microsoft.com/office/drawing/2014/main" id="{B0E97184-E395-ED47-8A72-2D008EB83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7206" y="3536127"/>
              <a:ext cx="27052" cy="30589"/>
            </a:xfrm>
            <a:custGeom>
              <a:avLst/>
              <a:gdLst>
                <a:gd name="T0" fmla="*/ 7 w 8"/>
                <a:gd name="T1" fmla="*/ 2 h 9"/>
                <a:gd name="T2" fmla="*/ 4 w 8"/>
                <a:gd name="T3" fmla="*/ 0 h 9"/>
                <a:gd name="T4" fmla="*/ 2 w 8"/>
                <a:gd name="T5" fmla="*/ 2 h 9"/>
                <a:gd name="T6" fmla="*/ 0 w 8"/>
                <a:gd name="T7" fmla="*/ 8 h 9"/>
                <a:gd name="T8" fmla="*/ 4 w 8"/>
                <a:gd name="T9" fmla="*/ 8 h 9"/>
                <a:gd name="T10" fmla="*/ 7 w 8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9">
                  <a:moveTo>
                    <a:pt x="7" y="2"/>
                  </a:moveTo>
                  <a:cubicBezTo>
                    <a:pt x="7" y="1"/>
                    <a:pt x="5" y="0"/>
                    <a:pt x="4" y="0"/>
                  </a:cubicBezTo>
                  <a:cubicBezTo>
                    <a:pt x="3" y="1"/>
                    <a:pt x="3" y="1"/>
                    <a:pt x="2" y="2"/>
                  </a:cubicBezTo>
                  <a:cubicBezTo>
                    <a:pt x="2" y="4"/>
                    <a:pt x="1" y="6"/>
                    <a:pt x="0" y="8"/>
                  </a:cubicBezTo>
                  <a:cubicBezTo>
                    <a:pt x="2" y="8"/>
                    <a:pt x="2" y="9"/>
                    <a:pt x="4" y="8"/>
                  </a:cubicBezTo>
                  <a:cubicBezTo>
                    <a:pt x="5" y="7"/>
                    <a:pt x="8" y="4"/>
                    <a:pt x="7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2" name="Freeform 687">
              <a:extLst>
                <a:ext uri="{FF2B5EF4-FFF2-40B4-BE49-F238E27FC236}">
                  <a16:creationId xmlns:a16="http://schemas.microsoft.com/office/drawing/2014/main" id="{B3AB940C-1B5B-914B-B8FB-DBEF3382B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677" y="3577304"/>
              <a:ext cx="10586" cy="24706"/>
            </a:xfrm>
            <a:custGeom>
              <a:avLst/>
              <a:gdLst>
                <a:gd name="T0" fmla="*/ 0 w 3"/>
                <a:gd name="T1" fmla="*/ 3 h 7"/>
                <a:gd name="T2" fmla="*/ 3 w 3"/>
                <a:gd name="T3" fmla="*/ 7 h 7"/>
                <a:gd name="T4" fmla="*/ 3 w 3"/>
                <a:gd name="T5" fmla="*/ 1 h 7"/>
                <a:gd name="T6" fmla="*/ 2 w 3"/>
                <a:gd name="T7" fmla="*/ 0 h 7"/>
                <a:gd name="T8" fmla="*/ 0 w 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7">
                  <a:moveTo>
                    <a:pt x="0" y="3"/>
                  </a:moveTo>
                  <a:cubicBezTo>
                    <a:pt x="0" y="5"/>
                    <a:pt x="1" y="6"/>
                    <a:pt x="3" y="7"/>
                  </a:cubicBezTo>
                  <a:cubicBezTo>
                    <a:pt x="3" y="5"/>
                    <a:pt x="3" y="3"/>
                    <a:pt x="3" y="1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0" y="0"/>
                    <a:pt x="0" y="2"/>
                    <a:pt x="0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3" name="Freeform 688">
              <a:extLst>
                <a:ext uri="{FF2B5EF4-FFF2-40B4-BE49-F238E27FC236}">
                  <a16:creationId xmlns:a16="http://schemas.microsoft.com/office/drawing/2014/main" id="{AD4B367C-B089-5F4A-9374-FD5919E74A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9563" y="3563185"/>
              <a:ext cx="28228" cy="90589"/>
            </a:xfrm>
            <a:custGeom>
              <a:avLst/>
              <a:gdLst>
                <a:gd name="T0" fmla="*/ 4 w 8"/>
                <a:gd name="T1" fmla="*/ 17 h 26"/>
                <a:gd name="T2" fmla="*/ 6 w 8"/>
                <a:gd name="T3" fmla="*/ 13 h 26"/>
                <a:gd name="T4" fmla="*/ 5 w 8"/>
                <a:gd name="T5" fmla="*/ 10 h 26"/>
                <a:gd name="T6" fmla="*/ 7 w 8"/>
                <a:gd name="T7" fmla="*/ 4 h 26"/>
                <a:gd name="T8" fmla="*/ 6 w 8"/>
                <a:gd name="T9" fmla="*/ 0 h 26"/>
                <a:gd name="T10" fmla="*/ 2 w 8"/>
                <a:gd name="T11" fmla="*/ 7 h 26"/>
                <a:gd name="T12" fmla="*/ 0 w 8"/>
                <a:gd name="T13" fmla="*/ 11 h 26"/>
                <a:gd name="T14" fmla="*/ 1 w 8"/>
                <a:gd name="T15" fmla="*/ 16 h 26"/>
                <a:gd name="T16" fmla="*/ 2 w 8"/>
                <a:gd name="T17" fmla="*/ 26 h 26"/>
                <a:gd name="T18" fmla="*/ 2 w 8"/>
                <a:gd name="T19" fmla="*/ 25 h 26"/>
                <a:gd name="T20" fmla="*/ 4 w 8"/>
                <a:gd name="T21" fmla="*/ 17 h 26"/>
                <a:gd name="T22" fmla="*/ 4 w 8"/>
                <a:gd name="T23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26">
                  <a:moveTo>
                    <a:pt x="4" y="17"/>
                  </a:moveTo>
                  <a:cubicBezTo>
                    <a:pt x="4" y="16"/>
                    <a:pt x="5" y="15"/>
                    <a:pt x="6" y="13"/>
                  </a:cubicBezTo>
                  <a:cubicBezTo>
                    <a:pt x="7" y="11"/>
                    <a:pt x="6" y="12"/>
                    <a:pt x="5" y="10"/>
                  </a:cubicBezTo>
                  <a:cubicBezTo>
                    <a:pt x="3" y="8"/>
                    <a:pt x="4" y="3"/>
                    <a:pt x="7" y="4"/>
                  </a:cubicBezTo>
                  <a:cubicBezTo>
                    <a:pt x="8" y="1"/>
                    <a:pt x="8" y="1"/>
                    <a:pt x="6" y="0"/>
                  </a:cubicBezTo>
                  <a:cubicBezTo>
                    <a:pt x="4" y="0"/>
                    <a:pt x="3" y="5"/>
                    <a:pt x="2" y="7"/>
                  </a:cubicBezTo>
                  <a:cubicBezTo>
                    <a:pt x="1" y="8"/>
                    <a:pt x="0" y="9"/>
                    <a:pt x="0" y="11"/>
                  </a:cubicBezTo>
                  <a:cubicBezTo>
                    <a:pt x="0" y="12"/>
                    <a:pt x="1" y="14"/>
                    <a:pt x="1" y="16"/>
                  </a:cubicBezTo>
                  <a:cubicBezTo>
                    <a:pt x="1" y="19"/>
                    <a:pt x="2" y="22"/>
                    <a:pt x="2" y="2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3"/>
                    <a:pt x="3" y="20"/>
                    <a:pt x="4" y="17"/>
                  </a:cubicBezTo>
                  <a:cubicBezTo>
                    <a:pt x="4" y="16"/>
                    <a:pt x="4" y="18"/>
                    <a:pt x="4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4" name="Freeform 689">
              <a:extLst>
                <a:ext uri="{FF2B5EF4-FFF2-40B4-BE49-F238E27FC236}">
                  <a16:creationId xmlns:a16="http://schemas.microsoft.com/office/drawing/2014/main" id="{B1E28483-7FB6-6945-858A-915010EFC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5371" y="3698479"/>
              <a:ext cx="17642" cy="27059"/>
            </a:xfrm>
            <a:custGeom>
              <a:avLst/>
              <a:gdLst>
                <a:gd name="T0" fmla="*/ 3 w 5"/>
                <a:gd name="T1" fmla="*/ 8 h 8"/>
                <a:gd name="T2" fmla="*/ 2 w 5"/>
                <a:gd name="T3" fmla="*/ 0 h 8"/>
                <a:gd name="T4" fmla="*/ 0 w 5"/>
                <a:gd name="T5" fmla="*/ 4 h 8"/>
                <a:gd name="T6" fmla="*/ 3 w 5"/>
                <a:gd name="T7" fmla="*/ 8 h 8"/>
                <a:gd name="T8" fmla="*/ 3 w 5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8">
                  <a:moveTo>
                    <a:pt x="3" y="8"/>
                  </a:moveTo>
                  <a:cubicBezTo>
                    <a:pt x="3" y="7"/>
                    <a:pt x="5" y="0"/>
                    <a:pt x="2" y="0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6"/>
                    <a:pt x="1" y="7"/>
                    <a:pt x="3" y="8"/>
                  </a:cubicBezTo>
                  <a:cubicBezTo>
                    <a:pt x="3" y="8"/>
                    <a:pt x="2" y="8"/>
                    <a:pt x="3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5" name="Freeform 690">
              <a:extLst>
                <a:ext uri="{FF2B5EF4-FFF2-40B4-BE49-F238E27FC236}">
                  <a16:creationId xmlns:a16="http://schemas.microsoft.com/office/drawing/2014/main" id="{A8B6606E-4A91-D949-9A22-9CA472600E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4232" y="3826716"/>
              <a:ext cx="183482" cy="116471"/>
            </a:xfrm>
            <a:custGeom>
              <a:avLst/>
              <a:gdLst>
                <a:gd name="T0" fmla="*/ 47 w 53"/>
                <a:gd name="T1" fmla="*/ 0 h 34"/>
                <a:gd name="T2" fmla="*/ 38 w 53"/>
                <a:gd name="T3" fmla="*/ 2 h 34"/>
                <a:gd name="T4" fmla="*/ 28 w 53"/>
                <a:gd name="T5" fmla="*/ 4 h 34"/>
                <a:gd name="T6" fmla="*/ 23 w 53"/>
                <a:gd name="T7" fmla="*/ 10 h 34"/>
                <a:gd name="T8" fmla="*/ 17 w 53"/>
                <a:gd name="T9" fmla="*/ 9 h 34"/>
                <a:gd name="T10" fmla="*/ 9 w 53"/>
                <a:gd name="T11" fmla="*/ 9 h 34"/>
                <a:gd name="T12" fmla="*/ 3 w 53"/>
                <a:gd name="T13" fmla="*/ 12 h 34"/>
                <a:gd name="T14" fmla="*/ 1 w 53"/>
                <a:gd name="T15" fmla="*/ 15 h 34"/>
                <a:gd name="T16" fmla="*/ 1 w 53"/>
                <a:gd name="T17" fmla="*/ 21 h 34"/>
                <a:gd name="T18" fmla="*/ 3 w 53"/>
                <a:gd name="T19" fmla="*/ 28 h 34"/>
                <a:gd name="T20" fmla="*/ 4 w 53"/>
                <a:gd name="T21" fmla="*/ 32 h 34"/>
                <a:gd name="T22" fmla="*/ 12 w 53"/>
                <a:gd name="T23" fmla="*/ 32 h 34"/>
                <a:gd name="T24" fmla="*/ 16 w 53"/>
                <a:gd name="T25" fmla="*/ 29 h 34"/>
                <a:gd name="T26" fmla="*/ 21 w 53"/>
                <a:gd name="T27" fmla="*/ 29 h 34"/>
                <a:gd name="T28" fmla="*/ 24 w 53"/>
                <a:gd name="T29" fmla="*/ 26 h 34"/>
                <a:gd name="T30" fmla="*/ 32 w 53"/>
                <a:gd name="T31" fmla="*/ 24 h 34"/>
                <a:gd name="T32" fmla="*/ 41 w 53"/>
                <a:gd name="T33" fmla="*/ 21 h 34"/>
                <a:gd name="T34" fmla="*/ 47 w 53"/>
                <a:gd name="T35" fmla="*/ 17 h 34"/>
                <a:gd name="T36" fmla="*/ 52 w 53"/>
                <a:gd name="T37" fmla="*/ 12 h 34"/>
                <a:gd name="T38" fmla="*/ 47 w 53"/>
                <a:gd name="T3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" h="34">
                  <a:moveTo>
                    <a:pt x="47" y="0"/>
                  </a:moveTo>
                  <a:cubicBezTo>
                    <a:pt x="44" y="1"/>
                    <a:pt x="41" y="2"/>
                    <a:pt x="38" y="2"/>
                  </a:cubicBezTo>
                  <a:cubicBezTo>
                    <a:pt x="35" y="3"/>
                    <a:pt x="31" y="2"/>
                    <a:pt x="28" y="4"/>
                  </a:cubicBezTo>
                  <a:cubicBezTo>
                    <a:pt x="26" y="6"/>
                    <a:pt x="25" y="8"/>
                    <a:pt x="23" y="10"/>
                  </a:cubicBezTo>
                  <a:cubicBezTo>
                    <a:pt x="22" y="11"/>
                    <a:pt x="19" y="9"/>
                    <a:pt x="17" y="9"/>
                  </a:cubicBezTo>
                  <a:cubicBezTo>
                    <a:pt x="14" y="9"/>
                    <a:pt x="12" y="9"/>
                    <a:pt x="9" y="9"/>
                  </a:cubicBezTo>
                  <a:cubicBezTo>
                    <a:pt x="6" y="9"/>
                    <a:pt x="3" y="8"/>
                    <a:pt x="3" y="12"/>
                  </a:cubicBezTo>
                  <a:cubicBezTo>
                    <a:pt x="2" y="14"/>
                    <a:pt x="1" y="13"/>
                    <a:pt x="1" y="15"/>
                  </a:cubicBezTo>
                  <a:cubicBezTo>
                    <a:pt x="0" y="17"/>
                    <a:pt x="0" y="19"/>
                    <a:pt x="1" y="21"/>
                  </a:cubicBezTo>
                  <a:cubicBezTo>
                    <a:pt x="1" y="23"/>
                    <a:pt x="2" y="26"/>
                    <a:pt x="3" y="28"/>
                  </a:cubicBezTo>
                  <a:cubicBezTo>
                    <a:pt x="3" y="29"/>
                    <a:pt x="3" y="31"/>
                    <a:pt x="4" y="32"/>
                  </a:cubicBezTo>
                  <a:cubicBezTo>
                    <a:pt x="5" y="34"/>
                    <a:pt x="10" y="33"/>
                    <a:pt x="12" y="32"/>
                  </a:cubicBezTo>
                  <a:cubicBezTo>
                    <a:pt x="13" y="31"/>
                    <a:pt x="14" y="30"/>
                    <a:pt x="16" y="29"/>
                  </a:cubicBezTo>
                  <a:cubicBezTo>
                    <a:pt x="17" y="29"/>
                    <a:pt x="19" y="29"/>
                    <a:pt x="21" y="29"/>
                  </a:cubicBezTo>
                  <a:cubicBezTo>
                    <a:pt x="22" y="28"/>
                    <a:pt x="23" y="27"/>
                    <a:pt x="24" y="26"/>
                  </a:cubicBezTo>
                  <a:cubicBezTo>
                    <a:pt x="27" y="25"/>
                    <a:pt x="29" y="25"/>
                    <a:pt x="32" y="24"/>
                  </a:cubicBezTo>
                  <a:cubicBezTo>
                    <a:pt x="35" y="23"/>
                    <a:pt x="38" y="22"/>
                    <a:pt x="41" y="21"/>
                  </a:cubicBezTo>
                  <a:cubicBezTo>
                    <a:pt x="43" y="20"/>
                    <a:pt x="47" y="19"/>
                    <a:pt x="47" y="17"/>
                  </a:cubicBezTo>
                  <a:cubicBezTo>
                    <a:pt x="48" y="14"/>
                    <a:pt x="53" y="14"/>
                    <a:pt x="52" y="12"/>
                  </a:cubicBezTo>
                  <a:cubicBezTo>
                    <a:pt x="50" y="8"/>
                    <a:pt x="49" y="4"/>
                    <a:pt x="4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6" name="Freeform 691">
              <a:extLst>
                <a:ext uri="{FF2B5EF4-FFF2-40B4-BE49-F238E27FC236}">
                  <a16:creationId xmlns:a16="http://schemas.microsoft.com/office/drawing/2014/main" id="{447D4422-0C59-B142-8E10-A349B33F2F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6542" y="3698479"/>
              <a:ext cx="141140" cy="169412"/>
            </a:xfrm>
            <a:custGeom>
              <a:avLst/>
              <a:gdLst>
                <a:gd name="T0" fmla="*/ 39 w 41"/>
                <a:gd name="T1" fmla="*/ 19 h 49"/>
                <a:gd name="T2" fmla="*/ 34 w 41"/>
                <a:gd name="T3" fmla="*/ 14 h 49"/>
                <a:gd name="T4" fmla="*/ 28 w 41"/>
                <a:gd name="T5" fmla="*/ 12 h 49"/>
                <a:gd name="T6" fmla="*/ 22 w 41"/>
                <a:gd name="T7" fmla="*/ 6 h 49"/>
                <a:gd name="T8" fmla="*/ 21 w 41"/>
                <a:gd name="T9" fmla="*/ 3 h 49"/>
                <a:gd name="T10" fmla="*/ 22 w 41"/>
                <a:gd name="T11" fmla="*/ 0 h 49"/>
                <a:gd name="T12" fmla="*/ 17 w 41"/>
                <a:gd name="T13" fmla="*/ 5 h 49"/>
                <a:gd name="T14" fmla="*/ 10 w 41"/>
                <a:gd name="T15" fmla="*/ 10 h 49"/>
                <a:gd name="T16" fmla="*/ 5 w 41"/>
                <a:gd name="T17" fmla="*/ 10 h 49"/>
                <a:gd name="T18" fmla="*/ 0 w 41"/>
                <a:gd name="T19" fmla="*/ 11 h 49"/>
                <a:gd name="T20" fmla="*/ 5 w 41"/>
                <a:gd name="T21" fmla="*/ 17 h 49"/>
                <a:gd name="T22" fmla="*/ 16 w 41"/>
                <a:gd name="T23" fmla="*/ 19 h 49"/>
                <a:gd name="T24" fmla="*/ 16 w 41"/>
                <a:gd name="T25" fmla="*/ 32 h 49"/>
                <a:gd name="T26" fmla="*/ 11 w 41"/>
                <a:gd name="T27" fmla="*/ 34 h 49"/>
                <a:gd name="T28" fmla="*/ 0 w 41"/>
                <a:gd name="T29" fmla="*/ 37 h 49"/>
                <a:gd name="T30" fmla="*/ 5 w 41"/>
                <a:gd name="T31" fmla="*/ 49 h 49"/>
                <a:gd name="T32" fmla="*/ 14 w 41"/>
                <a:gd name="T33" fmla="*/ 48 h 49"/>
                <a:gd name="T34" fmla="*/ 17 w 41"/>
                <a:gd name="T35" fmla="*/ 44 h 49"/>
                <a:gd name="T36" fmla="*/ 23 w 41"/>
                <a:gd name="T37" fmla="*/ 42 h 49"/>
                <a:gd name="T38" fmla="*/ 28 w 41"/>
                <a:gd name="T39" fmla="*/ 38 h 49"/>
                <a:gd name="T40" fmla="*/ 29 w 41"/>
                <a:gd name="T41" fmla="*/ 32 h 49"/>
                <a:gd name="T42" fmla="*/ 32 w 41"/>
                <a:gd name="T43" fmla="*/ 30 h 49"/>
                <a:gd name="T44" fmla="*/ 37 w 41"/>
                <a:gd name="T45" fmla="*/ 24 h 49"/>
                <a:gd name="T46" fmla="*/ 39 w 41"/>
                <a:gd name="T47" fmla="*/ 19 h 49"/>
                <a:gd name="T48" fmla="*/ 39 w 41"/>
                <a:gd name="T49" fmla="*/ 1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" h="49">
                  <a:moveTo>
                    <a:pt x="39" y="19"/>
                  </a:moveTo>
                  <a:cubicBezTo>
                    <a:pt x="36" y="19"/>
                    <a:pt x="35" y="16"/>
                    <a:pt x="34" y="14"/>
                  </a:cubicBezTo>
                  <a:cubicBezTo>
                    <a:pt x="33" y="13"/>
                    <a:pt x="29" y="13"/>
                    <a:pt x="28" y="12"/>
                  </a:cubicBezTo>
                  <a:cubicBezTo>
                    <a:pt x="25" y="11"/>
                    <a:pt x="24" y="9"/>
                    <a:pt x="22" y="6"/>
                  </a:cubicBezTo>
                  <a:cubicBezTo>
                    <a:pt x="22" y="5"/>
                    <a:pt x="21" y="4"/>
                    <a:pt x="21" y="3"/>
                  </a:cubicBezTo>
                  <a:cubicBezTo>
                    <a:pt x="21" y="3"/>
                    <a:pt x="22" y="0"/>
                    <a:pt x="22" y="0"/>
                  </a:cubicBezTo>
                  <a:cubicBezTo>
                    <a:pt x="21" y="0"/>
                    <a:pt x="18" y="4"/>
                    <a:pt x="17" y="5"/>
                  </a:cubicBezTo>
                  <a:cubicBezTo>
                    <a:pt x="15" y="7"/>
                    <a:pt x="13" y="10"/>
                    <a:pt x="10" y="10"/>
                  </a:cubicBezTo>
                  <a:cubicBezTo>
                    <a:pt x="8" y="11"/>
                    <a:pt x="7" y="10"/>
                    <a:pt x="5" y="10"/>
                  </a:cubicBezTo>
                  <a:cubicBezTo>
                    <a:pt x="3" y="11"/>
                    <a:pt x="1" y="13"/>
                    <a:pt x="0" y="11"/>
                  </a:cubicBezTo>
                  <a:cubicBezTo>
                    <a:pt x="1" y="14"/>
                    <a:pt x="2" y="17"/>
                    <a:pt x="5" y="17"/>
                  </a:cubicBezTo>
                  <a:cubicBezTo>
                    <a:pt x="7" y="17"/>
                    <a:pt x="15" y="17"/>
                    <a:pt x="16" y="19"/>
                  </a:cubicBezTo>
                  <a:cubicBezTo>
                    <a:pt x="19" y="23"/>
                    <a:pt x="17" y="27"/>
                    <a:pt x="16" y="32"/>
                  </a:cubicBezTo>
                  <a:cubicBezTo>
                    <a:pt x="15" y="33"/>
                    <a:pt x="11" y="34"/>
                    <a:pt x="11" y="34"/>
                  </a:cubicBezTo>
                  <a:cubicBezTo>
                    <a:pt x="7" y="35"/>
                    <a:pt x="3" y="36"/>
                    <a:pt x="0" y="37"/>
                  </a:cubicBezTo>
                  <a:cubicBezTo>
                    <a:pt x="2" y="41"/>
                    <a:pt x="4" y="45"/>
                    <a:pt x="5" y="49"/>
                  </a:cubicBezTo>
                  <a:cubicBezTo>
                    <a:pt x="8" y="48"/>
                    <a:pt x="11" y="48"/>
                    <a:pt x="14" y="48"/>
                  </a:cubicBezTo>
                  <a:cubicBezTo>
                    <a:pt x="18" y="47"/>
                    <a:pt x="15" y="46"/>
                    <a:pt x="17" y="44"/>
                  </a:cubicBezTo>
                  <a:cubicBezTo>
                    <a:pt x="19" y="43"/>
                    <a:pt x="22" y="44"/>
                    <a:pt x="23" y="42"/>
                  </a:cubicBezTo>
                  <a:cubicBezTo>
                    <a:pt x="25" y="40"/>
                    <a:pt x="25" y="39"/>
                    <a:pt x="28" y="38"/>
                  </a:cubicBezTo>
                  <a:cubicBezTo>
                    <a:pt x="30" y="37"/>
                    <a:pt x="29" y="34"/>
                    <a:pt x="29" y="32"/>
                  </a:cubicBezTo>
                  <a:cubicBezTo>
                    <a:pt x="28" y="30"/>
                    <a:pt x="30" y="30"/>
                    <a:pt x="32" y="30"/>
                  </a:cubicBezTo>
                  <a:cubicBezTo>
                    <a:pt x="35" y="29"/>
                    <a:pt x="35" y="26"/>
                    <a:pt x="37" y="24"/>
                  </a:cubicBezTo>
                  <a:cubicBezTo>
                    <a:pt x="38" y="23"/>
                    <a:pt x="41" y="20"/>
                    <a:pt x="39" y="19"/>
                  </a:cubicBezTo>
                  <a:cubicBezTo>
                    <a:pt x="38" y="19"/>
                    <a:pt x="40" y="20"/>
                    <a:pt x="39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7" name="Freeform 692">
              <a:extLst>
                <a:ext uri="{FF2B5EF4-FFF2-40B4-BE49-F238E27FC236}">
                  <a16:creationId xmlns:a16="http://schemas.microsoft.com/office/drawing/2014/main" id="{D4BD952F-C74D-204D-A337-69956FC5A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6464" y="3366715"/>
              <a:ext cx="189363" cy="82354"/>
            </a:xfrm>
            <a:custGeom>
              <a:avLst/>
              <a:gdLst>
                <a:gd name="T0" fmla="*/ 55 w 55"/>
                <a:gd name="T1" fmla="*/ 5 h 24"/>
                <a:gd name="T2" fmla="*/ 47 w 55"/>
                <a:gd name="T3" fmla="*/ 3 h 24"/>
                <a:gd name="T4" fmla="*/ 36 w 55"/>
                <a:gd name="T5" fmla="*/ 2 h 24"/>
                <a:gd name="T6" fmla="*/ 27 w 55"/>
                <a:gd name="T7" fmla="*/ 0 h 24"/>
                <a:gd name="T8" fmla="*/ 22 w 55"/>
                <a:gd name="T9" fmla="*/ 2 h 24"/>
                <a:gd name="T10" fmla="*/ 19 w 55"/>
                <a:gd name="T11" fmla="*/ 4 h 24"/>
                <a:gd name="T12" fmla="*/ 11 w 55"/>
                <a:gd name="T13" fmla="*/ 5 h 24"/>
                <a:gd name="T14" fmla="*/ 9 w 55"/>
                <a:gd name="T15" fmla="*/ 7 h 24"/>
                <a:gd name="T16" fmla="*/ 8 w 55"/>
                <a:gd name="T17" fmla="*/ 11 h 24"/>
                <a:gd name="T18" fmla="*/ 12 w 55"/>
                <a:gd name="T19" fmla="*/ 12 h 24"/>
                <a:gd name="T20" fmla="*/ 15 w 55"/>
                <a:gd name="T21" fmla="*/ 12 h 24"/>
                <a:gd name="T22" fmla="*/ 19 w 55"/>
                <a:gd name="T23" fmla="*/ 15 h 24"/>
                <a:gd name="T24" fmla="*/ 15 w 55"/>
                <a:gd name="T25" fmla="*/ 17 h 24"/>
                <a:gd name="T26" fmla="*/ 11 w 55"/>
                <a:gd name="T27" fmla="*/ 17 h 24"/>
                <a:gd name="T28" fmla="*/ 10 w 55"/>
                <a:gd name="T29" fmla="*/ 20 h 24"/>
                <a:gd name="T30" fmla="*/ 1 w 55"/>
                <a:gd name="T31" fmla="*/ 20 h 24"/>
                <a:gd name="T32" fmla="*/ 11 w 55"/>
                <a:gd name="T33" fmla="*/ 22 h 24"/>
                <a:gd name="T34" fmla="*/ 15 w 55"/>
                <a:gd name="T35" fmla="*/ 23 h 24"/>
                <a:gd name="T36" fmla="*/ 21 w 55"/>
                <a:gd name="T37" fmla="*/ 23 h 24"/>
                <a:gd name="T38" fmla="*/ 25 w 55"/>
                <a:gd name="T39" fmla="*/ 20 h 24"/>
                <a:gd name="T40" fmla="*/ 28 w 55"/>
                <a:gd name="T41" fmla="*/ 17 h 24"/>
                <a:gd name="T42" fmla="*/ 33 w 55"/>
                <a:gd name="T43" fmla="*/ 16 h 24"/>
                <a:gd name="T44" fmla="*/ 37 w 55"/>
                <a:gd name="T45" fmla="*/ 16 h 24"/>
                <a:gd name="T46" fmla="*/ 40 w 55"/>
                <a:gd name="T47" fmla="*/ 13 h 24"/>
                <a:gd name="T48" fmla="*/ 44 w 55"/>
                <a:gd name="T49" fmla="*/ 12 h 24"/>
                <a:gd name="T50" fmla="*/ 54 w 55"/>
                <a:gd name="T51" fmla="*/ 7 h 24"/>
                <a:gd name="T52" fmla="*/ 55 w 55"/>
                <a:gd name="T53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24">
                  <a:moveTo>
                    <a:pt x="55" y="5"/>
                  </a:moveTo>
                  <a:cubicBezTo>
                    <a:pt x="52" y="5"/>
                    <a:pt x="50" y="3"/>
                    <a:pt x="47" y="3"/>
                  </a:cubicBezTo>
                  <a:cubicBezTo>
                    <a:pt x="44" y="2"/>
                    <a:pt x="40" y="2"/>
                    <a:pt x="36" y="2"/>
                  </a:cubicBezTo>
                  <a:cubicBezTo>
                    <a:pt x="33" y="2"/>
                    <a:pt x="30" y="2"/>
                    <a:pt x="27" y="0"/>
                  </a:cubicBezTo>
                  <a:cubicBezTo>
                    <a:pt x="25" y="0"/>
                    <a:pt x="23" y="0"/>
                    <a:pt x="22" y="2"/>
                  </a:cubicBezTo>
                  <a:cubicBezTo>
                    <a:pt x="22" y="4"/>
                    <a:pt x="21" y="5"/>
                    <a:pt x="19" y="4"/>
                  </a:cubicBezTo>
                  <a:cubicBezTo>
                    <a:pt x="17" y="3"/>
                    <a:pt x="12" y="1"/>
                    <a:pt x="11" y="5"/>
                  </a:cubicBezTo>
                  <a:cubicBezTo>
                    <a:pt x="10" y="6"/>
                    <a:pt x="11" y="6"/>
                    <a:pt x="9" y="7"/>
                  </a:cubicBezTo>
                  <a:cubicBezTo>
                    <a:pt x="8" y="8"/>
                    <a:pt x="6" y="10"/>
                    <a:pt x="8" y="11"/>
                  </a:cubicBezTo>
                  <a:cubicBezTo>
                    <a:pt x="9" y="12"/>
                    <a:pt x="12" y="13"/>
                    <a:pt x="12" y="12"/>
                  </a:cubicBezTo>
                  <a:cubicBezTo>
                    <a:pt x="13" y="10"/>
                    <a:pt x="14" y="11"/>
                    <a:pt x="15" y="12"/>
                  </a:cubicBezTo>
                  <a:cubicBezTo>
                    <a:pt x="16" y="13"/>
                    <a:pt x="20" y="14"/>
                    <a:pt x="19" y="15"/>
                  </a:cubicBezTo>
                  <a:cubicBezTo>
                    <a:pt x="19" y="16"/>
                    <a:pt x="16" y="16"/>
                    <a:pt x="15" y="17"/>
                  </a:cubicBezTo>
                  <a:cubicBezTo>
                    <a:pt x="14" y="18"/>
                    <a:pt x="13" y="19"/>
                    <a:pt x="11" y="17"/>
                  </a:cubicBezTo>
                  <a:cubicBezTo>
                    <a:pt x="10" y="16"/>
                    <a:pt x="10" y="19"/>
                    <a:pt x="10" y="20"/>
                  </a:cubicBezTo>
                  <a:cubicBezTo>
                    <a:pt x="6" y="22"/>
                    <a:pt x="4" y="15"/>
                    <a:pt x="1" y="20"/>
                  </a:cubicBezTo>
                  <a:cubicBezTo>
                    <a:pt x="0" y="21"/>
                    <a:pt x="10" y="23"/>
                    <a:pt x="11" y="22"/>
                  </a:cubicBezTo>
                  <a:cubicBezTo>
                    <a:pt x="12" y="21"/>
                    <a:pt x="14" y="22"/>
                    <a:pt x="15" y="23"/>
                  </a:cubicBezTo>
                  <a:cubicBezTo>
                    <a:pt x="16" y="23"/>
                    <a:pt x="19" y="24"/>
                    <a:pt x="21" y="23"/>
                  </a:cubicBezTo>
                  <a:cubicBezTo>
                    <a:pt x="22" y="22"/>
                    <a:pt x="24" y="23"/>
                    <a:pt x="25" y="20"/>
                  </a:cubicBezTo>
                  <a:cubicBezTo>
                    <a:pt x="25" y="19"/>
                    <a:pt x="27" y="18"/>
                    <a:pt x="28" y="17"/>
                  </a:cubicBezTo>
                  <a:cubicBezTo>
                    <a:pt x="29" y="16"/>
                    <a:pt x="33" y="16"/>
                    <a:pt x="33" y="16"/>
                  </a:cubicBezTo>
                  <a:cubicBezTo>
                    <a:pt x="34" y="18"/>
                    <a:pt x="35" y="16"/>
                    <a:pt x="37" y="16"/>
                  </a:cubicBezTo>
                  <a:cubicBezTo>
                    <a:pt x="38" y="16"/>
                    <a:pt x="39" y="13"/>
                    <a:pt x="40" y="13"/>
                  </a:cubicBezTo>
                  <a:cubicBezTo>
                    <a:pt x="41" y="12"/>
                    <a:pt x="43" y="13"/>
                    <a:pt x="44" y="12"/>
                  </a:cubicBezTo>
                  <a:cubicBezTo>
                    <a:pt x="48" y="11"/>
                    <a:pt x="50" y="9"/>
                    <a:pt x="54" y="7"/>
                  </a:cubicBezTo>
                  <a:cubicBezTo>
                    <a:pt x="55" y="7"/>
                    <a:pt x="55" y="7"/>
                    <a:pt x="55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8" name="Freeform 693">
              <a:extLst>
                <a:ext uri="{FF2B5EF4-FFF2-40B4-BE49-F238E27FC236}">
                  <a16:creationId xmlns:a16="http://schemas.microsoft.com/office/drawing/2014/main" id="{DF9A7383-495F-CE43-814C-FCCCFB4264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5936" y="3314950"/>
              <a:ext cx="306980" cy="180000"/>
            </a:xfrm>
            <a:custGeom>
              <a:avLst/>
              <a:gdLst>
                <a:gd name="T0" fmla="*/ 78 w 89"/>
                <a:gd name="T1" fmla="*/ 32 h 52"/>
                <a:gd name="T2" fmla="*/ 81 w 89"/>
                <a:gd name="T3" fmla="*/ 33 h 52"/>
                <a:gd name="T4" fmla="*/ 84 w 89"/>
                <a:gd name="T5" fmla="*/ 31 h 52"/>
                <a:gd name="T6" fmla="*/ 81 w 89"/>
                <a:gd name="T7" fmla="*/ 26 h 52"/>
                <a:gd name="T8" fmla="*/ 79 w 89"/>
                <a:gd name="T9" fmla="*/ 27 h 52"/>
                <a:gd name="T10" fmla="*/ 75 w 89"/>
                <a:gd name="T11" fmla="*/ 27 h 52"/>
                <a:gd name="T12" fmla="*/ 78 w 89"/>
                <a:gd name="T13" fmla="*/ 21 h 52"/>
                <a:gd name="T14" fmla="*/ 74 w 89"/>
                <a:gd name="T15" fmla="*/ 22 h 52"/>
                <a:gd name="T16" fmla="*/ 68 w 89"/>
                <a:gd name="T17" fmla="*/ 25 h 52"/>
                <a:gd name="T18" fmla="*/ 65 w 89"/>
                <a:gd name="T19" fmla="*/ 29 h 52"/>
                <a:gd name="T20" fmla="*/ 62 w 89"/>
                <a:gd name="T21" fmla="*/ 28 h 52"/>
                <a:gd name="T22" fmla="*/ 57 w 89"/>
                <a:gd name="T23" fmla="*/ 27 h 52"/>
                <a:gd name="T24" fmla="*/ 53 w 89"/>
                <a:gd name="T25" fmla="*/ 23 h 52"/>
                <a:gd name="T26" fmla="*/ 52 w 89"/>
                <a:gd name="T27" fmla="*/ 17 h 52"/>
                <a:gd name="T28" fmla="*/ 49 w 89"/>
                <a:gd name="T29" fmla="*/ 13 h 52"/>
                <a:gd name="T30" fmla="*/ 45 w 89"/>
                <a:gd name="T31" fmla="*/ 12 h 52"/>
                <a:gd name="T32" fmla="*/ 38 w 89"/>
                <a:gd name="T33" fmla="*/ 12 h 52"/>
                <a:gd name="T34" fmla="*/ 31 w 89"/>
                <a:gd name="T35" fmla="*/ 12 h 52"/>
                <a:gd name="T36" fmla="*/ 27 w 89"/>
                <a:gd name="T37" fmla="*/ 8 h 52"/>
                <a:gd name="T38" fmla="*/ 23 w 89"/>
                <a:gd name="T39" fmla="*/ 8 h 52"/>
                <a:gd name="T40" fmla="*/ 19 w 89"/>
                <a:gd name="T41" fmla="*/ 10 h 52"/>
                <a:gd name="T42" fmla="*/ 17 w 89"/>
                <a:gd name="T43" fmla="*/ 6 h 52"/>
                <a:gd name="T44" fmla="*/ 15 w 89"/>
                <a:gd name="T45" fmla="*/ 1 h 52"/>
                <a:gd name="T46" fmla="*/ 15 w 89"/>
                <a:gd name="T47" fmla="*/ 5 h 52"/>
                <a:gd name="T48" fmla="*/ 14 w 89"/>
                <a:gd name="T49" fmla="*/ 8 h 52"/>
                <a:gd name="T50" fmla="*/ 13 w 89"/>
                <a:gd name="T51" fmla="*/ 3 h 52"/>
                <a:gd name="T52" fmla="*/ 14 w 89"/>
                <a:gd name="T53" fmla="*/ 0 h 52"/>
                <a:gd name="T54" fmla="*/ 1 w 89"/>
                <a:gd name="T55" fmla="*/ 4 h 52"/>
                <a:gd name="T56" fmla="*/ 1 w 89"/>
                <a:gd name="T57" fmla="*/ 15 h 52"/>
                <a:gd name="T58" fmla="*/ 1 w 89"/>
                <a:gd name="T59" fmla="*/ 23 h 52"/>
                <a:gd name="T60" fmla="*/ 2 w 89"/>
                <a:gd name="T61" fmla="*/ 26 h 52"/>
                <a:gd name="T62" fmla="*/ 6 w 89"/>
                <a:gd name="T63" fmla="*/ 26 h 52"/>
                <a:gd name="T64" fmla="*/ 6 w 89"/>
                <a:gd name="T65" fmla="*/ 23 h 52"/>
                <a:gd name="T66" fmla="*/ 10 w 89"/>
                <a:gd name="T67" fmla="*/ 20 h 52"/>
                <a:gd name="T68" fmla="*/ 13 w 89"/>
                <a:gd name="T69" fmla="*/ 18 h 52"/>
                <a:gd name="T70" fmla="*/ 17 w 89"/>
                <a:gd name="T71" fmla="*/ 19 h 52"/>
                <a:gd name="T72" fmla="*/ 21 w 89"/>
                <a:gd name="T73" fmla="*/ 20 h 52"/>
                <a:gd name="T74" fmla="*/ 21 w 89"/>
                <a:gd name="T75" fmla="*/ 24 h 52"/>
                <a:gd name="T76" fmla="*/ 26 w 89"/>
                <a:gd name="T77" fmla="*/ 27 h 52"/>
                <a:gd name="T78" fmla="*/ 33 w 89"/>
                <a:gd name="T79" fmla="*/ 34 h 52"/>
                <a:gd name="T80" fmla="*/ 38 w 89"/>
                <a:gd name="T81" fmla="*/ 37 h 52"/>
                <a:gd name="T82" fmla="*/ 41 w 89"/>
                <a:gd name="T83" fmla="*/ 39 h 52"/>
                <a:gd name="T84" fmla="*/ 50 w 89"/>
                <a:gd name="T85" fmla="*/ 45 h 52"/>
                <a:gd name="T86" fmla="*/ 54 w 89"/>
                <a:gd name="T87" fmla="*/ 49 h 52"/>
                <a:gd name="T88" fmla="*/ 61 w 89"/>
                <a:gd name="T89" fmla="*/ 52 h 52"/>
                <a:gd name="T90" fmla="*/ 63 w 89"/>
                <a:gd name="T91" fmla="*/ 47 h 52"/>
                <a:gd name="T92" fmla="*/ 62 w 89"/>
                <a:gd name="T93" fmla="*/ 42 h 52"/>
                <a:gd name="T94" fmla="*/ 59 w 89"/>
                <a:gd name="T95" fmla="*/ 38 h 52"/>
                <a:gd name="T96" fmla="*/ 64 w 89"/>
                <a:gd name="T97" fmla="*/ 36 h 52"/>
                <a:gd name="T98" fmla="*/ 66 w 89"/>
                <a:gd name="T99" fmla="*/ 33 h 52"/>
                <a:gd name="T100" fmla="*/ 68 w 89"/>
                <a:gd name="T101" fmla="*/ 30 h 52"/>
                <a:gd name="T102" fmla="*/ 71 w 89"/>
                <a:gd name="T103" fmla="*/ 30 h 52"/>
                <a:gd name="T104" fmla="*/ 74 w 89"/>
                <a:gd name="T105" fmla="*/ 29 h 52"/>
                <a:gd name="T106" fmla="*/ 74 w 89"/>
                <a:gd name="T107" fmla="*/ 34 h 52"/>
                <a:gd name="T108" fmla="*/ 77 w 89"/>
                <a:gd name="T109" fmla="*/ 34 h 52"/>
                <a:gd name="T110" fmla="*/ 78 w 89"/>
                <a:gd name="T111" fmla="*/ 32 h 52"/>
                <a:gd name="T112" fmla="*/ 78 w 89"/>
                <a:gd name="T11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52">
                  <a:moveTo>
                    <a:pt x="78" y="32"/>
                  </a:moveTo>
                  <a:cubicBezTo>
                    <a:pt x="79" y="33"/>
                    <a:pt x="79" y="34"/>
                    <a:pt x="81" y="33"/>
                  </a:cubicBezTo>
                  <a:cubicBezTo>
                    <a:pt x="82" y="33"/>
                    <a:pt x="83" y="31"/>
                    <a:pt x="84" y="31"/>
                  </a:cubicBezTo>
                  <a:cubicBezTo>
                    <a:pt x="89" y="30"/>
                    <a:pt x="83" y="28"/>
                    <a:pt x="81" y="26"/>
                  </a:cubicBezTo>
                  <a:cubicBezTo>
                    <a:pt x="80" y="25"/>
                    <a:pt x="80" y="26"/>
                    <a:pt x="79" y="27"/>
                  </a:cubicBezTo>
                  <a:cubicBezTo>
                    <a:pt x="79" y="28"/>
                    <a:pt x="76" y="27"/>
                    <a:pt x="75" y="27"/>
                  </a:cubicBezTo>
                  <a:cubicBezTo>
                    <a:pt x="71" y="25"/>
                    <a:pt x="77" y="22"/>
                    <a:pt x="78" y="21"/>
                  </a:cubicBezTo>
                  <a:cubicBezTo>
                    <a:pt x="78" y="21"/>
                    <a:pt x="74" y="22"/>
                    <a:pt x="74" y="22"/>
                  </a:cubicBezTo>
                  <a:cubicBezTo>
                    <a:pt x="72" y="23"/>
                    <a:pt x="70" y="23"/>
                    <a:pt x="68" y="25"/>
                  </a:cubicBezTo>
                  <a:cubicBezTo>
                    <a:pt x="67" y="26"/>
                    <a:pt x="66" y="28"/>
                    <a:pt x="65" y="29"/>
                  </a:cubicBezTo>
                  <a:cubicBezTo>
                    <a:pt x="64" y="32"/>
                    <a:pt x="63" y="30"/>
                    <a:pt x="62" y="28"/>
                  </a:cubicBezTo>
                  <a:cubicBezTo>
                    <a:pt x="61" y="26"/>
                    <a:pt x="59" y="27"/>
                    <a:pt x="57" y="27"/>
                  </a:cubicBezTo>
                  <a:cubicBezTo>
                    <a:pt x="55" y="27"/>
                    <a:pt x="54" y="24"/>
                    <a:pt x="53" y="23"/>
                  </a:cubicBezTo>
                  <a:cubicBezTo>
                    <a:pt x="51" y="21"/>
                    <a:pt x="54" y="19"/>
                    <a:pt x="52" y="17"/>
                  </a:cubicBezTo>
                  <a:cubicBezTo>
                    <a:pt x="51" y="16"/>
                    <a:pt x="50" y="14"/>
                    <a:pt x="49" y="13"/>
                  </a:cubicBezTo>
                  <a:cubicBezTo>
                    <a:pt x="48" y="12"/>
                    <a:pt x="46" y="11"/>
                    <a:pt x="45" y="12"/>
                  </a:cubicBezTo>
                  <a:cubicBezTo>
                    <a:pt x="43" y="13"/>
                    <a:pt x="41" y="12"/>
                    <a:pt x="38" y="12"/>
                  </a:cubicBezTo>
                  <a:cubicBezTo>
                    <a:pt x="36" y="12"/>
                    <a:pt x="33" y="13"/>
                    <a:pt x="31" y="12"/>
                  </a:cubicBezTo>
                  <a:cubicBezTo>
                    <a:pt x="30" y="11"/>
                    <a:pt x="28" y="9"/>
                    <a:pt x="27" y="8"/>
                  </a:cubicBezTo>
                  <a:cubicBezTo>
                    <a:pt x="25" y="6"/>
                    <a:pt x="24" y="6"/>
                    <a:pt x="23" y="8"/>
                  </a:cubicBezTo>
                  <a:cubicBezTo>
                    <a:pt x="22" y="9"/>
                    <a:pt x="21" y="10"/>
                    <a:pt x="19" y="10"/>
                  </a:cubicBezTo>
                  <a:cubicBezTo>
                    <a:pt x="16" y="10"/>
                    <a:pt x="16" y="8"/>
                    <a:pt x="17" y="6"/>
                  </a:cubicBezTo>
                  <a:cubicBezTo>
                    <a:pt x="18" y="3"/>
                    <a:pt x="18" y="3"/>
                    <a:pt x="15" y="1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7"/>
                    <a:pt x="16" y="8"/>
                    <a:pt x="14" y="8"/>
                  </a:cubicBezTo>
                  <a:cubicBezTo>
                    <a:pt x="12" y="7"/>
                    <a:pt x="12" y="4"/>
                    <a:pt x="13" y="3"/>
                  </a:cubicBezTo>
                  <a:cubicBezTo>
                    <a:pt x="13" y="3"/>
                    <a:pt x="15" y="0"/>
                    <a:pt x="14" y="0"/>
                  </a:cubicBezTo>
                  <a:cubicBezTo>
                    <a:pt x="9" y="1"/>
                    <a:pt x="5" y="2"/>
                    <a:pt x="1" y="4"/>
                  </a:cubicBezTo>
                  <a:cubicBezTo>
                    <a:pt x="0" y="4"/>
                    <a:pt x="1" y="14"/>
                    <a:pt x="1" y="15"/>
                  </a:cubicBezTo>
                  <a:cubicBezTo>
                    <a:pt x="1" y="18"/>
                    <a:pt x="1" y="21"/>
                    <a:pt x="1" y="23"/>
                  </a:cubicBezTo>
                  <a:cubicBezTo>
                    <a:pt x="1" y="25"/>
                    <a:pt x="0" y="26"/>
                    <a:pt x="2" y="26"/>
                  </a:cubicBezTo>
                  <a:cubicBezTo>
                    <a:pt x="3" y="26"/>
                    <a:pt x="4" y="26"/>
                    <a:pt x="6" y="26"/>
                  </a:cubicBezTo>
                  <a:cubicBezTo>
                    <a:pt x="8" y="26"/>
                    <a:pt x="5" y="24"/>
                    <a:pt x="6" y="23"/>
                  </a:cubicBezTo>
                  <a:cubicBezTo>
                    <a:pt x="7" y="21"/>
                    <a:pt x="9" y="22"/>
                    <a:pt x="10" y="20"/>
                  </a:cubicBezTo>
                  <a:cubicBezTo>
                    <a:pt x="12" y="19"/>
                    <a:pt x="12" y="19"/>
                    <a:pt x="13" y="18"/>
                  </a:cubicBezTo>
                  <a:cubicBezTo>
                    <a:pt x="15" y="17"/>
                    <a:pt x="16" y="18"/>
                    <a:pt x="17" y="19"/>
                  </a:cubicBezTo>
                  <a:cubicBezTo>
                    <a:pt x="18" y="20"/>
                    <a:pt x="21" y="20"/>
                    <a:pt x="21" y="20"/>
                  </a:cubicBezTo>
                  <a:cubicBezTo>
                    <a:pt x="22" y="22"/>
                    <a:pt x="21" y="23"/>
                    <a:pt x="21" y="24"/>
                  </a:cubicBezTo>
                  <a:cubicBezTo>
                    <a:pt x="22" y="27"/>
                    <a:pt x="25" y="27"/>
                    <a:pt x="26" y="27"/>
                  </a:cubicBezTo>
                  <a:cubicBezTo>
                    <a:pt x="31" y="27"/>
                    <a:pt x="31" y="30"/>
                    <a:pt x="33" y="34"/>
                  </a:cubicBezTo>
                  <a:cubicBezTo>
                    <a:pt x="34" y="35"/>
                    <a:pt x="36" y="36"/>
                    <a:pt x="38" y="37"/>
                  </a:cubicBezTo>
                  <a:cubicBezTo>
                    <a:pt x="39" y="37"/>
                    <a:pt x="40" y="38"/>
                    <a:pt x="41" y="39"/>
                  </a:cubicBezTo>
                  <a:cubicBezTo>
                    <a:pt x="44" y="41"/>
                    <a:pt x="47" y="44"/>
                    <a:pt x="50" y="45"/>
                  </a:cubicBezTo>
                  <a:cubicBezTo>
                    <a:pt x="54" y="46"/>
                    <a:pt x="54" y="46"/>
                    <a:pt x="54" y="49"/>
                  </a:cubicBezTo>
                  <a:cubicBezTo>
                    <a:pt x="56" y="49"/>
                    <a:pt x="59" y="51"/>
                    <a:pt x="61" y="52"/>
                  </a:cubicBezTo>
                  <a:cubicBezTo>
                    <a:pt x="61" y="49"/>
                    <a:pt x="60" y="49"/>
                    <a:pt x="63" y="47"/>
                  </a:cubicBezTo>
                  <a:cubicBezTo>
                    <a:pt x="64" y="45"/>
                    <a:pt x="62" y="44"/>
                    <a:pt x="62" y="42"/>
                  </a:cubicBezTo>
                  <a:cubicBezTo>
                    <a:pt x="63" y="39"/>
                    <a:pt x="60" y="40"/>
                    <a:pt x="59" y="38"/>
                  </a:cubicBezTo>
                  <a:cubicBezTo>
                    <a:pt x="58" y="36"/>
                    <a:pt x="63" y="37"/>
                    <a:pt x="64" y="36"/>
                  </a:cubicBezTo>
                  <a:cubicBezTo>
                    <a:pt x="67" y="35"/>
                    <a:pt x="64" y="32"/>
                    <a:pt x="66" y="33"/>
                  </a:cubicBezTo>
                  <a:cubicBezTo>
                    <a:pt x="70" y="33"/>
                    <a:pt x="66" y="30"/>
                    <a:pt x="68" y="30"/>
                  </a:cubicBezTo>
                  <a:cubicBezTo>
                    <a:pt x="69" y="29"/>
                    <a:pt x="70" y="31"/>
                    <a:pt x="71" y="30"/>
                  </a:cubicBezTo>
                  <a:cubicBezTo>
                    <a:pt x="72" y="30"/>
                    <a:pt x="73" y="29"/>
                    <a:pt x="74" y="29"/>
                  </a:cubicBezTo>
                  <a:cubicBezTo>
                    <a:pt x="76" y="29"/>
                    <a:pt x="74" y="33"/>
                    <a:pt x="74" y="34"/>
                  </a:cubicBezTo>
                  <a:cubicBezTo>
                    <a:pt x="75" y="34"/>
                    <a:pt x="77" y="31"/>
                    <a:pt x="77" y="34"/>
                  </a:cubicBezTo>
                  <a:cubicBezTo>
                    <a:pt x="77" y="34"/>
                    <a:pt x="77" y="32"/>
                    <a:pt x="78" y="32"/>
                  </a:cubicBezTo>
                  <a:cubicBezTo>
                    <a:pt x="79" y="32"/>
                    <a:pt x="77" y="32"/>
                    <a:pt x="78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299" name="Freeform 694">
              <a:extLst>
                <a:ext uri="{FF2B5EF4-FFF2-40B4-BE49-F238E27FC236}">
                  <a16:creationId xmlns:a16="http://schemas.microsoft.com/office/drawing/2014/main" id="{9B57A261-2DE8-8D49-B51E-3D9F89AC51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853" y="3514950"/>
              <a:ext cx="0" cy="3530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0" name="Freeform 695">
              <a:extLst>
                <a:ext uri="{FF2B5EF4-FFF2-40B4-BE49-F238E27FC236}">
                  <a16:creationId xmlns:a16="http://schemas.microsoft.com/office/drawing/2014/main" id="{12E9C51D-948F-8F42-9A11-AF6988C88B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0070" y="3377303"/>
              <a:ext cx="251699" cy="148235"/>
            </a:xfrm>
            <a:custGeom>
              <a:avLst/>
              <a:gdLst>
                <a:gd name="T0" fmla="*/ 73 w 73"/>
                <a:gd name="T1" fmla="*/ 28 h 43"/>
                <a:gd name="T2" fmla="*/ 69 w 73"/>
                <a:gd name="T3" fmla="*/ 27 h 43"/>
                <a:gd name="T4" fmla="*/ 65 w 73"/>
                <a:gd name="T5" fmla="*/ 24 h 43"/>
                <a:gd name="T6" fmla="*/ 58 w 73"/>
                <a:gd name="T7" fmla="*/ 20 h 43"/>
                <a:gd name="T8" fmla="*/ 52 w 73"/>
                <a:gd name="T9" fmla="*/ 16 h 43"/>
                <a:gd name="T10" fmla="*/ 47 w 73"/>
                <a:gd name="T11" fmla="*/ 9 h 43"/>
                <a:gd name="T12" fmla="*/ 40 w 73"/>
                <a:gd name="T13" fmla="*/ 5 h 43"/>
                <a:gd name="T14" fmla="*/ 40 w 73"/>
                <a:gd name="T15" fmla="*/ 2 h 43"/>
                <a:gd name="T16" fmla="*/ 36 w 73"/>
                <a:gd name="T17" fmla="*/ 1 h 43"/>
                <a:gd name="T18" fmla="*/ 34 w 73"/>
                <a:gd name="T19" fmla="*/ 0 h 43"/>
                <a:gd name="T20" fmla="*/ 31 w 73"/>
                <a:gd name="T21" fmla="*/ 1 h 43"/>
                <a:gd name="T22" fmla="*/ 28 w 73"/>
                <a:gd name="T23" fmla="*/ 3 h 43"/>
                <a:gd name="T24" fmla="*/ 25 w 73"/>
                <a:gd name="T25" fmla="*/ 6 h 43"/>
                <a:gd name="T26" fmla="*/ 22 w 73"/>
                <a:gd name="T27" fmla="*/ 8 h 43"/>
                <a:gd name="T28" fmla="*/ 17 w 73"/>
                <a:gd name="T29" fmla="*/ 8 h 43"/>
                <a:gd name="T30" fmla="*/ 12 w 73"/>
                <a:gd name="T31" fmla="*/ 2 h 43"/>
                <a:gd name="T32" fmla="*/ 2 w 73"/>
                <a:gd name="T33" fmla="*/ 5 h 43"/>
                <a:gd name="T34" fmla="*/ 5 w 73"/>
                <a:gd name="T35" fmla="*/ 12 h 43"/>
                <a:gd name="T36" fmla="*/ 8 w 73"/>
                <a:gd name="T37" fmla="*/ 17 h 43"/>
                <a:gd name="T38" fmla="*/ 8 w 73"/>
                <a:gd name="T39" fmla="*/ 19 h 43"/>
                <a:gd name="T40" fmla="*/ 10 w 73"/>
                <a:gd name="T41" fmla="*/ 22 h 43"/>
                <a:gd name="T42" fmla="*/ 9 w 73"/>
                <a:gd name="T43" fmla="*/ 26 h 43"/>
                <a:gd name="T44" fmla="*/ 9 w 73"/>
                <a:gd name="T45" fmla="*/ 31 h 43"/>
                <a:gd name="T46" fmla="*/ 14 w 73"/>
                <a:gd name="T47" fmla="*/ 29 h 43"/>
                <a:gd name="T48" fmla="*/ 17 w 73"/>
                <a:gd name="T49" fmla="*/ 26 h 43"/>
                <a:gd name="T50" fmla="*/ 27 w 73"/>
                <a:gd name="T51" fmla="*/ 27 h 43"/>
                <a:gd name="T52" fmla="*/ 37 w 73"/>
                <a:gd name="T53" fmla="*/ 31 h 43"/>
                <a:gd name="T54" fmla="*/ 45 w 73"/>
                <a:gd name="T55" fmla="*/ 35 h 43"/>
                <a:gd name="T56" fmla="*/ 46 w 73"/>
                <a:gd name="T57" fmla="*/ 37 h 43"/>
                <a:gd name="T58" fmla="*/ 48 w 73"/>
                <a:gd name="T59" fmla="*/ 42 h 43"/>
                <a:gd name="T60" fmla="*/ 53 w 73"/>
                <a:gd name="T61" fmla="*/ 43 h 43"/>
                <a:gd name="T62" fmla="*/ 57 w 73"/>
                <a:gd name="T63" fmla="*/ 40 h 43"/>
                <a:gd name="T64" fmla="*/ 62 w 73"/>
                <a:gd name="T65" fmla="*/ 38 h 43"/>
                <a:gd name="T66" fmla="*/ 65 w 73"/>
                <a:gd name="T67" fmla="*/ 33 h 43"/>
                <a:gd name="T68" fmla="*/ 69 w 73"/>
                <a:gd name="T69" fmla="*/ 31 h 43"/>
                <a:gd name="T70" fmla="*/ 73 w 73"/>
                <a:gd name="T71" fmla="*/ 31 h 43"/>
                <a:gd name="T72" fmla="*/ 73 w 73"/>
                <a:gd name="T73" fmla="*/ 2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3" h="43">
                  <a:moveTo>
                    <a:pt x="73" y="28"/>
                  </a:moveTo>
                  <a:cubicBezTo>
                    <a:pt x="72" y="27"/>
                    <a:pt x="71" y="27"/>
                    <a:pt x="69" y="27"/>
                  </a:cubicBezTo>
                  <a:cubicBezTo>
                    <a:pt x="68" y="26"/>
                    <a:pt x="66" y="25"/>
                    <a:pt x="65" y="24"/>
                  </a:cubicBezTo>
                  <a:cubicBezTo>
                    <a:pt x="63" y="23"/>
                    <a:pt x="60" y="22"/>
                    <a:pt x="58" y="20"/>
                  </a:cubicBezTo>
                  <a:cubicBezTo>
                    <a:pt x="57" y="18"/>
                    <a:pt x="54" y="18"/>
                    <a:pt x="52" y="16"/>
                  </a:cubicBezTo>
                  <a:cubicBezTo>
                    <a:pt x="51" y="13"/>
                    <a:pt x="50" y="9"/>
                    <a:pt x="47" y="9"/>
                  </a:cubicBezTo>
                  <a:cubicBezTo>
                    <a:pt x="44" y="9"/>
                    <a:pt x="40" y="9"/>
                    <a:pt x="40" y="5"/>
                  </a:cubicBezTo>
                  <a:cubicBezTo>
                    <a:pt x="40" y="4"/>
                    <a:pt x="41" y="2"/>
                    <a:pt x="40" y="2"/>
                  </a:cubicBezTo>
                  <a:cubicBezTo>
                    <a:pt x="39" y="1"/>
                    <a:pt x="38" y="2"/>
                    <a:pt x="36" y="1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33" y="0"/>
                    <a:pt x="32" y="1"/>
                    <a:pt x="31" y="1"/>
                  </a:cubicBezTo>
                  <a:cubicBezTo>
                    <a:pt x="30" y="0"/>
                    <a:pt x="29" y="3"/>
                    <a:pt x="28" y="3"/>
                  </a:cubicBezTo>
                  <a:cubicBezTo>
                    <a:pt x="27" y="3"/>
                    <a:pt x="24" y="4"/>
                    <a:pt x="25" y="6"/>
                  </a:cubicBezTo>
                  <a:cubicBezTo>
                    <a:pt x="26" y="9"/>
                    <a:pt x="25" y="8"/>
                    <a:pt x="22" y="8"/>
                  </a:cubicBezTo>
                  <a:cubicBezTo>
                    <a:pt x="21" y="8"/>
                    <a:pt x="18" y="8"/>
                    <a:pt x="17" y="8"/>
                  </a:cubicBezTo>
                  <a:cubicBezTo>
                    <a:pt x="15" y="6"/>
                    <a:pt x="14" y="4"/>
                    <a:pt x="12" y="2"/>
                  </a:cubicBezTo>
                  <a:cubicBezTo>
                    <a:pt x="9" y="0"/>
                    <a:pt x="5" y="3"/>
                    <a:pt x="2" y="5"/>
                  </a:cubicBezTo>
                  <a:cubicBezTo>
                    <a:pt x="3" y="6"/>
                    <a:pt x="6" y="10"/>
                    <a:pt x="5" y="12"/>
                  </a:cubicBezTo>
                  <a:cubicBezTo>
                    <a:pt x="0" y="15"/>
                    <a:pt x="6" y="15"/>
                    <a:pt x="8" y="17"/>
                  </a:cubicBezTo>
                  <a:cubicBezTo>
                    <a:pt x="8" y="17"/>
                    <a:pt x="8" y="19"/>
                    <a:pt x="8" y="19"/>
                  </a:cubicBezTo>
                  <a:cubicBezTo>
                    <a:pt x="7" y="20"/>
                    <a:pt x="9" y="22"/>
                    <a:pt x="10" y="22"/>
                  </a:cubicBezTo>
                  <a:cubicBezTo>
                    <a:pt x="10" y="23"/>
                    <a:pt x="9" y="24"/>
                    <a:pt x="9" y="26"/>
                  </a:cubicBezTo>
                  <a:cubicBezTo>
                    <a:pt x="9" y="27"/>
                    <a:pt x="9" y="29"/>
                    <a:pt x="9" y="31"/>
                  </a:cubicBezTo>
                  <a:cubicBezTo>
                    <a:pt x="11" y="31"/>
                    <a:pt x="12" y="31"/>
                    <a:pt x="14" y="29"/>
                  </a:cubicBezTo>
                  <a:cubicBezTo>
                    <a:pt x="15" y="28"/>
                    <a:pt x="16" y="27"/>
                    <a:pt x="17" y="26"/>
                  </a:cubicBezTo>
                  <a:cubicBezTo>
                    <a:pt x="21" y="26"/>
                    <a:pt x="24" y="25"/>
                    <a:pt x="27" y="27"/>
                  </a:cubicBezTo>
                  <a:cubicBezTo>
                    <a:pt x="29" y="30"/>
                    <a:pt x="35" y="28"/>
                    <a:pt x="37" y="31"/>
                  </a:cubicBezTo>
                  <a:cubicBezTo>
                    <a:pt x="39" y="34"/>
                    <a:pt x="41" y="35"/>
                    <a:pt x="45" y="35"/>
                  </a:cubicBezTo>
                  <a:cubicBezTo>
                    <a:pt x="46" y="35"/>
                    <a:pt x="46" y="35"/>
                    <a:pt x="46" y="37"/>
                  </a:cubicBezTo>
                  <a:cubicBezTo>
                    <a:pt x="46" y="40"/>
                    <a:pt x="46" y="40"/>
                    <a:pt x="48" y="42"/>
                  </a:cubicBezTo>
                  <a:cubicBezTo>
                    <a:pt x="50" y="42"/>
                    <a:pt x="51" y="43"/>
                    <a:pt x="53" y="43"/>
                  </a:cubicBezTo>
                  <a:cubicBezTo>
                    <a:pt x="56" y="43"/>
                    <a:pt x="56" y="42"/>
                    <a:pt x="57" y="40"/>
                  </a:cubicBezTo>
                  <a:cubicBezTo>
                    <a:pt x="58" y="38"/>
                    <a:pt x="60" y="39"/>
                    <a:pt x="62" y="38"/>
                  </a:cubicBezTo>
                  <a:cubicBezTo>
                    <a:pt x="64" y="37"/>
                    <a:pt x="64" y="35"/>
                    <a:pt x="65" y="33"/>
                  </a:cubicBezTo>
                  <a:cubicBezTo>
                    <a:pt x="65" y="31"/>
                    <a:pt x="68" y="33"/>
                    <a:pt x="69" y="31"/>
                  </a:cubicBezTo>
                  <a:cubicBezTo>
                    <a:pt x="69" y="29"/>
                    <a:pt x="72" y="31"/>
                    <a:pt x="73" y="31"/>
                  </a:cubicBezTo>
                  <a:cubicBezTo>
                    <a:pt x="73" y="30"/>
                    <a:pt x="73" y="29"/>
                    <a:pt x="73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1" name="Freeform 696">
              <a:extLst>
                <a:ext uri="{FF2B5EF4-FFF2-40B4-BE49-F238E27FC236}">
                  <a16:creationId xmlns:a16="http://schemas.microsoft.com/office/drawing/2014/main" id="{13BB8B22-6E56-A545-BF4D-01AFC6619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5884" y="3411420"/>
              <a:ext cx="137611" cy="92941"/>
            </a:xfrm>
            <a:custGeom>
              <a:avLst/>
              <a:gdLst>
                <a:gd name="T0" fmla="*/ 30 w 40"/>
                <a:gd name="T1" fmla="*/ 10 h 27"/>
                <a:gd name="T2" fmla="*/ 25 w 40"/>
                <a:gd name="T3" fmla="*/ 10 h 27"/>
                <a:gd name="T4" fmla="*/ 21 w 40"/>
                <a:gd name="T5" fmla="*/ 8 h 27"/>
                <a:gd name="T6" fmla="*/ 19 w 40"/>
                <a:gd name="T7" fmla="*/ 9 h 27"/>
                <a:gd name="T8" fmla="*/ 17 w 40"/>
                <a:gd name="T9" fmla="*/ 9 h 27"/>
                <a:gd name="T10" fmla="*/ 10 w 40"/>
                <a:gd name="T11" fmla="*/ 8 h 27"/>
                <a:gd name="T12" fmla="*/ 12 w 40"/>
                <a:gd name="T13" fmla="*/ 5 h 27"/>
                <a:gd name="T14" fmla="*/ 16 w 40"/>
                <a:gd name="T15" fmla="*/ 7 h 27"/>
                <a:gd name="T16" fmla="*/ 19 w 40"/>
                <a:gd name="T17" fmla="*/ 5 h 27"/>
                <a:gd name="T18" fmla="*/ 16 w 40"/>
                <a:gd name="T19" fmla="*/ 6 h 27"/>
                <a:gd name="T20" fmla="*/ 16 w 40"/>
                <a:gd name="T21" fmla="*/ 1 h 27"/>
                <a:gd name="T22" fmla="*/ 14 w 40"/>
                <a:gd name="T23" fmla="*/ 2 h 27"/>
                <a:gd name="T24" fmla="*/ 10 w 40"/>
                <a:gd name="T25" fmla="*/ 2 h 27"/>
                <a:gd name="T26" fmla="*/ 8 w 40"/>
                <a:gd name="T27" fmla="*/ 5 h 27"/>
                <a:gd name="T28" fmla="*/ 6 w 40"/>
                <a:gd name="T29" fmla="*/ 8 h 27"/>
                <a:gd name="T30" fmla="*/ 1 w 40"/>
                <a:gd name="T31" fmla="*/ 10 h 27"/>
                <a:gd name="T32" fmla="*/ 4 w 40"/>
                <a:gd name="T33" fmla="*/ 14 h 27"/>
                <a:gd name="T34" fmla="*/ 4 w 40"/>
                <a:gd name="T35" fmla="*/ 19 h 27"/>
                <a:gd name="T36" fmla="*/ 4 w 40"/>
                <a:gd name="T37" fmla="*/ 24 h 27"/>
                <a:gd name="T38" fmla="*/ 9 w 40"/>
                <a:gd name="T39" fmla="*/ 22 h 27"/>
                <a:gd name="T40" fmla="*/ 12 w 40"/>
                <a:gd name="T41" fmla="*/ 20 h 27"/>
                <a:gd name="T42" fmla="*/ 17 w 40"/>
                <a:gd name="T43" fmla="*/ 17 h 27"/>
                <a:gd name="T44" fmla="*/ 20 w 40"/>
                <a:gd name="T45" fmla="*/ 17 h 27"/>
                <a:gd name="T46" fmla="*/ 22 w 40"/>
                <a:gd name="T47" fmla="*/ 21 h 27"/>
                <a:gd name="T48" fmla="*/ 21 w 40"/>
                <a:gd name="T49" fmla="*/ 24 h 27"/>
                <a:gd name="T50" fmla="*/ 27 w 40"/>
                <a:gd name="T51" fmla="*/ 23 h 27"/>
                <a:gd name="T52" fmla="*/ 32 w 40"/>
                <a:gd name="T53" fmla="*/ 21 h 27"/>
                <a:gd name="T54" fmla="*/ 39 w 40"/>
                <a:gd name="T55" fmla="*/ 21 h 27"/>
                <a:gd name="T56" fmla="*/ 38 w 40"/>
                <a:gd name="T57" fmla="*/ 18 h 27"/>
                <a:gd name="T58" fmla="*/ 36 w 40"/>
                <a:gd name="T59" fmla="*/ 14 h 27"/>
                <a:gd name="T60" fmla="*/ 32 w 40"/>
                <a:gd name="T61" fmla="*/ 9 h 27"/>
                <a:gd name="T62" fmla="*/ 30 w 40"/>
                <a:gd name="T63" fmla="*/ 10 h 27"/>
                <a:gd name="T64" fmla="*/ 30 w 40"/>
                <a:gd name="T65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0" h="27">
                  <a:moveTo>
                    <a:pt x="30" y="10"/>
                  </a:moveTo>
                  <a:cubicBezTo>
                    <a:pt x="28" y="11"/>
                    <a:pt x="27" y="10"/>
                    <a:pt x="25" y="10"/>
                  </a:cubicBezTo>
                  <a:cubicBezTo>
                    <a:pt x="23" y="10"/>
                    <a:pt x="22" y="8"/>
                    <a:pt x="21" y="8"/>
                  </a:cubicBezTo>
                  <a:cubicBezTo>
                    <a:pt x="20" y="8"/>
                    <a:pt x="20" y="9"/>
                    <a:pt x="19" y="9"/>
                  </a:cubicBezTo>
                  <a:cubicBezTo>
                    <a:pt x="19" y="10"/>
                    <a:pt x="18" y="9"/>
                    <a:pt x="17" y="9"/>
                  </a:cubicBezTo>
                  <a:cubicBezTo>
                    <a:pt x="15" y="9"/>
                    <a:pt x="12" y="9"/>
                    <a:pt x="10" y="8"/>
                  </a:cubicBezTo>
                  <a:cubicBezTo>
                    <a:pt x="9" y="7"/>
                    <a:pt x="12" y="5"/>
                    <a:pt x="12" y="5"/>
                  </a:cubicBezTo>
                  <a:cubicBezTo>
                    <a:pt x="14" y="4"/>
                    <a:pt x="15" y="7"/>
                    <a:pt x="16" y="7"/>
                  </a:cubicBezTo>
                  <a:cubicBezTo>
                    <a:pt x="18" y="7"/>
                    <a:pt x="19" y="6"/>
                    <a:pt x="19" y="5"/>
                  </a:cubicBezTo>
                  <a:cubicBezTo>
                    <a:pt x="18" y="4"/>
                    <a:pt x="17" y="6"/>
                    <a:pt x="16" y="6"/>
                  </a:cubicBezTo>
                  <a:cubicBezTo>
                    <a:pt x="15" y="5"/>
                    <a:pt x="17" y="2"/>
                    <a:pt x="16" y="1"/>
                  </a:cubicBezTo>
                  <a:cubicBezTo>
                    <a:pt x="16" y="0"/>
                    <a:pt x="14" y="2"/>
                    <a:pt x="14" y="2"/>
                  </a:cubicBezTo>
                  <a:cubicBezTo>
                    <a:pt x="12" y="3"/>
                    <a:pt x="11" y="1"/>
                    <a:pt x="10" y="2"/>
                  </a:cubicBezTo>
                  <a:cubicBezTo>
                    <a:pt x="8" y="2"/>
                    <a:pt x="12" y="5"/>
                    <a:pt x="8" y="5"/>
                  </a:cubicBezTo>
                  <a:cubicBezTo>
                    <a:pt x="6" y="4"/>
                    <a:pt x="9" y="8"/>
                    <a:pt x="6" y="8"/>
                  </a:cubicBezTo>
                  <a:cubicBezTo>
                    <a:pt x="5" y="9"/>
                    <a:pt x="0" y="8"/>
                    <a:pt x="1" y="10"/>
                  </a:cubicBezTo>
                  <a:cubicBezTo>
                    <a:pt x="2" y="13"/>
                    <a:pt x="5" y="11"/>
                    <a:pt x="4" y="14"/>
                  </a:cubicBezTo>
                  <a:cubicBezTo>
                    <a:pt x="4" y="17"/>
                    <a:pt x="7" y="17"/>
                    <a:pt x="4" y="19"/>
                  </a:cubicBezTo>
                  <a:cubicBezTo>
                    <a:pt x="3" y="20"/>
                    <a:pt x="1" y="24"/>
                    <a:pt x="4" y="24"/>
                  </a:cubicBezTo>
                  <a:cubicBezTo>
                    <a:pt x="6" y="24"/>
                    <a:pt x="8" y="21"/>
                    <a:pt x="9" y="22"/>
                  </a:cubicBezTo>
                  <a:cubicBezTo>
                    <a:pt x="12" y="25"/>
                    <a:pt x="9" y="20"/>
                    <a:pt x="12" y="20"/>
                  </a:cubicBezTo>
                  <a:cubicBezTo>
                    <a:pt x="14" y="20"/>
                    <a:pt x="15" y="19"/>
                    <a:pt x="17" y="17"/>
                  </a:cubicBezTo>
                  <a:cubicBezTo>
                    <a:pt x="18" y="14"/>
                    <a:pt x="19" y="15"/>
                    <a:pt x="20" y="17"/>
                  </a:cubicBezTo>
                  <a:cubicBezTo>
                    <a:pt x="21" y="18"/>
                    <a:pt x="22" y="19"/>
                    <a:pt x="22" y="21"/>
                  </a:cubicBezTo>
                  <a:cubicBezTo>
                    <a:pt x="22" y="22"/>
                    <a:pt x="21" y="23"/>
                    <a:pt x="21" y="24"/>
                  </a:cubicBezTo>
                  <a:cubicBezTo>
                    <a:pt x="22" y="27"/>
                    <a:pt x="26" y="24"/>
                    <a:pt x="27" y="23"/>
                  </a:cubicBezTo>
                  <a:cubicBezTo>
                    <a:pt x="28" y="22"/>
                    <a:pt x="31" y="20"/>
                    <a:pt x="32" y="21"/>
                  </a:cubicBezTo>
                  <a:cubicBezTo>
                    <a:pt x="34" y="23"/>
                    <a:pt x="36" y="20"/>
                    <a:pt x="39" y="21"/>
                  </a:cubicBezTo>
                  <a:cubicBezTo>
                    <a:pt x="40" y="20"/>
                    <a:pt x="38" y="18"/>
                    <a:pt x="38" y="18"/>
                  </a:cubicBezTo>
                  <a:cubicBezTo>
                    <a:pt x="37" y="16"/>
                    <a:pt x="38" y="14"/>
                    <a:pt x="36" y="14"/>
                  </a:cubicBezTo>
                  <a:cubicBezTo>
                    <a:pt x="33" y="15"/>
                    <a:pt x="31" y="12"/>
                    <a:pt x="32" y="9"/>
                  </a:cubicBezTo>
                  <a:cubicBezTo>
                    <a:pt x="32" y="9"/>
                    <a:pt x="31" y="9"/>
                    <a:pt x="30" y="10"/>
                  </a:cubicBezTo>
                  <a:cubicBezTo>
                    <a:pt x="29" y="10"/>
                    <a:pt x="31" y="9"/>
                    <a:pt x="30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2" name="Freeform 697">
              <a:extLst>
                <a:ext uri="{FF2B5EF4-FFF2-40B4-BE49-F238E27FC236}">
                  <a16:creationId xmlns:a16="http://schemas.microsoft.com/office/drawing/2014/main" id="{1AEA6A8A-E4CF-1344-9605-A32E13C7A7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5325" y="3491421"/>
              <a:ext cx="285809" cy="255295"/>
            </a:xfrm>
            <a:custGeom>
              <a:avLst/>
              <a:gdLst>
                <a:gd name="T0" fmla="*/ 8 w 83"/>
                <a:gd name="T1" fmla="*/ 51 h 74"/>
                <a:gd name="T2" fmla="*/ 9 w 83"/>
                <a:gd name="T3" fmla="*/ 54 h 74"/>
                <a:gd name="T4" fmla="*/ 11 w 83"/>
                <a:gd name="T5" fmla="*/ 57 h 74"/>
                <a:gd name="T6" fmla="*/ 5 w 83"/>
                <a:gd name="T7" fmla="*/ 61 h 74"/>
                <a:gd name="T8" fmla="*/ 3 w 83"/>
                <a:gd name="T9" fmla="*/ 64 h 74"/>
                <a:gd name="T10" fmla="*/ 6 w 83"/>
                <a:gd name="T11" fmla="*/ 66 h 74"/>
                <a:gd name="T12" fmla="*/ 13 w 83"/>
                <a:gd name="T13" fmla="*/ 64 h 74"/>
                <a:gd name="T14" fmla="*/ 19 w 83"/>
                <a:gd name="T15" fmla="*/ 65 h 74"/>
                <a:gd name="T16" fmla="*/ 23 w 83"/>
                <a:gd name="T17" fmla="*/ 65 h 74"/>
                <a:gd name="T18" fmla="*/ 28 w 83"/>
                <a:gd name="T19" fmla="*/ 64 h 74"/>
                <a:gd name="T20" fmla="*/ 29 w 83"/>
                <a:gd name="T21" fmla="*/ 67 h 74"/>
                <a:gd name="T22" fmla="*/ 32 w 83"/>
                <a:gd name="T23" fmla="*/ 69 h 74"/>
                <a:gd name="T24" fmla="*/ 33 w 83"/>
                <a:gd name="T25" fmla="*/ 73 h 74"/>
                <a:gd name="T26" fmla="*/ 34 w 83"/>
                <a:gd name="T27" fmla="*/ 71 h 74"/>
                <a:gd name="T28" fmla="*/ 36 w 83"/>
                <a:gd name="T29" fmla="*/ 73 h 74"/>
                <a:gd name="T30" fmla="*/ 43 w 83"/>
                <a:gd name="T31" fmla="*/ 71 h 74"/>
                <a:gd name="T32" fmla="*/ 46 w 83"/>
                <a:gd name="T33" fmla="*/ 70 h 74"/>
                <a:gd name="T34" fmla="*/ 50 w 83"/>
                <a:gd name="T35" fmla="*/ 70 h 74"/>
                <a:gd name="T36" fmla="*/ 48 w 83"/>
                <a:gd name="T37" fmla="*/ 64 h 74"/>
                <a:gd name="T38" fmla="*/ 46 w 83"/>
                <a:gd name="T39" fmla="*/ 61 h 74"/>
                <a:gd name="T40" fmla="*/ 44 w 83"/>
                <a:gd name="T41" fmla="*/ 57 h 74"/>
                <a:gd name="T42" fmla="*/ 46 w 83"/>
                <a:gd name="T43" fmla="*/ 52 h 74"/>
                <a:gd name="T44" fmla="*/ 49 w 83"/>
                <a:gd name="T45" fmla="*/ 52 h 74"/>
                <a:gd name="T46" fmla="*/ 52 w 83"/>
                <a:gd name="T47" fmla="*/ 52 h 74"/>
                <a:gd name="T48" fmla="*/ 57 w 83"/>
                <a:gd name="T49" fmla="*/ 46 h 74"/>
                <a:gd name="T50" fmla="*/ 60 w 83"/>
                <a:gd name="T51" fmla="*/ 44 h 74"/>
                <a:gd name="T52" fmla="*/ 62 w 83"/>
                <a:gd name="T53" fmla="*/ 41 h 74"/>
                <a:gd name="T54" fmla="*/ 65 w 83"/>
                <a:gd name="T55" fmla="*/ 39 h 74"/>
                <a:gd name="T56" fmla="*/ 66 w 83"/>
                <a:gd name="T57" fmla="*/ 37 h 74"/>
                <a:gd name="T58" fmla="*/ 69 w 83"/>
                <a:gd name="T59" fmla="*/ 33 h 74"/>
                <a:gd name="T60" fmla="*/ 71 w 83"/>
                <a:gd name="T61" fmla="*/ 27 h 74"/>
                <a:gd name="T62" fmla="*/ 66 w 83"/>
                <a:gd name="T63" fmla="*/ 23 h 74"/>
                <a:gd name="T64" fmla="*/ 65 w 83"/>
                <a:gd name="T65" fmla="*/ 16 h 74"/>
                <a:gd name="T66" fmla="*/ 70 w 83"/>
                <a:gd name="T67" fmla="*/ 14 h 74"/>
                <a:gd name="T68" fmla="*/ 74 w 83"/>
                <a:gd name="T69" fmla="*/ 15 h 74"/>
                <a:gd name="T70" fmla="*/ 77 w 83"/>
                <a:gd name="T71" fmla="*/ 13 h 74"/>
                <a:gd name="T72" fmla="*/ 83 w 83"/>
                <a:gd name="T73" fmla="*/ 10 h 74"/>
                <a:gd name="T74" fmla="*/ 76 w 83"/>
                <a:gd name="T75" fmla="*/ 6 h 74"/>
                <a:gd name="T76" fmla="*/ 74 w 83"/>
                <a:gd name="T77" fmla="*/ 2 h 74"/>
                <a:gd name="T78" fmla="*/ 71 w 83"/>
                <a:gd name="T79" fmla="*/ 0 h 74"/>
                <a:gd name="T80" fmla="*/ 65 w 83"/>
                <a:gd name="T81" fmla="*/ 1 h 74"/>
                <a:gd name="T82" fmla="*/ 56 w 83"/>
                <a:gd name="T83" fmla="*/ 4 h 74"/>
                <a:gd name="T84" fmla="*/ 53 w 83"/>
                <a:gd name="T85" fmla="*/ 8 h 74"/>
                <a:gd name="T86" fmla="*/ 51 w 83"/>
                <a:gd name="T87" fmla="*/ 13 h 74"/>
                <a:gd name="T88" fmla="*/ 48 w 83"/>
                <a:gd name="T89" fmla="*/ 18 h 74"/>
                <a:gd name="T90" fmla="*/ 47 w 83"/>
                <a:gd name="T91" fmla="*/ 21 h 74"/>
                <a:gd name="T92" fmla="*/ 43 w 83"/>
                <a:gd name="T93" fmla="*/ 24 h 74"/>
                <a:gd name="T94" fmla="*/ 41 w 83"/>
                <a:gd name="T95" fmla="*/ 30 h 74"/>
                <a:gd name="T96" fmla="*/ 38 w 83"/>
                <a:gd name="T97" fmla="*/ 30 h 74"/>
                <a:gd name="T98" fmla="*/ 34 w 83"/>
                <a:gd name="T99" fmla="*/ 32 h 74"/>
                <a:gd name="T100" fmla="*/ 30 w 83"/>
                <a:gd name="T101" fmla="*/ 33 h 74"/>
                <a:gd name="T102" fmla="*/ 27 w 83"/>
                <a:gd name="T103" fmla="*/ 37 h 74"/>
                <a:gd name="T104" fmla="*/ 22 w 83"/>
                <a:gd name="T105" fmla="*/ 42 h 74"/>
                <a:gd name="T106" fmla="*/ 13 w 83"/>
                <a:gd name="T107" fmla="*/ 43 h 74"/>
                <a:gd name="T108" fmla="*/ 0 w 83"/>
                <a:gd name="T109" fmla="*/ 40 h 74"/>
                <a:gd name="T110" fmla="*/ 3 w 83"/>
                <a:gd name="T111" fmla="*/ 46 h 74"/>
                <a:gd name="T112" fmla="*/ 8 w 83"/>
                <a:gd name="T113" fmla="*/ 5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3" h="74">
                  <a:moveTo>
                    <a:pt x="8" y="51"/>
                  </a:moveTo>
                  <a:cubicBezTo>
                    <a:pt x="8" y="52"/>
                    <a:pt x="8" y="53"/>
                    <a:pt x="9" y="54"/>
                  </a:cubicBezTo>
                  <a:cubicBezTo>
                    <a:pt x="10" y="55"/>
                    <a:pt x="11" y="56"/>
                    <a:pt x="11" y="57"/>
                  </a:cubicBezTo>
                  <a:cubicBezTo>
                    <a:pt x="11" y="58"/>
                    <a:pt x="6" y="60"/>
                    <a:pt x="5" y="61"/>
                  </a:cubicBezTo>
                  <a:cubicBezTo>
                    <a:pt x="4" y="61"/>
                    <a:pt x="3" y="62"/>
                    <a:pt x="3" y="64"/>
                  </a:cubicBezTo>
                  <a:cubicBezTo>
                    <a:pt x="3" y="66"/>
                    <a:pt x="3" y="66"/>
                    <a:pt x="6" y="66"/>
                  </a:cubicBezTo>
                  <a:cubicBezTo>
                    <a:pt x="8" y="65"/>
                    <a:pt x="11" y="65"/>
                    <a:pt x="13" y="64"/>
                  </a:cubicBezTo>
                  <a:cubicBezTo>
                    <a:pt x="15" y="64"/>
                    <a:pt x="17" y="64"/>
                    <a:pt x="19" y="65"/>
                  </a:cubicBezTo>
                  <a:cubicBezTo>
                    <a:pt x="20" y="65"/>
                    <a:pt x="22" y="65"/>
                    <a:pt x="23" y="65"/>
                  </a:cubicBezTo>
                  <a:cubicBezTo>
                    <a:pt x="25" y="65"/>
                    <a:pt x="26" y="64"/>
                    <a:pt x="28" y="64"/>
                  </a:cubicBezTo>
                  <a:cubicBezTo>
                    <a:pt x="29" y="64"/>
                    <a:pt x="29" y="66"/>
                    <a:pt x="29" y="67"/>
                  </a:cubicBezTo>
                  <a:cubicBezTo>
                    <a:pt x="30" y="68"/>
                    <a:pt x="31" y="68"/>
                    <a:pt x="32" y="69"/>
                  </a:cubicBezTo>
                  <a:cubicBezTo>
                    <a:pt x="32" y="70"/>
                    <a:pt x="33" y="72"/>
                    <a:pt x="33" y="73"/>
                  </a:cubicBezTo>
                  <a:cubicBezTo>
                    <a:pt x="35" y="74"/>
                    <a:pt x="34" y="72"/>
                    <a:pt x="34" y="71"/>
                  </a:cubicBezTo>
                  <a:cubicBezTo>
                    <a:pt x="35" y="71"/>
                    <a:pt x="36" y="73"/>
                    <a:pt x="36" y="73"/>
                  </a:cubicBezTo>
                  <a:cubicBezTo>
                    <a:pt x="38" y="72"/>
                    <a:pt x="40" y="70"/>
                    <a:pt x="43" y="71"/>
                  </a:cubicBezTo>
                  <a:cubicBezTo>
                    <a:pt x="44" y="71"/>
                    <a:pt x="45" y="71"/>
                    <a:pt x="46" y="70"/>
                  </a:cubicBezTo>
                  <a:cubicBezTo>
                    <a:pt x="47" y="70"/>
                    <a:pt x="49" y="70"/>
                    <a:pt x="50" y="70"/>
                  </a:cubicBezTo>
                  <a:cubicBezTo>
                    <a:pt x="51" y="69"/>
                    <a:pt x="49" y="64"/>
                    <a:pt x="48" y="64"/>
                  </a:cubicBezTo>
                  <a:cubicBezTo>
                    <a:pt x="47" y="63"/>
                    <a:pt x="46" y="63"/>
                    <a:pt x="46" y="61"/>
                  </a:cubicBezTo>
                  <a:cubicBezTo>
                    <a:pt x="46" y="59"/>
                    <a:pt x="45" y="58"/>
                    <a:pt x="44" y="57"/>
                  </a:cubicBezTo>
                  <a:cubicBezTo>
                    <a:pt x="41" y="56"/>
                    <a:pt x="45" y="54"/>
                    <a:pt x="46" y="52"/>
                  </a:cubicBezTo>
                  <a:cubicBezTo>
                    <a:pt x="47" y="52"/>
                    <a:pt x="47" y="51"/>
                    <a:pt x="49" y="52"/>
                  </a:cubicBezTo>
                  <a:cubicBezTo>
                    <a:pt x="51" y="54"/>
                    <a:pt x="50" y="52"/>
                    <a:pt x="52" y="52"/>
                  </a:cubicBezTo>
                  <a:cubicBezTo>
                    <a:pt x="56" y="51"/>
                    <a:pt x="55" y="48"/>
                    <a:pt x="57" y="46"/>
                  </a:cubicBezTo>
                  <a:cubicBezTo>
                    <a:pt x="58" y="45"/>
                    <a:pt x="60" y="45"/>
                    <a:pt x="60" y="44"/>
                  </a:cubicBezTo>
                  <a:cubicBezTo>
                    <a:pt x="61" y="43"/>
                    <a:pt x="62" y="42"/>
                    <a:pt x="62" y="41"/>
                  </a:cubicBezTo>
                  <a:cubicBezTo>
                    <a:pt x="62" y="40"/>
                    <a:pt x="64" y="39"/>
                    <a:pt x="65" y="39"/>
                  </a:cubicBezTo>
                  <a:cubicBezTo>
                    <a:pt x="66" y="39"/>
                    <a:pt x="66" y="37"/>
                    <a:pt x="66" y="37"/>
                  </a:cubicBezTo>
                  <a:cubicBezTo>
                    <a:pt x="66" y="34"/>
                    <a:pt x="70" y="36"/>
                    <a:pt x="69" y="33"/>
                  </a:cubicBezTo>
                  <a:cubicBezTo>
                    <a:pt x="69" y="30"/>
                    <a:pt x="68" y="29"/>
                    <a:pt x="71" y="27"/>
                  </a:cubicBezTo>
                  <a:cubicBezTo>
                    <a:pt x="72" y="27"/>
                    <a:pt x="67" y="24"/>
                    <a:pt x="66" y="23"/>
                  </a:cubicBezTo>
                  <a:cubicBezTo>
                    <a:pt x="65" y="21"/>
                    <a:pt x="66" y="18"/>
                    <a:pt x="65" y="16"/>
                  </a:cubicBezTo>
                  <a:cubicBezTo>
                    <a:pt x="65" y="13"/>
                    <a:pt x="68" y="13"/>
                    <a:pt x="70" y="14"/>
                  </a:cubicBezTo>
                  <a:cubicBezTo>
                    <a:pt x="71" y="14"/>
                    <a:pt x="73" y="15"/>
                    <a:pt x="74" y="15"/>
                  </a:cubicBezTo>
                  <a:cubicBezTo>
                    <a:pt x="76" y="15"/>
                    <a:pt x="76" y="14"/>
                    <a:pt x="77" y="13"/>
                  </a:cubicBezTo>
                  <a:cubicBezTo>
                    <a:pt x="80" y="13"/>
                    <a:pt x="81" y="13"/>
                    <a:pt x="83" y="10"/>
                  </a:cubicBezTo>
                  <a:cubicBezTo>
                    <a:pt x="80" y="9"/>
                    <a:pt x="77" y="8"/>
                    <a:pt x="76" y="6"/>
                  </a:cubicBezTo>
                  <a:cubicBezTo>
                    <a:pt x="75" y="5"/>
                    <a:pt x="75" y="3"/>
                    <a:pt x="74" y="2"/>
                  </a:cubicBezTo>
                  <a:cubicBezTo>
                    <a:pt x="73" y="1"/>
                    <a:pt x="72" y="1"/>
                    <a:pt x="71" y="0"/>
                  </a:cubicBezTo>
                  <a:cubicBezTo>
                    <a:pt x="69" y="0"/>
                    <a:pt x="66" y="1"/>
                    <a:pt x="65" y="1"/>
                  </a:cubicBezTo>
                  <a:cubicBezTo>
                    <a:pt x="61" y="0"/>
                    <a:pt x="59" y="2"/>
                    <a:pt x="56" y="4"/>
                  </a:cubicBezTo>
                  <a:cubicBezTo>
                    <a:pt x="53" y="5"/>
                    <a:pt x="51" y="5"/>
                    <a:pt x="53" y="8"/>
                  </a:cubicBezTo>
                  <a:cubicBezTo>
                    <a:pt x="55" y="10"/>
                    <a:pt x="53" y="12"/>
                    <a:pt x="51" y="13"/>
                  </a:cubicBezTo>
                  <a:cubicBezTo>
                    <a:pt x="49" y="15"/>
                    <a:pt x="52" y="19"/>
                    <a:pt x="48" y="18"/>
                  </a:cubicBezTo>
                  <a:cubicBezTo>
                    <a:pt x="43" y="18"/>
                    <a:pt x="47" y="19"/>
                    <a:pt x="47" y="21"/>
                  </a:cubicBezTo>
                  <a:cubicBezTo>
                    <a:pt x="48" y="22"/>
                    <a:pt x="44" y="23"/>
                    <a:pt x="43" y="24"/>
                  </a:cubicBezTo>
                  <a:cubicBezTo>
                    <a:pt x="42" y="26"/>
                    <a:pt x="42" y="30"/>
                    <a:pt x="41" y="30"/>
                  </a:cubicBezTo>
                  <a:cubicBezTo>
                    <a:pt x="40" y="31"/>
                    <a:pt x="39" y="30"/>
                    <a:pt x="38" y="30"/>
                  </a:cubicBezTo>
                  <a:cubicBezTo>
                    <a:pt x="36" y="30"/>
                    <a:pt x="35" y="31"/>
                    <a:pt x="34" y="32"/>
                  </a:cubicBezTo>
                  <a:cubicBezTo>
                    <a:pt x="32" y="33"/>
                    <a:pt x="31" y="32"/>
                    <a:pt x="30" y="33"/>
                  </a:cubicBezTo>
                  <a:cubicBezTo>
                    <a:pt x="28" y="34"/>
                    <a:pt x="28" y="35"/>
                    <a:pt x="27" y="37"/>
                  </a:cubicBezTo>
                  <a:cubicBezTo>
                    <a:pt x="27" y="40"/>
                    <a:pt x="25" y="41"/>
                    <a:pt x="22" y="42"/>
                  </a:cubicBezTo>
                  <a:cubicBezTo>
                    <a:pt x="19" y="43"/>
                    <a:pt x="16" y="43"/>
                    <a:pt x="13" y="43"/>
                  </a:cubicBezTo>
                  <a:cubicBezTo>
                    <a:pt x="8" y="43"/>
                    <a:pt x="4" y="42"/>
                    <a:pt x="0" y="40"/>
                  </a:cubicBezTo>
                  <a:cubicBezTo>
                    <a:pt x="1" y="42"/>
                    <a:pt x="2" y="44"/>
                    <a:pt x="3" y="46"/>
                  </a:cubicBezTo>
                  <a:cubicBezTo>
                    <a:pt x="4" y="47"/>
                    <a:pt x="8" y="48"/>
                    <a:pt x="8" y="5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3" name="Freeform 698">
              <a:extLst>
                <a:ext uri="{FF2B5EF4-FFF2-40B4-BE49-F238E27FC236}">
                  <a16:creationId xmlns:a16="http://schemas.microsoft.com/office/drawing/2014/main" id="{250A37B2-C45D-A945-AD1D-1987FF732B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211" y="3459656"/>
              <a:ext cx="258757" cy="183529"/>
            </a:xfrm>
            <a:custGeom>
              <a:avLst/>
              <a:gdLst>
                <a:gd name="T0" fmla="*/ 72 w 75"/>
                <a:gd name="T1" fmla="*/ 7 h 53"/>
                <a:gd name="T2" fmla="*/ 69 w 75"/>
                <a:gd name="T3" fmla="*/ 8 h 53"/>
                <a:gd name="T4" fmla="*/ 67 w 75"/>
                <a:gd name="T5" fmla="*/ 7 h 53"/>
                <a:gd name="T6" fmla="*/ 62 w 75"/>
                <a:gd name="T7" fmla="*/ 10 h 53"/>
                <a:gd name="T8" fmla="*/ 57 w 75"/>
                <a:gd name="T9" fmla="*/ 11 h 53"/>
                <a:gd name="T10" fmla="*/ 57 w 75"/>
                <a:gd name="T11" fmla="*/ 4 h 53"/>
                <a:gd name="T12" fmla="*/ 54 w 75"/>
                <a:gd name="T13" fmla="*/ 1 h 53"/>
                <a:gd name="T14" fmla="*/ 50 w 75"/>
                <a:gd name="T15" fmla="*/ 6 h 53"/>
                <a:gd name="T16" fmla="*/ 47 w 75"/>
                <a:gd name="T17" fmla="*/ 8 h 53"/>
                <a:gd name="T18" fmla="*/ 44 w 75"/>
                <a:gd name="T19" fmla="*/ 8 h 53"/>
                <a:gd name="T20" fmla="*/ 39 w 75"/>
                <a:gd name="T21" fmla="*/ 10 h 53"/>
                <a:gd name="T22" fmla="*/ 34 w 75"/>
                <a:gd name="T23" fmla="*/ 7 h 53"/>
                <a:gd name="T24" fmla="*/ 28 w 75"/>
                <a:gd name="T25" fmla="*/ 6 h 53"/>
                <a:gd name="T26" fmla="*/ 27 w 75"/>
                <a:gd name="T27" fmla="*/ 8 h 53"/>
                <a:gd name="T28" fmla="*/ 24 w 75"/>
                <a:gd name="T29" fmla="*/ 9 h 53"/>
                <a:gd name="T30" fmla="*/ 21 w 75"/>
                <a:gd name="T31" fmla="*/ 14 h 53"/>
                <a:gd name="T32" fmla="*/ 15 w 75"/>
                <a:gd name="T33" fmla="*/ 17 h 53"/>
                <a:gd name="T34" fmla="*/ 11 w 75"/>
                <a:gd name="T35" fmla="*/ 19 h 53"/>
                <a:gd name="T36" fmla="*/ 5 w 75"/>
                <a:gd name="T37" fmla="*/ 16 h 53"/>
                <a:gd name="T38" fmla="*/ 4 w 75"/>
                <a:gd name="T39" fmla="*/ 23 h 53"/>
                <a:gd name="T40" fmla="*/ 3 w 75"/>
                <a:gd name="T41" fmla="*/ 29 h 53"/>
                <a:gd name="T42" fmla="*/ 2 w 75"/>
                <a:gd name="T43" fmla="*/ 33 h 53"/>
                <a:gd name="T44" fmla="*/ 3 w 75"/>
                <a:gd name="T45" fmla="*/ 37 h 53"/>
                <a:gd name="T46" fmla="*/ 4 w 75"/>
                <a:gd name="T47" fmla="*/ 40 h 53"/>
                <a:gd name="T48" fmla="*/ 8 w 75"/>
                <a:gd name="T49" fmla="*/ 43 h 53"/>
                <a:gd name="T50" fmla="*/ 4 w 75"/>
                <a:gd name="T51" fmla="*/ 49 h 53"/>
                <a:gd name="T52" fmla="*/ 29 w 75"/>
                <a:gd name="T53" fmla="*/ 50 h 53"/>
                <a:gd name="T54" fmla="*/ 32 w 75"/>
                <a:gd name="T55" fmla="*/ 43 h 53"/>
                <a:gd name="T56" fmla="*/ 39 w 75"/>
                <a:gd name="T57" fmla="*/ 40 h 53"/>
                <a:gd name="T58" fmla="*/ 43 w 75"/>
                <a:gd name="T59" fmla="*/ 39 h 53"/>
                <a:gd name="T60" fmla="*/ 45 w 75"/>
                <a:gd name="T61" fmla="*/ 39 h 53"/>
                <a:gd name="T62" fmla="*/ 47 w 75"/>
                <a:gd name="T63" fmla="*/ 33 h 53"/>
                <a:gd name="T64" fmla="*/ 51 w 75"/>
                <a:gd name="T65" fmla="*/ 30 h 53"/>
                <a:gd name="T66" fmla="*/ 51 w 75"/>
                <a:gd name="T67" fmla="*/ 27 h 53"/>
                <a:gd name="T68" fmla="*/ 55 w 75"/>
                <a:gd name="T69" fmla="*/ 26 h 53"/>
                <a:gd name="T70" fmla="*/ 55 w 75"/>
                <a:gd name="T71" fmla="*/ 23 h 53"/>
                <a:gd name="T72" fmla="*/ 58 w 75"/>
                <a:gd name="T73" fmla="*/ 19 h 53"/>
                <a:gd name="T74" fmla="*/ 56 w 75"/>
                <a:gd name="T75" fmla="*/ 14 h 53"/>
                <a:gd name="T76" fmla="*/ 63 w 75"/>
                <a:gd name="T77" fmla="*/ 11 h 53"/>
                <a:gd name="T78" fmla="*/ 70 w 75"/>
                <a:gd name="T79" fmla="*/ 10 h 53"/>
                <a:gd name="T80" fmla="*/ 74 w 75"/>
                <a:gd name="T81" fmla="*/ 9 h 53"/>
                <a:gd name="T82" fmla="*/ 75 w 75"/>
                <a:gd name="T83" fmla="*/ 7 h 53"/>
                <a:gd name="T84" fmla="*/ 72 w 75"/>
                <a:gd name="T85" fmla="*/ 7 h 53"/>
                <a:gd name="T86" fmla="*/ 72 w 75"/>
                <a:gd name="T87" fmla="*/ 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5" h="53">
                  <a:moveTo>
                    <a:pt x="72" y="7"/>
                  </a:moveTo>
                  <a:cubicBezTo>
                    <a:pt x="71" y="7"/>
                    <a:pt x="70" y="9"/>
                    <a:pt x="69" y="8"/>
                  </a:cubicBezTo>
                  <a:cubicBezTo>
                    <a:pt x="68" y="8"/>
                    <a:pt x="68" y="6"/>
                    <a:pt x="67" y="7"/>
                  </a:cubicBezTo>
                  <a:cubicBezTo>
                    <a:pt x="65" y="7"/>
                    <a:pt x="63" y="9"/>
                    <a:pt x="62" y="10"/>
                  </a:cubicBezTo>
                  <a:cubicBezTo>
                    <a:pt x="61" y="10"/>
                    <a:pt x="59" y="12"/>
                    <a:pt x="57" y="11"/>
                  </a:cubicBezTo>
                  <a:cubicBezTo>
                    <a:pt x="56" y="10"/>
                    <a:pt x="59" y="6"/>
                    <a:pt x="57" y="4"/>
                  </a:cubicBezTo>
                  <a:cubicBezTo>
                    <a:pt x="57" y="4"/>
                    <a:pt x="55" y="0"/>
                    <a:pt x="54" y="1"/>
                  </a:cubicBezTo>
                  <a:cubicBezTo>
                    <a:pt x="53" y="3"/>
                    <a:pt x="52" y="5"/>
                    <a:pt x="50" y="6"/>
                  </a:cubicBezTo>
                  <a:cubicBezTo>
                    <a:pt x="48" y="7"/>
                    <a:pt x="47" y="6"/>
                    <a:pt x="47" y="8"/>
                  </a:cubicBezTo>
                  <a:cubicBezTo>
                    <a:pt x="46" y="11"/>
                    <a:pt x="45" y="7"/>
                    <a:pt x="44" y="8"/>
                  </a:cubicBezTo>
                  <a:cubicBezTo>
                    <a:pt x="42" y="9"/>
                    <a:pt x="41" y="10"/>
                    <a:pt x="39" y="10"/>
                  </a:cubicBezTo>
                  <a:cubicBezTo>
                    <a:pt x="37" y="9"/>
                    <a:pt x="35" y="8"/>
                    <a:pt x="34" y="7"/>
                  </a:cubicBezTo>
                  <a:cubicBezTo>
                    <a:pt x="33" y="7"/>
                    <a:pt x="28" y="6"/>
                    <a:pt x="28" y="6"/>
                  </a:cubicBezTo>
                  <a:cubicBezTo>
                    <a:pt x="27" y="7"/>
                    <a:pt x="28" y="8"/>
                    <a:pt x="27" y="8"/>
                  </a:cubicBezTo>
                  <a:cubicBezTo>
                    <a:pt x="26" y="8"/>
                    <a:pt x="24" y="8"/>
                    <a:pt x="24" y="9"/>
                  </a:cubicBezTo>
                  <a:cubicBezTo>
                    <a:pt x="23" y="11"/>
                    <a:pt x="23" y="13"/>
                    <a:pt x="21" y="14"/>
                  </a:cubicBezTo>
                  <a:cubicBezTo>
                    <a:pt x="18" y="16"/>
                    <a:pt x="17" y="15"/>
                    <a:pt x="15" y="17"/>
                  </a:cubicBezTo>
                  <a:cubicBezTo>
                    <a:pt x="14" y="19"/>
                    <a:pt x="12" y="19"/>
                    <a:pt x="11" y="19"/>
                  </a:cubicBezTo>
                  <a:cubicBezTo>
                    <a:pt x="10" y="18"/>
                    <a:pt x="5" y="17"/>
                    <a:pt x="5" y="16"/>
                  </a:cubicBezTo>
                  <a:cubicBezTo>
                    <a:pt x="5" y="19"/>
                    <a:pt x="5" y="21"/>
                    <a:pt x="4" y="23"/>
                  </a:cubicBezTo>
                  <a:cubicBezTo>
                    <a:pt x="2" y="25"/>
                    <a:pt x="0" y="27"/>
                    <a:pt x="3" y="29"/>
                  </a:cubicBezTo>
                  <a:cubicBezTo>
                    <a:pt x="4" y="30"/>
                    <a:pt x="2" y="31"/>
                    <a:pt x="2" y="33"/>
                  </a:cubicBezTo>
                  <a:cubicBezTo>
                    <a:pt x="2" y="34"/>
                    <a:pt x="2" y="36"/>
                    <a:pt x="3" y="37"/>
                  </a:cubicBezTo>
                  <a:cubicBezTo>
                    <a:pt x="3" y="39"/>
                    <a:pt x="2" y="40"/>
                    <a:pt x="4" y="40"/>
                  </a:cubicBezTo>
                  <a:cubicBezTo>
                    <a:pt x="7" y="41"/>
                    <a:pt x="8" y="40"/>
                    <a:pt x="8" y="43"/>
                  </a:cubicBezTo>
                  <a:cubicBezTo>
                    <a:pt x="8" y="45"/>
                    <a:pt x="5" y="48"/>
                    <a:pt x="4" y="49"/>
                  </a:cubicBezTo>
                  <a:cubicBezTo>
                    <a:pt x="12" y="53"/>
                    <a:pt x="21" y="52"/>
                    <a:pt x="29" y="50"/>
                  </a:cubicBezTo>
                  <a:cubicBezTo>
                    <a:pt x="32" y="49"/>
                    <a:pt x="31" y="45"/>
                    <a:pt x="32" y="43"/>
                  </a:cubicBezTo>
                  <a:cubicBezTo>
                    <a:pt x="33" y="41"/>
                    <a:pt x="37" y="42"/>
                    <a:pt x="39" y="40"/>
                  </a:cubicBezTo>
                  <a:cubicBezTo>
                    <a:pt x="40" y="40"/>
                    <a:pt x="41" y="39"/>
                    <a:pt x="43" y="39"/>
                  </a:cubicBezTo>
                  <a:cubicBezTo>
                    <a:pt x="43" y="39"/>
                    <a:pt x="45" y="40"/>
                    <a:pt x="45" y="39"/>
                  </a:cubicBezTo>
                  <a:cubicBezTo>
                    <a:pt x="46" y="37"/>
                    <a:pt x="46" y="35"/>
                    <a:pt x="47" y="33"/>
                  </a:cubicBezTo>
                  <a:cubicBezTo>
                    <a:pt x="48" y="32"/>
                    <a:pt x="52" y="31"/>
                    <a:pt x="51" y="30"/>
                  </a:cubicBezTo>
                  <a:cubicBezTo>
                    <a:pt x="51" y="29"/>
                    <a:pt x="47" y="27"/>
                    <a:pt x="51" y="27"/>
                  </a:cubicBezTo>
                  <a:cubicBezTo>
                    <a:pt x="52" y="27"/>
                    <a:pt x="54" y="28"/>
                    <a:pt x="55" y="26"/>
                  </a:cubicBezTo>
                  <a:cubicBezTo>
                    <a:pt x="55" y="25"/>
                    <a:pt x="54" y="24"/>
                    <a:pt x="55" y="23"/>
                  </a:cubicBezTo>
                  <a:cubicBezTo>
                    <a:pt x="55" y="21"/>
                    <a:pt x="58" y="21"/>
                    <a:pt x="58" y="19"/>
                  </a:cubicBezTo>
                  <a:cubicBezTo>
                    <a:pt x="58" y="17"/>
                    <a:pt x="55" y="16"/>
                    <a:pt x="56" y="14"/>
                  </a:cubicBezTo>
                  <a:cubicBezTo>
                    <a:pt x="58" y="13"/>
                    <a:pt x="61" y="12"/>
                    <a:pt x="63" y="11"/>
                  </a:cubicBezTo>
                  <a:cubicBezTo>
                    <a:pt x="65" y="9"/>
                    <a:pt x="68" y="10"/>
                    <a:pt x="70" y="10"/>
                  </a:cubicBezTo>
                  <a:cubicBezTo>
                    <a:pt x="71" y="10"/>
                    <a:pt x="73" y="10"/>
                    <a:pt x="74" y="9"/>
                  </a:cubicBezTo>
                  <a:cubicBezTo>
                    <a:pt x="74" y="9"/>
                    <a:pt x="75" y="8"/>
                    <a:pt x="75" y="7"/>
                  </a:cubicBezTo>
                  <a:cubicBezTo>
                    <a:pt x="74" y="7"/>
                    <a:pt x="73" y="7"/>
                    <a:pt x="72" y="7"/>
                  </a:cubicBezTo>
                  <a:cubicBezTo>
                    <a:pt x="71" y="8"/>
                    <a:pt x="73" y="7"/>
                    <a:pt x="72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4" name="Freeform 699">
              <a:extLst>
                <a:ext uri="{FF2B5EF4-FFF2-40B4-BE49-F238E27FC236}">
                  <a16:creationId xmlns:a16="http://schemas.microsoft.com/office/drawing/2014/main" id="{0FDAAD65-C2D9-EF4E-8098-C209439F1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687" y="3311420"/>
              <a:ext cx="9409" cy="14118"/>
            </a:xfrm>
            <a:custGeom>
              <a:avLst/>
              <a:gdLst>
                <a:gd name="T0" fmla="*/ 3 w 3"/>
                <a:gd name="T1" fmla="*/ 2 h 4"/>
                <a:gd name="T2" fmla="*/ 1 w 3"/>
                <a:gd name="T3" fmla="*/ 1 h 4"/>
                <a:gd name="T4" fmla="*/ 3 w 3"/>
                <a:gd name="T5" fmla="*/ 4 h 4"/>
                <a:gd name="T6" fmla="*/ 3 w 3"/>
                <a:gd name="T7" fmla="*/ 2 h 4"/>
                <a:gd name="T8" fmla="*/ 3 w 3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3" y="2"/>
                  </a:moveTo>
                  <a:cubicBezTo>
                    <a:pt x="2" y="2"/>
                    <a:pt x="1" y="0"/>
                    <a:pt x="1" y="1"/>
                  </a:cubicBezTo>
                  <a:cubicBezTo>
                    <a:pt x="0" y="2"/>
                    <a:pt x="2" y="3"/>
                    <a:pt x="3" y="4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1"/>
                    <a:pt x="3" y="2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5" name="Freeform 700">
              <a:extLst>
                <a:ext uri="{FF2B5EF4-FFF2-40B4-BE49-F238E27FC236}">
                  <a16:creationId xmlns:a16="http://schemas.microsoft.com/office/drawing/2014/main" id="{D630AFC2-27E8-4C48-B73A-62B4627993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00096" y="3093774"/>
              <a:ext cx="699819" cy="335295"/>
            </a:xfrm>
            <a:custGeom>
              <a:avLst/>
              <a:gdLst>
                <a:gd name="T0" fmla="*/ 194 w 203"/>
                <a:gd name="T1" fmla="*/ 37 h 97"/>
                <a:gd name="T2" fmla="*/ 177 w 203"/>
                <a:gd name="T3" fmla="*/ 31 h 97"/>
                <a:gd name="T4" fmla="*/ 163 w 203"/>
                <a:gd name="T5" fmla="*/ 19 h 97"/>
                <a:gd name="T6" fmla="*/ 154 w 203"/>
                <a:gd name="T7" fmla="*/ 7 h 97"/>
                <a:gd name="T8" fmla="*/ 137 w 203"/>
                <a:gd name="T9" fmla="*/ 10 h 97"/>
                <a:gd name="T10" fmla="*/ 129 w 203"/>
                <a:gd name="T11" fmla="*/ 8 h 97"/>
                <a:gd name="T12" fmla="*/ 112 w 203"/>
                <a:gd name="T13" fmla="*/ 2 h 97"/>
                <a:gd name="T14" fmla="*/ 76 w 203"/>
                <a:gd name="T15" fmla="*/ 10 h 97"/>
                <a:gd name="T16" fmla="*/ 75 w 203"/>
                <a:gd name="T17" fmla="*/ 20 h 97"/>
                <a:gd name="T18" fmla="*/ 74 w 203"/>
                <a:gd name="T19" fmla="*/ 31 h 97"/>
                <a:gd name="T20" fmla="*/ 60 w 203"/>
                <a:gd name="T21" fmla="*/ 29 h 97"/>
                <a:gd name="T22" fmla="*/ 48 w 203"/>
                <a:gd name="T23" fmla="*/ 32 h 97"/>
                <a:gd name="T24" fmla="*/ 37 w 203"/>
                <a:gd name="T25" fmla="*/ 27 h 97"/>
                <a:gd name="T26" fmla="*/ 22 w 203"/>
                <a:gd name="T27" fmla="*/ 25 h 97"/>
                <a:gd name="T28" fmla="*/ 13 w 203"/>
                <a:gd name="T29" fmla="*/ 32 h 97"/>
                <a:gd name="T30" fmla="*/ 3 w 203"/>
                <a:gd name="T31" fmla="*/ 38 h 97"/>
                <a:gd name="T32" fmla="*/ 4 w 203"/>
                <a:gd name="T33" fmla="*/ 47 h 97"/>
                <a:gd name="T34" fmla="*/ 14 w 203"/>
                <a:gd name="T35" fmla="*/ 57 h 97"/>
                <a:gd name="T36" fmla="*/ 17 w 203"/>
                <a:gd name="T37" fmla="*/ 57 h 97"/>
                <a:gd name="T38" fmla="*/ 36 w 203"/>
                <a:gd name="T39" fmla="*/ 63 h 97"/>
                <a:gd name="T40" fmla="*/ 33 w 203"/>
                <a:gd name="T41" fmla="*/ 66 h 97"/>
                <a:gd name="T42" fmla="*/ 22 w 203"/>
                <a:gd name="T43" fmla="*/ 72 h 97"/>
                <a:gd name="T44" fmla="*/ 31 w 203"/>
                <a:gd name="T45" fmla="*/ 82 h 97"/>
                <a:gd name="T46" fmla="*/ 48 w 203"/>
                <a:gd name="T47" fmla="*/ 90 h 97"/>
                <a:gd name="T48" fmla="*/ 50 w 203"/>
                <a:gd name="T49" fmla="*/ 68 h 97"/>
                <a:gd name="T50" fmla="*/ 64 w 203"/>
                <a:gd name="T51" fmla="*/ 62 h 97"/>
                <a:gd name="T52" fmla="*/ 72 w 203"/>
                <a:gd name="T53" fmla="*/ 66 h 97"/>
                <a:gd name="T54" fmla="*/ 84 w 203"/>
                <a:gd name="T55" fmla="*/ 76 h 97"/>
                <a:gd name="T56" fmla="*/ 100 w 203"/>
                <a:gd name="T57" fmla="*/ 81 h 97"/>
                <a:gd name="T58" fmla="*/ 107 w 203"/>
                <a:gd name="T59" fmla="*/ 91 h 97"/>
                <a:gd name="T60" fmla="*/ 123 w 203"/>
                <a:gd name="T61" fmla="*/ 85 h 97"/>
                <a:gd name="T62" fmla="*/ 137 w 203"/>
                <a:gd name="T63" fmla="*/ 83 h 97"/>
                <a:gd name="T64" fmla="*/ 153 w 203"/>
                <a:gd name="T65" fmla="*/ 81 h 97"/>
                <a:gd name="T66" fmla="*/ 172 w 203"/>
                <a:gd name="T67" fmla="*/ 76 h 97"/>
                <a:gd name="T68" fmla="*/ 175 w 203"/>
                <a:gd name="T69" fmla="*/ 66 h 97"/>
                <a:gd name="T70" fmla="*/ 182 w 203"/>
                <a:gd name="T71" fmla="*/ 60 h 97"/>
                <a:gd name="T72" fmla="*/ 193 w 203"/>
                <a:gd name="T73" fmla="*/ 56 h 97"/>
                <a:gd name="T74" fmla="*/ 202 w 203"/>
                <a:gd name="T75" fmla="*/ 44 h 97"/>
                <a:gd name="T76" fmla="*/ 201 w 203"/>
                <a:gd name="T77" fmla="*/ 39 h 97"/>
                <a:gd name="T78" fmla="*/ 140 w 203"/>
                <a:gd name="T79" fmla="*/ 65 h 97"/>
                <a:gd name="T80" fmla="*/ 141 w 203"/>
                <a:gd name="T81" fmla="*/ 59 h 97"/>
                <a:gd name="T82" fmla="*/ 148 w 203"/>
                <a:gd name="T83" fmla="*/ 58 h 97"/>
                <a:gd name="T84" fmla="*/ 156 w 203"/>
                <a:gd name="T85" fmla="*/ 58 h 97"/>
                <a:gd name="T86" fmla="*/ 165 w 203"/>
                <a:gd name="T87" fmla="*/ 5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3" h="97">
                  <a:moveTo>
                    <a:pt x="201" y="39"/>
                  </a:moveTo>
                  <a:cubicBezTo>
                    <a:pt x="201" y="38"/>
                    <a:pt x="197" y="39"/>
                    <a:pt x="197" y="39"/>
                  </a:cubicBezTo>
                  <a:cubicBezTo>
                    <a:pt x="195" y="39"/>
                    <a:pt x="194" y="38"/>
                    <a:pt x="194" y="37"/>
                  </a:cubicBezTo>
                  <a:cubicBezTo>
                    <a:pt x="193" y="35"/>
                    <a:pt x="191" y="35"/>
                    <a:pt x="191" y="34"/>
                  </a:cubicBezTo>
                  <a:cubicBezTo>
                    <a:pt x="190" y="33"/>
                    <a:pt x="189" y="30"/>
                    <a:pt x="186" y="30"/>
                  </a:cubicBezTo>
                  <a:cubicBezTo>
                    <a:pt x="183" y="30"/>
                    <a:pt x="180" y="33"/>
                    <a:pt x="177" y="31"/>
                  </a:cubicBezTo>
                  <a:cubicBezTo>
                    <a:pt x="176" y="30"/>
                    <a:pt x="175" y="29"/>
                    <a:pt x="174" y="28"/>
                  </a:cubicBezTo>
                  <a:cubicBezTo>
                    <a:pt x="173" y="28"/>
                    <a:pt x="171" y="31"/>
                    <a:pt x="170" y="31"/>
                  </a:cubicBezTo>
                  <a:cubicBezTo>
                    <a:pt x="169" y="32"/>
                    <a:pt x="163" y="21"/>
                    <a:pt x="163" y="19"/>
                  </a:cubicBezTo>
                  <a:cubicBezTo>
                    <a:pt x="161" y="17"/>
                    <a:pt x="160" y="14"/>
                    <a:pt x="157" y="13"/>
                  </a:cubicBezTo>
                  <a:cubicBezTo>
                    <a:pt x="156" y="12"/>
                    <a:pt x="155" y="11"/>
                    <a:pt x="154" y="11"/>
                  </a:cubicBezTo>
                  <a:cubicBezTo>
                    <a:pt x="152" y="10"/>
                    <a:pt x="154" y="8"/>
                    <a:pt x="154" y="7"/>
                  </a:cubicBezTo>
                  <a:cubicBezTo>
                    <a:pt x="154" y="6"/>
                    <a:pt x="147" y="10"/>
                    <a:pt x="146" y="11"/>
                  </a:cubicBezTo>
                  <a:cubicBezTo>
                    <a:pt x="145" y="11"/>
                    <a:pt x="137" y="14"/>
                    <a:pt x="137" y="13"/>
                  </a:cubicBezTo>
                  <a:cubicBezTo>
                    <a:pt x="137" y="11"/>
                    <a:pt x="139" y="10"/>
                    <a:pt x="137" y="10"/>
                  </a:cubicBezTo>
                  <a:cubicBezTo>
                    <a:pt x="136" y="9"/>
                    <a:pt x="135" y="8"/>
                    <a:pt x="134" y="9"/>
                  </a:cubicBezTo>
                  <a:cubicBezTo>
                    <a:pt x="134" y="9"/>
                    <a:pt x="134" y="10"/>
                    <a:pt x="133" y="9"/>
                  </a:cubicBezTo>
                  <a:cubicBezTo>
                    <a:pt x="131" y="8"/>
                    <a:pt x="132" y="7"/>
                    <a:pt x="129" y="8"/>
                  </a:cubicBezTo>
                  <a:cubicBezTo>
                    <a:pt x="126" y="10"/>
                    <a:pt x="126" y="7"/>
                    <a:pt x="126" y="5"/>
                  </a:cubicBezTo>
                  <a:cubicBezTo>
                    <a:pt x="127" y="1"/>
                    <a:pt x="121" y="0"/>
                    <a:pt x="118" y="0"/>
                  </a:cubicBezTo>
                  <a:cubicBezTo>
                    <a:pt x="116" y="0"/>
                    <a:pt x="114" y="1"/>
                    <a:pt x="112" y="2"/>
                  </a:cubicBezTo>
                  <a:cubicBezTo>
                    <a:pt x="110" y="3"/>
                    <a:pt x="108" y="4"/>
                    <a:pt x="105" y="4"/>
                  </a:cubicBezTo>
                  <a:cubicBezTo>
                    <a:pt x="97" y="6"/>
                    <a:pt x="89" y="9"/>
                    <a:pt x="81" y="9"/>
                  </a:cubicBezTo>
                  <a:cubicBezTo>
                    <a:pt x="79" y="9"/>
                    <a:pt x="77" y="9"/>
                    <a:pt x="76" y="10"/>
                  </a:cubicBezTo>
                  <a:cubicBezTo>
                    <a:pt x="75" y="11"/>
                    <a:pt x="77" y="14"/>
                    <a:pt x="79" y="14"/>
                  </a:cubicBezTo>
                  <a:cubicBezTo>
                    <a:pt x="83" y="17"/>
                    <a:pt x="76" y="16"/>
                    <a:pt x="74" y="17"/>
                  </a:cubicBezTo>
                  <a:cubicBezTo>
                    <a:pt x="72" y="18"/>
                    <a:pt x="75" y="19"/>
                    <a:pt x="75" y="20"/>
                  </a:cubicBezTo>
                  <a:cubicBezTo>
                    <a:pt x="75" y="22"/>
                    <a:pt x="71" y="22"/>
                    <a:pt x="71" y="23"/>
                  </a:cubicBezTo>
                  <a:cubicBezTo>
                    <a:pt x="71" y="26"/>
                    <a:pt x="79" y="25"/>
                    <a:pt x="78" y="29"/>
                  </a:cubicBezTo>
                  <a:cubicBezTo>
                    <a:pt x="77" y="30"/>
                    <a:pt x="76" y="31"/>
                    <a:pt x="74" y="31"/>
                  </a:cubicBezTo>
                  <a:cubicBezTo>
                    <a:pt x="73" y="31"/>
                    <a:pt x="70" y="31"/>
                    <a:pt x="69" y="31"/>
                  </a:cubicBezTo>
                  <a:cubicBezTo>
                    <a:pt x="67" y="32"/>
                    <a:pt x="68" y="33"/>
                    <a:pt x="66" y="32"/>
                  </a:cubicBezTo>
                  <a:cubicBezTo>
                    <a:pt x="64" y="31"/>
                    <a:pt x="62" y="29"/>
                    <a:pt x="60" y="29"/>
                  </a:cubicBezTo>
                  <a:cubicBezTo>
                    <a:pt x="59" y="28"/>
                    <a:pt x="57" y="30"/>
                    <a:pt x="56" y="30"/>
                  </a:cubicBezTo>
                  <a:cubicBezTo>
                    <a:pt x="54" y="29"/>
                    <a:pt x="53" y="29"/>
                    <a:pt x="51" y="30"/>
                  </a:cubicBezTo>
                  <a:cubicBezTo>
                    <a:pt x="50" y="31"/>
                    <a:pt x="49" y="33"/>
                    <a:pt x="48" y="32"/>
                  </a:cubicBezTo>
                  <a:cubicBezTo>
                    <a:pt x="47" y="32"/>
                    <a:pt x="44" y="29"/>
                    <a:pt x="43" y="30"/>
                  </a:cubicBezTo>
                  <a:cubicBezTo>
                    <a:pt x="42" y="30"/>
                    <a:pt x="42" y="33"/>
                    <a:pt x="41" y="31"/>
                  </a:cubicBezTo>
                  <a:cubicBezTo>
                    <a:pt x="40" y="29"/>
                    <a:pt x="39" y="28"/>
                    <a:pt x="37" y="27"/>
                  </a:cubicBezTo>
                  <a:cubicBezTo>
                    <a:pt x="35" y="26"/>
                    <a:pt x="33" y="26"/>
                    <a:pt x="32" y="25"/>
                  </a:cubicBezTo>
                  <a:cubicBezTo>
                    <a:pt x="29" y="24"/>
                    <a:pt x="29" y="26"/>
                    <a:pt x="27" y="26"/>
                  </a:cubicBezTo>
                  <a:cubicBezTo>
                    <a:pt x="25" y="27"/>
                    <a:pt x="24" y="24"/>
                    <a:pt x="22" y="25"/>
                  </a:cubicBezTo>
                  <a:cubicBezTo>
                    <a:pt x="21" y="26"/>
                    <a:pt x="21" y="27"/>
                    <a:pt x="20" y="27"/>
                  </a:cubicBezTo>
                  <a:cubicBezTo>
                    <a:pt x="19" y="28"/>
                    <a:pt x="17" y="28"/>
                    <a:pt x="16" y="28"/>
                  </a:cubicBezTo>
                  <a:cubicBezTo>
                    <a:pt x="15" y="29"/>
                    <a:pt x="13" y="31"/>
                    <a:pt x="13" y="32"/>
                  </a:cubicBezTo>
                  <a:cubicBezTo>
                    <a:pt x="12" y="33"/>
                    <a:pt x="14" y="36"/>
                    <a:pt x="12" y="36"/>
                  </a:cubicBezTo>
                  <a:cubicBezTo>
                    <a:pt x="10" y="37"/>
                    <a:pt x="7" y="31"/>
                    <a:pt x="6" y="34"/>
                  </a:cubicBezTo>
                  <a:cubicBezTo>
                    <a:pt x="5" y="36"/>
                    <a:pt x="4" y="36"/>
                    <a:pt x="3" y="38"/>
                  </a:cubicBezTo>
                  <a:cubicBezTo>
                    <a:pt x="2" y="40"/>
                    <a:pt x="6" y="40"/>
                    <a:pt x="4" y="42"/>
                  </a:cubicBezTo>
                  <a:cubicBezTo>
                    <a:pt x="3" y="43"/>
                    <a:pt x="0" y="45"/>
                    <a:pt x="2" y="46"/>
                  </a:cubicBezTo>
                  <a:cubicBezTo>
                    <a:pt x="3" y="46"/>
                    <a:pt x="4" y="47"/>
                    <a:pt x="4" y="47"/>
                  </a:cubicBezTo>
                  <a:cubicBezTo>
                    <a:pt x="5" y="48"/>
                    <a:pt x="4" y="49"/>
                    <a:pt x="5" y="50"/>
                  </a:cubicBezTo>
                  <a:cubicBezTo>
                    <a:pt x="7" y="51"/>
                    <a:pt x="9" y="49"/>
                    <a:pt x="11" y="51"/>
                  </a:cubicBezTo>
                  <a:cubicBezTo>
                    <a:pt x="12" y="52"/>
                    <a:pt x="14" y="55"/>
                    <a:pt x="14" y="57"/>
                  </a:cubicBezTo>
                  <a:cubicBezTo>
                    <a:pt x="13" y="57"/>
                    <a:pt x="10" y="56"/>
                    <a:pt x="13" y="58"/>
                  </a:cubicBezTo>
                  <a:cubicBezTo>
                    <a:pt x="14" y="59"/>
                    <a:pt x="14" y="60"/>
                    <a:pt x="16" y="58"/>
                  </a:cubicBezTo>
                  <a:cubicBezTo>
                    <a:pt x="16" y="57"/>
                    <a:pt x="16" y="57"/>
                    <a:pt x="17" y="57"/>
                  </a:cubicBezTo>
                  <a:cubicBezTo>
                    <a:pt x="22" y="57"/>
                    <a:pt x="24" y="54"/>
                    <a:pt x="29" y="56"/>
                  </a:cubicBezTo>
                  <a:cubicBezTo>
                    <a:pt x="31" y="57"/>
                    <a:pt x="33" y="54"/>
                    <a:pt x="34" y="56"/>
                  </a:cubicBezTo>
                  <a:cubicBezTo>
                    <a:pt x="35" y="57"/>
                    <a:pt x="37" y="61"/>
                    <a:pt x="36" y="63"/>
                  </a:cubicBezTo>
                  <a:cubicBezTo>
                    <a:pt x="35" y="63"/>
                    <a:pt x="33" y="64"/>
                    <a:pt x="35" y="64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4" y="66"/>
                    <a:pt x="33" y="66"/>
                    <a:pt x="33" y="66"/>
                  </a:cubicBezTo>
                  <a:cubicBezTo>
                    <a:pt x="30" y="66"/>
                    <a:pt x="22" y="64"/>
                    <a:pt x="24" y="69"/>
                  </a:cubicBezTo>
                  <a:cubicBezTo>
                    <a:pt x="25" y="71"/>
                    <a:pt x="24" y="71"/>
                    <a:pt x="22" y="70"/>
                  </a:cubicBezTo>
                  <a:cubicBezTo>
                    <a:pt x="20" y="69"/>
                    <a:pt x="21" y="71"/>
                    <a:pt x="22" y="72"/>
                  </a:cubicBezTo>
                  <a:cubicBezTo>
                    <a:pt x="24" y="72"/>
                    <a:pt x="24" y="75"/>
                    <a:pt x="25" y="76"/>
                  </a:cubicBezTo>
                  <a:cubicBezTo>
                    <a:pt x="27" y="77"/>
                    <a:pt x="24" y="79"/>
                    <a:pt x="27" y="79"/>
                  </a:cubicBezTo>
                  <a:cubicBezTo>
                    <a:pt x="28" y="79"/>
                    <a:pt x="30" y="81"/>
                    <a:pt x="31" y="82"/>
                  </a:cubicBezTo>
                  <a:cubicBezTo>
                    <a:pt x="34" y="82"/>
                    <a:pt x="31" y="85"/>
                    <a:pt x="31" y="87"/>
                  </a:cubicBezTo>
                  <a:cubicBezTo>
                    <a:pt x="34" y="85"/>
                    <a:pt x="38" y="82"/>
                    <a:pt x="42" y="85"/>
                  </a:cubicBezTo>
                  <a:cubicBezTo>
                    <a:pt x="44" y="87"/>
                    <a:pt x="45" y="90"/>
                    <a:pt x="48" y="90"/>
                  </a:cubicBezTo>
                  <a:cubicBezTo>
                    <a:pt x="50" y="90"/>
                    <a:pt x="49" y="88"/>
                    <a:pt x="49" y="87"/>
                  </a:cubicBezTo>
                  <a:cubicBezTo>
                    <a:pt x="49" y="84"/>
                    <a:pt x="49" y="81"/>
                    <a:pt x="49" y="78"/>
                  </a:cubicBezTo>
                  <a:cubicBezTo>
                    <a:pt x="49" y="76"/>
                    <a:pt x="48" y="68"/>
                    <a:pt x="50" y="68"/>
                  </a:cubicBezTo>
                  <a:cubicBezTo>
                    <a:pt x="52" y="67"/>
                    <a:pt x="55" y="66"/>
                    <a:pt x="57" y="65"/>
                  </a:cubicBezTo>
                  <a:cubicBezTo>
                    <a:pt x="59" y="65"/>
                    <a:pt x="61" y="64"/>
                    <a:pt x="62" y="64"/>
                  </a:cubicBezTo>
                  <a:cubicBezTo>
                    <a:pt x="63" y="63"/>
                    <a:pt x="62" y="61"/>
                    <a:pt x="64" y="62"/>
                  </a:cubicBezTo>
                  <a:cubicBezTo>
                    <a:pt x="65" y="62"/>
                    <a:pt x="68" y="64"/>
                    <a:pt x="68" y="62"/>
                  </a:cubicBezTo>
                  <a:cubicBezTo>
                    <a:pt x="68" y="61"/>
                    <a:pt x="70" y="60"/>
                    <a:pt x="71" y="62"/>
                  </a:cubicBezTo>
                  <a:cubicBezTo>
                    <a:pt x="72" y="63"/>
                    <a:pt x="71" y="64"/>
                    <a:pt x="72" y="66"/>
                  </a:cubicBezTo>
                  <a:cubicBezTo>
                    <a:pt x="72" y="67"/>
                    <a:pt x="73" y="69"/>
                    <a:pt x="72" y="70"/>
                  </a:cubicBezTo>
                  <a:cubicBezTo>
                    <a:pt x="73" y="71"/>
                    <a:pt x="74" y="71"/>
                    <a:pt x="75" y="72"/>
                  </a:cubicBezTo>
                  <a:cubicBezTo>
                    <a:pt x="78" y="75"/>
                    <a:pt x="80" y="77"/>
                    <a:pt x="84" y="76"/>
                  </a:cubicBezTo>
                  <a:cubicBezTo>
                    <a:pt x="86" y="76"/>
                    <a:pt x="88" y="77"/>
                    <a:pt x="90" y="77"/>
                  </a:cubicBezTo>
                  <a:cubicBezTo>
                    <a:pt x="92" y="77"/>
                    <a:pt x="93" y="75"/>
                    <a:pt x="95" y="75"/>
                  </a:cubicBezTo>
                  <a:cubicBezTo>
                    <a:pt x="97" y="76"/>
                    <a:pt x="99" y="79"/>
                    <a:pt x="100" y="81"/>
                  </a:cubicBezTo>
                  <a:cubicBezTo>
                    <a:pt x="101" y="82"/>
                    <a:pt x="100" y="83"/>
                    <a:pt x="100" y="85"/>
                  </a:cubicBezTo>
                  <a:cubicBezTo>
                    <a:pt x="100" y="87"/>
                    <a:pt x="103" y="88"/>
                    <a:pt x="103" y="90"/>
                  </a:cubicBezTo>
                  <a:cubicBezTo>
                    <a:pt x="103" y="91"/>
                    <a:pt x="106" y="91"/>
                    <a:pt x="107" y="91"/>
                  </a:cubicBezTo>
                  <a:cubicBezTo>
                    <a:pt x="109" y="91"/>
                    <a:pt x="109" y="91"/>
                    <a:pt x="110" y="93"/>
                  </a:cubicBezTo>
                  <a:cubicBezTo>
                    <a:pt x="112" y="97"/>
                    <a:pt x="114" y="92"/>
                    <a:pt x="116" y="90"/>
                  </a:cubicBezTo>
                  <a:cubicBezTo>
                    <a:pt x="117" y="87"/>
                    <a:pt x="121" y="87"/>
                    <a:pt x="123" y="85"/>
                  </a:cubicBezTo>
                  <a:cubicBezTo>
                    <a:pt x="125" y="85"/>
                    <a:pt x="125" y="85"/>
                    <a:pt x="126" y="84"/>
                  </a:cubicBezTo>
                  <a:cubicBezTo>
                    <a:pt x="127" y="81"/>
                    <a:pt x="128" y="82"/>
                    <a:pt x="130" y="82"/>
                  </a:cubicBezTo>
                  <a:cubicBezTo>
                    <a:pt x="132" y="82"/>
                    <a:pt x="136" y="85"/>
                    <a:pt x="137" y="83"/>
                  </a:cubicBezTo>
                  <a:cubicBezTo>
                    <a:pt x="137" y="81"/>
                    <a:pt x="137" y="80"/>
                    <a:pt x="139" y="79"/>
                  </a:cubicBezTo>
                  <a:cubicBezTo>
                    <a:pt x="141" y="78"/>
                    <a:pt x="143" y="80"/>
                    <a:pt x="145" y="80"/>
                  </a:cubicBezTo>
                  <a:cubicBezTo>
                    <a:pt x="147" y="81"/>
                    <a:pt x="151" y="81"/>
                    <a:pt x="153" y="81"/>
                  </a:cubicBezTo>
                  <a:cubicBezTo>
                    <a:pt x="159" y="81"/>
                    <a:pt x="164" y="83"/>
                    <a:pt x="170" y="84"/>
                  </a:cubicBezTo>
                  <a:cubicBezTo>
                    <a:pt x="169" y="82"/>
                    <a:pt x="171" y="81"/>
                    <a:pt x="173" y="79"/>
                  </a:cubicBezTo>
                  <a:cubicBezTo>
                    <a:pt x="174" y="78"/>
                    <a:pt x="173" y="78"/>
                    <a:pt x="172" y="76"/>
                  </a:cubicBezTo>
                  <a:cubicBezTo>
                    <a:pt x="171" y="75"/>
                    <a:pt x="171" y="73"/>
                    <a:pt x="171" y="71"/>
                  </a:cubicBezTo>
                  <a:cubicBezTo>
                    <a:pt x="170" y="71"/>
                    <a:pt x="170" y="67"/>
                    <a:pt x="169" y="68"/>
                  </a:cubicBezTo>
                  <a:cubicBezTo>
                    <a:pt x="170" y="67"/>
                    <a:pt x="173" y="67"/>
                    <a:pt x="175" y="66"/>
                  </a:cubicBezTo>
                  <a:cubicBezTo>
                    <a:pt x="178" y="66"/>
                    <a:pt x="180" y="68"/>
                    <a:pt x="182" y="66"/>
                  </a:cubicBezTo>
                  <a:cubicBezTo>
                    <a:pt x="183" y="66"/>
                    <a:pt x="181" y="65"/>
                    <a:pt x="181" y="64"/>
                  </a:cubicBezTo>
                  <a:cubicBezTo>
                    <a:pt x="180" y="63"/>
                    <a:pt x="181" y="61"/>
                    <a:pt x="182" y="60"/>
                  </a:cubicBezTo>
                  <a:cubicBezTo>
                    <a:pt x="183" y="59"/>
                    <a:pt x="184" y="53"/>
                    <a:pt x="185" y="54"/>
                  </a:cubicBezTo>
                  <a:cubicBezTo>
                    <a:pt x="187" y="55"/>
                    <a:pt x="188" y="56"/>
                    <a:pt x="190" y="56"/>
                  </a:cubicBezTo>
                  <a:cubicBezTo>
                    <a:pt x="191" y="55"/>
                    <a:pt x="192" y="57"/>
                    <a:pt x="193" y="56"/>
                  </a:cubicBezTo>
                  <a:cubicBezTo>
                    <a:pt x="194" y="56"/>
                    <a:pt x="196" y="55"/>
                    <a:pt x="197" y="54"/>
                  </a:cubicBezTo>
                  <a:cubicBezTo>
                    <a:pt x="198" y="53"/>
                    <a:pt x="196" y="51"/>
                    <a:pt x="196" y="49"/>
                  </a:cubicBezTo>
                  <a:cubicBezTo>
                    <a:pt x="197" y="46"/>
                    <a:pt x="200" y="47"/>
                    <a:pt x="202" y="44"/>
                  </a:cubicBezTo>
                  <a:cubicBezTo>
                    <a:pt x="202" y="43"/>
                    <a:pt x="202" y="43"/>
                    <a:pt x="203" y="42"/>
                  </a:cubicBezTo>
                  <a:cubicBezTo>
                    <a:pt x="203" y="41"/>
                    <a:pt x="202" y="40"/>
                    <a:pt x="201" y="39"/>
                  </a:cubicBezTo>
                  <a:cubicBezTo>
                    <a:pt x="201" y="38"/>
                    <a:pt x="202" y="39"/>
                    <a:pt x="201" y="39"/>
                  </a:cubicBezTo>
                  <a:close/>
                  <a:moveTo>
                    <a:pt x="148" y="58"/>
                  </a:moveTo>
                  <a:cubicBezTo>
                    <a:pt x="146" y="58"/>
                    <a:pt x="143" y="61"/>
                    <a:pt x="142" y="62"/>
                  </a:cubicBezTo>
                  <a:cubicBezTo>
                    <a:pt x="141" y="62"/>
                    <a:pt x="140" y="64"/>
                    <a:pt x="140" y="65"/>
                  </a:cubicBezTo>
                  <a:cubicBezTo>
                    <a:pt x="140" y="66"/>
                    <a:pt x="141" y="67"/>
                    <a:pt x="141" y="67"/>
                  </a:cubicBezTo>
                  <a:cubicBezTo>
                    <a:pt x="140" y="68"/>
                    <a:pt x="138" y="64"/>
                    <a:pt x="138" y="63"/>
                  </a:cubicBezTo>
                  <a:cubicBezTo>
                    <a:pt x="138" y="61"/>
                    <a:pt x="139" y="60"/>
                    <a:pt x="141" y="59"/>
                  </a:cubicBezTo>
                  <a:cubicBezTo>
                    <a:pt x="143" y="58"/>
                    <a:pt x="145" y="57"/>
                    <a:pt x="147" y="57"/>
                  </a:cubicBezTo>
                  <a:cubicBezTo>
                    <a:pt x="147" y="57"/>
                    <a:pt x="152" y="58"/>
                    <a:pt x="152" y="58"/>
                  </a:cubicBezTo>
                  <a:cubicBezTo>
                    <a:pt x="151" y="59"/>
                    <a:pt x="148" y="58"/>
                    <a:pt x="148" y="58"/>
                  </a:cubicBezTo>
                  <a:cubicBezTo>
                    <a:pt x="146" y="58"/>
                    <a:pt x="149" y="58"/>
                    <a:pt x="148" y="58"/>
                  </a:cubicBezTo>
                  <a:close/>
                  <a:moveTo>
                    <a:pt x="165" y="59"/>
                  </a:moveTo>
                  <a:cubicBezTo>
                    <a:pt x="164" y="61"/>
                    <a:pt x="157" y="60"/>
                    <a:pt x="156" y="58"/>
                  </a:cubicBezTo>
                  <a:cubicBezTo>
                    <a:pt x="156" y="58"/>
                    <a:pt x="160" y="58"/>
                    <a:pt x="160" y="58"/>
                  </a:cubicBezTo>
                  <a:cubicBezTo>
                    <a:pt x="162" y="58"/>
                    <a:pt x="163" y="58"/>
                    <a:pt x="165" y="57"/>
                  </a:cubicBezTo>
                  <a:cubicBezTo>
                    <a:pt x="165" y="57"/>
                    <a:pt x="165" y="59"/>
                    <a:pt x="165" y="59"/>
                  </a:cubicBezTo>
                  <a:cubicBezTo>
                    <a:pt x="164" y="60"/>
                    <a:pt x="165" y="58"/>
                    <a:pt x="165" y="5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6" name="Freeform 701">
              <a:extLst>
                <a:ext uri="{FF2B5EF4-FFF2-40B4-BE49-F238E27FC236}">
                  <a16:creationId xmlns:a16="http://schemas.microsoft.com/office/drawing/2014/main" id="{74424338-0EAC-CA4F-BFB4-8AF650C57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8822" y="3511420"/>
              <a:ext cx="483404" cy="515294"/>
            </a:xfrm>
            <a:custGeom>
              <a:avLst/>
              <a:gdLst>
                <a:gd name="T0" fmla="*/ 121 w 140"/>
                <a:gd name="T1" fmla="*/ 66 h 149"/>
                <a:gd name="T2" fmla="*/ 129 w 140"/>
                <a:gd name="T3" fmla="*/ 54 h 149"/>
                <a:gd name="T4" fmla="*/ 137 w 140"/>
                <a:gd name="T5" fmla="*/ 46 h 149"/>
                <a:gd name="T6" fmla="*/ 135 w 140"/>
                <a:gd name="T7" fmla="*/ 41 h 149"/>
                <a:gd name="T8" fmla="*/ 127 w 140"/>
                <a:gd name="T9" fmla="*/ 37 h 149"/>
                <a:gd name="T10" fmla="*/ 119 w 140"/>
                <a:gd name="T11" fmla="*/ 43 h 149"/>
                <a:gd name="T12" fmla="*/ 106 w 140"/>
                <a:gd name="T13" fmla="*/ 51 h 149"/>
                <a:gd name="T14" fmla="*/ 100 w 140"/>
                <a:gd name="T15" fmla="*/ 45 h 149"/>
                <a:gd name="T16" fmla="*/ 92 w 140"/>
                <a:gd name="T17" fmla="*/ 52 h 149"/>
                <a:gd name="T18" fmla="*/ 77 w 140"/>
                <a:gd name="T19" fmla="*/ 47 h 149"/>
                <a:gd name="T20" fmla="*/ 62 w 140"/>
                <a:gd name="T21" fmla="*/ 41 h 149"/>
                <a:gd name="T22" fmla="*/ 63 w 140"/>
                <a:gd name="T23" fmla="*/ 32 h 149"/>
                <a:gd name="T24" fmla="*/ 52 w 140"/>
                <a:gd name="T25" fmla="*/ 22 h 149"/>
                <a:gd name="T26" fmla="*/ 55 w 140"/>
                <a:gd name="T27" fmla="*/ 12 h 149"/>
                <a:gd name="T28" fmla="*/ 50 w 140"/>
                <a:gd name="T29" fmla="*/ 2 h 149"/>
                <a:gd name="T30" fmla="*/ 40 w 140"/>
                <a:gd name="T31" fmla="*/ 8 h 149"/>
                <a:gd name="T32" fmla="*/ 30 w 140"/>
                <a:gd name="T33" fmla="*/ 12 h 149"/>
                <a:gd name="T34" fmla="*/ 33 w 140"/>
                <a:gd name="T35" fmla="*/ 22 h 149"/>
                <a:gd name="T36" fmla="*/ 29 w 140"/>
                <a:gd name="T37" fmla="*/ 33 h 149"/>
                <a:gd name="T38" fmla="*/ 19 w 140"/>
                <a:gd name="T39" fmla="*/ 44 h 149"/>
                <a:gd name="T40" fmla="*/ 7 w 140"/>
                <a:gd name="T41" fmla="*/ 50 h 149"/>
                <a:gd name="T42" fmla="*/ 14 w 140"/>
                <a:gd name="T43" fmla="*/ 64 h 149"/>
                <a:gd name="T44" fmla="*/ 5 w 140"/>
                <a:gd name="T45" fmla="*/ 64 h 149"/>
                <a:gd name="T46" fmla="*/ 11 w 140"/>
                <a:gd name="T47" fmla="*/ 72 h 149"/>
                <a:gd name="T48" fmla="*/ 11 w 140"/>
                <a:gd name="T49" fmla="*/ 82 h 149"/>
                <a:gd name="T50" fmla="*/ 19 w 140"/>
                <a:gd name="T51" fmla="*/ 78 h 149"/>
                <a:gd name="T52" fmla="*/ 23 w 140"/>
                <a:gd name="T53" fmla="*/ 75 h 149"/>
                <a:gd name="T54" fmla="*/ 22 w 140"/>
                <a:gd name="T55" fmla="*/ 78 h 149"/>
                <a:gd name="T56" fmla="*/ 24 w 140"/>
                <a:gd name="T57" fmla="*/ 82 h 149"/>
                <a:gd name="T58" fmla="*/ 24 w 140"/>
                <a:gd name="T59" fmla="*/ 95 h 149"/>
                <a:gd name="T60" fmla="*/ 26 w 140"/>
                <a:gd name="T61" fmla="*/ 107 h 149"/>
                <a:gd name="T62" fmla="*/ 39 w 140"/>
                <a:gd name="T63" fmla="*/ 134 h 149"/>
                <a:gd name="T64" fmla="*/ 50 w 140"/>
                <a:gd name="T65" fmla="*/ 143 h 149"/>
                <a:gd name="T66" fmla="*/ 57 w 140"/>
                <a:gd name="T67" fmla="*/ 132 h 149"/>
                <a:gd name="T68" fmla="*/ 65 w 140"/>
                <a:gd name="T69" fmla="*/ 107 h 149"/>
                <a:gd name="T70" fmla="*/ 81 w 140"/>
                <a:gd name="T71" fmla="*/ 93 h 149"/>
                <a:gd name="T72" fmla="*/ 91 w 140"/>
                <a:gd name="T73" fmla="*/ 84 h 149"/>
                <a:gd name="T74" fmla="*/ 98 w 140"/>
                <a:gd name="T75" fmla="*/ 74 h 149"/>
                <a:gd name="T76" fmla="*/ 101 w 140"/>
                <a:gd name="T77" fmla="*/ 78 h 149"/>
                <a:gd name="T78" fmla="*/ 100 w 140"/>
                <a:gd name="T79" fmla="*/ 58 h 149"/>
                <a:gd name="T80" fmla="*/ 104 w 140"/>
                <a:gd name="T81" fmla="*/ 57 h 149"/>
                <a:gd name="T82" fmla="*/ 114 w 140"/>
                <a:gd name="T83" fmla="*/ 60 h 149"/>
                <a:gd name="T84" fmla="*/ 115 w 140"/>
                <a:gd name="T85" fmla="*/ 68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0" h="149">
                  <a:moveTo>
                    <a:pt x="117" y="76"/>
                  </a:moveTo>
                  <a:cubicBezTo>
                    <a:pt x="121" y="77"/>
                    <a:pt x="119" y="73"/>
                    <a:pt x="120" y="71"/>
                  </a:cubicBezTo>
                  <a:cubicBezTo>
                    <a:pt x="120" y="69"/>
                    <a:pt x="121" y="67"/>
                    <a:pt x="121" y="66"/>
                  </a:cubicBezTo>
                  <a:cubicBezTo>
                    <a:pt x="122" y="65"/>
                    <a:pt x="124" y="67"/>
                    <a:pt x="125" y="65"/>
                  </a:cubicBezTo>
                  <a:cubicBezTo>
                    <a:pt x="126" y="63"/>
                    <a:pt x="126" y="61"/>
                    <a:pt x="126" y="59"/>
                  </a:cubicBezTo>
                  <a:cubicBezTo>
                    <a:pt x="127" y="57"/>
                    <a:pt x="129" y="56"/>
                    <a:pt x="129" y="54"/>
                  </a:cubicBezTo>
                  <a:cubicBezTo>
                    <a:pt x="129" y="52"/>
                    <a:pt x="132" y="50"/>
                    <a:pt x="133" y="49"/>
                  </a:cubicBezTo>
                  <a:cubicBezTo>
                    <a:pt x="136" y="46"/>
                    <a:pt x="135" y="49"/>
                    <a:pt x="137" y="50"/>
                  </a:cubicBezTo>
                  <a:cubicBezTo>
                    <a:pt x="137" y="50"/>
                    <a:pt x="137" y="46"/>
                    <a:pt x="137" y="46"/>
                  </a:cubicBezTo>
                  <a:cubicBezTo>
                    <a:pt x="137" y="45"/>
                    <a:pt x="140" y="45"/>
                    <a:pt x="138" y="43"/>
                  </a:cubicBezTo>
                  <a:cubicBezTo>
                    <a:pt x="137" y="43"/>
                    <a:pt x="135" y="43"/>
                    <a:pt x="134" y="43"/>
                  </a:cubicBezTo>
                  <a:cubicBezTo>
                    <a:pt x="134" y="42"/>
                    <a:pt x="135" y="41"/>
                    <a:pt x="135" y="41"/>
                  </a:cubicBezTo>
                  <a:cubicBezTo>
                    <a:pt x="136" y="40"/>
                    <a:pt x="135" y="39"/>
                    <a:pt x="134" y="38"/>
                  </a:cubicBezTo>
                  <a:cubicBezTo>
                    <a:pt x="133" y="37"/>
                    <a:pt x="133" y="37"/>
                    <a:pt x="132" y="38"/>
                  </a:cubicBezTo>
                  <a:cubicBezTo>
                    <a:pt x="130" y="39"/>
                    <a:pt x="129" y="38"/>
                    <a:pt x="127" y="37"/>
                  </a:cubicBezTo>
                  <a:cubicBezTo>
                    <a:pt x="126" y="37"/>
                    <a:pt x="124" y="39"/>
                    <a:pt x="124" y="40"/>
                  </a:cubicBezTo>
                  <a:cubicBezTo>
                    <a:pt x="123" y="41"/>
                    <a:pt x="122" y="40"/>
                    <a:pt x="121" y="41"/>
                  </a:cubicBezTo>
                  <a:cubicBezTo>
                    <a:pt x="120" y="41"/>
                    <a:pt x="119" y="42"/>
                    <a:pt x="119" y="43"/>
                  </a:cubicBezTo>
                  <a:cubicBezTo>
                    <a:pt x="117" y="45"/>
                    <a:pt x="116" y="46"/>
                    <a:pt x="114" y="45"/>
                  </a:cubicBezTo>
                  <a:cubicBezTo>
                    <a:pt x="113" y="46"/>
                    <a:pt x="114" y="48"/>
                    <a:pt x="115" y="49"/>
                  </a:cubicBezTo>
                  <a:cubicBezTo>
                    <a:pt x="117" y="53"/>
                    <a:pt x="108" y="50"/>
                    <a:pt x="106" y="51"/>
                  </a:cubicBezTo>
                  <a:cubicBezTo>
                    <a:pt x="105" y="52"/>
                    <a:pt x="102" y="51"/>
                    <a:pt x="101" y="50"/>
                  </a:cubicBezTo>
                  <a:cubicBezTo>
                    <a:pt x="100" y="49"/>
                    <a:pt x="101" y="47"/>
                    <a:pt x="101" y="47"/>
                  </a:cubicBezTo>
                  <a:cubicBezTo>
                    <a:pt x="101" y="47"/>
                    <a:pt x="101" y="44"/>
                    <a:pt x="100" y="45"/>
                  </a:cubicBezTo>
                  <a:cubicBezTo>
                    <a:pt x="98" y="45"/>
                    <a:pt x="96" y="45"/>
                    <a:pt x="96" y="48"/>
                  </a:cubicBezTo>
                  <a:cubicBezTo>
                    <a:pt x="97" y="49"/>
                    <a:pt x="98" y="52"/>
                    <a:pt x="97" y="52"/>
                  </a:cubicBezTo>
                  <a:cubicBezTo>
                    <a:pt x="95" y="52"/>
                    <a:pt x="94" y="54"/>
                    <a:pt x="92" y="52"/>
                  </a:cubicBezTo>
                  <a:cubicBezTo>
                    <a:pt x="91" y="50"/>
                    <a:pt x="90" y="53"/>
                    <a:pt x="89" y="52"/>
                  </a:cubicBezTo>
                  <a:cubicBezTo>
                    <a:pt x="86" y="51"/>
                    <a:pt x="85" y="51"/>
                    <a:pt x="82" y="50"/>
                  </a:cubicBezTo>
                  <a:cubicBezTo>
                    <a:pt x="80" y="49"/>
                    <a:pt x="79" y="47"/>
                    <a:pt x="77" y="47"/>
                  </a:cubicBezTo>
                  <a:cubicBezTo>
                    <a:pt x="74" y="48"/>
                    <a:pt x="74" y="47"/>
                    <a:pt x="72" y="46"/>
                  </a:cubicBezTo>
                  <a:cubicBezTo>
                    <a:pt x="70" y="45"/>
                    <a:pt x="68" y="46"/>
                    <a:pt x="67" y="45"/>
                  </a:cubicBezTo>
                  <a:cubicBezTo>
                    <a:pt x="65" y="43"/>
                    <a:pt x="63" y="42"/>
                    <a:pt x="62" y="41"/>
                  </a:cubicBezTo>
                  <a:cubicBezTo>
                    <a:pt x="60" y="40"/>
                    <a:pt x="59" y="40"/>
                    <a:pt x="60" y="38"/>
                  </a:cubicBezTo>
                  <a:cubicBezTo>
                    <a:pt x="61" y="37"/>
                    <a:pt x="60" y="35"/>
                    <a:pt x="62" y="34"/>
                  </a:cubicBezTo>
                  <a:cubicBezTo>
                    <a:pt x="64" y="33"/>
                    <a:pt x="65" y="34"/>
                    <a:pt x="63" y="32"/>
                  </a:cubicBezTo>
                  <a:cubicBezTo>
                    <a:pt x="61" y="31"/>
                    <a:pt x="59" y="29"/>
                    <a:pt x="57" y="28"/>
                  </a:cubicBezTo>
                  <a:cubicBezTo>
                    <a:pt x="56" y="28"/>
                    <a:pt x="55" y="26"/>
                    <a:pt x="53" y="26"/>
                  </a:cubicBezTo>
                  <a:cubicBezTo>
                    <a:pt x="53" y="26"/>
                    <a:pt x="53" y="23"/>
                    <a:pt x="52" y="22"/>
                  </a:cubicBezTo>
                  <a:cubicBezTo>
                    <a:pt x="47" y="17"/>
                    <a:pt x="57" y="23"/>
                    <a:pt x="57" y="19"/>
                  </a:cubicBezTo>
                  <a:cubicBezTo>
                    <a:pt x="57" y="17"/>
                    <a:pt x="56" y="17"/>
                    <a:pt x="54" y="15"/>
                  </a:cubicBezTo>
                  <a:cubicBezTo>
                    <a:pt x="53" y="14"/>
                    <a:pt x="53" y="13"/>
                    <a:pt x="55" y="12"/>
                  </a:cubicBezTo>
                  <a:cubicBezTo>
                    <a:pt x="57" y="12"/>
                    <a:pt x="56" y="9"/>
                    <a:pt x="58" y="8"/>
                  </a:cubicBezTo>
                  <a:cubicBezTo>
                    <a:pt x="59" y="7"/>
                    <a:pt x="61" y="6"/>
                    <a:pt x="60" y="4"/>
                  </a:cubicBezTo>
                  <a:cubicBezTo>
                    <a:pt x="58" y="1"/>
                    <a:pt x="53" y="0"/>
                    <a:pt x="50" y="2"/>
                  </a:cubicBezTo>
                  <a:cubicBezTo>
                    <a:pt x="49" y="3"/>
                    <a:pt x="49" y="3"/>
                    <a:pt x="47" y="4"/>
                  </a:cubicBezTo>
                  <a:cubicBezTo>
                    <a:pt x="46" y="4"/>
                    <a:pt x="46" y="6"/>
                    <a:pt x="45" y="7"/>
                  </a:cubicBezTo>
                  <a:cubicBezTo>
                    <a:pt x="43" y="8"/>
                    <a:pt x="41" y="7"/>
                    <a:pt x="40" y="8"/>
                  </a:cubicBezTo>
                  <a:cubicBezTo>
                    <a:pt x="39" y="9"/>
                    <a:pt x="37" y="9"/>
                    <a:pt x="35" y="8"/>
                  </a:cubicBezTo>
                  <a:cubicBezTo>
                    <a:pt x="33" y="8"/>
                    <a:pt x="32" y="7"/>
                    <a:pt x="30" y="8"/>
                  </a:cubicBezTo>
                  <a:cubicBezTo>
                    <a:pt x="28" y="8"/>
                    <a:pt x="29" y="11"/>
                    <a:pt x="30" y="12"/>
                  </a:cubicBezTo>
                  <a:cubicBezTo>
                    <a:pt x="30" y="14"/>
                    <a:pt x="30" y="16"/>
                    <a:pt x="30" y="17"/>
                  </a:cubicBezTo>
                  <a:cubicBezTo>
                    <a:pt x="31" y="19"/>
                    <a:pt x="33" y="19"/>
                    <a:pt x="35" y="20"/>
                  </a:cubicBezTo>
                  <a:cubicBezTo>
                    <a:pt x="36" y="22"/>
                    <a:pt x="34" y="22"/>
                    <a:pt x="33" y="22"/>
                  </a:cubicBezTo>
                  <a:cubicBezTo>
                    <a:pt x="32" y="24"/>
                    <a:pt x="33" y="26"/>
                    <a:pt x="33" y="28"/>
                  </a:cubicBezTo>
                  <a:cubicBezTo>
                    <a:pt x="33" y="29"/>
                    <a:pt x="31" y="29"/>
                    <a:pt x="31" y="29"/>
                  </a:cubicBezTo>
                  <a:cubicBezTo>
                    <a:pt x="29" y="30"/>
                    <a:pt x="31" y="33"/>
                    <a:pt x="29" y="33"/>
                  </a:cubicBezTo>
                  <a:cubicBezTo>
                    <a:pt x="27" y="34"/>
                    <a:pt x="26" y="35"/>
                    <a:pt x="26" y="36"/>
                  </a:cubicBezTo>
                  <a:cubicBezTo>
                    <a:pt x="25" y="38"/>
                    <a:pt x="24" y="38"/>
                    <a:pt x="22" y="39"/>
                  </a:cubicBezTo>
                  <a:cubicBezTo>
                    <a:pt x="20" y="40"/>
                    <a:pt x="20" y="43"/>
                    <a:pt x="19" y="44"/>
                  </a:cubicBezTo>
                  <a:cubicBezTo>
                    <a:pt x="18" y="46"/>
                    <a:pt x="16" y="45"/>
                    <a:pt x="15" y="47"/>
                  </a:cubicBezTo>
                  <a:cubicBezTo>
                    <a:pt x="13" y="48"/>
                    <a:pt x="12" y="44"/>
                    <a:pt x="11" y="46"/>
                  </a:cubicBezTo>
                  <a:cubicBezTo>
                    <a:pt x="10" y="47"/>
                    <a:pt x="6" y="49"/>
                    <a:pt x="7" y="50"/>
                  </a:cubicBezTo>
                  <a:cubicBezTo>
                    <a:pt x="7" y="52"/>
                    <a:pt x="10" y="52"/>
                    <a:pt x="10" y="54"/>
                  </a:cubicBezTo>
                  <a:cubicBezTo>
                    <a:pt x="9" y="57"/>
                    <a:pt x="11" y="57"/>
                    <a:pt x="13" y="58"/>
                  </a:cubicBezTo>
                  <a:cubicBezTo>
                    <a:pt x="13" y="60"/>
                    <a:pt x="14" y="62"/>
                    <a:pt x="14" y="64"/>
                  </a:cubicBezTo>
                  <a:cubicBezTo>
                    <a:pt x="14" y="64"/>
                    <a:pt x="11" y="64"/>
                    <a:pt x="10" y="64"/>
                  </a:cubicBezTo>
                  <a:cubicBezTo>
                    <a:pt x="9" y="64"/>
                    <a:pt x="8" y="65"/>
                    <a:pt x="7" y="65"/>
                  </a:cubicBezTo>
                  <a:cubicBezTo>
                    <a:pt x="7" y="65"/>
                    <a:pt x="6" y="64"/>
                    <a:pt x="5" y="64"/>
                  </a:cubicBezTo>
                  <a:cubicBezTo>
                    <a:pt x="4" y="64"/>
                    <a:pt x="0" y="66"/>
                    <a:pt x="0" y="67"/>
                  </a:cubicBezTo>
                  <a:cubicBezTo>
                    <a:pt x="2" y="69"/>
                    <a:pt x="3" y="70"/>
                    <a:pt x="5" y="72"/>
                  </a:cubicBezTo>
                  <a:cubicBezTo>
                    <a:pt x="5" y="72"/>
                    <a:pt x="11" y="72"/>
                    <a:pt x="11" y="72"/>
                  </a:cubicBezTo>
                  <a:cubicBezTo>
                    <a:pt x="11" y="73"/>
                    <a:pt x="9" y="74"/>
                    <a:pt x="8" y="74"/>
                  </a:cubicBezTo>
                  <a:cubicBezTo>
                    <a:pt x="7" y="75"/>
                    <a:pt x="4" y="73"/>
                    <a:pt x="4" y="75"/>
                  </a:cubicBezTo>
                  <a:cubicBezTo>
                    <a:pt x="4" y="77"/>
                    <a:pt x="9" y="80"/>
                    <a:pt x="11" y="82"/>
                  </a:cubicBezTo>
                  <a:cubicBezTo>
                    <a:pt x="12" y="83"/>
                    <a:pt x="13" y="83"/>
                    <a:pt x="15" y="83"/>
                  </a:cubicBezTo>
                  <a:cubicBezTo>
                    <a:pt x="17" y="82"/>
                    <a:pt x="20" y="81"/>
                    <a:pt x="21" y="79"/>
                  </a:cubicBezTo>
                  <a:cubicBezTo>
                    <a:pt x="21" y="79"/>
                    <a:pt x="20" y="78"/>
                    <a:pt x="19" y="78"/>
                  </a:cubicBezTo>
                  <a:cubicBezTo>
                    <a:pt x="19" y="77"/>
                    <a:pt x="20" y="77"/>
                    <a:pt x="20" y="77"/>
                  </a:cubicBezTo>
                  <a:cubicBezTo>
                    <a:pt x="21" y="76"/>
                    <a:pt x="20" y="75"/>
                    <a:pt x="21" y="75"/>
                  </a:cubicBezTo>
                  <a:cubicBezTo>
                    <a:pt x="21" y="75"/>
                    <a:pt x="23" y="75"/>
                    <a:pt x="23" y="75"/>
                  </a:cubicBezTo>
                  <a:cubicBezTo>
                    <a:pt x="23" y="76"/>
                    <a:pt x="21" y="76"/>
                    <a:pt x="22" y="77"/>
                  </a:cubicBezTo>
                  <a:cubicBezTo>
                    <a:pt x="22" y="77"/>
                    <a:pt x="23" y="77"/>
                    <a:pt x="23" y="77"/>
                  </a:cubicBezTo>
                  <a:cubicBezTo>
                    <a:pt x="23" y="78"/>
                    <a:pt x="22" y="78"/>
                    <a:pt x="22" y="78"/>
                  </a:cubicBezTo>
                  <a:cubicBezTo>
                    <a:pt x="21" y="78"/>
                    <a:pt x="23" y="78"/>
                    <a:pt x="23" y="78"/>
                  </a:cubicBezTo>
                  <a:cubicBezTo>
                    <a:pt x="23" y="79"/>
                    <a:pt x="22" y="79"/>
                    <a:pt x="22" y="80"/>
                  </a:cubicBezTo>
                  <a:cubicBezTo>
                    <a:pt x="21" y="80"/>
                    <a:pt x="23" y="81"/>
                    <a:pt x="24" y="82"/>
                  </a:cubicBezTo>
                  <a:cubicBezTo>
                    <a:pt x="25" y="83"/>
                    <a:pt x="23" y="85"/>
                    <a:pt x="22" y="87"/>
                  </a:cubicBezTo>
                  <a:cubicBezTo>
                    <a:pt x="22" y="88"/>
                    <a:pt x="23" y="89"/>
                    <a:pt x="24" y="90"/>
                  </a:cubicBezTo>
                  <a:cubicBezTo>
                    <a:pt x="24" y="92"/>
                    <a:pt x="24" y="93"/>
                    <a:pt x="24" y="95"/>
                  </a:cubicBezTo>
                  <a:cubicBezTo>
                    <a:pt x="24" y="97"/>
                    <a:pt x="23" y="100"/>
                    <a:pt x="23" y="101"/>
                  </a:cubicBezTo>
                  <a:cubicBezTo>
                    <a:pt x="23" y="101"/>
                    <a:pt x="24" y="99"/>
                    <a:pt x="24" y="99"/>
                  </a:cubicBezTo>
                  <a:cubicBezTo>
                    <a:pt x="25" y="100"/>
                    <a:pt x="26" y="106"/>
                    <a:pt x="26" y="107"/>
                  </a:cubicBezTo>
                  <a:cubicBezTo>
                    <a:pt x="27" y="109"/>
                    <a:pt x="29" y="112"/>
                    <a:pt x="30" y="115"/>
                  </a:cubicBezTo>
                  <a:cubicBezTo>
                    <a:pt x="31" y="118"/>
                    <a:pt x="31" y="121"/>
                    <a:pt x="32" y="124"/>
                  </a:cubicBezTo>
                  <a:cubicBezTo>
                    <a:pt x="34" y="128"/>
                    <a:pt x="37" y="131"/>
                    <a:pt x="39" y="134"/>
                  </a:cubicBezTo>
                  <a:cubicBezTo>
                    <a:pt x="40" y="137"/>
                    <a:pt x="40" y="140"/>
                    <a:pt x="41" y="143"/>
                  </a:cubicBezTo>
                  <a:cubicBezTo>
                    <a:pt x="43" y="146"/>
                    <a:pt x="45" y="149"/>
                    <a:pt x="48" y="146"/>
                  </a:cubicBezTo>
                  <a:cubicBezTo>
                    <a:pt x="50" y="145"/>
                    <a:pt x="50" y="144"/>
                    <a:pt x="50" y="143"/>
                  </a:cubicBezTo>
                  <a:cubicBezTo>
                    <a:pt x="50" y="141"/>
                    <a:pt x="52" y="140"/>
                    <a:pt x="53" y="139"/>
                  </a:cubicBezTo>
                  <a:cubicBezTo>
                    <a:pt x="54" y="138"/>
                    <a:pt x="56" y="138"/>
                    <a:pt x="57" y="137"/>
                  </a:cubicBezTo>
                  <a:cubicBezTo>
                    <a:pt x="58" y="136"/>
                    <a:pt x="57" y="133"/>
                    <a:pt x="57" y="132"/>
                  </a:cubicBezTo>
                  <a:cubicBezTo>
                    <a:pt x="56" y="128"/>
                    <a:pt x="61" y="125"/>
                    <a:pt x="60" y="122"/>
                  </a:cubicBezTo>
                  <a:cubicBezTo>
                    <a:pt x="59" y="119"/>
                    <a:pt x="58" y="116"/>
                    <a:pt x="58" y="113"/>
                  </a:cubicBezTo>
                  <a:cubicBezTo>
                    <a:pt x="58" y="109"/>
                    <a:pt x="62" y="108"/>
                    <a:pt x="65" y="107"/>
                  </a:cubicBezTo>
                  <a:cubicBezTo>
                    <a:pt x="66" y="106"/>
                    <a:pt x="69" y="106"/>
                    <a:pt x="69" y="105"/>
                  </a:cubicBezTo>
                  <a:cubicBezTo>
                    <a:pt x="70" y="103"/>
                    <a:pt x="71" y="102"/>
                    <a:pt x="72" y="101"/>
                  </a:cubicBezTo>
                  <a:cubicBezTo>
                    <a:pt x="75" y="98"/>
                    <a:pt x="78" y="95"/>
                    <a:pt x="81" y="93"/>
                  </a:cubicBezTo>
                  <a:cubicBezTo>
                    <a:pt x="82" y="92"/>
                    <a:pt x="83" y="90"/>
                    <a:pt x="84" y="89"/>
                  </a:cubicBezTo>
                  <a:cubicBezTo>
                    <a:pt x="85" y="88"/>
                    <a:pt x="87" y="88"/>
                    <a:pt x="88" y="87"/>
                  </a:cubicBezTo>
                  <a:cubicBezTo>
                    <a:pt x="89" y="86"/>
                    <a:pt x="90" y="85"/>
                    <a:pt x="91" y="84"/>
                  </a:cubicBezTo>
                  <a:cubicBezTo>
                    <a:pt x="92" y="83"/>
                    <a:pt x="90" y="82"/>
                    <a:pt x="90" y="81"/>
                  </a:cubicBezTo>
                  <a:cubicBezTo>
                    <a:pt x="91" y="79"/>
                    <a:pt x="94" y="79"/>
                    <a:pt x="95" y="78"/>
                  </a:cubicBezTo>
                  <a:cubicBezTo>
                    <a:pt x="96" y="78"/>
                    <a:pt x="98" y="75"/>
                    <a:pt x="98" y="74"/>
                  </a:cubicBezTo>
                  <a:cubicBezTo>
                    <a:pt x="98" y="76"/>
                    <a:pt x="96" y="76"/>
                    <a:pt x="97" y="78"/>
                  </a:cubicBezTo>
                  <a:cubicBezTo>
                    <a:pt x="99" y="79"/>
                    <a:pt x="100" y="76"/>
                    <a:pt x="100" y="76"/>
                  </a:cubicBezTo>
                  <a:cubicBezTo>
                    <a:pt x="101" y="77"/>
                    <a:pt x="100" y="78"/>
                    <a:pt x="101" y="78"/>
                  </a:cubicBezTo>
                  <a:cubicBezTo>
                    <a:pt x="102" y="75"/>
                    <a:pt x="101" y="72"/>
                    <a:pt x="99" y="69"/>
                  </a:cubicBezTo>
                  <a:cubicBezTo>
                    <a:pt x="98" y="67"/>
                    <a:pt x="96" y="65"/>
                    <a:pt x="97" y="62"/>
                  </a:cubicBezTo>
                  <a:cubicBezTo>
                    <a:pt x="98" y="59"/>
                    <a:pt x="103" y="61"/>
                    <a:pt x="100" y="58"/>
                  </a:cubicBezTo>
                  <a:cubicBezTo>
                    <a:pt x="99" y="57"/>
                    <a:pt x="97" y="56"/>
                    <a:pt x="98" y="54"/>
                  </a:cubicBezTo>
                  <a:cubicBezTo>
                    <a:pt x="99" y="53"/>
                    <a:pt x="100" y="54"/>
                    <a:pt x="102" y="55"/>
                  </a:cubicBezTo>
                  <a:cubicBezTo>
                    <a:pt x="103" y="56"/>
                    <a:pt x="104" y="55"/>
                    <a:pt x="104" y="57"/>
                  </a:cubicBezTo>
                  <a:cubicBezTo>
                    <a:pt x="104" y="58"/>
                    <a:pt x="104" y="59"/>
                    <a:pt x="106" y="60"/>
                  </a:cubicBezTo>
                  <a:cubicBezTo>
                    <a:pt x="107" y="60"/>
                    <a:pt x="109" y="60"/>
                    <a:pt x="110" y="60"/>
                  </a:cubicBezTo>
                  <a:cubicBezTo>
                    <a:pt x="111" y="60"/>
                    <a:pt x="113" y="61"/>
                    <a:pt x="114" y="60"/>
                  </a:cubicBezTo>
                  <a:cubicBezTo>
                    <a:pt x="119" y="59"/>
                    <a:pt x="115" y="65"/>
                    <a:pt x="113" y="66"/>
                  </a:cubicBezTo>
                  <a:cubicBezTo>
                    <a:pt x="110" y="66"/>
                    <a:pt x="112" y="70"/>
                    <a:pt x="112" y="71"/>
                  </a:cubicBezTo>
                  <a:cubicBezTo>
                    <a:pt x="113" y="71"/>
                    <a:pt x="115" y="67"/>
                    <a:pt x="115" y="68"/>
                  </a:cubicBezTo>
                  <a:cubicBezTo>
                    <a:pt x="115" y="71"/>
                    <a:pt x="117" y="74"/>
                    <a:pt x="117" y="7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7" name="Freeform 702">
              <a:extLst>
                <a:ext uri="{FF2B5EF4-FFF2-40B4-BE49-F238E27FC236}">
                  <a16:creationId xmlns:a16="http://schemas.microsoft.com/office/drawing/2014/main" id="{33D6F920-E58B-684C-A102-40487E5BB5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6366" y="3653774"/>
              <a:ext cx="141140" cy="338824"/>
            </a:xfrm>
            <a:custGeom>
              <a:avLst/>
              <a:gdLst>
                <a:gd name="T0" fmla="*/ 37 w 41"/>
                <a:gd name="T1" fmla="*/ 37 h 98"/>
                <a:gd name="T2" fmla="*/ 34 w 41"/>
                <a:gd name="T3" fmla="*/ 35 h 98"/>
                <a:gd name="T4" fmla="*/ 31 w 41"/>
                <a:gd name="T5" fmla="*/ 29 h 98"/>
                <a:gd name="T6" fmla="*/ 32 w 41"/>
                <a:gd name="T7" fmla="*/ 25 h 98"/>
                <a:gd name="T8" fmla="*/ 25 w 41"/>
                <a:gd name="T9" fmla="*/ 22 h 98"/>
                <a:gd name="T10" fmla="*/ 30 w 41"/>
                <a:gd name="T11" fmla="*/ 10 h 98"/>
                <a:gd name="T12" fmla="*/ 28 w 41"/>
                <a:gd name="T13" fmla="*/ 6 h 98"/>
                <a:gd name="T14" fmla="*/ 23 w 41"/>
                <a:gd name="T15" fmla="*/ 2 h 98"/>
                <a:gd name="T16" fmla="*/ 22 w 41"/>
                <a:gd name="T17" fmla="*/ 9 h 98"/>
                <a:gd name="T18" fmla="*/ 18 w 41"/>
                <a:gd name="T19" fmla="*/ 9 h 98"/>
                <a:gd name="T20" fmla="*/ 13 w 41"/>
                <a:gd name="T21" fmla="*/ 15 h 98"/>
                <a:gd name="T22" fmla="*/ 11 w 41"/>
                <a:gd name="T23" fmla="*/ 21 h 98"/>
                <a:gd name="T24" fmla="*/ 6 w 41"/>
                <a:gd name="T25" fmla="*/ 25 h 98"/>
                <a:gd name="T26" fmla="*/ 2 w 41"/>
                <a:gd name="T27" fmla="*/ 35 h 98"/>
                <a:gd name="T28" fmla="*/ 0 w 41"/>
                <a:gd name="T29" fmla="*/ 40 h 98"/>
                <a:gd name="T30" fmla="*/ 4 w 41"/>
                <a:gd name="T31" fmla="*/ 44 h 98"/>
                <a:gd name="T32" fmla="*/ 7 w 41"/>
                <a:gd name="T33" fmla="*/ 52 h 98"/>
                <a:gd name="T34" fmla="*/ 11 w 41"/>
                <a:gd name="T35" fmla="*/ 58 h 98"/>
                <a:gd name="T36" fmla="*/ 11 w 41"/>
                <a:gd name="T37" fmla="*/ 64 h 98"/>
                <a:gd name="T38" fmla="*/ 12 w 41"/>
                <a:gd name="T39" fmla="*/ 66 h 98"/>
                <a:gd name="T40" fmla="*/ 14 w 41"/>
                <a:gd name="T41" fmla="*/ 66 h 98"/>
                <a:gd name="T42" fmla="*/ 17 w 41"/>
                <a:gd name="T43" fmla="*/ 65 h 98"/>
                <a:gd name="T44" fmla="*/ 22 w 41"/>
                <a:gd name="T45" fmla="*/ 64 h 98"/>
                <a:gd name="T46" fmla="*/ 25 w 41"/>
                <a:gd name="T47" fmla="*/ 72 h 98"/>
                <a:gd name="T48" fmla="*/ 29 w 41"/>
                <a:gd name="T49" fmla="*/ 80 h 98"/>
                <a:gd name="T50" fmla="*/ 30 w 41"/>
                <a:gd name="T51" fmla="*/ 85 h 98"/>
                <a:gd name="T52" fmla="*/ 29 w 41"/>
                <a:gd name="T53" fmla="*/ 88 h 98"/>
                <a:gd name="T54" fmla="*/ 29 w 41"/>
                <a:gd name="T55" fmla="*/ 98 h 98"/>
                <a:gd name="T56" fmla="*/ 34 w 41"/>
                <a:gd name="T57" fmla="*/ 85 h 98"/>
                <a:gd name="T58" fmla="*/ 28 w 41"/>
                <a:gd name="T59" fmla="*/ 71 h 98"/>
                <a:gd name="T60" fmla="*/ 30 w 41"/>
                <a:gd name="T61" fmla="*/ 65 h 98"/>
                <a:gd name="T62" fmla="*/ 26 w 41"/>
                <a:gd name="T63" fmla="*/ 49 h 98"/>
                <a:gd name="T64" fmla="*/ 34 w 41"/>
                <a:gd name="T65" fmla="*/ 44 h 98"/>
                <a:gd name="T66" fmla="*/ 41 w 41"/>
                <a:gd name="T67" fmla="*/ 3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98">
                  <a:moveTo>
                    <a:pt x="39" y="38"/>
                  </a:moveTo>
                  <a:cubicBezTo>
                    <a:pt x="38" y="38"/>
                    <a:pt x="37" y="39"/>
                    <a:pt x="37" y="37"/>
                  </a:cubicBezTo>
                  <a:cubicBezTo>
                    <a:pt x="37" y="37"/>
                    <a:pt x="37" y="36"/>
                    <a:pt x="37" y="36"/>
                  </a:cubicBezTo>
                  <a:cubicBezTo>
                    <a:pt x="37" y="35"/>
                    <a:pt x="34" y="35"/>
                    <a:pt x="34" y="35"/>
                  </a:cubicBezTo>
                  <a:cubicBezTo>
                    <a:pt x="33" y="34"/>
                    <a:pt x="34" y="32"/>
                    <a:pt x="34" y="31"/>
                  </a:cubicBezTo>
                  <a:cubicBezTo>
                    <a:pt x="35" y="29"/>
                    <a:pt x="32" y="30"/>
                    <a:pt x="31" y="29"/>
                  </a:cubicBezTo>
                  <a:cubicBezTo>
                    <a:pt x="31" y="28"/>
                    <a:pt x="30" y="28"/>
                    <a:pt x="30" y="27"/>
                  </a:cubicBezTo>
                  <a:cubicBezTo>
                    <a:pt x="30" y="26"/>
                    <a:pt x="32" y="25"/>
                    <a:pt x="32" y="25"/>
                  </a:cubicBezTo>
                  <a:cubicBezTo>
                    <a:pt x="31" y="23"/>
                    <a:pt x="25" y="26"/>
                    <a:pt x="24" y="25"/>
                  </a:cubicBezTo>
                  <a:cubicBezTo>
                    <a:pt x="24" y="25"/>
                    <a:pt x="25" y="23"/>
                    <a:pt x="25" y="22"/>
                  </a:cubicBezTo>
                  <a:cubicBezTo>
                    <a:pt x="24" y="21"/>
                    <a:pt x="27" y="19"/>
                    <a:pt x="27" y="18"/>
                  </a:cubicBezTo>
                  <a:cubicBezTo>
                    <a:pt x="29" y="15"/>
                    <a:pt x="31" y="13"/>
                    <a:pt x="30" y="10"/>
                  </a:cubicBezTo>
                  <a:cubicBezTo>
                    <a:pt x="30" y="9"/>
                    <a:pt x="31" y="8"/>
                    <a:pt x="31" y="7"/>
                  </a:cubicBezTo>
                  <a:cubicBezTo>
                    <a:pt x="31" y="5"/>
                    <a:pt x="29" y="7"/>
                    <a:pt x="28" y="6"/>
                  </a:cubicBezTo>
                  <a:cubicBezTo>
                    <a:pt x="28" y="4"/>
                    <a:pt x="27" y="3"/>
                    <a:pt x="27" y="2"/>
                  </a:cubicBezTo>
                  <a:cubicBezTo>
                    <a:pt x="25" y="0"/>
                    <a:pt x="25" y="3"/>
                    <a:pt x="23" y="2"/>
                  </a:cubicBezTo>
                  <a:cubicBezTo>
                    <a:pt x="24" y="4"/>
                    <a:pt x="22" y="4"/>
                    <a:pt x="22" y="5"/>
                  </a:cubicBezTo>
                  <a:cubicBezTo>
                    <a:pt x="22" y="5"/>
                    <a:pt x="22" y="9"/>
                    <a:pt x="22" y="9"/>
                  </a:cubicBezTo>
                  <a:cubicBezTo>
                    <a:pt x="21" y="9"/>
                    <a:pt x="21" y="7"/>
                    <a:pt x="21" y="7"/>
                  </a:cubicBezTo>
                  <a:cubicBezTo>
                    <a:pt x="19" y="7"/>
                    <a:pt x="18" y="8"/>
                    <a:pt x="18" y="9"/>
                  </a:cubicBezTo>
                  <a:cubicBezTo>
                    <a:pt x="17" y="10"/>
                    <a:pt x="15" y="10"/>
                    <a:pt x="14" y="11"/>
                  </a:cubicBezTo>
                  <a:cubicBezTo>
                    <a:pt x="13" y="12"/>
                    <a:pt x="14" y="14"/>
                    <a:pt x="13" y="15"/>
                  </a:cubicBezTo>
                  <a:cubicBezTo>
                    <a:pt x="13" y="16"/>
                    <a:pt x="12" y="17"/>
                    <a:pt x="11" y="18"/>
                  </a:cubicBezTo>
                  <a:cubicBezTo>
                    <a:pt x="11" y="19"/>
                    <a:pt x="11" y="20"/>
                    <a:pt x="11" y="21"/>
                  </a:cubicBezTo>
                  <a:cubicBezTo>
                    <a:pt x="11" y="23"/>
                    <a:pt x="10" y="25"/>
                    <a:pt x="9" y="25"/>
                  </a:cubicBezTo>
                  <a:cubicBezTo>
                    <a:pt x="8" y="25"/>
                    <a:pt x="7" y="25"/>
                    <a:pt x="6" y="25"/>
                  </a:cubicBezTo>
                  <a:cubicBezTo>
                    <a:pt x="5" y="27"/>
                    <a:pt x="6" y="35"/>
                    <a:pt x="4" y="35"/>
                  </a:cubicBezTo>
                  <a:cubicBezTo>
                    <a:pt x="4" y="35"/>
                    <a:pt x="2" y="35"/>
                    <a:pt x="2" y="35"/>
                  </a:cubicBezTo>
                  <a:cubicBezTo>
                    <a:pt x="2" y="36"/>
                    <a:pt x="2" y="37"/>
                    <a:pt x="2" y="37"/>
                  </a:cubicBezTo>
                  <a:cubicBezTo>
                    <a:pt x="2" y="38"/>
                    <a:pt x="1" y="39"/>
                    <a:pt x="0" y="40"/>
                  </a:cubicBezTo>
                  <a:cubicBezTo>
                    <a:pt x="0" y="41"/>
                    <a:pt x="4" y="46"/>
                    <a:pt x="5" y="47"/>
                  </a:cubicBezTo>
                  <a:cubicBezTo>
                    <a:pt x="5" y="47"/>
                    <a:pt x="4" y="44"/>
                    <a:pt x="4" y="44"/>
                  </a:cubicBezTo>
                  <a:cubicBezTo>
                    <a:pt x="4" y="44"/>
                    <a:pt x="7" y="48"/>
                    <a:pt x="7" y="48"/>
                  </a:cubicBezTo>
                  <a:cubicBezTo>
                    <a:pt x="8" y="50"/>
                    <a:pt x="6" y="50"/>
                    <a:pt x="7" y="52"/>
                  </a:cubicBezTo>
                  <a:cubicBezTo>
                    <a:pt x="6" y="51"/>
                    <a:pt x="8" y="51"/>
                    <a:pt x="9" y="52"/>
                  </a:cubicBezTo>
                  <a:cubicBezTo>
                    <a:pt x="10" y="54"/>
                    <a:pt x="11" y="56"/>
                    <a:pt x="11" y="58"/>
                  </a:cubicBezTo>
                  <a:cubicBezTo>
                    <a:pt x="11" y="58"/>
                    <a:pt x="10" y="67"/>
                    <a:pt x="10" y="67"/>
                  </a:cubicBezTo>
                  <a:cubicBezTo>
                    <a:pt x="11" y="67"/>
                    <a:pt x="11" y="64"/>
                    <a:pt x="11" y="64"/>
                  </a:cubicBezTo>
                  <a:cubicBezTo>
                    <a:pt x="11" y="64"/>
                    <a:pt x="11" y="67"/>
                    <a:pt x="11" y="67"/>
                  </a:cubicBezTo>
                  <a:cubicBezTo>
                    <a:pt x="11" y="67"/>
                    <a:pt x="12" y="66"/>
                    <a:pt x="12" y="66"/>
                  </a:cubicBezTo>
                  <a:cubicBezTo>
                    <a:pt x="12" y="66"/>
                    <a:pt x="12" y="68"/>
                    <a:pt x="12" y="68"/>
                  </a:cubicBezTo>
                  <a:cubicBezTo>
                    <a:pt x="13" y="68"/>
                    <a:pt x="13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7" y="66"/>
                    <a:pt x="17" y="65"/>
                  </a:cubicBezTo>
                  <a:cubicBezTo>
                    <a:pt x="18" y="65"/>
                    <a:pt x="23" y="62"/>
                    <a:pt x="21" y="61"/>
                  </a:cubicBezTo>
                  <a:cubicBezTo>
                    <a:pt x="22" y="61"/>
                    <a:pt x="21" y="63"/>
                    <a:pt x="22" y="64"/>
                  </a:cubicBezTo>
                  <a:cubicBezTo>
                    <a:pt x="23" y="64"/>
                    <a:pt x="24" y="64"/>
                    <a:pt x="24" y="65"/>
                  </a:cubicBezTo>
                  <a:cubicBezTo>
                    <a:pt x="25" y="67"/>
                    <a:pt x="25" y="70"/>
                    <a:pt x="25" y="72"/>
                  </a:cubicBezTo>
                  <a:cubicBezTo>
                    <a:pt x="26" y="75"/>
                    <a:pt x="26" y="77"/>
                    <a:pt x="28" y="79"/>
                  </a:cubicBezTo>
                  <a:cubicBezTo>
                    <a:pt x="28" y="79"/>
                    <a:pt x="29" y="80"/>
                    <a:pt x="29" y="80"/>
                  </a:cubicBezTo>
                  <a:cubicBezTo>
                    <a:pt x="29" y="82"/>
                    <a:pt x="30" y="82"/>
                    <a:pt x="30" y="82"/>
                  </a:cubicBezTo>
                  <a:cubicBezTo>
                    <a:pt x="31" y="83"/>
                    <a:pt x="29" y="85"/>
                    <a:pt x="30" y="85"/>
                  </a:cubicBezTo>
                  <a:cubicBezTo>
                    <a:pt x="30" y="85"/>
                    <a:pt x="30" y="85"/>
                    <a:pt x="31" y="85"/>
                  </a:cubicBezTo>
                  <a:cubicBezTo>
                    <a:pt x="31" y="86"/>
                    <a:pt x="29" y="87"/>
                    <a:pt x="29" y="88"/>
                  </a:cubicBezTo>
                  <a:cubicBezTo>
                    <a:pt x="29" y="90"/>
                    <a:pt x="30" y="88"/>
                    <a:pt x="31" y="89"/>
                  </a:cubicBezTo>
                  <a:cubicBezTo>
                    <a:pt x="31" y="89"/>
                    <a:pt x="29" y="97"/>
                    <a:pt x="29" y="98"/>
                  </a:cubicBezTo>
                  <a:cubicBezTo>
                    <a:pt x="31" y="96"/>
                    <a:pt x="32" y="92"/>
                    <a:pt x="33" y="90"/>
                  </a:cubicBezTo>
                  <a:cubicBezTo>
                    <a:pt x="34" y="88"/>
                    <a:pt x="35" y="87"/>
                    <a:pt x="34" y="85"/>
                  </a:cubicBezTo>
                  <a:cubicBezTo>
                    <a:pt x="33" y="83"/>
                    <a:pt x="33" y="82"/>
                    <a:pt x="33" y="80"/>
                  </a:cubicBezTo>
                  <a:cubicBezTo>
                    <a:pt x="32" y="78"/>
                    <a:pt x="27" y="74"/>
                    <a:pt x="28" y="71"/>
                  </a:cubicBezTo>
                  <a:cubicBezTo>
                    <a:pt x="28" y="71"/>
                    <a:pt x="30" y="70"/>
                    <a:pt x="30" y="69"/>
                  </a:cubicBezTo>
                  <a:cubicBezTo>
                    <a:pt x="29" y="67"/>
                    <a:pt x="30" y="67"/>
                    <a:pt x="30" y="65"/>
                  </a:cubicBezTo>
                  <a:cubicBezTo>
                    <a:pt x="31" y="62"/>
                    <a:pt x="27" y="60"/>
                    <a:pt x="26" y="58"/>
                  </a:cubicBezTo>
                  <a:cubicBezTo>
                    <a:pt x="23" y="56"/>
                    <a:pt x="25" y="52"/>
                    <a:pt x="26" y="49"/>
                  </a:cubicBezTo>
                  <a:cubicBezTo>
                    <a:pt x="26" y="47"/>
                    <a:pt x="27" y="47"/>
                    <a:pt x="29" y="47"/>
                  </a:cubicBezTo>
                  <a:cubicBezTo>
                    <a:pt x="31" y="47"/>
                    <a:pt x="33" y="45"/>
                    <a:pt x="34" y="44"/>
                  </a:cubicBezTo>
                  <a:cubicBezTo>
                    <a:pt x="36" y="43"/>
                    <a:pt x="37" y="44"/>
                    <a:pt x="39" y="42"/>
                  </a:cubicBezTo>
                  <a:cubicBezTo>
                    <a:pt x="40" y="40"/>
                    <a:pt x="41" y="39"/>
                    <a:pt x="41" y="38"/>
                  </a:cubicBezTo>
                  <a:cubicBezTo>
                    <a:pt x="41" y="38"/>
                    <a:pt x="40" y="38"/>
                    <a:pt x="39" y="3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8" name="Freeform 703">
              <a:extLst>
                <a:ext uri="{FF2B5EF4-FFF2-40B4-BE49-F238E27FC236}">
                  <a16:creationId xmlns:a16="http://schemas.microsoft.com/office/drawing/2014/main" id="{B330886A-6BF2-F047-9FBF-6BF4C31A20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0500" y="3694950"/>
              <a:ext cx="78804" cy="96471"/>
            </a:xfrm>
            <a:custGeom>
              <a:avLst/>
              <a:gdLst>
                <a:gd name="T0" fmla="*/ 21 w 23"/>
                <a:gd name="T1" fmla="*/ 26 h 28"/>
                <a:gd name="T2" fmla="*/ 20 w 23"/>
                <a:gd name="T3" fmla="*/ 17 h 28"/>
                <a:gd name="T4" fmla="*/ 18 w 23"/>
                <a:gd name="T5" fmla="*/ 16 h 28"/>
                <a:gd name="T6" fmla="*/ 16 w 23"/>
                <a:gd name="T7" fmla="*/ 18 h 28"/>
                <a:gd name="T8" fmla="*/ 17 w 23"/>
                <a:gd name="T9" fmla="*/ 13 h 28"/>
                <a:gd name="T10" fmla="*/ 18 w 23"/>
                <a:gd name="T11" fmla="*/ 7 h 28"/>
                <a:gd name="T12" fmla="*/ 14 w 23"/>
                <a:gd name="T13" fmla="*/ 7 h 28"/>
                <a:gd name="T14" fmla="*/ 10 w 23"/>
                <a:gd name="T15" fmla="*/ 7 h 28"/>
                <a:gd name="T16" fmla="*/ 8 w 23"/>
                <a:gd name="T17" fmla="*/ 4 h 28"/>
                <a:gd name="T18" fmla="*/ 6 w 23"/>
                <a:gd name="T19" fmla="*/ 2 h 28"/>
                <a:gd name="T20" fmla="*/ 2 w 23"/>
                <a:gd name="T21" fmla="*/ 1 h 28"/>
                <a:gd name="T22" fmla="*/ 4 w 23"/>
                <a:gd name="T23" fmla="*/ 5 h 28"/>
                <a:gd name="T24" fmla="*/ 1 w 23"/>
                <a:gd name="T25" fmla="*/ 9 h 28"/>
                <a:gd name="T26" fmla="*/ 3 w 23"/>
                <a:gd name="T27" fmla="*/ 16 h 28"/>
                <a:gd name="T28" fmla="*/ 5 w 23"/>
                <a:gd name="T29" fmla="*/ 25 h 28"/>
                <a:gd name="T30" fmla="*/ 6 w 23"/>
                <a:gd name="T31" fmla="*/ 22 h 28"/>
                <a:gd name="T32" fmla="*/ 7 w 23"/>
                <a:gd name="T33" fmla="*/ 24 h 28"/>
                <a:gd name="T34" fmla="*/ 7 w 23"/>
                <a:gd name="T35" fmla="*/ 23 h 28"/>
                <a:gd name="T36" fmla="*/ 8 w 23"/>
                <a:gd name="T37" fmla="*/ 21 h 28"/>
                <a:gd name="T38" fmla="*/ 13 w 23"/>
                <a:gd name="T39" fmla="*/ 22 h 28"/>
                <a:gd name="T40" fmla="*/ 11 w 23"/>
                <a:gd name="T41" fmla="*/ 16 h 28"/>
                <a:gd name="T42" fmla="*/ 13 w 23"/>
                <a:gd name="T43" fmla="*/ 19 h 28"/>
                <a:gd name="T44" fmla="*/ 17 w 23"/>
                <a:gd name="T45" fmla="*/ 20 h 28"/>
                <a:gd name="T46" fmla="*/ 18 w 23"/>
                <a:gd name="T47" fmla="*/ 22 h 28"/>
                <a:gd name="T48" fmla="*/ 19 w 23"/>
                <a:gd name="T49" fmla="*/ 28 h 28"/>
                <a:gd name="T50" fmla="*/ 21 w 23"/>
                <a:gd name="T51" fmla="*/ 26 h 28"/>
                <a:gd name="T52" fmla="*/ 21 w 23"/>
                <a:gd name="T53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28">
                  <a:moveTo>
                    <a:pt x="21" y="26"/>
                  </a:moveTo>
                  <a:cubicBezTo>
                    <a:pt x="22" y="24"/>
                    <a:pt x="20" y="19"/>
                    <a:pt x="20" y="17"/>
                  </a:cubicBezTo>
                  <a:cubicBezTo>
                    <a:pt x="20" y="17"/>
                    <a:pt x="19" y="13"/>
                    <a:pt x="18" y="16"/>
                  </a:cubicBezTo>
                  <a:cubicBezTo>
                    <a:pt x="18" y="16"/>
                    <a:pt x="17" y="17"/>
                    <a:pt x="16" y="18"/>
                  </a:cubicBezTo>
                  <a:cubicBezTo>
                    <a:pt x="16" y="17"/>
                    <a:pt x="14" y="13"/>
                    <a:pt x="17" y="13"/>
                  </a:cubicBezTo>
                  <a:cubicBezTo>
                    <a:pt x="19" y="12"/>
                    <a:pt x="23" y="6"/>
                    <a:pt x="18" y="7"/>
                  </a:cubicBezTo>
                  <a:cubicBezTo>
                    <a:pt x="17" y="8"/>
                    <a:pt x="15" y="7"/>
                    <a:pt x="14" y="7"/>
                  </a:cubicBezTo>
                  <a:cubicBezTo>
                    <a:pt x="13" y="7"/>
                    <a:pt x="11" y="7"/>
                    <a:pt x="10" y="7"/>
                  </a:cubicBezTo>
                  <a:cubicBezTo>
                    <a:pt x="8" y="6"/>
                    <a:pt x="8" y="5"/>
                    <a:pt x="8" y="4"/>
                  </a:cubicBezTo>
                  <a:cubicBezTo>
                    <a:pt x="8" y="2"/>
                    <a:pt x="7" y="3"/>
                    <a:pt x="6" y="2"/>
                  </a:cubicBezTo>
                  <a:cubicBezTo>
                    <a:pt x="4" y="1"/>
                    <a:pt x="3" y="0"/>
                    <a:pt x="2" y="1"/>
                  </a:cubicBezTo>
                  <a:cubicBezTo>
                    <a:pt x="1" y="3"/>
                    <a:pt x="3" y="4"/>
                    <a:pt x="4" y="5"/>
                  </a:cubicBezTo>
                  <a:cubicBezTo>
                    <a:pt x="7" y="8"/>
                    <a:pt x="2" y="6"/>
                    <a:pt x="1" y="9"/>
                  </a:cubicBezTo>
                  <a:cubicBezTo>
                    <a:pt x="0" y="12"/>
                    <a:pt x="2" y="14"/>
                    <a:pt x="3" y="16"/>
                  </a:cubicBezTo>
                  <a:cubicBezTo>
                    <a:pt x="5" y="19"/>
                    <a:pt x="6" y="22"/>
                    <a:pt x="5" y="25"/>
                  </a:cubicBezTo>
                  <a:cubicBezTo>
                    <a:pt x="6" y="26"/>
                    <a:pt x="6" y="23"/>
                    <a:pt x="6" y="22"/>
                  </a:cubicBezTo>
                  <a:cubicBezTo>
                    <a:pt x="6" y="23"/>
                    <a:pt x="6" y="24"/>
                    <a:pt x="7" y="24"/>
                  </a:cubicBezTo>
                  <a:cubicBezTo>
                    <a:pt x="7" y="24"/>
                    <a:pt x="7" y="23"/>
                    <a:pt x="7" y="23"/>
                  </a:cubicBezTo>
                  <a:cubicBezTo>
                    <a:pt x="8" y="26"/>
                    <a:pt x="8" y="23"/>
                    <a:pt x="8" y="21"/>
                  </a:cubicBezTo>
                  <a:cubicBezTo>
                    <a:pt x="8" y="22"/>
                    <a:pt x="12" y="25"/>
                    <a:pt x="13" y="22"/>
                  </a:cubicBezTo>
                  <a:cubicBezTo>
                    <a:pt x="13" y="21"/>
                    <a:pt x="12" y="16"/>
                    <a:pt x="11" y="16"/>
                  </a:cubicBezTo>
                  <a:cubicBezTo>
                    <a:pt x="12" y="16"/>
                    <a:pt x="13" y="18"/>
                    <a:pt x="13" y="19"/>
                  </a:cubicBezTo>
                  <a:cubicBezTo>
                    <a:pt x="14" y="20"/>
                    <a:pt x="17" y="18"/>
                    <a:pt x="17" y="20"/>
                  </a:cubicBezTo>
                  <a:cubicBezTo>
                    <a:pt x="17" y="21"/>
                    <a:pt x="18" y="20"/>
                    <a:pt x="18" y="22"/>
                  </a:cubicBezTo>
                  <a:cubicBezTo>
                    <a:pt x="18" y="24"/>
                    <a:pt x="18" y="26"/>
                    <a:pt x="19" y="28"/>
                  </a:cubicBezTo>
                  <a:cubicBezTo>
                    <a:pt x="20" y="27"/>
                    <a:pt x="20" y="27"/>
                    <a:pt x="21" y="26"/>
                  </a:cubicBezTo>
                  <a:cubicBezTo>
                    <a:pt x="22" y="25"/>
                    <a:pt x="20" y="27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09" name="Freeform 704">
              <a:extLst>
                <a:ext uri="{FF2B5EF4-FFF2-40B4-BE49-F238E27FC236}">
                  <a16:creationId xmlns:a16="http://schemas.microsoft.com/office/drawing/2014/main" id="{13BAFEAA-3504-1140-87BD-71A71D531D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8697" y="3802009"/>
              <a:ext cx="144669" cy="265883"/>
            </a:xfrm>
            <a:custGeom>
              <a:avLst/>
              <a:gdLst>
                <a:gd name="T0" fmla="*/ 40 w 42"/>
                <a:gd name="T1" fmla="*/ 30 h 77"/>
                <a:gd name="T2" fmla="*/ 41 w 42"/>
                <a:gd name="T3" fmla="*/ 27 h 77"/>
                <a:gd name="T4" fmla="*/ 39 w 42"/>
                <a:gd name="T5" fmla="*/ 24 h 77"/>
                <a:gd name="T6" fmla="*/ 36 w 42"/>
                <a:gd name="T7" fmla="*/ 20 h 77"/>
                <a:gd name="T8" fmla="*/ 35 w 42"/>
                <a:gd name="T9" fmla="*/ 15 h 77"/>
                <a:gd name="T10" fmla="*/ 30 w 42"/>
                <a:gd name="T11" fmla="*/ 12 h 77"/>
                <a:gd name="T12" fmla="*/ 25 w 42"/>
                <a:gd name="T13" fmla="*/ 14 h 77"/>
                <a:gd name="T14" fmla="*/ 21 w 42"/>
                <a:gd name="T15" fmla="*/ 14 h 77"/>
                <a:gd name="T16" fmla="*/ 17 w 42"/>
                <a:gd name="T17" fmla="*/ 16 h 77"/>
                <a:gd name="T18" fmla="*/ 19 w 42"/>
                <a:gd name="T19" fmla="*/ 12 h 77"/>
                <a:gd name="T20" fmla="*/ 19 w 42"/>
                <a:gd name="T21" fmla="*/ 9 h 77"/>
                <a:gd name="T22" fmla="*/ 18 w 42"/>
                <a:gd name="T23" fmla="*/ 5 h 77"/>
                <a:gd name="T24" fmla="*/ 15 w 42"/>
                <a:gd name="T25" fmla="*/ 4 h 77"/>
                <a:gd name="T26" fmla="*/ 9 w 42"/>
                <a:gd name="T27" fmla="*/ 1 h 77"/>
                <a:gd name="T28" fmla="*/ 4 w 42"/>
                <a:gd name="T29" fmla="*/ 4 h 77"/>
                <a:gd name="T30" fmla="*/ 1 w 42"/>
                <a:gd name="T31" fmla="*/ 8 h 77"/>
                <a:gd name="T32" fmla="*/ 0 w 42"/>
                <a:gd name="T33" fmla="*/ 13 h 77"/>
                <a:gd name="T34" fmla="*/ 3 w 42"/>
                <a:gd name="T35" fmla="*/ 16 h 77"/>
                <a:gd name="T36" fmla="*/ 6 w 42"/>
                <a:gd name="T37" fmla="*/ 20 h 77"/>
                <a:gd name="T38" fmla="*/ 5 w 42"/>
                <a:gd name="T39" fmla="*/ 24 h 77"/>
                <a:gd name="T40" fmla="*/ 5 w 42"/>
                <a:gd name="T41" fmla="*/ 27 h 77"/>
                <a:gd name="T42" fmla="*/ 4 w 42"/>
                <a:gd name="T43" fmla="*/ 28 h 77"/>
                <a:gd name="T44" fmla="*/ 6 w 42"/>
                <a:gd name="T45" fmla="*/ 33 h 77"/>
                <a:gd name="T46" fmla="*/ 9 w 42"/>
                <a:gd name="T47" fmla="*/ 37 h 77"/>
                <a:gd name="T48" fmla="*/ 10 w 42"/>
                <a:gd name="T49" fmla="*/ 42 h 77"/>
                <a:gd name="T50" fmla="*/ 6 w 42"/>
                <a:gd name="T51" fmla="*/ 52 h 77"/>
                <a:gd name="T52" fmla="*/ 5 w 42"/>
                <a:gd name="T53" fmla="*/ 55 h 77"/>
                <a:gd name="T54" fmla="*/ 4 w 42"/>
                <a:gd name="T55" fmla="*/ 58 h 77"/>
                <a:gd name="T56" fmla="*/ 5 w 42"/>
                <a:gd name="T57" fmla="*/ 62 h 77"/>
                <a:gd name="T58" fmla="*/ 11 w 42"/>
                <a:gd name="T59" fmla="*/ 69 h 77"/>
                <a:gd name="T60" fmla="*/ 13 w 42"/>
                <a:gd name="T61" fmla="*/ 72 h 77"/>
                <a:gd name="T62" fmla="*/ 16 w 42"/>
                <a:gd name="T63" fmla="*/ 72 h 77"/>
                <a:gd name="T64" fmla="*/ 18 w 42"/>
                <a:gd name="T65" fmla="*/ 74 h 77"/>
                <a:gd name="T66" fmla="*/ 19 w 42"/>
                <a:gd name="T67" fmla="*/ 76 h 77"/>
                <a:gd name="T68" fmla="*/ 21 w 42"/>
                <a:gd name="T69" fmla="*/ 76 h 77"/>
                <a:gd name="T70" fmla="*/ 23 w 42"/>
                <a:gd name="T71" fmla="*/ 74 h 77"/>
                <a:gd name="T72" fmla="*/ 16 w 42"/>
                <a:gd name="T73" fmla="*/ 69 h 77"/>
                <a:gd name="T74" fmla="*/ 13 w 42"/>
                <a:gd name="T75" fmla="*/ 67 h 77"/>
                <a:gd name="T76" fmla="*/ 15 w 42"/>
                <a:gd name="T77" fmla="*/ 67 h 77"/>
                <a:gd name="T78" fmla="*/ 12 w 42"/>
                <a:gd name="T79" fmla="*/ 60 h 77"/>
                <a:gd name="T80" fmla="*/ 11 w 42"/>
                <a:gd name="T81" fmla="*/ 58 h 77"/>
                <a:gd name="T82" fmla="*/ 9 w 42"/>
                <a:gd name="T83" fmla="*/ 56 h 77"/>
                <a:gd name="T84" fmla="*/ 11 w 42"/>
                <a:gd name="T85" fmla="*/ 48 h 77"/>
                <a:gd name="T86" fmla="*/ 13 w 42"/>
                <a:gd name="T87" fmla="*/ 43 h 77"/>
                <a:gd name="T88" fmla="*/ 14 w 42"/>
                <a:gd name="T89" fmla="*/ 36 h 77"/>
                <a:gd name="T90" fmla="*/ 17 w 42"/>
                <a:gd name="T91" fmla="*/ 40 h 77"/>
                <a:gd name="T92" fmla="*/ 22 w 42"/>
                <a:gd name="T93" fmla="*/ 41 h 77"/>
                <a:gd name="T94" fmla="*/ 27 w 42"/>
                <a:gd name="T95" fmla="*/ 44 h 77"/>
                <a:gd name="T96" fmla="*/ 24 w 42"/>
                <a:gd name="T97" fmla="*/ 38 h 77"/>
                <a:gd name="T98" fmla="*/ 28 w 42"/>
                <a:gd name="T99" fmla="*/ 33 h 77"/>
                <a:gd name="T100" fmla="*/ 34 w 42"/>
                <a:gd name="T101" fmla="*/ 32 h 77"/>
                <a:gd name="T102" fmla="*/ 38 w 42"/>
                <a:gd name="T103" fmla="*/ 33 h 77"/>
                <a:gd name="T104" fmla="*/ 40 w 42"/>
                <a:gd name="T105" fmla="*/ 30 h 77"/>
                <a:gd name="T106" fmla="*/ 40 w 42"/>
                <a:gd name="T107" fmla="*/ 3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" h="77">
                  <a:moveTo>
                    <a:pt x="40" y="30"/>
                  </a:moveTo>
                  <a:cubicBezTo>
                    <a:pt x="41" y="30"/>
                    <a:pt x="40" y="28"/>
                    <a:pt x="41" y="27"/>
                  </a:cubicBezTo>
                  <a:cubicBezTo>
                    <a:pt x="42" y="26"/>
                    <a:pt x="40" y="24"/>
                    <a:pt x="39" y="24"/>
                  </a:cubicBezTo>
                  <a:cubicBezTo>
                    <a:pt x="38" y="23"/>
                    <a:pt x="36" y="22"/>
                    <a:pt x="36" y="20"/>
                  </a:cubicBezTo>
                  <a:cubicBezTo>
                    <a:pt x="36" y="18"/>
                    <a:pt x="37" y="17"/>
                    <a:pt x="35" y="15"/>
                  </a:cubicBezTo>
                  <a:cubicBezTo>
                    <a:pt x="34" y="14"/>
                    <a:pt x="32" y="12"/>
                    <a:pt x="30" y="12"/>
                  </a:cubicBezTo>
                  <a:cubicBezTo>
                    <a:pt x="28" y="12"/>
                    <a:pt x="27" y="14"/>
                    <a:pt x="25" y="14"/>
                  </a:cubicBezTo>
                  <a:cubicBezTo>
                    <a:pt x="23" y="13"/>
                    <a:pt x="23" y="13"/>
                    <a:pt x="21" y="14"/>
                  </a:cubicBezTo>
                  <a:cubicBezTo>
                    <a:pt x="21" y="14"/>
                    <a:pt x="18" y="17"/>
                    <a:pt x="17" y="16"/>
                  </a:cubicBezTo>
                  <a:cubicBezTo>
                    <a:pt x="17" y="15"/>
                    <a:pt x="20" y="13"/>
                    <a:pt x="19" y="12"/>
                  </a:cubicBezTo>
                  <a:cubicBezTo>
                    <a:pt x="17" y="11"/>
                    <a:pt x="19" y="10"/>
                    <a:pt x="19" y="9"/>
                  </a:cubicBezTo>
                  <a:cubicBezTo>
                    <a:pt x="19" y="8"/>
                    <a:pt x="19" y="5"/>
                    <a:pt x="18" y="5"/>
                  </a:cubicBezTo>
                  <a:cubicBezTo>
                    <a:pt x="16" y="6"/>
                    <a:pt x="14" y="6"/>
                    <a:pt x="15" y="4"/>
                  </a:cubicBezTo>
                  <a:cubicBezTo>
                    <a:pt x="16" y="0"/>
                    <a:pt x="11" y="0"/>
                    <a:pt x="9" y="1"/>
                  </a:cubicBezTo>
                  <a:cubicBezTo>
                    <a:pt x="8" y="3"/>
                    <a:pt x="6" y="4"/>
                    <a:pt x="4" y="4"/>
                  </a:cubicBezTo>
                  <a:cubicBezTo>
                    <a:pt x="2" y="4"/>
                    <a:pt x="1" y="7"/>
                    <a:pt x="1" y="8"/>
                  </a:cubicBezTo>
                  <a:cubicBezTo>
                    <a:pt x="1" y="10"/>
                    <a:pt x="0" y="11"/>
                    <a:pt x="0" y="13"/>
                  </a:cubicBezTo>
                  <a:cubicBezTo>
                    <a:pt x="0" y="15"/>
                    <a:pt x="1" y="15"/>
                    <a:pt x="3" y="16"/>
                  </a:cubicBezTo>
                  <a:cubicBezTo>
                    <a:pt x="4" y="18"/>
                    <a:pt x="5" y="19"/>
                    <a:pt x="6" y="20"/>
                  </a:cubicBezTo>
                  <a:cubicBezTo>
                    <a:pt x="7" y="22"/>
                    <a:pt x="5" y="23"/>
                    <a:pt x="5" y="24"/>
                  </a:cubicBezTo>
                  <a:cubicBezTo>
                    <a:pt x="5" y="25"/>
                    <a:pt x="6" y="26"/>
                    <a:pt x="5" y="27"/>
                  </a:cubicBezTo>
                  <a:cubicBezTo>
                    <a:pt x="5" y="27"/>
                    <a:pt x="4" y="27"/>
                    <a:pt x="4" y="28"/>
                  </a:cubicBezTo>
                  <a:cubicBezTo>
                    <a:pt x="3" y="29"/>
                    <a:pt x="5" y="32"/>
                    <a:pt x="6" y="33"/>
                  </a:cubicBezTo>
                  <a:cubicBezTo>
                    <a:pt x="7" y="34"/>
                    <a:pt x="8" y="35"/>
                    <a:pt x="9" y="37"/>
                  </a:cubicBezTo>
                  <a:cubicBezTo>
                    <a:pt x="9" y="39"/>
                    <a:pt x="9" y="40"/>
                    <a:pt x="10" y="42"/>
                  </a:cubicBezTo>
                  <a:cubicBezTo>
                    <a:pt x="11" y="46"/>
                    <a:pt x="8" y="49"/>
                    <a:pt x="6" y="52"/>
                  </a:cubicBezTo>
                  <a:cubicBezTo>
                    <a:pt x="6" y="53"/>
                    <a:pt x="5" y="54"/>
                    <a:pt x="5" y="55"/>
                  </a:cubicBezTo>
                  <a:cubicBezTo>
                    <a:pt x="4" y="56"/>
                    <a:pt x="4" y="57"/>
                    <a:pt x="4" y="58"/>
                  </a:cubicBezTo>
                  <a:cubicBezTo>
                    <a:pt x="4" y="59"/>
                    <a:pt x="3" y="62"/>
                    <a:pt x="5" y="62"/>
                  </a:cubicBezTo>
                  <a:cubicBezTo>
                    <a:pt x="8" y="64"/>
                    <a:pt x="9" y="67"/>
                    <a:pt x="11" y="69"/>
                  </a:cubicBezTo>
                  <a:cubicBezTo>
                    <a:pt x="12" y="70"/>
                    <a:pt x="12" y="71"/>
                    <a:pt x="13" y="72"/>
                  </a:cubicBezTo>
                  <a:cubicBezTo>
                    <a:pt x="14" y="72"/>
                    <a:pt x="15" y="72"/>
                    <a:pt x="16" y="72"/>
                  </a:cubicBezTo>
                  <a:cubicBezTo>
                    <a:pt x="17" y="73"/>
                    <a:pt x="18" y="73"/>
                    <a:pt x="18" y="74"/>
                  </a:cubicBezTo>
                  <a:cubicBezTo>
                    <a:pt x="18" y="75"/>
                    <a:pt x="18" y="76"/>
                    <a:pt x="19" y="76"/>
                  </a:cubicBezTo>
                  <a:cubicBezTo>
                    <a:pt x="19" y="77"/>
                    <a:pt x="20" y="76"/>
                    <a:pt x="21" y="76"/>
                  </a:cubicBezTo>
                  <a:cubicBezTo>
                    <a:pt x="22" y="76"/>
                    <a:pt x="23" y="74"/>
                    <a:pt x="23" y="74"/>
                  </a:cubicBezTo>
                  <a:cubicBezTo>
                    <a:pt x="21" y="71"/>
                    <a:pt x="20" y="70"/>
                    <a:pt x="16" y="69"/>
                  </a:cubicBezTo>
                  <a:cubicBezTo>
                    <a:pt x="15" y="69"/>
                    <a:pt x="14" y="68"/>
                    <a:pt x="13" y="67"/>
                  </a:cubicBezTo>
                  <a:cubicBezTo>
                    <a:pt x="13" y="65"/>
                    <a:pt x="14" y="67"/>
                    <a:pt x="15" y="67"/>
                  </a:cubicBezTo>
                  <a:cubicBezTo>
                    <a:pt x="14" y="67"/>
                    <a:pt x="12" y="61"/>
                    <a:pt x="12" y="60"/>
                  </a:cubicBezTo>
                  <a:cubicBezTo>
                    <a:pt x="12" y="59"/>
                    <a:pt x="12" y="59"/>
                    <a:pt x="11" y="58"/>
                  </a:cubicBezTo>
                  <a:cubicBezTo>
                    <a:pt x="10" y="58"/>
                    <a:pt x="9" y="57"/>
                    <a:pt x="9" y="56"/>
                  </a:cubicBezTo>
                  <a:cubicBezTo>
                    <a:pt x="8" y="53"/>
                    <a:pt x="10" y="50"/>
                    <a:pt x="11" y="48"/>
                  </a:cubicBezTo>
                  <a:cubicBezTo>
                    <a:pt x="11" y="46"/>
                    <a:pt x="13" y="44"/>
                    <a:pt x="13" y="43"/>
                  </a:cubicBezTo>
                  <a:cubicBezTo>
                    <a:pt x="13" y="41"/>
                    <a:pt x="12" y="37"/>
                    <a:pt x="14" y="36"/>
                  </a:cubicBezTo>
                  <a:cubicBezTo>
                    <a:pt x="17" y="36"/>
                    <a:pt x="17" y="37"/>
                    <a:pt x="17" y="40"/>
                  </a:cubicBezTo>
                  <a:cubicBezTo>
                    <a:pt x="16" y="42"/>
                    <a:pt x="20" y="41"/>
                    <a:pt x="22" y="41"/>
                  </a:cubicBezTo>
                  <a:cubicBezTo>
                    <a:pt x="23" y="41"/>
                    <a:pt x="26" y="43"/>
                    <a:pt x="27" y="44"/>
                  </a:cubicBezTo>
                  <a:cubicBezTo>
                    <a:pt x="27" y="42"/>
                    <a:pt x="25" y="41"/>
                    <a:pt x="24" y="38"/>
                  </a:cubicBezTo>
                  <a:cubicBezTo>
                    <a:pt x="24" y="36"/>
                    <a:pt x="26" y="35"/>
                    <a:pt x="28" y="33"/>
                  </a:cubicBezTo>
                  <a:cubicBezTo>
                    <a:pt x="29" y="32"/>
                    <a:pt x="32" y="32"/>
                    <a:pt x="34" y="32"/>
                  </a:cubicBezTo>
                  <a:cubicBezTo>
                    <a:pt x="36" y="32"/>
                    <a:pt x="37" y="32"/>
                    <a:pt x="38" y="33"/>
                  </a:cubicBezTo>
                  <a:cubicBezTo>
                    <a:pt x="40" y="33"/>
                    <a:pt x="39" y="32"/>
                    <a:pt x="40" y="30"/>
                  </a:cubicBezTo>
                  <a:cubicBezTo>
                    <a:pt x="41" y="30"/>
                    <a:pt x="40" y="31"/>
                    <a:pt x="40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0" name="Freeform 705">
              <a:extLst>
                <a:ext uri="{FF2B5EF4-FFF2-40B4-BE49-F238E27FC236}">
                  <a16:creationId xmlns:a16="http://schemas.microsoft.com/office/drawing/2014/main" id="{8ABF08DA-FCD4-6541-AEA5-1A84EF7C58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7501" y="3746715"/>
              <a:ext cx="131730" cy="269413"/>
            </a:xfrm>
            <a:custGeom>
              <a:avLst/>
              <a:gdLst>
                <a:gd name="T0" fmla="*/ 37 w 38"/>
                <a:gd name="T1" fmla="*/ 55 h 78"/>
                <a:gd name="T2" fmla="*/ 36 w 38"/>
                <a:gd name="T3" fmla="*/ 49 h 78"/>
                <a:gd name="T4" fmla="*/ 32 w 38"/>
                <a:gd name="T5" fmla="*/ 41 h 78"/>
                <a:gd name="T6" fmla="*/ 28 w 38"/>
                <a:gd name="T7" fmla="*/ 37 h 78"/>
                <a:gd name="T8" fmla="*/ 22 w 38"/>
                <a:gd name="T9" fmla="*/ 31 h 78"/>
                <a:gd name="T10" fmla="*/ 18 w 38"/>
                <a:gd name="T11" fmla="*/ 26 h 78"/>
                <a:gd name="T12" fmla="*/ 19 w 38"/>
                <a:gd name="T13" fmla="*/ 20 h 78"/>
                <a:gd name="T14" fmla="*/ 23 w 38"/>
                <a:gd name="T15" fmla="*/ 15 h 78"/>
                <a:gd name="T16" fmla="*/ 29 w 38"/>
                <a:gd name="T17" fmla="*/ 11 h 78"/>
                <a:gd name="T18" fmla="*/ 23 w 38"/>
                <a:gd name="T19" fmla="*/ 7 h 78"/>
                <a:gd name="T20" fmla="*/ 24 w 38"/>
                <a:gd name="T21" fmla="*/ 4 h 78"/>
                <a:gd name="T22" fmla="*/ 19 w 38"/>
                <a:gd name="T23" fmla="*/ 3 h 78"/>
                <a:gd name="T24" fmla="*/ 14 w 38"/>
                <a:gd name="T25" fmla="*/ 3 h 78"/>
                <a:gd name="T26" fmla="*/ 11 w 38"/>
                <a:gd name="T27" fmla="*/ 5 h 78"/>
                <a:gd name="T28" fmla="*/ 8 w 38"/>
                <a:gd name="T29" fmla="*/ 5 h 78"/>
                <a:gd name="T30" fmla="*/ 5 w 38"/>
                <a:gd name="T31" fmla="*/ 5 h 78"/>
                <a:gd name="T32" fmla="*/ 3 w 38"/>
                <a:gd name="T33" fmla="*/ 5 h 78"/>
                <a:gd name="T34" fmla="*/ 0 w 38"/>
                <a:gd name="T35" fmla="*/ 6 h 78"/>
                <a:gd name="T36" fmla="*/ 4 w 38"/>
                <a:gd name="T37" fmla="*/ 9 h 78"/>
                <a:gd name="T38" fmla="*/ 5 w 38"/>
                <a:gd name="T39" fmla="*/ 13 h 78"/>
                <a:gd name="T40" fmla="*/ 9 w 38"/>
                <a:gd name="T41" fmla="*/ 14 h 78"/>
                <a:gd name="T42" fmla="*/ 12 w 38"/>
                <a:gd name="T43" fmla="*/ 17 h 78"/>
                <a:gd name="T44" fmla="*/ 13 w 38"/>
                <a:gd name="T45" fmla="*/ 21 h 78"/>
                <a:gd name="T46" fmla="*/ 10 w 38"/>
                <a:gd name="T47" fmla="*/ 22 h 78"/>
                <a:gd name="T48" fmla="*/ 14 w 38"/>
                <a:gd name="T49" fmla="*/ 25 h 78"/>
                <a:gd name="T50" fmla="*/ 19 w 38"/>
                <a:gd name="T51" fmla="*/ 31 h 78"/>
                <a:gd name="T52" fmla="*/ 23 w 38"/>
                <a:gd name="T53" fmla="*/ 35 h 78"/>
                <a:gd name="T54" fmla="*/ 26 w 38"/>
                <a:gd name="T55" fmla="*/ 39 h 78"/>
                <a:gd name="T56" fmla="*/ 28 w 38"/>
                <a:gd name="T57" fmla="*/ 43 h 78"/>
                <a:gd name="T58" fmla="*/ 27 w 38"/>
                <a:gd name="T59" fmla="*/ 48 h 78"/>
                <a:gd name="T60" fmla="*/ 28 w 38"/>
                <a:gd name="T61" fmla="*/ 52 h 78"/>
                <a:gd name="T62" fmla="*/ 28 w 38"/>
                <a:gd name="T63" fmla="*/ 57 h 78"/>
                <a:gd name="T64" fmla="*/ 23 w 38"/>
                <a:gd name="T65" fmla="*/ 60 h 78"/>
                <a:gd name="T66" fmla="*/ 20 w 38"/>
                <a:gd name="T67" fmla="*/ 62 h 78"/>
                <a:gd name="T68" fmla="*/ 20 w 38"/>
                <a:gd name="T69" fmla="*/ 65 h 78"/>
                <a:gd name="T70" fmla="*/ 18 w 38"/>
                <a:gd name="T71" fmla="*/ 66 h 78"/>
                <a:gd name="T72" fmla="*/ 14 w 38"/>
                <a:gd name="T73" fmla="*/ 67 h 78"/>
                <a:gd name="T74" fmla="*/ 15 w 38"/>
                <a:gd name="T75" fmla="*/ 70 h 78"/>
                <a:gd name="T76" fmla="*/ 14 w 38"/>
                <a:gd name="T77" fmla="*/ 74 h 78"/>
                <a:gd name="T78" fmla="*/ 14 w 38"/>
                <a:gd name="T79" fmla="*/ 77 h 78"/>
                <a:gd name="T80" fmla="*/ 18 w 38"/>
                <a:gd name="T81" fmla="*/ 75 h 78"/>
                <a:gd name="T82" fmla="*/ 19 w 38"/>
                <a:gd name="T83" fmla="*/ 71 h 78"/>
                <a:gd name="T84" fmla="*/ 22 w 38"/>
                <a:gd name="T85" fmla="*/ 72 h 78"/>
                <a:gd name="T86" fmla="*/ 21 w 38"/>
                <a:gd name="T87" fmla="*/ 70 h 78"/>
                <a:gd name="T88" fmla="*/ 23 w 38"/>
                <a:gd name="T89" fmla="*/ 71 h 78"/>
                <a:gd name="T90" fmla="*/ 24 w 38"/>
                <a:gd name="T91" fmla="*/ 67 h 78"/>
                <a:gd name="T92" fmla="*/ 26 w 38"/>
                <a:gd name="T93" fmla="*/ 68 h 78"/>
                <a:gd name="T94" fmla="*/ 30 w 38"/>
                <a:gd name="T95" fmla="*/ 66 h 78"/>
                <a:gd name="T96" fmla="*/ 36 w 38"/>
                <a:gd name="T97" fmla="*/ 61 h 78"/>
                <a:gd name="T98" fmla="*/ 36 w 38"/>
                <a:gd name="T99" fmla="*/ 57 h 78"/>
                <a:gd name="T100" fmla="*/ 37 w 38"/>
                <a:gd name="T101" fmla="*/ 55 h 78"/>
                <a:gd name="T102" fmla="*/ 37 w 38"/>
                <a:gd name="T103" fmla="*/ 5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8" h="78">
                  <a:moveTo>
                    <a:pt x="37" y="55"/>
                  </a:moveTo>
                  <a:cubicBezTo>
                    <a:pt x="36" y="54"/>
                    <a:pt x="36" y="52"/>
                    <a:pt x="36" y="49"/>
                  </a:cubicBezTo>
                  <a:cubicBezTo>
                    <a:pt x="35" y="46"/>
                    <a:pt x="34" y="44"/>
                    <a:pt x="32" y="41"/>
                  </a:cubicBezTo>
                  <a:cubicBezTo>
                    <a:pt x="31" y="39"/>
                    <a:pt x="30" y="38"/>
                    <a:pt x="28" y="37"/>
                  </a:cubicBezTo>
                  <a:cubicBezTo>
                    <a:pt x="26" y="35"/>
                    <a:pt x="23" y="34"/>
                    <a:pt x="22" y="31"/>
                  </a:cubicBezTo>
                  <a:cubicBezTo>
                    <a:pt x="22" y="29"/>
                    <a:pt x="20" y="28"/>
                    <a:pt x="18" y="26"/>
                  </a:cubicBezTo>
                  <a:cubicBezTo>
                    <a:pt x="17" y="25"/>
                    <a:pt x="18" y="21"/>
                    <a:pt x="19" y="20"/>
                  </a:cubicBezTo>
                  <a:cubicBezTo>
                    <a:pt x="21" y="19"/>
                    <a:pt x="23" y="17"/>
                    <a:pt x="23" y="15"/>
                  </a:cubicBezTo>
                  <a:cubicBezTo>
                    <a:pt x="24" y="14"/>
                    <a:pt x="28" y="12"/>
                    <a:pt x="29" y="11"/>
                  </a:cubicBezTo>
                  <a:cubicBezTo>
                    <a:pt x="27" y="10"/>
                    <a:pt x="25" y="9"/>
                    <a:pt x="23" y="7"/>
                  </a:cubicBezTo>
                  <a:cubicBezTo>
                    <a:pt x="21" y="6"/>
                    <a:pt x="24" y="6"/>
                    <a:pt x="24" y="4"/>
                  </a:cubicBezTo>
                  <a:cubicBezTo>
                    <a:pt x="24" y="4"/>
                    <a:pt x="19" y="3"/>
                    <a:pt x="19" y="3"/>
                  </a:cubicBezTo>
                  <a:cubicBezTo>
                    <a:pt x="17" y="2"/>
                    <a:pt x="15" y="0"/>
                    <a:pt x="14" y="3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9" y="8"/>
                    <a:pt x="9" y="4"/>
                    <a:pt x="8" y="5"/>
                  </a:cubicBezTo>
                  <a:cubicBezTo>
                    <a:pt x="6" y="6"/>
                    <a:pt x="6" y="5"/>
                    <a:pt x="5" y="5"/>
                  </a:cubicBezTo>
                  <a:cubicBezTo>
                    <a:pt x="4" y="6"/>
                    <a:pt x="3" y="6"/>
                    <a:pt x="3" y="5"/>
                  </a:cubicBezTo>
                  <a:cubicBezTo>
                    <a:pt x="3" y="4"/>
                    <a:pt x="1" y="6"/>
                    <a:pt x="0" y="6"/>
                  </a:cubicBezTo>
                  <a:cubicBezTo>
                    <a:pt x="0" y="7"/>
                    <a:pt x="3" y="9"/>
                    <a:pt x="4" y="9"/>
                  </a:cubicBezTo>
                  <a:cubicBezTo>
                    <a:pt x="5" y="11"/>
                    <a:pt x="4" y="12"/>
                    <a:pt x="5" y="13"/>
                  </a:cubicBezTo>
                  <a:cubicBezTo>
                    <a:pt x="5" y="15"/>
                    <a:pt x="8" y="15"/>
                    <a:pt x="9" y="14"/>
                  </a:cubicBezTo>
                  <a:cubicBezTo>
                    <a:pt x="11" y="13"/>
                    <a:pt x="12" y="16"/>
                    <a:pt x="12" y="17"/>
                  </a:cubicBezTo>
                  <a:cubicBezTo>
                    <a:pt x="13" y="19"/>
                    <a:pt x="15" y="19"/>
                    <a:pt x="13" y="21"/>
                  </a:cubicBezTo>
                  <a:cubicBezTo>
                    <a:pt x="11" y="22"/>
                    <a:pt x="10" y="19"/>
                    <a:pt x="10" y="22"/>
                  </a:cubicBezTo>
                  <a:cubicBezTo>
                    <a:pt x="10" y="24"/>
                    <a:pt x="13" y="24"/>
                    <a:pt x="14" y="25"/>
                  </a:cubicBezTo>
                  <a:cubicBezTo>
                    <a:pt x="16" y="27"/>
                    <a:pt x="17" y="29"/>
                    <a:pt x="19" y="31"/>
                  </a:cubicBezTo>
                  <a:cubicBezTo>
                    <a:pt x="20" y="33"/>
                    <a:pt x="22" y="33"/>
                    <a:pt x="23" y="35"/>
                  </a:cubicBezTo>
                  <a:cubicBezTo>
                    <a:pt x="24" y="37"/>
                    <a:pt x="24" y="38"/>
                    <a:pt x="26" y="39"/>
                  </a:cubicBezTo>
                  <a:cubicBezTo>
                    <a:pt x="27" y="40"/>
                    <a:pt x="26" y="42"/>
                    <a:pt x="28" y="43"/>
                  </a:cubicBezTo>
                  <a:cubicBezTo>
                    <a:pt x="29" y="44"/>
                    <a:pt x="28" y="47"/>
                    <a:pt x="27" y="48"/>
                  </a:cubicBezTo>
                  <a:cubicBezTo>
                    <a:pt x="26" y="49"/>
                    <a:pt x="27" y="51"/>
                    <a:pt x="28" y="52"/>
                  </a:cubicBezTo>
                  <a:cubicBezTo>
                    <a:pt x="28" y="54"/>
                    <a:pt x="28" y="55"/>
                    <a:pt x="28" y="57"/>
                  </a:cubicBezTo>
                  <a:cubicBezTo>
                    <a:pt x="26" y="59"/>
                    <a:pt x="26" y="59"/>
                    <a:pt x="23" y="60"/>
                  </a:cubicBezTo>
                  <a:cubicBezTo>
                    <a:pt x="21" y="60"/>
                    <a:pt x="24" y="63"/>
                    <a:pt x="20" y="62"/>
                  </a:cubicBezTo>
                  <a:cubicBezTo>
                    <a:pt x="18" y="62"/>
                    <a:pt x="20" y="64"/>
                    <a:pt x="20" y="65"/>
                  </a:cubicBezTo>
                  <a:cubicBezTo>
                    <a:pt x="21" y="67"/>
                    <a:pt x="19" y="66"/>
                    <a:pt x="18" y="66"/>
                  </a:cubicBezTo>
                  <a:cubicBezTo>
                    <a:pt x="16" y="66"/>
                    <a:pt x="15" y="66"/>
                    <a:pt x="14" y="67"/>
                  </a:cubicBezTo>
                  <a:cubicBezTo>
                    <a:pt x="11" y="69"/>
                    <a:pt x="13" y="69"/>
                    <a:pt x="15" y="70"/>
                  </a:cubicBezTo>
                  <a:cubicBezTo>
                    <a:pt x="16" y="70"/>
                    <a:pt x="14" y="73"/>
                    <a:pt x="14" y="74"/>
                  </a:cubicBezTo>
                  <a:cubicBezTo>
                    <a:pt x="13" y="74"/>
                    <a:pt x="13" y="78"/>
                    <a:pt x="14" y="77"/>
                  </a:cubicBezTo>
                  <a:cubicBezTo>
                    <a:pt x="16" y="76"/>
                    <a:pt x="17" y="75"/>
                    <a:pt x="18" y="75"/>
                  </a:cubicBezTo>
                  <a:cubicBezTo>
                    <a:pt x="22" y="74"/>
                    <a:pt x="20" y="73"/>
                    <a:pt x="19" y="71"/>
                  </a:cubicBezTo>
                  <a:cubicBezTo>
                    <a:pt x="20" y="71"/>
                    <a:pt x="21" y="73"/>
                    <a:pt x="22" y="72"/>
                  </a:cubicBezTo>
                  <a:cubicBezTo>
                    <a:pt x="23" y="71"/>
                    <a:pt x="21" y="70"/>
                    <a:pt x="21" y="70"/>
                  </a:cubicBezTo>
                  <a:cubicBezTo>
                    <a:pt x="21" y="69"/>
                    <a:pt x="23" y="71"/>
                    <a:pt x="23" y="71"/>
                  </a:cubicBezTo>
                  <a:cubicBezTo>
                    <a:pt x="22" y="71"/>
                    <a:pt x="23" y="67"/>
                    <a:pt x="24" y="67"/>
                  </a:cubicBezTo>
                  <a:cubicBezTo>
                    <a:pt x="24" y="66"/>
                    <a:pt x="26" y="68"/>
                    <a:pt x="26" y="68"/>
                  </a:cubicBezTo>
                  <a:cubicBezTo>
                    <a:pt x="28" y="68"/>
                    <a:pt x="29" y="67"/>
                    <a:pt x="30" y="66"/>
                  </a:cubicBezTo>
                  <a:cubicBezTo>
                    <a:pt x="31" y="65"/>
                    <a:pt x="36" y="63"/>
                    <a:pt x="36" y="61"/>
                  </a:cubicBezTo>
                  <a:cubicBezTo>
                    <a:pt x="36" y="60"/>
                    <a:pt x="35" y="59"/>
                    <a:pt x="36" y="57"/>
                  </a:cubicBezTo>
                  <a:cubicBezTo>
                    <a:pt x="36" y="56"/>
                    <a:pt x="38" y="57"/>
                    <a:pt x="37" y="55"/>
                  </a:cubicBezTo>
                  <a:cubicBezTo>
                    <a:pt x="36" y="54"/>
                    <a:pt x="38" y="56"/>
                    <a:pt x="37" y="5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1" name="Freeform 706">
              <a:extLst>
                <a:ext uri="{FF2B5EF4-FFF2-40B4-BE49-F238E27FC236}">
                  <a16:creationId xmlns:a16="http://schemas.microsoft.com/office/drawing/2014/main" id="{7792D80C-BD2C-E746-965B-78984FBB66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920" y="3767892"/>
              <a:ext cx="127026" cy="155294"/>
            </a:xfrm>
            <a:custGeom>
              <a:avLst/>
              <a:gdLst>
                <a:gd name="T0" fmla="*/ 37 w 37"/>
                <a:gd name="T1" fmla="*/ 38 h 45"/>
                <a:gd name="T2" fmla="*/ 35 w 37"/>
                <a:gd name="T3" fmla="*/ 35 h 45"/>
                <a:gd name="T4" fmla="*/ 33 w 37"/>
                <a:gd name="T5" fmla="*/ 32 h 45"/>
                <a:gd name="T6" fmla="*/ 30 w 37"/>
                <a:gd name="T7" fmla="*/ 28 h 45"/>
                <a:gd name="T8" fmla="*/ 26 w 37"/>
                <a:gd name="T9" fmla="*/ 22 h 45"/>
                <a:gd name="T10" fmla="*/ 22 w 37"/>
                <a:gd name="T11" fmla="*/ 18 h 45"/>
                <a:gd name="T12" fmla="*/ 19 w 37"/>
                <a:gd name="T13" fmla="*/ 15 h 45"/>
                <a:gd name="T14" fmla="*/ 22 w 37"/>
                <a:gd name="T15" fmla="*/ 14 h 45"/>
                <a:gd name="T16" fmla="*/ 21 w 37"/>
                <a:gd name="T17" fmla="*/ 10 h 45"/>
                <a:gd name="T18" fmla="*/ 14 w 37"/>
                <a:gd name="T19" fmla="*/ 8 h 45"/>
                <a:gd name="T20" fmla="*/ 13 w 37"/>
                <a:gd name="T21" fmla="*/ 4 h 45"/>
                <a:gd name="T22" fmla="*/ 9 w 37"/>
                <a:gd name="T23" fmla="*/ 0 h 45"/>
                <a:gd name="T24" fmla="*/ 7 w 37"/>
                <a:gd name="T25" fmla="*/ 0 h 45"/>
                <a:gd name="T26" fmla="*/ 8 w 37"/>
                <a:gd name="T27" fmla="*/ 4 h 45"/>
                <a:gd name="T28" fmla="*/ 8 w 37"/>
                <a:gd name="T29" fmla="*/ 7 h 45"/>
                <a:gd name="T30" fmla="*/ 4 w 37"/>
                <a:gd name="T31" fmla="*/ 5 h 45"/>
                <a:gd name="T32" fmla="*/ 0 w 37"/>
                <a:gd name="T33" fmla="*/ 10 h 45"/>
                <a:gd name="T34" fmla="*/ 4 w 37"/>
                <a:gd name="T35" fmla="*/ 15 h 45"/>
                <a:gd name="T36" fmla="*/ 4 w 37"/>
                <a:gd name="T37" fmla="*/ 22 h 45"/>
                <a:gd name="T38" fmla="*/ 3 w 37"/>
                <a:gd name="T39" fmla="*/ 26 h 45"/>
                <a:gd name="T40" fmla="*/ 7 w 37"/>
                <a:gd name="T41" fmla="*/ 25 h 45"/>
                <a:gd name="T42" fmla="*/ 10 w 37"/>
                <a:gd name="T43" fmla="*/ 23 h 45"/>
                <a:gd name="T44" fmla="*/ 15 w 37"/>
                <a:gd name="T45" fmla="*/ 22 h 45"/>
                <a:gd name="T46" fmla="*/ 23 w 37"/>
                <a:gd name="T47" fmla="*/ 28 h 45"/>
                <a:gd name="T48" fmla="*/ 27 w 37"/>
                <a:gd name="T49" fmla="*/ 36 h 45"/>
                <a:gd name="T50" fmla="*/ 27 w 37"/>
                <a:gd name="T51" fmla="*/ 39 h 45"/>
                <a:gd name="T52" fmla="*/ 25 w 37"/>
                <a:gd name="T53" fmla="*/ 43 h 45"/>
                <a:gd name="T54" fmla="*/ 29 w 37"/>
                <a:gd name="T55" fmla="*/ 43 h 45"/>
                <a:gd name="T56" fmla="*/ 32 w 37"/>
                <a:gd name="T57" fmla="*/ 42 h 45"/>
                <a:gd name="T58" fmla="*/ 35 w 37"/>
                <a:gd name="T59" fmla="*/ 42 h 45"/>
                <a:gd name="T60" fmla="*/ 37 w 37"/>
                <a:gd name="T6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7" h="45">
                  <a:moveTo>
                    <a:pt x="37" y="38"/>
                  </a:moveTo>
                  <a:cubicBezTo>
                    <a:pt x="37" y="37"/>
                    <a:pt x="36" y="37"/>
                    <a:pt x="35" y="35"/>
                  </a:cubicBezTo>
                  <a:cubicBezTo>
                    <a:pt x="35" y="33"/>
                    <a:pt x="34" y="34"/>
                    <a:pt x="33" y="32"/>
                  </a:cubicBezTo>
                  <a:cubicBezTo>
                    <a:pt x="32" y="30"/>
                    <a:pt x="32" y="29"/>
                    <a:pt x="30" y="28"/>
                  </a:cubicBezTo>
                  <a:cubicBezTo>
                    <a:pt x="28" y="26"/>
                    <a:pt x="27" y="24"/>
                    <a:pt x="26" y="22"/>
                  </a:cubicBezTo>
                  <a:cubicBezTo>
                    <a:pt x="25" y="21"/>
                    <a:pt x="23" y="19"/>
                    <a:pt x="22" y="18"/>
                  </a:cubicBezTo>
                  <a:cubicBezTo>
                    <a:pt x="20" y="17"/>
                    <a:pt x="19" y="18"/>
                    <a:pt x="19" y="15"/>
                  </a:cubicBezTo>
                  <a:cubicBezTo>
                    <a:pt x="19" y="14"/>
                    <a:pt x="21" y="16"/>
                    <a:pt x="22" y="14"/>
                  </a:cubicBezTo>
                  <a:cubicBezTo>
                    <a:pt x="24" y="13"/>
                    <a:pt x="22" y="12"/>
                    <a:pt x="21" y="10"/>
                  </a:cubicBezTo>
                  <a:cubicBezTo>
                    <a:pt x="19" y="5"/>
                    <a:pt x="16" y="11"/>
                    <a:pt x="14" y="8"/>
                  </a:cubicBezTo>
                  <a:cubicBezTo>
                    <a:pt x="13" y="7"/>
                    <a:pt x="14" y="5"/>
                    <a:pt x="13" y="4"/>
                  </a:cubicBezTo>
                  <a:cubicBezTo>
                    <a:pt x="12" y="3"/>
                    <a:pt x="10" y="2"/>
                    <a:pt x="9" y="0"/>
                  </a:cubicBezTo>
                  <a:cubicBezTo>
                    <a:pt x="9" y="0"/>
                    <a:pt x="7" y="0"/>
                    <a:pt x="7" y="0"/>
                  </a:cubicBezTo>
                  <a:cubicBezTo>
                    <a:pt x="6" y="1"/>
                    <a:pt x="8" y="3"/>
                    <a:pt x="8" y="4"/>
                  </a:cubicBezTo>
                  <a:cubicBezTo>
                    <a:pt x="8" y="5"/>
                    <a:pt x="9" y="7"/>
                    <a:pt x="8" y="7"/>
                  </a:cubicBezTo>
                  <a:cubicBezTo>
                    <a:pt x="6" y="7"/>
                    <a:pt x="6" y="5"/>
                    <a:pt x="4" y="5"/>
                  </a:cubicBezTo>
                  <a:cubicBezTo>
                    <a:pt x="3" y="4"/>
                    <a:pt x="0" y="10"/>
                    <a:pt x="0" y="10"/>
                  </a:cubicBezTo>
                  <a:cubicBezTo>
                    <a:pt x="1" y="13"/>
                    <a:pt x="0" y="17"/>
                    <a:pt x="4" y="15"/>
                  </a:cubicBezTo>
                  <a:cubicBezTo>
                    <a:pt x="6" y="14"/>
                    <a:pt x="4" y="22"/>
                    <a:pt x="4" y="22"/>
                  </a:cubicBezTo>
                  <a:cubicBezTo>
                    <a:pt x="6" y="23"/>
                    <a:pt x="4" y="24"/>
                    <a:pt x="3" y="26"/>
                  </a:cubicBezTo>
                  <a:cubicBezTo>
                    <a:pt x="3" y="27"/>
                    <a:pt x="6" y="25"/>
                    <a:pt x="7" y="25"/>
                  </a:cubicBezTo>
                  <a:cubicBezTo>
                    <a:pt x="7" y="24"/>
                    <a:pt x="9" y="23"/>
                    <a:pt x="10" y="23"/>
                  </a:cubicBezTo>
                  <a:cubicBezTo>
                    <a:pt x="12" y="24"/>
                    <a:pt x="13" y="24"/>
                    <a:pt x="15" y="22"/>
                  </a:cubicBezTo>
                  <a:cubicBezTo>
                    <a:pt x="17" y="21"/>
                    <a:pt x="24" y="25"/>
                    <a:pt x="23" y="28"/>
                  </a:cubicBezTo>
                  <a:cubicBezTo>
                    <a:pt x="21" y="32"/>
                    <a:pt x="25" y="33"/>
                    <a:pt x="27" y="36"/>
                  </a:cubicBezTo>
                  <a:cubicBezTo>
                    <a:pt x="27" y="37"/>
                    <a:pt x="27" y="38"/>
                    <a:pt x="27" y="39"/>
                  </a:cubicBezTo>
                  <a:cubicBezTo>
                    <a:pt x="27" y="40"/>
                    <a:pt x="26" y="42"/>
                    <a:pt x="25" y="43"/>
                  </a:cubicBezTo>
                  <a:cubicBezTo>
                    <a:pt x="26" y="43"/>
                    <a:pt x="29" y="45"/>
                    <a:pt x="29" y="43"/>
                  </a:cubicBezTo>
                  <a:cubicBezTo>
                    <a:pt x="29" y="42"/>
                    <a:pt x="31" y="41"/>
                    <a:pt x="32" y="42"/>
                  </a:cubicBezTo>
                  <a:cubicBezTo>
                    <a:pt x="33" y="43"/>
                    <a:pt x="34" y="43"/>
                    <a:pt x="35" y="42"/>
                  </a:cubicBezTo>
                  <a:cubicBezTo>
                    <a:pt x="37" y="42"/>
                    <a:pt x="37" y="40"/>
                    <a:pt x="37" y="3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2" name="Freeform 707">
              <a:extLst>
                <a:ext uri="{FF2B5EF4-FFF2-40B4-BE49-F238E27FC236}">
                  <a16:creationId xmlns:a16="http://schemas.microsoft.com/office/drawing/2014/main" id="{EEB9ABFA-62B8-1145-80BB-3A13EB44DC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1484" y="4189068"/>
              <a:ext cx="155254" cy="131765"/>
            </a:xfrm>
            <a:custGeom>
              <a:avLst/>
              <a:gdLst>
                <a:gd name="T0" fmla="*/ 45 w 45"/>
                <a:gd name="T1" fmla="*/ 29 h 38"/>
                <a:gd name="T2" fmla="*/ 45 w 45"/>
                <a:gd name="T3" fmla="*/ 26 h 38"/>
                <a:gd name="T4" fmla="*/ 45 w 45"/>
                <a:gd name="T5" fmla="*/ 24 h 38"/>
                <a:gd name="T6" fmla="*/ 45 w 45"/>
                <a:gd name="T7" fmla="*/ 15 h 38"/>
                <a:gd name="T8" fmla="*/ 45 w 45"/>
                <a:gd name="T9" fmla="*/ 6 h 38"/>
                <a:gd name="T10" fmla="*/ 35 w 45"/>
                <a:gd name="T11" fmla="*/ 3 h 38"/>
                <a:gd name="T12" fmla="*/ 30 w 45"/>
                <a:gd name="T13" fmla="*/ 0 h 38"/>
                <a:gd name="T14" fmla="*/ 26 w 45"/>
                <a:gd name="T15" fmla="*/ 3 h 38"/>
                <a:gd name="T16" fmla="*/ 22 w 45"/>
                <a:gd name="T17" fmla="*/ 5 h 38"/>
                <a:gd name="T18" fmla="*/ 18 w 45"/>
                <a:gd name="T19" fmla="*/ 10 h 38"/>
                <a:gd name="T20" fmla="*/ 14 w 45"/>
                <a:gd name="T21" fmla="*/ 8 h 38"/>
                <a:gd name="T22" fmla="*/ 11 w 45"/>
                <a:gd name="T23" fmla="*/ 5 h 38"/>
                <a:gd name="T24" fmla="*/ 9 w 45"/>
                <a:gd name="T25" fmla="*/ 6 h 38"/>
                <a:gd name="T26" fmla="*/ 7 w 45"/>
                <a:gd name="T27" fmla="*/ 5 h 38"/>
                <a:gd name="T28" fmla="*/ 4 w 45"/>
                <a:gd name="T29" fmla="*/ 6 h 38"/>
                <a:gd name="T30" fmla="*/ 0 w 45"/>
                <a:gd name="T31" fmla="*/ 7 h 38"/>
                <a:gd name="T32" fmla="*/ 3 w 45"/>
                <a:gd name="T33" fmla="*/ 8 h 38"/>
                <a:gd name="T34" fmla="*/ 4 w 45"/>
                <a:gd name="T35" fmla="*/ 11 h 38"/>
                <a:gd name="T36" fmla="*/ 7 w 45"/>
                <a:gd name="T37" fmla="*/ 14 h 38"/>
                <a:gd name="T38" fmla="*/ 9 w 45"/>
                <a:gd name="T39" fmla="*/ 8 h 38"/>
                <a:gd name="T40" fmla="*/ 10 w 45"/>
                <a:gd name="T41" fmla="*/ 12 h 38"/>
                <a:gd name="T42" fmla="*/ 15 w 45"/>
                <a:gd name="T43" fmla="*/ 12 h 38"/>
                <a:gd name="T44" fmla="*/ 18 w 45"/>
                <a:gd name="T45" fmla="*/ 15 h 38"/>
                <a:gd name="T46" fmla="*/ 27 w 45"/>
                <a:gd name="T47" fmla="*/ 19 h 38"/>
                <a:gd name="T48" fmla="*/ 32 w 45"/>
                <a:gd name="T49" fmla="*/ 22 h 38"/>
                <a:gd name="T50" fmla="*/ 34 w 45"/>
                <a:gd name="T51" fmla="*/ 26 h 38"/>
                <a:gd name="T52" fmla="*/ 36 w 45"/>
                <a:gd name="T53" fmla="*/ 27 h 38"/>
                <a:gd name="T54" fmla="*/ 34 w 45"/>
                <a:gd name="T55" fmla="*/ 28 h 38"/>
                <a:gd name="T56" fmla="*/ 36 w 45"/>
                <a:gd name="T57" fmla="*/ 29 h 38"/>
                <a:gd name="T58" fmla="*/ 35 w 45"/>
                <a:gd name="T59" fmla="*/ 30 h 38"/>
                <a:gd name="T60" fmla="*/ 32 w 45"/>
                <a:gd name="T61" fmla="*/ 31 h 38"/>
                <a:gd name="T62" fmla="*/ 29 w 45"/>
                <a:gd name="T63" fmla="*/ 34 h 38"/>
                <a:gd name="T64" fmla="*/ 34 w 45"/>
                <a:gd name="T65" fmla="*/ 35 h 38"/>
                <a:gd name="T66" fmla="*/ 36 w 45"/>
                <a:gd name="T67" fmla="*/ 31 h 38"/>
                <a:gd name="T68" fmla="*/ 36 w 45"/>
                <a:gd name="T69" fmla="*/ 33 h 38"/>
                <a:gd name="T70" fmla="*/ 40 w 45"/>
                <a:gd name="T71" fmla="*/ 32 h 38"/>
                <a:gd name="T72" fmla="*/ 45 w 45"/>
                <a:gd name="T73" fmla="*/ 38 h 38"/>
                <a:gd name="T74" fmla="*/ 45 w 45"/>
                <a:gd name="T75" fmla="*/ 2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5" h="38">
                  <a:moveTo>
                    <a:pt x="45" y="29"/>
                  </a:moveTo>
                  <a:cubicBezTo>
                    <a:pt x="45" y="28"/>
                    <a:pt x="44" y="27"/>
                    <a:pt x="45" y="26"/>
                  </a:cubicBezTo>
                  <a:cubicBezTo>
                    <a:pt x="45" y="25"/>
                    <a:pt x="45" y="25"/>
                    <a:pt x="45" y="24"/>
                  </a:cubicBezTo>
                  <a:cubicBezTo>
                    <a:pt x="45" y="21"/>
                    <a:pt x="45" y="18"/>
                    <a:pt x="45" y="15"/>
                  </a:cubicBezTo>
                  <a:cubicBezTo>
                    <a:pt x="45" y="12"/>
                    <a:pt x="45" y="9"/>
                    <a:pt x="45" y="6"/>
                  </a:cubicBezTo>
                  <a:cubicBezTo>
                    <a:pt x="45" y="6"/>
                    <a:pt x="36" y="3"/>
                    <a:pt x="35" y="3"/>
                  </a:cubicBezTo>
                  <a:cubicBezTo>
                    <a:pt x="33" y="2"/>
                    <a:pt x="32" y="1"/>
                    <a:pt x="30" y="0"/>
                  </a:cubicBezTo>
                  <a:cubicBezTo>
                    <a:pt x="27" y="0"/>
                    <a:pt x="27" y="2"/>
                    <a:pt x="26" y="3"/>
                  </a:cubicBezTo>
                  <a:cubicBezTo>
                    <a:pt x="26" y="4"/>
                    <a:pt x="23" y="4"/>
                    <a:pt x="22" y="5"/>
                  </a:cubicBezTo>
                  <a:cubicBezTo>
                    <a:pt x="21" y="7"/>
                    <a:pt x="20" y="9"/>
                    <a:pt x="18" y="10"/>
                  </a:cubicBezTo>
                  <a:cubicBezTo>
                    <a:pt x="16" y="11"/>
                    <a:pt x="14" y="10"/>
                    <a:pt x="14" y="8"/>
                  </a:cubicBezTo>
                  <a:cubicBezTo>
                    <a:pt x="13" y="6"/>
                    <a:pt x="12" y="6"/>
                    <a:pt x="11" y="5"/>
                  </a:cubicBezTo>
                  <a:cubicBezTo>
                    <a:pt x="11" y="3"/>
                    <a:pt x="10" y="5"/>
                    <a:pt x="9" y="6"/>
                  </a:cubicBezTo>
                  <a:cubicBezTo>
                    <a:pt x="8" y="6"/>
                    <a:pt x="7" y="5"/>
                    <a:pt x="7" y="5"/>
                  </a:cubicBezTo>
                  <a:cubicBezTo>
                    <a:pt x="6" y="5"/>
                    <a:pt x="5" y="6"/>
                    <a:pt x="4" y="6"/>
                  </a:cubicBezTo>
                  <a:cubicBezTo>
                    <a:pt x="4" y="7"/>
                    <a:pt x="0" y="6"/>
                    <a:pt x="0" y="7"/>
                  </a:cubicBezTo>
                  <a:cubicBezTo>
                    <a:pt x="0" y="8"/>
                    <a:pt x="2" y="8"/>
                    <a:pt x="3" y="8"/>
                  </a:cubicBezTo>
                  <a:cubicBezTo>
                    <a:pt x="4" y="9"/>
                    <a:pt x="4" y="10"/>
                    <a:pt x="4" y="11"/>
                  </a:cubicBezTo>
                  <a:cubicBezTo>
                    <a:pt x="4" y="13"/>
                    <a:pt x="7" y="13"/>
                    <a:pt x="7" y="14"/>
                  </a:cubicBezTo>
                  <a:cubicBezTo>
                    <a:pt x="7" y="12"/>
                    <a:pt x="7" y="9"/>
                    <a:pt x="9" y="8"/>
                  </a:cubicBezTo>
                  <a:cubicBezTo>
                    <a:pt x="7" y="9"/>
                    <a:pt x="8" y="11"/>
                    <a:pt x="10" y="12"/>
                  </a:cubicBezTo>
                  <a:cubicBezTo>
                    <a:pt x="12" y="13"/>
                    <a:pt x="13" y="13"/>
                    <a:pt x="15" y="12"/>
                  </a:cubicBezTo>
                  <a:cubicBezTo>
                    <a:pt x="12" y="13"/>
                    <a:pt x="17" y="15"/>
                    <a:pt x="18" y="15"/>
                  </a:cubicBezTo>
                  <a:cubicBezTo>
                    <a:pt x="21" y="16"/>
                    <a:pt x="24" y="18"/>
                    <a:pt x="27" y="19"/>
                  </a:cubicBezTo>
                  <a:cubicBezTo>
                    <a:pt x="29" y="20"/>
                    <a:pt x="31" y="21"/>
                    <a:pt x="32" y="22"/>
                  </a:cubicBezTo>
                  <a:cubicBezTo>
                    <a:pt x="32" y="24"/>
                    <a:pt x="33" y="25"/>
                    <a:pt x="34" y="26"/>
                  </a:cubicBezTo>
                  <a:cubicBezTo>
                    <a:pt x="34" y="26"/>
                    <a:pt x="36" y="27"/>
                    <a:pt x="36" y="27"/>
                  </a:cubicBezTo>
                  <a:cubicBezTo>
                    <a:pt x="36" y="27"/>
                    <a:pt x="34" y="28"/>
                    <a:pt x="34" y="28"/>
                  </a:cubicBezTo>
                  <a:cubicBezTo>
                    <a:pt x="34" y="28"/>
                    <a:pt x="36" y="28"/>
                    <a:pt x="36" y="29"/>
                  </a:cubicBezTo>
                  <a:cubicBezTo>
                    <a:pt x="36" y="28"/>
                    <a:pt x="35" y="29"/>
                    <a:pt x="35" y="30"/>
                  </a:cubicBezTo>
                  <a:cubicBezTo>
                    <a:pt x="34" y="31"/>
                    <a:pt x="33" y="30"/>
                    <a:pt x="32" y="31"/>
                  </a:cubicBezTo>
                  <a:cubicBezTo>
                    <a:pt x="31" y="31"/>
                    <a:pt x="28" y="34"/>
                    <a:pt x="29" y="34"/>
                  </a:cubicBezTo>
                  <a:cubicBezTo>
                    <a:pt x="30" y="35"/>
                    <a:pt x="32" y="35"/>
                    <a:pt x="34" y="35"/>
                  </a:cubicBezTo>
                  <a:cubicBezTo>
                    <a:pt x="34" y="34"/>
                    <a:pt x="35" y="30"/>
                    <a:pt x="36" y="31"/>
                  </a:cubicBezTo>
                  <a:cubicBezTo>
                    <a:pt x="36" y="32"/>
                    <a:pt x="33" y="33"/>
                    <a:pt x="36" y="33"/>
                  </a:cubicBezTo>
                  <a:cubicBezTo>
                    <a:pt x="38" y="34"/>
                    <a:pt x="39" y="34"/>
                    <a:pt x="40" y="32"/>
                  </a:cubicBezTo>
                  <a:cubicBezTo>
                    <a:pt x="39" y="34"/>
                    <a:pt x="44" y="37"/>
                    <a:pt x="45" y="38"/>
                  </a:cubicBezTo>
                  <a:cubicBezTo>
                    <a:pt x="45" y="35"/>
                    <a:pt x="45" y="32"/>
                    <a:pt x="45" y="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3" name="Freeform 708">
              <a:extLst>
                <a:ext uri="{FF2B5EF4-FFF2-40B4-BE49-F238E27FC236}">
                  <a16:creationId xmlns:a16="http://schemas.microsoft.com/office/drawing/2014/main" id="{3EDA2D04-0D4B-FE42-A1F7-FAA50EA976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3210" y="4210246"/>
              <a:ext cx="176425" cy="141176"/>
            </a:xfrm>
            <a:custGeom>
              <a:avLst/>
              <a:gdLst>
                <a:gd name="T0" fmla="*/ 50 w 51"/>
                <a:gd name="T1" fmla="*/ 39 h 41"/>
                <a:gd name="T2" fmla="*/ 45 w 51"/>
                <a:gd name="T3" fmla="*/ 37 h 41"/>
                <a:gd name="T4" fmla="*/ 47 w 51"/>
                <a:gd name="T5" fmla="*/ 36 h 41"/>
                <a:gd name="T6" fmla="*/ 42 w 51"/>
                <a:gd name="T7" fmla="*/ 34 h 41"/>
                <a:gd name="T8" fmla="*/ 38 w 51"/>
                <a:gd name="T9" fmla="*/ 30 h 41"/>
                <a:gd name="T10" fmla="*/ 37 w 51"/>
                <a:gd name="T11" fmla="*/ 28 h 41"/>
                <a:gd name="T12" fmla="*/ 34 w 51"/>
                <a:gd name="T13" fmla="*/ 26 h 41"/>
                <a:gd name="T14" fmla="*/ 29 w 51"/>
                <a:gd name="T15" fmla="*/ 21 h 41"/>
                <a:gd name="T16" fmla="*/ 34 w 51"/>
                <a:gd name="T17" fmla="*/ 21 h 41"/>
                <a:gd name="T18" fmla="*/ 34 w 51"/>
                <a:gd name="T19" fmla="*/ 18 h 41"/>
                <a:gd name="T20" fmla="*/ 31 w 51"/>
                <a:gd name="T21" fmla="*/ 17 h 41"/>
                <a:gd name="T22" fmla="*/ 25 w 51"/>
                <a:gd name="T23" fmla="*/ 12 h 41"/>
                <a:gd name="T24" fmla="*/ 19 w 51"/>
                <a:gd name="T25" fmla="*/ 7 h 41"/>
                <a:gd name="T26" fmla="*/ 16 w 51"/>
                <a:gd name="T27" fmla="*/ 6 h 41"/>
                <a:gd name="T28" fmla="*/ 13 w 51"/>
                <a:gd name="T29" fmla="*/ 4 h 41"/>
                <a:gd name="T30" fmla="*/ 8 w 51"/>
                <a:gd name="T31" fmla="*/ 2 h 41"/>
                <a:gd name="T32" fmla="*/ 1 w 51"/>
                <a:gd name="T33" fmla="*/ 0 h 41"/>
                <a:gd name="T34" fmla="*/ 1 w 51"/>
                <a:gd name="T35" fmla="*/ 10 h 41"/>
                <a:gd name="T36" fmla="*/ 1 w 51"/>
                <a:gd name="T37" fmla="*/ 20 h 41"/>
                <a:gd name="T38" fmla="*/ 1 w 51"/>
                <a:gd name="T39" fmla="*/ 25 h 41"/>
                <a:gd name="T40" fmla="*/ 1 w 51"/>
                <a:gd name="T41" fmla="*/ 30 h 41"/>
                <a:gd name="T42" fmla="*/ 4 w 51"/>
                <a:gd name="T43" fmla="*/ 33 h 41"/>
                <a:gd name="T44" fmla="*/ 13 w 51"/>
                <a:gd name="T45" fmla="*/ 31 h 41"/>
                <a:gd name="T46" fmla="*/ 9 w 51"/>
                <a:gd name="T47" fmla="*/ 28 h 41"/>
                <a:gd name="T48" fmla="*/ 14 w 51"/>
                <a:gd name="T49" fmla="*/ 30 h 41"/>
                <a:gd name="T50" fmla="*/ 13 w 51"/>
                <a:gd name="T51" fmla="*/ 26 h 41"/>
                <a:gd name="T52" fmla="*/ 15 w 51"/>
                <a:gd name="T53" fmla="*/ 27 h 41"/>
                <a:gd name="T54" fmla="*/ 18 w 51"/>
                <a:gd name="T55" fmla="*/ 25 h 41"/>
                <a:gd name="T56" fmla="*/ 26 w 51"/>
                <a:gd name="T57" fmla="*/ 27 h 41"/>
                <a:gd name="T58" fmla="*/ 31 w 51"/>
                <a:gd name="T59" fmla="*/ 33 h 41"/>
                <a:gd name="T60" fmla="*/ 36 w 51"/>
                <a:gd name="T61" fmla="*/ 38 h 41"/>
                <a:gd name="T62" fmla="*/ 45 w 51"/>
                <a:gd name="T63" fmla="*/ 40 h 41"/>
                <a:gd name="T64" fmla="*/ 48 w 51"/>
                <a:gd name="T65" fmla="*/ 40 h 41"/>
                <a:gd name="T66" fmla="*/ 50 w 51"/>
                <a:gd name="T67" fmla="*/ 39 h 41"/>
                <a:gd name="T68" fmla="*/ 50 w 51"/>
                <a:gd name="T6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41">
                  <a:moveTo>
                    <a:pt x="50" y="39"/>
                  </a:moveTo>
                  <a:cubicBezTo>
                    <a:pt x="48" y="38"/>
                    <a:pt x="46" y="38"/>
                    <a:pt x="45" y="37"/>
                  </a:cubicBezTo>
                  <a:cubicBezTo>
                    <a:pt x="44" y="36"/>
                    <a:pt x="46" y="35"/>
                    <a:pt x="47" y="36"/>
                  </a:cubicBezTo>
                  <a:cubicBezTo>
                    <a:pt x="45" y="35"/>
                    <a:pt x="42" y="36"/>
                    <a:pt x="42" y="34"/>
                  </a:cubicBezTo>
                  <a:cubicBezTo>
                    <a:pt x="42" y="32"/>
                    <a:pt x="39" y="32"/>
                    <a:pt x="38" y="30"/>
                  </a:cubicBezTo>
                  <a:cubicBezTo>
                    <a:pt x="37" y="29"/>
                    <a:pt x="38" y="29"/>
                    <a:pt x="37" y="28"/>
                  </a:cubicBezTo>
                  <a:cubicBezTo>
                    <a:pt x="36" y="27"/>
                    <a:pt x="35" y="27"/>
                    <a:pt x="34" y="26"/>
                  </a:cubicBezTo>
                  <a:cubicBezTo>
                    <a:pt x="34" y="26"/>
                    <a:pt x="30" y="21"/>
                    <a:pt x="29" y="21"/>
                  </a:cubicBezTo>
                  <a:cubicBezTo>
                    <a:pt x="30" y="20"/>
                    <a:pt x="33" y="21"/>
                    <a:pt x="34" y="21"/>
                  </a:cubicBezTo>
                  <a:cubicBezTo>
                    <a:pt x="36" y="21"/>
                    <a:pt x="35" y="20"/>
                    <a:pt x="34" y="18"/>
                  </a:cubicBezTo>
                  <a:cubicBezTo>
                    <a:pt x="34" y="17"/>
                    <a:pt x="32" y="17"/>
                    <a:pt x="31" y="17"/>
                  </a:cubicBezTo>
                  <a:cubicBezTo>
                    <a:pt x="28" y="15"/>
                    <a:pt x="26" y="14"/>
                    <a:pt x="25" y="12"/>
                  </a:cubicBezTo>
                  <a:cubicBezTo>
                    <a:pt x="24" y="10"/>
                    <a:pt x="21" y="8"/>
                    <a:pt x="19" y="7"/>
                  </a:cubicBezTo>
                  <a:cubicBezTo>
                    <a:pt x="18" y="6"/>
                    <a:pt x="17" y="6"/>
                    <a:pt x="16" y="6"/>
                  </a:cubicBezTo>
                  <a:cubicBezTo>
                    <a:pt x="15" y="6"/>
                    <a:pt x="14" y="4"/>
                    <a:pt x="13" y="4"/>
                  </a:cubicBezTo>
                  <a:cubicBezTo>
                    <a:pt x="12" y="3"/>
                    <a:pt x="10" y="3"/>
                    <a:pt x="8" y="2"/>
                  </a:cubicBezTo>
                  <a:cubicBezTo>
                    <a:pt x="6" y="2"/>
                    <a:pt x="4" y="0"/>
                    <a:pt x="1" y="0"/>
                  </a:cubicBezTo>
                  <a:cubicBezTo>
                    <a:pt x="1" y="3"/>
                    <a:pt x="1" y="7"/>
                    <a:pt x="1" y="10"/>
                  </a:cubicBezTo>
                  <a:cubicBezTo>
                    <a:pt x="1" y="13"/>
                    <a:pt x="2" y="17"/>
                    <a:pt x="1" y="20"/>
                  </a:cubicBezTo>
                  <a:cubicBezTo>
                    <a:pt x="0" y="21"/>
                    <a:pt x="1" y="23"/>
                    <a:pt x="1" y="25"/>
                  </a:cubicBezTo>
                  <a:cubicBezTo>
                    <a:pt x="1" y="27"/>
                    <a:pt x="1" y="28"/>
                    <a:pt x="1" y="30"/>
                  </a:cubicBezTo>
                  <a:cubicBezTo>
                    <a:pt x="1" y="33"/>
                    <a:pt x="2" y="33"/>
                    <a:pt x="4" y="33"/>
                  </a:cubicBezTo>
                  <a:cubicBezTo>
                    <a:pt x="7" y="33"/>
                    <a:pt x="10" y="33"/>
                    <a:pt x="13" y="31"/>
                  </a:cubicBezTo>
                  <a:cubicBezTo>
                    <a:pt x="14" y="31"/>
                    <a:pt x="9" y="28"/>
                    <a:pt x="9" y="28"/>
                  </a:cubicBezTo>
                  <a:cubicBezTo>
                    <a:pt x="10" y="28"/>
                    <a:pt x="14" y="31"/>
                    <a:pt x="14" y="30"/>
                  </a:cubicBezTo>
                  <a:cubicBezTo>
                    <a:pt x="14" y="29"/>
                    <a:pt x="13" y="28"/>
                    <a:pt x="13" y="26"/>
                  </a:cubicBezTo>
                  <a:cubicBezTo>
                    <a:pt x="13" y="26"/>
                    <a:pt x="16" y="28"/>
                    <a:pt x="15" y="27"/>
                  </a:cubicBezTo>
                  <a:cubicBezTo>
                    <a:pt x="15" y="25"/>
                    <a:pt x="17" y="25"/>
                    <a:pt x="18" y="25"/>
                  </a:cubicBezTo>
                  <a:cubicBezTo>
                    <a:pt x="19" y="25"/>
                    <a:pt x="26" y="28"/>
                    <a:pt x="26" y="27"/>
                  </a:cubicBezTo>
                  <a:cubicBezTo>
                    <a:pt x="26" y="29"/>
                    <a:pt x="30" y="31"/>
                    <a:pt x="31" y="33"/>
                  </a:cubicBezTo>
                  <a:cubicBezTo>
                    <a:pt x="32" y="35"/>
                    <a:pt x="34" y="38"/>
                    <a:pt x="36" y="38"/>
                  </a:cubicBezTo>
                  <a:cubicBezTo>
                    <a:pt x="39" y="38"/>
                    <a:pt x="42" y="39"/>
                    <a:pt x="45" y="40"/>
                  </a:cubicBezTo>
                  <a:cubicBezTo>
                    <a:pt x="46" y="40"/>
                    <a:pt x="48" y="41"/>
                    <a:pt x="48" y="40"/>
                  </a:cubicBezTo>
                  <a:cubicBezTo>
                    <a:pt x="48" y="39"/>
                    <a:pt x="51" y="39"/>
                    <a:pt x="50" y="39"/>
                  </a:cubicBezTo>
                  <a:cubicBezTo>
                    <a:pt x="49" y="38"/>
                    <a:pt x="51" y="39"/>
                    <a:pt x="50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4" name="Freeform 709">
              <a:extLst>
                <a:ext uri="{FF2B5EF4-FFF2-40B4-BE49-F238E27FC236}">
                  <a16:creationId xmlns:a16="http://schemas.microsoft.com/office/drawing/2014/main" id="{85B7A275-1DA1-614D-A8EA-8DF6D82AC2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5117" y="4082010"/>
              <a:ext cx="176425" cy="155294"/>
            </a:xfrm>
            <a:custGeom>
              <a:avLst/>
              <a:gdLst>
                <a:gd name="T0" fmla="*/ 33 w 51"/>
                <a:gd name="T1" fmla="*/ 5 h 45"/>
                <a:gd name="T2" fmla="*/ 29 w 51"/>
                <a:gd name="T3" fmla="*/ 13 h 45"/>
                <a:gd name="T4" fmla="*/ 20 w 51"/>
                <a:gd name="T5" fmla="*/ 16 h 45"/>
                <a:gd name="T6" fmla="*/ 15 w 51"/>
                <a:gd name="T7" fmla="*/ 18 h 45"/>
                <a:gd name="T8" fmla="*/ 10 w 51"/>
                <a:gd name="T9" fmla="*/ 19 h 45"/>
                <a:gd name="T10" fmla="*/ 7 w 51"/>
                <a:gd name="T11" fmla="*/ 18 h 45"/>
                <a:gd name="T12" fmla="*/ 3 w 51"/>
                <a:gd name="T13" fmla="*/ 14 h 45"/>
                <a:gd name="T14" fmla="*/ 0 w 51"/>
                <a:gd name="T15" fmla="*/ 20 h 45"/>
                <a:gd name="T16" fmla="*/ 4 w 51"/>
                <a:gd name="T17" fmla="*/ 29 h 45"/>
                <a:gd name="T18" fmla="*/ 8 w 51"/>
                <a:gd name="T19" fmla="*/ 37 h 45"/>
                <a:gd name="T20" fmla="*/ 13 w 51"/>
                <a:gd name="T21" fmla="*/ 39 h 45"/>
                <a:gd name="T22" fmla="*/ 14 w 51"/>
                <a:gd name="T23" fmla="*/ 41 h 45"/>
                <a:gd name="T24" fmla="*/ 19 w 51"/>
                <a:gd name="T25" fmla="*/ 41 h 45"/>
                <a:gd name="T26" fmla="*/ 21 w 51"/>
                <a:gd name="T27" fmla="*/ 39 h 45"/>
                <a:gd name="T28" fmla="*/ 25 w 51"/>
                <a:gd name="T29" fmla="*/ 40 h 45"/>
                <a:gd name="T30" fmla="*/ 28 w 51"/>
                <a:gd name="T31" fmla="*/ 40 h 45"/>
                <a:gd name="T32" fmla="*/ 31 w 51"/>
                <a:gd name="T33" fmla="*/ 43 h 45"/>
                <a:gd name="T34" fmla="*/ 34 w 51"/>
                <a:gd name="T35" fmla="*/ 42 h 45"/>
                <a:gd name="T36" fmla="*/ 36 w 51"/>
                <a:gd name="T37" fmla="*/ 43 h 45"/>
                <a:gd name="T38" fmla="*/ 37 w 51"/>
                <a:gd name="T39" fmla="*/ 37 h 45"/>
                <a:gd name="T40" fmla="*/ 37 w 51"/>
                <a:gd name="T41" fmla="*/ 33 h 45"/>
                <a:gd name="T42" fmla="*/ 39 w 51"/>
                <a:gd name="T43" fmla="*/ 30 h 45"/>
                <a:gd name="T44" fmla="*/ 42 w 51"/>
                <a:gd name="T45" fmla="*/ 24 h 45"/>
                <a:gd name="T46" fmla="*/ 47 w 51"/>
                <a:gd name="T47" fmla="*/ 19 h 45"/>
                <a:gd name="T48" fmla="*/ 49 w 51"/>
                <a:gd name="T49" fmla="*/ 18 h 45"/>
                <a:gd name="T50" fmla="*/ 45 w 51"/>
                <a:gd name="T51" fmla="*/ 13 h 45"/>
                <a:gd name="T52" fmla="*/ 42 w 51"/>
                <a:gd name="T53" fmla="*/ 7 h 45"/>
                <a:gd name="T54" fmla="*/ 44 w 51"/>
                <a:gd name="T55" fmla="*/ 6 h 45"/>
                <a:gd name="T56" fmla="*/ 44 w 51"/>
                <a:gd name="T57" fmla="*/ 3 h 45"/>
                <a:gd name="T58" fmla="*/ 33 w 51"/>
                <a:gd name="T59" fmla="*/ 5 h 45"/>
                <a:gd name="T60" fmla="*/ 33 w 51"/>
                <a:gd name="T61" fmla="*/ 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1" h="45">
                  <a:moveTo>
                    <a:pt x="33" y="5"/>
                  </a:moveTo>
                  <a:cubicBezTo>
                    <a:pt x="32" y="8"/>
                    <a:pt x="31" y="10"/>
                    <a:pt x="29" y="13"/>
                  </a:cubicBezTo>
                  <a:cubicBezTo>
                    <a:pt x="28" y="17"/>
                    <a:pt x="23" y="17"/>
                    <a:pt x="20" y="16"/>
                  </a:cubicBezTo>
                  <a:cubicBezTo>
                    <a:pt x="18" y="15"/>
                    <a:pt x="16" y="17"/>
                    <a:pt x="15" y="18"/>
                  </a:cubicBezTo>
                  <a:cubicBezTo>
                    <a:pt x="14" y="19"/>
                    <a:pt x="11" y="18"/>
                    <a:pt x="10" y="19"/>
                  </a:cubicBezTo>
                  <a:cubicBezTo>
                    <a:pt x="8" y="20"/>
                    <a:pt x="8" y="20"/>
                    <a:pt x="7" y="18"/>
                  </a:cubicBezTo>
                  <a:cubicBezTo>
                    <a:pt x="5" y="17"/>
                    <a:pt x="4" y="16"/>
                    <a:pt x="3" y="14"/>
                  </a:cubicBezTo>
                  <a:cubicBezTo>
                    <a:pt x="2" y="13"/>
                    <a:pt x="0" y="19"/>
                    <a:pt x="0" y="20"/>
                  </a:cubicBezTo>
                  <a:cubicBezTo>
                    <a:pt x="0" y="23"/>
                    <a:pt x="3" y="26"/>
                    <a:pt x="4" y="29"/>
                  </a:cubicBezTo>
                  <a:cubicBezTo>
                    <a:pt x="6" y="32"/>
                    <a:pt x="5" y="35"/>
                    <a:pt x="8" y="37"/>
                  </a:cubicBezTo>
                  <a:cubicBezTo>
                    <a:pt x="10" y="38"/>
                    <a:pt x="12" y="39"/>
                    <a:pt x="13" y="39"/>
                  </a:cubicBezTo>
                  <a:cubicBezTo>
                    <a:pt x="16" y="38"/>
                    <a:pt x="13" y="40"/>
                    <a:pt x="14" y="41"/>
                  </a:cubicBezTo>
                  <a:cubicBezTo>
                    <a:pt x="15" y="41"/>
                    <a:pt x="18" y="41"/>
                    <a:pt x="19" y="41"/>
                  </a:cubicBezTo>
                  <a:cubicBezTo>
                    <a:pt x="20" y="40"/>
                    <a:pt x="20" y="38"/>
                    <a:pt x="21" y="39"/>
                  </a:cubicBezTo>
                  <a:cubicBezTo>
                    <a:pt x="22" y="40"/>
                    <a:pt x="24" y="41"/>
                    <a:pt x="25" y="40"/>
                  </a:cubicBezTo>
                  <a:cubicBezTo>
                    <a:pt x="26" y="40"/>
                    <a:pt x="28" y="39"/>
                    <a:pt x="28" y="40"/>
                  </a:cubicBezTo>
                  <a:cubicBezTo>
                    <a:pt x="29" y="43"/>
                    <a:pt x="27" y="45"/>
                    <a:pt x="31" y="43"/>
                  </a:cubicBezTo>
                  <a:cubicBezTo>
                    <a:pt x="32" y="43"/>
                    <a:pt x="33" y="42"/>
                    <a:pt x="34" y="42"/>
                  </a:cubicBezTo>
                  <a:cubicBezTo>
                    <a:pt x="35" y="42"/>
                    <a:pt x="36" y="43"/>
                    <a:pt x="36" y="43"/>
                  </a:cubicBezTo>
                  <a:cubicBezTo>
                    <a:pt x="37" y="41"/>
                    <a:pt x="35" y="39"/>
                    <a:pt x="37" y="37"/>
                  </a:cubicBezTo>
                  <a:cubicBezTo>
                    <a:pt x="38" y="36"/>
                    <a:pt x="37" y="35"/>
                    <a:pt x="37" y="33"/>
                  </a:cubicBezTo>
                  <a:cubicBezTo>
                    <a:pt x="37" y="32"/>
                    <a:pt x="38" y="31"/>
                    <a:pt x="39" y="30"/>
                  </a:cubicBezTo>
                  <a:cubicBezTo>
                    <a:pt x="41" y="28"/>
                    <a:pt x="43" y="27"/>
                    <a:pt x="42" y="24"/>
                  </a:cubicBezTo>
                  <a:cubicBezTo>
                    <a:pt x="42" y="22"/>
                    <a:pt x="45" y="18"/>
                    <a:pt x="47" y="19"/>
                  </a:cubicBezTo>
                  <a:cubicBezTo>
                    <a:pt x="48" y="20"/>
                    <a:pt x="51" y="19"/>
                    <a:pt x="49" y="18"/>
                  </a:cubicBezTo>
                  <a:cubicBezTo>
                    <a:pt x="48" y="16"/>
                    <a:pt x="45" y="15"/>
                    <a:pt x="45" y="13"/>
                  </a:cubicBezTo>
                  <a:cubicBezTo>
                    <a:pt x="45" y="11"/>
                    <a:pt x="43" y="9"/>
                    <a:pt x="42" y="7"/>
                  </a:cubicBezTo>
                  <a:cubicBezTo>
                    <a:pt x="41" y="4"/>
                    <a:pt x="44" y="7"/>
                    <a:pt x="44" y="6"/>
                  </a:cubicBezTo>
                  <a:cubicBezTo>
                    <a:pt x="45" y="5"/>
                    <a:pt x="41" y="4"/>
                    <a:pt x="44" y="3"/>
                  </a:cubicBezTo>
                  <a:cubicBezTo>
                    <a:pt x="40" y="2"/>
                    <a:pt x="34" y="0"/>
                    <a:pt x="33" y="5"/>
                  </a:cubicBezTo>
                  <a:cubicBezTo>
                    <a:pt x="32" y="7"/>
                    <a:pt x="34" y="3"/>
                    <a:pt x="33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5" name="Freeform 710">
              <a:extLst>
                <a:ext uri="{FF2B5EF4-FFF2-40B4-BE49-F238E27FC236}">
                  <a16:creationId xmlns:a16="http://schemas.microsoft.com/office/drawing/2014/main" id="{0F871766-3EBA-F449-9D91-FF73675BAC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5702" y="4040832"/>
              <a:ext cx="169368" cy="110589"/>
            </a:xfrm>
            <a:custGeom>
              <a:avLst/>
              <a:gdLst>
                <a:gd name="T0" fmla="*/ 45 w 49"/>
                <a:gd name="T1" fmla="*/ 10 h 32"/>
                <a:gd name="T2" fmla="*/ 47 w 49"/>
                <a:gd name="T3" fmla="*/ 8 h 32"/>
                <a:gd name="T4" fmla="*/ 43 w 49"/>
                <a:gd name="T5" fmla="*/ 7 h 32"/>
                <a:gd name="T6" fmla="*/ 42 w 49"/>
                <a:gd name="T7" fmla="*/ 6 h 32"/>
                <a:gd name="T8" fmla="*/ 41 w 49"/>
                <a:gd name="T9" fmla="*/ 6 h 32"/>
                <a:gd name="T10" fmla="*/ 41 w 49"/>
                <a:gd name="T11" fmla="*/ 4 h 32"/>
                <a:gd name="T12" fmla="*/ 39 w 49"/>
                <a:gd name="T13" fmla="*/ 2 h 32"/>
                <a:gd name="T14" fmla="*/ 37 w 49"/>
                <a:gd name="T15" fmla="*/ 2 h 32"/>
                <a:gd name="T16" fmla="*/ 36 w 49"/>
                <a:gd name="T17" fmla="*/ 1 h 32"/>
                <a:gd name="T18" fmla="*/ 32 w 49"/>
                <a:gd name="T19" fmla="*/ 6 h 32"/>
                <a:gd name="T20" fmla="*/ 30 w 49"/>
                <a:gd name="T21" fmla="*/ 8 h 32"/>
                <a:gd name="T22" fmla="*/ 29 w 49"/>
                <a:gd name="T23" fmla="*/ 9 h 32"/>
                <a:gd name="T24" fmla="*/ 29 w 49"/>
                <a:gd name="T25" fmla="*/ 10 h 32"/>
                <a:gd name="T26" fmla="*/ 25 w 49"/>
                <a:gd name="T27" fmla="*/ 12 h 32"/>
                <a:gd name="T28" fmla="*/ 25 w 49"/>
                <a:gd name="T29" fmla="*/ 15 h 32"/>
                <a:gd name="T30" fmla="*/ 27 w 49"/>
                <a:gd name="T31" fmla="*/ 14 h 32"/>
                <a:gd name="T32" fmla="*/ 29 w 49"/>
                <a:gd name="T33" fmla="*/ 13 h 32"/>
                <a:gd name="T34" fmla="*/ 28 w 49"/>
                <a:gd name="T35" fmla="*/ 11 h 32"/>
                <a:gd name="T36" fmla="*/ 29 w 49"/>
                <a:gd name="T37" fmla="*/ 13 h 32"/>
                <a:gd name="T38" fmla="*/ 26 w 49"/>
                <a:gd name="T39" fmla="*/ 14 h 32"/>
                <a:gd name="T40" fmla="*/ 23 w 49"/>
                <a:gd name="T41" fmla="*/ 13 h 32"/>
                <a:gd name="T42" fmla="*/ 14 w 49"/>
                <a:gd name="T43" fmla="*/ 20 h 32"/>
                <a:gd name="T44" fmla="*/ 9 w 49"/>
                <a:gd name="T45" fmla="*/ 23 h 32"/>
                <a:gd name="T46" fmla="*/ 7 w 49"/>
                <a:gd name="T47" fmla="*/ 26 h 32"/>
                <a:gd name="T48" fmla="*/ 9 w 49"/>
                <a:gd name="T49" fmla="*/ 28 h 32"/>
                <a:gd name="T50" fmla="*/ 0 w 49"/>
                <a:gd name="T51" fmla="*/ 26 h 32"/>
                <a:gd name="T52" fmla="*/ 5 w 49"/>
                <a:gd name="T53" fmla="*/ 32 h 32"/>
                <a:gd name="T54" fmla="*/ 7 w 49"/>
                <a:gd name="T55" fmla="*/ 31 h 32"/>
                <a:gd name="T56" fmla="*/ 12 w 49"/>
                <a:gd name="T57" fmla="*/ 30 h 32"/>
                <a:gd name="T58" fmla="*/ 20 w 49"/>
                <a:gd name="T59" fmla="*/ 29 h 32"/>
                <a:gd name="T60" fmla="*/ 27 w 49"/>
                <a:gd name="T61" fmla="*/ 24 h 32"/>
                <a:gd name="T62" fmla="*/ 30 w 49"/>
                <a:gd name="T63" fmla="*/ 18 h 32"/>
                <a:gd name="T64" fmla="*/ 34 w 49"/>
                <a:gd name="T65" fmla="*/ 14 h 32"/>
                <a:gd name="T66" fmla="*/ 43 w 49"/>
                <a:gd name="T67" fmla="*/ 14 h 32"/>
                <a:gd name="T68" fmla="*/ 45 w 49"/>
                <a:gd name="T69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32">
                  <a:moveTo>
                    <a:pt x="45" y="10"/>
                  </a:moveTo>
                  <a:cubicBezTo>
                    <a:pt x="48" y="10"/>
                    <a:pt x="49" y="9"/>
                    <a:pt x="47" y="8"/>
                  </a:cubicBezTo>
                  <a:cubicBezTo>
                    <a:pt x="45" y="7"/>
                    <a:pt x="45" y="6"/>
                    <a:pt x="43" y="7"/>
                  </a:cubicBezTo>
                  <a:cubicBezTo>
                    <a:pt x="42" y="8"/>
                    <a:pt x="43" y="7"/>
                    <a:pt x="42" y="6"/>
                  </a:cubicBezTo>
                  <a:cubicBezTo>
                    <a:pt x="42" y="6"/>
                    <a:pt x="41" y="6"/>
                    <a:pt x="41" y="6"/>
                  </a:cubicBezTo>
                  <a:cubicBezTo>
                    <a:pt x="41" y="6"/>
                    <a:pt x="41" y="4"/>
                    <a:pt x="41" y="4"/>
                  </a:cubicBezTo>
                  <a:cubicBezTo>
                    <a:pt x="40" y="3"/>
                    <a:pt x="39" y="2"/>
                    <a:pt x="39" y="2"/>
                  </a:cubicBezTo>
                  <a:cubicBezTo>
                    <a:pt x="37" y="0"/>
                    <a:pt x="38" y="1"/>
                    <a:pt x="37" y="2"/>
                  </a:cubicBezTo>
                  <a:cubicBezTo>
                    <a:pt x="36" y="3"/>
                    <a:pt x="36" y="1"/>
                    <a:pt x="36" y="1"/>
                  </a:cubicBezTo>
                  <a:cubicBezTo>
                    <a:pt x="35" y="1"/>
                    <a:pt x="32" y="5"/>
                    <a:pt x="32" y="6"/>
                  </a:cubicBezTo>
                  <a:cubicBezTo>
                    <a:pt x="31" y="6"/>
                    <a:pt x="30" y="7"/>
                    <a:pt x="30" y="8"/>
                  </a:cubicBezTo>
                  <a:cubicBezTo>
                    <a:pt x="29" y="8"/>
                    <a:pt x="29" y="9"/>
                    <a:pt x="29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9" y="11"/>
                    <a:pt x="26" y="11"/>
                    <a:pt x="25" y="12"/>
                  </a:cubicBezTo>
                  <a:cubicBezTo>
                    <a:pt x="22" y="12"/>
                    <a:pt x="23" y="14"/>
                    <a:pt x="25" y="15"/>
                  </a:cubicBezTo>
                  <a:cubicBezTo>
                    <a:pt x="27" y="17"/>
                    <a:pt x="26" y="15"/>
                    <a:pt x="27" y="14"/>
                  </a:cubicBezTo>
                  <a:cubicBezTo>
                    <a:pt x="27" y="13"/>
                    <a:pt x="29" y="13"/>
                    <a:pt x="29" y="13"/>
                  </a:cubicBezTo>
                  <a:cubicBezTo>
                    <a:pt x="29" y="13"/>
                    <a:pt x="28" y="12"/>
                    <a:pt x="28" y="11"/>
                  </a:cubicBezTo>
                  <a:cubicBezTo>
                    <a:pt x="28" y="12"/>
                    <a:pt x="29" y="13"/>
                    <a:pt x="29" y="13"/>
                  </a:cubicBezTo>
                  <a:cubicBezTo>
                    <a:pt x="29" y="13"/>
                    <a:pt x="27" y="13"/>
                    <a:pt x="26" y="14"/>
                  </a:cubicBezTo>
                  <a:cubicBezTo>
                    <a:pt x="26" y="17"/>
                    <a:pt x="24" y="14"/>
                    <a:pt x="23" y="13"/>
                  </a:cubicBezTo>
                  <a:cubicBezTo>
                    <a:pt x="20" y="16"/>
                    <a:pt x="18" y="19"/>
                    <a:pt x="14" y="20"/>
                  </a:cubicBezTo>
                  <a:cubicBezTo>
                    <a:pt x="12" y="21"/>
                    <a:pt x="10" y="21"/>
                    <a:pt x="9" y="23"/>
                  </a:cubicBezTo>
                  <a:cubicBezTo>
                    <a:pt x="8" y="24"/>
                    <a:pt x="8" y="25"/>
                    <a:pt x="7" y="26"/>
                  </a:cubicBezTo>
                  <a:cubicBezTo>
                    <a:pt x="7" y="27"/>
                    <a:pt x="9" y="28"/>
                    <a:pt x="9" y="28"/>
                  </a:cubicBezTo>
                  <a:cubicBezTo>
                    <a:pt x="8" y="29"/>
                    <a:pt x="1" y="26"/>
                    <a:pt x="0" y="26"/>
                  </a:cubicBezTo>
                  <a:cubicBezTo>
                    <a:pt x="1" y="28"/>
                    <a:pt x="3" y="31"/>
                    <a:pt x="5" y="32"/>
                  </a:cubicBezTo>
                  <a:cubicBezTo>
                    <a:pt x="6" y="32"/>
                    <a:pt x="7" y="31"/>
                    <a:pt x="7" y="31"/>
                  </a:cubicBezTo>
                  <a:cubicBezTo>
                    <a:pt x="9" y="30"/>
                    <a:pt x="12" y="31"/>
                    <a:pt x="12" y="30"/>
                  </a:cubicBezTo>
                  <a:cubicBezTo>
                    <a:pt x="15" y="27"/>
                    <a:pt x="17" y="28"/>
                    <a:pt x="20" y="29"/>
                  </a:cubicBezTo>
                  <a:cubicBezTo>
                    <a:pt x="23" y="29"/>
                    <a:pt x="26" y="27"/>
                    <a:pt x="27" y="24"/>
                  </a:cubicBezTo>
                  <a:cubicBezTo>
                    <a:pt x="28" y="22"/>
                    <a:pt x="29" y="20"/>
                    <a:pt x="30" y="18"/>
                  </a:cubicBezTo>
                  <a:cubicBezTo>
                    <a:pt x="30" y="15"/>
                    <a:pt x="31" y="14"/>
                    <a:pt x="34" y="14"/>
                  </a:cubicBezTo>
                  <a:cubicBezTo>
                    <a:pt x="37" y="14"/>
                    <a:pt x="40" y="15"/>
                    <a:pt x="43" y="14"/>
                  </a:cubicBezTo>
                  <a:cubicBezTo>
                    <a:pt x="47" y="13"/>
                    <a:pt x="40" y="10"/>
                    <a:pt x="45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6" name="Freeform 711">
              <a:extLst>
                <a:ext uri="{FF2B5EF4-FFF2-40B4-BE49-F238E27FC236}">
                  <a16:creationId xmlns:a16="http://schemas.microsoft.com/office/drawing/2014/main" id="{CF22FB6D-8704-7341-BB19-24662399EC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086" y="3657303"/>
              <a:ext cx="58808" cy="34117"/>
            </a:xfrm>
            <a:custGeom>
              <a:avLst/>
              <a:gdLst>
                <a:gd name="T0" fmla="*/ 2 w 17"/>
                <a:gd name="T1" fmla="*/ 8 h 10"/>
                <a:gd name="T2" fmla="*/ 7 w 17"/>
                <a:gd name="T3" fmla="*/ 9 h 10"/>
                <a:gd name="T4" fmla="*/ 12 w 17"/>
                <a:gd name="T5" fmla="*/ 9 h 10"/>
                <a:gd name="T6" fmla="*/ 16 w 17"/>
                <a:gd name="T7" fmla="*/ 8 h 10"/>
                <a:gd name="T8" fmla="*/ 15 w 17"/>
                <a:gd name="T9" fmla="*/ 3 h 10"/>
                <a:gd name="T10" fmla="*/ 10 w 17"/>
                <a:gd name="T11" fmla="*/ 3 h 10"/>
                <a:gd name="T12" fmla="*/ 6 w 17"/>
                <a:gd name="T13" fmla="*/ 1 h 10"/>
                <a:gd name="T14" fmla="*/ 2 w 17"/>
                <a:gd name="T15" fmla="*/ 8 h 10"/>
                <a:gd name="T16" fmla="*/ 2 w 17"/>
                <a:gd name="T17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0">
                  <a:moveTo>
                    <a:pt x="2" y="8"/>
                  </a:moveTo>
                  <a:cubicBezTo>
                    <a:pt x="3" y="9"/>
                    <a:pt x="6" y="10"/>
                    <a:pt x="7" y="9"/>
                  </a:cubicBezTo>
                  <a:cubicBezTo>
                    <a:pt x="9" y="8"/>
                    <a:pt x="10" y="10"/>
                    <a:pt x="12" y="9"/>
                  </a:cubicBezTo>
                  <a:cubicBezTo>
                    <a:pt x="13" y="9"/>
                    <a:pt x="17" y="9"/>
                    <a:pt x="16" y="8"/>
                  </a:cubicBezTo>
                  <a:cubicBezTo>
                    <a:pt x="15" y="6"/>
                    <a:pt x="14" y="5"/>
                    <a:pt x="15" y="3"/>
                  </a:cubicBezTo>
                  <a:cubicBezTo>
                    <a:pt x="13" y="2"/>
                    <a:pt x="11" y="4"/>
                    <a:pt x="10" y="3"/>
                  </a:cubicBezTo>
                  <a:cubicBezTo>
                    <a:pt x="9" y="2"/>
                    <a:pt x="7" y="0"/>
                    <a:pt x="6" y="1"/>
                  </a:cubicBezTo>
                  <a:cubicBezTo>
                    <a:pt x="4" y="3"/>
                    <a:pt x="0" y="6"/>
                    <a:pt x="2" y="8"/>
                  </a:cubicBezTo>
                  <a:cubicBezTo>
                    <a:pt x="3" y="9"/>
                    <a:pt x="1" y="7"/>
                    <a:pt x="2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7" name="Freeform 712">
              <a:extLst>
                <a:ext uri="{FF2B5EF4-FFF2-40B4-BE49-F238E27FC236}">
                  <a16:creationId xmlns:a16="http://schemas.microsoft.com/office/drawing/2014/main" id="{0D592B49-D905-D641-BE67-2C240F68F7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5827" y="3618480"/>
              <a:ext cx="128201" cy="79999"/>
            </a:xfrm>
            <a:custGeom>
              <a:avLst/>
              <a:gdLst>
                <a:gd name="T0" fmla="*/ 1 w 37"/>
                <a:gd name="T1" fmla="*/ 3 h 23"/>
                <a:gd name="T2" fmla="*/ 0 w 37"/>
                <a:gd name="T3" fmla="*/ 9 h 23"/>
                <a:gd name="T4" fmla="*/ 5 w 37"/>
                <a:gd name="T5" fmla="*/ 13 h 23"/>
                <a:gd name="T6" fmla="*/ 7 w 37"/>
                <a:gd name="T7" fmla="*/ 14 h 23"/>
                <a:gd name="T8" fmla="*/ 12 w 37"/>
                <a:gd name="T9" fmla="*/ 15 h 23"/>
                <a:gd name="T10" fmla="*/ 15 w 37"/>
                <a:gd name="T11" fmla="*/ 16 h 23"/>
                <a:gd name="T12" fmla="*/ 19 w 37"/>
                <a:gd name="T13" fmla="*/ 16 h 23"/>
                <a:gd name="T14" fmla="*/ 22 w 37"/>
                <a:gd name="T15" fmla="*/ 19 h 23"/>
                <a:gd name="T16" fmla="*/ 26 w 37"/>
                <a:gd name="T17" fmla="*/ 20 h 23"/>
                <a:gd name="T18" fmla="*/ 29 w 37"/>
                <a:gd name="T19" fmla="*/ 22 h 23"/>
                <a:gd name="T20" fmla="*/ 32 w 37"/>
                <a:gd name="T21" fmla="*/ 20 h 23"/>
                <a:gd name="T22" fmla="*/ 35 w 37"/>
                <a:gd name="T23" fmla="*/ 22 h 23"/>
                <a:gd name="T24" fmla="*/ 37 w 37"/>
                <a:gd name="T25" fmla="*/ 21 h 23"/>
                <a:gd name="T26" fmla="*/ 37 w 37"/>
                <a:gd name="T27" fmla="*/ 18 h 23"/>
                <a:gd name="T28" fmla="*/ 37 w 37"/>
                <a:gd name="T29" fmla="*/ 14 h 23"/>
                <a:gd name="T30" fmla="*/ 32 w 37"/>
                <a:gd name="T31" fmla="*/ 14 h 23"/>
                <a:gd name="T32" fmla="*/ 31 w 37"/>
                <a:gd name="T33" fmla="*/ 13 h 23"/>
                <a:gd name="T34" fmla="*/ 28 w 37"/>
                <a:gd name="T35" fmla="*/ 13 h 23"/>
                <a:gd name="T36" fmla="*/ 26 w 37"/>
                <a:gd name="T37" fmla="*/ 12 h 23"/>
                <a:gd name="T38" fmla="*/ 24 w 37"/>
                <a:gd name="T39" fmla="*/ 12 h 23"/>
                <a:gd name="T40" fmla="*/ 20 w 37"/>
                <a:gd name="T41" fmla="*/ 10 h 23"/>
                <a:gd name="T42" fmla="*/ 18 w 37"/>
                <a:gd name="T43" fmla="*/ 8 h 23"/>
                <a:gd name="T44" fmla="*/ 16 w 37"/>
                <a:gd name="T45" fmla="*/ 7 h 23"/>
                <a:gd name="T46" fmla="*/ 10 w 37"/>
                <a:gd name="T47" fmla="*/ 2 h 23"/>
                <a:gd name="T48" fmla="*/ 8 w 37"/>
                <a:gd name="T49" fmla="*/ 0 h 23"/>
                <a:gd name="T50" fmla="*/ 5 w 37"/>
                <a:gd name="T51" fmla="*/ 2 h 23"/>
                <a:gd name="T52" fmla="*/ 4 w 37"/>
                <a:gd name="T53" fmla="*/ 2 h 23"/>
                <a:gd name="T54" fmla="*/ 1 w 37"/>
                <a:gd name="T55" fmla="*/ 3 h 23"/>
                <a:gd name="T56" fmla="*/ 1 w 37"/>
                <a:gd name="T57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23">
                  <a:moveTo>
                    <a:pt x="1" y="3"/>
                  </a:moveTo>
                  <a:cubicBezTo>
                    <a:pt x="0" y="4"/>
                    <a:pt x="0" y="8"/>
                    <a:pt x="0" y="9"/>
                  </a:cubicBezTo>
                  <a:cubicBezTo>
                    <a:pt x="1" y="10"/>
                    <a:pt x="4" y="11"/>
                    <a:pt x="5" y="13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9" y="15"/>
                    <a:pt x="10" y="14"/>
                    <a:pt x="12" y="15"/>
                  </a:cubicBezTo>
                  <a:cubicBezTo>
                    <a:pt x="13" y="15"/>
                    <a:pt x="14" y="16"/>
                    <a:pt x="15" y="16"/>
                  </a:cubicBezTo>
                  <a:cubicBezTo>
                    <a:pt x="16" y="16"/>
                    <a:pt x="18" y="16"/>
                    <a:pt x="19" y="16"/>
                  </a:cubicBezTo>
                  <a:cubicBezTo>
                    <a:pt x="20" y="17"/>
                    <a:pt x="21" y="18"/>
                    <a:pt x="22" y="19"/>
                  </a:cubicBezTo>
                  <a:cubicBezTo>
                    <a:pt x="23" y="19"/>
                    <a:pt x="25" y="19"/>
                    <a:pt x="26" y="20"/>
                  </a:cubicBezTo>
                  <a:cubicBezTo>
                    <a:pt x="27" y="20"/>
                    <a:pt x="28" y="22"/>
                    <a:pt x="29" y="22"/>
                  </a:cubicBezTo>
                  <a:cubicBezTo>
                    <a:pt x="30" y="22"/>
                    <a:pt x="31" y="20"/>
                    <a:pt x="32" y="20"/>
                  </a:cubicBezTo>
                  <a:cubicBezTo>
                    <a:pt x="33" y="21"/>
                    <a:pt x="33" y="23"/>
                    <a:pt x="35" y="22"/>
                  </a:cubicBezTo>
                  <a:cubicBezTo>
                    <a:pt x="35" y="22"/>
                    <a:pt x="37" y="21"/>
                    <a:pt x="37" y="21"/>
                  </a:cubicBezTo>
                  <a:cubicBezTo>
                    <a:pt x="37" y="20"/>
                    <a:pt x="37" y="19"/>
                    <a:pt x="37" y="18"/>
                  </a:cubicBezTo>
                  <a:cubicBezTo>
                    <a:pt x="36" y="17"/>
                    <a:pt x="37" y="16"/>
                    <a:pt x="37" y="14"/>
                  </a:cubicBezTo>
                  <a:cubicBezTo>
                    <a:pt x="35" y="14"/>
                    <a:pt x="34" y="15"/>
                    <a:pt x="32" y="14"/>
                  </a:cubicBezTo>
                  <a:cubicBezTo>
                    <a:pt x="32" y="14"/>
                    <a:pt x="31" y="13"/>
                    <a:pt x="31" y="13"/>
                  </a:cubicBezTo>
                  <a:cubicBezTo>
                    <a:pt x="30" y="13"/>
                    <a:pt x="29" y="14"/>
                    <a:pt x="28" y="13"/>
                  </a:cubicBezTo>
                  <a:cubicBezTo>
                    <a:pt x="28" y="13"/>
                    <a:pt x="27" y="12"/>
                    <a:pt x="26" y="12"/>
                  </a:cubicBezTo>
                  <a:cubicBezTo>
                    <a:pt x="25" y="12"/>
                    <a:pt x="24" y="14"/>
                    <a:pt x="24" y="12"/>
                  </a:cubicBezTo>
                  <a:cubicBezTo>
                    <a:pt x="22" y="10"/>
                    <a:pt x="21" y="11"/>
                    <a:pt x="20" y="10"/>
                  </a:cubicBezTo>
                  <a:cubicBezTo>
                    <a:pt x="19" y="9"/>
                    <a:pt x="19" y="8"/>
                    <a:pt x="18" y="8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4" y="6"/>
                    <a:pt x="11" y="4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6" y="0"/>
                    <a:pt x="6" y="1"/>
                    <a:pt x="5" y="2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3" y="3"/>
                    <a:pt x="2" y="3"/>
                    <a:pt x="1" y="3"/>
                  </a:cubicBezTo>
                  <a:cubicBezTo>
                    <a:pt x="0" y="4"/>
                    <a:pt x="2" y="3"/>
                    <a:pt x="1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8" name="Freeform 713">
              <a:extLst>
                <a:ext uri="{FF2B5EF4-FFF2-40B4-BE49-F238E27FC236}">
                  <a16:creationId xmlns:a16="http://schemas.microsoft.com/office/drawing/2014/main" id="{A9DD66FC-B6A4-FB48-816B-2BE52611AC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1029" y="3909068"/>
              <a:ext cx="96445" cy="79999"/>
            </a:xfrm>
            <a:custGeom>
              <a:avLst/>
              <a:gdLst>
                <a:gd name="T0" fmla="*/ 14 w 28"/>
                <a:gd name="T1" fmla="*/ 19 h 23"/>
                <a:gd name="T2" fmla="*/ 19 w 28"/>
                <a:gd name="T3" fmla="*/ 18 h 23"/>
                <a:gd name="T4" fmla="*/ 19 w 28"/>
                <a:gd name="T5" fmla="*/ 15 h 23"/>
                <a:gd name="T6" fmla="*/ 21 w 28"/>
                <a:gd name="T7" fmla="*/ 14 h 23"/>
                <a:gd name="T8" fmla="*/ 24 w 28"/>
                <a:gd name="T9" fmla="*/ 12 h 23"/>
                <a:gd name="T10" fmla="*/ 27 w 28"/>
                <a:gd name="T11" fmla="*/ 9 h 23"/>
                <a:gd name="T12" fmla="*/ 26 w 28"/>
                <a:gd name="T13" fmla="*/ 1 h 23"/>
                <a:gd name="T14" fmla="*/ 22 w 28"/>
                <a:gd name="T15" fmla="*/ 1 h 23"/>
                <a:gd name="T16" fmla="*/ 19 w 28"/>
                <a:gd name="T17" fmla="*/ 2 h 23"/>
                <a:gd name="T18" fmla="*/ 17 w 28"/>
                <a:gd name="T19" fmla="*/ 2 h 23"/>
                <a:gd name="T20" fmla="*/ 3 w 28"/>
                <a:gd name="T21" fmla="*/ 3 h 23"/>
                <a:gd name="T22" fmla="*/ 0 w 28"/>
                <a:gd name="T23" fmla="*/ 7 h 23"/>
                <a:gd name="T24" fmla="*/ 1 w 28"/>
                <a:gd name="T25" fmla="*/ 10 h 23"/>
                <a:gd name="T26" fmla="*/ 3 w 28"/>
                <a:gd name="T27" fmla="*/ 14 h 23"/>
                <a:gd name="T28" fmla="*/ 5 w 28"/>
                <a:gd name="T29" fmla="*/ 18 h 23"/>
                <a:gd name="T30" fmla="*/ 6 w 28"/>
                <a:gd name="T31" fmla="*/ 19 h 23"/>
                <a:gd name="T32" fmla="*/ 7 w 28"/>
                <a:gd name="T33" fmla="*/ 21 h 23"/>
                <a:gd name="T34" fmla="*/ 8 w 28"/>
                <a:gd name="T35" fmla="*/ 23 h 23"/>
                <a:gd name="T36" fmla="*/ 14 w 28"/>
                <a:gd name="T37" fmla="*/ 19 h 23"/>
                <a:gd name="T38" fmla="*/ 14 w 28"/>
                <a:gd name="T3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" h="23">
                  <a:moveTo>
                    <a:pt x="14" y="19"/>
                  </a:moveTo>
                  <a:cubicBezTo>
                    <a:pt x="14" y="18"/>
                    <a:pt x="20" y="20"/>
                    <a:pt x="19" y="18"/>
                  </a:cubicBezTo>
                  <a:cubicBezTo>
                    <a:pt x="19" y="18"/>
                    <a:pt x="18" y="15"/>
                    <a:pt x="19" y="15"/>
                  </a:cubicBezTo>
                  <a:cubicBezTo>
                    <a:pt x="20" y="15"/>
                    <a:pt x="21" y="16"/>
                    <a:pt x="21" y="14"/>
                  </a:cubicBezTo>
                  <a:cubicBezTo>
                    <a:pt x="21" y="12"/>
                    <a:pt x="23" y="13"/>
                    <a:pt x="24" y="12"/>
                  </a:cubicBezTo>
                  <a:cubicBezTo>
                    <a:pt x="26" y="12"/>
                    <a:pt x="26" y="10"/>
                    <a:pt x="27" y="9"/>
                  </a:cubicBezTo>
                  <a:cubicBezTo>
                    <a:pt x="28" y="7"/>
                    <a:pt x="25" y="2"/>
                    <a:pt x="26" y="1"/>
                  </a:cubicBezTo>
                  <a:cubicBezTo>
                    <a:pt x="24" y="2"/>
                    <a:pt x="24" y="2"/>
                    <a:pt x="22" y="1"/>
                  </a:cubicBezTo>
                  <a:cubicBezTo>
                    <a:pt x="21" y="0"/>
                    <a:pt x="19" y="2"/>
                    <a:pt x="19" y="2"/>
                  </a:cubicBezTo>
                  <a:cubicBezTo>
                    <a:pt x="19" y="4"/>
                    <a:pt x="17" y="2"/>
                    <a:pt x="17" y="2"/>
                  </a:cubicBezTo>
                  <a:cubicBezTo>
                    <a:pt x="13" y="1"/>
                    <a:pt x="6" y="0"/>
                    <a:pt x="3" y="3"/>
                  </a:cubicBezTo>
                  <a:cubicBezTo>
                    <a:pt x="2" y="4"/>
                    <a:pt x="0" y="5"/>
                    <a:pt x="0" y="7"/>
                  </a:cubicBezTo>
                  <a:cubicBezTo>
                    <a:pt x="0" y="8"/>
                    <a:pt x="1" y="9"/>
                    <a:pt x="1" y="10"/>
                  </a:cubicBezTo>
                  <a:cubicBezTo>
                    <a:pt x="3" y="11"/>
                    <a:pt x="3" y="13"/>
                    <a:pt x="3" y="14"/>
                  </a:cubicBezTo>
                  <a:cubicBezTo>
                    <a:pt x="4" y="16"/>
                    <a:pt x="4" y="17"/>
                    <a:pt x="5" y="18"/>
                  </a:cubicBezTo>
                  <a:cubicBezTo>
                    <a:pt x="5" y="19"/>
                    <a:pt x="6" y="18"/>
                    <a:pt x="6" y="19"/>
                  </a:cubicBezTo>
                  <a:cubicBezTo>
                    <a:pt x="7" y="19"/>
                    <a:pt x="6" y="20"/>
                    <a:pt x="7" y="21"/>
                  </a:cubicBezTo>
                  <a:cubicBezTo>
                    <a:pt x="9" y="21"/>
                    <a:pt x="8" y="22"/>
                    <a:pt x="8" y="23"/>
                  </a:cubicBezTo>
                  <a:cubicBezTo>
                    <a:pt x="8" y="22"/>
                    <a:pt x="14" y="20"/>
                    <a:pt x="14" y="19"/>
                  </a:cubicBezTo>
                  <a:cubicBezTo>
                    <a:pt x="14" y="19"/>
                    <a:pt x="14" y="20"/>
                    <a:pt x="14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19" name="Freeform 714">
              <a:extLst>
                <a:ext uri="{FF2B5EF4-FFF2-40B4-BE49-F238E27FC236}">
                  <a16:creationId xmlns:a16="http://schemas.microsoft.com/office/drawing/2014/main" id="{9D81DBFC-C228-5A43-974D-BCB7067F7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391" y="4050244"/>
              <a:ext cx="76451" cy="90589"/>
            </a:xfrm>
            <a:custGeom>
              <a:avLst/>
              <a:gdLst>
                <a:gd name="T0" fmla="*/ 10 w 22"/>
                <a:gd name="T1" fmla="*/ 3 h 26"/>
                <a:gd name="T2" fmla="*/ 7 w 22"/>
                <a:gd name="T3" fmla="*/ 4 h 26"/>
                <a:gd name="T4" fmla="*/ 6 w 22"/>
                <a:gd name="T5" fmla="*/ 4 h 26"/>
                <a:gd name="T6" fmla="*/ 5 w 22"/>
                <a:gd name="T7" fmla="*/ 1 h 26"/>
                <a:gd name="T8" fmla="*/ 0 w 22"/>
                <a:gd name="T9" fmla="*/ 0 h 26"/>
                <a:gd name="T10" fmla="*/ 1 w 22"/>
                <a:gd name="T11" fmla="*/ 6 h 26"/>
                <a:gd name="T12" fmla="*/ 4 w 22"/>
                <a:gd name="T13" fmla="*/ 14 h 26"/>
                <a:gd name="T14" fmla="*/ 9 w 22"/>
                <a:gd name="T15" fmla="*/ 21 h 26"/>
                <a:gd name="T16" fmla="*/ 19 w 22"/>
                <a:gd name="T17" fmla="*/ 26 h 26"/>
                <a:gd name="T18" fmla="*/ 20 w 22"/>
                <a:gd name="T19" fmla="*/ 23 h 26"/>
                <a:gd name="T20" fmla="*/ 16 w 22"/>
                <a:gd name="T21" fmla="*/ 14 h 26"/>
                <a:gd name="T22" fmla="*/ 16 w 22"/>
                <a:gd name="T23" fmla="*/ 6 h 26"/>
                <a:gd name="T24" fmla="*/ 10 w 22"/>
                <a:gd name="T25" fmla="*/ 3 h 26"/>
                <a:gd name="T26" fmla="*/ 10 w 22"/>
                <a:gd name="T2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26">
                  <a:moveTo>
                    <a:pt x="10" y="3"/>
                  </a:moveTo>
                  <a:cubicBezTo>
                    <a:pt x="9" y="3"/>
                    <a:pt x="8" y="4"/>
                    <a:pt x="7" y="4"/>
                  </a:cubicBezTo>
                  <a:cubicBezTo>
                    <a:pt x="7" y="3"/>
                    <a:pt x="6" y="4"/>
                    <a:pt x="6" y="4"/>
                  </a:cubicBezTo>
                  <a:cubicBezTo>
                    <a:pt x="5" y="4"/>
                    <a:pt x="5" y="2"/>
                    <a:pt x="5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1" y="1"/>
                    <a:pt x="1" y="4"/>
                    <a:pt x="1" y="6"/>
                  </a:cubicBezTo>
                  <a:cubicBezTo>
                    <a:pt x="2" y="8"/>
                    <a:pt x="3" y="11"/>
                    <a:pt x="4" y="14"/>
                  </a:cubicBezTo>
                  <a:cubicBezTo>
                    <a:pt x="6" y="16"/>
                    <a:pt x="7" y="19"/>
                    <a:pt x="9" y="21"/>
                  </a:cubicBezTo>
                  <a:cubicBezTo>
                    <a:pt x="12" y="22"/>
                    <a:pt x="15" y="26"/>
                    <a:pt x="19" y="26"/>
                  </a:cubicBezTo>
                  <a:cubicBezTo>
                    <a:pt x="22" y="26"/>
                    <a:pt x="21" y="25"/>
                    <a:pt x="20" y="23"/>
                  </a:cubicBezTo>
                  <a:cubicBezTo>
                    <a:pt x="18" y="20"/>
                    <a:pt x="16" y="18"/>
                    <a:pt x="16" y="14"/>
                  </a:cubicBezTo>
                  <a:cubicBezTo>
                    <a:pt x="16" y="11"/>
                    <a:pt x="18" y="9"/>
                    <a:pt x="16" y="6"/>
                  </a:cubicBezTo>
                  <a:cubicBezTo>
                    <a:pt x="15" y="5"/>
                    <a:pt x="11" y="0"/>
                    <a:pt x="10" y="3"/>
                  </a:cubicBezTo>
                  <a:cubicBezTo>
                    <a:pt x="9" y="4"/>
                    <a:pt x="10" y="2"/>
                    <a:pt x="10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0" name="Freeform 715">
              <a:extLst>
                <a:ext uri="{FF2B5EF4-FFF2-40B4-BE49-F238E27FC236}">
                  <a16:creationId xmlns:a16="http://schemas.microsoft.com/office/drawing/2014/main" id="{75CEFB79-F973-244A-AD97-F725F0184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2915" y="3134950"/>
              <a:ext cx="1033850" cy="674118"/>
            </a:xfrm>
            <a:custGeom>
              <a:avLst/>
              <a:gdLst>
                <a:gd name="T0" fmla="*/ 279 w 300"/>
                <a:gd name="T1" fmla="*/ 37 h 195"/>
                <a:gd name="T2" fmla="*/ 244 w 300"/>
                <a:gd name="T3" fmla="*/ 1 h 195"/>
                <a:gd name="T4" fmla="*/ 223 w 300"/>
                <a:gd name="T5" fmla="*/ 18 h 195"/>
                <a:gd name="T6" fmla="*/ 214 w 300"/>
                <a:gd name="T7" fmla="*/ 27 h 195"/>
                <a:gd name="T8" fmla="*/ 205 w 300"/>
                <a:gd name="T9" fmla="*/ 39 h 195"/>
                <a:gd name="T10" fmla="*/ 224 w 300"/>
                <a:gd name="T11" fmla="*/ 46 h 195"/>
                <a:gd name="T12" fmla="*/ 197 w 300"/>
                <a:gd name="T13" fmla="*/ 55 h 195"/>
                <a:gd name="T14" fmla="*/ 180 w 300"/>
                <a:gd name="T15" fmla="*/ 66 h 195"/>
                <a:gd name="T16" fmla="*/ 146 w 300"/>
                <a:gd name="T17" fmla="*/ 75 h 195"/>
                <a:gd name="T18" fmla="*/ 121 w 300"/>
                <a:gd name="T19" fmla="*/ 70 h 195"/>
                <a:gd name="T20" fmla="*/ 94 w 300"/>
                <a:gd name="T21" fmla="*/ 56 h 195"/>
                <a:gd name="T22" fmla="*/ 66 w 300"/>
                <a:gd name="T23" fmla="*/ 30 h 195"/>
                <a:gd name="T24" fmla="*/ 56 w 300"/>
                <a:gd name="T25" fmla="*/ 44 h 195"/>
                <a:gd name="T26" fmla="*/ 44 w 300"/>
                <a:gd name="T27" fmla="*/ 51 h 195"/>
                <a:gd name="T28" fmla="*/ 34 w 300"/>
                <a:gd name="T29" fmla="*/ 63 h 195"/>
                <a:gd name="T30" fmla="*/ 28 w 300"/>
                <a:gd name="T31" fmla="*/ 76 h 195"/>
                <a:gd name="T32" fmla="*/ 11 w 300"/>
                <a:gd name="T33" fmla="*/ 84 h 195"/>
                <a:gd name="T34" fmla="*/ 1 w 300"/>
                <a:gd name="T35" fmla="*/ 91 h 195"/>
                <a:gd name="T36" fmla="*/ 7 w 300"/>
                <a:gd name="T37" fmla="*/ 103 h 195"/>
                <a:gd name="T38" fmla="*/ 23 w 300"/>
                <a:gd name="T39" fmla="*/ 111 h 195"/>
                <a:gd name="T40" fmla="*/ 27 w 300"/>
                <a:gd name="T41" fmla="*/ 121 h 195"/>
                <a:gd name="T42" fmla="*/ 27 w 300"/>
                <a:gd name="T43" fmla="*/ 135 h 195"/>
                <a:gd name="T44" fmla="*/ 40 w 300"/>
                <a:gd name="T45" fmla="*/ 140 h 195"/>
                <a:gd name="T46" fmla="*/ 62 w 300"/>
                <a:gd name="T47" fmla="*/ 154 h 195"/>
                <a:gd name="T48" fmla="*/ 74 w 300"/>
                <a:gd name="T49" fmla="*/ 156 h 195"/>
                <a:gd name="T50" fmla="*/ 92 w 300"/>
                <a:gd name="T51" fmla="*/ 151 h 195"/>
                <a:gd name="T52" fmla="*/ 106 w 300"/>
                <a:gd name="T53" fmla="*/ 146 h 195"/>
                <a:gd name="T54" fmla="*/ 116 w 300"/>
                <a:gd name="T55" fmla="*/ 155 h 195"/>
                <a:gd name="T56" fmla="*/ 117 w 300"/>
                <a:gd name="T57" fmla="*/ 166 h 195"/>
                <a:gd name="T58" fmla="*/ 119 w 300"/>
                <a:gd name="T59" fmla="*/ 178 h 195"/>
                <a:gd name="T60" fmla="*/ 125 w 300"/>
                <a:gd name="T61" fmla="*/ 187 h 195"/>
                <a:gd name="T62" fmla="*/ 134 w 300"/>
                <a:gd name="T63" fmla="*/ 186 h 195"/>
                <a:gd name="T64" fmla="*/ 143 w 300"/>
                <a:gd name="T65" fmla="*/ 182 h 195"/>
                <a:gd name="T66" fmla="*/ 155 w 300"/>
                <a:gd name="T67" fmla="*/ 180 h 195"/>
                <a:gd name="T68" fmla="*/ 168 w 300"/>
                <a:gd name="T69" fmla="*/ 186 h 195"/>
                <a:gd name="T70" fmla="*/ 175 w 300"/>
                <a:gd name="T71" fmla="*/ 195 h 195"/>
                <a:gd name="T72" fmla="*/ 189 w 300"/>
                <a:gd name="T73" fmla="*/ 186 h 195"/>
                <a:gd name="T74" fmla="*/ 202 w 300"/>
                <a:gd name="T75" fmla="*/ 182 h 195"/>
                <a:gd name="T76" fmla="*/ 215 w 300"/>
                <a:gd name="T77" fmla="*/ 173 h 195"/>
                <a:gd name="T78" fmla="*/ 221 w 300"/>
                <a:gd name="T79" fmla="*/ 164 h 195"/>
                <a:gd name="T80" fmla="*/ 228 w 300"/>
                <a:gd name="T81" fmla="*/ 156 h 195"/>
                <a:gd name="T82" fmla="*/ 232 w 300"/>
                <a:gd name="T83" fmla="*/ 149 h 195"/>
                <a:gd name="T84" fmla="*/ 236 w 300"/>
                <a:gd name="T85" fmla="*/ 143 h 195"/>
                <a:gd name="T86" fmla="*/ 231 w 300"/>
                <a:gd name="T87" fmla="*/ 139 h 195"/>
                <a:gd name="T88" fmla="*/ 229 w 300"/>
                <a:gd name="T89" fmla="*/ 132 h 195"/>
                <a:gd name="T90" fmla="*/ 221 w 300"/>
                <a:gd name="T91" fmla="*/ 115 h 195"/>
                <a:gd name="T92" fmla="*/ 229 w 300"/>
                <a:gd name="T93" fmla="*/ 106 h 195"/>
                <a:gd name="T94" fmla="*/ 238 w 300"/>
                <a:gd name="T95" fmla="*/ 102 h 195"/>
                <a:gd name="T96" fmla="*/ 220 w 300"/>
                <a:gd name="T97" fmla="*/ 102 h 195"/>
                <a:gd name="T98" fmla="*/ 221 w 300"/>
                <a:gd name="T99" fmla="*/ 90 h 195"/>
                <a:gd name="T100" fmla="*/ 234 w 300"/>
                <a:gd name="T101" fmla="*/ 87 h 195"/>
                <a:gd name="T102" fmla="*/ 238 w 300"/>
                <a:gd name="T103" fmla="*/ 89 h 195"/>
                <a:gd name="T104" fmla="*/ 259 w 300"/>
                <a:gd name="T105" fmla="*/ 77 h 195"/>
                <a:gd name="T106" fmla="*/ 271 w 300"/>
                <a:gd name="T107" fmla="*/ 72 h 195"/>
                <a:gd name="T108" fmla="*/ 281 w 300"/>
                <a:gd name="T109" fmla="*/ 60 h 195"/>
                <a:gd name="T110" fmla="*/ 295 w 300"/>
                <a:gd name="T111" fmla="*/ 47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0" h="195">
                  <a:moveTo>
                    <a:pt x="298" y="37"/>
                  </a:moveTo>
                  <a:cubicBezTo>
                    <a:pt x="298" y="35"/>
                    <a:pt x="294" y="36"/>
                    <a:pt x="293" y="37"/>
                  </a:cubicBezTo>
                  <a:cubicBezTo>
                    <a:pt x="291" y="37"/>
                    <a:pt x="290" y="38"/>
                    <a:pt x="288" y="39"/>
                  </a:cubicBezTo>
                  <a:cubicBezTo>
                    <a:pt x="286" y="40"/>
                    <a:pt x="279" y="40"/>
                    <a:pt x="279" y="37"/>
                  </a:cubicBezTo>
                  <a:cubicBezTo>
                    <a:pt x="277" y="33"/>
                    <a:pt x="276" y="31"/>
                    <a:pt x="272" y="29"/>
                  </a:cubicBezTo>
                  <a:cubicBezTo>
                    <a:pt x="269" y="28"/>
                    <a:pt x="263" y="28"/>
                    <a:pt x="262" y="24"/>
                  </a:cubicBezTo>
                  <a:cubicBezTo>
                    <a:pt x="261" y="18"/>
                    <a:pt x="259" y="11"/>
                    <a:pt x="255" y="6"/>
                  </a:cubicBezTo>
                  <a:cubicBezTo>
                    <a:pt x="252" y="3"/>
                    <a:pt x="248" y="3"/>
                    <a:pt x="244" y="1"/>
                  </a:cubicBezTo>
                  <a:cubicBezTo>
                    <a:pt x="240" y="0"/>
                    <a:pt x="233" y="1"/>
                    <a:pt x="229" y="3"/>
                  </a:cubicBezTo>
                  <a:cubicBezTo>
                    <a:pt x="228" y="4"/>
                    <a:pt x="226" y="5"/>
                    <a:pt x="225" y="6"/>
                  </a:cubicBezTo>
                  <a:cubicBezTo>
                    <a:pt x="225" y="7"/>
                    <a:pt x="228" y="7"/>
                    <a:pt x="228" y="8"/>
                  </a:cubicBezTo>
                  <a:cubicBezTo>
                    <a:pt x="229" y="12"/>
                    <a:pt x="224" y="15"/>
                    <a:pt x="223" y="18"/>
                  </a:cubicBezTo>
                  <a:cubicBezTo>
                    <a:pt x="222" y="19"/>
                    <a:pt x="222" y="20"/>
                    <a:pt x="222" y="21"/>
                  </a:cubicBezTo>
                  <a:cubicBezTo>
                    <a:pt x="222" y="22"/>
                    <a:pt x="222" y="22"/>
                    <a:pt x="222" y="23"/>
                  </a:cubicBezTo>
                  <a:cubicBezTo>
                    <a:pt x="222" y="25"/>
                    <a:pt x="219" y="25"/>
                    <a:pt x="217" y="26"/>
                  </a:cubicBezTo>
                  <a:cubicBezTo>
                    <a:pt x="216" y="26"/>
                    <a:pt x="215" y="27"/>
                    <a:pt x="214" y="27"/>
                  </a:cubicBezTo>
                  <a:cubicBezTo>
                    <a:pt x="213" y="27"/>
                    <a:pt x="208" y="25"/>
                    <a:pt x="208" y="25"/>
                  </a:cubicBezTo>
                  <a:cubicBezTo>
                    <a:pt x="207" y="27"/>
                    <a:pt x="206" y="30"/>
                    <a:pt x="205" y="32"/>
                  </a:cubicBezTo>
                  <a:cubicBezTo>
                    <a:pt x="205" y="33"/>
                    <a:pt x="204" y="34"/>
                    <a:pt x="204" y="35"/>
                  </a:cubicBezTo>
                  <a:cubicBezTo>
                    <a:pt x="204" y="35"/>
                    <a:pt x="202" y="41"/>
                    <a:pt x="205" y="39"/>
                  </a:cubicBezTo>
                  <a:cubicBezTo>
                    <a:pt x="206" y="38"/>
                    <a:pt x="206" y="38"/>
                    <a:pt x="208" y="38"/>
                  </a:cubicBezTo>
                  <a:cubicBezTo>
                    <a:pt x="209" y="38"/>
                    <a:pt x="211" y="40"/>
                    <a:pt x="212" y="39"/>
                  </a:cubicBezTo>
                  <a:cubicBezTo>
                    <a:pt x="216" y="36"/>
                    <a:pt x="219" y="38"/>
                    <a:pt x="222" y="42"/>
                  </a:cubicBezTo>
                  <a:cubicBezTo>
                    <a:pt x="223" y="43"/>
                    <a:pt x="225" y="45"/>
                    <a:pt x="224" y="46"/>
                  </a:cubicBezTo>
                  <a:cubicBezTo>
                    <a:pt x="224" y="46"/>
                    <a:pt x="220" y="45"/>
                    <a:pt x="219" y="45"/>
                  </a:cubicBezTo>
                  <a:cubicBezTo>
                    <a:pt x="216" y="46"/>
                    <a:pt x="212" y="46"/>
                    <a:pt x="209" y="47"/>
                  </a:cubicBezTo>
                  <a:cubicBezTo>
                    <a:pt x="206" y="48"/>
                    <a:pt x="206" y="54"/>
                    <a:pt x="202" y="54"/>
                  </a:cubicBezTo>
                  <a:cubicBezTo>
                    <a:pt x="200" y="54"/>
                    <a:pt x="198" y="53"/>
                    <a:pt x="197" y="55"/>
                  </a:cubicBezTo>
                  <a:cubicBezTo>
                    <a:pt x="196" y="56"/>
                    <a:pt x="194" y="58"/>
                    <a:pt x="192" y="58"/>
                  </a:cubicBezTo>
                  <a:cubicBezTo>
                    <a:pt x="189" y="57"/>
                    <a:pt x="183" y="53"/>
                    <a:pt x="182" y="59"/>
                  </a:cubicBezTo>
                  <a:cubicBezTo>
                    <a:pt x="182" y="61"/>
                    <a:pt x="184" y="62"/>
                    <a:pt x="184" y="63"/>
                  </a:cubicBezTo>
                  <a:cubicBezTo>
                    <a:pt x="184" y="65"/>
                    <a:pt x="181" y="65"/>
                    <a:pt x="180" y="66"/>
                  </a:cubicBezTo>
                  <a:cubicBezTo>
                    <a:pt x="177" y="69"/>
                    <a:pt x="176" y="72"/>
                    <a:pt x="172" y="72"/>
                  </a:cubicBezTo>
                  <a:cubicBezTo>
                    <a:pt x="167" y="72"/>
                    <a:pt x="162" y="72"/>
                    <a:pt x="157" y="73"/>
                  </a:cubicBezTo>
                  <a:cubicBezTo>
                    <a:pt x="155" y="74"/>
                    <a:pt x="151" y="78"/>
                    <a:pt x="150" y="77"/>
                  </a:cubicBezTo>
                  <a:cubicBezTo>
                    <a:pt x="148" y="77"/>
                    <a:pt x="147" y="75"/>
                    <a:pt x="146" y="75"/>
                  </a:cubicBezTo>
                  <a:cubicBezTo>
                    <a:pt x="144" y="75"/>
                    <a:pt x="143" y="75"/>
                    <a:pt x="141" y="75"/>
                  </a:cubicBezTo>
                  <a:cubicBezTo>
                    <a:pt x="139" y="74"/>
                    <a:pt x="137" y="74"/>
                    <a:pt x="135" y="72"/>
                  </a:cubicBezTo>
                  <a:cubicBezTo>
                    <a:pt x="133" y="71"/>
                    <a:pt x="132" y="71"/>
                    <a:pt x="131" y="70"/>
                  </a:cubicBezTo>
                  <a:cubicBezTo>
                    <a:pt x="127" y="70"/>
                    <a:pt x="125" y="70"/>
                    <a:pt x="121" y="70"/>
                  </a:cubicBezTo>
                  <a:cubicBezTo>
                    <a:pt x="118" y="70"/>
                    <a:pt x="113" y="71"/>
                    <a:pt x="109" y="70"/>
                  </a:cubicBezTo>
                  <a:cubicBezTo>
                    <a:pt x="108" y="70"/>
                    <a:pt x="107" y="68"/>
                    <a:pt x="107" y="67"/>
                  </a:cubicBezTo>
                  <a:cubicBezTo>
                    <a:pt x="105" y="65"/>
                    <a:pt x="104" y="63"/>
                    <a:pt x="102" y="61"/>
                  </a:cubicBezTo>
                  <a:cubicBezTo>
                    <a:pt x="99" y="59"/>
                    <a:pt x="97" y="56"/>
                    <a:pt x="94" y="56"/>
                  </a:cubicBezTo>
                  <a:cubicBezTo>
                    <a:pt x="92" y="56"/>
                    <a:pt x="81" y="56"/>
                    <a:pt x="83" y="52"/>
                  </a:cubicBezTo>
                  <a:cubicBezTo>
                    <a:pt x="85" y="48"/>
                    <a:pt x="84" y="41"/>
                    <a:pt x="79" y="38"/>
                  </a:cubicBezTo>
                  <a:cubicBezTo>
                    <a:pt x="75" y="35"/>
                    <a:pt x="70" y="35"/>
                    <a:pt x="69" y="29"/>
                  </a:cubicBezTo>
                  <a:cubicBezTo>
                    <a:pt x="68" y="30"/>
                    <a:pt x="67" y="29"/>
                    <a:pt x="66" y="30"/>
                  </a:cubicBezTo>
                  <a:cubicBezTo>
                    <a:pt x="65" y="31"/>
                    <a:pt x="65" y="31"/>
                    <a:pt x="65" y="32"/>
                  </a:cubicBezTo>
                  <a:cubicBezTo>
                    <a:pt x="63" y="35"/>
                    <a:pt x="60" y="34"/>
                    <a:pt x="59" y="37"/>
                  </a:cubicBezTo>
                  <a:cubicBezTo>
                    <a:pt x="59" y="39"/>
                    <a:pt x="61" y="41"/>
                    <a:pt x="60" y="42"/>
                  </a:cubicBezTo>
                  <a:cubicBezTo>
                    <a:pt x="59" y="43"/>
                    <a:pt x="57" y="44"/>
                    <a:pt x="56" y="44"/>
                  </a:cubicBezTo>
                  <a:cubicBezTo>
                    <a:pt x="55" y="45"/>
                    <a:pt x="54" y="43"/>
                    <a:pt x="53" y="44"/>
                  </a:cubicBezTo>
                  <a:cubicBezTo>
                    <a:pt x="51" y="44"/>
                    <a:pt x="50" y="43"/>
                    <a:pt x="48" y="42"/>
                  </a:cubicBezTo>
                  <a:cubicBezTo>
                    <a:pt x="47" y="41"/>
                    <a:pt x="46" y="46"/>
                    <a:pt x="45" y="47"/>
                  </a:cubicBezTo>
                  <a:cubicBezTo>
                    <a:pt x="45" y="48"/>
                    <a:pt x="44" y="50"/>
                    <a:pt x="44" y="51"/>
                  </a:cubicBezTo>
                  <a:cubicBezTo>
                    <a:pt x="44" y="53"/>
                    <a:pt x="45" y="53"/>
                    <a:pt x="45" y="54"/>
                  </a:cubicBezTo>
                  <a:cubicBezTo>
                    <a:pt x="45" y="56"/>
                    <a:pt x="39" y="54"/>
                    <a:pt x="39" y="54"/>
                  </a:cubicBezTo>
                  <a:cubicBezTo>
                    <a:pt x="37" y="55"/>
                    <a:pt x="33" y="55"/>
                    <a:pt x="32" y="56"/>
                  </a:cubicBezTo>
                  <a:cubicBezTo>
                    <a:pt x="33" y="55"/>
                    <a:pt x="34" y="62"/>
                    <a:pt x="34" y="63"/>
                  </a:cubicBezTo>
                  <a:cubicBezTo>
                    <a:pt x="35" y="64"/>
                    <a:pt x="36" y="65"/>
                    <a:pt x="37" y="66"/>
                  </a:cubicBezTo>
                  <a:cubicBezTo>
                    <a:pt x="37" y="67"/>
                    <a:pt x="34" y="69"/>
                    <a:pt x="33" y="70"/>
                  </a:cubicBezTo>
                  <a:cubicBezTo>
                    <a:pt x="32" y="71"/>
                    <a:pt x="33" y="74"/>
                    <a:pt x="32" y="74"/>
                  </a:cubicBezTo>
                  <a:cubicBezTo>
                    <a:pt x="31" y="75"/>
                    <a:pt x="29" y="75"/>
                    <a:pt x="28" y="76"/>
                  </a:cubicBezTo>
                  <a:cubicBezTo>
                    <a:pt x="26" y="77"/>
                    <a:pt x="25" y="78"/>
                    <a:pt x="24" y="79"/>
                  </a:cubicBezTo>
                  <a:cubicBezTo>
                    <a:pt x="22" y="79"/>
                    <a:pt x="21" y="79"/>
                    <a:pt x="19" y="80"/>
                  </a:cubicBezTo>
                  <a:cubicBezTo>
                    <a:pt x="17" y="80"/>
                    <a:pt x="16" y="81"/>
                    <a:pt x="15" y="83"/>
                  </a:cubicBezTo>
                  <a:cubicBezTo>
                    <a:pt x="15" y="83"/>
                    <a:pt x="11" y="84"/>
                    <a:pt x="11" y="84"/>
                  </a:cubicBezTo>
                  <a:cubicBezTo>
                    <a:pt x="11" y="84"/>
                    <a:pt x="11" y="83"/>
                    <a:pt x="11" y="83"/>
                  </a:cubicBezTo>
                  <a:cubicBezTo>
                    <a:pt x="10" y="83"/>
                    <a:pt x="9" y="83"/>
                    <a:pt x="7" y="83"/>
                  </a:cubicBezTo>
                  <a:cubicBezTo>
                    <a:pt x="6" y="83"/>
                    <a:pt x="3" y="85"/>
                    <a:pt x="3" y="86"/>
                  </a:cubicBezTo>
                  <a:cubicBezTo>
                    <a:pt x="2" y="88"/>
                    <a:pt x="1" y="90"/>
                    <a:pt x="1" y="91"/>
                  </a:cubicBezTo>
                  <a:cubicBezTo>
                    <a:pt x="0" y="93"/>
                    <a:pt x="3" y="95"/>
                    <a:pt x="4" y="95"/>
                  </a:cubicBezTo>
                  <a:cubicBezTo>
                    <a:pt x="7" y="95"/>
                    <a:pt x="6" y="95"/>
                    <a:pt x="7" y="98"/>
                  </a:cubicBezTo>
                  <a:cubicBezTo>
                    <a:pt x="7" y="99"/>
                    <a:pt x="8" y="99"/>
                    <a:pt x="8" y="101"/>
                  </a:cubicBezTo>
                  <a:cubicBezTo>
                    <a:pt x="8" y="101"/>
                    <a:pt x="7" y="103"/>
                    <a:pt x="7" y="103"/>
                  </a:cubicBezTo>
                  <a:cubicBezTo>
                    <a:pt x="9" y="104"/>
                    <a:pt x="10" y="104"/>
                    <a:pt x="11" y="105"/>
                  </a:cubicBezTo>
                  <a:cubicBezTo>
                    <a:pt x="13" y="107"/>
                    <a:pt x="12" y="109"/>
                    <a:pt x="14" y="110"/>
                  </a:cubicBezTo>
                  <a:cubicBezTo>
                    <a:pt x="16" y="111"/>
                    <a:pt x="18" y="112"/>
                    <a:pt x="20" y="113"/>
                  </a:cubicBezTo>
                  <a:cubicBezTo>
                    <a:pt x="21" y="113"/>
                    <a:pt x="22" y="112"/>
                    <a:pt x="23" y="111"/>
                  </a:cubicBezTo>
                  <a:cubicBezTo>
                    <a:pt x="26" y="109"/>
                    <a:pt x="31" y="110"/>
                    <a:pt x="33" y="113"/>
                  </a:cubicBezTo>
                  <a:cubicBezTo>
                    <a:pt x="34" y="115"/>
                    <a:pt x="32" y="116"/>
                    <a:pt x="31" y="117"/>
                  </a:cubicBezTo>
                  <a:cubicBezTo>
                    <a:pt x="30" y="118"/>
                    <a:pt x="30" y="118"/>
                    <a:pt x="30" y="119"/>
                  </a:cubicBezTo>
                  <a:cubicBezTo>
                    <a:pt x="29" y="121"/>
                    <a:pt x="28" y="121"/>
                    <a:pt x="27" y="121"/>
                  </a:cubicBezTo>
                  <a:cubicBezTo>
                    <a:pt x="24" y="123"/>
                    <a:pt x="32" y="126"/>
                    <a:pt x="29" y="128"/>
                  </a:cubicBezTo>
                  <a:cubicBezTo>
                    <a:pt x="28" y="130"/>
                    <a:pt x="27" y="129"/>
                    <a:pt x="25" y="129"/>
                  </a:cubicBezTo>
                  <a:cubicBezTo>
                    <a:pt x="21" y="128"/>
                    <a:pt x="26" y="132"/>
                    <a:pt x="26" y="132"/>
                  </a:cubicBezTo>
                  <a:cubicBezTo>
                    <a:pt x="26" y="134"/>
                    <a:pt x="25" y="135"/>
                    <a:pt x="27" y="135"/>
                  </a:cubicBezTo>
                  <a:cubicBezTo>
                    <a:pt x="29" y="136"/>
                    <a:pt x="29" y="137"/>
                    <a:pt x="31" y="138"/>
                  </a:cubicBezTo>
                  <a:cubicBezTo>
                    <a:pt x="33" y="138"/>
                    <a:pt x="34" y="140"/>
                    <a:pt x="36" y="141"/>
                  </a:cubicBezTo>
                  <a:cubicBezTo>
                    <a:pt x="36" y="141"/>
                    <a:pt x="37" y="142"/>
                    <a:pt x="38" y="142"/>
                  </a:cubicBezTo>
                  <a:cubicBezTo>
                    <a:pt x="39" y="142"/>
                    <a:pt x="38" y="140"/>
                    <a:pt x="40" y="140"/>
                  </a:cubicBezTo>
                  <a:cubicBezTo>
                    <a:pt x="44" y="140"/>
                    <a:pt x="46" y="147"/>
                    <a:pt x="50" y="147"/>
                  </a:cubicBezTo>
                  <a:cubicBezTo>
                    <a:pt x="52" y="147"/>
                    <a:pt x="52" y="150"/>
                    <a:pt x="54" y="150"/>
                  </a:cubicBezTo>
                  <a:cubicBezTo>
                    <a:pt x="56" y="151"/>
                    <a:pt x="57" y="153"/>
                    <a:pt x="58" y="153"/>
                  </a:cubicBezTo>
                  <a:cubicBezTo>
                    <a:pt x="60" y="151"/>
                    <a:pt x="60" y="154"/>
                    <a:pt x="62" y="154"/>
                  </a:cubicBezTo>
                  <a:cubicBezTo>
                    <a:pt x="63" y="154"/>
                    <a:pt x="63" y="153"/>
                    <a:pt x="64" y="153"/>
                  </a:cubicBezTo>
                  <a:cubicBezTo>
                    <a:pt x="65" y="153"/>
                    <a:pt x="65" y="154"/>
                    <a:pt x="66" y="155"/>
                  </a:cubicBezTo>
                  <a:cubicBezTo>
                    <a:pt x="68" y="155"/>
                    <a:pt x="70" y="155"/>
                    <a:pt x="72" y="154"/>
                  </a:cubicBezTo>
                  <a:cubicBezTo>
                    <a:pt x="75" y="153"/>
                    <a:pt x="73" y="155"/>
                    <a:pt x="74" y="156"/>
                  </a:cubicBezTo>
                  <a:cubicBezTo>
                    <a:pt x="74" y="156"/>
                    <a:pt x="76" y="153"/>
                    <a:pt x="77" y="153"/>
                  </a:cubicBezTo>
                  <a:cubicBezTo>
                    <a:pt x="78" y="152"/>
                    <a:pt x="80" y="152"/>
                    <a:pt x="81" y="153"/>
                  </a:cubicBezTo>
                  <a:cubicBezTo>
                    <a:pt x="83" y="155"/>
                    <a:pt x="85" y="153"/>
                    <a:pt x="87" y="154"/>
                  </a:cubicBezTo>
                  <a:cubicBezTo>
                    <a:pt x="89" y="155"/>
                    <a:pt x="91" y="153"/>
                    <a:pt x="92" y="151"/>
                  </a:cubicBezTo>
                  <a:cubicBezTo>
                    <a:pt x="93" y="151"/>
                    <a:pt x="93" y="150"/>
                    <a:pt x="94" y="150"/>
                  </a:cubicBezTo>
                  <a:cubicBezTo>
                    <a:pt x="95" y="149"/>
                    <a:pt x="96" y="150"/>
                    <a:pt x="97" y="149"/>
                  </a:cubicBezTo>
                  <a:cubicBezTo>
                    <a:pt x="98" y="148"/>
                    <a:pt x="99" y="146"/>
                    <a:pt x="101" y="147"/>
                  </a:cubicBezTo>
                  <a:cubicBezTo>
                    <a:pt x="103" y="148"/>
                    <a:pt x="103" y="148"/>
                    <a:pt x="106" y="146"/>
                  </a:cubicBezTo>
                  <a:cubicBezTo>
                    <a:pt x="107" y="145"/>
                    <a:pt x="109" y="148"/>
                    <a:pt x="109" y="149"/>
                  </a:cubicBezTo>
                  <a:cubicBezTo>
                    <a:pt x="108" y="151"/>
                    <a:pt x="106" y="152"/>
                    <a:pt x="108" y="152"/>
                  </a:cubicBezTo>
                  <a:cubicBezTo>
                    <a:pt x="111" y="152"/>
                    <a:pt x="111" y="152"/>
                    <a:pt x="114" y="151"/>
                  </a:cubicBezTo>
                  <a:cubicBezTo>
                    <a:pt x="115" y="151"/>
                    <a:pt x="116" y="154"/>
                    <a:pt x="116" y="155"/>
                  </a:cubicBezTo>
                  <a:cubicBezTo>
                    <a:pt x="116" y="155"/>
                    <a:pt x="116" y="157"/>
                    <a:pt x="117" y="156"/>
                  </a:cubicBezTo>
                  <a:cubicBezTo>
                    <a:pt x="117" y="156"/>
                    <a:pt x="119" y="156"/>
                    <a:pt x="119" y="157"/>
                  </a:cubicBezTo>
                  <a:cubicBezTo>
                    <a:pt x="119" y="158"/>
                    <a:pt x="117" y="159"/>
                    <a:pt x="118" y="160"/>
                  </a:cubicBezTo>
                  <a:cubicBezTo>
                    <a:pt x="119" y="162"/>
                    <a:pt x="118" y="165"/>
                    <a:pt x="117" y="166"/>
                  </a:cubicBezTo>
                  <a:cubicBezTo>
                    <a:pt x="116" y="168"/>
                    <a:pt x="114" y="169"/>
                    <a:pt x="113" y="170"/>
                  </a:cubicBezTo>
                  <a:cubicBezTo>
                    <a:pt x="113" y="171"/>
                    <a:pt x="113" y="176"/>
                    <a:pt x="112" y="175"/>
                  </a:cubicBezTo>
                  <a:cubicBezTo>
                    <a:pt x="113" y="176"/>
                    <a:pt x="119" y="173"/>
                    <a:pt x="120" y="175"/>
                  </a:cubicBezTo>
                  <a:cubicBezTo>
                    <a:pt x="120" y="175"/>
                    <a:pt x="118" y="176"/>
                    <a:pt x="119" y="178"/>
                  </a:cubicBezTo>
                  <a:cubicBezTo>
                    <a:pt x="120" y="180"/>
                    <a:pt x="123" y="180"/>
                    <a:pt x="122" y="181"/>
                  </a:cubicBezTo>
                  <a:cubicBezTo>
                    <a:pt x="122" y="182"/>
                    <a:pt x="121" y="184"/>
                    <a:pt x="121" y="185"/>
                  </a:cubicBezTo>
                  <a:cubicBezTo>
                    <a:pt x="122" y="186"/>
                    <a:pt x="125" y="185"/>
                    <a:pt x="125" y="186"/>
                  </a:cubicBezTo>
                  <a:cubicBezTo>
                    <a:pt x="125" y="186"/>
                    <a:pt x="125" y="187"/>
                    <a:pt x="125" y="187"/>
                  </a:cubicBezTo>
                  <a:cubicBezTo>
                    <a:pt x="125" y="189"/>
                    <a:pt x="126" y="188"/>
                    <a:pt x="127" y="188"/>
                  </a:cubicBezTo>
                  <a:cubicBezTo>
                    <a:pt x="128" y="188"/>
                    <a:pt x="129" y="187"/>
                    <a:pt x="130" y="188"/>
                  </a:cubicBezTo>
                  <a:cubicBezTo>
                    <a:pt x="131" y="188"/>
                    <a:pt x="132" y="189"/>
                    <a:pt x="133" y="190"/>
                  </a:cubicBezTo>
                  <a:cubicBezTo>
                    <a:pt x="135" y="191"/>
                    <a:pt x="134" y="187"/>
                    <a:pt x="134" y="186"/>
                  </a:cubicBezTo>
                  <a:cubicBezTo>
                    <a:pt x="132" y="182"/>
                    <a:pt x="134" y="184"/>
                    <a:pt x="136" y="182"/>
                  </a:cubicBezTo>
                  <a:cubicBezTo>
                    <a:pt x="138" y="181"/>
                    <a:pt x="137" y="182"/>
                    <a:pt x="139" y="183"/>
                  </a:cubicBezTo>
                  <a:cubicBezTo>
                    <a:pt x="139" y="183"/>
                    <a:pt x="141" y="182"/>
                    <a:pt x="141" y="182"/>
                  </a:cubicBezTo>
                  <a:cubicBezTo>
                    <a:pt x="141" y="183"/>
                    <a:pt x="143" y="181"/>
                    <a:pt x="143" y="182"/>
                  </a:cubicBezTo>
                  <a:cubicBezTo>
                    <a:pt x="144" y="183"/>
                    <a:pt x="144" y="184"/>
                    <a:pt x="146" y="182"/>
                  </a:cubicBezTo>
                  <a:cubicBezTo>
                    <a:pt x="147" y="181"/>
                    <a:pt x="147" y="182"/>
                    <a:pt x="148" y="181"/>
                  </a:cubicBezTo>
                  <a:cubicBezTo>
                    <a:pt x="149" y="180"/>
                    <a:pt x="149" y="178"/>
                    <a:pt x="151" y="178"/>
                  </a:cubicBezTo>
                  <a:cubicBezTo>
                    <a:pt x="152" y="178"/>
                    <a:pt x="153" y="180"/>
                    <a:pt x="155" y="180"/>
                  </a:cubicBezTo>
                  <a:cubicBezTo>
                    <a:pt x="155" y="180"/>
                    <a:pt x="159" y="181"/>
                    <a:pt x="159" y="181"/>
                  </a:cubicBezTo>
                  <a:cubicBezTo>
                    <a:pt x="159" y="182"/>
                    <a:pt x="157" y="183"/>
                    <a:pt x="157" y="184"/>
                  </a:cubicBezTo>
                  <a:cubicBezTo>
                    <a:pt x="158" y="185"/>
                    <a:pt x="160" y="186"/>
                    <a:pt x="161" y="187"/>
                  </a:cubicBezTo>
                  <a:cubicBezTo>
                    <a:pt x="163" y="188"/>
                    <a:pt x="167" y="189"/>
                    <a:pt x="168" y="186"/>
                  </a:cubicBezTo>
                  <a:cubicBezTo>
                    <a:pt x="168" y="186"/>
                    <a:pt x="170" y="188"/>
                    <a:pt x="170" y="188"/>
                  </a:cubicBezTo>
                  <a:cubicBezTo>
                    <a:pt x="171" y="189"/>
                    <a:pt x="172" y="187"/>
                    <a:pt x="174" y="188"/>
                  </a:cubicBezTo>
                  <a:cubicBezTo>
                    <a:pt x="175" y="189"/>
                    <a:pt x="173" y="190"/>
                    <a:pt x="173" y="191"/>
                  </a:cubicBezTo>
                  <a:cubicBezTo>
                    <a:pt x="173" y="192"/>
                    <a:pt x="175" y="194"/>
                    <a:pt x="175" y="195"/>
                  </a:cubicBezTo>
                  <a:cubicBezTo>
                    <a:pt x="176" y="195"/>
                    <a:pt x="177" y="194"/>
                    <a:pt x="178" y="194"/>
                  </a:cubicBezTo>
                  <a:cubicBezTo>
                    <a:pt x="178" y="193"/>
                    <a:pt x="175" y="192"/>
                    <a:pt x="176" y="191"/>
                  </a:cubicBezTo>
                  <a:cubicBezTo>
                    <a:pt x="178" y="188"/>
                    <a:pt x="180" y="188"/>
                    <a:pt x="183" y="187"/>
                  </a:cubicBezTo>
                  <a:cubicBezTo>
                    <a:pt x="185" y="186"/>
                    <a:pt x="187" y="186"/>
                    <a:pt x="189" y="186"/>
                  </a:cubicBezTo>
                  <a:cubicBezTo>
                    <a:pt x="190" y="186"/>
                    <a:pt x="190" y="184"/>
                    <a:pt x="191" y="184"/>
                  </a:cubicBezTo>
                  <a:cubicBezTo>
                    <a:pt x="193" y="184"/>
                    <a:pt x="192" y="183"/>
                    <a:pt x="192" y="182"/>
                  </a:cubicBezTo>
                  <a:cubicBezTo>
                    <a:pt x="192" y="183"/>
                    <a:pt x="196" y="182"/>
                    <a:pt x="196" y="182"/>
                  </a:cubicBezTo>
                  <a:cubicBezTo>
                    <a:pt x="198" y="181"/>
                    <a:pt x="200" y="182"/>
                    <a:pt x="202" y="182"/>
                  </a:cubicBezTo>
                  <a:cubicBezTo>
                    <a:pt x="204" y="182"/>
                    <a:pt x="205" y="181"/>
                    <a:pt x="207" y="180"/>
                  </a:cubicBezTo>
                  <a:cubicBezTo>
                    <a:pt x="208" y="180"/>
                    <a:pt x="208" y="177"/>
                    <a:pt x="209" y="177"/>
                  </a:cubicBezTo>
                  <a:cubicBezTo>
                    <a:pt x="211" y="177"/>
                    <a:pt x="212" y="176"/>
                    <a:pt x="213" y="175"/>
                  </a:cubicBezTo>
                  <a:cubicBezTo>
                    <a:pt x="214" y="175"/>
                    <a:pt x="215" y="174"/>
                    <a:pt x="215" y="173"/>
                  </a:cubicBezTo>
                  <a:cubicBezTo>
                    <a:pt x="214" y="173"/>
                    <a:pt x="218" y="172"/>
                    <a:pt x="218" y="172"/>
                  </a:cubicBezTo>
                  <a:cubicBezTo>
                    <a:pt x="219" y="171"/>
                    <a:pt x="220" y="169"/>
                    <a:pt x="221" y="168"/>
                  </a:cubicBezTo>
                  <a:cubicBezTo>
                    <a:pt x="222" y="167"/>
                    <a:pt x="222" y="167"/>
                    <a:pt x="222" y="166"/>
                  </a:cubicBezTo>
                  <a:cubicBezTo>
                    <a:pt x="223" y="164"/>
                    <a:pt x="221" y="165"/>
                    <a:pt x="221" y="164"/>
                  </a:cubicBezTo>
                  <a:cubicBezTo>
                    <a:pt x="221" y="164"/>
                    <a:pt x="226" y="164"/>
                    <a:pt x="223" y="162"/>
                  </a:cubicBezTo>
                  <a:cubicBezTo>
                    <a:pt x="222" y="161"/>
                    <a:pt x="223" y="161"/>
                    <a:pt x="224" y="161"/>
                  </a:cubicBezTo>
                  <a:cubicBezTo>
                    <a:pt x="225" y="161"/>
                    <a:pt x="225" y="160"/>
                    <a:pt x="226" y="159"/>
                  </a:cubicBezTo>
                  <a:cubicBezTo>
                    <a:pt x="227" y="158"/>
                    <a:pt x="227" y="157"/>
                    <a:pt x="228" y="156"/>
                  </a:cubicBezTo>
                  <a:cubicBezTo>
                    <a:pt x="228" y="156"/>
                    <a:pt x="228" y="154"/>
                    <a:pt x="228" y="154"/>
                  </a:cubicBezTo>
                  <a:cubicBezTo>
                    <a:pt x="229" y="153"/>
                    <a:pt x="230" y="153"/>
                    <a:pt x="231" y="152"/>
                  </a:cubicBezTo>
                  <a:cubicBezTo>
                    <a:pt x="232" y="151"/>
                    <a:pt x="231" y="150"/>
                    <a:pt x="231" y="150"/>
                  </a:cubicBezTo>
                  <a:cubicBezTo>
                    <a:pt x="231" y="149"/>
                    <a:pt x="232" y="149"/>
                    <a:pt x="232" y="149"/>
                  </a:cubicBezTo>
                  <a:cubicBezTo>
                    <a:pt x="233" y="149"/>
                    <a:pt x="232" y="147"/>
                    <a:pt x="232" y="147"/>
                  </a:cubicBezTo>
                  <a:cubicBezTo>
                    <a:pt x="232" y="147"/>
                    <a:pt x="234" y="148"/>
                    <a:pt x="234" y="147"/>
                  </a:cubicBezTo>
                  <a:cubicBezTo>
                    <a:pt x="236" y="146"/>
                    <a:pt x="234" y="146"/>
                    <a:pt x="233" y="145"/>
                  </a:cubicBezTo>
                  <a:cubicBezTo>
                    <a:pt x="233" y="145"/>
                    <a:pt x="236" y="143"/>
                    <a:pt x="236" y="143"/>
                  </a:cubicBezTo>
                  <a:cubicBezTo>
                    <a:pt x="235" y="145"/>
                    <a:pt x="232" y="142"/>
                    <a:pt x="231" y="141"/>
                  </a:cubicBezTo>
                  <a:cubicBezTo>
                    <a:pt x="231" y="141"/>
                    <a:pt x="230" y="142"/>
                    <a:pt x="229" y="142"/>
                  </a:cubicBezTo>
                  <a:cubicBezTo>
                    <a:pt x="228" y="143"/>
                    <a:pt x="227" y="141"/>
                    <a:pt x="226" y="142"/>
                  </a:cubicBezTo>
                  <a:cubicBezTo>
                    <a:pt x="228" y="141"/>
                    <a:pt x="230" y="140"/>
                    <a:pt x="231" y="139"/>
                  </a:cubicBezTo>
                  <a:cubicBezTo>
                    <a:pt x="232" y="138"/>
                    <a:pt x="235" y="138"/>
                    <a:pt x="233" y="136"/>
                  </a:cubicBezTo>
                  <a:cubicBezTo>
                    <a:pt x="231" y="135"/>
                    <a:pt x="230" y="134"/>
                    <a:pt x="228" y="132"/>
                  </a:cubicBezTo>
                  <a:cubicBezTo>
                    <a:pt x="228" y="131"/>
                    <a:pt x="223" y="133"/>
                    <a:pt x="223" y="130"/>
                  </a:cubicBezTo>
                  <a:cubicBezTo>
                    <a:pt x="223" y="132"/>
                    <a:pt x="228" y="132"/>
                    <a:pt x="229" y="132"/>
                  </a:cubicBezTo>
                  <a:cubicBezTo>
                    <a:pt x="230" y="132"/>
                    <a:pt x="233" y="135"/>
                    <a:pt x="234" y="133"/>
                  </a:cubicBezTo>
                  <a:cubicBezTo>
                    <a:pt x="235" y="131"/>
                    <a:pt x="229" y="129"/>
                    <a:pt x="229" y="127"/>
                  </a:cubicBezTo>
                  <a:cubicBezTo>
                    <a:pt x="228" y="125"/>
                    <a:pt x="228" y="121"/>
                    <a:pt x="226" y="120"/>
                  </a:cubicBezTo>
                  <a:cubicBezTo>
                    <a:pt x="225" y="118"/>
                    <a:pt x="219" y="118"/>
                    <a:pt x="221" y="115"/>
                  </a:cubicBezTo>
                  <a:cubicBezTo>
                    <a:pt x="222" y="113"/>
                    <a:pt x="223" y="112"/>
                    <a:pt x="224" y="111"/>
                  </a:cubicBezTo>
                  <a:cubicBezTo>
                    <a:pt x="226" y="109"/>
                    <a:pt x="224" y="110"/>
                    <a:pt x="225" y="109"/>
                  </a:cubicBezTo>
                  <a:cubicBezTo>
                    <a:pt x="225" y="108"/>
                    <a:pt x="228" y="109"/>
                    <a:pt x="228" y="109"/>
                  </a:cubicBezTo>
                  <a:cubicBezTo>
                    <a:pt x="229" y="108"/>
                    <a:pt x="227" y="107"/>
                    <a:pt x="229" y="106"/>
                  </a:cubicBezTo>
                  <a:cubicBezTo>
                    <a:pt x="231" y="106"/>
                    <a:pt x="232" y="105"/>
                    <a:pt x="233" y="104"/>
                  </a:cubicBezTo>
                  <a:cubicBezTo>
                    <a:pt x="234" y="104"/>
                    <a:pt x="235" y="104"/>
                    <a:pt x="235" y="104"/>
                  </a:cubicBezTo>
                  <a:cubicBezTo>
                    <a:pt x="236" y="104"/>
                    <a:pt x="235" y="105"/>
                    <a:pt x="236" y="105"/>
                  </a:cubicBezTo>
                  <a:cubicBezTo>
                    <a:pt x="237" y="106"/>
                    <a:pt x="238" y="103"/>
                    <a:pt x="238" y="102"/>
                  </a:cubicBezTo>
                  <a:cubicBezTo>
                    <a:pt x="236" y="100"/>
                    <a:pt x="234" y="101"/>
                    <a:pt x="233" y="101"/>
                  </a:cubicBezTo>
                  <a:cubicBezTo>
                    <a:pt x="231" y="101"/>
                    <a:pt x="230" y="99"/>
                    <a:pt x="228" y="100"/>
                  </a:cubicBezTo>
                  <a:cubicBezTo>
                    <a:pt x="227" y="100"/>
                    <a:pt x="226" y="102"/>
                    <a:pt x="224" y="102"/>
                  </a:cubicBezTo>
                  <a:cubicBezTo>
                    <a:pt x="223" y="103"/>
                    <a:pt x="221" y="103"/>
                    <a:pt x="220" y="102"/>
                  </a:cubicBezTo>
                  <a:cubicBezTo>
                    <a:pt x="219" y="101"/>
                    <a:pt x="221" y="99"/>
                    <a:pt x="220" y="98"/>
                  </a:cubicBezTo>
                  <a:cubicBezTo>
                    <a:pt x="218" y="97"/>
                    <a:pt x="210" y="97"/>
                    <a:pt x="213" y="92"/>
                  </a:cubicBezTo>
                  <a:cubicBezTo>
                    <a:pt x="214" y="91"/>
                    <a:pt x="215" y="92"/>
                    <a:pt x="217" y="92"/>
                  </a:cubicBezTo>
                  <a:cubicBezTo>
                    <a:pt x="218" y="92"/>
                    <a:pt x="220" y="91"/>
                    <a:pt x="221" y="90"/>
                  </a:cubicBezTo>
                  <a:cubicBezTo>
                    <a:pt x="223" y="87"/>
                    <a:pt x="226" y="85"/>
                    <a:pt x="229" y="83"/>
                  </a:cubicBezTo>
                  <a:cubicBezTo>
                    <a:pt x="230" y="81"/>
                    <a:pt x="231" y="81"/>
                    <a:pt x="233" y="81"/>
                  </a:cubicBezTo>
                  <a:cubicBezTo>
                    <a:pt x="233" y="82"/>
                    <a:pt x="236" y="82"/>
                    <a:pt x="236" y="83"/>
                  </a:cubicBezTo>
                  <a:cubicBezTo>
                    <a:pt x="235" y="84"/>
                    <a:pt x="235" y="86"/>
                    <a:pt x="234" y="87"/>
                  </a:cubicBezTo>
                  <a:cubicBezTo>
                    <a:pt x="233" y="87"/>
                    <a:pt x="231" y="88"/>
                    <a:pt x="231" y="89"/>
                  </a:cubicBezTo>
                  <a:cubicBezTo>
                    <a:pt x="231" y="90"/>
                    <a:pt x="234" y="90"/>
                    <a:pt x="234" y="90"/>
                  </a:cubicBezTo>
                  <a:cubicBezTo>
                    <a:pt x="234" y="90"/>
                    <a:pt x="230" y="93"/>
                    <a:pt x="231" y="93"/>
                  </a:cubicBezTo>
                  <a:cubicBezTo>
                    <a:pt x="232" y="94"/>
                    <a:pt x="237" y="89"/>
                    <a:pt x="238" y="89"/>
                  </a:cubicBezTo>
                  <a:cubicBezTo>
                    <a:pt x="240" y="88"/>
                    <a:pt x="242" y="87"/>
                    <a:pt x="244" y="87"/>
                  </a:cubicBezTo>
                  <a:cubicBezTo>
                    <a:pt x="246" y="87"/>
                    <a:pt x="246" y="87"/>
                    <a:pt x="247" y="85"/>
                  </a:cubicBezTo>
                  <a:cubicBezTo>
                    <a:pt x="249" y="84"/>
                    <a:pt x="252" y="83"/>
                    <a:pt x="254" y="81"/>
                  </a:cubicBezTo>
                  <a:cubicBezTo>
                    <a:pt x="255" y="80"/>
                    <a:pt x="257" y="77"/>
                    <a:pt x="259" y="77"/>
                  </a:cubicBezTo>
                  <a:cubicBezTo>
                    <a:pt x="260" y="76"/>
                    <a:pt x="266" y="80"/>
                    <a:pt x="266" y="77"/>
                  </a:cubicBezTo>
                  <a:cubicBezTo>
                    <a:pt x="266" y="76"/>
                    <a:pt x="265" y="75"/>
                    <a:pt x="266" y="74"/>
                  </a:cubicBezTo>
                  <a:cubicBezTo>
                    <a:pt x="267" y="74"/>
                    <a:pt x="268" y="74"/>
                    <a:pt x="269" y="74"/>
                  </a:cubicBezTo>
                  <a:cubicBezTo>
                    <a:pt x="271" y="74"/>
                    <a:pt x="270" y="73"/>
                    <a:pt x="271" y="72"/>
                  </a:cubicBezTo>
                  <a:cubicBezTo>
                    <a:pt x="273" y="71"/>
                    <a:pt x="274" y="72"/>
                    <a:pt x="274" y="70"/>
                  </a:cubicBezTo>
                  <a:cubicBezTo>
                    <a:pt x="274" y="67"/>
                    <a:pt x="277" y="70"/>
                    <a:pt x="278" y="71"/>
                  </a:cubicBezTo>
                  <a:cubicBezTo>
                    <a:pt x="278" y="69"/>
                    <a:pt x="281" y="69"/>
                    <a:pt x="281" y="67"/>
                  </a:cubicBezTo>
                  <a:cubicBezTo>
                    <a:pt x="281" y="65"/>
                    <a:pt x="282" y="62"/>
                    <a:pt x="281" y="60"/>
                  </a:cubicBezTo>
                  <a:cubicBezTo>
                    <a:pt x="279" y="57"/>
                    <a:pt x="280" y="58"/>
                    <a:pt x="282" y="56"/>
                  </a:cubicBezTo>
                  <a:cubicBezTo>
                    <a:pt x="284" y="55"/>
                    <a:pt x="285" y="54"/>
                    <a:pt x="287" y="55"/>
                  </a:cubicBezTo>
                  <a:cubicBezTo>
                    <a:pt x="290" y="56"/>
                    <a:pt x="290" y="56"/>
                    <a:pt x="291" y="53"/>
                  </a:cubicBezTo>
                  <a:cubicBezTo>
                    <a:pt x="292" y="51"/>
                    <a:pt x="294" y="50"/>
                    <a:pt x="295" y="47"/>
                  </a:cubicBezTo>
                  <a:cubicBezTo>
                    <a:pt x="295" y="45"/>
                    <a:pt x="296" y="43"/>
                    <a:pt x="298" y="41"/>
                  </a:cubicBezTo>
                  <a:cubicBezTo>
                    <a:pt x="300" y="39"/>
                    <a:pt x="298" y="39"/>
                    <a:pt x="298" y="3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1" name="Freeform 716">
              <a:extLst>
                <a:ext uri="{FF2B5EF4-FFF2-40B4-BE49-F238E27FC236}">
                  <a16:creationId xmlns:a16="http://schemas.microsoft.com/office/drawing/2014/main" id="{78EE2FF9-9419-BC4D-90A4-B26D640E4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0500" y="3169068"/>
              <a:ext cx="541036" cy="235294"/>
            </a:xfrm>
            <a:custGeom>
              <a:avLst/>
              <a:gdLst>
                <a:gd name="T0" fmla="*/ 0 w 157"/>
                <a:gd name="T1" fmla="*/ 19 h 68"/>
                <a:gd name="T2" fmla="*/ 7 w 157"/>
                <a:gd name="T3" fmla="*/ 26 h 68"/>
                <a:gd name="T4" fmla="*/ 12 w 157"/>
                <a:gd name="T5" fmla="*/ 29 h 68"/>
                <a:gd name="T6" fmla="*/ 15 w 157"/>
                <a:gd name="T7" fmla="*/ 36 h 68"/>
                <a:gd name="T8" fmla="*/ 15 w 157"/>
                <a:gd name="T9" fmla="*/ 38 h 68"/>
                <a:gd name="T10" fmla="*/ 15 w 157"/>
                <a:gd name="T11" fmla="*/ 40 h 68"/>
                <a:gd name="T12" fmla="*/ 16 w 157"/>
                <a:gd name="T13" fmla="*/ 45 h 68"/>
                <a:gd name="T14" fmla="*/ 28 w 157"/>
                <a:gd name="T15" fmla="*/ 47 h 68"/>
                <a:gd name="T16" fmla="*/ 36 w 157"/>
                <a:gd name="T17" fmla="*/ 54 h 68"/>
                <a:gd name="T18" fmla="*/ 39 w 157"/>
                <a:gd name="T19" fmla="*/ 59 h 68"/>
                <a:gd name="T20" fmla="*/ 44 w 157"/>
                <a:gd name="T21" fmla="*/ 60 h 68"/>
                <a:gd name="T22" fmla="*/ 56 w 157"/>
                <a:gd name="T23" fmla="*/ 60 h 68"/>
                <a:gd name="T24" fmla="*/ 64 w 157"/>
                <a:gd name="T25" fmla="*/ 61 h 68"/>
                <a:gd name="T26" fmla="*/ 69 w 157"/>
                <a:gd name="T27" fmla="*/ 64 h 68"/>
                <a:gd name="T28" fmla="*/ 76 w 157"/>
                <a:gd name="T29" fmla="*/ 66 h 68"/>
                <a:gd name="T30" fmla="*/ 81 w 157"/>
                <a:gd name="T31" fmla="*/ 67 h 68"/>
                <a:gd name="T32" fmla="*/ 93 w 157"/>
                <a:gd name="T33" fmla="*/ 62 h 68"/>
                <a:gd name="T34" fmla="*/ 106 w 157"/>
                <a:gd name="T35" fmla="*/ 61 h 68"/>
                <a:gd name="T36" fmla="*/ 113 w 157"/>
                <a:gd name="T37" fmla="*/ 55 h 68"/>
                <a:gd name="T38" fmla="*/ 114 w 157"/>
                <a:gd name="T39" fmla="*/ 51 h 68"/>
                <a:gd name="T40" fmla="*/ 115 w 157"/>
                <a:gd name="T41" fmla="*/ 47 h 68"/>
                <a:gd name="T42" fmla="*/ 126 w 157"/>
                <a:gd name="T43" fmla="*/ 46 h 68"/>
                <a:gd name="T44" fmla="*/ 130 w 157"/>
                <a:gd name="T45" fmla="*/ 44 h 68"/>
                <a:gd name="T46" fmla="*/ 137 w 157"/>
                <a:gd name="T47" fmla="*/ 42 h 68"/>
                <a:gd name="T48" fmla="*/ 139 w 157"/>
                <a:gd name="T49" fmla="*/ 38 h 68"/>
                <a:gd name="T50" fmla="*/ 143 w 157"/>
                <a:gd name="T51" fmla="*/ 37 h 68"/>
                <a:gd name="T52" fmla="*/ 154 w 157"/>
                <a:gd name="T53" fmla="*/ 36 h 68"/>
                <a:gd name="T54" fmla="*/ 150 w 157"/>
                <a:gd name="T55" fmla="*/ 29 h 68"/>
                <a:gd name="T56" fmla="*/ 145 w 157"/>
                <a:gd name="T57" fmla="*/ 28 h 68"/>
                <a:gd name="T58" fmla="*/ 141 w 157"/>
                <a:gd name="T59" fmla="*/ 29 h 68"/>
                <a:gd name="T60" fmla="*/ 136 w 157"/>
                <a:gd name="T61" fmla="*/ 28 h 68"/>
                <a:gd name="T62" fmla="*/ 134 w 157"/>
                <a:gd name="T63" fmla="*/ 27 h 68"/>
                <a:gd name="T64" fmla="*/ 137 w 157"/>
                <a:gd name="T65" fmla="*/ 19 h 68"/>
                <a:gd name="T66" fmla="*/ 137 w 157"/>
                <a:gd name="T67" fmla="*/ 14 h 68"/>
                <a:gd name="T68" fmla="*/ 131 w 157"/>
                <a:gd name="T69" fmla="*/ 14 h 68"/>
                <a:gd name="T70" fmla="*/ 124 w 157"/>
                <a:gd name="T71" fmla="*/ 15 h 68"/>
                <a:gd name="T72" fmla="*/ 114 w 157"/>
                <a:gd name="T73" fmla="*/ 19 h 68"/>
                <a:gd name="T74" fmla="*/ 103 w 157"/>
                <a:gd name="T75" fmla="*/ 19 h 68"/>
                <a:gd name="T76" fmla="*/ 98 w 157"/>
                <a:gd name="T77" fmla="*/ 17 h 68"/>
                <a:gd name="T78" fmla="*/ 94 w 157"/>
                <a:gd name="T79" fmla="*/ 15 h 68"/>
                <a:gd name="T80" fmla="*/ 83 w 157"/>
                <a:gd name="T81" fmla="*/ 11 h 68"/>
                <a:gd name="T82" fmla="*/ 77 w 157"/>
                <a:gd name="T83" fmla="*/ 13 h 68"/>
                <a:gd name="T84" fmla="*/ 71 w 157"/>
                <a:gd name="T85" fmla="*/ 12 h 68"/>
                <a:gd name="T86" fmla="*/ 68 w 157"/>
                <a:gd name="T87" fmla="*/ 8 h 68"/>
                <a:gd name="T88" fmla="*/ 64 w 157"/>
                <a:gd name="T89" fmla="*/ 5 h 68"/>
                <a:gd name="T90" fmla="*/ 58 w 157"/>
                <a:gd name="T91" fmla="*/ 3 h 68"/>
                <a:gd name="T92" fmla="*/ 52 w 157"/>
                <a:gd name="T93" fmla="*/ 1 h 68"/>
                <a:gd name="T94" fmla="*/ 45 w 157"/>
                <a:gd name="T95" fmla="*/ 7 h 68"/>
                <a:gd name="T96" fmla="*/ 47 w 157"/>
                <a:gd name="T97" fmla="*/ 13 h 68"/>
                <a:gd name="T98" fmla="*/ 41 w 157"/>
                <a:gd name="T99" fmla="*/ 15 h 68"/>
                <a:gd name="T100" fmla="*/ 37 w 157"/>
                <a:gd name="T101" fmla="*/ 14 h 68"/>
                <a:gd name="T102" fmla="*/ 34 w 157"/>
                <a:gd name="T103" fmla="*/ 14 h 68"/>
                <a:gd name="T104" fmla="*/ 28 w 157"/>
                <a:gd name="T105" fmla="*/ 10 h 68"/>
                <a:gd name="T106" fmla="*/ 21 w 157"/>
                <a:gd name="T107" fmla="*/ 9 h 68"/>
                <a:gd name="T108" fmla="*/ 13 w 157"/>
                <a:gd name="T109" fmla="*/ 13 h 68"/>
                <a:gd name="T110" fmla="*/ 7 w 157"/>
                <a:gd name="T111" fmla="*/ 17 h 68"/>
                <a:gd name="T112" fmla="*/ 0 w 157"/>
                <a:gd name="T113" fmla="*/ 1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" h="68">
                  <a:moveTo>
                    <a:pt x="0" y="19"/>
                  </a:moveTo>
                  <a:cubicBezTo>
                    <a:pt x="1" y="23"/>
                    <a:pt x="3" y="25"/>
                    <a:pt x="7" y="26"/>
                  </a:cubicBezTo>
                  <a:cubicBezTo>
                    <a:pt x="9" y="27"/>
                    <a:pt x="10" y="28"/>
                    <a:pt x="12" y="29"/>
                  </a:cubicBezTo>
                  <a:cubicBezTo>
                    <a:pt x="13" y="31"/>
                    <a:pt x="14" y="34"/>
                    <a:pt x="15" y="36"/>
                  </a:cubicBezTo>
                  <a:cubicBezTo>
                    <a:pt x="16" y="37"/>
                    <a:pt x="15" y="37"/>
                    <a:pt x="15" y="38"/>
                  </a:cubicBezTo>
                  <a:cubicBezTo>
                    <a:pt x="14" y="38"/>
                    <a:pt x="15" y="39"/>
                    <a:pt x="15" y="40"/>
                  </a:cubicBezTo>
                  <a:cubicBezTo>
                    <a:pt x="14" y="43"/>
                    <a:pt x="13" y="43"/>
                    <a:pt x="16" y="45"/>
                  </a:cubicBezTo>
                  <a:cubicBezTo>
                    <a:pt x="20" y="46"/>
                    <a:pt x="24" y="45"/>
                    <a:pt x="28" y="47"/>
                  </a:cubicBezTo>
                  <a:cubicBezTo>
                    <a:pt x="30" y="49"/>
                    <a:pt x="34" y="52"/>
                    <a:pt x="36" y="54"/>
                  </a:cubicBezTo>
                  <a:cubicBezTo>
                    <a:pt x="37" y="55"/>
                    <a:pt x="38" y="57"/>
                    <a:pt x="39" y="59"/>
                  </a:cubicBezTo>
                  <a:cubicBezTo>
                    <a:pt x="40" y="61"/>
                    <a:pt x="43" y="60"/>
                    <a:pt x="44" y="60"/>
                  </a:cubicBezTo>
                  <a:cubicBezTo>
                    <a:pt x="48" y="60"/>
                    <a:pt x="52" y="60"/>
                    <a:pt x="56" y="60"/>
                  </a:cubicBezTo>
                  <a:cubicBezTo>
                    <a:pt x="58" y="60"/>
                    <a:pt x="62" y="60"/>
                    <a:pt x="64" y="61"/>
                  </a:cubicBezTo>
                  <a:cubicBezTo>
                    <a:pt x="66" y="62"/>
                    <a:pt x="67" y="64"/>
                    <a:pt x="69" y="64"/>
                  </a:cubicBezTo>
                  <a:cubicBezTo>
                    <a:pt x="71" y="65"/>
                    <a:pt x="74" y="66"/>
                    <a:pt x="76" y="66"/>
                  </a:cubicBezTo>
                  <a:cubicBezTo>
                    <a:pt x="78" y="65"/>
                    <a:pt x="80" y="68"/>
                    <a:pt x="81" y="67"/>
                  </a:cubicBezTo>
                  <a:cubicBezTo>
                    <a:pt x="85" y="65"/>
                    <a:pt x="88" y="63"/>
                    <a:pt x="93" y="62"/>
                  </a:cubicBezTo>
                  <a:cubicBezTo>
                    <a:pt x="97" y="62"/>
                    <a:pt x="103" y="63"/>
                    <a:pt x="106" y="61"/>
                  </a:cubicBezTo>
                  <a:cubicBezTo>
                    <a:pt x="109" y="59"/>
                    <a:pt x="110" y="56"/>
                    <a:pt x="113" y="55"/>
                  </a:cubicBezTo>
                  <a:cubicBezTo>
                    <a:pt x="116" y="54"/>
                    <a:pt x="116" y="53"/>
                    <a:pt x="114" y="51"/>
                  </a:cubicBezTo>
                  <a:cubicBezTo>
                    <a:pt x="113" y="50"/>
                    <a:pt x="113" y="48"/>
                    <a:pt x="115" y="47"/>
                  </a:cubicBezTo>
                  <a:cubicBezTo>
                    <a:pt x="118" y="44"/>
                    <a:pt x="122" y="50"/>
                    <a:pt x="126" y="46"/>
                  </a:cubicBezTo>
                  <a:cubicBezTo>
                    <a:pt x="127" y="45"/>
                    <a:pt x="128" y="44"/>
                    <a:pt x="130" y="44"/>
                  </a:cubicBezTo>
                  <a:cubicBezTo>
                    <a:pt x="133" y="43"/>
                    <a:pt x="134" y="44"/>
                    <a:pt x="137" y="42"/>
                  </a:cubicBezTo>
                  <a:cubicBezTo>
                    <a:pt x="138" y="41"/>
                    <a:pt x="138" y="38"/>
                    <a:pt x="139" y="38"/>
                  </a:cubicBezTo>
                  <a:cubicBezTo>
                    <a:pt x="141" y="37"/>
                    <a:pt x="142" y="37"/>
                    <a:pt x="143" y="37"/>
                  </a:cubicBezTo>
                  <a:cubicBezTo>
                    <a:pt x="147" y="36"/>
                    <a:pt x="150" y="35"/>
                    <a:pt x="154" y="36"/>
                  </a:cubicBezTo>
                  <a:cubicBezTo>
                    <a:pt x="157" y="36"/>
                    <a:pt x="151" y="29"/>
                    <a:pt x="150" y="29"/>
                  </a:cubicBezTo>
                  <a:cubicBezTo>
                    <a:pt x="149" y="28"/>
                    <a:pt x="147" y="27"/>
                    <a:pt x="145" y="28"/>
                  </a:cubicBezTo>
                  <a:cubicBezTo>
                    <a:pt x="143" y="28"/>
                    <a:pt x="143" y="30"/>
                    <a:pt x="141" y="29"/>
                  </a:cubicBezTo>
                  <a:cubicBezTo>
                    <a:pt x="140" y="28"/>
                    <a:pt x="137" y="27"/>
                    <a:pt x="136" y="28"/>
                  </a:cubicBezTo>
                  <a:cubicBezTo>
                    <a:pt x="135" y="30"/>
                    <a:pt x="134" y="29"/>
                    <a:pt x="134" y="27"/>
                  </a:cubicBezTo>
                  <a:cubicBezTo>
                    <a:pt x="134" y="25"/>
                    <a:pt x="137" y="21"/>
                    <a:pt x="137" y="19"/>
                  </a:cubicBezTo>
                  <a:cubicBezTo>
                    <a:pt x="138" y="17"/>
                    <a:pt x="141" y="14"/>
                    <a:pt x="137" y="14"/>
                  </a:cubicBezTo>
                  <a:cubicBezTo>
                    <a:pt x="134" y="14"/>
                    <a:pt x="134" y="15"/>
                    <a:pt x="131" y="14"/>
                  </a:cubicBezTo>
                  <a:cubicBezTo>
                    <a:pt x="128" y="13"/>
                    <a:pt x="127" y="13"/>
                    <a:pt x="124" y="15"/>
                  </a:cubicBezTo>
                  <a:cubicBezTo>
                    <a:pt x="121" y="17"/>
                    <a:pt x="117" y="18"/>
                    <a:pt x="114" y="19"/>
                  </a:cubicBezTo>
                  <a:cubicBezTo>
                    <a:pt x="109" y="20"/>
                    <a:pt x="107" y="19"/>
                    <a:pt x="103" y="19"/>
                  </a:cubicBezTo>
                  <a:cubicBezTo>
                    <a:pt x="101" y="18"/>
                    <a:pt x="100" y="18"/>
                    <a:pt x="98" y="17"/>
                  </a:cubicBezTo>
                  <a:cubicBezTo>
                    <a:pt x="97" y="17"/>
                    <a:pt x="96" y="15"/>
                    <a:pt x="94" y="15"/>
                  </a:cubicBezTo>
                  <a:cubicBezTo>
                    <a:pt x="90" y="14"/>
                    <a:pt x="88" y="12"/>
                    <a:pt x="83" y="11"/>
                  </a:cubicBezTo>
                  <a:cubicBezTo>
                    <a:pt x="81" y="11"/>
                    <a:pt x="79" y="12"/>
                    <a:pt x="77" y="13"/>
                  </a:cubicBezTo>
                  <a:cubicBezTo>
                    <a:pt x="75" y="14"/>
                    <a:pt x="73" y="13"/>
                    <a:pt x="71" y="12"/>
                  </a:cubicBezTo>
                  <a:cubicBezTo>
                    <a:pt x="69" y="11"/>
                    <a:pt x="68" y="11"/>
                    <a:pt x="68" y="8"/>
                  </a:cubicBezTo>
                  <a:cubicBezTo>
                    <a:pt x="67" y="6"/>
                    <a:pt x="67" y="6"/>
                    <a:pt x="64" y="5"/>
                  </a:cubicBezTo>
                  <a:cubicBezTo>
                    <a:pt x="62" y="4"/>
                    <a:pt x="60" y="3"/>
                    <a:pt x="58" y="3"/>
                  </a:cubicBezTo>
                  <a:cubicBezTo>
                    <a:pt x="56" y="3"/>
                    <a:pt x="53" y="0"/>
                    <a:pt x="52" y="1"/>
                  </a:cubicBezTo>
                  <a:cubicBezTo>
                    <a:pt x="50" y="1"/>
                    <a:pt x="46" y="5"/>
                    <a:pt x="45" y="7"/>
                  </a:cubicBezTo>
                  <a:cubicBezTo>
                    <a:pt x="45" y="9"/>
                    <a:pt x="48" y="11"/>
                    <a:pt x="47" y="13"/>
                  </a:cubicBezTo>
                  <a:cubicBezTo>
                    <a:pt x="46" y="15"/>
                    <a:pt x="43" y="17"/>
                    <a:pt x="41" y="15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6" y="14"/>
                    <a:pt x="35" y="14"/>
                    <a:pt x="34" y="14"/>
                  </a:cubicBezTo>
                  <a:cubicBezTo>
                    <a:pt x="31" y="13"/>
                    <a:pt x="31" y="11"/>
                    <a:pt x="28" y="10"/>
                  </a:cubicBezTo>
                  <a:cubicBezTo>
                    <a:pt x="26" y="9"/>
                    <a:pt x="23" y="8"/>
                    <a:pt x="21" y="9"/>
                  </a:cubicBezTo>
                  <a:cubicBezTo>
                    <a:pt x="18" y="10"/>
                    <a:pt x="16" y="12"/>
                    <a:pt x="13" y="13"/>
                  </a:cubicBezTo>
                  <a:cubicBezTo>
                    <a:pt x="11" y="14"/>
                    <a:pt x="9" y="16"/>
                    <a:pt x="7" y="17"/>
                  </a:cubicBezTo>
                  <a:cubicBezTo>
                    <a:pt x="4" y="17"/>
                    <a:pt x="2" y="19"/>
                    <a:pt x="0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2" name="Freeform 717">
              <a:extLst>
                <a:ext uri="{FF2B5EF4-FFF2-40B4-BE49-F238E27FC236}">
                  <a16:creationId xmlns:a16="http://schemas.microsoft.com/office/drawing/2014/main" id="{0632644B-430C-7E41-A300-FAF80EF0D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7309" y="2717302"/>
              <a:ext cx="216414" cy="372943"/>
            </a:xfrm>
            <a:custGeom>
              <a:avLst/>
              <a:gdLst>
                <a:gd name="T0" fmla="*/ 61 w 63"/>
                <a:gd name="T1" fmla="*/ 25 h 108"/>
                <a:gd name="T2" fmla="*/ 61 w 63"/>
                <a:gd name="T3" fmla="*/ 20 h 108"/>
                <a:gd name="T4" fmla="*/ 61 w 63"/>
                <a:gd name="T5" fmla="*/ 16 h 108"/>
                <a:gd name="T6" fmla="*/ 60 w 63"/>
                <a:gd name="T7" fmla="*/ 13 h 108"/>
                <a:gd name="T8" fmla="*/ 60 w 63"/>
                <a:gd name="T9" fmla="*/ 11 h 108"/>
                <a:gd name="T10" fmla="*/ 57 w 63"/>
                <a:gd name="T11" fmla="*/ 7 h 108"/>
                <a:gd name="T12" fmla="*/ 51 w 63"/>
                <a:gd name="T13" fmla="*/ 5 h 108"/>
                <a:gd name="T14" fmla="*/ 44 w 63"/>
                <a:gd name="T15" fmla="*/ 1 h 108"/>
                <a:gd name="T16" fmla="*/ 44 w 63"/>
                <a:gd name="T17" fmla="*/ 5 h 108"/>
                <a:gd name="T18" fmla="*/ 34 w 63"/>
                <a:gd name="T19" fmla="*/ 5 h 108"/>
                <a:gd name="T20" fmla="*/ 34 w 63"/>
                <a:gd name="T21" fmla="*/ 10 h 108"/>
                <a:gd name="T22" fmla="*/ 29 w 63"/>
                <a:gd name="T23" fmla="*/ 10 h 108"/>
                <a:gd name="T24" fmla="*/ 27 w 63"/>
                <a:gd name="T25" fmla="*/ 12 h 108"/>
                <a:gd name="T26" fmla="*/ 25 w 63"/>
                <a:gd name="T27" fmla="*/ 15 h 108"/>
                <a:gd name="T28" fmla="*/ 25 w 63"/>
                <a:gd name="T29" fmla="*/ 18 h 108"/>
                <a:gd name="T30" fmla="*/ 24 w 63"/>
                <a:gd name="T31" fmla="*/ 20 h 108"/>
                <a:gd name="T32" fmla="*/ 20 w 63"/>
                <a:gd name="T33" fmla="*/ 25 h 108"/>
                <a:gd name="T34" fmla="*/ 17 w 63"/>
                <a:gd name="T35" fmla="*/ 27 h 108"/>
                <a:gd name="T36" fmla="*/ 16 w 63"/>
                <a:gd name="T37" fmla="*/ 33 h 108"/>
                <a:gd name="T38" fmla="*/ 13 w 63"/>
                <a:gd name="T39" fmla="*/ 38 h 108"/>
                <a:gd name="T40" fmla="*/ 15 w 63"/>
                <a:gd name="T41" fmla="*/ 42 h 108"/>
                <a:gd name="T42" fmla="*/ 9 w 63"/>
                <a:gd name="T43" fmla="*/ 44 h 108"/>
                <a:gd name="T44" fmla="*/ 5 w 63"/>
                <a:gd name="T45" fmla="*/ 51 h 108"/>
                <a:gd name="T46" fmla="*/ 6 w 63"/>
                <a:gd name="T47" fmla="*/ 57 h 108"/>
                <a:gd name="T48" fmla="*/ 8 w 63"/>
                <a:gd name="T49" fmla="*/ 63 h 108"/>
                <a:gd name="T50" fmla="*/ 7 w 63"/>
                <a:gd name="T51" fmla="*/ 67 h 108"/>
                <a:gd name="T52" fmla="*/ 7 w 63"/>
                <a:gd name="T53" fmla="*/ 74 h 108"/>
                <a:gd name="T54" fmla="*/ 4 w 63"/>
                <a:gd name="T55" fmla="*/ 78 h 108"/>
                <a:gd name="T56" fmla="*/ 3 w 63"/>
                <a:gd name="T57" fmla="*/ 83 h 108"/>
                <a:gd name="T58" fmla="*/ 0 w 63"/>
                <a:gd name="T59" fmla="*/ 82 h 108"/>
                <a:gd name="T60" fmla="*/ 4 w 63"/>
                <a:gd name="T61" fmla="*/ 90 h 108"/>
                <a:gd name="T62" fmla="*/ 7 w 63"/>
                <a:gd name="T63" fmla="*/ 97 h 108"/>
                <a:gd name="T64" fmla="*/ 8 w 63"/>
                <a:gd name="T65" fmla="*/ 102 h 108"/>
                <a:gd name="T66" fmla="*/ 10 w 63"/>
                <a:gd name="T67" fmla="*/ 107 h 108"/>
                <a:gd name="T68" fmla="*/ 14 w 63"/>
                <a:gd name="T69" fmla="*/ 108 h 108"/>
                <a:gd name="T70" fmla="*/ 15 w 63"/>
                <a:gd name="T71" fmla="*/ 105 h 108"/>
                <a:gd name="T72" fmla="*/ 24 w 63"/>
                <a:gd name="T73" fmla="*/ 101 h 108"/>
                <a:gd name="T74" fmla="*/ 27 w 63"/>
                <a:gd name="T75" fmla="*/ 92 h 108"/>
                <a:gd name="T76" fmla="*/ 26 w 63"/>
                <a:gd name="T77" fmla="*/ 87 h 108"/>
                <a:gd name="T78" fmla="*/ 28 w 63"/>
                <a:gd name="T79" fmla="*/ 84 h 108"/>
                <a:gd name="T80" fmla="*/ 32 w 63"/>
                <a:gd name="T81" fmla="*/ 82 h 108"/>
                <a:gd name="T82" fmla="*/ 32 w 63"/>
                <a:gd name="T83" fmla="*/ 81 h 108"/>
                <a:gd name="T84" fmla="*/ 35 w 63"/>
                <a:gd name="T85" fmla="*/ 80 h 108"/>
                <a:gd name="T86" fmla="*/ 34 w 63"/>
                <a:gd name="T87" fmla="*/ 78 h 108"/>
                <a:gd name="T88" fmla="*/ 36 w 63"/>
                <a:gd name="T89" fmla="*/ 77 h 108"/>
                <a:gd name="T90" fmla="*/ 35 w 63"/>
                <a:gd name="T91" fmla="*/ 73 h 108"/>
                <a:gd name="T92" fmla="*/ 29 w 63"/>
                <a:gd name="T93" fmla="*/ 66 h 108"/>
                <a:gd name="T94" fmla="*/ 30 w 63"/>
                <a:gd name="T95" fmla="*/ 60 h 108"/>
                <a:gd name="T96" fmla="*/ 30 w 63"/>
                <a:gd name="T97" fmla="*/ 56 h 108"/>
                <a:gd name="T98" fmla="*/ 33 w 63"/>
                <a:gd name="T99" fmla="*/ 53 h 108"/>
                <a:gd name="T100" fmla="*/ 39 w 63"/>
                <a:gd name="T101" fmla="*/ 48 h 108"/>
                <a:gd name="T102" fmla="*/ 49 w 63"/>
                <a:gd name="T103" fmla="*/ 41 h 108"/>
                <a:gd name="T104" fmla="*/ 50 w 63"/>
                <a:gd name="T105" fmla="*/ 35 h 108"/>
                <a:gd name="T106" fmla="*/ 50 w 63"/>
                <a:gd name="T107" fmla="*/ 32 h 108"/>
                <a:gd name="T108" fmla="*/ 54 w 63"/>
                <a:gd name="T109" fmla="*/ 30 h 108"/>
                <a:gd name="T110" fmla="*/ 58 w 63"/>
                <a:gd name="T111" fmla="*/ 29 h 108"/>
                <a:gd name="T112" fmla="*/ 60 w 63"/>
                <a:gd name="T113" fmla="*/ 28 h 108"/>
                <a:gd name="T114" fmla="*/ 63 w 63"/>
                <a:gd name="T115" fmla="*/ 28 h 108"/>
                <a:gd name="T116" fmla="*/ 61 w 63"/>
                <a:gd name="T117" fmla="*/ 25 h 108"/>
                <a:gd name="T118" fmla="*/ 61 w 63"/>
                <a:gd name="T119" fmla="*/ 2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3" h="108">
                  <a:moveTo>
                    <a:pt x="61" y="25"/>
                  </a:moveTo>
                  <a:cubicBezTo>
                    <a:pt x="60" y="24"/>
                    <a:pt x="62" y="22"/>
                    <a:pt x="61" y="20"/>
                  </a:cubicBezTo>
                  <a:cubicBezTo>
                    <a:pt x="60" y="18"/>
                    <a:pt x="61" y="18"/>
                    <a:pt x="61" y="16"/>
                  </a:cubicBezTo>
                  <a:cubicBezTo>
                    <a:pt x="61" y="15"/>
                    <a:pt x="60" y="14"/>
                    <a:pt x="60" y="13"/>
                  </a:cubicBezTo>
                  <a:cubicBezTo>
                    <a:pt x="59" y="12"/>
                    <a:pt x="60" y="12"/>
                    <a:pt x="60" y="11"/>
                  </a:cubicBezTo>
                  <a:cubicBezTo>
                    <a:pt x="59" y="9"/>
                    <a:pt x="59" y="8"/>
                    <a:pt x="57" y="7"/>
                  </a:cubicBezTo>
                  <a:cubicBezTo>
                    <a:pt x="55" y="6"/>
                    <a:pt x="53" y="6"/>
                    <a:pt x="51" y="5"/>
                  </a:cubicBezTo>
                  <a:cubicBezTo>
                    <a:pt x="49" y="3"/>
                    <a:pt x="47" y="0"/>
                    <a:pt x="44" y="1"/>
                  </a:cubicBezTo>
                  <a:cubicBezTo>
                    <a:pt x="43" y="1"/>
                    <a:pt x="44" y="4"/>
                    <a:pt x="44" y="5"/>
                  </a:cubicBezTo>
                  <a:cubicBezTo>
                    <a:pt x="43" y="8"/>
                    <a:pt x="37" y="6"/>
                    <a:pt x="34" y="5"/>
                  </a:cubicBezTo>
                  <a:cubicBezTo>
                    <a:pt x="34" y="7"/>
                    <a:pt x="34" y="8"/>
                    <a:pt x="34" y="10"/>
                  </a:cubicBezTo>
                  <a:cubicBezTo>
                    <a:pt x="33" y="10"/>
                    <a:pt x="31" y="9"/>
                    <a:pt x="29" y="10"/>
                  </a:cubicBezTo>
                  <a:cubicBezTo>
                    <a:pt x="28" y="10"/>
                    <a:pt x="28" y="11"/>
                    <a:pt x="27" y="12"/>
                  </a:cubicBezTo>
                  <a:cubicBezTo>
                    <a:pt x="27" y="13"/>
                    <a:pt x="25" y="14"/>
                    <a:pt x="25" y="15"/>
                  </a:cubicBezTo>
                  <a:cubicBezTo>
                    <a:pt x="24" y="16"/>
                    <a:pt x="26" y="18"/>
                    <a:pt x="25" y="18"/>
                  </a:cubicBezTo>
                  <a:cubicBezTo>
                    <a:pt x="25" y="19"/>
                    <a:pt x="24" y="19"/>
                    <a:pt x="24" y="20"/>
                  </a:cubicBezTo>
                  <a:cubicBezTo>
                    <a:pt x="22" y="21"/>
                    <a:pt x="20" y="23"/>
                    <a:pt x="20" y="25"/>
                  </a:cubicBezTo>
                  <a:cubicBezTo>
                    <a:pt x="20" y="27"/>
                    <a:pt x="18" y="25"/>
                    <a:pt x="17" y="27"/>
                  </a:cubicBezTo>
                  <a:cubicBezTo>
                    <a:pt x="17" y="29"/>
                    <a:pt x="17" y="31"/>
                    <a:pt x="16" y="33"/>
                  </a:cubicBezTo>
                  <a:cubicBezTo>
                    <a:pt x="16" y="35"/>
                    <a:pt x="13" y="36"/>
                    <a:pt x="13" y="38"/>
                  </a:cubicBezTo>
                  <a:cubicBezTo>
                    <a:pt x="13" y="39"/>
                    <a:pt x="16" y="41"/>
                    <a:pt x="15" y="42"/>
                  </a:cubicBezTo>
                  <a:cubicBezTo>
                    <a:pt x="13" y="44"/>
                    <a:pt x="11" y="43"/>
                    <a:pt x="9" y="44"/>
                  </a:cubicBezTo>
                  <a:cubicBezTo>
                    <a:pt x="6" y="45"/>
                    <a:pt x="5" y="48"/>
                    <a:pt x="5" y="51"/>
                  </a:cubicBezTo>
                  <a:cubicBezTo>
                    <a:pt x="6" y="53"/>
                    <a:pt x="6" y="55"/>
                    <a:pt x="6" y="57"/>
                  </a:cubicBezTo>
                  <a:cubicBezTo>
                    <a:pt x="6" y="60"/>
                    <a:pt x="4" y="61"/>
                    <a:pt x="8" y="63"/>
                  </a:cubicBezTo>
                  <a:cubicBezTo>
                    <a:pt x="10" y="65"/>
                    <a:pt x="9" y="66"/>
                    <a:pt x="7" y="67"/>
                  </a:cubicBezTo>
                  <a:cubicBezTo>
                    <a:pt x="6" y="68"/>
                    <a:pt x="8" y="72"/>
                    <a:pt x="7" y="74"/>
                  </a:cubicBezTo>
                  <a:cubicBezTo>
                    <a:pt x="7" y="76"/>
                    <a:pt x="4" y="76"/>
                    <a:pt x="4" y="78"/>
                  </a:cubicBezTo>
                  <a:cubicBezTo>
                    <a:pt x="4" y="79"/>
                    <a:pt x="4" y="83"/>
                    <a:pt x="3" y="83"/>
                  </a:cubicBezTo>
                  <a:cubicBezTo>
                    <a:pt x="3" y="83"/>
                    <a:pt x="1" y="82"/>
                    <a:pt x="0" y="82"/>
                  </a:cubicBezTo>
                  <a:cubicBezTo>
                    <a:pt x="0" y="86"/>
                    <a:pt x="4" y="87"/>
                    <a:pt x="4" y="90"/>
                  </a:cubicBezTo>
                  <a:cubicBezTo>
                    <a:pt x="3" y="91"/>
                    <a:pt x="6" y="96"/>
                    <a:pt x="7" y="97"/>
                  </a:cubicBezTo>
                  <a:cubicBezTo>
                    <a:pt x="9" y="99"/>
                    <a:pt x="8" y="100"/>
                    <a:pt x="8" y="102"/>
                  </a:cubicBezTo>
                  <a:cubicBezTo>
                    <a:pt x="8" y="103"/>
                    <a:pt x="10" y="105"/>
                    <a:pt x="10" y="107"/>
                  </a:cubicBezTo>
                  <a:cubicBezTo>
                    <a:pt x="9" y="108"/>
                    <a:pt x="13" y="107"/>
                    <a:pt x="14" y="108"/>
                  </a:cubicBezTo>
                  <a:cubicBezTo>
                    <a:pt x="16" y="108"/>
                    <a:pt x="15" y="107"/>
                    <a:pt x="15" y="105"/>
                  </a:cubicBezTo>
                  <a:cubicBezTo>
                    <a:pt x="15" y="100"/>
                    <a:pt x="23" y="104"/>
                    <a:pt x="24" y="101"/>
                  </a:cubicBezTo>
                  <a:cubicBezTo>
                    <a:pt x="25" y="98"/>
                    <a:pt x="26" y="95"/>
                    <a:pt x="27" y="92"/>
                  </a:cubicBezTo>
                  <a:cubicBezTo>
                    <a:pt x="27" y="90"/>
                    <a:pt x="27" y="88"/>
                    <a:pt x="26" y="87"/>
                  </a:cubicBezTo>
                  <a:cubicBezTo>
                    <a:pt x="25" y="85"/>
                    <a:pt x="26" y="85"/>
                    <a:pt x="28" y="84"/>
                  </a:cubicBezTo>
                  <a:cubicBezTo>
                    <a:pt x="29" y="84"/>
                    <a:pt x="32" y="83"/>
                    <a:pt x="32" y="82"/>
                  </a:cubicBezTo>
                  <a:cubicBezTo>
                    <a:pt x="32" y="82"/>
                    <a:pt x="32" y="81"/>
                    <a:pt x="32" y="81"/>
                  </a:cubicBezTo>
                  <a:cubicBezTo>
                    <a:pt x="33" y="81"/>
                    <a:pt x="35" y="81"/>
                    <a:pt x="35" y="80"/>
                  </a:cubicBezTo>
                  <a:cubicBezTo>
                    <a:pt x="35" y="79"/>
                    <a:pt x="34" y="79"/>
                    <a:pt x="34" y="78"/>
                  </a:cubicBezTo>
                  <a:cubicBezTo>
                    <a:pt x="35" y="78"/>
                    <a:pt x="36" y="77"/>
                    <a:pt x="36" y="77"/>
                  </a:cubicBezTo>
                  <a:cubicBezTo>
                    <a:pt x="38" y="75"/>
                    <a:pt x="37" y="74"/>
                    <a:pt x="35" y="73"/>
                  </a:cubicBezTo>
                  <a:cubicBezTo>
                    <a:pt x="33" y="71"/>
                    <a:pt x="29" y="70"/>
                    <a:pt x="29" y="66"/>
                  </a:cubicBezTo>
                  <a:cubicBezTo>
                    <a:pt x="29" y="64"/>
                    <a:pt x="29" y="62"/>
                    <a:pt x="30" y="60"/>
                  </a:cubicBezTo>
                  <a:cubicBezTo>
                    <a:pt x="31" y="58"/>
                    <a:pt x="31" y="58"/>
                    <a:pt x="30" y="56"/>
                  </a:cubicBezTo>
                  <a:cubicBezTo>
                    <a:pt x="29" y="56"/>
                    <a:pt x="33" y="53"/>
                    <a:pt x="33" y="53"/>
                  </a:cubicBezTo>
                  <a:cubicBezTo>
                    <a:pt x="35" y="51"/>
                    <a:pt x="36" y="49"/>
                    <a:pt x="39" y="48"/>
                  </a:cubicBezTo>
                  <a:cubicBezTo>
                    <a:pt x="42" y="47"/>
                    <a:pt x="47" y="44"/>
                    <a:pt x="49" y="41"/>
                  </a:cubicBezTo>
                  <a:cubicBezTo>
                    <a:pt x="51" y="38"/>
                    <a:pt x="46" y="36"/>
                    <a:pt x="50" y="35"/>
                  </a:cubicBezTo>
                  <a:cubicBezTo>
                    <a:pt x="52" y="34"/>
                    <a:pt x="51" y="34"/>
                    <a:pt x="50" y="32"/>
                  </a:cubicBezTo>
                  <a:cubicBezTo>
                    <a:pt x="50" y="31"/>
                    <a:pt x="53" y="30"/>
                    <a:pt x="54" y="30"/>
                  </a:cubicBezTo>
                  <a:cubicBezTo>
                    <a:pt x="56" y="28"/>
                    <a:pt x="57" y="27"/>
                    <a:pt x="58" y="29"/>
                  </a:cubicBezTo>
                  <a:cubicBezTo>
                    <a:pt x="59" y="29"/>
                    <a:pt x="60" y="28"/>
                    <a:pt x="60" y="28"/>
                  </a:cubicBezTo>
                  <a:cubicBezTo>
                    <a:pt x="61" y="28"/>
                    <a:pt x="62" y="28"/>
                    <a:pt x="63" y="28"/>
                  </a:cubicBezTo>
                  <a:cubicBezTo>
                    <a:pt x="63" y="27"/>
                    <a:pt x="62" y="27"/>
                    <a:pt x="61" y="25"/>
                  </a:cubicBezTo>
                  <a:cubicBezTo>
                    <a:pt x="60" y="24"/>
                    <a:pt x="61" y="26"/>
                    <a:pt x="61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3" name="Freeform 718">
              <a:extLst>
                <a:ext uri="{FF2B5EF4-FFF2-40B4-BE49-F238E27FC236}">
                  <a16:creationId xmlns:a16="http://schemas.microsoft.com/office/drawing/2014/main" id="{BF93A038-254B-894B-BF8B-7F63FD91B0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6092" y="2689067"/>
              <a:ext cx="185834" cy="290589"/>
            </a:xfrm>
            <a:custGeom>
              <a:avLst/>
              <a:gdLst>
                <a:gd name="T0" fmla="*/ 53 w 54"/>
                <a:gd name="T1" fmla="*/ 59 h 84"/>
                <a:gd name="T2" fmla="*/ 47 w 54"/>
                <a:gd name="T3" fmla="*/ 55 h 84"/>
                <a:gd name="T4" fmla="*/ 49 w 54"/>
                <a:gd name="T5" fmla="*/ 51 h 84"/>
                <a:gd name="T6" fmla="*/ 44 w 54"/>
                <a:gd name="T7" fmla="*/ 44 h 84"/>
                <a:gd name="T8" fmla="*/ 46 w 54"/>
                <a:gd name="T9" fmla="*/ 43 h 84"/>
                <a:gd name="T10" fmla="*/ 44 w 54"/>
                <a:gd name="T11" fmla="*/ 38 h 84"/>
                <a:gd name="T12" fmla="*/ 45 w 54"/>
                <a:gd name="T13" fmla="*/ 36 h 84"/>
                <a:gd name="T14" fmla="*/ 44 w 54"/>
                <a:gd name="T15" fmla="*/ 32 h 84"/>
                <a:gd name="T16" fmla="*/ 42 w 54"/>
                <a:gd name="T17" fmla="*/ 26 h 84"/>
                <a:gd name="T18" fmla="*/ 45 w 54"/>
                <a:gd name="T19" fmla="*/ 23 h 84"/>
                <a:gd name="T20" fmla="*/ 44 w 54"/>
                <a:gd name="T21" fmla="*/ 19 h 84"/>
                <a:gd name="T22" fmla="*/ 38 w 54"/>
                <a:gd name="T23" fmla="*/ 13 h 84"/>
                <a:gd name="T24" fmla="*/ 40 w 54"/>
                <a:gd name="T25" fmla="*/ 12 h 84"/>
                <a:gd name="T26" fmla="*/ 39 w 54"/>
                <a:gd name="T27" fmla="*/ 10 h 84"/>
                <a:gd name="T28" fmla="*/ 41 w 54"/>
                <a:gd name="T29" fmla="*/ 3 h 84"/>
                <a:gd name="T30" fmla="*/ 37 w 54"/>
                <a:gd name="T31" fmla="*/ 1 h 84"/>
                <a:gd name="T32" fmla="*/ 34 w 54"/>
                <a:gd name="T33" fmla="*/ 0 h 84"/>
                <a:gd name="T34" fmla="*/ 29 w 54"/>
                <a:gd name="T35" fmla="*/ 1 h 84"/>
                <a:gd name="T36" fmla="*/ 25 w 54"/>
                <a:gd name="T37" fmla="*/ 5 h 84"/>
                <a:gd name="T38" fmla="*/ 24 w 54"/>
                <a:gd name="T39" fmla="*/ 10 h 84"/>
                <a:gd name="T40" fmla="*/ 21 w 54"/>
                <a:gd name="T41" fmla="*/ 13 h 84"/>
                <a:gd name="T42" fmla="*/ 17 w 54"/>
                <a:gd name="T43" fmla="*/ 11 h 84"/>
                <a:gd name="T44" fmla="*/ 14 w 54"/>
                <a:gd name="T45" fmla="*/ 12 h 84"/>
                <a:gd name="T46" fmla="*/ 7 w 54"/>
                <a:gd name="T47" fmla="*/ 10 h 84"/>
                <a:gd name="T48" fmla="*/ 4 w 54"/>
                <a:gd name="T49" fmla="*/ 7 h 84"/>
                <a:gd name="T50" fmla="*/ 0 w 54"/>
                <a:gd name="T51" fmla="*/ 9 h 84"/>
                <a:gd name="T52" fmla="*/ 8 w 54"/>
                <a:gd name="T53" fmla="*/ 14 h 84"/>
                <a:gd name="T54" fmla="*/ 12 w 54"/>
                <a:gd name="T55" fmla="*/ 16 h 84"/>
                <a:gd name="T56" fmla="*/ 14 w 54"/>
                <a:gd name="T57" fmla="*/ 19 h 84"/>
                <a:gd name="T58" fmla="*/ 14 w 54"/>
                <a:gd name="T59" fmla="*/ 21 h 84"/>
                <a:gd name="T60" fmla="*/ 15 w 54"/>
                <a:gd name="T61" fmla="*/ 24 h 84"/>
                <a:gd name="T62" fmla="*/ 15 w 54"/>
                <a:gd name="T63" fmla="*/ 27 h 84"/>
                <a:gd name="T64" fmla="*/ 16 w 54"/>
                <a:gd name="T65" fmla="*/ 29 h 84"/>
                <a:gd name="T66" fmla="*/ 15 w 54"/>
                <a:gd name="T67" fmla="*/ 33 h 84"/>
                <a:gd name="T68" fmla="*/ 17 w 54"/>
                <a:gd name="T69" fmla="*/ 36 h 84"/>
                <a:gd name="T70" fmla="*/ 21 w 54"/>
                <a:gd name="T71" fmla="*/ 38 h 84"/>
                <a:gd name="T72" fmla="*/ 22 w 54"/>
                <a:gd name="T73" fmla="*/ 41 h 84"/>
                <a:gd name="T74" fmla="*/ 23 w 54"/>
                <a:gd name="T75" fmla="*/ 44 h 84"/>
                <a:gd name="T76" fmla="*/ 20 w 54"/>
                <a:gd name="T77" fmla="*/ 44 h 84"/>
                <a:gd name="T78" fmla="*/ 16 w 54"/>
                <a:gd name="T79" fmla="*/ 49 h 84"/>
                <a:gd name="T80" fmla="*/ 13 w 54"/>
                <a:gd name="T81" fmla="*/ 51 h 84"/>
                <a:gd name="T82" fmla="*/ 10 w 54"/>
                <a:gd name="T83" fmla="*/ 54 h 84"/>
                <a:gd name="T84" fmla="*/ 4 w 54"/>
                <a:gd name="T85" fmla="*/ 57 h 84"/>
                <a:gd name="T86" fmla="*/ 2 w 54"/>
                <a:gd name="T87" fmla="*/ 62 h 84"/>
                <a:gd name="T88" fmla="*/ 4 w 54"/>
                <a:gd name="T89" fmla="*/ 67 h 84"/>
                <a:gd name="T90" fmla="*/ 4 w 54"/>
                <a:gd name="T91" fmla="*/ 73 h 84"/>
                <a:gd name="T92" fmla="*/ 4 w 54"/>
                <a:gd name="T93" fmla="*/ 78 h 84"/>
                <a:gd name="T94" fmla="*/ 7 w 54"/>
                <a:gd name="T95" fmla="*/ 80 h 84"/>
                <a:gd name="T96" fmla="*/ 5 w 54"/>
                <a:gd name="T97" fmla="*/ 81 h 84"/>
                <a:gd name="T98" fmla="*/ 8 w 54"/>
                <a:gd name="T99" fmla="*/ 79 h 84"/>
                <a:gd name="T100" fmla="*/ 8 w 54"/>
                <a:gd name="T101" fmla="*/ 83 h 84"/>
                <a:gd name="T102" fmla="*/ 11 w 54"/>
                <a:gd name="T103" fmla="*/ 80 h 84"/>
                <a:gd name="T104" fmla="*/ 11 w 54"/>
                <a:gd name="T105" fmla="*/ 83 h 84"/>
                <a:gd name="T106" fmla="*/ 23 w 54"/>
                <a:gd name="T107" fmla="*/ 80 h 84"/>
                <a:gd name="T108" fmla="*/ 36 w 54"/>
                <a:gd name="T109" fmla="*/ 78 h 84"/>
                <a:gd name="T110" fmla="*/ 46 w 54"/>
                <a:gd name="T111" fmla="*/ 68 h 84"/>
                <a:gd name="T112" fmla="*/ 53 w 54"/>
                <a:gd name="T113" fmla="*/ 59 h 84"/>
                <a:gd name="T114" fmla="*/ 53 w 54"/>
                <a:gd name="T115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4" h="84">
                  <a:moveTo>
                    <a:pt x="53" y="59"/>
                  </a:moveTo>
                  <a:cubicBezTo>
                    <a:pt x="52" y="57"/>
                    <a:pt x="49" y="56"/>
                    <a:pt x="47" y="55"/>
                  </a:cubicBezTo>
                  <a:cubicBezTo>
                    <a:pt x="44" y="53"/>
                    <a:pt x="48" y="53"/>
                    <a:pt x="49" y="51"/>
                  </a:cubicBezTo>
                  <a:cubicBezTo>
                    <a:pt x="49" y="51"/>
                    <a:pt x="45" y="45"/>
                    <a:pt x="44" y="44"/>
                  </a:cubicBezTo>
                  <a:cubicBezTo>
                    <a:pt x="44" y="44"/>
                    <a:pt x="46" y="43"/>
                    <a:pt x="46" y="43"/>
                  </a:cubicBezTo>
                  <a:cubicBezTo>
                    <a:pt x="46" y="42"/>
                    <a:pt x="44" y="39"/>
                    <a:pt x="44" y="38"/>
                  </a:cubicBezTo>
                  <a:cubicBezTo>
                    <a:pt x="44" y="37"/>
                    <a:pt x="45" y="37"/>
                    <a:pt x="45" y="36"/>
                  </a:cubicBezTo>
                  <a:cubicBezTo>
                    <a:pt x="46" y="35"/>
                    <a:pt x="44" y="33"/>
                    <a:pt x="44" y="32"/>
                  </a:cubicBezTo>
                  <a:cubicBezTo>
                    <a:pt x="42" y="30"/>
                    <a:pt x="40" y="28"/>
                    <a:pt x="42" y="26"/>
                  </a:cubicBezTo>
                  <a:cubicBezTo>
                    <a:pt x="43" y="25"/>
                    <a:pt x="45" y="24"/>
                    <a:pt x="45" y="23"/>
                  </a:cubicBezTo>
                  <a:cubicBezTo>
                    <a:pt x="46" y="21"/>
                    <a:pt x="44" y="20"/>
                    <a:pt x="44" y="19"/>
                  </a:cubicBezTo>
                  <a:cubicBezTo>
                    <a:pt x="43" y="18"/>
                    <a:pt x="36" y="15"/>
                    <a:pt x="38" y="13"/>
                  </a:cubicBezTo>
                  <a:cubicBezTo>
                    <a:pt x="38" y="13"/>
                    <a:pt x="40" y="12"/>
                    <a:pt x="40" y="12"/>
                  </a:cubicBezTo>
                  <a:cubicBezTo>
                    <a:pt x="40" y="12"/>
                    <a:pt x="37" y="10"/>
                    <a:pt x="39" y="10"/>
                  </a:cubicBezTo>
                  <a:cubicBezTo>
                    <a:pt x="42" y="10"/>
                    <a:pt x="44" y="5"/>
                    <a:pt x="41" y="3"/>
                  </a:cubicBezTo>
                  <a:cubicBezTo>
                    <a:pt x="40" y="2"/>
                    <a:pt x="38" y="2"/>
                    <a:pt x="37" y="1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2" y="1"/>
                    <a:pt x="31" y="0"/>
                    <a:pt x="29" y="1"/>
                  </a:cubicBezTo>
                  <a:cubicBezTo>
                    <a:pt x="28" y="2"/>
                    <a:pt x="26" y="4"/>
                    <a:pt x="25" y="5"/>
                  </a:cubicBezTo>
                  <a:cubicBezTo>
                    <a:pt x="25" y="6"/>
                    <a:pt x="25" y="10"/>
                    <a:pt x="24" y="10"/>
                  </a:cubicBezTo>
                  <a:cubicBezTo>
                    <a:pt x="23" y="11"/>
                    <a:pt x="22" y="12"/>
                    <a:pt x="21" y="13"/>
                  </a:cubicBezTo>
                  <a:cubicBezTo>
                    <a:pt x="20" y="13"/>
                    <a:pt x="18" y="11"/>
                    <a:pt x="17" y="11"/>
                  </a:cubicBezTo>
                  <a:cubicBezTo>
                    <a:pt x="16" y="11"/>
                    <a:pt x="15" y="12"/>
                    <a:pt x="14" y="12"/>
                  </a:cubicBezTo>
                  <a:cubicBezTo>
                    <a:pt x="11" y="13"/>
                    <a:pt x="9" y="12"/>
                    <a:pt x="7" y="10"/>
                  </a:cubicBezTo>
                  <a:cubicBezTo>
                    <a:pt x="7" y="9"/>
                    <a:pt x="5" y="7"/>
                    <a:pt x="4" y="7"/>
                  </a:cubicBezTo>
                  <a:cubicBezTo>
                    <a:pt x="3" y="7"/>
                    <a:pt x="1" y="9"/>
                    <a:pt x="0" y="9"/>
                  </a:cubicBezTo>
                  <a:cubicBezTo>
                    <a:pt x="2" y="11"/>
                    <a:pt x="5" y="13"/>
                    <a:pt x="8" y="14"/>
                  </a:cubicBezTo>
                  <a:cubicBezTo>
                    <a:pt x="9" y="14"/>
                    <a:pt x="11" y="15"/>
                    <a:pt x="12" y="16"/>
                  </a:cubicBezTo>
                  <a:cubicBezTo>
                    <a:pt x="13" y="17"/>
                    <a:pt x="13" y="18"/>
                    <a:pt x="14" y="19"/>
                  </a:cubicBezTo>
                  <a:cubicBezTo>
                    <a:pt x="14" y="20"/>
                    <a:pt x="13" y="20"/>
                    <a:pt x="14" y="21"/>
                  </a:cubicBezTo>
                  <a:cubicBezTo>
                    <a:pt x="14" y="22"/>
                    <a:pt x="16" y="23"/>
                    <a:pt x="15" y="24"/>
                  </a:cubicBezTo>
                  <a:cubicBezTo>
                    <a:pt x="15" y="25"/>
                    <a:pt x="14" y="26"/>
                    <a:pt x="15" y="27"/>
                  </a:cubicBezTo>
                  <a:cubicBezTo>
                    <a:pt x="15" y="27"/>
                    <a:pt x="16" y="29"/>
                    <a:pt x="16" y="29"/>
                  </a:cubicBezTo>
                  <a:cubicBezTo>
                    <a:pt x="15" y="30"/>
                    <a:pt x="15" y="32"/>
                    <a:pt x="15" y="33"/>
                  </a:cubicBezTo>
                  <a:cubicBezTo>
                    <a:pt x="15" y="33"/>
                    <a:pt x="17" y="36"/>
                    <a:pt x="17" y="36"/>
                  </a:cubicBezTo>
                  <a:cubicBezTo>
                    <a:pt x="18" y="37"/>
                    <a:pt x="20" y="38"/>
                    <a:pt x="21" y="38"/>
                  </a:cubicBezTo>
                  <a:cubicBezTo>
                    <a:pt x="22" y="39"/>
                    <a:pt x="22" y="40"/>
                    <a:pt x="22" y="41"/>
                  </a:cubicBezTo>
                  <a:cubicBezTo>
                    <a:pt x="22" y="42"/>
                    <a:pt x="23" y="43"/>
                    <a:pt x="23" y="44"/>
                  </a:cubicBezTo>
                  <a:cubicBezTo>
                    <a:pt x="23" y="45"/>
                    <a:pt x="21" y="44"/>
                    <a:pt x="20" y="44"/>
                  </a:cubicBezTo>
                  <a:cubicBezTo>
                    <a:pt x="19" y="44"/>
                    <a:pt x="16" y="48"/>
                    <a:pt x="16" y="49"/>
                  </a:cubicBezTo>
                  <a:cubicBezTo>
                    <a:pt x="15" y="50"/>
                    <a:pt x="14" y="50"/>
                    <a:pt x="13" y="51"/>
                  </a:cubicBezTo>
                  <a:cubicBezTo>
                    <a:pt x="12" y="52"/>
                    <a:pt x="11" y="53"/>
                    <a:pt x="10" y="54"/>
                  </a:cubicBezTo>
                  <a:cubicBezTo>
                    <a:pt x="9" y="54"/>
                    <a:pt x="4" y="58"/>
                    <a:pt x="4" y="57"/>
                  </a:cubicBezTo>
                  <a:cubicBezTo>
                    <a:pt x="4" y="59"/>
                    <a:pt x="2" y="60"/>
                    <a:pt x="2" y="62"/>
                  </a:cubicBezTo>
                  <a:cubicBezTo>
                    <a:pt x="3" y="64"/>
                    <a:pt x="2" y="67"/>
                    <a:pt x="4" y="67"/>
                  </a:cubicBezTo>
                  <a:cubicBezTo>
                    <a:pt x="5" y="67"/>
                    <a:pt x="4" y="72"/>
                    <a:pt x="4" y="73"/>
                  </a:cubicBezTo>
                  <a:cubicBezTo>
                    <a:pt x="4" y="75"/>
                    <a:pt x="2" y="77"/>
                    <a:pt x="4" y="78"/>
                  </a:cubicBezTo>
                  <a:cubicBezTo>
                    <a:pt x="4" y="78"/>
                    <a:pt x="8" y="79"/>
                    <a:pt x="7" y="80"/>
                  </a:cubicBezTo>
                  <a:cubicBezTo>
                    <a:pt x="7" y="80"/>
                    <a:pt x="5" y="81"/>
                    <a:pt x="5" y="81"/>
                  </a:cubicBezTo>
                  <a:cubicBezTo>
                    <a:pt x="7" y="81"/>
                    <a:pt x="7" y="79"/>
                    <a:pt x="8" y="79"/>
                  </a:cubicBezTo>
                  <a:cubicBezTo>
                    <a:pt x="10" y="78"/>
                    <a:pt x="8" y="83"/>
                    <a:pt x="8" y="83"/>
                  </a:cubicBezTo>
                  <a:cubicBezTo>
                    <a:pt x="8" y="83"/>
                    <a:pt x="11" y="80"/>
                    <a:pt x="11" y="80"/>
                  </a:cubicBezTo>
                  <a:cubicBezTo>
                    <a:pt x="12" y="79"/>
                    <a:pt x="11" y="83"/>
                    <a:pt x="11" y="83"/>
                  </a:cubicBezTo>
                  <a:cubicBezTo>
                    <a:pt x="14" y="84"/>
                    <a:pt x="20" y="81"/>
                    <a:pt x="23" y="80"/>
                  </a:cubicBezTo>
                  <a:cubicBezTo>
                    <a:pt x="27" y="79"/>
                    <a:pt x="31" y="79"/>
                    <a:pt x="36" y="78"/>
                  </a:cubicBezTo>
                  <a:cubicBezTo>
                    <a:pt x="39" y="74"/>
                    <a:pt x="43" y="71"/>
                    <a:pt x="46" y="68"/>
                  </a:cubicBezTo>
                  <a:cubicBezTo>
                    <a:pt x="48" y="66"/>
                    <a:pt x="54" y="62"/>
                    <a:pt x="53" y="59"/>
                  </a:cubicBezTo>
                  <a:cubicBezTo>
                    <a:pt x="52" y="57"/>
                    <a:pt x="54" y="62"/>
                    <a:pt x="53" y="5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4" name="Freeform 719">
              <a:extLst>
                <a:ext uri="{FF2B5EF4-FFF2-40B4-BE49-F238E27FC236}">
                  <a16:creationId xmlns:a16="http://schemas.microsoft.com/office/drawing/2014/main" id="{2CB231DC-3F70-B04C-951A-6D6F66012F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0278" y="2654949"/>
              <a:ext cx="441062" cy="369413"/>
            </a:xfrm>
            <a:custGeom>
              <a:avLst/>
              <a:gdLst>
                <a:gd name="T0" fmla="*/ 38 w 128"/>
                <a:gd name="T1" fmla="*/ 87 h 107"/>
                <a:gd name="T2" fmla="*/ 38 w 128"/>
                <a:gd name="T3" fmla="*/ 63 h 107"/>
                <a:gd name="T4" fmla="*/ 47 w 128"/>
                <a:gd name="T5" fmla="*/ 52 h 107"/>
                <a:gd name="T6" fmla="*/ 56 w 128"/>
                <a:gd name="T7" fmla="*/ 34 h 107"/>
                <a:gd name="T8" fmla="*/ 72 w 128"/>
                <a:gd name="T9" fmla="*/ 25 h 107"/>
                <a:gd name="T10" fmla="*/ 86 w 128"/>
                <a:gd name="T11" fmla="*/ 22 h 107"/>
                <a:gd name="T12" fmla="*/ 102 w 128"/>
                <a:gd name="T13" fmla="*/ 20 h 107"/>
                <a:gd name="T14" fmla="*/ 112 w 128"/>
                <a:gd name="T15" fmla="*/ 10 h 107"/>
                <a:gd name="T16" fmla="*/ 120 w 128"/>
                <a:gd name="T17" fmla="*/ 13 h 107"/>
                <a:gd name="T18" fmla="*/ 127 w 128"/>
                <a:gd name="T19" fmla="*/ 6 h 107"/>
                <a:gd name="T20" fmla="*/ 114 w 128"/>
                <a:gd name="T21" fmla="*/ 5 h 107"/>
                <a:gd name="T22" fmla="*/ 116 w 128"/>
                <a:gd name="T23" fmla="*/ 2 h 107"/>
                <a:gd name="T24" fmla="*/ 106 w 128"/>
                <a:gd name="T25" fmla="*/ 3 h 107"/>
                <a:gd name="T26" fmla="*/ 100 w 128"/>
                <a:gd name="T27" fmla="*/ 1 h 107"/>
                <a:gd name="T28" fmla="*/ 95 w 128"/>
                <a:gd name="T29" fmla="*/ 3 h 107"/>
                <a:gd name="T30" fmla="*/ 91 w 128"/>
                <a:gd name="T31" fmla="*/ 6 h 107"/>
                <a:gd name="T32" fmla="*/ 90 w 128"/>
                <a:gd name="T33" fmla="*/ 11 h 107"/>
                <a:gd name="T34" fmla="*/ 84 w 128"/>
                <a:gd name="T35" fmla="*/ 10 h 107"/>
                <a:gd name="T36" fmla="*/ 80 w 128"/>
                <a:gd name="T37" fmla="*/ 13 h 107"/>
                <a:gd name="T38" fmla="*/ 76 w 128"/>
                <a:gd name="T39" fmla="*/ 15 h 107"/>
                <a:gd name="T40" fmla="*/ 72 w 128"/>
                <a:gd name="T41" fmla="*/ 16 h 107"/>
                <a:gd name="T42" fmla="*/ 68 w 128"/>
                <a:gd name="T43" fmla="*/ 10 h 107"/>
                <a:gd name="T44" fmla="*/ 67 w 128"/>
                <a:gd name="T45" fmla="*/ 14 h 107"/>
                <a:gd name="T46" fmla="*/ 65 w 128"/>
                <a:gd name="T47" fmla="*/ 14 h 107"/>
                <a:gd name="T48" fmla="*/ 62 w 128"/>
                <a:gd name="T49" fmla="*/ 18 h 107"/>
                <a:gd name="T50" fmla="*/ 61 w 128"/>
                <a:gd name="T51" fmla="*/ 21 h 107"/>
                <a:gd name="T52" fmla="*/ 57 w 128"/>
                <a:gd name="T53" fmla="*/ 20 h 107"/>
                <a:gd name="T54" fmla="*/ 54 w 128"/>
                <a:gd name="T55" fmla="*/ 20 h 107"/>
                <a:gd name="T56" fmla="*/ 51 w 128"/>
                <a:gd name="T57" fmla="*/ 22 h 107"/>
                <a:gd name="T58" fmla="*/ 49 w 128"/>
                <a:gd name="T59" fmla="*/ 23 h 107"/>
                <a:gd name="T60" fmla="*/ 54 w 128"/>
                <a:gd name="T61" fmla="*/ 25 h 107"/>
                <a:gd name="T62" fmla="*/ 56 w 128"/>
                <a:gd name="T63" fmla="*/ 25 h 107"/>
                <a:gd name="T64" fmla="*/ 57 w 128"/>
                <a:gd name="T65" fmla="*/ 28 h 107"/>
                <a:gd name="T66" fmla="*/ 49 w 128"/>
                <a:gd name="T67" fmla="*/ 31 h 107"/>
                <a:gd name="T68" fmla="*/ 53 w 128"/>
                <a:gd name="T69" fmla="*/ 33 h 107"/>
                <a:gd name="T70" fmla="*/ 49 w 128"/>
                <a:gd name="T71" fmla="*/ 35 h 107"/>
                <a:gd name="T72" fmla="*/ 43 w 128"/>
                <a:gd name="T73" fmla="*/ 40 h 107"/>
                <a:gd name="T74" fmla="*/ 42 w 128"/>
                <a:gd name="T75" fmla="*/ 43 h 107"/>
                <a:gd name="T76" fmla="*/ 39 w 128"/>
                <a:gd name="T77" fmla="*/ 45 h 107"/>
                <a:gd name="T78" fmla="*/ 39 w 128"/>
                <a:gd name="T79" fmla="*/ 49 h 107"/>
                <a:gd name="T80" fmla="*/ 39 w 128"/>
                <a:gd name="T81" fmla="*/ 52 h 107"/>
                <a:gd name="T82" fmla="*/ 35 w 128"/>
                <a:gd name="T83" fmla="*/ 56 h 107"/>
                <a:gd name="T84" fmla="*/ 27 w 128"/>
                <a:gd name="T85" fmla="*/ 62 h 107"/>
                <a:gd name="T86" fmla="*/ 31 w 128"/>
                <a:gd name="T87" fmla="*/ 64 h 107"/>
                <a:gd name="T88" fmla="*/ 28 w 128"/>
                <a:gd name="T89" fmla="*/ 66 h 107"/>
                <a:gd name="T90" fmla="*/ 19 w 128"/>
                <a:gd name="T91" fmla="*/ 68 h 107"/>
                <a:gd name="T92" fmla="*/ 16 w 128"/>
                <a:gd name="T93" fmla="*/ 72 h 107"/>
                <a:gd name="T94" fmla="*/ 10 w 128"/>
                <a:gd name="T95" fmla="*/ 73 h 107"/>
                <a:gd name="T96" fmla="*/ 10 w 128"/>
                <a:gd name="T97" fmla="*/ 74 h 107"/>
                <a:gd name="T98" fmla="*/ 5 w 128"/>
                <a:gd name="T99" fmla="*/ 75 h 107"/>
                <a:gd name="T100" fmla="*/ 4 w 128"/>
                <a:gd name="T101" fmla="*/ 81 h 107"/>
                <a:gd name="T102" fmla="*/ 1 w 128"/>
                <a:gd name="T103" fmla="*/ 86 h 107"/>
                <a:gd name="T104" fmla="*/ 6 w 128"/>
                <a:gd name="T105" fmla="*/ 92 h 107"/>
                <a:gd name="T106" fmla="*/ 7 w 128"/>
                <a:gd name="T107" fmla="*/ 94 h 107"/>
                <a:gd name="T108" fmla="*/ 3 w 128"/>
                <a:gd name="T109" fmla="*/ 93 h 107"/>
                <a:gd name="T110" fmla="*/ 5 w 128"/>
                <a:gd name="T111" fmla="*/ 97 h 107"/>
                <a:gd name="T112" fmla="*/ 5 w 128"/>
                <a:gd name="T113" fmla="*/ 103 h 107"/>
                <a:gd name="T114" fmla="*/ 27 w 128"/>
                <a:gd name="T115" fmla="*/ 99 h 107"/>
                <a:gd name="T116" fmla="*/ 34 w 128"/>
                <a:gd name="T117" fmla="*/ 10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8" h="107">
                  <a:moveTo>
                    <a:pt x="34" y="101"/>
                  </a:moveTo>
                  <a:cubicBezTo>
                    <a:pt x="34" y="101"/>
                    <a:pt x="35" y="98"/>
                    <a:pt x="35" y="97"/>
                  </a:cubicBezTo>
                  <a:cubicBezTo>
                    <a:pt x="35" y="95"/>
                    <a:pt x="36" y="94"/>
                    <a:pt x="38" y="93"/>
                  </a:cubicBezTo>
                  <a:cubicBezTo>
                    <a:pt x="40" y="91"/>
                    <a:pt x="38" y="88"/>
                    <a:pt x="38" y="87"/>
                  </a:cubicBezTo>
                  <a:cubicBezTo>
                    <a:pt x="38" y="84"/>
                    <a:pt x="42" y="84"/>
                    <a:pt x="39" y="82"/>
                  </a:cubicBezTo>
                  <a:cubicBezTo>
                    <a:pt x="37" y="80"/>
                    <a:pt x="36" y="80"/>
                    <a:pt x="37" y="77"/>
                  </a:cubicBezTo>
                  <a:cubicBezTo>
                    <a:pt x="38" y="75"/>
                    <a:pt x="37" y="73"/>
                    <a:pt x="37" y="71"/>
                  </a:cubicBezTo>
                  <a:cubicBezTo>
                    <a:pt x="36" y="68"/>
                    <a:pt x="35" y="65"/>
                    <a:pt x="38" y="63"/>
                  </a:cubicBezTo>
                  <a:cubicBezTo>
                    <a:pt x="39" y="62"/>
                    <a:pt x="41" y="62"/>
                    <a:pt x="42" y="61"/>
                  </a:cubicBezTo>
                  <a:cubicBezTo>
                    <a:pt x="43" y="61"/>
                    <a:pt x="44" y="62"/>
                    <a:pt x="45" y="61"/>
                  </a:cubicBezTo>
                  <a:cubicBezTo>
                    <a:pt x="46" y="59"/>
                    <a:pt x="45" y="58"/>
                    <a:pt x="44" y="57"/>
                  </a:cubicBezTo>
                  <a:cubicBezTo>
                    <a:pt x="44" y="55"/>
                    <a:pt x="46" y="54"/>
                    <a:pt x="47" y="52"/>
                  </a:cubicBezTo>
                  <a:cubicBezTo>
                    <a:pt x="47" y="51"/>
                    <a:pt x="48" y="48"/>
                    <a:pt x="48" y="46"/>
                  </a:cubicBezTo>
                  <a:cubicBezTo>
                    <a:pt x="48" y="44"/>
                    <a:pt x="52" y="44"/>
                    <a:pt x="51" y="43"/>
                  </a:cubicBezTo>
                  <a:cubicBezTo>
                    <a:pt x="51" y="41"/>
                    <a:pt x="53" y="40"/>
                    <a:pt x="54" y="38"/>
                  </a:cubicBezTo>
                  <a:cubicBezTo>
                    <a:pt x="56" y="36"/>
                    <a:pt x="56" y="37"/>
                    <a:pt x="56" y="34"/>
                  </a:cubicBezTo>
                  <a:cubicBezTo>
                    <a:pt x="55" y="33"/>
                    <a:pt x="59" y="28"/>
                    <a:pt x="60" y="28"/>
                  </a:cubicBezTo>
                  <a:cubicBezTo>
                    <a:pt x="61" y="27"/>
                    <a:pt x="64" y="28"/>
                    <a:pt x="65" y="28"/>
                  </a:cubicBezTo>
                  <a:cubicBezTo>
                    <a:pt x="65" y="26"/>
                    <a:pt x="65" y="25"/>
                    <a:pt x="65" y="23"/>
                  </a:cubicBezTo>
                  <a:cubicBezTo>
                    <a:pt x="68" y="24"/>
                    <a:pt x="70" y="24"/>
                    <a:pt x="72" y="25"/>
                  </a:cubicBezTo>
                  <a:cubicBezTo>
                    <a:pt x="76" y="25"/>
                    <a:pt x="74" y="21"/>
                    <a:pt x="75" y="19"/>
                  </a:cubicBezTo>
                  <a:cubicBezTo>
                    <a:pt x="75" y="19"/>
                    <a:pt x="77" y="19"/>
                    <a:pt x="78" y="19"/>
                  </a:cubicBezTo>
                  <a:cubicBezTo>
                    <a:pt x="79" y="18"/>
                    <a:pt x="81" y="16"/>
                    <a:pt x="82" y="18"/>
                  </a:cubicBezTo>
                  <a:cubicBezTo>
                    <a:pt x="84" y="19"/>
                    <a:pt x="84" y="21"/>
                    <a:pt x="86" y="22"/>
                  </a:cubicBezTo>
                  <a:cubicBezTo>
                    <a:pt x="87" y="22"/>
                    <a:pt x="89" y="22"/>
                    <a:pt x="90" y="22"/>
                  </a:cubicBezTo>
                  <a:cubicBezTo>
                    <a:pt x="91" y="22"/>
                    <a:pt x="92" y="21"/>
                    <a:pt x="94" y="21"/>
                  </a:cubicBezTo>
                  <a:cubicBezTo>
                    <a:pt x="95" y="21"/>
                    <a:pt x="96" y="23"/>
                    <a:pt x="98" y="23"/>
                  </a:cubicBezTo>
                  <a:cubicBezTo>
                    <a:pt x="98" y="22"/>
                    <a:pt x="102" y="20"/>
                    <a:pt x="102" y="20"/>
                  </a:cubicBezTo>
                  <a:cubicBezTo>
                    <a:pt x="102" y="17"/>
                    <a:pt x="102" y="16"/>
                    <a:pt x="103" y="14"/>
                  </a:cubicBezTo>
                  <a:cubicBezTo>
                    <a:pt x="104" y="13"/>
                    <a:pt x="106" y="11"/>
                    <a:pt x="107" y="11"/>
                  </a:cubicBezTo>
                  <a:cubicBezTo>
                    <a:pt x="108" y="11"/>
                    <a:pt x="109" y="11"/>
                    <a:pt x="110" y="11"/>
                  </a:cubicBezTo>
                  <a:cubicBezTo>
                    <a:pt x="111" y="11"/>
                    <a:pt x="111" y="10"/>
                    <a:pt x="112" y="10"/>
                  </a:cubicBezTo>
                  <a:cubicBezTo>
                    <a:pt x="113" y="10"/>
                    <a:pt x="115" y="12"/>
                    <a:pt x="116" y="12"/>
                  </a:cubicBezTo>
                  <a:cubicBezTo>
                    <a:pt x="118" y="13"/>
                    <a:pt x="119" y="14"/>
                    <a:pt x="119" y="17"/>
                  </a:cubicBezTo>
                  <a:cubicBezTo>
                    <a:pt x="121" y="17"/>
                    <a:pt x="126" y="14"/>
                    <a:pt x="124" y="12"/>
                  </a:cubicBezTo>
                  <a:cubicBezTo>
                    <a:pt x="126" y="13"/>
                    <a:pt x="121" y="13"/>
                    <a:pt x="120" y="13"/>
                  </a:cubicBezTo>
                  <a:cubicBezTo>
                    <a:pt x="125" y="12"/>
                    <a:pt x="118" y="9"/>
                    <a:pt x="117" y="10"/>
                  </a:cubicBezTo>
                  <a:cubicBezTo>
                    <a:pt x="118" y="9"/>
                    <a:pt x="119" y="10"/>
                    <a:pt x="119" y="10"/>
                  </a:cubicBezTo>
                  <a:cubicBezTo>
                    <a:pt x="121" y="10"/>
                    <a:pt x="123" y="10"/>
                    <a:pt x="124" y="9"/>
                  </a:cubicBezTo>
                  <a:cubicBezTo>
                    <a:pt x="125" y="9"/>
                    <a:pt x="128" y="7"/>
                    <a:pt x="127" y="6"/>
                  </a:cubicBezTo>
                  <a:cubicBezTo>
                    <a:pt x="125" y="5"/>
                    <a:pt x="122" y="4"/>
                    <a:pt x="119" y="3"/>
                  </a:cubicBezTo>
                  <a:cubicBezTo>
                    <a:pt x="118" y="2"/>
                    <a:pt x="117" y="4"/>
                    <a:pt x="116" y="5"/>
                  </a:cubicBezTo>
                  <a:cubicBezTo>
                    <a:pt x="116" y="5"/>
                    <a:pt x="114" y="8"/>
                    <a:pt x="114" y="7"/>
                  </a:cubicBezTo>
                  <a:cubicBezTo>
                    <a:pt x="114" y="7"/>
                    <a:pt x="114" y="6"/>
                    <a:pt x="114" y="5"/>
                  </a:cubicBezTo>
                  <a:cubicBezTo>
                    <a:pt x="114" y="5"/>
                    <a:pt x="112" y="5"/>
                    <a:pt x="112" y="5"/>
                  </a:cubicBezTo>
                  <a:cubicBezTo>
                    <a:pt x="113" y="4"/>
                    <a:pt x="115" y="5"/>
                    <a:pt x="115" y="4"/>
                  </a:cubicBezTo>
                  <a:cubicBezTo>
                    <a:pt x="115" y="4"/>
                    <a:pt x="112" y="4"/>
                    <a:pt x="112" y="4"/>
                  </a:cubicBezTo>
                  <a:cubicBezTo>
                    <a:pt x="112" y="3"/>
                    <a:pt x="116" y="3"/>
                    <a:pt x="116" y="2"/>
                  </a:cubicBezTo>
                  <a:cubicBezTo>
                    <a:pt x="115" y="1"/>
                    <a:pt x="109" y="0"/>
                    <a:pt x="110" y="2"/>
                  </a:cubicBezTo>
                  <a:cubicBezTo>
                    <a:pt x="111" y="3"/>
                    <a:pt x="111" y="3"/>
                    <a:pt x="110" y="4"/>
                  </a:cubicBezTo>
                  <a:cubicBezTo>
                    <a:pt x="109" y="5"/>
                    <a:pt x="107" y="7"/>
                    <a:pt x="106" y="7"/>
                  </a:cubicBezTo>
                  <a:cubicBezTo>
                    <a:pt x="105" y="7"/>
                    <a:pt x="106" y="3"/>
                    <a:pt x="106" y="3"/>
                  </a:cubicBezTo>
                  <a:cubicBezTo>
                    <a:pt x="106" y="2"/>
                    <a:pt x="101" y="9"/>
                    <a:pt x="100" y="9"/>
                  </a:cubicBezTo>
                  <a:cubicBezTo>
                    <a:pt x="97" y="9"/>
                    <a:pt x="100" y="5"/>
                    <a:pt x="101" y="4"/>
                  </a:cubicBezTo>
                  <a:cubicBezTo>
                    <a:pt x="102" y="4"/>
                    <a:pt x="103" y="2"/>
                    <a:pt x="103" y="2"/>
                  </a:cubicBezTo>
                  <a:cubicBezTo>
                    <a:pt x="102" y="1"/>
                    <a:pt x="100" y="0"/>
                    <a:pt x="100" y="1"/>
                  </a:cubicBezTo>
                  <a:cubicBezTo>
                    <a:pt x="100" y="1"/>
                    <a:pt x="101" y="2"/>
                    <a:pt x="101" y="2"/>
                  </a:cubicBezTo>
                  <a:cubicBezTo>
                    <a:pt x="101" y="2"/>
                    <a:pt x="99" y="2"/>
                    <a:pt x="98" y="2"/>
                  </a:cubicBezTo>
                  <a:cubicBezTo>
                    <a:pt x="97" y="3"/>
                    <a:pt x="98" y="2"/>
                    <a:pt x="97" y="1"/>
                  </a:cubicBezTo>
                  <a:cubicBezTo>
                    <a:pt x="97" y="1"/>
                    <a:pt x="95" y="3"/>
                    <a:pt x="95" y="3"/>
                  </a:cubicBezTo>
                  <a:cubicBezTo>
                    <a:pt x="95" y="4"/>
                    <a:pt x="97" y="5"/>
                    <a:pt x="96" y="5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94" y="5"/>
                    <a:pt x="94" y="6"/>
                    <a:pt x="94" y="7"/>
                  </a:cubicBezTo>
                  <a:cubicBezTo>
                    <a:pt x="95" y="5"/>
                    <a:pt x="91" y="6"/>
                    <a:pt x="91" y="6"/>
                  </a:cubicBezTo>
                  <a:cubicBezTo>
                    <a:pt x="91" y="6"/>
                    <a:pt x="93" y="5"/>
                    <a:pt x="93" y="4"/>
                  </a:cubicBezTo>
                  <a:cubicBezTo>
                    <a:pt x="93" y="5"/>
                    <a:pt x="89" y="6"/>
                    <a:pt x="88" y="6"/>
                  </a:cubicBezTo>
                  <a:cubicBezTo>
                    <a:pt x="87" y="6"/>
                    <a:pt x="91" y="9"/>
                    <a:pt x="91" y="9"/>
                  </a:cubicBezTo>
                  <a:cubicBezTo>
                    <a:pt x="91" y="9"/>
                    <a:pt x="90" y="11"/>
                    <a:pt x="90" y="11"/>
                  </a:cubicBezTo>
                  <a:cubicBezTo>
                    <a:pt x="90" y="11"/>
                    <a:pt x="87" y="8"/>
                    <a:pt x="87" y="8"/>
                  </a:cubicBezTo>
                  <a:cubicBezTo>
                    <a:pt x="87" y="8"/>
                    <a:pt x="85" y="11"/>
                    <a:pt x="85" y="8"/>
                  </a:cubicBezTo>
                  <a:cubicBezTo>
                    <a:pt x="84" y="7"/>
                    <a:pt x="81" y="9"/>
                    <a:pt x="80" y="8"/>
                  </a:cubicBezTo>
                  <a:cubicBezTo>
                    <a:pt x="81" y="9"/>
                    <a:pt x="84" y="9"/>
                    <a:pt x="84" y="10"/>
                  </a:cubicBezTo>
                  <a:cubicBezTo>
                    <a:pt x="84" y="10"/>
                    <a:pt x="83" y="10"/>
                    <a:pt x="83" y="11"/>
                  </a:cubicBezTo>
                  <a:cubicBezTo>
                    <a:pt x="83" y="12"/>
                    <a:pt x="84" y="12"/>
                    <a:pt x="84" y="13"/>
                  </a:cubicBezTo>
                  <a:cubicBezTo>
                    <a:pt x="84" y="13"/>
                    <a:pt x="81" y="12"/>
                    <a:pt x="81" y="11"/>
                  </a:cubicBezTo>
                  <a:cubicBezTo>
                    <a:pt x="80" y="11"/>
                    <a:pt x="80" y="12"/>
                    <a:pt x="80" y="13"/>
                  </a:cubicBezTo>
                  <a:cubicBezTo>
                    <a:pt x="79" y="13"/>
                    <a:pt x="79" y="12"/>
                    <a:pt x="79" y="11"/>
                  </a:cubicBezTo>
                  <a:cubicBezTo>
                    <a:pt x="79" y="11"/>
                    <a:pt x="77" y="13"/>
                    <a:pt x="77" y="13"/>
                  </a:cubicBezTo>
                  <a:cubicBezTo>
                    <a:pt x="76" y="14"/>
                    <a:pt x="78" y="14"/>
                    <a:pt x="78" y="15"/>
                  </a:cubicBezTo>
                  <a:cubicBezTo>
                    <a:pt x="78" y="15"/>
                    <a:pt x="76" y="15"/>
                    <a:pt x="76" y="15"/>
                  </a:cubicBezTo>
                  <a:cubicBezTo>
                    <a:pt x="75" y="14"/>
                    <a:pt x="76" y="13"/>
                    <a:pt x="76" y="12"/>
                  </a:cubicBezTo>
                  <a:cubicBezTo>
                    <a:pt x="76" y="12"/>
                    <a:pt x="73" y="14"/>
                    <a:pt x="73" y="14"/>
                  </a:cubicBezTo>
                  <a:cubicBezTo>
                    <a:pt x="73" y="14"/>
                    <a:pt x="73" y="14"/>
                    <a:pt x="74" y="14"/>
                  </a:cubicBezTo>
                  <a:cubicBezTo>
                    <a:pt x="73" y="14"/>
                    <a:pt x="72" y="16"/>
                    <a:pt x="72" y="16"/>
                  </a:cubicBezTo>
                  <a:cubicBezTo>
                    <a:pt x="71" y="15"/>
                    <a:pt x="73" y="14"/>
                    <a:pt x="72" y="14"/>
                  </a:cubicBezTo>
                  <a:cubicBezTo>
                    <a:pt x="71" y="13"/>
                    <a:pt x="70" y="13"/>
                    <a:pt x="70" y="12"/>
                  </a:cubicBezTo>
                  <a:cubicBezTo>
                    <a:pt x="70" y="12"/>
                    <a:pt x="72" y="12"/>
                    <a:pt x="72" y="12"/>
                  </a:cubicBezTo>
                  <a:cubicBezTo>
                    <a:pt x="72" y="11"/>
                    <a:pt x="69" y="10"/>
                    <a:pt x="68" y="10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9" y="13"/>
                    <a:pt x="65" y="14"/>
                    <a:pt x="66" y="14"/>
                  </a:cubicBezTo>
                  <a:cubicBezTo>
                    <a:pt x="66" y="14"/>
                    <a:pt x="68" y="14"/>
                    <a:pt x="68" y="14"/>
                  </a:cubicBezTo>
                  <a:cubicBezTo>
                    <a:pt x="68" y="14"/>
                    <a:pt x="67" y="14"/>
                    <a:pt x="67" y="14"/>
                  </a:cubicBezTo>
                  <a:cubicBezTo>
                    <a:pt x="68" y="16"/>
                    <a:pt x="70" y="14"/>
                    <a:pt x="69" y="14"/>
                  </a:cubicBezTo>
                  <a:cubicBezTo>
                    <a:pt x="70" y="15"/>
                    <a:pt x="69" y="16"/>
                    <a:pt x="69" y="16"/>
                  </a:cubicBezTo>
                  <a:cubicBezTo>
                    <a:pt x="69" y="17"/>
                    <a:pt x="67" y="15"/>
                    <a:pt x="67" y="15"/>
                  </a:cubicBezTo>
                  <a:cubicBezTo>
                    <a:pt x="66" y="15"/>
                    <a:pt x="66" y="14"/>
                    <a:pt x="65" y="14"/>
                  </a:cubicBezTo>
                  <a:cubicBezTo>
                    <a:pt x="65" y="14"/>
                    <a:pt x="64" y="16"/>
                    <a:pt x="63" y="15"/>
                  </a:cubicBezTo>
                  <a:cubicBezTo>
                    <a:pt x="63" y="14"/>
                    <a:pt x="60" y="16"/>
                    <a:pt x="60" y="16"/>
                  </a:cubicBezTo>
                  <a:cubicBezTo>
                    <a:pt x="60" y="16"/>
                    <a:pt x="60" y="19"/>
                    <a:pt x="60" y="19"/>
                  </a:cubicBezTo>
                  <a:cubicBezTo>
                    <a:pt x="60" y="20"/>
                    <a:pt x="61" y="17"/>
                    <a:pt x="62" y="18"/>
                  </a:cubicBezTo>
                  <a:cubicBezTo>
                    <a:pt x="62" y="18"/>
                    <a:pt x="64" y="19"/>
                    <a:pt x="64" y="18"/>
                  </a:cubicBezTo>
                  <a:cubicBezTo>
                    <a:pt x="64" y="19"/>
                    <a:pt x="63" y="19"/>
                    <a:pt x="63" y="20"/>
                  </a:cubicBezTo>
                  <a:cubicBezTo>
                    <a:pt x="62" y="20"/>
                    <a:pt x="63" y="22"/>
                    <a:pt x="62" y="22"/>
                  </a:cubicBezTo>
                  <a:cubicBezTo>
                    <a:pt x="62" y="23"/>
                    <a:pt x="61" y="21"/>
                    <a:pt x="61" y="21"/>
                  </a:cubicBezTo>
                  <a:cubicBezTo>
                    <a:pt x="60" y="21"/>
                    <a:pt x="60" y="23"/>
                    <a:pt x="59" y="23"/>
                  </a:cubicBezTo>
                  <a:cubicBezTo>
                    <a:pt x="59" y="23"/>
                    <a:pt x="59" y="21"/>
                    <a:pt x="59" y="21"/>
                  </a:cubicBezTo>
                  <a:cubicBezTo>
                    <a:pt x="58" y="21"/>
                    <a:pt x="58" y="22"/>
                    <a:pt x="57" y="22"/>
                  </a:cubicBezTo>
                  <a:cubicBezTo>
                    <a:pt x="57" y="22"/>
                    <a:pt x="57" y="20"/>
                    <a:pt x="57" y="20"/>
                  </a:cubicBezTo>
                  <a:cubicBezTo>
                    <a:pt x="57" y="19"/>
                    <a:pt x="56" y="22"/>
                    <a:pt x="55" y="22"/>
                  </a:cubicBezTo>
                  <a:cubicBezTo>
                    <a:pt x="53" y="23"/>
                    <a:pt x="56" y="17"/>
                    <a:pt x="56" y="17"/>
                  </a:cubicBezTo>
                  <a:cubicBezTo>
                    <a:pt x="55" y="17"/>
                    <a:pt x="53" y="18"/>
                    <a:pt x="53" y="18"/>
                  </a:cubicBezTo>
                  <a:cubicBezTo>
                    <a:pt x="52" y="19"/>
                    <a:pt x="54" y="20"/>
                    <a:pt x="54" y="20"/>
                  </a:cubicBezTo>
                  <a:cubicBezTo>
                    <a:pt x="53" y="20"/>
                    <a:pt x="53" y="20"/>
                    <a:pt x="52" y="20"/>
                  </a:cubicBezTo>
                  <a:cubicBezTo>
                    <a:pt x="52" y="20"/>
                    <a:pt x="52" y="21"/>
                    <a:pt x="51" y="22"/>
                  </a:cubicBezTo>
                  <a:cubicBezTo>
                    <a:pt x="52" y="21"/>
                    <a:pt x="47" y="21"/>
                    <a:pt x="49" y="22"/>
                  </a:cubicBezTo>
                  <a:cubicBezTo>
                    <a:pt x="49" y="23"/>
                    <a:pt x="51" y="22"/>
                    <a:pt x="51" y="22"/>
                  </a:cubicBezTo>
                  <a:cubicBezTo>
                    <a:pt x="51" y="22"/>
                    <a:pt x="50" y="23"/>
                    <a:pt x="51" y="23"/>
                  </a:cubicBezTo>
                  <a:cubicBezTo>
                    <a:pt x="51" y="23"/>
                    <a:pt x="52" y="23"/>
                    <a:pt x="52" y="22"/>
                  </a:cubicBezTo>
                  <a:cubicBezTo>
                    <a:pt x="52" y="22"/>
                    <a:pt x="52" y="24"/>
                    <a:pt x="51" y="24"/>
                  </a:cubicBezTo>
                  <a:cubicBezTo>
                    <a:pt x="50" y="24"/>
                    <a:pt x="50" y="23"/>
                    <a:pt x="49" y="23"/>
                  </a:cubicBezTo>
                  <a:cubicBezTo>
                    <a:pt x="48" y="24"/>
                    <a:pt x="48" y="26"/>
                    <a:pt x="47" y="26"/>
                  </a:cubicBezTo>
                  <a:cubicBezTo>
                    <a:pt x="47" y="26"/>
                    <a:pt x="44" y="26"/>
                    <a:pt x="44" y="26"/>
                  </a:cubicBezTo>
                  <a:cubicBezTo>
                    <a:pt x="44" y="29"/>
                    <a:pt x="51" y="25"/>
                    <a:pt x="51" y="25"/>
                  </a:cubicBezTo>
                  <a:cubicBezTo>
                    <a:pt x="52" y="25"/>
                    <a:pt x="53" y="24"/>
                    <a:pt x="54" y="25"/>
                  </a:cubicBezTo>
                  <a:cubicBezTo>
                    <a:pt x="56" y="25"/>
                    <a:pt x="55" y="23"/>
                    <a:pt x="54" y="2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6" y="25"/>
                    <a:pt x="57" y="23"/>
                    <a:pt x="58" y="23"/>
                  </a:cubicBezTo>
                  <a:cubicBezTo>
                    <a:pt x="57" y="23"/>
                    <a:pt x="57" y="25"/>
                    <a:pt x="56" y="25"/>
                  </a:cubicBezTo>
                  <a:cubicBezTo>
                    <a:pt x="57" y="25"/>
                    <a:pt x="58" y="25"/>
                    <a:pt x="58" y="25"/>
                  </a:cubicBezTo>
                  <a:cubicBezTo>
                    <a:pt x="58" y="25"/>
                    <a:pt x="56" y="26"/>
                    <a:pt x="56" y="27"/>
                  </a:cubicBezTo>
                  <a:cubicBezTo>
                    <a:pt x="56" y="27"/>
                    <a:pt x="61" y="25"/>
                    <a:pt x="61" y="26"/>
                  </a:cubicBezTo>
                  <a:cubicBezTo>
                    <a:pt x="60" y="27"/>
                    <a:pt x="57" y="26"/>
                    <a:pt x="57" y="28"/>
                  </a:cubicBezTo>
                  <a:cubicBezTo>
                    <a:pt x="56" y="31"/>
                    <a:pt x="54" y="27"/>
                    <a:pt x="54" y="27"/>
                  </a:cubicBezTo>
                  <a:cubicBezTo>
                    <a:pt x="54" y="26"/>
                    <a:pt x="54" y="29"/>
                    <a:pt x="54" y="29"/>
                  </a:cubicBezTo>
                  <a:cubicBezTo>
                    <a:pt x="54" y="29"/>
                    <a:pt x="53" y="27"/>
                    <a:pt x="52" y="27"/>
                  </a:cubicBezTo>
                  <a:cubicBezTo>
                    <a:pt x="51" y="28"/>
                    <a:pt x="49" y="30"/>
                    <a:pt x="49" y="31"/>
                  </a:cubicBezTo>
                  <a:cubicBezTo>
                    <a:pt x="49" y="31"/>
                    <a:pt x="51" y="30"/>
                    <a:pt x="51" y="30"/>
                  </a:cubicBezTo>
                  <a:cubicBezTo>
                    <a:pt x="51" y="31"/>
                    <a:pt x="53" y="30"/>
                    <a:pt x="53" y="31"/>
                  </a:cubicBezTo>
                  <a:cubicBezTo>
                    <a:pt x="53" y="30"/>
                    <a:pt x="50" y="31"/>
                    <a:pt x="50" y="32"/>
                  </a:cubicBezTo>
                  <a:cubicBezTo>
                    <a:pt x="51" y="33"/>
                    <a:pt x="54" y="31"/>
                    <a:pt x="53" y="33"/>
                  </a:cubicBezTo>
                  <a:cubicBezTo>
                    <a:pt x="54" y="31"/>
                    <a:pt x="47" y="34"/>
                    <a:pt x="47" y="34"/>
                  </a:cubicBezTo>
                  <a:cubicBezTo>
                    <a:pt x="47" y="33"/>
                    <a:pt x="53" y="35"/>
                    <a:pt x="52" y="35"/>
                  </a:cubicBezTo>
                  <a:cubicBezTo>
                    <a:pt x="51" y="36"/>
                    <a:pt x="50" y="34"/>
                    <a:pt x="49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9" y="36"/>
                    <a:pt x="46" y="34"/>
                    <a:pt x="45" y="36"/>
                  </a:cubicBezTo>
                  <a:cubicBezTo>
                    <a:pt x="45" y="36"/>
                    <a:pt x="48" y="36"/>
                    <a:pt x="48" y="36"/>
                  </a:cubicBezTo>
                  <a:cubicBezTo>
                    <a:pt x="46" y="38"/>
                    <a:pt x="44" y="36"/>
                    <a:pt x="45" y="39"/>
                  </a:cubicBezTo>
                  <a:cubicBezTo>
                    <a:pt x="45" y="39"/>
                    <a:pt x="43" y="40"/>
                    <a:pt x="43" y="4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2" y="42"/>
                    <a:pt x="42" y="42"/>
                  </a:cubicBezTo>
                  <a:cubicBezTo>
                    <a:pt x="43" y="42"/>
                    <a:pt x="42" y="43"/>
                    <a:pt x="42" y="43"/>
                  </a:cubicBezTo>
                  <a:cubicBezTo>
                    <a:pt x="43" y="43"/>
                    <a:pt x="45" y="44"/>
                    <a:pt x="46" y="43"/>
                  </a:cubicBezTo>
                  <a:cubicBezTo>
                    <a:pt x="44" y="44"/>
                    <a:pt x="44" y="44"/>
                    <a:pt x="42" y="44"/>
                  </a:cubicBezTo>
                  <a:cubicBezTo>
                    <a:pt x="41" y="44"/>
                    <a:pt x="38" y="44"/>
                    <a:pt x="38" y="45"/>
                  </a:cubicBezTo>
                  <a:cubicBezTo>
                    <a:pt x="38" y="45"/>
                    <a:pt x="39" y="45"/>
                    <a:pt x="39" y="45"/>
                  </a:cubicBezTo>
                  <a:cubicBezTo>
                    <a:pt x="39" y="45"/>
                    <a:pt x="38" y="46"/>
                    <a:pt x="38" y="46"/>
                  </a:cubicBezTo>
                  <a:cubicBezTo>
                    <a:pt x="38" y="46"/>
                    <a:pt x="40" y="45"/>
                    <a:pt x="40" y="46"/>
                  </a:cubicBezTo>
                  <a:cubicBezTo>
                    <a:pt x="40" y="46"/>
                    <a:pt x="38" y="48"/>
                    <a:pt x="38" y="48"/>
                  </a:cubicBezTo>
                  <a:cubicBezTo>
                    <a:pt x="38" y="48"/>
                    <a:pt x="39" y="48"/>
                    <a:pt x="39" y="49"/>
                  </a:cubicBezTo>
                  <a:cubicBezTo>
                    <a:pt x="39" y="49"/>
                    <a:pt x="37" y="49"/>
                    <a:pt x="37" y="49"/>
                  </a:cubicBezTo>
                  <a:cubicBezTo>
                    <a:pt x="37" y="49"/>
                    <a:pt x="39" y="50"/>
                    <a:pt x="39" y="50"/>
                  </a:cubicBezTo>
                  <a:cubicBezTo>
                    <a:pt x="38" y="50"/>
                    <a:pt x="37" y="50"/>
                    <a:pt x="37" y="50"/>
                  </a:cubicBezTo>
                  <a:cubicBezTo>
                    <a:pt x="37" y="51"/>
                    <a:pt x="38" y="52"/>
                    <a:pt x="39" y="52"/>
                  </a:cubicBezTo>
                  <a:cubicBezTo>
                    <a:pt x="37" y="52"/>
                    <a:pt x="35" y="52"/>
                    <a:pt x="34" y="54"/>
                  </a:cubicBezTo>
                  <a:cubicBezTo>
                    <a:pt x="34" y="55"/>
                    <a:pt x="30" y="54"/>
                    <a:pt x="30" y="54"/>
                  </a:cubicBezTo>
                  <a:cubicBezTo>
                    <a:pt x="30" y="57"/>
                    <a:pt x="36" y="54"/>
                    <a:pt x="37" y="54"/>
                  </a:cubicBezTo>
                  <a:cubicBezTo>
                    <a:pt x="36" y="54"/>
                    <a:pt x="35" y="56"/>
                    <a:pt x="35" y="56"/>
                  </a:cubicBezTo>
                  <a:cubicBezTo>
                    <a:pt x="32" y="56"/>
                    <a:pt x="34" y="57"/>
                    <a:pt x="33" y="58"/>
                  </a:cubicBezTo>
                  <a:cubicBezTo>
                    <a:pt x="32" y="59"/>
                    <a:pt x="30" y="57"/>
                    <a:pt x="29" y="58"/>
                  </a:cubicBezTo>
                  <a:cubicBezTo>
                    <a:pt x="29" y="59"/>
                    <a:pt x="26" y="61"/>
                    <a:pt x="26" y="61"/>
                  </a:cubicBezTo>
                  <a:cubicBezTo>
                    <a:pt x="26" y="62"/>
                    <a:pt x="27" y="62"/>
                    <a:pt x="27" y="62"/>
                  </a:cubicBezTo>
                  <a:cubicBezTo>
                    <a:pt x="27" y="63"/>
                    <a:pt x="24" y="63"/>
                    <a:pt x="24" y="63"/>
                  </a:cubicBezTo>
                  <a:cubicBezTo>
                    <a:pt x="24" y="63"/>
                    <a:pt x="25" y="64"/>
                    <a:pt x="25" y="65"/>
                  </a:cubicBezTo>
                  <a:cubicBezTo>
                    <a:pt x="25" y="66"/>
                    <a:pt x="27" y="65"/>
                    <a:pt x="28" y="65"/>
                  </a:cubicBezTo>
                  <a:cubicBezTo>
                    <a:pt x="29" y="64"/>
                    <a:pt x="30" y="65"/>
                    <a:pt x="31" y="64"/>
                  </a:cubicBezTo>
                  <a:cubicBezTo>
                    <a:pt x="31" y="64"/>
                    <a:pt x="30" y="63"/>
                    <a:pt x="30" y="62"/>
                  </a:cubicBezTo>
                  <a:cubicBezTo>
                    <a:pt x="30" y="62"/>
                    <a:pt x="32" y="63"/>
                    <a:pt x="33" y="64"/>
                  </a:cubicBezTo>
                  <a:cubicBezTo>
                    <a:pt x="33" y="64"/>
                    <a:pt x="30" y="66"/>
                    <a:pt x="30" y="66"/>
                  </a:cubicBezTo>
                  <a:cubicBezTo>
                    <a:pt x="29" y="66"/>
                    <a:pt x="28" y="67"/>
                    <a:pt x="28" y="66"/>
                  </a:cubicBezTo>
                  <a:cubicBezTo>
                    <a:pt x="27" y="65"/>
                    <a:pt x="26" y="67"/>
                    <a:pt x="25" y="67"/>
                  </a:cubicBezTo>
                  <a:cubicBezTo>
                    <a:pt x="24" y="66"/>
                    <a:pt x="24" y="63"/>
                    <a:pt x="23" y="66"/>
                  </a:cubicBezTo>
                  <a:cubicBezTo>
                    <a:pt x="21" y="70"/>
                    <a:pt x="20" y="65"/>
                    <a:pt x="21" y="65"/>
                  </a:cubicBezTo>
                  <a:cubicBezTo>
                    <a:pt x="19" y="65"/>
                    <a:pt x="21" y="69"/>
                    <a:pt x="19" y="68"/>
                  </a:cubicBezTo>
                  <a:cubicBezTo>
                    <a:pt x="15" y="68"/>
                    <a:pt x="18" y="70"/>
                    <a:pt x="17" y="71"/>
                  </a:cubicBezTo>
                  <a:cubicBezTo>
                    <a:pt x="16" y="71"/>
                    <a:pt x="16" y="69"/>
                    <a:pt x="16" y="69"/>
                  </a:cubicBezTo>
                  <a:cubicBezTo>
                    <a:pt x="14" y="69"/>
                    <a:pt x="12" y="70"/>
                    <a:pt x="11" y="71"/>
                  </a:cubicBezTo>
                  <a:cubicBezTo>
                    <a:pt x="11" y="72"/>
                    <a:pt x="15" y="72"/>
                    <a:pt x="16" y="72"/>
                  </a:cubicBezTo>
                  <a:cubicBezTo>
                    <a:pt x="16" y="72"/>
                    <a:pt x="19" y="71"/>
                    <a:pt x="19" y="71"/>
                  </a:cubicBezTo>
                  <a:cubicBezTo>
                    <a:pt x="20" y="72"/>
                    <a:pt x="15" y="72"/>
                    <a:pt x="15" y="72"/>
                  </a:cubicBezTo>
                  <a:cubicBezTo>
                    <a:pt x="14" y="72"/>
                    <a:pt x="14" y="73"/>
                    <a:pt x="13" y="73"/>
                  </a:cubicBezTo>
                  <a:cubicBezTo>
                    <a:pt x="12" y="73"/>
                    <a:pt x="11" y="73"/>
                    <a:pt x="10" y="73"/>
                  </a:cubicBezTo>
                  <a:cubicBezTo>
                    <a:pt x="8" y="72"/>
                    <a:pt x="7" y="73"/>
                    <a:pt x="9" y="74"/>
                  </a:cubicBezTo>
                  <a:cubicBezTo>
                    <a:pt x="10" y="74"/>
                    <a:pt x="12" y="74"/>
                    <a:pt x="12" y="76"/>
                  </a:cubicBezTo>
                  <a:cubicBezTo>
                    <a:pt x="12" y="76"/>
                    <a:pt x="11" y="78"/>
                    <a:pt x="11" y="77"/>
                  </a:cubicBezTo>
                  <a:cubicBezTo>
                    <a:pt x="10" y="77"/>
                    <a:pt x="12" y="75"/>
                    <a:pt x="10" y="74"/>
                  </a:cubicBezTo>
                  <a:cubicBezTo>
                    <a:pt x="7" y="74"/>
                    <a:pt x="9" y="75"/>
                    <a:pt x="8" y="76"/>
                  </a:cubicBezTo>
                  <a:cubicBezTo>
                    <a:pt x="8" y="76"/>
                    <a:pt x="8" y="73"/>
                    <a:pt x="7" y="73"/>
                  </a:cubicBezTo>
                  <a:cubicBezTo>
                    <a:pt x="7" y="72"/>
                    <a:pt x="5" y="78"/>
                    <a:pt x="6" y="77"/>
                  </a:cubicBezTo>
                  <a:cubicBezTo>
                    <a:pt x="5" y="77"/>
                    <a:pt x="5" y="75"/>
                    <a:pt x="5" y="75"/>
                  </a:cubicBezTo>
                  <a:cubicBezTo>
                    <a:pt x="4" y="75"/>
                    <a:pt x="4" y="77"/>
                    <a:pt x="4" y="77"/>
                  </a:cubicBezTo>
                  <a:cubicBezTo>
                    <a:pt x="3" y="78"/>
                    <a:pt x="1" y="77"/>
                    <a:pt x="1" y="78"/>
                  </a:cubicBezTo>
                  <a:cubicBezTo>
                    <a:pt x="1" y="79"/>
                    <a:pt x="0" y="80"/>
                    <a:pt x="1" y="80"/>
                  </a:cubicBezTo>
                  <a:cubicBezTo>
                    <a:pt x="2" y="80"/>
                    <a:pt x="3" y="80"/>
                    <a:pt x="4" y="81"/>
                  </a:cubicBezTo>
                  <a:cubicBezTo>
                    <a:pt x="4" y="81"/>
                    <a:pt x="0" y="82"/>
                    <a:pt x="1" y="83"/>
                  </a:cubicBezTo>
                  <a:cubicBezTo>
                    <a:pt x="1" y="84"/>
                    <a:pt x="3" y="84"/>
                    <a:pt x="3" y="84"/>
                  </a:cubicBezTo>
                  <a:cubicBezTo>
                    <a:pt x="3" y="84"/>
                    <a:pt x="6" y="83"/>
                    <a:pt x="6" y="84"/>
                  </a:cubicBezTo>
                  <a:cubicBezTo>
                    <a:pt x="5" y="85"/>
                    <a:pt x="2" y="84"/>
                    <a:pt x="1" y="86"/>
                  </a:cubicBezTo>
                  <a:cubicBezTo>
                    <a:pt x="0" y="87"/>
                    <a:pt x="6" y="87"/>
                    <a:pt x="4" y="89"/>
                  </a:cubicBezTo>
                  <a:cubicBezTo>
                    <a:pt x="4" y="89"/>
                    <a:pt x="3" y="87"/>
                    <a:pt x="2" y="88"/>
                  </a:cubicBezTo>
                  <a:cubicBezTo>
                    <a:pt x="1" y="89"/>
                    <a:pt x="1" y="90"/>
                    <a:pt x="2" y="91"/>
                  </a:cubicBezTo>
                  <a:cubicBezTo>
                    <a:pt x="3" y="91"/>
                    <a:pt x="5" y="92"/>
                    <a:pt x="6" y="92"/>
                  </a:cubicBezTo>
                  <a:cubicBezTo>
                    <a:pt x="7" y="91"/>
                    <a:pt x="8" y="89"/>
                    <a:pt x="9" y="90"/>
                  </a:cubicBezTo>
                  <a:cubicBezTo>
                    <a:pt x="8" y="90"/>
                    <a:pt x="7" y="91"/>
                    <a:pt x="7" y="91"/>
                  </a:cubicBezTo>
                  <a:cubicBezTo>
                    <a:pt x="7" y="92"/>
                    <a:pt x="6" y="92"/>
                    <a:pt x="5" y="92"/>
                  </a:cubicBezTo>
                  <a:cubicBezTo>
                    <a:pt x="5" y="92"/>
                    <a:pt x="7" y="93"/>
                    <a:pt x="7" y="94"/>
                  </a:cubicBezTo>
                  <a:cubicBezTo>
                    <a:pt x="7" y="94"/>
                    <a:pt x="4" y="92"/>
                    <a:pt x="5" y="94"/>
                  </a:cubicBezTo>
                  <a:cubicBezTo>
                    <a:pt x="5" y="95"/>
                    <a:pt x="8" y="96"/>
                    <a:pt x="8" y="96"/>
                  </a:cubicBezTo>
                  <a:cubicBezTo>
                    <a:pt x="8" y="97"/>
                    <a:pt x="5" y="95"/>
                    <a:pt x="4" y="96"/>
                  </a:cubicBezTo>
                  <a:cubicBezTo>
                    <a:pt x="2" y="96"/>
                    <a:pt x="4" y="93"/>
                    <a:pt x="3" y="93"/>
                  </a:cubicBezTo>
                  <a:cubicBezTo>
                    <a:pt x="3" y="93"/>
                    <a:pt x="1" y="95"/>
                    <a:pt x="2" y="96"/>
                  </a:cubicBezTo>
                  <a:cubicBezTo>
                    <a:pt x="3" y="96"/>
                    <a:pt x="2" y="98"/>
                    <a:pt x="2" y="98"/>
                  </a:cubicBezTo>
                  <a:cubicBezTo>
                    <a:pt x="3" y="99"/>
                    <a:pt x="4" y="97"/>
                    <a:pt x="5" y="96"/>
                  </a:cubicBezTo>
                  <a:cubicBezTo>
                    <a:pt x="5" y="96"/>
                    <a:pt x="5" y="97"/>
                    <a:pt x="5" y="97"/>
                  </a:cubicBezTo>
                  <a:cubicBezTo>
                    <a:pt x="6" y="97"/>
                    <a:pt x="6" y="96"/>
                    <a:pt x="7" y="96"/>
                  </a:cubicBezTo>
                  <a:cubicBezTo>
                    <a:pt x="7" y="96"/>
                    <a:pt x="7" y="98"/>
                    <a:pt x="6" y="98"/>
                  </a:cubicBezTo>
                  <a:cubicBezTo>
                    <a:pt x="4" y="99"/>
                    <a:pt x="8" y="101"/>
                    <a:pt x="8" y="100"/>
                  </a:cubicBezTo>
                  <a:cubicBezTo>
                    <a:pt x="8" y="102"/>
                    <a:pt x="1" y="100"/>
                    <a:pt x="5" y="103"/>
                  </a:cubicBezTo>
                  <a:cubicBezTo>
                    <a:pt x="7" y="104"/>
                    <a:pt x="8" y="105"/>
                    <a:pt x="10" y="105"/>
                  </a:cubicBezTo>
                  <a:cubicBezTo>
                    <a:pt x="10" y="105"/>
                    <a:pt x="13" y="107"/>
                    <a:pt x="14" y="107"/>
                  </a:cubicBezTo>
                  <a:cubicBezTo>
                    <a:pt x="17" y="107"/>
                    <a:pt x="21" y="104"/>
                    <a:pt x="23" y="102"/>
                  </a:cubicBezTo>
                  <a:cubicBezTo>
                    <a:pt x="24" y="100"/>
                    <a:pt x="25" y="100"/>
                    <a:pt x="27" y="99"/>
                  </a:cubicBezTo>
                  <a:cubicBezTo>
                    <a:pt x="28" y="98"/>
                    <a:pt x="28" y="95"/>
                    <a:pt x="29" y="95"/>
                  </a:cubicBezTo>
                  <a:cubicBezTo>
                    <a:pt x="29" y="95"/>
                    <a:pt x="29" y="98"/>
                    <a:pt x="30" y="98"/>
                  </a:cubicBezTo>
                  <a:cubicBezTo>
                    <a:pt x="32" y="99"/>
                    <a:pt x="31" y="99"/>
                    <a:pt x="31" y="100"/>
                  </a:cubicBezTo>
                  <a:cubicBezTo>
                    <a:pt x="32" y="100"/>
                    <a:pt x="33" y="100"/>
                    <a:pt x="34" y="101"/>
                  </a:cubicBezTo>
                  <a:cubicBezTo>
                    <a:pt x="34" y="102"/>
                    <a:pt x="33" y="100"/>
                    <a:pt x="34" y="10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5" name="Freeform 720">
              <a:extLst>
                <a:ext uri="{FF2B5EF4-FFF2-40B4-BE49-F238E27FC236}">
                  <a16:creationId xmlns:a16="http://schemas.microsoft.com/office/drawing/2014/main" id="{8F33386A-F465-7942-A034-8255C9230F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75474" y="2433772"/>
              <a:ext cx="2793394" cy="974119"/>
            </a:xfrm>
            <a:custGeom>
              <a:avLst/>
              <a:gdLst>
                <a:gd name="T0" fmla="*/ 785 w 810"/>
                <a:gd name="T1" fmla="*/ 109 h 282"/>
                <a:gd name="T2" fmla="*/ 725 w 810"/>
                <a:gd name="T3" fmla="*/ 77 h 282"/>
                <a:gd name="T4" fmla="*/ 665 w 810"/>
                <a:gd name="T5" fmla="*/ 80 h 282"/>
                <a:gd name="T6" fmla="*/ 607 w 810"/>
                <a:gd name="T7" fmla="*/ 65 h 282"/>
                <a:gd name="T8" fmla="*/ 578 w 810"/>
                <a:gd name="T9" fmla="*/ 56 h 282"/>
                <a:gd name="T10" fmla="*/ 555 w 810"/>
                <a:gd name="T11" fmla="*/ 61 h 282"/>
                <a:gd name="T12" fmla="*/ 521 w 810"/>
                <a:gd name="T13" fmla="*/ 59 h 282"/>
                <a:gd name="T14" fmla="*/ 495 w 810"/>
                <a:gd name="T15" fmla="*/ 44 h 282"/>
                <a:gd name="T16" fmla="*/ 469 w 810"/>
                <a:gd name="T17" fmla="*/ 49 h 282"/>
                <a:gd name="T18" fmla="*/ 423 w 810"/>
                <a:gd name="T19" fmla="*/ 43 h 282"/>
                <a:gd name="T20" fmla="*/ 383 w 810"/>
                <a:gd name="T21" fmla="*/ 50 h 282"/>
                <a:gd name="T22" fmla="*/ 423 w 810"/>
                <a:gd name="T23" fmla="*/ 17 h 282"/>
                <a:gd name="T24" fmla="*/ 378 w 810"/>
                <a:gd name="T25" fmla="*/ 7 h 282"/>
                <a:gd name="T26" fmla="*/ 355 w 810"/>
                <a:gd name="T27" fmla="*/ 17 h 282"/>
                <a:gd name="T28" fmla="*/ 320 w 810"/>
                <a:gd name="T29" fmla="*/ 22 h 282"/>
                <a:gd name="T30" fmla="*/ 297 w 810"/>
                <a:gd name="T31" fmla="*/ 32 h 282"/>
                <a:gd name="T32" fmla="*/ 269 w 810"/>
                <a:gd name="T33" fmla="*/ 49 h 282"/>
                <a:gd name="T34" fmla="*/ 247 w 810"/>
                <a:gd name="T35" fmla="*/ 58 h 282"/>
                <a:gd name="T36" fmla="*/ 242 w 810"/>
                <a:gd name="T37" fmla="*/ 50 h 282"/>
                <a:gd name="T38" fmla="*/ 259 w 810"/>
                <a:gd name="T39" fmla="*/ 97 h 282"/>
                <a:gd name="T40" fmla="*/ 227 w 810"/>
                <a:gd name="T41" fmla="*/ 107 h 282"/>
                <a:gd name="T42" fmla="*/ 231 w 810"/>
                <a:gd name="T43" fmla="*/ 88 h 282"/>
                <a:gd name="T44" fmla="*/ 206 w 810"/>
                <a:gd name="T45" fmla="*/ 60 h 282"/>
                <a:gd name="T46" fmla="*/ 191 w 810"/>
                <a:gd name="T47" fmla="*/ 83 h 282"/>
                <a:gd name="T48" fmla="*/ 131 w 810"/>
                <a:gd name="T49" fmla="*/ 90 h 282"/>
                <a:gd name="T50" fmla="*/ 92 w 810"/>
                <a:gd name="T51" fmla="*/ 100 h 282"/>
                <a:gd name="T52" fmla="*/ 84 w 810"/>
                <a:gd name="T53" fmla="*/ 107 h 282"/>
                <a:gd name="T54" fmla="*/ 53 w 810"/>
                <a:gd name="T55" fmla="*/ 120 h 282"/>
                <a:gd name="T56" fmla="*/ 31 w 810"/>
                <a:gd name="T57" fmla="*/ 102 h 282"/>
                <a:gd name="T58" fmla="*/ 29 w 810"/>
                <a:gd name="T59" fmla="*/ 84 h 282"/>
                <a:gd name="T60" fmla="*/ 5 w 810"/>
                <a:gd name="T61" fmla="*/ 88 h 282"/>
                <a:gd name="T62" fmla="*/ 7 w 810"/>
                <a:gd name="T63" fmla="*/ 152 h 282"/>
                <a:gd name="T64" fmla="*/ 16 w 810"/>
                <a:gd name="T65" fmla="*/ 187 h 282"/>
                <a:gd name="T66" fmla="*/ 40 w 810"/>
                <a:gd name="T67" fmla="*/ 223 h 282"/>
                <a:gd name="T68" fmla="*/ 53 w 810"/>
                <a:gd name="T69" fmla="*/ 244 h 282"/>
                <a:gd name="T70" fmla="*/ 82 w 810"/>
                <a:gd name="T71" fmla="*/ 272 h 282"/>
                <a:gd name="T72" fmla="*/ 109 w 810"/>
                <a:gd name="T73" fmla="*/ 250 h 282"/>
                <a:gd name="T74" fmla="*/ 108 w 810"/>
                <a:gd name="T75" fmla="*/ 222 h 282"/>
                <a:gd name="T76" fmla="*/ 160 w 810"/>
                <a:gd name="T77" fmla="*/ 223 h 282"/>
                <a:gd name="T78" fmla="*/ 196 w 810"/>
                <a:gd name="T79" fmla="*/ 196 h 282"/>
                <a:gd name="T80" fmla="*/ 252 w 810"/>
                <a:gd name="T81" fmla="*/ 204 h 282"/>
                <a:gd name="T82" fmla="*/ 331 w 810"/>
                <a:gd name="T83" fmla="*/ 226 h 282"/>
                <a:gd name="T84" fmla="*/ 415 w 810"/>
                <a:gd name="T85" fmla="*/ 231 h 282"/>
                <a:gd name="T86" fmla="*/ 483 w 810"/>
                <a:gd name="T87" fmla="*/ 207 h 282"/>
                <a:gd name="T88" fmla="*/ 521 w 810"/>
                <a:gd name="T89" fmla="*/ 258 h 282"/>
                <a:gd name="T90" fmla="*/ 558 w 810"/>
                <a:gd name="T91" fmla="*/ 226 h 282"/>
                <a:gd name="T92" fmla="*/ 543 w 810"/>
                <a:gd name="T93" fmla="*/ 199 h 282"/>
                <a:gd name="T94" fmla="*/ 591 w 810"/>
                <a:gd name="T95" fmla="*/ 162 h 282"/>
                <a:gd name="T96" fmla="*/ 627 w 810"/>
                <a:gd name="T97" fmla="*/ 165 h 282"/>
                <a:gd name="T98" fmla="*/ 657 w 810"/>
                <a:gd name="T99" fmla="*/ 153 h 282"/>
                <a:gd name="T100" fmla="*/ 669 w 810"/>
                <a:gd name="T101" fmla="*/ 154 h 282"/>
                <a:gd name="T102" fmla="*/ 649 w 810"/>
                <a:gd name="T103" fmla="*/ 210 h 282"/>
                <a:gd name="T104" fmla="*/ 667 w 810"/>
                <a:gd name="T105" fmla="*/ 171 h 282"/>
                <a:gd name="T106" fmla="*/ 710 w 810"/>
                <a:gd name="T107" fmla="*/ 156 h 282"/>
                <a:gd name="T108" fmla="*/ 738 w 810"/>
                <a:gd name="T109" fmla="*/ 121 h 282"/>
                <a:gd name="T110" fmla="*/ 765 w 810"/>
                <a:gd name="T111" fmla="*/ 116 h 282"/>
                <a:gd name="T112" fmla="*/ 802 w 810"/>
                <a:gd name="T113" fmla="*/ 115 h 282"/>
                <a:gd name="T114" fmla="*/ 388 w 810"/>
                <a:gd name="T115" fmla="*/ 2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10" h="282">
                  <a:moveTo>
                    <a:pt x="808" y="111"/>
                  </a:moveTo>
                  <a:cubicBezTo>
                    <a:pt x="806" y="109"/>
                    <a:pt x="803" y="108"/>
                    <a:pt x="801" y="106"/>
                  </a:cubicBezTo>
                  <a:cubicBezTo>
                    <a:pt x="800" y="105"/>
                    <a:pt x="799" y="104"/>
                    <a:pt x="797" y="103"/>
                  </a:cubicBezTo>
                  <a:cubicBezTo>
                    <a:pt x="796" y="103"/>
                    <a:pt x="794" y="103"/>
                    <a:pt x="793" y="102"/>
                  </a:cubicBezTo>
                  <a:cubicBezTo>
                    <a:pt x="793" y="103"/>
                    <a:pt x="794" y="103"/>
                    <a:pt x="794" y="103"/>
                  </a:cubicBezTo>
                  <a:cubicBezTo>
                    <a:pt x="795" y="103"/>
                    <a:pt x="792" y="104"/>
                    <a:pt x="791" y="103"/>
                  </a:cubicBezTo>
                  <a:cubicBezTo>
                    <a:pt x="791" y="103"/>
                    <a:pt x="792" y="103"/>
                    <a:pt x="792" y="102"/>
                  </a:cubicBezTo>
                  <a:cubicBezTo>
                    <a:pt x="791" y="101"/>
                    <a:pt x="786" y="103"/>
                    <a:pt x="785" y="102"/>
                  </a:cubicBezTo>
                  <a:cubicBezTo>
                    <a:pt x="787" y="103"/>
                    <a:pt x="787" y="103"/>
                    <a:pt x="787" y="106"/>
                  </a:cubicBezTo>
                  <a:cubicBezTo>
                    <a:pt x="786" y="107"/>
                    <a:pt x="788" y="109"/>
                    <a:pt x="788" y="109"/>
                  </a:cubicBezTo>
                  <a:cubicBezTo>
                    <a:pt x="787" y="109"/>
                    <a:pt x="787" y="108"/>
                    <a:pt x="787" y="108"/>
                  </a:cubicBezTo>
                  <a:cubicBezTo>
                    <a:pt x="786" y="107"/>
                    <a:pt x="786" y="109"/>
                    <a:pt x="785" y="109"/>
                  </a:cubicBezTo>
                  <a:cubicBezTo>
                    <a:pt x="785" y="109"/>
                    <a:pt x="783" y="105"/>
                    <a:pt x="783" y="105"/>
                  </a:cubicBezTo>
                  <a:cubicBezTo>
                    <a:pt x="783" y="104"/>
                    <a:pt x="783" y="104"/>
                    <a:pt x="783" y="104"/>
                  </a:cubicBezTo>
                  <a:cubicBezTo>
                    <a:pt x="783" y="103"/>
                    <a:pt x="782" y="102"/>
                    <a:pt x="783" y="101"/>
                  </a:cubicBezTo>
                  <a:cubicBezTo>
                    <a:pt x="784" y="99"/>
                    <a:pt x="782" y="100"/>
                    <a:pt x="781" y="99"/>
                  </a:cubicBezTo>
                  <a:cubicBezTo>
                    <a:pt x="781" y="98"/>
                    <a:pt x="779" y="97"/>
                    <a:pt x="778" y="97"/>
                  </a:cubicBezTo>
                  <a:cubicBezTo>
                    <a:pt x="771" y="93"/>
                    <a:pt x="765" y="89"/>
                    <a:pt x="758" y="87"/>
                  </a:cubicBezTo>
                  <a:cubicBezTo>
                    <a:pt x="756" y="86"/>
                    <a:pt x="755" y="85"/>
                    <a:pt x="754" y="84"/>
                  </a:cubicBezTo>
                  <a:cubicBezTo>
                    <a:pt x="753" y="83"/>
                    <a:pt x="751" y="82"/>
                    <a:pt x="749" y="82"/>
                  </a:cubicBezTo>
                  <a:cubicBezTo>
                    <a:pt x="746" y="81"/>
                    <a:pt x="743" y="80"/>
                    <a:pt x="739" y="78"/>
                  </a:cubicBezTo>
                  <a:cubicBezTo>
                    <a:pt x="736" y="78"/>
                    <a:pt x="732" y="78"/>
                    <a:pt x="730" y="78"/>
                  </a:cubicBezTo>
                  <a:cubicBezTo>
                    <a:pt x="728" y="78"/>
                    <a:pt x="727" y="78"/>
                    <a:pt x="726" y="78"/>
                  </a:cubicBezTo>
                  <a:cubicBezTo>
                    <a:pt x="726" y="78"/>
                    <a:pt x="725" y="77"/>
                    <a:pt x="725" y="77"/>
                  </a:cubicBezTo>
                  <a:cubicBezTo>
                    <a:pt x="724" y="78"/>
                    <a:pt x="724" y="79"/>
                    <a:pt x="723" y="78"/>
                  </a:cubicBezTo>
                  <a:cubicBezTo>
                    <a:pt x="720" y="78"/>
                    <a:pt x="717" y="77"/>
                    <a:pt x="714" y="76"/>
                  </a:cubicBezTo>
                  <a:cubicBezTo>
                    <a:pt x="713" y="76"/>
                    <a:pt x="710" y="75"/>
                    <a:pt x="710" y="77"/>
                  </a:cubicBezTo>
                  <a:cubicBezTo>
                    <a:pt x="709" y="79"/>
                    <a:pt x="708" y="79"/>
                    <a:pt x="710" y="80"/>
                  </a:cubicBezTo>
                  <a:cubicBezTo>
                    <a:pt x="712" y="82"/>
                    <a:pt x="714" y="86"/>
                    <a:pt x="709" y="87"/>
                  </a:cubicBezTo>
                  <a:cubicBezTo>
                    <a:pt x="708" y="88"/>
                    <a:pt x="705" y="88"/>
                    <a:pt x="704" y="86"/>
                  </a:cubicBezTo>
                  <a:cubicBezTo>
                    <a:pt x="703" y="85"/>
                    <a:pt x="703" y="84"/>
                    <a:pt x="700" y="84"/>
                  </a:cubicBezTo>
                  <a:cubicBezTo>
                    <a:pt x="697" y="83"/>
                    <a:pt x="699" y="82"/>
                    <a:pt x="698" y="81"/>
                  </a:cubicBezTo>
                  <a:cubicBezTo>
                    <a:pt x="698" y="80"/>
                    <a:pt x="695" y="79"/>
                    <a:pt x="694" y="80"/>
                  </a:cubicBezTo>
                  <a:cubicBezTo>
                    <a:pt x="691" y="83"/>
                    <a:pt x="686" y="80"/>
                    <a:pt x="682" y="80"/>
                  </a:cubicBezTo>
                  <a:cubicBezTo>
                    <a:pt x="678" y="80"/>
                    <a:pt x="674" y="79"/>
                    <a:pt x="670" y="79"/>
                  </a:cubicBezTo>
                  <a:cubicBezTo>
                    <a:pt x="668" y="79"/>
                    <a:pt x="667" y="79"/>
                    <a:pt x="665" y="80"/>
                  </a:cubicBezTo>
                  <a:cubicBezTo>
                    <a:pt x="663" y="81"/>
                    <a:pt x="664" y="84"/>
                    <a:pt x="664" y="86"/>
                  </a:cubicBezTo>
                  <a:cubicBezTo>
                    <a:pt x="664" y="86"/>
                    <a:pt x="664" y="86"/>
                    <a:pt x="664" y="86"/>
                  </a:cubicBezTo>
                  <a:cubicBezTo>
                    <a:pt x="663" y="86"/>
                    <a:pt x="662" y="81"/>
                    <a:pt x="661" y="80"/>
                  </a:cubicBezTo>
                  <a:cubicBezTo>
                    <a:pt x="660" y="80"/>
                    <a:pt x="656" y="80"/>
                    <a:pt x="655" y="78"/>
                  </a:cubicBezTo>
                  <a:cubicBezTo>
                    <a:pt x="655" y="75"/>
                    <a:pt x="659" y="74"/>
                    <a:pt x="655" y="71"/>
                  </a:cubicBezTo>
                  <a:cubicBezTo>
                    <a:pt x="653" y="70"/>
                    <a:pt x="651" y="69"/>
                    <a:pt x="648" y="68"/>
                  </a:cubicBezTo>
                  <a:cubicBezTo>
                    <a:pt x="642" y="66"/>
                    <a:pt x="635" y="68"/>
                    <a:pt x="629" y="69"/>
                  </a:cubicBezTo>
                  <a:cubicBezTo>
                    <a:pt x="626" y="69"/>
                    <a:pt x="623" y="69"/>
                    <a:pt x="619" y="69"/>
                  </a:cubicBezTo>
                  <a:cubicBezTo>
                    <a:pt x="618" y="69"/>
                    <a:pt x="618" y="69"/>
                    <a:pt x="617" y="69"/>
                  </a:cubicBezTo>
                  <a:cubicBezTo>
                    <a:pt x="615" y="68"/>
                    <a:pt x="617" y="68"/>
                    <a:pt x="618" y="67"/>
                  </a:cubicBezTo>
                  <a:cubicBezTo>
                    <a:pt x="618" y="66"/>
                    <a:pt x="613" y="65"/>
                    <a:pt x="613" y="65"/>
                  </a:cubicBezTo>
                  <a:cubicBezTo>
                    <a:pt x="612" y="64"/>
                    <a:pt x="608" y="65"/>
                    <a:pt x="607" y="65"/>
                  </a:cubicBezTo>
                  <a:cubicBezTo>
                    <a:pt x="607" y="65"/>
                    <a:pt x="611" y="64"/>
                    <a:pt x="610" y="63"/>
                  </a:cubicBezTo>
                  <a:cubicBezTo>
                    <a:pt x="609" y="63"/>
                    <a:pt x="608" y="64"/>
                    <a:pt x="607" y="64"/>
                  </a:cubicBezTo>
                  <a:cubicBezTo>
                    <a:pt x="606" y="63"/>
                    <a:pt x="604" y="62"/>
                    <a:pt x="604" y="62"/>
                  </a:cubicBezTo>
                  <a:cubicBezTo>
                    <a:pt x="603" y="62"/>
                    <a:pt x="600" y="60"/>
                    <a:pt x="602" y="60"/>
                  </a:cubicBezTo>
                  <a:cubicBezTo>
                    <a:pt x="603" y="60"/>
                    <a:pt x="605" y="60"/>
                    <a:pt x="606" y="60"/>
                  </a:cubicBezTo>
                  <a:cubicBezTo>
                    <a:pt x="609" y="60"/>
                    <a:pt x="605" y="57"/>
                    <a:pt x="604" y="57"/>
                  </a:cubicBezTo>
                  <a:cubicBezTo>
                    <a:pt x="602" y="55"/>
                    <a:pt x="597" y="56"/>
                    <a:pt x="594" y="55"/>
                  </a:cubicBezTo>
                  <a:cubicBezTo>
                    <a:pt x="592" y="55"/>
                    <a:pt x="591" y="57"/>
                    <a:pt x="589" y="59"/>
                  </a:cubicBezTo>
                  <a:cubicBezTo>
                    <a:pt x="589" y="59"/>
                    <a:pt x="582" y="63"/>
                    <a:pt x="582" y="60"/>
                  </a:cubicBezTo>
                  <a:cubicBezTo>
                    <a:pt x="583" y="58"/>
                    <a:pt x="584" y="60"/>
                    <a:pt x="586" y="59"/>
                  </a:cubicBezTo>
                  <a:cubicBezTo>
                    <a:pt x="586" y="59"/>
                    <a:pt x="585" y="56"/>
                    <a:pt x="584" y="56"/>
                  </a:cubicBezTo>
                  <a:cubicBezTo>
                    <a:pt x="584" y="56"/>
                    <a:pt x="578" y="56"/>
                    <a:pt x="578" y="56"/>
                  </a:cubicBezTo>
                  <a:cubicBezTo>
                    <a:pt x="579" y="55"/>
                    <a:pt x="581" y="54"/>
                    <a:pt x="583" y="54"/>
                  </a:cubicBezTo>
                  <a:cubicBezTo>
                    <a:pt x="584" y="55"/>
                    <a:pt x="591" y="55"/>
                    <a:pt x="591" y="55"/>
                  </a:cubicBezTo>
                  <a:cubicBezTo>
                    <a:pt x="591" y="54"/>
                    <a:pt x="585" y="54"/>
                    <a:pt x="584" y="53"/>
                  </a:cubicBezTo>
                  <a:cubicBezTo>
                    <a:pt x="582" y="53"/>
                    <a:pt x="580" y="53"/>
                    <a:pt x="578" y="53"/>
                  </a:cubicBezTo>
                  <a:cubicBezTo>
                    <a:pt x="574" y="52"/>
                    <a:pt x="570" y="52"/>
                    <a:pt x="566" y="51"/>
                  </a:cubicBezTo>
                  <a:cubicBezTo>
                    <a:pt x="565" y="51"/>
                    <a:pt x="561" y="50"/>
                    <a:pt x="561" y="50"/>
                  </a:cubicBezTo>
                  <a:cubicBezTo>
                    <a:pt x="561" y="51"/>
                    <a:pt x="562" y="52"/>
                    <a:pt x="561" y="52"/>
                  </a:cubicBezTo>
                  <a:cubicBezTo>
                    <a:pt x="560" y="53"/>
                    <a:pt x="559" y="53"/>
                    <a:pt x="558" y="53"/>
                  </a:cubicBezTo>
                  <a:cubicBezTo>
                    <a:pt x="557" y="53"/>
                    <a:pt x="552" y="54"/>
                    <a:pt x="553" y="56"/>
                  </a:cubicBezTo>
                  <a:cubicBezTo>
                    <a:pt x="554" y="58"/>
                    <a:pt x="556" y="55"/>
                    <a:pt x="557" y="56"/>
                  </a:cubicBezTo>
                  <a:cubicBezTo>
                    <a:pt x="557" y="56"/>
                    <a:pt x="554" y="57"/>
                    <a:pt x="555" y="59"/>
                  </a:cubicBezTo>
                  <a:cubicBezTo>
                    <a:pt x="556" y="59"/>
                    <a:pt x="555" y="60"/>
                    <a:pt x="555" y="61"/>
                  </a:cubicBezTo>
                  <a:cubicBezTo>
                    <a:pt x="556" y="61"/>
                    <a:pt x="557" y="62"/>
                    <a:pt x="557" y="63"/>
                  </a:cubicBezTo>
                  <a:cubicBezTo>
                    <a:pt x="557" y="63"/>
                    <a:pt x="553" y="63"/>
                    <a:pt x="552" y="63"/>
                  </a:cubicBezTo>
                  <a:cubicBezTo>
                    <a:pt x="550" y="63"/>
                    <a:pt x="552" y="62"/>
                    <a:pt x="552" y="62"/>
                  </a:cubicBezTo>
                  <a:cubicBezTo>
                    <a:pt x="551" y="61"/>
                    <a:pt x="548" y="62"/>
                    <a:pt x="548" y="62"/>
                  </a:cubicBezTo>
                  <a:cubicBezTo>
                    <a:pt x="546" y="63"/>
                    <a:pt x="544" y="62"/>
                    <a:pt x="543" y="62"/>
                  </a:cubicBezTo>
                  <a:cubicBezTo>
                    <a:pt x="542" y="62"/>
                    <a:pt x="546" y="63"/>
                    <a:pt x="546" y="63"/>
                  </a:cubicBezTo>
                  <a:cubicBezTo>
                    <a:pt x="549" y="64"/>
                    <a:pt x="546" y="66"/>
                    <a:pt x="545" y="65"/>
                  </a:cubicBezTo>
                  <a:cubicBezTo>
                    <a:pt x="544" y="65"/>
                    <a:pt x="544" y="64"/>
                    <a:pt x="544" y="63"/>
                  </a:cubicBezTo>
                  <a:cubicBezTo>
                    <a:pt x="543" y="63"/>
                    <a:pt x="542" y="63"/>
                    <a:pt x="541" y="63"/>
                  </a:cubicBezTo>
                  <a:cubicBezTo>
                    <a:pt x="539" y="62"/>
                    <a:pt x="537" y="61"/>
                    <a:pt x="534" y="62"/>
                  </a:cubicBezTo>
                  <a:cubicBezTo>
                    <a:pt x="531" y="62"/>
                    <a:pt x="529" y="65"/>
                    <a:pt x="526" y="63"/>
                  </a:cubicBezTo>
                  <a:cubicBezTo>
                    <a:pt x="524" y="62"/>
                    <a:pt x="522" y="61"/>
                    <a:pt x="521" y="59"/>
                  </a:cubicBezTo>
                  <a:cubicBezTo>
                    <a:pt x="520" y="58"/>
                    <a:pt x="518" y="62"/>
                    <a:pt x="517" y="62"/>
                  </a:cubicBezTo>
                  <a:cubicBezTo>
                    <a:pt x="516" y="64"/>
                    <a:pt x="515" y="70"/>
                    <a:pt x="512" y="69"/>
                  </a:cubicBezTo>
                  <a:cubicBezTo>
                    <a:pt x="510" y="68"/>
                    <a:pt x="508" y="68"/>
                    <a:pt x="506" y="66"/>
                  </a:cubicBezTo>
                  <a:cubicBezTo>
                    <a:pt x="505" y="65"/>
                    <a:pt x="503" y="63"/>
                    <a:pt x="502" y="62"/>
                  </a:cubicBezTo>
                  <a:cubicBezTo>
                    <a:pt x="501" y="60"/>
                    <a:pt x="499" y="59"/>
                    <a:pt x="498" y="58"/>
                  </a:cubicBezTo>
                  <a:cubicBezTo>
                    <a:pt x="496" y="56"/>
                    <a:pt x="500" y="57"/>
                    <a:pt x="501" y="57"/>
                  </a:cubicBezTo>
                  <a:cubicBezTo>
                    <a:pt x="502" y="57"/>
                    <a:pt x="504" y="56"/>
                    <a:pt x="504" y="55"/>
                  </a:cubicBezTo>
                  <a:cubicBezTo>
                    <a:pt x="504" y="55"/>
                    <a:pt x="499" y="52"/>
                    <a:pt x="499" y="52"/>
                  </a:cubicBezTo>
                  <a:cubicBezTo>
                    <a:pt x="499" y="52"/>
                    <a:pt x="502" y="52"/>
                    <a:pt x="502" y="51"/>
                  </a:cubicBezTo>
                  <a:cubicBezTo>
                    <a:pt x="501" y="50"/>
                    <a:pt x="499" y="50"/>
                    <a:pt x="499" y="50"/>
                  </a:cubicBezTo>
                  <a:cubicBezTo>
                    <a:pt x="499" y="48"/>
                    <a:pt x="504" y="47"/>
                    <a:pt x="499" y="46"/>
                  </a:cubicBezTo>
                  <a:cubicBezTo>
                    <a:pt x="498" y="46"/>
                    <a:pt x="497" y="44"/>
                    <a:pt x="495" y="44"/>
                  </a:cubicBezTo>
                  <a:cubicBezTo>
                    <a:pt x="494" y="44"/>
                    <a:pt x="492" y="43"/>
                    <a:pt x="491" y="44"/>
                  </a:cubicBezTo>
                  <a:cubicBezTo>
                    <a:pt x="490" y="44"/>
                    <a:pt x="490" y="45"/>
                    <a:pt x="489" y="45"/>
                  </a:cubicBezTo>
                  <a:cubicBezTo>
                    <a:pt x="488" y="44"/>
                    <a:pt x="488" y="44"/>
                    <a:pt x="487" y="44"/>
                  </a:cubicBezTo>
                  <a:cubicBezTo>
                    <a:pt x="486" y="44"/>
                    <a:pt x="484" y="44"/>
                    <a:pt x="483" y="43"/>
                  </a:cubicBezTo>
                  <a:cubicBezTo>
                    <a:pt x="482" y="43"/>
                    <a:pt x="481" y="43"/>
                    <a:pt x="480" y="41"/>
                  </a:cubicBezTo>
                  <a:cubicBezTo>
                    <a:pt x="479" y="41"/>
                    <a:pt x="480" y="40"/>
                    <a:pt x="478" y="41"/>
                  </a:cubicBezTo>
                  <a:cubicBezTo>
                    <a:pt x="478" y="41"/>
                    <a:pt x="477" y="42"/>
                    <a:pt x="476" y="42"/>
                  </a:cubicBezTo>
                  <a:cubicBezTo>
                    <a:pt x="475" y="42"/>
                    <a:pt x="475" y="41"/>
                    <a:pt x="474" y="42"/>
                  </a:cubicBezTo>
                  <a:cubicBezTo>
                    <a:pt x="474" y="43"/>
                    <a:pt x="473" y="44"/>
                    <a:pt x="473" y="45"/>
                  </a:cubicBezTo>
                  <a:cubicBezTo>
                    <a:pt x="473" y="46"/>
                    <a:pt x="475" y="46"/>
                    <a:pt x="474" y="47"/>
                  </a:cubicBezTo>
                  <a:cubicBezTo>
                    <a:pt x="473" y="48"/>
                    <a:pt x="474" y="48"/>
                    <a:pt x="473" y="48"/>
                  </a:cubicBezTo>
                  <a:cubicBezTo>
                    <a:pt x="472" y="48"/>
                    <a:pt x="470" y="48"/>
                    <a:pt x="469" y="49"/>
                  </a:cubicBezTo>
                  <a:cubicBezTo>
                    <a:pt x="470" y="48"/>
                    <a:pt x="473" y="50"/>
                    <a:pt x="473" y="50"/>
                  </a:cubicBezTo>
                  <a:cubicBezTo>
                    <a:pt x="472" y="51"/>
                    <a:pt x="469" y="49"/>
                    <a:pt x="467" y="49"/>
                  </a:cubicBezTo>
                  <a:cubicBezTo>
                    <a:pt x="465" y="49"/>
                    <a:pt x="462" y="49"/>
                    <a:pt x="459" y="49"/>
                  </a:cubicBezTo>
                  <a:cubicBezTo>
                    <a:pt x="458" y="49"/>
                    <a:pt x="458" y="48"/>
                    <a:pt x="457" y="48"/>
                  </a:cubicBezTo>
                  <a:cubicBezTo>
                    <a:pt x="456" y="47"/>
                    <a:pt x="453" y="48"/>
                    <a:pt x="452" y="48"/>
                  </a:cubicBezTo>
                  <a:cubicBezTo>
                    <a:pt x="451" y="47"/>
                    <a:pt x="449" y="47"/>
                    <a:pt x="448" y="46"/>
                  </a:cubicBezTo>
                  <a:cubicBezTo>
                    <a:pt x="448" y="45"/>
                    <a:pt x="450" y="45"/>
                    <a:pt x="450" y="44"/>
                  </a:cubicBezTo>
                  <a:cubicBezTo>
                    <a:pt x="451" y="43"/>
                    <a:pt x="442" y="43"/>
                    <a:pt x="441" y="43"/>
                  </a:cubicBezTo>
                  <a:cubicBezTo>
                    <a:pt x="436" y="42"/>
                    <a:pt x="432" y="43"/>
                    <a:pt x="427" y="43"/>
                  </a:cubicBezTo>
                  <a:cubicBezTo>
                    <a:pt x="424" y="43"/>
                    <a:pt x="425" y="43"/>
                    <a:pt x="426" y="45"/>
                  </a:cubicBezTo>
                  <a:cubicBezTo>
                    <a:pt x="426" y="46"/>
                    <a:pt x="424" y="45"/>
                    <a:pt x="424" y="45"/>
                  </a:cubicBezTo>
                  <a:cubicBezTo>
                    <a:pt x="422" y="45"/>
                    <a:pt x="423" y="44"/>
                    <a:pt x="423" y="43"/>
                  </a:cubicBezTo>
                  <a:cubicBezTo>
                    <a:pt x="423" y="41"/>
                    <a:pt x="422" y="38"/>
                    <a:pt x="420" y="40"/>
                  </a:cubicBezTo>
                  <a:cubicBezTo>
                    <a:pt x="420" y="42"/>
                    <a:pt x="416" y="42"/>
                    <a:pt x="414" y="41"/>
                  </a:cubicBezTo>
                  <a:cubicBezTo>
                    <a:pt x="413" y="40"/>
                    <a:pt x="415" y="38"/>
                    <a:pt x="411" y="39"/>
                  </a:cubicBezTo>
                  <a:cubicBezTo>
                    <a:pt x="410" y="39"/>
                    <a:pt x="409" y="39"/>
                    <a:pt x="408" y="39"/>
                  </a:cubicBezTo>
                  <a:cubicBezTo>
                    <a:pt x="407" y="38"/>
                    <a:pt x="406" y="39"/>
                    <a:pt x="404" y="40"/>
                  </a:cubicBezTo>
                  <a:cubicBezTo>
                    <a:pt x="402" y="42"/>
                    <a:pt x="407" y="41"/>
                    <a:pt x="407" y="42"/>
                  </a:cubicBezTo>
                  <a:cubicBezTo>
                    <a:pt x="407" y="44"/>
                    <a:pt x="403" y="43"/>
                    <a:pt x="402" y="44"/>
                  </a:cubicBezTo>
                  <a:cubicBezTo>
                    <a:pt x="401" y="45"/>
                    <a:pt x="399" y="45"/>
                    <a:pt x="397" y="46"/>
                  </a:cubicBezTo>
                  <a:cubicBezTo>
                    <a:pt x="395" y="47"/>
                    <a:pt x="393" y="47"/>
                    <a:pt x="390" y="47"/>
                  </a:cubicBezTo>
                  <a:cubicBezTo>
                    <a:pt x="388" y="47"/>
                    <a:pt x="388" y="47"/>
                    <a:pt x="387" y="49"/>
                  </a:cubicBezTo>
                  <a:cubicBezTo>
                    <a:pt x="386" y="50"/>
                    <a:pt x="382" y="51"/>
                    <a:pt x="381" y="51"/>
                  </a:cubicBezTo>
                  <a:cubicBezTo>
                    <a:pt x="381" y="50"/>
                    <a:pt x="383" y="50"/>
                    <a:pt x="383" y="50"/>
                  </a:cubicBezTo>
                  <a:cubicBezTo>
                    <a:pt x="385" y="49"/>
                    <a:pt x="385" y="47"/>
                    <a:pt x="386" y="46"/>
                  </a:cubicBezTo>
                  <a:cubicBezTo>
                    <a:pt x="387" y="44"/>
                    <a:pt x="388" y="46"/>
                    <a:pt x="389" y="45"/>
                  </a:cubicBezTo>
                  <a:cubicBezTo>
                    <a:pt x="390" y="45"/>
                    <a:pt x="390" y="44"/>
                    <a:pt x="391" y="44"/>
                  </a:cubicBezTo>
                  <a:cubicBezTo>
                    <a:pt x="394" y="42"/>
                    <a:pt x="398" y="41"/>
                    <a:pt x="401" y="39"/>
                  </a:cubicBezTo>
                  <a:cubicBezTo>
                    <a:pt x="403" y="38"/>
                    <a:pt x="405" y="37"/>
                    <a:pt x="407" y="36"/>
                  </a:cubicBezTo>
                  <a:cubicBezTo>
                    <a:pt x="411" y="33"/>
                    <a:pt x="416" y="31"/>
                    <a:pt x="420" y="29"/>
                  </a:cubicBezTo>
                  <a:cubicBezTo>
                    <a:pt x="423" y="28"/>
                    <a:pt x="426" y="26"/>
                    <a:pt x="423" y="23"/>
                  </a:cubicBezTo>
                  <a:cubicBezTo>
                    <a:pt x="422" y="22"/>
                    <a:pt x="422" y="24"/>
                    <a:pt x="421" y="23"/>
                  </a:cubicBezTo>
                  <a:cubicBezTo>
                    <a:pt x="420" y="22"/>
                    <a:pt x="419" y="22"/>
                    <a:pt x="418" y="21"/>
                  </a:cubicBezTo>
                  <a:cubicBezTo>
                    <a:pt x="418" y="20"/>
                    <a:pt x="423" y="22"/>
                    <a:pt x="423" y="22"/>
                  </a:cubicBezTo>
                  <a:cubicBezTo>
                    <a:pt x="424" y="22"/>
                    <a:pt x="427" y="22"/>
                    <a:pt x="425" y="20"/>
                  </a:cubicBezTo>
                  <a:cubicBezTo>
                    <a:pt x="424" y="19"/>
                    <a:pt x="424" y="18"/>
                    <a:pt x="423" y="17"/>
                  </a:cubicBezTo>
                  <a:cubicBezTo>
                    <a:pt x="422" y="15"/>
                    <a:pt x="421" y="19"/>
                    <a:pt x="420" y="19"/>
                  </a:cubicBezTo>
                  <a:cubicBezTo>
                    <a:pt x="420" y="18"/>
                    <a:pt x="420" y="17"/>
                    <a:pt x="420" y="17"/>
                  </a:cubicBezTo>
                  <a:cubicBezTo>
                    <a:pt x="420" y="16"/>
                    <a:pt x="420" y="16"/>
                    <a:pt x="419" y="15"/>
                  </a:cubicBezTo>
                  <a:cubicBezTo>
                    <a:pt x="419" y="14"/>
                    <a:pt x="417" y="13"/>
                    <a:pt x="416" y="13"/>
                  </a:cubicBezTo>
                  <a:cubicBezTo>
                    <a:pt x="414" y="12"/>
                    <a:pt x="413" y="12"/>
                    <a:pt x="411" y="11"/>
                  </a:cubicBezTo>
                  <a:cubicBezTo>
                    <a:pt x="409" y="11"/>
                    <a:pt x="409" y="11"/>
                    <a:pt x="406" y="12"/>
                  </a:cubicBezTo>
                  <a:cubicBezTo>
                    <a:pt x="404" y="12"/>
                    <a:pt x="397" y="9"/>
                    <a:pt x="396" y="12"/>
                  </a:cubicBezTo>
                  <a:cubicBezTo>
                    <a:pt x="395" y="13"/>
                    <a:pt x="389" y="14"/>
                    <a:pt x="388" y="13"/>
                  </a:cubicBezTo>
                  <a:cubicBezTo>
                    <a:pt x="388" y="13"/>
                    <a:pt x="394" y="9"/>
                    <a:pt x="392" y="8"/>
                  </a:cubicBezTo>
                  <a:cubicBezTo>
                    <a:pt x="392" y="8"/>
                    <a:pt x="385" y="9"/>
                    <a:pt x="384" y="8"/>
                  </a:cubicBezTo>
                  <a:cubicBezTo>
                    <a:pt x="384" y="7"/>
                    <a:pt x="386" y="7"/>
                    <a:pt x="386" y="7"/>
                  </a:cubicBezTo>
                  <a:cubicBezTo>
                    <a:pt x="386" y="6"/>
                    <a:pt x="378" y="7"/>
                    <a:pt x="378" y="7"/>
                  </a:cubicBezTo>
                  <a:cubicBezTo>
                    <a:pt x="379" y="5"/>
                    <a:pt x="383" y="6"/>
                    <a:pt x="384" y="5"/>
                  </a:cubicBezTo>
                  <a:cubicBezTo>
                    <a:pt x="385" y="4"/>
                    <a:pt x="387" y="5"/>
                    <a:pt x="386" y="4"/>
                  </a:cubicBezTo>
                  <a:cubicBezTo>
                    <a:pt x="386" y="3"/>
                    <a:pt x="386" y="2"/>
                    <a:pt x="385" y="2"/>
                  </a:cubicBezTo>
                  <a:cubicBezTo>
                    <a:pt x="382" y="2"/>
                    <a:pt x="381" y="1"/>
                    <a:pt x="378" y="1"/>
                  </a:cubicBezTo>
                  <a:cubicBezTo>
                    <a:pt x="376" y="0"/>
                    <a:pt x="374" y="1"/>
                    <a:pt x="372" y="2"/>
                  </a:cubicBezTo>
                  <a:cubicBezTo>
                    <a:pt x="368" y="3"/>
                    <a:pt x="364" y="6"/>
                    <a:pt x="362" y="8"/>
                  </a:cubicBezTo>
                  <a:cubicBezTo>
                    <a:pt x="361" y="9"/>
                    <a:pt x="361" y="9"/>
                    <a:pt x="362" y="10"/>
                  </a:cubicBezTo>
                  <a:cubicBezTo>
                    <a:pt x="363" y="10"/>
                    <a:pt x="362" y="11"/>
                    <a:pt x="362" y="12"/>
                  </a:cubicBezTo>
                  <a:cubicBezTo>
                    <a:pt x="362" y="14"/>
                    <a:pt x="366" y="13"/>
                    <a:pt x="366" y="14"/>
                  </a:cubicBezTo>
                  <a:cubicBezTo>
                    <a:pt x="366" y="13"/>
                    <a:pt x="361" y="14"/>
                    <a:pt x="360" y="14"/>
                  </a:cubicBezTo>
                  <a:cubicBezTo>
                    <a:pt x="359" y="14"/>
                    <a:pt x="353" y="13"/>
                    <a:pt x="352" y="14"/>
                  </a:cubicBezTo>
                  <a:cubicBezTo>
                    <a:pt x="352" y="13"/>
                    <a:pt x="355" y="17"/>
                    <a:pt x="355" y="17"/>
                  </a:cubicBezTo>
                  <a:cubicBezTo>
                    <a:pt x="356" y="18"/>
                    <a:pt x="351" y="16"/>
                    <a:pt x="350" y="16"/>
                  </a:cubicBezTo>
                  <a:cubicBezTo>
                    <a:pt x="349" y="16"/>
                    <a:pt x="347" y="17"/>
                    <a:pt x="345" y="18"/>
                  </a:cubicBezTo>
                  <a:cubicBezTo>
                    <a:pt x="345" y="18"/>
                    <a:pt x="345" y="18"/>
                    <a:pt x="344" y="18"/>
                  </a:cubicBezTo>
                  <a:cubicBezTo>
                    <a:pt x="342" y="18"/>
                    <a:pt x="344" y="18"/>
                    <a:pt x="343" y="17"/>
                  </a:cubicBezTo>
                  <a:cubicBezTo>
                    <a:pt x="343" y="18"/>
                    <a:pt x="338" y="20"/>
                    <a:pt x="338" y="20"/>
                  </a:cubicBezTo>
                  <a:cubicBezTo>
                    <a:pt x="338" y="19"/>
                    <a:pt x="340" y="18"/>
                    <a:pt x="340" y="18"/>
                  </a:cubicBezTo>
                  <a:cubicBezTo>
                    <a:pt x="340" y="17"/>
                    <a:pt x="335" y="18"/>
                    <a:pt x="334" y="17"/>
                  </a:cubicBezTo>
                  <a:cubicBezTo>
                    <a:pt x="334" y="17"/>
                    <a:pt x="336" y="16"/>
                    <a:pt x="336" y="16"/>
                  </a:cubicBezTo>
                  <a:cubicBezTo>
                    <a:pt x="335" y="17"/>
                    <a:pt x="330" y="18"/>
                    <a:pt x="328" y="18"/>
                  </a:cubicBezTo>
                  <a:cubicBezTo>
                    <a:pt x="323" y="19"/>
                    <a:pt x="329" y="19"/>
                    <a:pt x="330" y="20"/>
                  </a:cubicBezTo>
                  <a:cubicBezTo>
                    <a:pt x="329" y="19"/>
                    <a:pt x="324" y="21"/>
                    <a:pt x="323" y="21"/>
                  </a:cubicBezTo>
                  <a:cubicBezTo>
                    <a:pt x="322" y="21"/>
                    <a:pt x="321" y="21"/>
                    <a:pt x="320" y="22"/>
                  </a:cubicBezTo>
                  <a:cubicBezTo>
                    <a:pt x="319" y="23"/>
                    <a:pt x="317" y="22"/>
                    <a:pt x="315" y="22"/>
                  </a:cubicBezTo>
                  <a:cubicBezTo>
                    <a:pt x="314" y="22"/>
                    <a:pt x="313" y="24"/>
                    <a:pt x="311" y="24"/>
                  </a:cubicBezTo>
                  <a:cubicBezTo>
                    <a:pt x="309" y="25"/>
                    <a:pt x="308" y="24"/>
                    <a:pt x="307" y="25"/>
                  </a:cubicBezTo>
                  <a:cubicBezTo>
                    <a:pt x="306" y="26"/>
                    <a:pt x="305" y="27"/>
                    <a:pt x="304" y="27"/>
                  </a:cubicBezTo>
                  <a:cubicBezTo>
                    <a:pt x="302" y="27"/>
                    <a:pt x="300" y="27"/>
                    <a:pt x="299" y="27"/>
                  </a:cubicBezTo>
                  <a:cubicBezTo>
                    <a:pt x="299" y="27"/>
                    <a:pt x="302" y="29"/>
                    <a:pt x="302" y="29"/>
                  </a:cubicBezTo>
                  <a:cubicBezTo>
                    <a:pt x="301" y="30"/>
                    <a:pt x="295" y="30"/>
                    <a:pt x="295" y="30"/>
                  </a:cubicBezTo>
                  <a:cubicBezTo>
                    <a:pt x="295" y="30"/>
                    <a:pt x="299" y="30"/>
                    <a:pt x="299" y="30"/>
                  </a:cubicBezTo>
                  <a:cubicBezTo>
                    <a:pt x="299" y="30"/>
                    <a:pt x="297" y="30"/>
                    <a:pt x="296" y="30"/>
                  </a:cubicBezTo>
                  <a:cubicBezTo>
                    <a:pt x="297" y="30"/>
                    <a:pt x="299" y="31"/>
                    <a:pt x="299" y="31"/>
                  </a:cubicBezTo>
                  <a:cubicBezTo>
                    <a:pt x="298" y="31"/>
                    <a:pt x="298" y="31"/>
                    <a:pt x="297" y="31"/>
                  </a:cubicBezTo>
                  <a:cubicBezTo>
                    <a:pt x="298" y="31"/>
                    <a:pt x="297" y="32"/>
                    <a:pt x="297" y="32"/>
                  </a:cubicBezTo>
                  <a:cubicBezTo>
                    <a:pt x="297" y="33"/>
                    <a:pt x="294" y="32"/>
                    <a:pt x="294" y="32"/>
                  </a:cubicBezTo>
                  <a:cubicBezTo>
                    <a:pt x="294" y="33"/>
                    <a:pt x="296" y="33"/>
                    <a:pt x="296" y="34"/>
                  </a:cubicBezTo>
                  <a:cubicBezTo>
                    <a:pt x="297" y="34"/>
                    <a:pt x="295" y="34"/>
                    <a:pt x="295" y="34"/>
                  </a:cubicBezTo>
                  <a:cubicBezTo>
                    <a:pt x="295" y="36"/>
                    <a:pt x="299" y="34"/>
                    <a:pt x="298" y="36"/>
                  </a:cubicBezTo>
                  <a:cubicBezTo>
                    <a:pt x="296" y="38"/>
                    <a:pt x="301" y="39"/>
                    <a:pt x="298" y="40"/>
                  </a:cubicBezTo>
                  <a:cubicBezTo>
                    <a:pt x="296" y="40"/>
                    <a:pt x="294" y="40"/>
                    <a:pt x="292" y="40"/>
                  </a:cubicBezTo>
                  <a:cubicBezTo>
                    <a:pt x="291" y="41"/>
                    <a:pt x="291" y="42"/>
                    <a:pt x="289" y="41"/>
                  </a:cubicBezTo>
                  <a:cubicBezTo>
                    <a:pt x="288" y="41"/>
                    <a:pt x="287" y="41"/>
                    <a:pt x="286" y="41"/>
                  </a:cubicBezTo>
                  <a:cubicBezTo>
                    <a:pt x="282" y="42"/>
                    <a:pt x="278" y="42"/>
                    <a:pt x="274" y="42"/>
                  </a:cubicBezTo>
                  <a:cubicBezTo>
                    <a:pt x="272" y="42"/>
                    <a:pt x="270" y="42"/>
                    <a:pt x="269" y="43"/>
                  </a:cubicBezTo>
                  <a:cubicBezTo>
                    <a:pt x="268" y="44"/>
                    <a:pt x="267" y="45"/>
                    <a:pt x="267" y="46"/>
                  </a:cubicBezTo>
                  <a:cubicBezTo>
                    <a:pt x="267" y="47"/>
                    <a:pt x="269" y="48"/>
                    <a:pt x="269" y="49"/>
                  </a:cubicBezTo>
                  <a:cubicBezTo>
                    <a:pt x="268" y="51"/>
                    <a:pt x="268" y="52"/>
                    <a:pt x="269" y="53"/>
                  </a:cubicBezTo>
                  <a:cubicBezTo>
                    <a:pt x="271" y="55"/>
                    <a:pt x="274" y="54"/>
                    <a:pt x="276" y="56"/>
                  </a:cubicBezTo>
                  <a:cubicBezTo>
                    <a:pt x="276" y="56"/>
                    <a:pt x="278" y="60"/>
                    <a:pt x="278" y="60"/>
                  </a:cubicBezTo>
                  <a:cubicBezTo>
                    <a:pt x="274" y="60"/>
                    <a:pt x="273" y="60"/>
                    <a:pt x="270" y="58"/>
                  </a:cubicBezTo>
                  <a:cubicBezTo>
                    <a:pt x="267" y="56"/>
                    <a:pt x="262" y="54"/>
                    <a:pt x="258" y="54"/>
                  </a:cubicBezTo>
                  <a:cubicBezTo>
                    <a:pt x="256" y="54"/>
                    <a:pt x="257" y="53"/>
                    <a:pt x="255" y="52"/>
                  </a:cubicBezTo>
                  <a:cubicBezTo>
                    <a:pt x="254" y="52"/>
                    <a:pt x="250" y="52"/>
                    <a:pt x="250" y="54"/>
                  </a:cubicBezTo>
                  <a:cubicBezTo>
                    <a:pt x="250" y="55"/>
                    <a:pt x="254" y="55"/>
                    <a:pt x="254" y="55"/>
                  </a:cubicBezTo>
                  <a:cubicBezTo>
                    <a:pt x="254" y="55"/>
                    <a:pt x="251" y="56"/>
                    <a:pt x="252" y="56"/>
                  </a:cubicBezTo>
                  <a:cubicBezTo>
                    <a:pt x="254" y="57"/>
                    <a:pt x="255" y="56"/>
                    <a:pt x="256" y="58"/>
                  </a:cubicBezTo>
                  <a:cubicBezTo>
                    <a:pt x="256" y="60"/>
                    <a:pt x="253" y="59"/>
                    <a:pt x="252" y="59"/>
                  </a:cubicBezTo>
                  <a:cubicBezTo>
                    <a:pt x="250" y="58"/>
                    <a:pt x="249" y="57"/>
                    <a:pt x="247" y="58"/>
                  </a:cubicBezTo>
                  <a:cubicBezTo>
                    <a:pt x="245" y="58"/>
                    <a:pt x="246" y="61"/>
                    <a:pt x="247" y="62"/>
                  </a:cubicBezTo>
                  <a:cubicBezTo>
                    <a:pt x="248" y="63"/>
                    <a:pt x="250" y="63"/>
                    <a:pt x="251" y="63"/>
                  </a:cubicBezTo>
                  <a:cubicBezTo>
                    <a:pt x="253" y="64"/>
                    <a:pt x="255" y="64"/>
                    <a:pt x="256" y="65"/>
                  </a:cubicBezTo>
                  <a:cubicBezTo>
                    <a:pt x="257" y="66"/>
                    <a:pt x="257" y="67"/>
                    <a:pt x="257" y="67"/>
                  </a:cubicBezTo>
                  <a:cubicBezTo>
                    <a:pt x="258" y="67"/>
                    <a:pt x="259" y="67"/>
                    <a:pt x="260" y="67"/>
                  </a:cubicBezTo>
                  <a:cubicBezTo>
                    <a:pt x="260" y="67"/>
                    <a:pt x="257" y="68"/>
                    <a:pt x="257" y="68"/>
                  </a:cubicBezTo>
                  <a:cubicBezTo>
                    <a:pt x="255" y="68"/>
                    <a:pt x="255" y="67"/>
                    <a:pt x="254" y="66"/>
                  </a:cubicBezTo>
                  <a:cubicBezTo>
                    <a:pt x="252" y="65"/>
                    <a:pt x="249" y="65"/>
                    <a:pt x="246" y="65"/>
                  </a:cubicBezTo>
                  <a:cubicBezTo>
                    <a:pt x="245" y="65"/>
                    <a:pt x="240" y="64"/>
                    <a:pt x="242" y="62"/>
                  </a:cubicBezTo>
                  <a:cubicBezTo>
                    <a:pt x="243" y="62"/>
                    <a:pt x="242" y="61"/>
                    <a:pt x="242" y="60"/>
                  </a:cubicBezTo>
                  <a:cubicBezTo>
                    <a:pt x="241" y="59"/>
                    <a:pt x="242" y="58"/>
                    <a:pt x="242" y="57"/>
                  </a:cubicBezTo>
                  <a:cubicBezTo>
                    <a:pt x="243" y="55"/>
                    <a:pt x="244" y="51"/>
                    <a:pt x="242" y="50"/>
                  </a:cubicBezTo>
                  <a:cubicBezTo>
                    <a:pt x="238" y="49"/>
                    <a:pt x="241" y="54"/>
                    <a:pt x="240" y="56"/>
                  </a:cubicBezTo>
                  <a:cubicBezTo>
                    <a:pt x="238" y="58"/>
                    <a:pt x="235" y="59"/>
                    <a:pt x="233" y="61"/>
                  </a:cubicBezTo>
                  <a:cubicBezTo>
                    <a:pt x="230" y="64"/>
                    <a:pt x="231" y="63"/>
                    <a:pt x="233" y="65"/>
                  </a:cubicBezTo>
                  <a:cubicBezTo>
                    <a:pt x="234" y="66"/>
                    <a:pt x="237" y="69"/>
                    <a:pt x="237" y="71"/>
                  </a:cubicBezTo>
                  <a:cubicBezTo>
                    <a:pt x="237" y="71"/>
                    <a:pt x="236" y="73"/>
                    <a:pt x="235" y="73"/>
                  </a:cubicBezTo>
                  <a:cubicBezTo>
                    <a:pt x="234" y="75"/>
                    <a:pt x="233" y="77"/>
                    <a:pt x="233" y="79"/>
                  </a:cubicBezTo>
                  <a:cubicBezTo>
                    <a:pt x="233" y="79"/>
                    <a:pt x="234" y="84"/>
                    <a:pt x="235" y="84"/>
                  </a:cubicBezTo>
                  <a:cubicBezTo>
                    <a:pt x="237" y="84"/>
                    <a:pt x="239" y="84"/>
                    <a:pt x="241" y="83"/>
                  </a:cubicBezTo>
                  <a:cubicBezTo>
                    <a:pt x="243" y="82"/>
                    <a:pt x="246" y="83"/>
                    <a:pt x="248" y="84"/>
                  </a:cubicBezTo>
                  <a:cubicBezTo>
                    <a:pt x="251" y="84"/>
                    <a:pt x="253" y="86"/>
                    <a:pt x="254" y="89"/>
                  </a:cubicBezTo>
                  <a:cubicBezTo>
                    <a:pt x="255" y="91"/>
                    <a:pt x="251" y="94"/>
                    <a:pt x="253" y="95"/>
                  </a:cubicBezTo>
                  <a:cubicBezTo>
                    <a:pt x="253" y="95"/>
                    <a:pt x="259" y="97"/>
                    <a:pt x="259" y="97"/>
                  </a:cubicBezTo>
                  <a:cubicBezTo>
                    <a:pt x="259" y="98"/>
                    <a:pt x="252" y="96"/>
                    <a:pt x="251" y="96"/>
                  </a:cubicBezTo>
                  <a:cubicBezTo>
                    <a:pt x="251" y="96"/>
                    <a:pt x="250" y="93"/>
                    <a:pt x="250" y="93"/>
                  </a:cubicBezTo>
                  <a:cubicBezTo>
                    <a:pt x="251" y="91"/>
                    <a:pt x="252" y="90"/>
                    <a:pt x="250" y="89"/>
                  </a:cubicBezTo>
                  <a:cubicBezTo>
                    <a:pt x="248" y="88"/>
                    <a:pt x="249" y="86"/>
                    <a:pt x="247" y="85"/>
                  </a:cubicBezTo>
                  <a:cubicBezTo>
                    <a:pt x="245" y="85"/>
                    <a:pt x="243" y="86"/>
                    <a:pt x="241" y="86"/>
                  </a:cubicBezTo>
                  <a:cubicBezTo>
                    <a:pt x="241" y="86"/>
                    <a:pt x="237" y="87"/>
                    <a:pt x="237" y="88"/>
                  </a:cubicBezTo>
                  <a:cubicBezTo>
                    <a:pt x="238" y="88"/>
                    <a:pt x="239" y="88"/>
                    <a:pt x="238" y="88"/>
                  </a:cubicBezTo>
                  <a:cubicBezTo>
                    <a:pt x="238" y="89"/>
                    <a:pt x="236" y="90"/>
                    <a:pt x="237" y="91"/>
                  </a:cubicBezTo>
                  <a:cubicBezTo>
                    <a:pt x="241" y="93"/>
                    <a:pt x="238" y="96"/>
                    <a:pt x="236" y="98"/>
                  </a:cubicBezTo>
                  <a:cubicBezTo>
                    <a:pt x="235" y="99"/>
                    <a:pt x="234" y="101"/>
                    <a:pt x="234" y="102"/>
                  </a:cubicBezTo>
                  <a:cubicBezTo>
                    <a:pt x="233" y="103"/>
                    <a:pt x="231" y="104"/>
                    <a:pt x="229" y="104"/>
                  </a:cubicBezTo>
                  <a:cubicBezTo>
                    <a:pt x="228" y="105"/>
                    <a:pt x="227" y="105"/>
                    <a:pt x="227" y="107"/>
                  </a:cubicBezTo>
                  <a:cubicBezTo>
                    <a:pt x="226" y="109"/>
                    <a:pt x="224" y="108"/>
                    <a:pt x="223" y="108"/>
                  </a:cubicBezTo>
                  <a:cubicBezTo>
                    <a:pt x="220" y="107"/>
                    <a:pt x="218" y="108"/>
                    <a:pt x="216" y="107"/>
                  </a:cubicBezTo>
                  <a:cubicBezTo>
                    <a:pt x="215" y="107"/>
                    <a:pt x="214" y="106"/>
                    <a:pt x="213" y="106"/>
                  </a:cubicBezTo>
                  <a:cubicBezTo>
                    <a:pt x="211" y="106"/>
                    <a:pt x="211" y="105"/>
                    <a:pt x="210" y="104"/>
                  </a:cubicBezTo>
                  <a:cubicBezTo>
                    <a:pt x="210" y="104"/>
                    <a:pt x="212" y="103"/>
                    <a:pt x="212" y="104"/>
                  </a:cubicBezTo>
                  <a:cubicBezTo>
                    <a:pt x="213" y="106"/>
                    <a:pt x="215" y="106"/>
                    <a:pt x="215" y="105"/>
                  </a:cubicBezTo>
                  <a:cubicBezTo>
                    <a:pt x="216" y="104"/>
                    <a:pt x="221" y="107"/>
                    <a:pt x="223" y="105"/>
                  </a:cubicBezTo>
                  <a:cubicBezTo>
                    <a:pt x="223" y="104"/>
                    <a:pt x="221" y="103"/>
                    <a:pt x="223" y="103"/>
                  </a:cubicBezTo>
                  <a:cubicBezTo>
                    <a:pt x="224" y="102"/>
                    <a:pt x="226" y="101"/>
                    <a:pt x="227" y="100"/>
                  </a:cubicBezTo>
                  <a:cubicBezTo>
                    <a:pt x="228" y="98"/>
                    <a:pt x="227" y="98"/>
                    <a:pt x="230" y="97"/>
                  </a:cubicBezTo>
                  <a:cubicBezTo>
                    <a:pt x="233" y="95"/>
                    <a:pt x="229" y="93"/>
                    <a:pt x="231" y="91"/>
                  </a:cubicBezTo>
                  <a:cubicBezTo>
                    <a:pt x="233" y="90"/>
                    <a:pt x="233" y="89"/>
                    <a:pt x="231" y="88"/>
                  </a:cubicBezTo>
                  <a:cubicBezTo>
                    <a:pt x="230" y="88"/>
                    <a:pt x="229" y="87"/>
                    <a:pt x="228" y="86"/>
                  </a:cubicBezTo>
                  <a:cubicBezTo>
                    <a:pt x="227" y="84"/>
                    <a:pt x="228" y="81"/>
                    <a:pt x="228" y="79"/>
                  </a:cubicBezTo>
                  <a:cubicBezTo>
                    <a:pt x="228" y="77"/>
                    <a:pt x="227" y="75"/>
                    <a:pt x="228" y="73"/>
                  </a:cubicBezTo>
                  <a:cubicBezTo>
                    <a:pt x="228" y="71"/>
                    <a:pt x="230" y="71"/>
                    <a:pt x="230" y="69"/>
                  </a:cubicBezTo>
                  <a:cubicBezTo>
                    <a:pt x="229" y="67"/>
                    <a:pt x="227" y="66"/>
                    <a:pt x="226" y="65"/>
                  </a:cubicBezTo>
                  <a:cubicBezTo>
                    <a:pt x="225" y="64"/>
                    <a:pt x="224" y="63"/>
                    <a:pt x="225" y="62"/>
                  </a:cubicBezTo>
                  <a:cubicBezTo>
                    <a:pt x="227" y="61"/>
                    <a:pt x="227" y="59"/>
                    <a:pt x="228" y="57"/>
                  </a:cubicBezTo>
                  <a:cubicBezTo>
                    <a:pt x="229" y="56"/>
                    <a:pt x="230" y="53"/>
                    <a:pt x="229" y="52"/>
                  </a:cubicBezTo>
                  <a:cubicBezTo>
                    <a:pt x="229" y="51"/>
                    <a:pt x="225" y="50"/>
                    <a:pt x="223" y="49"/>
                  </a:cubicBezTo>
                  <a:cubicBezTo>
                    <a:pt x="221" y="49"/>
                    <a:pt x="219" y="49"/>
                    <a:pt x="217" y="49"/>
                  </a:cubicBezTo>
                  <a:cubicBezTo>
                    <a:pt x="216" y="49"/>
                    <a:pt x="213" y="48"/>
                    <a:pt x="212" y="49"/>
                  </a:cubicBezTo>
                  <a:cubicBezTo>
                    <a:pt x="209" y="51"/>
                    <a:pt x="209" y="58"/>
                    <a:pt x="206" y="60"/>
                  </a:cubicBezTo>
                  <a:cubicBezTo>
                    <a:pt x="204" y="63"/>
                    <a:pt x="198" y="64"/>
                    <a:pt x="198" y="68"/>
                  </a:cubicBezTo>
                  <a:cubicBezTo>
                    <a:pt x="198" y="69"/>
                    <a:pt x="201" y="68"/>
                    <a:pt x="201" y="68"/>
                  </a:cubicBezTo>
                  <a:cubicBezTo>
                    <a:pt x="202" y="69"/>
                    <a:pt x="201" y="73"/>
                    <a:pt x="201" y="73"/>
                  </a:cubicBezTo>
                  <a:cubicBezTo>
                    <a:pt x="200" y="75"/>
                    <a:pt x="202" y="76"/>
                    <a:pt x="199" y="76"/>
                  </a:cubicBezTo>
                  <a:cubicBezTo>
                    <a:pt x="199" y="77"/>
                    <a:pt x="198" y="77"/>
                    <a:pt x="198" y="78"/>
                  </a:cubicBezTo>
                  <a:cubicBezTo>
                    <a:pt x="199" y="79"/>
                    <a:pt x="200" y="79"/>
                    <a:pt x="201" y="79"/>
                  </a:cubicBezTo>
                  <a:cubicBezTo>
                    <a:pt x="202" y="79"/>
                    <a:pt x="206" y="79"/>
                    <a:pt x="206" y="80"/>
                  </a:cubicBezTo>
                  <a:cubicBezTo>
                    <a:pt x="206" y="82"/>
                    <a:pt x="206" y="84"/>
                    <a:pt x="208" y="85"/>
                  </a:cubicBezTo>
                  <a:cubicBezTo>
                    <a:pt x="210" y="86"/>
                    <a:pt x="212" y="85"/>
                    <a:pt x="210" y="87"/>
                  </a:cubicBezTo>
                  <a:cubicBezTo>
                    <a:pt x="209" y="88"/>
                    <a:pt x="209" y="90"/>
                    <a:pt x="208" y="91"/>
                  </a:cubicBezTo>
                  <a:cubicBezTo>
                    <a:pt x="207" y="93"/>
                    <a:pt x="202" y="88"/>
                    <a:pt x="201" y="87"/>
                  </a:cubicBezTo>
                  <a:cubicBezTo>
                    <a:pt x="198" y="85"/>
                    <a:pt x="194" y="84"/>
                    <a:pt x="191" y="83"/>
                  </a:cubicBezTo>
                  <a:cubicBezTo>
                    <a:pt x="189" y="82"/>
                    <a:pt x="188" y="81"/>
                    <a:pt x="186" y="80"/>
                  </a:cubicBezTo>
                  <a:cubicBezTo>
                    <a:pt x="185" y="80"/>
                    <a:pt x="183" y="79"/>
                    <a:pt x="182" y="79"/>
                  </a:cubicBezTo>
                  <a:cubicBezTo>
                    <a:pt x="179" y="79"/>
                    <a:pt x="176" y="78"/>
                    <a:pt x="173" y="78"/>
                  </a:cubicBezTo>
                  <a:cubicBezTo>
                    <a:pt x="169" y="78"/>
                    <a:pt x="165" y="78"/>
                    <a:pt x="168" y="83"/>
                  </a:cubicBezTo>
                  <a:cubicBezTo>
                    <a:pt x="170" y="84"/>
                    <a:pt x="169" y="86"/>
                    <a:pt x="167" y="87"/>
                  </a:cubicBezTo>
                  <a:cubicBezTo>
                    <a:pt x="166" y="88"/>
                    <a:pt x="163" y="86"/>
                    <a:pt x="164" y="89"/>
                  </a:cubicBezTo>
                  <a:cubicBezTo>
                    <a:pt x="165" y="90"/>
                    <a:pt x="157" y="90"/>
                    <a:pt x="161" y="87"/>
                  </a:cubicBezTo>
                  <a:cubicBezTo>
                    <a:pt x="162" y="86"/>
                    <a:pt x="159" y="84"/>
                    <a:pt x="158" y="85"/>
                  </a:cubicBezTo>
                  <a:cubicBezTo>
                    <a:pt x="156" y="85"/>
                    <a:pt x="154" y="86"/>
                    <a:pt x="153" y="87"/>
                  </a:cubicBezTo>
                  <a:cubicBezTo>
                    <a:pt x="150" y="89"/>
                    <a:pt x="147" y="87"/>
                    <a:pt x="144" y="88"/>
                  </a:cubicBezTo>
                  <a:cubicBezTo>
                    <a:pt x="141" y="89"/>
                    <a:pt x="139" y="91"/>
                    <a:pt x="137" y="91"/>
                  </a:cubicBezTo>
                  <a:cubicBezTo>
                    <a:pt x="136" y="91"/>
                    <a:pt x="130" y="91"/>
                    <a:pt x="131" y="90"/>
                  </a:cubicBezTo>
                  <a:cubicBezTo>
                    <a:pt x="133" y="90"/>
                    <a:pt x="133" y="90"/>
                    <a:pt x="133" y="89"/>
                  </a:cubicBezTo>
                  <a:cubicBezTo>
                    <a:pt x="133" y="86"/>
                    <a:pt x="135" y="87"/>
                    <a:pt x="135" y="85"/>
                  </a:cubicBezTo>
                  <a:cubicBezTo>
                    <a:pt x="136" y="84"/>
                    <a:pt x="129" y="86"/>
                    <a:pt x="129" y="86"/>
                  </a:cubicBezTo>
                  <a:cubicBezTo>
                    <a:pt x="128" y="86"/>
                    <a:pt x="127" y="86"/>
                    <a:pt x="127" y="87"/>
                  </a:cubicBezTo>
                  <a:cubicBezTo>
                    <a:pt x="127" y="88"/>
                    <a:pt x="127" y="89"/>
                    <a:pt x="127" y="90"/>
                  </a:cubicBezTo>
                  <a:cubicBezTo>
                    <a:pt x="126" y="90"/>
                    <a:pt x="124" y="89"/>
                    <a:pt x="123" y="89"/>
                  </a:cubicBezTo>
                  <a:cubicBezTo>
                    <a:pt x="121" y="89"/>
                    <a:pt x="118" y="90"/>
                    <a:pt x="116" y="91"/>
                  </a:cubicBezTo>
                  <a:cubicBezTo>
                    <a:pt x="113" y="92"/>
                    <a:pt x="110" y="94"/>
                    <a:pt x="107" y="95"/>
                  </a:cubicBezTo>
                  <a:cubicBezTo>
                    <a:pt x="105" y="95"/>
                    <a:pt x="104" y="96"/>
                    <a:pt x="103" y="98"/>
                  </a:cubicBezTo>
                  <a:cubicBezTo>
                    <a:pt x="103" y="99"/>
                    <a:pt x="103" y="102"/>
                    <a:pt x="101" y="102"/>
                  </a:cubicBezTo>
                  <a:cubicBezTo>
                    <a:pt x="99" y="102"/>
                    <a:pt x="97" y="103"/>
                    <a:pt x="95" y="103"/>
                  </a:cubicBezTo>
                  <a:cubicBezTo>
                    <a:pt x="94" y="103"/>
                    <a:pt x="93" y="101"/>
                    <a:pt x="92" y="100"/>
                  </a:cubicBezTo>
                  <a:cubicBezTo>
                    <a:pt x="90" y="98"/>
                    <a:pt x="87" y="99"/>
                    <a:pt x="89" y="96"/>
                  </a:cubicBezTo>
                  <a:cubicBezTo>
                    <a:pt x="90" y="94"/>
                    <a:pt x="93" y="95"/>
                    <a:pt x="94" y="94"/>
                  </a:cubicBezTo>
                  <a:cubicBezTo>
                    <a:pt x="96" y="94"/>
                    <a:pt x="98" y="95"/>
                    <a:pt x="97" y="93"/>
                  </a:cubicBezTo>
                  <a:cubicBezTo>
                    <a:pt x="96" y="92"/>
                    <a:pt x="95" y="90"/>
                    <a:pt x="94" y="89"/>
                  </a:cubicBezTo>
                  <a:cubicBezTo>
                    <a:pt x="92" y="87"/>
                    <a:pt x="89" y="88"/>
                    <a:pt x="87" y="88"/>
                  </a:cubicBezTo>
                  <a:cubicBezTo>
                    <a:pt x="86" y="88"/>
                    <a:pt x="80" y="87"/>
                    <a:pt x="80" y="87"/>
                  </a:cubicBezTo>
                  <a:cubicBezTo>
                    <a:pt x="80" y="87"/>
                    <a:pt x="83" y="88"/>
                    <a:pt x="83" y="88"/>
                  </a:cubicBezTo>
                  <a:cubicBezTo>
                    <a:pt x="84" y="89"/>
                    <a:pt x="84" y="90"/>
                    <a:pt x="84" y="91"/>
                  </a:cubicBezTo>
                  <a:cubicBezTo>
                    <a:pt x="84" y="92"/>
                    <a:pt x="84" y="94"/>
                    <a:pt x="84" y="95"/>
                  </a:cubicBezTo>
                  <a:cubicBezTo>
                    <a:pt x="83" y="96"/>
                    <a:pt x="82" y="97"/>
                    <a:pt x="82" y="98"/>
                  </a:cubicBezTo>
                  <a:cubicBezTo>
                    <a:pt x="83" y="100"/>
                    <a:pt x="87" y="100"/>
                    <a:pt x="86" y="103"/>
                  </a:cubicBezTo>
                  <a:cubicBezTo>
                    <a:pt x="85" y="104"/>
                    <a:pt x="84" y="106"/>
                    <a:pt x="84" y="107"/>
                  </a:cubicBezTo>
                  <a:cubicBezTo>
                    <a:pt x="84" y="107"/>
                    <a:pt x="84" y="111"/>
                    <a:pt x="84" y="111"/>
                  </a:cubicBezTo>
                  <a:cubicBezTo>
                    <a:pt x="84" y="111"/>
                    <a:pt x="83" y="108"/>
                    <a:pt x="83" y="108"/>
                  </a:cubicBezTo>
                  <a:cubicBezTo>
                    <a:pt x="82" y="108"/>
                    <a:pt x="81" y="110"/>
                    <a:pt x="80" y="109"/>
                  </a:cubicBezTo>
                  <a:cubicBezTo>
                    <a:pt x="80" y="109"/>
                    <a:pt x="82" y="108"/>
                    <a:pt x="82" y="107"/>
                  </a:cubicBezTo>
                  <a:cubicBezTo>
                    <a:pt x="81" y="106"/>
                    <a:pt x="79" y="106"/>
                    <a:pt x="78" y="106"/>
                  </a:cubicBezTo>
                  <a:cubicBezTo>
                    <a:pt x="77" y="106"/>
                    <a:pt x="76" y="105"/>
                    <a:pt x="75" y="106"/>
                  </a:cubicBezTo>
                  <a:cubicBezTo>
                    <a:pt x="73" y="106"/>
                    <a:pt x="72" y="108"/>
                    <a:pt x="70" y="108"/>
                  </a:cubicBezTo>
                  <a:cubicBezTo>
                    <a:pt x="68" y="110"/>
                    <a:pt x="67" y="110"/>
                    <a:pt x="65" y="112"/>
                  </a:cubicBezTo>
                  <a:cubicBezTo>
                    <a:pt x="63" y="114"/>
                    <a:pt x="61" y="114"/>
                    <a:pt x="64" y="116"/>
                  </a:cubicBezTo>
                  <a:cubicBezTo>
                    <a:pt x="65" y="117"/>
                    <a:pt x="67" y="120"/>
                    <a:pt x="66" y="121"/>
                  </a:cubicBezTo>
                  <a:cubicBezTo>
                    <a:pt x="65" y="122"/>
                    <a:pt x="59" y="120"/>
                    <a:pt x="58" y="120"/>
                  </a:cubicBezTo>
                  <a:cubicBezTo>
                    <a:pt x="57" y="119"/>
                    <a:pt x="54" y="120"/>
                    <a:pt x="53" y="120"/>
                  </a:cubicBezTo>
                  <a:cubicBezTo>
                    <a:pt x="54" y="119"/>
                    <a:pt x="49" y="115"/>
                    <a:pt x="48" y="117"/>
                  </a:cubicBezTo>
                  <a:cubicBezTo>
                    <a:pt x="43" y="121"/>
                    <a:pt x="54" y="122"/>
                    <a:pt x="54" y="124"/>
                  </a:cubicBezTo>
                  <a:cubicBezTo>
                    <a:pt x="53" y="128"/>
                    <a:pt x="50" y="126"/>
                    <a:pt x="47" y="126"/>
                  </a:cubicBezTo>
                  <a:cubicBezTo>
                    <a:pt x="44" y="125"/>
                    <a:pt x="43" y="123"/>
                    <a:pt x="40" y="122"/>
                  </a:cubicBezTo>
                  <a:cubicBezTo>
                    <a:pt x="38" y="121"/>
                    <a:pt x="38" y="120"/>
                    <a:pt x="37" y="118"/>
                  </a:cubicBezTo>
                  <a:cubicBezTo>
                    <a:pt x="37" y="116"/>
                    <a:pt x="36" y="116"/>
                    <a:pt x="35" y="115"/>
                  </a:cubicBezTo>
                  <a:cubicBezTo>
                    <a:pt x="35" y="114"/>
                    <a:pt x="38" y="112"/>
                    <a:pt x="38" y="112"/>
                  </a:cubicBezTo>
                  <a:cubicBezTo>
                    <a:pt x="39" y="109"/>
                    <a:pt x="34" y="107"/>
                    <a:pt x="32" y="107"/>
                  </a:cubicBezTo>
                  <a:cubicBezTo>
                    <a:pt x="30" y="106"/>
                    <a:pt x="30" y="104"/>
                    <a:pt x="28" y="104"/>
                  </a:cubicBezTo>
                  <a:cubicBezTo>
                    <a:pt x="29" y="103"/>
                    <a:pt x="24" y="99"/>
                    <a:pt x="24" y="99"/>
                  </a:cubicBezTo>
                  <a:cubicBezTo>
                    <a:pt x="26" y="98"/>
                    <a:pt x="28" y="101"/>
                    <a:pt x="29" y="102"/>
                  </a:cubicBezTo>
                  <a:cubicBezTo>
                    <a:pt x="30" y="103"/>
                    <a:pt x="31" y="103"/>
                    <a:pt x="31" y="102"/>
                  </a:cubicBezTo>
                  <a:cubicBezTo>
                    <a:pt x="32" y="102"/>
                    <a:pt x="33" y="103"/>
                    <a:pt x="33" y="103"/>
                  </a:cubicBezTo>
                  <a:cubicBezTo>
                    <a:pt x="36" y="104"/>
                    <a:pt x="38" y="105"/>
                    <a:pt x="41" y="105"/>
                  </a:cubicBezTo>
                  <a:cubicBezTo>
                    <a:pt x="43" y="106"/>
                    <a:pt x="46" y="106"/>
                    <a:pt x="49" y="107"/>
                  </a:cubicBezTo>
                  <a:cubicBezTo>
                    <a:pt x="54" y="109"/>
                    <a:pt x="58" y="109"/>
                    <a:pt x="63" y="106"/>
                  </a:cubicBezTo>
                  <a:cubicBezTo>
                    <a:pt x="65" y="105"/>
                    <a:pt x="66" y="104"/>
                    <a:pt x="68" y="103"/>
                  </a:cubicBezTo>
                  <a:cubicBezTo>
                    <a:pt x="71" y="101"/>
                    <a:pt x="69" y="100"/>
                    <a:pt x="69" y="97"/>
                  </a:cubicBezTo>
                  <a:cubicBezTo>
                    <a:pt x="69" y="94"/>
                    <a:pt x="62" y="93"/>
                    <a:pt x="60" y="91"/>
                  </a:cubicBezTo>
                  <a:cubicBezTo>
                    <a:pt x="57" y="89"/>
                    <a:pt x="53" y="87"/>
                    <a:pt x="50" y="86"/>
                  </a:cubicBezTo>
                  <a:cubicBezTo>
                    <a:pt x="47" y="84"/>
                    <a:pt x="43" y="82"/>
                    <a:pt x="40" y="82"/>
                  </a:cubicBezTo>
                  <a:cubicBezTo>
                    <a:pt x="39" y="81"/>
                    <a:pt x="39" y="82"/>
                    <a:pt x="38" y="82"/>
                  </a:cubicBezTo>
                  <a:cubicBezTo>
                    <a:pt x="37" y="82"/>
                    <a:pt x="36" y="81"/>
                    <a:pt x="35" y="81"/>
                  </a:cubicBezTo>
                  <a:cubicBezTo>
                    <a:pt x="33" y="80"/>
                    <a:pt x="31" y="84"/>
                    <a:pt x="29" y="84"/>
                  </a:cubicBezTo>
                  <a:cubicBezTo>
                    <a:pt x="29" y="83"/>
                    <a:pt x="33" y="80"/>
                    <a:pt x="29" y="80"/>
                  </a:cubicBezTo>
                  <a:cubicBezTo>
                    <a:pt x="28" y="80"/>
                    <a:pt x="24" y="78"/>
                    <a:pt x="24" y="78"/>
                  </a:cubicBezTo>
                  <a:cubicBezTo>
                    <a:pt x="25" y="77"/>
                    <a:pt x="29" y="80"/>
                    <a:pt x="29" y="78"/>
                  </a:cubicBezTo>
                  <a:cubicBezTo>
                    <a:pt x="29" y="77"/>
                    <a:pt x="25" y="75"/>
                    <a:pt x="24" y="75"/>
                  </a:cubicBezTo>
                  <a:cubicBezTo>
                    <a:pt x="23" y="76"/>
                    <a:pt x="20" y="78"/>
                    <a:pt x="20" y="78"/>
                  </a:cubicBezTo>
                  <a:cubicBezTo>
                    <a:pt x="20" y="77"/>
                    <a:pt x="20" y="77"/>
                    <a:pt x="19" y="76"/>
                  </a:cubicBezTo>
                  <a:cubicBezTo>
                    <a:pt x="17" y="76"/>
                    <a:pt x="17" y="77"/>
                    <a:pt x="16" y="78"/>
                  </a:cubicBezTo>
                  <a:cubicBezTo>
                    <a:pt x="16" y="78"/>
                    <a:pt x="16" y="78"/>
                    <a:pt x="16" y="77"/>
                  </a:cubicBezTo>
                  <a:cubicBezTo>
                    <a:pt x="15" y="78"/>
                    <a:pt x="14" y="80"/>
                    <a:pt x="13" y="80"/>
                  </a:cubicBezTo>
                  <a:cubicBezTo>
                    <a:pt x="12" y="81"/>
                    <a:pt x="10" y="81"/>
                    <a:pt x="10" y="81"/>
                  </a:cubicBezTo>
                  <a:cubicBezTo>
                    <a:pt x="9" y="83"/>
                    <a:pt x="5" y="83"/>
                    <a:pt x="6" y="85"/>
                  </a:cubicBezTo>
                  <a:cubicBezTo>
                    <a:pt x="9" y="87"/>
                    <a:pt x="5" y="85"/>
                    <a:pt x="5" y="88"/>
                  </a:cubicBezTo>
                  <a:cubicBezTo>
                    <a:pt x="5" y="90"/>
                    <a:pt x="9" y="91"/>
                    <a:pt x="10" y="92"/>
                  </a:cubicBezTo>
                  <a:cubicBezTo>
                    <a:pt x="12" y="93"/>
                    <a:pt x="14" y="95"/>
                    <a:pt x="13" y="97"/>
                  </a:cubicBezTo>
                  <a:cubicBezTo>
                    <a:pt x="12" y="99"/>
                    <a:pt x="9" y="100"/>
                    <a:pt x="9" y="102"/>
                  </a:cubicBezTo>
                  <a:cubicBezTo>
                    <a:pt x="10" y="104"/>
                    <a:pt x="12" y="106"/>
                    <a:pt x="13" y="108"/>
                  </a:cubicBezTo>
                  <a:cubicBezTo>
                    <a:pt x="14" y="110"/>
                    <a:pt x="12" y="110"/>
                    <a:pt x="12" y="112"/>
                  </a:cubicBezTo>
                  <a:cubicBezTo>
                    <a:pt x="12" y="114"/>
                    <a:pt x="15" y="116"/>
                    <a:pt x="13" y="117"/>
                  </a:cubicBezTo>
                  <a:cubicBezTo>
                    <a:pt x="11" y="118"/>
                    <a:pt x="14" y="121"/>
                    <a:pt x="14" y="122"/>
                  </a:cubicBezTo>
                  <a:cubicBezTo>
                    <a:pt x="16" y="124"/>
                    <a:pt x="18" y="124"/>
                    <a:pt x="15" y="126"/>
                  </a:cubicBezTo>
                  <a:cubicBezTo>
                    <a:pt x="13" y="128"/>
                    <a:pt x="14" y="128"/>
                    <a:pt x="15" y="129"/>
                  </a:cubicBezTo>
                  <a:cubicBezTo>
                    <a:pt x="20" y="132"/>
                    <a:pt x="23" y="134"/>
                    <a:pt x="18" y="138"/>
                  </a:cubicBezTo>
                  <a:cubicBezTo>
                    <a:pt x="13" y="143"/>
                    <a:pt x="8" y="147"/>
                    <a:pt x="4" y="152"/>
                  </a:cubicBezTo>
                  <a:cubicBezTo>
                    <a:pt x="6" y="152"/>
                    <a:pt x="6" y="151"/>
                    <a:pt x="7" y="152"/>
                  </a:cubicBezTo>
                  <a:cubicBezTo>
                    <a:pt x="8" y="154"/>
                    <a:pt x="10" y="154"/>
                    <a:pt x="11" y="155"/>
                  </a:cubicBezTo>
                  <a:cubicBezTo>
                    <a:pt x="17" y="157"/>
                    <a:pt x="9" y="157"/>
                    <a:pt x="7" y="157"/>
                  </a:cubicBezTo>
                  <a:cubicBezTo>
                    <a:pt x="5" y="157"/>
                    <a:pt x="4" y="158"/>
                    <a:pt x="4" y="160"/>
                  </a:cubicBezTo>
                  <a:cubicBezTo>
                    <a:pt x="4" y="162"/>
                    <a:pt x="2" y="163"/>
                    <a:pt x="1" y="165"/>
                  </a:cubicBezTo>
                  <a:cubicBezTo>
                    <a:pt x="0" y="166"/>
                    <a:pt x="1" y="168"/>
                    <a:pt x="2" y="170"/>
                  </a:cubicBezTo>
                  <a:cubicBezTo>
                    <a:pt x="2" y="172"/>
                    <a:pt x="0" y="174"/>
                    <a:pt x="1" y="175"/>
                  </a:cubicBezTo>
                  <a:cubicBezTo>
                    <a:pt x="3" y="176"/>
                    <a:pt x="3" y="176"/>
                    <a:pt x="3" y="178"/>
                  </a:cubicBezTo>
                  <a:cubicBezTo>
                    <a:pt x="2" y="180"/>
                    <a:pt x="4" y="181"/>
                    <a:pt x="4" y="183"/>
                  </a:cubicBezTo>
                  <a:cubicBezTo>
                    <a:pt x="4" y="184"/>
                    <a:pt x="7" y="186"/>
                    <a:pt x="8" y="186"/>
                  </a:cubicBezTo>
                  <a:cubicBezTo>
                    <a:pt x="8" y="186"/>
                    <a:pt x="9" y="185"/>
                    <a:pt x="10" y="185"/>
                  </a:cubicBezTo>
                  <a:cubicBezTo>
                    <a:pt x="11" y="185"/>
                    <a:pt x="11" y="187"/>
                    <a:pt x="12" y="187"/>
                  </a:cubicBezTo>
                  <a:cubicBezTo>
                    <a:pt x="14" y="186"/>
                    <a:pt x="14" y="185"/>
                    <a:pt x="16" y="187"/>
                  </a:cubicBezTo>
                  <a:cubicBezTo>
                    <a:pt x="18" y="188"/>
                    <a:pt x="18" y="188"/>
                    <a:pt x="18" y="190"/>
                  </a:cubicBezTo>
                  <a:cubicBezTo>
                    <a:pt x="17" y="195"/>
                    <a:pt x="21" y="199"/>
                    <a:pt x="24" y="201"/>
                  </a:cubicBezTo>
                  <a:cubicBezTo>
                    <a:pt x="26" y="202"/>
                    <a:pt x="27" y="203"/>
                    <a:pt x="25" y="204"/>
                  </a:cubicBezTo>
                  <a:cubicBezTo>
                    <a:pt x="24" y="206"/>
                    <a:pt x="23" y="205"/>
                    <a:pt x="21" y="205"/>
                  </a:cubicBezTo>
                  <a:cubicBezTo>
                    <a:pt x="19" y="205"/>
                    <a:pt x="22" y="214"/>
                    <a:pt x="24" y="213"/>
                  </a:cubicBezTo>
                  <a:cubicBezTo>
                    <a:pt x="25" y="212"/>
                    <a:pt x="26" y="209"/>
                    <a:pt x="27" y="210"/>
                  </a:cubicBezTo>
                  <a:cubicBezTo>
                    <a:pt x="28" y="210"/>
                    <a:pt x="29" y="211"/>
                    <a:pt x="31" y="211"/>
                  </a:cubicBezTo>
                  <a:cubicBezTo>
                    <a:pt x="33" y="211"/>
                    <a:pt x="35" y="212"/>
                    <a:pt x="35" y="214"/>
                  </a:cubicBezTo>
                  <a:cubicBezTo>
                    <a:pt x="35" y="215"/>
                    <a:pt x="34" y="215"/>
                    <a:pt x="34" y="215"/>
                  </a:cubicBezTo>
                  <a:cubicBezTo>
                    <a:pt x="33" y="216"/>
                    <a:pt x="34" y="218"/>
                    <a:pt x="35" y="218"/>
                  </a:cubicBezTo>
                  <a:cubicBezTo>
                    <a:pt x="36" y="219"/>
                    <a:pt x="38" y="218"/>
                    <a:pt x="39" y="219"/>
                  </a:cubicBezTo>
                  <a:cubicBezTo>
                    <a:pt x="40" y="220"/>
                    <a:pt x="40" y="222"/>
                    <a:pt x="40" y="223"/>
                  </a:cubicBezTo>
                  <a:cubicBezTo>
                    <a:pt x="40" y="224"/>
                    <a:pt x="43" y="223"/>
                    <a:pt x="44" y="223"/>
                  </a:cubicBezTo>
                  <a:cubicBezTo>
                    <a:pt x="45" y="224"/>
                    <a:pt x="47" y="227"/>
                    <a:pt x="48" y="225"/>
                  </a:cubicBezTo>
                  <a:cubicBezTo>
                    <a:pt x="49" y="223"/>
                    <a:pt x="50" y="224"/>
                    <a:pt x="51" y="225"/>
                  </a:cubicBezTo>
                  <a:cubicBezTo>
                    <a:pt x="53" y="227"/>
                    <a:pt x="53" y="226"/>
                    <a:pt x="55" y="226"/>
                  </a:cubicBezTo>
                  <a:cubicBezTo>
                    <a:pt x="56" y="226"/>
                    <a:pt x="57" y="229"/>
                    <a:pt x="58" y="228"/>
                  </a:cubicBezTo>
                  <a:cubicBezTo>
                    <a:pt x="60" y="227"/>
                    <a:pt x="62" y="229"/>
                    <a:pt x="63" y="230"/>
                  </a:cubicBezTo>
                  <a:cubicBezTo>
                    <a:pt x="65" y="231"/>
                    <a:pt x="62" y="232"/>
                    <a:pt x="62" y="232"/>
                  </a:cubicBezTo>
                  <a:cubicBezTo>
                    <a:pt x="60" y="233"/>
                    <a:pt x="63" y="234"/>
                    <a:pt x="63" y="234"/>
                  </a:cubicBezTo>
                  <a:cubicBezTo>
                    <a:pt x="63" y="234"/>
                    <a:pt x="60" y="234"/>
                    <a:pt x="61" y="236"/>
                  </a:cubicBezTo>
                  <a:cubicBezTo>
                    <a:pt x="63" y="237"/>
                    <a:pt x="62" y="238"/>
                    <a:pt x="61" y="239"/>
                  </a:cubicBezTo>
                  <a:cubicBezTo>
                    <a:pt x="61" y="240"/>
                    <a:pt x="58" y="240"/>
                    <a:pt x="57" y="240"/>
                  </a:cubicBezTo>
                  <a:cubicBezTo>
                    <a:pt x="55" y="240"/>
                    <a:pt x="54" y="242"/>
                    <a:pt x="53" y="244"/>
                  </a:cubicBezTo>
                  <a:cubicBezTo>
                    <a:pt x="54" y="244"/>
                    <a:pt x="58" y="244"/>
                    <a:pt x="58" y="245"/>
                  </a:cubicBezTo>
                  <a:cubicBezTo>
                    <a:pt x="58" y="246"/>
                    <a:pt x="53" y="247"/>
                    <a:pt x="53" y="248"/>
                  </a:cubicBezTo>
                  <a:cubicBezTo>
                    <a:pt x="53" y="249"/>
                    <a:pt x="55" y="249"/>
                    <a:pt x="55" y="251"/>
                  </a:cubicBezTo>
                  <a:cubicBezTo>
                    <a:pt x="55" y="251"/>
                    <a:pt x="52" y="252"/>
                    <a:pt x="52" y="252"/>
                  </a:cubicBezTo>
                  <a:cubicBezTo>
                    <a:pt x="51" y="253"/>
                    <a:pt x="51" y="254"/>
                    <a:pt x="50" y="255"/>
                  </a:cubicBezTo>
                  <a:cubicBezTo>
                    <a:pt x="50" y="256"/>
                    <a:pt x="48" y="255"/>
                    <a:pt x="48" y="257"/>
                  </a:cubicBezTo>
                  <a:cubicBezTo>
                    <a:pt x="47" y="258"/>
                    <a:pt x="49" y="260"/>
                    <a:pt x="51" y="260"/>
                  </a:cubicBezTo>
                  <a:cubicBezTo>
                    <a:pt x="53" y="261"/>
                    <a:pt x="55" y="262"/>
                    <a:pt x="58" y="264"/>
                  </a:cubicBezTo>
                  <a:cubicBezTo>
                    <a:pt x="59" y="265"/>
                    <a:pt x="60" y="266"/>
                    <a:pt x="61" y="266"/>
                  </a:cubicBezTo>
                  <a:cubicBezTo>
                    <a:pt x="62" y="268"/>
                    <a:pt x="62" y="267"/>
                    <a:pt x="64" y="266"/>
                  </a:cubicBezTo>
                  <a:cubicBezTo>
                    <a:pt x="67" y="266"/>
                    <a:pt x="70" y="269"/>
                    <a:pt x="73" y="269"/>
                  </a:cubicBezTo>
                  <a:cubicBezTo>
                    <a:pt x="76" y="269"/>
                    <a:pt x="79" y="271"/>
                    <a:pt x="82" y="272"/>
                  </a:cubicBezTo>
                  <a:cubicBezTo>
                    <a:pt x="85" y="273"/>
                    <a:pt x="87" y="272"/>
                    <a:pt x="90" y="272"/>
                  </a:cubicBezTo>
                  <a:cubicBezTo>
                    <a:pt x="91" y="273"/>
                    <a:pt x="92" y="274"/>
                    <a:pt x="92" y="275"/>
                  </a:cubicBezTo>
                  <a:cubicBezTo>
                    <a:pt x="92" y="276"/>
                    <a:pt x="93" y="276"/>
                    <a:pt x="94" y="276"/>
                  </a:cubicBezTo>
                  <a:cubicBezTo>
                    <a:pt x="97" y="277"/>
                    <a:pt x="99" y="282"/>
                    <a:pt x="103" y="280"/>
                  </a:cubicBezTo>
                  <a:cubicBezTo>
                    <a:pt x="104" y="279"/>
                    <a:pt x="106" y="278"/>
                    <a:pt x="105" y="277"/>
                  </a:cubicBezTo>
                  <a:cubicBezTo>
                    <a:pt x="104" y="276"/>
                    <a:pt x="103" y="275"/>
                    <a:pt x="102" y="274"/>
                  </a:cubicBezTo>
                  <a:cubicBezTo>
                    <a:pt x="100" y="272"/>
                    <a:pt x="99" y="270"/>
                    <a:pt x="100" y="267"/>
                  </a:cubicBezTo>
                  <a:cubicBezTo>
                    <a:pt x="100" y="265"/>
                    <a:pt x="99" y="263"/>
                    <a:pt x="97" y="262"/>
                  </a:cubicBezTo>
                  <a:cubicBezTo>
                    <a:pt x="95" y="261"/>
                    <a:pt x="98" y="259"/>
                    <a:pt x="99" y="258"/>
                  </a:cubicBezTo>
                  <a:cubicBezTo>
                    <a:pt x="100" y="256"/>
                    <a:pt x="100" y="254"/>
                    <a:pt x="103" y="254"/>
                  </a:cubicBezTo>
                  <a:cubicBezTo>
                    <a:pt x="104" y="254"/>
                    <a:pt x="105" y="253"/>
                    <a:pt x="106" y="252"/>
                  </a:cubicBezTo>
                  <a:cubicBezTo>
                    <a:pt x="107" y="251"/>
                    <a:pt x="108" y="251"/>
                    <a:pt x="109" y="250"/>
                  </a:cubicBezTo>
                  <a:cubicBezTo>
                    <a:pt x="108" y="250"/>
                    <a:pt x="106" y="249"/>
                    <a:pt x="106" y="248"/>
                  </a:cubicBezTo>
                  <a:cubicBezTo>
                    <a:pt x="106" y="247"/>
                    <a:pt x="108" y="248"/>
                    <a:pt x="108" y="248"/>
                  </a:cubicBezTo>
                  <a:cubicBezTo>
                    <a:pt x="108" y="247"/>
                    <a:pt x="106" y="244"/>
                    <a:pt x="105" y="243"/>
                  </a:cubicBezTo>
                  <a:cubicBezTo>
                    <a:pt x="104" y="241"/>
                    <a:pt x="103" y="241"/>
                    <a:pt x="101" y="241"/>
                  </a:cubicBezTo>
                  <a:cubicBezTo>
                    <a:pt x="98" y="241"/>
                    <a:pt x="100" y="239"/>
                    <a:pt x="98" y="238"/>
                  </a:cubicBezTo>
                  <a:cubicBezTo>
                    <a:pt x="97" y="237"/>
                    <a:pt x="94" y="237"/>
                    <a:pt x="96" y="235"/>
                  </a:cubicBezTo>
                  <a:cubicBezTo>
                    <a:pt x="97" y="233"/>
                    <a:pt x="99" y="232"/>
                    <a:pt x="97" y="231"/>
                  </a:cubicBezTo>
                  <a:cubicBezTo>
                    <a:pt x="96" y="229"/>
                    <a:pt x="98" y="228"/>
                    <a:pt x="99" y="227"/>
                  </a:cubicBezTo>
                  <a:cubicBezTo>
                    <a:pt x="99" y="226"/>
                    <a:pt x="101" y="223"/>
                    <a:pt x="101" y="224"/>
                  </a:cubicBezTo>
                  <a:cubicBezTo>
                    <a:pt x="102" y="225"/>
                    <a:pt x="103" y="227"/>
                    <a:pt x="104" y="228"/>
                  </a:cubicBezTo>
                  <a:cubicBezTo>
                    <a:pt x="106" y="228"/>
                    <a:pt x="107" y="227"/>
                    <a:pt x="107" y="226"/>
                  </a:cubicBezTo>
                  <a:cubicBezTo>
                    <a:pt x="106" y="224"/>
                    <a:pt x="106" y="223"/>
                    <a:pt x="108" y="222"/>
                  </a:cubicBezTo>
                  <a:cubicBezTo>
                    <a:pt x="110" y="221"/>
                    <a:pt x="110" y="219"/>
                    <a:pt x="112" y="219"/>
                  </a:cubicBezTo>
                  <a:cubicBezTo>
                    <a:pt x="114" y="218"/>
                    <a:pt x="116" y="215"/>
                    <a:pt x="118" y="216"/>
                  </a:cubicBezTo>
                  <a:cubicBezTo>
                    <a:pt x="120" y="216"/>
                    <a:pt x="120" y="218"/>
                    <a:pt x="122" y="216"/>
                  </a:cubicBezTo>
                  <a:cubicBezTo>
                    <a:pt x="124" y="215"/>
                    <a:pt x="124" y="216"/>
                    <a:pt x="126" y="217"/>
                  </a:cubicBezTo>
                  <a:cubicBezTo>
                    <a:pt x="128" y="217"/>
                    <a:pt x="130" y="217"/>
                    <a:pt x="132" y="218"/>
                  </a:cubicBezTo>
                  <a:cubicBezTo>
                    <a:pt x="134" y="219"/>
                    <a:pt x="134" y="221"/>
                    <a:pt x="136" y="223"/>
                  </a:cubicBezTo>
                  <a:cubicBezTo>
                    <a:pt x="136" y="223"/>
                    <a:pt x="136" y="220"/>
                    <a:pt x="138" y="221"/>
                  </a:cubicBezTo>
                  <a:cubicBezTo>
                    <a:pt x="139" y="221"/>
                    <a:pt x="140" y="223"/>
                    <a:pt x="142" y="223"/>
                  </a:cubicBezTo>
                  <a:cubicBezTo>
                    <a:pt x="143" y="224"/>
                    <a:pt x="144" y="222"/>
                    <a:pt x="145" y="221"/>
                  </a:cubicBezTo>
                  <a:cubicBezTo>
                    <a:pt x="147" y="219"/>
                    <a:pt x="148" y="221"/>
                    <a:pt x="150" y="221"/>
                  </a:cubicBezTo>
                  <a:cubicBezTo>
                    <a:pt x="152" y="221"/>
                    <a:pt x="153" y="219"/>
                    <a:pt x="155" y="220"/>
                  </a:cubicBezTo>
                  <a:cubicBezTo>
                    <a:pt x="157" y="221"/>
                    <a:pt x="158" y="222"/>
                    <a:pt x="160" y="223"/>
                  </a:cubicBezTo>
                  <a:cubicBezTo>
                    <a:pt x="162" y="224"/>
                    <a:pt x="161" y="223"/>
                    <a:pt x="163" y="222"/>
                  </a:cubicBezTo>
                  <a:cubicBezTo>
                    <a:pt x="164" y="221"/>
                    <a:pt x="168" y="222"/>
                    <a:pt x="169" y="222"/>
                  </a:cubicBezTo>
                  <a:cubicBezTo>
                    <a:pt x="170" y="222"/>
                    <a:pt x="172" y="220"/>
                    <a:pt x="172" y="219"/>
                  </a:cubicBezTo>
                  <a:cubicBezTo>
                    <a:pt x="172" y="217"/>
                    <a:pt x="169" y="217"/>
                    <a:pt x="168" y="216"/>
                  </a:cubicBezTo>
                  <a:cubicBezTo>
                    <a:pt x="161" y="213"/>
                    <a:pt x="171" y="214"/>
                    <a:pt x="169" y="210"/>
                  </a:cubicBezTo>
                  <a:cubicBezTo>
                    <a:pt x="168" y="209"/>
                    <a:pt x="166" y="209"/>
                    <a:pt x="169" y="208"/>
                  </a:cubicBezTo>
                  <a:cubicBezTo>
                    <a:pt x="170" y="207"/>
                    <a:pt x="172" y="208"/>
                    <a:pt x="173" y="207"/>
                  </a:cubicBezTo>
                  <a:cubicBezTo>
                    <a:pt x="177" y="207"/>
                    <a:pt x="166" y="202"/>
                    <a:pt x="171" y="200"/>
                  </a:cubicBezTo>
                  <a:cubicBezTo>
                    <a:pt x="172" y="200"/>
                    <a:pt x="174" y="200"/>
                    <a:pt x="175" y="200"/>
                  </a:cubicBezTo>
                  <a:cubicBezTo>
                    <a:pt x="178" y="200"/>
                    <a:pt x="180" y="200"/>
                    <a:pt x="183" y="199"/>
                  </a:cubicBezTo>
                  <a:cubicBezTo>
                    <a:pt x="185" y="198"/>
                    <a:pt x="187" y="198"/>
                    <a:pt x="189" y="198"/>
                  </a:cubicBezTo>
                  <a:cubicBezTo>
                    <a:pt x="191" y="197"/>
                    <a:pt x="193" y="196"/>
                    <a:pt x="196" y="196"/>
                  </a:cubicBezTo>
                  <a:cubicBezTo>
                    <a:pt x="200" y="195"/>
                    <a:pt x="204" y="194"/>
                    <a:pt x="208" y="192"/>
                  </a:cubicBezTo>
                  <a:cubicBezTo>
                    <a:pt x="211" y="190"/>
                    <a:pt x="217" y="190"/>
                    <a:pt x="219" y="194"/>
                  </a:cubicBezTo>
                  <a:cubicBezTo>
                    <a:pt x="220" y="196"/>
                    <a:pt x="219" y="196"/>
                    <a:pt x="220" y="198"/>
                  </a:cubicBezTo>
                  <a:cubicBezTo>
                    <a:pt x="220" y="201"/>
                    <a:pt x="224" y="198"/>
                    <a:pt x="226" y="199"/>
                  </a:cubicBezTo>
                  <a:cubicBezTo>
                    <a:pt x="227" y="199"/>
                    <a:pt x="226" y="200"/>
                    <a:pt x="227" y="200"/>
                  </a:cubicBezTo>
                  <a:cubicBezTo>
                    <a:pt x="228" y="201"/>
                    <a:pt x="228" y="200"/>
                    <a:pt x="228" y="200"/>
                  </a:cubicBezTo>
                  <a:cubicBezTo>
                    <a:pt x="229" y="199"/>
                    <a:pt x="230" y="200"/>
                    <a:pt x="231" y="201"/>
                  </a:cubicBezTo>
                  <a:cubicBezTo>
                    <a:pt x="232" y="201"/>
                    <a:pt x="232" y="201"/>
                    <a:pt x="231" y="202"/>
                  </a:cubicBezTo>
                  <a:cubicBezTo>
                    <a:pt x="230" y="205"/>
                    <a:pt x="237" y="203"/>
                    <a:pt x="239" y="202"/>
                  </a:cubicBezTo>
                  <a:cubicBezTo>
                    <a:pt x="239" y="202"/>
                    <a:pt x="248" y="197"/>
                    <a:pt x="248" y="198"/>
                  </a:cubicBezTo>
                  <a:cubicBezTo>
                    <a:pt x="248" y="199"/>
                    <a:pt x="246" y="201"/>
                    <a:pt x="248" y="202"/>
                  </a:cubicBezTo>
                  <a:cubicBezTo>
                    <a:pt x="250" y="202"/>
                    <a:pt x="251" y="203"/>
                    <a:pt x="252" y="204"/>
                  </a:cubicBezTo>
                  <a:cubicBezTo>
                    <a:pt x="255" y="207"/>
                    <a:pt x="256" y="210"/>
                    <a:pt x="258" y="213"/>
                  </a:cubicBezTo>
                  <a:cubicBezTo>
                    <a:pt x="260" y="216"/>
                    <a:pt x="261" y="219"/>
                    <a:pt x="263" y="221"/>
                  </a:cubicBezTo>
                  <a:cubicBezTo>
                    <a:pt x="266" y="224"/>
                    <a:pt x="266" y="217"/>
                    <a:pt x="269" y="220"/>
                  </a:cubicBezTo>
                  <a:cubicBezTo>
                    <a:pt x="273" y="224"/>
                    <a:pt x="275" y="222"/>
                    <a:pt x="280" y="221"/>
                  </a:cubicBezTo>
                  <a:cubicBezTo>
                    <a:pt x="282" y="220"/>
                    <a:pt x="283" y="223"/>
                    <a:pt x="284" y="224"/>
                  </a:cubicBezTo>
                  <a:cubicBezTo>
                    <a:pt x="285" y="226"/>
                    <a:pt x="287" y="226"/>
                    <a:pt x="288" y="228"/>
                  </a:cubicBezTo>
                  <a:cubicBezTo>
                    <a:pt x="289" y="230"/>
                    <a:pt x="291" y="230"/>
                    <a:pt x="293" y="230"/>
                  </a:cubicBezTo>
                  <a:cubicBezTo>
                    <a:pt x="296" y="229"/>
                    <a:pt x="295" y="230"/>
                    <a:pt x="296" y="231"/>
                  </a:cubicBezTo>
                  <a:cubicBezTo>
                    <a:pt x="298" y="235"/>
                    <a:pt x="304" y="230"/>
                    <a:pt x="307" y="230"/>
                  </a:cubicBezTo>
                  <a:cubicBezTo>
                    <a:pt x="310" y="229"/>
                    <a:pt x="313" y="226"/>
                    <a:pt x="316" y="225"/>
                  </a:cubicBezTo>
                  <a:cubicBezTo>
                    <a:pt x="320" y="222"/>
                    <a:pt x="322" y="222"/>
                    <a:pt x="327" y="223"/>
                  </a:cubicBezTo>
                  <a:cubicBezTo>
                    <a:pt x="329" y="223"/>
                    <a:pt x="329" y="224"/>
                    <a:pt x="331" y="226"/>
                  </a:cubicBezTo>
                  <a:cubicBezTo>
                    <a:pt x="332" y="227"/>
                    <a:pt x="334" y="227"/>
                    <a:pt x="336" y="227"/>
                  </a:cubicBezTo>
                  <a:cubicBezTo>
                    <a:pt x="338" y="227"/>
                    <a:pt x="339" y="228"/>
                    <a:pt x="341" y="228"/>
                  </a:cubicBezTo>
                  <a:cubicBezTo>
                    <a:pt x="343" y="230"/>
                    <a:pt x="344" y="228"/>
                    <a:pt x="346" y="227"/>
                  </a:cubicBezTo>
                  <a:cubicBezTo>
                    <a:pt x="349" y="224"/>
                    <a:pt x="344" y="222"/>
                    <a:pt x="346" y="219"/>
                  </a:cubicBezTo>
                  <a:cubicBezTo>
                    <a:pt x="347" y="217"/>
                    <a:pt x="351" y="213"/>
                    <a:pt x="353" y="214"/>
                  </a:cubicBezTo>
                  <a:cubicBezTo>
                    <a:pt x="357" y="216"/>
                    <a:pt x="362" y="216"/>
                    <a:pt x="366" y="218"/>
                  </a:cubicBezTo>
                  <a:cubicBezTo>
                    <a:pt x="368" y="219"/>
                    <a:pt x="367" y="221"/>
                    <a:pt x="368" y="222"/>
                  </a:cubicBezTo>
                  <a:cubicBezTo>
                    <a:pt x="369" y="225"/>
                    <a:pt x="371" y="225"/>
                    <a:pt x="374" y="226"/>
                  </a:cubicBezTo>
                  <a:cubicBezTo>
                    <a:pt x="378" y="227"/>
                    <a:pt x="382" y="224"/>
                    <a:pt x="386" y="225"/>
                  </a:cubicBezTo>
                  <a:cubicBezTo>
                    <a:pt x="387" y="225"/>
                    <a:pt x="389" y="225"/>
                    <a:pt x="390" y="226"/>
                  </a:cubicBezTo>
                  <a:cubicBezTo>
                    <a:pt x="392" y="227"/>
                    <a:pt x="394" y="227"/>
                    <a:pt x="396" y="229"/>
                  </a:cubicBezTo>
                  <a:cubicBezTo>
                    <a:pt x="401" y="233"/>
                    <a:pt x="409" y="233"/>
                    <a:pt x="415" y="231"/>
                  </a:cubicBezTo>
                  <a:cubicBezTo>
                    <a:pt x="419" y="230"/>
                    <a:pt x="422" y="228"/>
                    <a:pt x="426" y="227"/>
                  </a:cubicBezTo>
                  <a:cubicBezTo>
                    <a:pt x="428" y="225"/>
                    <a:pt x="431" y="227"/>
                    <a:pt x="433" y="227"/>
                  </a:cubicBezTo>
                  <a:cubicBezTo>
                    <a:pt x="435" y="228"/>
                    <a:pt x="436" y="226"/>
                    <a:pt x="438" y="227"/>
                  </a:cubicBezTo>
                  <a:cubicBezTo>
                    <a:pt x="439" y="228"/>
                    <a:pt x="443" y="231"/>
                    <a:pt x="445" y="230"/>
                  </a:cubicBezTo>
                  <a:cubicBezTo>
                    <a:pt x="446" y="230"/>
                    <a:pt x="448" y="229"/>
                    <a:pt x="449" y="228"/>
                  </a:cubicBezTo>
                  <a:cubicBezTo>
                    <a:pt x="452" y="227"/>
                    <a:pt x="453" y="227"/>
                    <a:pt x="453" y="225"/>
                  </a:cubicBezTo>
                  <a:cubicBezTo>
                    <a:pt x="453" y="221"/>
                    <a:pt x="456" y="217"/>
                    <a:pt x="458" y="215"/>
                  </a:cubicBezTo>
                  <a:cubicBezTo>
                    <a:pt x="459" y="214"/>
                    <a:pt x="460" y="212"/>
                    <a:pt x="459" y="211"/>
                  </a:cubicBezTo>
                  <a:cubicBezTo>
                    <a:pt x="458" y="210"/>
                    <a:pt x="455" y="210"/>
                    <a:pt x="457" y="208"/>
                  </a:cubicBezTo>
                  <a:cubicBezTo>
                    <a:pt x="460" y="205"/>
                    <a:pt x="465" y="205"/>
                    <a:pt x="470" y="204"/>
                  </a:cubicBezTo>
                  <a:cubicBezTo>
                    <a:pt x="472" y="204"/>
                    <a:pt x="474" y="204"/>
                    <a:pt x="476" y="205"/>
                  </a:cubicBezTo>
                  <a:cubicBezTo>
                    <a:pt x="478" y="206"/>
                    <a:pt x="481" y="206"/>
                    <a:pt x="483" y="207"/>
                  </a:cubicBezTo>
                  <a:cubicBezTo>
                    <a:pt x="486" y="208"/>
                    <a:pt x="487" y="212"/>
                    <a:pt x="489" y="215"/>
                  </a:cubicBezTo>
                  <a:cubicBezTo>
                    <a:pt x="490" y="218"/>
                    <a:pt x="492" y="221"/>
                    <a:pt x="493" y="224"/>
                  </a:cubicBezTo>
                  <a:cubicBezTo>
                    <a:pt x="493" y="225"/>
                    <a:pt x="493" y="227"/>
                    <a:pt x="494" y="229"/>
                  </a:cubicBezTo>
                  <a:cubicBezTo>
                    <a:pt x="494" y="230"/>
                    <a:pt x="497" y="230"/>
                    <a:pt x="498" y="230"/>
                  </a:cubicBezTo>
                  <a:cubicBezTo>
                    <a:pt x="502" y="231"/>
                    <a:pt x="507" y="233"/>
                    <a:pt x="508" y="237"/>
                  </a:cubicBezTo>
                  <a:cubicBezTo>
                    <a:pt x="509" y="240"/>
                    <a:pt x="510" y="242"/>
                    <a:pt x="514" y="242"/>
                  </a:cubicBezTo>
                  <a:cubicBezTo>
                    <a:pt x="515" y="242"/>
                    <a:pt x="517" y="242"/>
                    <a:pt x="518" y="242"/>
                  </a:cubicBezTo>
                  <a:cubicBezTo>
                    <a:pt x="520" y="242"/>
                    <a:pt x="520" y="240"/>
                    <a:pt x="522" y="240"/>
                  </a:cubicBezTo>
                  <a:cubicBezTo>
                    <a:pt x="525" y="240"/>
                    <a:pt x="528" y="237"/>
                    <a:pt x="530" y="241"/>
                  </a:cubicBezTo>
                  <a:cubicBezTo>
                    <a:pt x="530" y="243"/>
                    <a:pt x="530" y="243"/>
                    <a:pt x="529" y="244"/>
                  </a:cubicBezTo>
                  <a:cubicBezTo>
                    <a:pt x="527" y="246"/>
                    <a:pt x="527" y="247"/>
                    <a:pt x="526" y="249"/>
                  </a:cubicBezTo>
                  <a:cubicBezTo>
                    <a:pt x="525" y="252"/>
                    <a:pt x="523" y="255"/>
                    <a:pt x="521" y="258"/>
                  </a:cubicBezTo>
                  <a:cubicBezTo>
                    <a:pt x="520" y="260"/>
                    <a:pt x="519" y="259"/>
                    <a:pt x="518" y="258"/>
                  </a:cubicBezTo>
                  <a:cubicBezTo>
                    <a:pt x="516" y="257"/>
                    <a:pt x="516" y="258"/>
                    <a:pt x="514" y="259"/>
                  </a:cubicBezTo>
                  <a:cubicBezTo>
                    <a:pt x="513" y="259"/>
                    <a:pt x="511" y="260"/>
                    <a:pt x="511" y="260"/>
                  </a:cubicBezTo>
                  <a:cubicBezTo>
                    <a:pt x="510" y="261"/>
                    <a:pt x="513" y="265"/>
                    <a:pt x="513" y="267"/>
                  </a:cubicBezTo>
                  <a:cubicBezTo>
                    <a:pt x="512" y="268"/>
                    <a:pt x="512" y="270"/>
                    <a:pt x="512" y="271"/>
                  </a:cubicBezTo>
                  <a:cubicBezTo>
                    <a:pt x="511" y="273"/>
                    <a:pt x="509" y="272"/>
                    <a:pt x="509" y="274"/>
                  </a:cubicBezTo>
                  <a:cubicBezTo>
                    <a:pt x="511" y="273"/>
                    <a:pt x="512" y="274"/>
                    <a:pt x="514" y="272"/>
                  </a:cubicBezTo>
                  <a:cubicBezTo>
                    <a:pt x="515" y="270"/>
                    <a:pt x="517" y="272"/>
                    <a:pt x="519" y="272"/>
                  </a:cubicBezTo>
                  <a:cubicBezTo>
                    <a:pt x="523" y="274"/>
                    <a:pt x="527" y="272"/>
                    <a:pt x="531" y="269"/>
                  </a:cubicBezTo>
                  <a:cubicBezTo>
                    <a:pt x="534" y="266"/>
                    <a:pt x="537" y="262"/>
                    <a:pt x="540" y="259"/>
                  </a:cubicBezTo>
                  <a:cubicBezTo>
                    <a:pt x="543" y="255"/>
                    <a:pt x="546" y="251"/>
                    <a:pt x="549" y="247"/>
                  </a:cubicBezTo>
                  <a:cubicBezTo>
                    <a:pt x="554" y="240"/>
                    <a:pt x="559" y="235"/>
                    <a:pt x="558" y="226"/>
                  </a:cubicBezTo>
                  <a:cubicBezTo>
                    <a:pt x="558" y="222"/>
                    <a:pt x="559" y="220"/>
                    <a:pt x="561" y="217"/>
                  </a:cubicBezTo>
                  <a:cubicBezTo>
                    <a:pt x="562" y="215"/>
                    <a:pt x="562" y="214"/>
                    <a:pt x="563" y="212"/>
                  </a:cubicBezTo>
                  <a:cubicBezTo>
                    <a:pt x="563" y="212"/>
                    <a:pt x="563" y="211"/>
                    <a:pt x="563" y="210"/>
                  </a:cubicBezTo>
                  <a:cubicBezTo>
                    <a:pt x="563" y="209"/>
                    <a:pt x="561" y="208"/>
                    <a:pt x="561" y="207"/>
                  </a:cubicBezTo>
                  <a:cubicBezTo>
                    <a:pt x="561" y="207"/>
                    <a:pt x="563" y="208"/>
                    <a:pt x="563" y="207"/>
                  </a:cubicBezTo>
                  <a:cubicBezTo>
                    <a:pt x="562" y="206"/>
                    <a:pt x="562" y="205"/>
                    <a:pt x="561" y="205"/>
                  </a:cubicBezTo>
                  <a:cubicBezTo>
                    <a:pt x="560" y="204"/>
                    <a:pt x="558" y="201"/>
                    <a:pt x="557" y="200"/>
                  </a:cubicBezTo>
                  <a:cubicBezTo>
                    <a:pt x="556" y="200"/>
                    <a:pt x="551" y="198"/>
                    <a:pt x="550" y="199"/>
                  </a:cubicBezTo>
                  <a:cubicBezTo>
                    <a:pt x="550" y="200"/>
                    <a:pt x="551" y="201"/>
                    <a:pt x="550" y="201"/>
                  </a:cubicBezTo>
                  <a:cubicBezTo>
                    <a:pt x="548" y="201"/>
                    <a:pt x="548" y="203"/>
                    <a:pt x="547" y="203"/>
                  </a:cubicBezTo>
                  <a:cubicBezTo>
                    <a:pt x="545" y="205"/>
                    <a:pt x="544" y="202"/>
                    <a:pt x="544" y="201"/>
                  </a:cubicBezTo>
                  <a:cubicBezTo>
                    <a:pt x="544" y="199"/>
                    <a:pt x="546" y="198"/>
                    <a:pt x="543" y="199"/>
                  </a:cubicBezTo>
                  <a:cubicBezTo>
                    <a:pt x="540" y="200"/>
                    <a:pt x="544" y="202"/>
                    <a:pt x="540" y="202"/>
                  </a:cubicBezTo>
                  <a:cubicBezTo>
                    <a:pt x="539" y="202"/>
                    <a:pt x="541" y="197"/>
                    <a:pt x="540" y="196"/>
                  </a:cubicBezTo>
                  <a:cubicBezTo>
                    <a:pt x="540" y="197"/>
                    <a:pt x="529" y="197"/>
                    <a:pt x="534" y="194"/>
                  </a:cubicBezTo>
                  <a:cubicBezTo>
                    <a:pt x="538" y="191"/>
                    <a:pt x="542" y="188"/>
                    <a:pt x="546" y="185"/>
                  </a:cubicBezTo>
                  <a:cubicBezTo>
                    <a:pt x="547" y="184"/>
                    <a:pt x="548" y="182"/>
                    <a:pt x="549" y="181"/>
                  </a:cubicBezTo>
                  <a:cubicBezTo>
                    <a:pt x="552" y="179"/>
                    <a:pt x="555" y="177"/>
                    <a:pt x="557" y="175"/>
                  </a:cubicBezTo>
                  <a:cubicBezTo>
                    <a:pt x="558" y="174"/>
                    <a:pt x="559" y="172"/>
                    <a:pt x="561" y="171"/>
                  </a:cubicBezTo>
                  <a:cubicBezTo>
                    <a:pt x="563" y="169"/>
                    <a:pt x="565" y="167"/>
                    <a:pt x="567" y="165"/>
                  </a:cubicBezTo>
                  <a:cubicBezTo>
                    <a:pt x="571" y="162"/>
                    <a:pt x="577" y="162"/>
                    <a:pt x="582" y="162"/>
                  </a:cubicBezTo>
                  <a:cubicBezTo>
                    <a:pt x="583" y="162"/>
                    <a:pt x="584" y="162"/>
                    <a:pt x="585" y="162"/>
                  </a:cubicBezTo>
                  <a:cubicBezTo>
                    <a:pt x="586" y="163"/>
                    <a:pt x="586" y="164"/>
                    <a:pt x="587" y="164"/>
                  </a:cubicBezTo>
                  <a:cubicBezTo>
                    <a:pt x="588" y="163"/>
                    <a:pt x="590" y="163"/>
                    <a:pt x="591" y="162"/>
                  </a:cubicBezTo>
                  <a:cubicBezTo>
                    <a:pt x="592" y="162"/>
                    <a:pt x="593" y="163"/>
                    <a:pt x="594" y="163"/>
                  </a:cubicBezTo>
                  <a:cubicBezTo>
                    <a:pt x="595" y="163"/>
                    <a:pt x="596" y="163"/>
                    <a:pt x="597" y="163"/>
                  </a:cubicBezTo>
                  <a:cubicBezTo>
                    <a:pt x="597" y="162"/>
                    <a:pt x="598" y="163"/>
                    <a:pt x="599" y="163"/>
                  </a:cubicBezTo>
                  <a:cubicBezTo>
                    <a:pt x="601" y="163"/>
                    <a:pt x="601" y="160"/>
                    <a:pt x="604" y="160"/>
                  </a:cubicBezTo>
                  <a:cubicBezTo>
                    <a:pt x="605" y="160"/>
                    <a:pt x="607" y="160"/>
                    <a:pt x="608" y="160"/>
                  </a:cubicBezTo>
                  <a:cubicBezTo>
                    <a:pt x="609" y="161"/>
                    <a:pt x="610" y="162"/>
                    <a:pt x="611" y="162"/>
                  </a:cubicBezTo>
                  <a:cubicBezTo>
                    <a:pt x="612" y="163"/>
                    <a:pt x="616" y="161"/>
                    <a:pt x="616" y="164"/>
                  </a:cubicBezTo>
                  <a:cubicBezTo>
                    <a:pt x="616" y="164"/>
                    <a:pt x="613" y="164"/>
                    <a:pt x="613" y="165"/>
                  </a:cubicBezTo>
                  <a:cubicBezTo>
                    <a:pt x="612" y="167"/>
                    <a:pt x="616" y="166"/>
                    <a:pt x="616" y="166"/>
                  </a:cubicBezTo>
                  <a:cubicBezTo>
                    <a:pt x="618" y="166"/>
                    <a:pt x="620" y="166"/>
                    <a:pt x="621" y="166"/>
                  </a:cubicBezTo>
                  <a:cubicBezTo>
                    <a:pt x="622" y="165"/>
                    <a:pt x="622" y="165"/>
                    <a:pt x="623" y="164"/>
                  </a:cubicBezTo>
                  <a:cubicBezTo>
                    <a:pt x="624" y="164"/>
                    <a:pt x="625" y="165"/>
                    <a:pt x="627" y="165"/>
                  </a:cubicBezTo>
                  <a:cubicBezTo>
                    <a:pt x="628" y="165"/>
                    <a:pt x="635" y="163"/>
                    <a:pt x="631" y="162"/>
                  </a:cubicBezTo>
                  <a:cubicBezTo>
                    <a:pt x="629" y="162"/>
                    <a:pt x="628" y="163"/>
                    <a:pt x="628" y="160"/>
                  </a:cubicBezTo>
                  <a:cubicBezTo>
                    <a:pt x="628" y="159"/>
                    <a:pt x="630" y="156"/>
                    <a:pt x="631" y="155"/>
                  </a:cubicBezTo>
                  <a:cubicBezTo>
                    <a:pt x="633" y="154"/>
                    <a:pt x="634" y="153"/>
                    <a:pt x="636" y="151"/>
                  </a:cubicBezTo>
                  <a:cubicBezTo>
                    <a:pt x="637" y="150"/>
                    <a:pt x="639" y="150"/>
                    <a:pt x="640" y="148"/>
                  </a:cubicBezTo>
                  <a:cubicBezTo>
                    <a:pt x="641" y="146"/>
                    <a:pt x="642" y="145"/>
                    <a:pt x="644" y="145"/>
                  </a:cubicBezTo>
                  <a:cubicBezTo>
                    <a:pt x="646" y="145"/>
                    <a:pt x="649" y="144"/>
                    <a:pt x="651" y="144"/>
                  </a:cubicBezTo>
                  <a:cubicBezTo>
                    <a:pt x="653" y="144"/>
                    <a:pt x="654" y="146"/>
                    <a:pt x="655" y="146"/>
                  </a:cubicBezTo>
                  <a:cubicBezTo>
                    <a:pt x="656" y="145"/>
                    <a:pt x="657" y="143"/>
                    <a:pt x="658" y="144"/>
                  </a:cubicBezTo>
                  <a:cubicBezTo>
                    <a:pt x="659" y="145"/>
                    <a:pt x="656" y="148"/>
                    <a:pt x="656" y="149"/>
                  </a:cubicBezTo>
                  <a:cubicBezTo>
                    <a:pt x="656" y="151"/>
                    <a:pt x="657" y="149"/>
                    <a:pt x="659" y="150"/>
                  </a:cubicBezTo>
                  <a:cubicBezTo>
                    <a:pt x="659" y="150"/>
                    <a:pt x="657" y="152"/>
                    <a:pt x="657" y="153"/>
                  </a:cubicBezTo>
                  <a:cubicBezTo>
                    <a:pt x="657" y="154"/>
                    <a:pt x="664" y="149"/>
                    <a:pt x="664" y="149"/>
                  </a:cubicBezTo>
                  <a:cubicBezTo>
                    <a:pt x="665" y="148"/>
                    <a:pt x="666" y="147"/>
                    <a:pt x="668" y="146"/>
                  </a:cubicBezTo>
                  <a:cubicBezTo>
                    <a:pt x="669" y="145"/>
                    <a:pt x="672" y="147"/>
                    <a:pt x="672" y="145"/>
                  </a:cubicBezTo>
                  <a:cubicBezTo>
                    <a:pt x="671" y="143"/>
                    <a:pt x="672" y="139"/>
                    <a:pt x="675" y="139"/>
                  </a:cubicBezTo>
                  <a:cubicBezTo>
                    <a:pt x="676" y="138"/>
                    <a:pt x="678" y="137"/>
                    <a:pt x="679" y="138"/>
                  </a:cubicBezTo>
                  <a:cubicBezTo>
                    <a:pt x="680" y="138"/>
                    <a:pt x="682" y="140"/>
                    <a:pt x="683" y="139"/>
                  </a:cubicBezTo>
                  <a:cubicBezTo>
                    <a:pt x="681" y="140"/>
                    <a:pt x="678" y="139"/>
                    <a:pt x="677" y="142"/>
                  </a:cubicBezTo>
                  <a:cubicBezTo>
                    <a:pt x="677" y="143"/>
                    <a:pt x="677" y="144"/>
                    <a:pt x="677" y="145"/>
                  </a:cubicBezTo>
                  <a:cubicBezTo>
                    <a:pt x="677" y="146"/>
                    <a:pt x="675" y="146"/>
                    <a:pt x="676" y="147"/>
                  </a:cubicBezTo>
                  <a:cubicBezTo>
                    <a:pt x="676" y="148"/>
                    <a:pt x="677" y="148"/>
                    <a:pt x="676" y="149"/>
                  </a:cubicBezTo>
                  <a:cubicBezTo>
                    <a:pt x="675" y="149"/>
                    <a:pt x="674" y="150"/>
                    <a:pt x="675" y="151"/>
                  </a:cubicBezTo>
                  <a:cubicBezTo>
                    <a:pt x="675" y="151"/>
                    <a:pt x="669" y="153"/>
                    <a:pt x="669" y="154"/>
                  </a:cubicBezTo>
                  <a:cubicBezTo>
                    <a:pt x="667" y="155"/>
                    <a:pt x="666" y="157"/>
                    <a:pt x="664" y="158"/>
                  </a:cubicBezTo>
                  <a:cubicBezTo>
                    <a:pt x="662" y="160"/>
                    <a:pt x="660" y="161"/>
                    <a:pt x="658" y="163"/>
                  </a:cubicBezTo>
                  <a:cubicBezTo>
                    <a:pt x="654" y="166"/>
                    <a:pt x="651" y="173"/>
                    <a:pt x="646" y="173"/>
                  </a:cubicBezTo>
                  <a:cubicBezTo>
                    <a:pt x="645" y="173"/>
                    <a:pt x="641" y="174"/>
                    <a:pt x="641" y="175"/>
                  </a:cubicBezTo>
                  <a:cubicBezTo>
                    <a:pt x="641" y="178"/>
                    <a:pt x="641" y="179"/>
                    <a:pt x="638" y="181"/>
                  </a:cubicBezTo>
                  <a:cubicBezTo>
                    <a:pt x="634" y="184"/>
                    <a:pt x="634" y="190"/>
                    <a:pt x="635" y="195"/>
                  </a:cubicBezTo>
                  <a:cubicBezTo>
                    <a:pt x="636" y="200"/>
                    <a:pt x="635" y="206"/>
                    <a:pt x="638" y="210"/>
                  </a:cubicBezTo>
                  <a:cubicBezTo>
                    <a:pt x="639" y="212"/>
                    <a:pt x="639" y="215"/>
                    <a:pt x="639" y="217"/>
                  </a:cubicBezTo>
                  <a:cubicBezTo>
                    <a:pt x="639" y="217"/>
                    <a:pt x="639" y="219"/>
                    <a:pt x="640" y="219"/>
                  </a:cubicBezTo>
                  <a:cubicBezTo>
                    <a:pt x="641" y="219"/>
                    <a:pt x="639" y="222"/>
                    <a:pt x="640" y="222"/>
                  </a:cubicBezTo>
                  <a:cubicBezTo>
                    <a:pt x="640" y="222"/>
                    <a:pt x="645" y="218"/>
                    <a:pt x="645" y="217"/>
                  </a:cubicBezTo>
                  <a:cubicBezTo>
                    <a:pt x="647" y="215"/>
                    <a:pt x="648" y="213"/>
                    <a:pt x="649" y="210"/>
                  </a:cubicBezTo>
                  <a:cubicBezTo>
                    <a:pt x="650" y="208"/>
                    <a:pt x="654" y="206"/>
                    <a:pt x="655" y="206"/>
                  </a:cubicBezTo>
                  <a:cubicBezTo>
                    <a:pt x="658" y="208"/>
                    <a:pt x="655" y="202"/>
                    <a:pt x="656" y="201"/>
                  </a:cubicBezTo>
                  <a:cubicBezTo>
                    <a:pt x="658" y="198"/>
                    <a:pt x="659" y="197"/>
                    <a:pt x="662" y="197"/>
                  </a:cubicBezTo>
                  <a:cubicBezTo>
                    <a:pt x="665" y="197"/>
                    <a:pt x="669" y="197"/>
                    <a:pt x="667" y="194"/>
                  </a:cubicBezTo>
                  <a:cubicBezTo>
                    <a:pt x="664" y="191"/>
                    <a:pt x="666" y="188"/>
                    <a:pt x="669" y="186"/>
                  </a:cubicBezTo>
                  <a:cubicBezTo>
                    <a:pt x="670" y="185"/>
                    <a:pt x="670" y="187"/>
                    <a:pt x="671" y="187"/>
                  </a:cubicBezTo>
                  <a:cubicBezTo>
                    <a:pt x="673" y="187"/>
                    <a:pt x="673" y="184"/>
                    <a:pt x="673" y="183"/>
                  </a:cubicBezTo>
                  <a:cubicBezTo>
                    <a:pt x="671" y="181"/>
                    <a:pt x="669" y="180"/>
                    <a:pt x="671" y="177"/>
                  </a:cubicBezTo>
                  <a:cubicBezTo>
                    <a:pt x="671" y="177"/>
                    <a:pt x="674" y="176"/>
                    <a:pt x="673" y="175"/>
                  </a:cubicBezTo>
                  <a:cubicBezTo>
                    <a:pt x="672" y="175"/>
                    <a:pt x="671" y="173"/>
                    <a:pt x="670" y="173"/>
                  </a:cubicBezTo>
                  <a:cubicBezTo>
                    <a:pt x="669" y="173"/>
                    <a:pt x="670" y="174"/>
                    <a:pt x="669" y="174"/>
                  </a:cubicBezTo>
                  <a:cubicBezTo>
                    <a:pt x="667" y="174"/>
                    <a:pt x="666" y="173"/>
                    <a:pt x="667" y="171"/>
                  </a:cubicBezTo>
                  <a:cubicBezTo>
                    <a:pt x="668" y="169"/>
                    <a:pt x="670" y="168"/>
                    <a:pt x="672" y="165"/>
                  </a:cubicBezTo>
                  <a:cubicBezTo>
                    <a:pt x="673" y="163"/>
                    <a:pt x="673" y="160"/>
                    <a:pt x="676" y="158"/>
                  </a:cubicBezTo>
                  <a:cubicBezTo>
                    <a:pt x="677" y="157"/>
                    <a:pt x="677" y="159"/>
                    <a:pt x="677" y="159"/>
                  </a:cubicBezTo>
                  <a:cubicBezTo>
                    <a:pt x="679" y="159"/>
                    <a:pt x="679" y="157"/>
                    <a:pt x="680" y="158"/>
                  </a:cubicBezTo>
                  <a:cubicBezTo>
                    <a:pt x="681" y="158"/>
                    <a:pt x="681" y="159"/>
                    <a:pt x="682" y="158"/>
                  </a:cubicBezTo>
                  <a:cubicBezTo>
                    <a:pt x="684" y="157"/>
                    <a:pt x="685" y="156"/>
                    <a:pt x="687" y="155"/>
                  </a:cubicBezTo>
                  <a:cubicBezTo>
                    <a:pt x="690" y="154"/>
                    <a:pt x="686" y="158"/>
                    <a:pt x="688" y="159"/>
                  </a:cubicBezTo>
                  <a:cubicBezTo>
                    <a:pt x="688" y="160"/>
                    <a:pt x="692" y="156"/>
                    <a:pt x="693" y="156"/>
                  </a:cubicBezTo>
                  <a:cubicBezTo>
                    <a:pt x="695" y="155"/>
                    <a:pt x="697" y="154"/>
                    <a:pt x="700" y="154"/>
                  </a:cubicBezTo>
                  <a:cubicBezTo>
                    <a:pt x="702" y="154"/>
                    <a:pt x="704" y="154"/>
                    <a:pt x="705" y="156"/>
                  </a:cubicBezTo>
                  <a:cubicBezTo>
                    <a:pt x="706" y="156"/>
                    <a:pt x="707" y="157"/>
                    <a:pt x="708" y="158"/>
                  </a:cubicBezTo>
                  <a:cubicBezTo>
                    <a:pt x="709" y="159"/>
                    <a:pt x="709" y="156"/>
                    <a:pt x="710" y="156"/>
                  </a:cubicBezTo>
                  <a:cubicBezTo>
                    <a:pt x="718" y="149"/>
                    <a:pt x="727" y="146"/>
                    <a:pt x="736" y="142"/>
                  </a:cubicBezTo>
                  <a:cubicBezTo>
                    <a:pt x="738" y="141"/>
                    <a:pt x="741" y="140"/>
                    <a:pt x="742" y="138"/>
                  </a:cubicBezTo>
                  <a:cubicBezTo>
                    <a:pt x="743" y="136"/>
                    <a:pt x="743" y="139"/>
                    <a:pt x="745" y="139"/>
                  </a:cubicBezTo>
                  <a:cubicBezTo>
                    <a:pt x="746" y="139"/>
                    <a:pt x="748" y="139"/>
                    <a:pt x="749" y="139"/>
                  </a:cubicBezTo>
                  <a:cubicBezTo>
                    <a:pt x="750" y="140"/>
                    <a:pt x="751" y="141"/>
                    <a:pt x="752" y="141"/>
                  </a:cubicBezTo>
                  <a:cubicBezTo>
                    <a:pt x="755" y="141"/>
                    <a:pt x="755" y="137"/>
                    <a:pt x="754" y="135"/>
                  </a:cubicBezTo>
                  <a:cubicBezTo>
                    <a:pt x="754" y="134"/>
                    <a:pt x="750" y="132"/>
                    <a:pt x="751" y="131"/>
                  </a:cubicBezTo>
                  <a:cubicBezTo>
                    <a:pt x="751" y="130"/>
                    <a:pt x="749" y="125"/>
                    <a:pt x="748" y="126"/>
                  </a:cubicBezTo>
                  <a:cubicBezTo>
                    <a:pt x="748" y="127"/>
                    <a:pt x="746" y="125"/>
                    <a:pt x="745" y="125"/>
                  </a:cubicBezTo>
                  <a:cubicBezTo>
                    <a:pt x="744" y="124"/>
                    <a:pt x="745" y="123"/>
                    <a:pt x="744" y="122"/>
                  </a:cubicBezTo>
                  <a:cubicBezTo>
                    <a:pt x="744" y="121"/>
                    <a:pt x="741" y="122"/>
                    <a:pt x="741" y="122"/>
                  </a:cubicBezTo>
                  <a:cubicBezTo>
                    <a:pt x="740" y="123"/>
                    <a:pt x="737" y="122"/>
                    <a:pt x="738" y="121"/>
                  </a:cubicBezTo>
                  <a:cubicBezTo>
                    <a:pt x="738" y="120"/>
                    <a:pt x="741" y="121"/>
                    <a:pt x="742" y="121"/>
                  </a:cubicBezTo>
                  <a:cubicBezTo>
                    <a:pt x="742" y="120"/>
                    <a:pt x="739" y="120"/>
                    <a:pt x="739" y="120"/>
                  </a:cubicBezTo>
                  <a:cubicBezTo>
                    <a:pt x="739" y="117"/>
                    <a:pt x="747" y="122"/>
                    <a:pt x="748" y="122"/>
                  </a:cubicBezTo>
                  <a:cubicBezTo>
                    <a:pt x="750" y="123"/>
                    <a:pt x="756" y="121"/>
                    <a:pt x="758" y="119"/>
                  </a:cubicBezTo>
                  <a:cubicBezTo>
                    <a:pt x="759" y="118"/>
                    <a:pt x="757" y="118"/>
                    <a:pt x="757" y="117"/>
                  </a:cubicBezTo>
                  <a:cubicBezTo>
                    <a:pt x="757" y="117"/>
                    <a:pt x="761" y="117"/>
                    <a:pt x="761" y="115"/>
                  </a:cubicBezTo>
                  <a:cubicBezTo>
                    <a:pt x="760" y="114"/>
                    <a:pt x="758" y="113"/>
                    <a:pt x="759" y="112"/>
                  </a:cubicBezTo>
                  <a:cubicBezTo>
                    <a:pt x="759" y="111"/>
                    <a:pt x="761" y="109"/>
                    <a:pt x="761" y="109"/>
                  </a:cubicBezTo>
                  <a:cubicBezTo>
                    <a:pt x="762" y="109"/>
                    <a:pt x="766" y="110"/>
                    <a:pt x="766" y="109"/>
                  </a:cubicBezTo>
                  <a:cubicBezTo>
                    <a:pt x="765" y="110"/>
                    <a:pt x="762" y="111"/>
                    <a:pt x="763" y="112"/>
                  </a:cubicBezTo>
                  <a:cubicBezTo>
                    <a:pt x="764" y="113"/>
                    <a:pt x="765" y="114"/>
                    <a:pt x="765" y="114"/>
                  </a:cubicBezTo>
                  <a:cubicBezTo>
                    <a:pt x="765" y="115"/>
                    <a:pt x="764" y="116"/>
                    <a:pt x="765" y="116"/>
                  </a:cubicBezTo>
                  <a:cubicBezTo>
                    <a:pt x="767" y="116"/>
                    <a:pt x="769" y="115"/>
                    <a:pt x="771" y="115"/>
                  </a:cubicBezTo>
                  <a:cubicBezTo>
                    <a:pt x="773" y="115"/>
                    <a:pt x="775" y="115"/>
                    <a:pt x="777" y="116"/>
                  </a:cubicBezTo>
                  <a:cubicBezTo>
                    <a:pt x="778" y="117"/>
                    <a:pt x="778" y="117"/>
                    <a:pt x="778" y="119"/>
                  </a:cubicBezTo>
                  <a:cubicBezTo>
                    <a:pt x="778" y="120"/>
                    <a:pt x="782" y="121"/>
                    <a:pt x="783" y="121"/>
                  </a:cubicBezTo>
                  <a:cubicBezTo>
                    <a:pt x="784" y="122"/>
                    <a:pt x="790" y="126"/>
                    <a:pt x="791" y="124"/>
                  </a:cubicBezTo>
                  <a:cubicBezTo>
                    <a:pt x="790" y="127"/>
                    <a:pt x="796" y="124"/>
                    <a:pt x="796" y="124"/>
                  </a:cubicBezTo>
                  <a:cubicBezTo>
                    <a:pt x="796" y="123"/>
                    <a:pt x="792" y="123"/>
                    <a:pt x="793" y="122"/>
                  </a:cubicBezTo>
                  <a:cubicBezTo>
                    <a:pt x="793" y="120"/>
                    <a:pt x="796" y="122"/>
                    <a:pt x="796" y="122"/>
                  </a:cubicBezTo>
                  <a:cubicBezTo>
                    <a:pt x="796" y="120"/>
                    <a:pt x="795" y="122"/>
                    <a:pt x="796" y="119"/>
                  </a:cubicBezTo>
                  <a:cubicBezTo>
                    <a:pt x="796" y="118"/>
                    <a:pt x="796" y="117"/>
                    <a:pt x="796" y="116"/>
                  </a:cubicBezTo>
                  <a:cubicBezTo>
                    <a:pt x="795" y="115"/>
                    <a:pt x="794" y="115"/>
                    <a:pt x="794" y="114"/>
                  </a:cubicBezTo>
                  <a:cubicBezTo>
                    <a:pt x="794" y="114"/>
                    <a:pt x="801" y="116"/>
                    <a:pt x="802" y="115"/>
                  </a:cubicBezTo>
                  <a:cubicBezTo>
                    <a:pt x="802" y="115"/>
                    <a:pt x="801" y="114"/>
                    <a:pt x="800" y="114"/>
                  </a:cubicBezTo>
                  <a:cubicBezTo>
                    <a:pt x="801" y="114"/>
                    <a:pt x="804" y="115"/>
                    <a:pt x="805" y="114"/>
                  </a:cubicBezTo>
                  <a:cubicBezTo>
                    <a:pt x="805" y="113"/>
                    <a:pt x="805" y="112"/>
                    <a:pt x="806" y="111"/>
                  </a:cubicBezTo>
                  <a:cubicBezTo>
                    <a:pt x="806" y="111"/>
                    <a:pt x="809" y="111"/>
                    <a:pt x="809" y="111"/>
                  </a:cubicBezTo>
                  <a:cubicBezTo>
                    <a:pt x="809" y="111"/>
                    <a:pt x="808" y="111"/>
                    <a:pt x="808" y="111"/>
                  </a:cubicBezTo>
                  <a:cubicBezTo>
                    <a:pt x="807" y="110"/>
                    <a:pt x="810" y="111"/>
                    <a:pt x="808" y="111"/>
                  </a:cubicBezTo>
                  <a:close/>
                  <a:moveTo>
                    <a:pt x="405" y="192"/>
                  </a:moveTo>
                  <a:cubicBezTo>
                    <a:pt x="404" y="195"/>
                    <a:pt x="404" y="198"/>
                    <a:pt x="403" y="201"/>
                  </a:cubicBezTo>
                  <a:cubicBezTo>
                    <a:pt x="402" y="203"/>
                    <a:pt x="399" y="202"/>
                    <a:pt x="399" y="204"/>
                  </a:cubicBezTo>
                  <a:cubicBezTo>
                    <a:pt x="399" y="204"/>
                    <a:pt x="401" y="204"/>
                    <a:pt x="402" y="204"/>
                  </a:cubicBezTo>
                  <a:cubicBezTo>
                    <a:pt x="402" y="204"/>
                    <a:pt x="393" y="210"/>
                    <a:pt x="392" y="210"/>
                  </a:cubicBezTo>
                  <a:cubicBezTo>
                    <a:pt x="391" y="211"/>
                    <a:pt x="390" y="212"/>
                    <a:pt x="388" y="212"/>
                  </a:cubicBezTo>
                  <a:cubicBezTo>
                    <a:pt x="387" y="213"/>
                    <a:pt x="386" y="215"/>
                    <a:pt x="385" y="216"/>
                  </a:cubicBezTo>
                  <a:cubicBezTo>
                    <a:pt x="384" y="217"/>
                    <a:pt x="377" y="219"/>
                    <a:pt x="376" y="217"/>
                  </a:cubicBezTo>
                  <a:cubicBezTo>
                    <a:pt x="376" y="216"/>
                    <a:pt x="383" y="214"/>
                    <a:pt x="384" y="213"/>
                  </a:cubicBezTo>
                  <a:cubicBezTo>
                    <a:pt x="387" y="211"/>
                    <a:pt x="390" y="208"/>
                    <a:pt x="393" y="206"/>
                  </a:cubicBezTo>
                  <a:cubicBezTo>
                    <a:pt x="395" y="205"/>
                    <a:pt x="395" y="202"/>
                    <a:pt x="397" y="201"/>
                  </a:cubicBezTo>
                  <a:cubicBezTo>
                    <a:pt x="399" y="198"/>
                    <a:pt x="401" y="195"/>
                    <a:pt x="402" y="192"/>
                  </a:cubicBezTo>
                  <a:cubicBezTo>
                    <a:pt x="402" y="190"/>
                    <a:pt x="402" y="190"/>
                    <a:pt x="404" y="189"/>
                  </a:cubicBezTo>
                  <a:cubicBezTo>
                    <a:pt x="406" y="188"/>
                    <a:pt x="405" y="191"/>
                    <a:pt x="405" y="192"/>
                  </a:cubicBezTo>
                  <a:cubicBezTo>
                    <a:pt x="404" y="193"/>
                    <a:pt x="405" y="190"/>
                    <a:pt x="405" y="192"/>
                  </a:cubicBezTo>
                  <a:close/>
                </a:path>
              </a:pathLst>
            </a:custGeom>
            <a:solidFill>
              <a:srgbClr val="BFBFBF"/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6" name="Freeform 721">
              <a:extLst>
                <a:ext uri="{FF2B5EF4-FFF2-40B4-BE49-F238E27FC236}">
                  <a16:creationId xmlns:a16="http://schemas.microsoft.com/office/drawing/2014/main" id="{D2A3B513-1BE3-264F-B3C9-1A549DADCF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3795" y="3120833"/>
              <a:ext cx="51751" cy="110589"/>
            </a:xfrm>
            <a:custGeom>
              <a:avLst/>
              <a:gdLst>
                <a:gd name="T0" fmla="*/ 13 w 15"/>
                <a:gd name="T1" fmla="*/ 26 h 32"/>
                <a:gd name="T2" fmla="*/ 10 w 15"/>
                <a:gd name="T3" fmla="*/ 13 h 32"/>
                <a:gd name="T4" fmla="*/ 9 w 15"/>
                <a:gd name="T5" fmla="*/ 4 h 32"/>
                <a:gd name="T6" fmla="*/ 9 w 15"/>
                <a:gd name="T7" fmla="*/ 1 h 32"/>
                <a:gd name="T8" fmla="*/ 6 w 15"/>
                <a:gd name="T9" fmla="*/ 0 h 32"/>
                <a:gd name="T10" fmla="*/ 7 w 15"/>
                <a:gd name="T11" fmla="*/ 3 h 32"/>
                <a:gd name="T12" fmla="*/ 6 w 15"/>
                <a:gd name="T13" fmla="*/ 5 h 32"/>
                <a:gd name="T14" fmla="*/ 4 w 15"/>
                <a:gd name="T15" fmla="*/ 7 h 32"/>
                <a:gd name="T16" fmla="*/ 4 w 15"/>
                <a:gd name="T17" fmla="*/ 9 h 32"/>
                <a:gd name="T18" fmla="*/ 2 w 15"/>
                <a:gd name="T19" fmla="*/ 14 h 32"/>
                <a:gd name="T20" fmla="*/ 5 w 15"/>
                <a:gd name="T21" fmla="*/ 20 h 32"/>
                <a:gd name="T22" fmla="*/ 6 w 15"/>
                <a:gd name="T23" fmla="*/ 32 h 32"/>
                <a:gd name="T24" fmla="*/ 15 w 15"/>
                <a:gd name="T25" fmla="*/ 32 h 32"/>
                <a:gd name="T26" fmla="*/ 13 w 15"/>
                <a:gd name="T27" fmla="*/ 26 h 32"/>
                <a:gd name="T28" fmla="*/ 13 w 15"/>
                <a:gd name="T2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32">
                  <a:moveTo>
                    <a:pt x="13" y="26"/>
                  </a:moveTo>
                  <a:cubicBezTo>
                    <a:pt x="13" y="22"/>
                    <a:pt x="9" y="17"/>
                    <a:pt x="10" y="13"/>
                  </a:cubicBezTo>
                  <a:cubicBezTo>
                    <a:pt x="11" y="10"/>
                    <a:pt x="10" y="7"/>
                    <a:pt x="9" y="4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9" y="0"/>
                    <a:pt x="6" y="0"/>
                    <a:pt x="6" y="0"/>
                  </a:cubicBezTo>
                  <a:cubicBezTo>
                    <a:pt x="6" y="1"/>
                    <a:pt x="7" y="2"/>
                    <a:pt x="7" y="3"/>
                  </a:cubicBezTo>
                  <a:cubicBezTo>
                    <a:pt x="8" y="4"/>
                    <a:pt x="7" y="5"/>
                    <a:pt x="6" y="5"/>
                  </a:cubicBezTo>
                  <a:cubicBezTo>
                    <a:pt x="5" y="6"/>
                    <a:pt x="4" y="5"/>
                    <a:pt x="4" y="7"/>
                  </a:cubicBezTo>
                  <a:cubicBezTo>
                    <a:pt x="4" y="8"/>
                    <a:pt x="4" y="8"/>
                    <a:pt x="4" y="9"/>
                  </a:cubicBezTo>
                  <a:cubicBezTo>
                    <a:pt x="3" y="11"/>
                    <a:pt x="3" y="13"/>
                    <a:pt x="2" y="14"/>
                  </a:cubicBezTo>
                  <a:cubicBezTo>
                    <a:pt x="0" y="15"/>
                    <a:pt x="4" y="18"/>
                    <a:pt x="5" y="20"/>
                  </a:cubicBezTo>
                  <a:cubicBezTo>
                    <a:pt x="6" y="22"/>
                    <a:pt x="4" y="32"/>
                    <a:pt x="6" y="32"/>
                  </a:cubicBezTo>
                  <a:cubicBezTo>
                    <a:pt x="9" y="32"/>
                    <a:pt x="12" y="32"/>
                    <a:pt x="15" y="32"/>
                  </a:cubicBezTo>
                  <a:cubicBezTo>
                    <a:pt x="15" y="30"/>
                    <a:pt x="14" y="28"/>
                    <a:pt x="13" y="26"/>
                  </a:cubicBezTo>
                  <a:cubicBezTo>
                    <a:pt x="13" y="24"/>
                    <a:pt x="13" y="27"/>
                    <a:pt x="13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7" name="Freeform 722">
              <a:extLst>
                <a:ext uri="{FF2B5EF4-FFF2-40B4-BE49-F238E27FC236}">
                  <a16:creationId xmlns:a16="http://schemas.microsoft.com/office/drawing/2014/main" id="{4C3A0157-4BE3-114D-80C6-1898243CD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4380" y="3227890"/>
              <a:ext cx="51751" cy="79999"/>
            </a:xfrm>
            <a:custGeom>
              <a:avLst/>
              <a:gdLst>
                <a:gd name="T0" fmla="*/ 12 w 15"/>
                <a:gd name="T1" fmla="*/ 1 h 23"/>
                <a:gd name="T2" fmla="*/ 7 w 15"/>
                <a:gd name="T3" fmla="*/ 1 h 23"/>
                <a:gd name="T4" fmla="*/ 2 w 15"/>
                <a:gd name="T5" fmla="*/ 2 h 23"/>
                <a:gd name="T6" fmla="*/ 1 w 15"/>
                <a:gd name="T7" fmla="*/ 7 h 23"/>
                <a:gd name="T8" fmla="*/ 2 w 15"/>
                <a:gd name="T9" fmla="*/ 11 h 23"/>
                <a:gd name="T10" fmla="*/ 1 w 15"/>
                <a:gd name="T11" fmla="*/ 23 h 23"/>
                <a:gd name="T12" fmla="*/ 4 w 15"/>
                <a:gd name="T13" fmla="*/ 20 h 23"/>
                <a:gd name="T14" fmla="*/ 7 w 15"/>
                <a:gd name="T15" fmla="*/ 20 h 23"/>
                <a:gd name="T16" fmla="*/ 9 w 15"/>
                <a:gd name="T17" fmla="*/ 23 h 23"/>
                <a:gd name="T18" fmla="*/ 9 w 15"/>
                <a:gd name="T19" fmla="*/ 20 h 23"/>
                <a:gd name="T20" fmla="*/ 6 w 15"/>
                <a:gd name="T21" fmla="*/ 16 h 23"/>
                <a:gd name="T22" fmla="*/ 4 w 15"/>
                <a:gd name="T23" fmla="*/ 7 h 23"/>
                <a:gd name="T24" fmla="*/ 9 w 15"/>
                <a:gd name="T25" fmla="*/ 3 h 23"/>
                <a:gd name="T26" fmla="*/ 15 w 15"/>
                <a:gd name="T27" fmla="*/ 6 h 23"/>
                <a:gd name="T28" fmla="*/ 12 w 15"/>
                <a:gd name="T29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23">
                  <a:moveTo>
                    <a:pt x="12" y="1"/>
                  </a:moveTo>
                  <a:cubicBezTo>
                    <a:pt x="11" y="1"/>
                    <a:pt x="9" y="1"/>
                    <a:pt x="7" y="1"/>
                  </a:cubicBezTo>
                  <a:cubicBezTo>
                    <a:pt x="5" y="1"/>
                    <a:pt x="3" y="0"/>
                    <a:pt x="2" y="2"/>
                  </a:cubicBezTo>
                  <a:cubicBezTo>
                    <a:pt x="2" y="4"/>
                    <a:pt x="1" y="5"/>
                    <a:pt x="1" y="7"/>
                  </a:cubicBezTo>
                  <a:cubicBezTo>
                    <a:pt x="1" y="8"/>
                    <a:pt x="2" y="9"/>
                    <a:pt x="2" y="11"/>
                  </a:cubicBezTo>
                  <a:cubicBezTo>
                    <a:pt x="2" y="12"/>
                    <a:pt x="0" y="23"/>
                    <a:pt x="1" y="23"/>
                  </a:cubicBezTo>
                  <a:cubicBezTo>
                    <a:pt x="3" y="22"/>
                    <a:pt x="1" y="19"/>
                    <a:pt x="4" y="20"/>
                  </a:cubicBezTo>
                  <a:cubicBezTo>
                    <a:pt x="5" y="20"/>
                    <a:pt x="7" y="19"/>
                    <a:pt x="7" y="20"/>
                  </a:cubicBezTo>
                  <a:cubicBezTo>
                    <a:pt x="8" y="20"/>
                    <a:pt x="8" y="23"/>
                    <a:pt x="9" y="23"/>
                  </a:cubicBezTo>
                  <a:cubicBezTo>
                    <a:pt x="9" y="23"/>
                    <a:pt x="9" y="20"/>
                    <a:pt x="9" y="20"/>
                  </a:cubicBezTo>
                  <a:cubicBezTo>
                    <a:pt x="9" y="18"/>
                    <a:pt x="7" y="17"/>
                    <a:pt x="6" y="16"/>
                  </a:cubicBezTo>
                  <a:cubicBezTo>
                    <a:pt x="5" y="14"/>
                    <a:pt x="2" y="9"/>
                    <a:pt x="4" y="7"/>
                  </a:cubicBezTo>
                  <a:cubicBezTo>
                    <a:pt x="7" y="5"/>
                    <a:pt x="6" y="4"/>
                    <a:pt x="9" y="3"/>
                  </a:cubicBezTo>
                  <a:cubicBezTo>
                    <a:pt x="11" y="2"/>
                    <a:pt x="14" y="4"/>
                    <a:pt x="15" y="6"/>
                  </a:cubicBezTo>
                  <a:cubicBezTo>
                    <a:pt x="14" y="4"/>
                    <a:pt x="13" y="2"/>
                    <a:pt x="1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8" name="Freeform 723">
              <a:extLst>
                <a:ext uri="{FF2B5EF4-FFF2-40B4-BE49-F238E27FC236}">
                  <a16:creationId xmlns:a16="http://schemas.microsoft.com/office/drawing/2014/main" id="{0D5CA9E1-2CFB-4D40-8BA3-4D175FD2A2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1511" y="3463186"/>
              <a:ext cx="72922" cy="87059"/>
            </a:xfrm>
            <a:custGeom>
              <a:avLst/>
              <a:gdLst>
                <a:gd name="T0" fmla="*/ 5 w 21"/>
                <a:gd name="T1" fmla="*/ 1 h 25"/>
                <a:gd name="T2" fmla="*/ 4 w 21"/>
                <a:gd name="T3" fmla="*/ 7 h 25"/>
                <a:gd name="T4" fmla="*/ 1 w 21"/>
                <a:gd name="T5" fmla="*/ 9 h 25"/>
                <a:gd name="T6" fmla="*/ 3 w 21"/>
                <a:gd name="T7" fmla="*/ 11 h 25"/>
                <a:gd name="T8" fmla="*/ 2 w 21"/>
                <a:gd name="T9" fmla="*/ 14 h 25"/>
                <a:gd name="T10" fmla="*/ 3 w 21"/>
                <a:gd name="T11" fmla="*/ 16 h 25"/>
                <a:gd name="T12" fmla="*/ 1 w 21"/>
                <a:gd name="T13" fmla="*/ 20 h 25"/>
                <a:gd name="T14" fmla="*/ 3 w 21"/>
                <a:gd name="T15" fmla="*/ 21 h 25"/>
                <a:gd name="T16" fmla="*/ 0 w 21"/>
                <a:gd name="T17" fmla="*/ 24 h 25"/>
                <a:gd name="T18" fmla="*/ 2 w 21"/>
                <a:gd name="T19" fmla="*/ 23 h 25"/>
                <a:gd name="T20" fmla="*/ 3 w 21"/>
                <a:gd name="T21" fmla="*/ 24 h 25"/>
                <a:gd name="T22" fmla="*/ 6 w 21"/>
                <a:gd name="T23" fmla="*/ 22 h 25"/>
                <a:gd name="T24" fmla="*/ 8 w 21"/>
                <a:gd name="T25" fmla="*/ 22 h 25"/>
                <a:gd name="T26" fmla="*/ 9 w 21"/>
                <a:gd name="T27" fmla="*/ 22 h 25"/>
                <a:gd name="T28" fmla="*/ 12 w 21"/>
                <a:gd name="T29" fmla="*/ 21 h 25"/>
                <a:gd name="T30" fmla="*/ 14 w 21"/>
                <a:gd name="T31" fmla="*/ 20 h 25"/>
                <a:gd name="T32" fmla="*/ 17 w 21"/>
                <a:gd name="T33" fmla="*/ 18 h 25"/>
                <a:gd name="T34" fmla="*/ 20 w 21"/>
                <a:gd name="T35" fmla="*/ 20 h 25"/>
                <a:gd name="T36" fmla="*/ 19 w 21"/>
                <a:gd name="T37" fmla="*/ 16 h 25"/>
                <a:gd name="T38" fmla="*/ 17 w 21"/>
                <a:gd name="T39" fmla="*/ 12 h 25"/>
                <a:gd name="T40" fmla="*/ 12 w 21"/>
                <a:gd name="T41" fmla="*/ 0 h 25"/>
                <a:gd name="T42" fmla="*/ 5 w 21"/>
                <a:gd name="T43" fmla="*/ 1 h 25"/>
                <a:gd name="T44" fmla="*/ 5 w 21"/>
                <a:gd name="T45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" h="25">
                  <a:moveTo>
                    <a:pt x="5" y="1"/>
                  </a:moveTo>
                  <a:cubicBezTo>
                    <a:pt x="3" y="2"/>
                    <a:pt x="2" y="6"/>
                    <a:pt x="4" y="7"/>
                  </a:cubicBezTo>
                  <a:cubicBezTo>
                    <a:pt x="7" y="10"/>
                    <a:pt x="2" y="9"/>
                    <a:pt x="1" y="9"/>
                  </a:cubicBezTo>
                  <a:cubicBezTo>
                    <a:pt x="1" y="9"/>
                    <a:pt x="3" y="11"/>
                    <a:pt x="3" y="11"/>
                  </a:cubicBezTo>
                  <a:cubicBezTo>
                    <a:pt x="3" y="13"/>
                    <a:pt x="3" y="13"/>
                    <a:pt x="2" y="14"/>
                  </a:cubicBezTo>
                  <a:cubicBezTo>
                    <a:pt x="2" y="14"/>
                    <a:pt x="3" y="15"/>
                    <a:pt x="3" y="16"/>
                  </a:cubicBezTo>
                  <a:cubicBezTo>
                    <a:pt x="2" y="17"/>
                    <a:pt x="1" y="20"/>
                    <a:pt x="1" y="20"/>
                  </a:cubicBezTo>
                  <a:cubicBezTo>
                    <a:pt x="1" y="20"/>
                    <a:pt x="3" y="20"/>
                    <a:pt x="3" y="21"/>
                  </a:cubicBezTo>
                  <a:cubicBezTo>
                    <a:pt x="3" y="21"/>
                    <a:pt x="0" y="23"/>
                    <a:pt x="0" y="24"/>
                  </a:cubicBezTo>
                  <a:cubicBezTo>
                    <a:pt x="0" y="24"/>
                    <a:pt x="1" y="23"/>
                    <a:pt x="2" y="23"/>
                  </a:cubicBezTo>
                  <a:cubicBezTo>
                    <a:pt x="2" y="23"/>
                    <a:pt x="2" y="25"/>
                    <a:pt x="3" y="24"/>
                  </a:cubicBezTo>
                  <a:cubicBezTo>
                    <a:pt x="3" y="23"/>
                    <a:pt x="5" y="22"/>
                    <a:pt x="6" y="22"/>
                  </a:cubicBezTo>
                  <a:cubicBezTo>
                    <a:pt x="7" y="21"/>
                    <a:pt x="6" y="25"/>
                    <a:pt x="8" y="22"/>
                  </a:cubicBezTo>
                  <a:cubicBezTo>
                    <a:pt x="9" y="20"/>
                    <a:pt x="8" y="21"/>
                    <a:pt x="9" y="22"/>
                  </a:cubicBezTo>
                  <a:cubicBezTo>
                    <a:pt x="9" y="22"/>
                    <a:pt x="12" y="21"/>
                    <a:pt x="12" y="21"/>
                  </a:cubicBezTo>
                  <a:cubicBezTo>
                    <a:pt x="14" y="21"/>
                    <a:pt x="13" y="20"/>
                    <a:pt x="14" y="20"/>
                  </a:cubicBezTo>
                  <a:cubicBezTo>
                    <a:pt x="16" y="20"/>
                    <a:pt x="16" y="19"/>
                    <a:pt x="17" y="18"/>
                  </a:cubicBezTo>
                  <a:cubicBezTo>
                    <a:pt x="18" y="16"/>
                    <a:pt x="19" y="19"/>
                    <a:pt x="20" y="20"/>
                  </a:cubicBezTo>
                  <a:cubicBezTo>
                    <a:pt x="21" y="20"/>
                    <a:pt x="19" y="16"/>
                    <a:pt x="19" y="16"/>
                  </a:cubicBezTo>
                  <a:cubicBezTo>
                    <a:pt x="18" y="15"/>
                    <a:pt x="17" y="14"/>
                    <a:pt x="17" y="12"/>
                  </a:cubicBezTo>
                  <a:cubicBezTo>
                    <a:pt x="17" y="7"/>
                    <a:pt x="14" y="4"/>
                    <a:pt x="12" y="0"/>
                  </a:cubicBezTo>
                  <a:cubicBezTo>
                    <a:pt x="10" y="2"/>
                    <a:pt x="8" y="1"/>
                    <a:pt x="5" y="1"/>
                  </a:cubicBezTo>
                  <a:cubicBezTo>
                    <a:pt x="5" y="2"/>
                    <a:pt x="6" y="1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29" name="Freeform 724">
              <a:extLst>
                <a:ext uri="{FF2B5EF4-FFF2-40B4-BE49-F238E27FC236}">
                  <a16:creationId xmlns:a16="http://schemas.microsoft.com/office/drawing/2014/main" id="{D645E435-98F6-2E45-8066-06193834F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0931" y="3370244"/>
              <a:ext cx="110560" cy="107060"/>
            </a:xfrm>
            <a:custGeom>
              <a:avLst/>
              <a:gdLst>
                <a:gd name="T0" fmla="*/ 32 w 32"/>
                <a:gd name="T1" fmla="*/ 3 h 31"/>
                <a:gd name="T2" fmla="*/ 29 w 32"/>
                <a:gd name="T3" fmla="*/ 1 h 31"/>
                <a:gd name="T4" fmla="*/ 27 w 32"/>
                <a:gd name="T5" fmla="*/ 4 h 31"/>
                <a:gd name="T6" fmla="*/ 25 w 32"/>
                <a:gd name="T7" fmla="*/ 5 h 31"/>
                <a:gd name="T8" fmla="*/ 20 w 32"/>
                <a:gd name="T9" fmla="*/ 6 h 31"/>
                <a:gd name="T10" fmla="*/ 20 w 32"/>
                <a:gd name="T11" fmla="*/ 10 h 31"/>
                <a:gd name="T12" fmla="*/ 13 w 32"/>
                <a:gd name="T13" fmla="*/ 9 h 31"/>
                <a:gd name="T14" fmla="*/ 10 w 32"/>
                <a:gd name="T15" fmla="*/ 12 h 31"/>
                <a:gd name="T16" fmla="*/ 0 w 32"/>
                <a:gd name="T17" fmla="*/ 19 h 31"/>
                <a:gd name="T18" fmla="*/ 6 w 32"/>
                <a:gd name="T19" fmla="*/ 21 h 31"/>
                <a:gd name="T20" fmla="*/ 5 w 32"/>
                <a:gd name="T21" fmla="*/ 24 h 31"/>
                <a:gd name="T22" fmla="*/ 6 w 32"/>
                <a:gd name="T23" fmla="*/ 26 h 31"/>
                <a:gd name="T24" fmla="*/ 3 w 32"/>
                <a:gd name="T25" fmla="*/ 29 h 31"/>
                <a:gd name="T26" fmla="*/ 5 w 32"/>
                <a:gd name="T27" fmla="*/ 30 h 31"/>
                <a:gd name="T28" fmla="*/ 5 w 32"/>
                <a:gd name="T29" fmla="*/ 31 h 31"/>
                <a:gd name="T30" fmla="*/ 9 w 32"/>
                <a:gd name="T31" fmla="*/ 31 h 31"/>
                <a:gd name="T32" fmla="*/ 12 w 32"/>
                <a:gd name="T33" fmla="*/ 31 h 31"/>
                <a:gd name="T34" fmla="*/ 14 w 32"/>
                <a:gd name="T35" fmla="*/ 28 h 31"/>
                <a:gd name="T36" fmla="*/ 21 w 32"/>
                <a:gd name="T37" fmla="*/ 27 h 31"/>
                <a:gd name="T38" fmla="*/ 16 w 32"/>
                <a:gd name="T39" fmla="*/ 22 h 31"/>
                <a:gd name="T40" fmla="*/ 20 w 32"/>
                <a:gd name="T41" fmla="*/ 19 h 31"/>
                <a:gd name="T42" fmla="*/ 27 w 32"/>
                <a:gd name="T43" fmla="*/ 14 h 31"/>
                <a:gd name="T44" fmla="*/ 27 w 32"/>
                <a:gd name="T45" fmla="*/ 8 h 31"/>
                <a:gd name="T46" fmla="*/ 32 w 32"/>
                <a:gd name="T47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31">
                  <a:moveTo>
                    <a:pt x="32" y="3"/>
                  </a:moveTo>
                  <a:cubicBezTo>
                    <a:pt x="31" y="2"/>
                    <a:pt x="30" y="0"/>
                    <a:pt x="29" y="1"/>
                  </a:cubicBezTo>
                  <a:cubicBezTo>
                    <a:pt x="28" y="1"/>
                    <a:pt x="28" y="3"/>
                    <a:pt x="27" y="4"/>
                  </a:cubicBezTo>
                  <a:cubicBezTo>
                    <a:pt x="27" y="4"/>
                    <a:pt x="26" y="3"/>
                    <a:pt x="25" y="5"/>
                  </a:cubicBezTo>
                  <a:cubicBezTo>
                    <a:pt x="24" y="6"/>
                    <a:pt x="22" y="6"/>
                    <a:pt x="20" y="6"/>
                  </a:cubicBezTo>
                  <a:cubicBezTo>
                    <a:pt x="18" y="7"/>
                    <a:pt x="22" y="9"/>
                    <a:pt x="20" y="10"/>
                  </a:cubicBezTo>
                  <a:cubicBezTo>
                    <a:pt x="17" y="11"/>
                    <a:pt x="16" y="9"/>
                    <a:pt x="13" y="9"/>
                  </a:cubicBezTo>
                  <a:cubicBezTo>
                    <a:pt x="12" y="8"/>
                    <a:pt x="10" y="11"/>
                    <a:pt x="10" y="12"/>
                  </a:cubicBezTo>
                  <a:cubicBezTo>
                    <a:pt x="7" y="15"/>
                    <a:pt x="1" y="15"/>
                    <a:pt x="0" y="19"/>
                  </a:cubicBezTo>
                  <a:cubicBezTo>
                    <a:pt x="0" y="19"/>
                    <a:pt x="6" y="21"/>
                    <a:pt x="6" y="21"/>
                  </a:cubicBezTo>
                  <a:cubicBezTo>
                    <a:pt x="6" y="22"/>
                    <a:pt x="5" y="24"/>
                    <a:pt x="5" y="24"/>
                  </a:cubicBezTo>
                  <a:cubicBezTo>
                    <a:pt x="5" y="26"/>
                    <a:pt x="6" y="25"/>
                    <a:pt x="6" y="26"/>
                  </a:cubicBezTo>
                  <a:cubicBezTo>
                    <a:pt x="6" y="25"/>
                    <a:pt x="2" y="28"/>
                    <a:pt x="3" y="29"/>
                  </a:cubicBezTo>
                  <a:cubicBezTo>
                    <a:pt x="3" y="29"/>
                    <a:pt x="5" y="30"/>
                    <a:pt x="5" y="30"/>
                  </a:cubicBezTo>
                  <a:cubicBezTo>
                    <a:pt x="6" y="30"/>
                    <a:pt x="5" y="30"/>
                    <a:pt x="5" y="31"/>
                  </a:cubicBezTo>
                  <a:cubicBezTo>
                    <a:pt x="5" y="30"/>
                    <a:pt x="9" y="30"/>
                    <a:pt x="9" y="31"/>
                  </a:cubicBezTo>
                  <a:cubicBezTo>
                    <a:pt x="10" y="31"/>
                    <a:pt x="11" y="31"/>
                    <a:pt x="12" y="31"/>
                  </a:cubicBezTo>
                  <a:cubicBezTo>
                    <a:pt x="12" y="31"/>
                    <a:pt x="13" y="29"/>
                    <a:pt x="14" y="28"/>
                  </a:cubicBezTo>
                  <a:cubicBezTo>
                    <a:pt x="17" y="28"/>
                    <a:pt x="19" y="29"/>
                    <a:pt x="21" y="27"/>
                  </a:cubicBezTo>
                  <a:cubicBezTo>
                    <a:pt x="21" y="25"/>
                    <a:pt x="16" y="23"/>
                    <a:pt x="16" y="22"/>
                  </a:cubicBezTo>
                  <a:cubicBezTo>
                    <a:pt x="17" y="21"/>
                    <a:pt x="18" y="20"/>
                    <a:pt x="20" y="19"/>
                  </a:cubicBezTo>
                  <a:cubicBezTo>
                    <a:pt x="22" y="17"/>
                    <a:pt x="24" y="15"/>
                    <a:pt x="27" y="14"/>
                  </a:cubicBezTo>
                  <a:cubicBezTo>
                    <a:pt x="29" y="12"/>
                    <a:pt x="26" y="9"/>
                    <a:pt x="27" y="8"/>
                  </a:cubicBezTo>
                  <a:cubicBezTo>
                    <a:pt x="29" y="6"/>
                    <a:pt x="30" y="4"/>
                    <a:pt x="32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0" name="Freeform 725">
              <a:extLst>
                <a:ext uri="{FF2B5EF4-FFF2-40B4-BE49-F238E27FC236}">
                  <a16:creationId xmlns:a16="http://schemas.microsoft.com/office/drawing/2014/main" id="{1CF74F66-4EE4-424D-8AD1-97650D5F6D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4465" y="3097302"/>
              <a:ext cx="82332" cy="85882"/>
            </a:xfrm>
            <a:custGeom>
              <a:avLst/>
              <a:gdLst>
                <a:gd name="T0" fmla="*/ 21 w 24"/>
                <a:gd name="T1" fmla="*/ 8 h 25"/>
                <a:gd name="T2" fmla="*/ 18 w 24"/>
                <a:gd name="T3" fmla="*/ 5 h 25"/>
                <a:gd name="T4" fmla="*/ 15 w 24"/>
                <a:gd name="T5" fmla="*/ 6 h 25"/>
                <a:gd name="T6" fmla="*/ 16 w 24"/>
                <a:gd name="T7" fmla="*/ 1 h 25"/>
                <a:gd name="T8" fmla="*/ 10 w 24"/>
                <a:gd name="T9" fmla="*/ 1 h 25"/>
                <a:gd name="T10" fmla="*/ 10 w 24"/>
                <a:gd name="T11" fmla="*/ 2 h 25"/>
                <a:gd name="T12" fmla="*/ 9 w 24"/>
                <a:gd name="T13" fmla="*/ 3 h 25"/>
                <a:gd name="T14" fmla="*/ 11 w 24"/>
                <a:gd name="T15" fmla="*/ 4 h 25"/>
                <a:gd name="T16" fmla="*/ 9 w 24"/>
                <a:gd name="T17" fmla="*/ 5 h 25"/>
                <a:gd name="T18" fmla="*/ 2 w 24"/>
                <a:gd name="T19" fmla="*/ 6 h 25"/>
                <a:gd name="T20" fmla="*/ 3 w 24"/>
                <a:gd name="T21" fmla="*/ 7 h 25"/>
                <a:gd name="T22" fmla="*/ 2 w 24"/>
                <a:gd name="T23" fmla="*/ 8 h 25"/>
                <a:gd name="T24" fmla="*/ 2 w 24"/>
                <a:gd name="T25" fmla="*/ 8 h 25"/>
                <a:gd name="T26" fmla="*/ 1 w 24"/>
                <a:gd name="T27" fmla="*/ 8 h 25"/>
                <a:gd name="T28" fmla="*/ 3 w 24"/>
                <a:gd name="T29" fmla="*/ 10 h 25"/>
                <a:gd name="T30" fmla="*/ 6 w 24"/>
                <a:gd name="T31" fmla="*/ 13 h 25"/>
                <a:gd name="T32" fmla="*/ 5 w 24"/>
                <a:gd name="T33" fmla="*/ 17 h 25"/>
                <a:gd name="T34" fmla="*/ 1 w 24"/>
                <a:gd name="T35" fmla="*/ 20 h 25"/>
                <a:gd name="T36" fmla="*/ 3 w 24"/>
                <a:gd name="T37" fmla="*/ 20 h 25"/>
                <a:gd name="T38" fmla="*/ 0 w 24"/>
                <a:gd name="T39" fmla="*/ 22 h 25"/>
                <a:gd name="T40" fmla="*/ 3 w 24"/>
                <a:gd name="T41" fmla="*/ 21 h 25"/>
                <a:gd name="T42" fmla="*/ 2 w 24"/>
                <a:gd name="T43" fmla="*/ 24 h 25"/>
                <a:gd name="T44" fmla="*/ 4 w 24"/>
                <a:gd name="T45" fmla="*/ 23 h 25"/>
                <a:gd name="T46" fmla="*/ 4 w 24"/>
                <a:gd name="T47" fmla="*/ 25 h 25"/>
                <a:gd name="T48" fmla="*/ 8 w 24"/>
                <a:gd name="T49" fmla="*/ 24 h 25"/>
                <a:gd name="T50" fmla="*/ 17 w 24"/>
                <a:gd name="T51" fmla="*/ 20 h 25"/>
                <a:gd name="T52" fmla="*/ 22 w 24"/>
                <a:gd name="T53" fmla="*/ 16 h 25"/>
                <a:gd name="T54" fmla="*/ 21 w 24"/>
                <a:gd name="T55" fmla="*/ 8 h 25"/>
                <a:gd name="T56" fmla="*/ 21 w 24"/>
                <a:gd name="T57" fmla="*/ 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" h="25">
                  <a:moveTo>
                    <a:pt x="21" y="8"/>
                  </a:moveTo>
                  <a:cubicBezTo>
                    <a:pt x="20" y="8"/>
                    <a:pt x="19" y="5"/>
                    <a:pt x="18" y="5"/>
                  </a:cubicBezTo>
                  <a:cubicBezTo>
                    <a:pt x="16" y="6"/>
                    <a:pt x="17" y="7"/>
                    <a:pt x="15" y="6"/>
                  </a:cubicBezTo>
                  <a:cubicBezTo>
                    <a:pt x="11" y="5"/>
                    <a:pt x="15" y="3"/>
                    <a:pt x="16" y="1"/>
                  </a:cubicBezTo>
                  <a:cubicBezTo>
                    <a:pt x="14" y="1"/>
                    <a:pt x="11" y="0"/>
                    <a:pt x="10" y="1"/>
                  </a:cubicBezTo>
                  <a:cubicBezTo>
                    <a:pt x="10" y="1"/>
                    <a:pt x="12" y="1"/>
                    <a:pt x="10" y="2"/>
                  </a:cubicBezTo>
                  <a:cubicBezTo>
                    <a:pt x="10" y="2"/>
                    <a:pt x="8" y="3"/>
                    <a:pt x="9" y="3"/>
                  </a:cubicBezTo>
                  <a:cubicBezTo>
                    <a:pt x="9" y="4"/>
                    <a:pt x="11" y="3"/>
                    <a:pt x="11" y="4"/>
                  </a:cubicBezTo>
                  <a:cubicBezTo>
                    <a:pt x="12" y="5"/>
                    <a:pt x="9" y="5"/>
                    <a:pt x="9" y="5"/>
                  </a:cubicBezTo>
                  <a:cubicBezTo>
                    <a:pt x="7" y="6"/>
                    <a:pt x="3" y="5"/>
                    <a:pt x="2" y="6"/>
                  </a:cubicBezTo>
                  <a:cubicBezTo>
                    <a:pt x="2" y="6"/>
                    <a:pt x="3" y="6"/>
                    <a:pt x="3" y="7"/>
                  </a:cubicBezTo>
                  <a:cubicBezTo>
                    <a:pt x="3" y="7"/>
                    <a:pt x="1" y="7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1" y="8"/>
                    <a:pt x="1" y="8"/>
                  </a:cubicBezTo>
                  <a:cubicBezTo>
                    <a:pt x="1" y="9"/>
                    <a:pt x="5" y="9"/>
                    <a:pt x="3" y="10"/>
                  </a:cubicBezTo>
                  <a:cubicBezTo>
                    <a:pt x="0" y="12"/>
                    <a:pt x="4" y="13"/>
                    <a:pt x="6" y="13"/>
                  </a:cubicBezTo>
                  <a:cubicBezTo>
                    <a:pt x="7" y="13"/>
                    <a:pt x="5" y="16"/>
                    <a:pt x="5" y="17"/>
                  </a:cubicBezTo>
                  <a:cubicBezTo>
                    <a:pt x="4" y="17"/>
                    <a:pt x="2" y="21"/>
                    <a:pt x="1" y="20"/>
                  </a:cubicBezTo>
                  <a:cubicBezTo>
                    <a:pt x="1" y="20"/>
                    <a:pt x="3" y="20"/>
                    <a:pt x="3" y="20"/>
                  </a:cubicBezTo>
                  <a:cubicBezTo>
                    <a:pt x="2" y="21"/>
                    <a:pt x="1" y="20"/>
                    <a:pt x="0" y="22"/>
                  </a:cubicBezTo>
                  <a:cubicBezTo>
                    <a:pt x="0" y="22"/>
                    <a:pt x="3" y="21"/>
                    <a:pt x="3" y="21"/>
                  </a:cubicBezTo>
                  <a:cubicBezTo>
                    <a:pt x="3" y="21"/>
                    <a:pt x="2" y="23"/>
                    <a:pt x="2" y="24"/>
                  </a:cubicBezTo>
                  <a:cubicBezTo>
                    <a:pt x="2" y="24"/>
                    <a:pt x="4" y="23"/>
                    <a:pt x="4" y="23"/>
                  </a:cubicBezTo>
                  <a:cubicBezTo>
                    <a:pt x="4" y="23"/>
                    <a:pt x="4" y="24"/>
                    <a:pt x="4" y="25"/>
                  </a:cubicBezTo>
                  <a:cubicBezTo>
                    <a:pt x="5" y="25"/>
                    <a:pt x="7" y="24"/>
                    <a:pt x="8" y="24"/>
                  </a:cubicBezTo>
                  <a:cubicBezTo>
                    <a:pt x="11" y="23"/>
                    <a:pt x="14" y="20"/>
                    <a:pt x="17" y="20"/>
                  </a:cubicBezTo>
                  <a:cubicBezTo>
                    <a:pt x="21" y="20"/>
                    <a:pt x="20" y="19"/>
                    <a:pt x="22" y="16"/>
                  </a:cubicBezTo>
                  <a:cubicBezTo>
                    <a:pt x="24" y="13"/>
                    <a:pt x="21" y="11"/>
                    <a:pt x="21" y="8"/>
                  </a:cubicBezTo>
                  <a:cubicBezTo>
                    <a:pt x="20" y="8"/>
                    <a:pt x="21" y="9"/>
                    <a:pt x="21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1" name="Freeform 726">
              <a:extLst>
                <a:ext uri="{FF2B5EF4-FFF2-40B4-BE49-F238E27FC236}">
                  <a16:creationId xmlns:a16="http://schemas.microsoft.com/office/drawing/2014/main" id="{F5AC534D-0331-4B43-92C5-3F8EBD4DC5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5630" y="3093774"/>
              <a:ext cx="55280" cy="34117"/>
            </a:xfrm>
            <a:custGeom>
              <a:avLst/>
              <a:gdLst>
                <a:gd name="T0" fmla="*/ 1 w 16"/>
                <a:gd name="T1" fmla="*/ 6 h 10"/>
                <a:gd name="T2" fmla="*/ 4 w 16"/>
                <a:gd name="T3" fmla="*/ 8 h 10"/>
                <a:gd name="T4" fmla="*/ 5 w 16"/>
                <a:gd name="T5" fmla="*/ 7 h 10"/>
                <a:gd name="T6" fmla="*/ 8 w 16"/>
                <a:gd name="T7" fmla="*/ 8 h 10"/>
                <a:gd name="T8" fmla="*/ 11 w 16"/>
                <a:gd name="T9" fmla="*/ 4 h 10"/>
                <a:gd name="T10" fmla="*/ 11 w 16"/>
                <a:gd name="T11" fmla="*/ 2 h 10"/>
                <a:gd name="T12" fmla="*/ 7 w 16"/>
                <a:gd name="T13" fmla="*/ 1 h 10"/>
                <a:gd name="T14" fmla="*/ 4 w 16"/>
                <a:gd name="T15" fmla="*/ 2 h 10"/>
                <a:gd name="T16" fmla="*/ 1 w 16"/>
                <a:gd name="T17" fmla="*/ 6 h 10"/>
                <a:gd name="T18" fmla="*/ 1 w 16"/>
                <a:gd name="T1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0">
                  <a:moveTo>
                    <a:pt x="1" y="6"/>
                  </a:moveTo>
                  <a:cubicBezTo>
                    <a:pt x="0" y="7"/>
                    <a:pt x="3" y="8"/>
                    <a:pt x="4" y="8"/>
                  </a:cubicBezTo>
                  <a:cubicBezTo>
                    <a:pt x="4" y="8"/>
                    <a:pt x="5" y="7"/>
                    <a:pt x="5" y="7"/>
                  </a:cubicBezTo>
                  <a:cubicBezTo>
                    <a:pt x="6" y="6"/>
                    <a:pt x="7" y="7"/>
                    <a:pt x="8" y="8"/>
                  </a:cubicBezTo>
                  <a:cubicBezTo>
                    <a:pt x="10" y="10"/>
                    <a:pt x="16" y="5"/>
                    <a:pt x="11" y="4"/>
                  </a:cubicBezTo>
                  <a:cubicBezTo>
                    <a:pt x="12" y="4"/>
                    <a:pt x="11" y="2"/>
                    <a:pt x="11" y="2"/>
                  </a:cubicBezTo>
                  <a:cubicBezTo>
                    <a:pt x="10" y="0"/>
                    <a:pt x="9" y="0"/>
                    <a:pt x="7" y="1"/>
                  </a:cubicBezTo>
                  <a:cubicBezTo>
                    <a:pt x="6" y="1"/>
                    <a:pt x="4" y="1"/>
                    <a:pt x="4" y="2"/>
                  </a:cubicBezTo>
                  <a:cubicBezTo>
                    <a:pt x="3" y="3"/>
                    <a:pt x="1" y="4"/>
                    <a:pt x="1" y="6"/>
                  </a:cubicBezTo>
                  <a:cubicBezTo>
                    <a:pt x="1" y="6"/>
                    <a:pt x="1" y="5"/>
                    <a:pt x="1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2" name="Freeform 727">
              <a:extLst>
                <a:ext uri="{FF2B5EF4-FFF2-40B4-BE49-F238E27FC236}">
                  <a16:creationId xmlns:a16="http://schemas.microsoft.com/office/drawing/2014/main" id="{4CB3889E-4FFB-9446-81DD-2B207524B4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5636" y="3352597"/>
              <a:ext cx="216414" cy="158824"/>
            </a:xfrm>
            <a:custGeom>
              <a:avLst/>
              <a:gdLst>
                <a:gd name="T0" fmla="*/ 58 w 63"/>
                <a:gd name="T1" fmla="*/ 8 h 46"/>
                <a:gd name="T2" fmla="*/ 52 w 63"/>
                <a:gd name="T3" fmla="*/ 6 h 46"/>
                <a:gd name="T4" fmla="*/ 49 w 63"/>
                <a:gd name="T5" fmla="*/ 6 h 46"/>
                <a:gd name="T6" fmla="*/ 45 w 63"/>
                <a:gd name="T7" fmla="*/ 6 h 46"/>
                <a:gd name="T8" fmla="*/ 40 w 63"/>
                <a:gd name="T9" fmla="*/ 4 h 46"/>
                <a:gd name="T10" fmla="*/ 38 w 63"/>
                <a:gd name="T11" fmla="*/ 2 h 46"/>
                <a:gd name="T12" fmla="*/ 35 w 63"/>
                <a:gd name="T13" fmla="*/ 2 h 46"/>
                <a:gd name="T14" fmla="*/ 31 w 63"/>
                <a:gd name="T15" fmla="*/ 2 h 46"/>
                <a:gd name="T16" fmla="*/ 27 w 63"/>
                <a:gd name="T17" fmla="*/ 2 h 46"/>
                <a:gd name="T18" fmla="*/ 17 w 63"/>
                <a:gd name="T19" fmla="*/ 1 h 46"/>
                <a:gd name="T20" fmla="*/ 8 w 63"/>
                <a:gd name="T21" fmla="*/ 0 h 46"/>
                <a:gd name="T22" fmla="*/ 2 w 63"/>
                <a:gd name="T23" fmla="*/ 3 h 46"/>
                <a:gd name="T24" fmla="*/ 2 w 63"/>
                <a:gd name="T25" fmla="*/ 6 h 46"/>
                <a:gd name="T26" fmla="*/ 2 w 63"/>
                <a:gd name="T27" fmla="*/ 11 h 46"/>
                <a:gd name="T28" fmla="*/ 5 w 63"/>
                <a:gd name="T29" fmla="*/ 10 h 46"/>
                <a:gd name="T30" fmla="*/ 7 w 63"/>
                <a:gd name="T31" fmla="*/ 12 h 46"/>
                <a:gd name="T32" fmla="*/ 12 w 63"/>
                <a:gd name="T33" fmla="*/ 11 h 46"/>
                <a:gd name="T34" fmla="*/ 14 w 63"/>
                <a:gd name="T35" fmla="*/ 14 h 46"/>
                <a:gd name="T36" fmla="*/ 13 w 63"/>
                <a:gd name="T37" fmla="*/ 20 h 46"/>
                <a:gd name="T38" fmla="*/ 12 w 63"/>
                <a:gd name="T39" fmla="*/ 25 h 46"/>
                <a:gd name="T40" fmla="*/ 12 w 63"/>
                <a:gd name="T41" fmla="*/ 28 h 46"/>
                <a:gd name="T42" fmla="*/ 10 w 63"/>
                <a:gd name="T43" fmla="*/ 33 h 46"/>
                <a:gd name="T44" fmla="*/ 10 w 63"/>
                <a:gd name="T45" fmla="*/ 38 h 46"/>
                <a:gd name="T46" fmla="*/ 17 w 63"/>
                <a:gd name="T47" fmla="*/ 44 h 46"/>
                <a:gd name="T48" fmla="*/ 20 w 63"/>
                <a:gd name="T49" fmla="*/ 45 h 46"/>
                <a:gd name="T50" fmla="*/ 21 w 63"/>
                <a:gd name="T51" fmla="*/ 43 h 46"/>
                <a:gd name="T52" fmla="*/ 24 w 63"/>
                <a:gd name="T53" fmla="*/ 42 h 46"/>
                <a:gd name="T54" fmla="*/ 36 w 63"/>
                <a:gd name="T55" fmla="*/ 41 h 46"/>
                <a:gd name="T56" fmla="*/ 39 w 63"/>
                <a:gd name="T57" fmla="*/ 38 h 46"/>
                <a:gd name="T58" fmla="*/ 43 w 63"/>
                <a:gd name="T59" fmla="*/ 35 h 46"/>
                <a:gd name="T60" fmla="*/ 47 w 63"/>
                <a:gd name="T61" fmla="*/ 30 h 46"/>
                <a:gd name="T62" fmla="*/ 45 w 63"/>
                <a:gd name="T63" fmla="*/ 26 h 46"/>
                <a:gd name="T64" fmla="*/ 48 w 63"/>
                <a:gd name="T65" fmla="*/ 21 h 46"/>
                <a:gd name="T66" fmla="*/ 50 w 63"/>
                <a:gd name="T67" fmla="*/ 19 h 46"/>
                <a:gd name="T68" fmla="*/ 51 w 63"/>
                <a:gd name="T69" fmla="*/ 17 h 46"/>
                <a:gd name="T70" fmla="*/ 60 w 63"/>
                <a:gd name="T71" fmla="*/ 13 h 46"/>
                <a:gd name="T72" fmla="*/ 63 w 63"/>
                <a:gd name="T73" fmla="*/ 9 h 46"/>
                <a:gd name="T74" fmla="*/ 58 w 63"/>
                <a:gd name="T75" fmla="*/ 8 h 46"/>
                <a:gd name="T76" fmla="*/ 58 w 63"/>
                <a:gd name="T77" fmla="*/ 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" h="46">
                  <a:moveTo>
                    <a:pt x="58" y="8"/>
                  </a:moveTo>
                  <a:cubicBezTo>
                    <a:pt x="55" y="8"/>
                    <a:pt x="54" y="7"/>
                    <a:pt x="52" y="6"/>
                  </a:cubicBezTo>
                  <a:cubicBezTo>
                    <a:pt x="51" y="5"/>
                    <a:pt x="50" y="6"/>
                    <a:pt x="49" y="6"/>
                  </a:cubicBezTo>
                  <a:cubicBezTo>
                    <a:pt x="48" y="6"/>
                    <a:pt x="46" y="6"/>
                    <a:pt x="45" y="6"/>
                  </a:cubicBezTo>
                  <a:cubicBezTo>
                    <a:pt x="43" y="5"/>
                    <a:pt x="41" y="4"/>
                    <a:pt x="40" y="4"/>
                  </a:cubicBezTo>
                  <a:cubicBezTo>
                    <a:pt x="39" y="3"/>
                    <a:pt x="39" y="3"/>
                    <a:pt x="38" y="2"/>
                  </a:cubicBezTo>
                  <a:cubicBezTo>
                    <a:pt x="37" y="3"/>
                    <a:pt x="36" y="2"/>
                    <a:pt x="35" y="2"/>
                  </a:cubicBezTo>
                  <a:cubicBezTo>
                    <a:pt x="33" y="1"/>
                    <a:pt x="32" y="2"/>
                    <a:pt x="31" y="2"/>
                  </a:cubicBezTo>
                  <a:cubicBezTo>
                    <a:pt x="29" y="2"/>
                    <a:pt x="28" y="2"/>
                    <a:pt x="27" y="2"/>
                  </a:cubicBezTo>
                  <a:cubicBezTo>
                    <a:pt x="24" y="2"/>
                    <a:pt x="21" y="1"/>
                    <a:pt x="17" y="1"/>
                  </a:cubicBezTo>
                  <a:cubicBezTo>
                    <a:pt x="15" y="1"/>
                    <a:pt x="11" y="0"/>
                    <a:pt x="8" y="0"/>
                  </a:cubicBezTo>
                  <a:cubicBezTo>
                    <a:pt x="7" y="1"/>
                    <a:pt x="4" y="2"/>
                    <a:pt x="2" y="3"/>
                  </a:cubicBezTo>
                  <a:cubicBezTo>
                    <a:pt x="0" y="4"/>
                    <a:pt x="1" y="5"/>
                    <a:pt x="2" y="6"/>
                  </a:cubicBezTo>
                  <a:cubicBezTo>
                    <a:pt x="2" y="8"/>
                    <a:pt x="2" y="9"/>
                    <a:pt x="2" y="11"/>
                  </a:cubicBezTo>
                  <a:cubicBezTo>
                    <a:pt x="3" y="11"/>
                    <a:pt x="5" y="10"/>
                    <a:pt x="5" y="10"/>
                  </a:cubicBezTo>
                  <a:cubicBezTo>
                    <a:pt x="6" y="10"/>
                    <a:pt x="5" y="12"/>
                    <a:pt x="7" y="12"/>
                  </a:cubicBezTo>
                  <a:cubicBezTo>
                    <a:pt x="9" y="12"/>
                    <a:pt x="10" y="11"/>
                    <a:pt x="12" y="11"/>
                  </a:cubicBezTo>
                  <a:cubicBezTo>
                    <a:pt x="14" y="10"/>
                    <a:pt x="16" y="13"/>
                    <a:pt x="14" y="14"/>
                  </a:cubicBezTo>
                  <a:cubicBezTo>
                    <a:pt x="12" y="16"/>
                    <a:pt x="13" y="17"/>
                    <a:pt x="13" y="20"/>
                  </a:cubicBezTo>
                  <a:cubicBezTo>
                    <a:pt x="12" y="21"/>
                    <a:pt x="13" y="24"/>
                    <a:pt x="12" y="25"/>
                  </a:cubicBezTo>
                  <a:cubicBezTo>
                    <a:pt x="9" y="25"/>
                    <a:pt x="10" y="26"/>
                    <a:pt x="12" y="28"/>
                  </a:cubicBezTo>
                  <a:cubicBezTo>
                    <a:pt x="13" y="29"/>
                    <a:pt x="10" y="31"/>
                    <a:pt x="10" y="33"/>
                  </a:cubicBezTo>
                  <a:cubicBezTo>
                    <a:pt x="12" y="35"/>
                    <a:pt x="10" y="36"/>
                    <a:pt x="10" y="38"/>
                  </a:cubicBezTo>
                  <a:cubicBezTo>
                    <a:pt x="13" y="37"/>
                    <a:pt x="15" y="42"/>
                    <a:pt x="17" y="44"/>
                  </a:cubicBezTo>
                  <a:cubicBezTo>
                    <a:pt x="17" y="45"/>
                    <a:pt x="19" y="46"/>
                    <a:pt x="20" y="45"/>
                  </a:cubicBezTo>
                  <a:cubicBezTo>
                    <a:pt x="20" y="45"/>
                    <a:pt x="21" y="44"/>
                    <a:pt x="21" y="43"/>
                  </a:cubicBezTo>
                  <a:cubicBezTo>
                    <a:pt x="22" y="43"/>
                    <a:pt x="24" y="42"/>
                    <a:pt x="24" y="42"/>
                  </a:cubicBezTo>
                  <a:cubicBezTo>
                    <a:pt x="28" y="41"/>
                    <a:pt x="32" y="42"/>
                    <a:pt x="36" y="41"/>
                  </a:cubicBezTo>
                  <a:cubicBezTo>
                    <a:pt x="37" y="40"/>
                    <a:pt x="37" y="39"/>
                    <a:pt x="39" y="38"/>
                  </a:cubicBezTo>
                  <a:cubicBezTo>
                    <a:pt x="41" y="37"/>
                    <a:pt x="42" y="36"/>
                    <a:pt x="43" y="35"/>
                  </a:cubicBezTo>
                  <a:cubicBezTo>
                    <a:pt x="44" y="32"/>
                    <a:pt x="45" y="31"/>
                    <a:pt x="47" y="30"/>
                  </a:cubicBezTo>
                  <a:cubicBezTo>
                    <a:pt x="48" y="29"/>
                    <a:pt x="46" y="27"/>
                    <a:pt x="45" y="26"/>
                  </a:cubicBezTo>
                  <a:cubicBezTo>
                    <a:pt x="45" y="25"/>
                    <a:pt x="47" y="22"/>
                    <a:pt x="48" y="21"/>
                  </a:cubicBezTo>
                  <a:cubicBezTo>
                    <a:pt x="48" y="21"/>
                    <a:pt x="49" y="20"/>
                    <a:pt x="50" y="19"/>
                  </a:cubicBezTo>
                  <a:cubicBezTo>
                    <a:pt x="50" y="19"/>
                    <a:pt x="50" y="17"/>
                    <a:pt x="51" y="17"/>
                  </a:cubicBezTo>
                  <a:cubicBezTo>
                    <a:pt x="54" y="15"/>
                    <a:pt x="57" y="14"/>
                    <a:pt x="60" y="13"/>
                  </a:cubicBezTo>
                  <a:cubicBezTo>
                    <a:pt x="61" y="12"/>
                    <a:pt x="63" y="11"/>
                    <a:pt x="63" y="9"/>
                  </a:cubicBezTo>
                  <a:cubicBezTo>
                    <a:pt x="62" y="7"/>
                    <a:pt x="60" y="9"/>
                    <a:pt x="58" y="8"/>
                  </a:cubicBezTo>
                  <a:cubicBezTo>
                    <a:pt x="55" y="8"/>
                    <a:pt x="60" y="9"/>
                    <a:pt x="58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3" name="Freeform 728">
              <a:extLst>
                <a:ext uri="{FF2B5EF4-FFF2-40B4-BE49-F238E27FC236}">
                  <a16:creationId xmlns:a16="http://schemas.microsoft.com/office/drawing/2014/main" id="{A32D2F27-5297-6640-AFBE-E3B45F56B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5636" y="3386715"/>
              <a:ext cx="55280" cy="104707"/>
            </a:xfrm>
            <a:custGeom>
              <a:avLst/>
              <a:gdLst>
                <a:gd name="T0" fmla="*/ 11 w 16"/>
                <a:gd name="T1" fmla="*/ 25 h 30"/>
                <a:gd name="T2" fmla="*/ 11 w 16"/>
                <a:gd name="T3" fmla="*/ 21 h 30"/>
                <a:gd name="T4" fmla="*/ 10 w 16"/>
                <a:gd name="T5" fmla="*/ 16 h 30"/>
                <a:gd name="T6" fmla="*/ 12 w 16"/>
                <a:gd name="T7" fmla="*/ 14 h 30"/>
                <a:gd name="T8" fmla="*/ 13 w 16"/>
                <a:gd name="T9" fmla="*/ 9 h 30"/>
                <a:gd name="T10" fmla="*/ 14 w 16"/>
                <a:gd name="T11" fmla="*/ 4 h 30"/>
                <a:gd name="T12" fmla="*/ 12 w 16"/>
                <a:gd name="T13" fmla="*/ 1 h 30"/>
                <a:gd name="T14" fmla="*/ 7 w 16"/>
                <a:gd name="T15" fmla="*/ 2 h 30"/>
                <a:gd name="T16" fmla="*/ 5 w 16"/>
                <a:gd name="T17" fmla="*/ 0 h 30"/>
                <a:gd name="T18" fmla="*/ 4 w 16"/>
                <a:gd name="T19" fmla="*/ 0 h 30"/>
                <a:gd name="T20" fmla="*/ 3 w 16"/>
                <a:gd name="T21" fmla="*/ 4 h 30"/>
                <a:gd name="T22" fmla="*/ 3 w 16"/>
                <a:gd name="T23" fmla="*/ 8 h 30"/>
                <a:gd name="T24" fmla="*/ 2 w 16"/>
                <a:gd name="T25" fmla="*/ 13 h 30"/>
                <a:gd name="T26" fmla="*/ 0 w 16"/>
                <a:gd name="T27" fmla="*/ 20 h 30"/>
                <a:gd name="T28" fmla="*/ 2 w 16"/>
                <a:gd name="T29" fmla="*/ 22 h 30"/>
                <a:gd name="T30" fmla="*/ 2 w 16"/>
                <a:gd name="T31" fmla="*/ 28 h 30"/>
                <a:gd name="T32" fmla="*/ 6 w 16"/>
                <a:gd name="T33" fmla="*/ 30 h 30"/>
                <a:gd name="T34" fmla="*/ 11 w 16"/>
                <a:gd name="T35" fmla="*/ 25 h 30"/>
                <a:gd name="T36" fmla="*/ 11 w 16"/>
                <a:gd name="T37" fmla="*/ 2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" h="30">
                  <a:moveTo>
                    <a:pt x="11" y="25"/>
                  </a:moveTo>
                  <a:cubicBezTo>
                    <a:pt x="12" y="23"/>
                    <a:pt x="10" y="22"/>
                    <a:pt x="11" y="21"/>
                  </a:cubicBezTo>
                  <a:cubicBezTo>
                    <a:pt x="12" y="18"/>
                    <a:pt x="12" y="18"/>
                    <a:pt x="10" y="16"/>
                  </a:cubicBezTo>
                  <a:cubicBezTo>
                    <a:pt x="9" y="14"/>
                    <a:pt x="11" y="15"/>
                    <a:pt x="12" y="14"/>
                  </a:cubicBezTo>
                  <a:cubicBezTo>
                    <a:pt x="13" y="13"/>
                    <a:pt x="13" y="10"/>
                    <a:pt x="13" y="9"/>
                  </a:cubicBezTo>
                  <a:cubicBezTo>
                    <a:pt x="13" y="6"/>
                    <a:pt x="12" y="6"/>
                    <a:pt x="14" y="4"/>
                  </a:cubicBezTo>
                  <a:cubicBezTo>
                    <a:pt x="16" y="3"/>
                    <a:pt x="14" y="0"/>
                    <a:pt x="12" y="1"/>
                  </a:cubicBezTo>
                  <a:cubicBezTo>
                    <a:pt x="10" y="1"/>
                    <a:pt x="9" y="2"/>
                    <a:pt x="7" y="2"/>
                  </a:cubicBezTo>
                  <a:cubicBezTo>
                    <a:pt x="5" y="2"/>
                    <a:pt x="6" y="0"/>
                    <a:pt x="5" y="0"/>
                  </a:cubicBezTo>
                  <a:cubicBezTo>
                    <a:pt x="6" y="0"/>
                    <a:pt x="3" y="0"/>
                    <a:pt x="4" y="0"/>
                  </a:cubicBezTo>
                  <a:cubicBezTo>
                    <a:pt x="2" y="1"/>
                    <a:pt x="3" y="2"/>
                    <a:pt x="3" y="4"/>
                  </a:cubicBezTo>
                  <a:cubicBezTo>
                    <a:pt x="3" y="5"/>
                    <a:pt x="3" y="7"/>
                    <a:pt x="3" y="8"/>
                  </a:cubicBezTo>
                  <a:cubicBezTo>
                    <a:pt x="2" y="10"/>
                    <a:pt x="2" y="12"/>
                    <a:pt x="2" y="13"/>
                  </a:cubicBezTo>
                  <a:cubicBezTo>
                    <a:pt x="1" y="16"/>
                    <a:pt x="0" y="17"/>
                    <a:pt x="0" y="20"/>
                  </a:cubicBezTo>
                  <a:cubicBezTo>
                    <a:pt x="1" y="21"/>
                    <a:pt x="2" y="20"/>
                    <a:pt x="2" y="22"/>
                  </a:cubicBezTo>
                  <a:cubicBezTo>
                    <a:pt x="3" y="23"/>
                    <a:pt x="2" y="26"/>
                    <a:pt x="2" y="28"/>
                  </a:cubicBezTo>
                  <a:cubicBezTo>
                    <a:pt x="2" y="30"/>
                    <a:pt x="4" y="30"/>
                    <a:pt x="6" y="30"/>
                  </a:cubicBezTo>
                  <a:cubicBezTo>
                    <a:pt x="10" y="30"/>
                    <a:pt x="9" y="27"/>
                    <a:pt x="11" y="25"/>
                  </a:cubicBezTo>
                  <a:cubicBezTo>
                    <a:pt x="12" y="23"/>
                    <a:pt x="10" y="26"/>
                    <a:pt x="11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4" name="Freeform 729">
              <a:extLst>
                <a:ext uri="{FF2B5EF4-FFF2-40B4-BE49-F238E27FC236}">
                  <a16:creationId xmlns:a16="http://schemas.microsoft.com/office/drawing/2014/main" id="{F074FEAD-9CCB-BE4A-BAF2-F91AE64EA4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1345" y="4333774"/>
              <a:ext cx="182306" cy="304707"/>
            </a:xfrm>
            <a:custGeom>
              <a:avLst/>
              <a:gdLst>
                <a:gd name="T0" fmla="*/ 52 w 53"/>
                <a:gd name="T1" fmla="*/ 23 h 88"/>
                <a:gd name="T2" fmla="*/ 50 w 53"/>
                <a:gd name="T3" fmla="*/ 3 h 88"/>
                <a:gd name="T4" fmla="*/ 46 w 53"/>
                <a:gd name="T5" fmla="*/ 3 h 88"/>
                <a:gd name="T6" fmla="*/ 41 w 53"/>
                <a:gd name="T7" fmla="*/ 6 h 88"/>
                <a:gd name="T8" fmla="*/ 38 w 53"/>
                <a:gd name="T9" fmla="*/ 7 h 88"/>
                <a:gd name="T10" fmla="*/ 32 w 53"/>
                <a:gd name="T11" fmla="*/ 7 h 88"/>
                <a:gd name="T12" fmla="*/ 28 w 53"/>
                <a:gd name="T13" fmla="*/ 7 h 88"/>
                <a:gd name="T14" fmla="*/ 23 w 53"/>
                <a:gd name="T15" fmla="*/ 7 h 88"/>
                <a:gd name="T16" fmla="*/ 24 w 53"/>
                <a:gd name="T17" fmla="*/ 18 h 88"/>
                <a:gd name="T18" fmla="*/ 25 w 53"/>
                <a:gd name="T19" fmla="*/ 20 h 88"/>
                <a:gd name="T20" fmla="*/ 27 w 53"/>
                <a:gd name="T21" fmla="*/ 22 h 88"/>
                <a:gd name="T22" fmla="*/ 27 w 53"/>
                <a:gd name="T23" fmla="*/ 28 h 88"/>
                <a:gd name="T24" fmla="*/ 25 w 53"/>
                <a:gd name="T25" fmla="*/ 31 h 88"/>
                <a:gd name="T26" fmla="*/ 24 w 53"/>
                <a:gd name="T27" fmla="*/ 35 h 88"/>
                <a:gd name="T28" fmla="*/ 20 w 53"/>
                <a:gd name="T29" fmla="*/ 31 h 88"/>
                <a:gd name="T30" fmla="*/ 21 w 53"/>
                <a:gd name="T31" fmla="*/ 25 h 88"/>
                <a:gd name="T32" fmla="*/ 16 w 53"/>
                <a:gd name="T33" fmla="*/ 22 h 88"/>
                <a:gd name="T34" fmla="*/ 13 w 53"/>
                <a:gd name="T35" fmla="*/ 20 h 88"/>
                <a:gd name="T36" fmla="*/ 2 w 53"/>
                <a:gd name="T37" fmla="*/ 24 h 88"/>
                <a:gd name="T38" fmla="*/ 0 w 53"/>
                <a:gd name="T39" fmla="*/ 26 h 88"/>
                <a:gd name="T40" fmla="*/ 1 w 53"/>
                <a:gd name="T41" fmla="*/ 30 h 88"/>
                <a:gd name="T42" fmla="*/ 12 w 53"/>
                <a:gd name="T43" fmla="*/ 35 h 88"/>
                <a:gd name="T44" fmla="*/ 13 w 53"/>
                <a:gd name="T45" fmla="*/ 44 h 88"/>
                <a:gd name="T46" fmla="*/ 12 w 53"/>
                <a:gd name="T47" fmla="*/ 52 h 88"/>
                <a:gd name="T48" fmla="*/ 6 w 53"/>
                <a:gd name="T49" fmla="*/ 62 h 88"/>
                <a:gd name="T50" fmla="*/ 6 w 53"/>
                <a:gd name="T51" fmla="*/ 69 h 88"/>
                <a:gd name="T52" fmla="*/ 8 w 53"/>
                <a:gd name="T53" fmla="*/ 78 h 88"/>
                <a:gd name="T54" fmla="*/ 9 w 53"/>
                <a:gd name="T55" fmla="*/ 87 h 88"/>
                <a:gd name="T56" fmla="*/ 12 w 53"/>
                <a:gd name="T57" fmla="*/ 86 h 88"/>
                <a:gd name="T58" fmla="*/ 13 w 53"/>
                <a:gd name="T59" fmla="*/ 83 h 88"/>
                <a:gd name="T60" fmla="*/ 11 w 53"/>
                <a:gd name="T61" fmla="*/ 83 h 88"/>
                <a:gd name="T62" fmla="*/ 16 w 53"/>
                <a:gd name="T63" fmla="*/ 77 h 88"/>
                <a:gd name="T64" fmla="*/ 25 w 53"/>
                <a:gd name="T65" fmla="*/ 72 h 88"/>
                <a:gd name="T66" fmla="*/ 25 w 53"/>
                <a:gd name="T67" fmla="*/ 64 h 88"/>
                <a:gd name="T68" fmla="*/ 21 w 53"/>
                <a:gd name="T69" fmla="*/ 48 h 88"/>
                <a:gd name="T70" fmla="*/ 24 w 53"/>
                <a:gd name="T71" fmla="*/ 48 h 88"/>
                <a:gd name="T72" fmla="*/ 29 w 53"/>
                <a:gd name="T73" fmla="*/ 44 h 88"/>
                <a:gd name="T74" fmla="*/ 35 w 53"/>
                <a:gd name="T75" fmla="*/ 38 h 88"/>
                <a:gd name="T76" fmla="*/ 40 w 53"/>
                <a:gd name="T77" fmla="*/ 36 h 88"/>
                <a:gd name="T78" fmla="*/ 46 w 53"/>
                <a:gd name="T79" fmla="*/ 32 h 88"/>
                <a:gd name="T80" fmla="*/ 52 w 53"/>
                <a:gd name="T81" fmla="*/ 23 h 88"/>
                <a:gd name="T82" fmla="*/ 52 w 53"/>
                <a:gd name="T83" fmla="*/ 2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88">
                  <a:moveTo>
                    <a:pt x="52" y="23"/>
                  </a:moveTo>
                  <a:cubicBezTo>
                    <a:pt x="49" y="17"/>
                    <a:pt x="50" y="9"/>
                    <a:pt x="50" y="3"/>
                  </a:cubicBezTo>
                  <a:cubicBezTo>
                    <a:pt x="50" y="0"/>
                    <a:pt x="48" y="2"/>
                    <a:pt x="46" y="3"/>
                  </a:cubicBezTo>
                  <a:cubicBezTo>
                    <a:pt x="45" y="4"/>
                    <a:pt x="43" y="6"/>
                    <a:pt x="41" y="6"/>
                  </a:cubicBezTo>
                  <a:cubicBezTo>
                    <a:pt x="40" y="6"/>
                    <a:pt x="38" y="5"/>
                    <a:pt x="38" y="7"/>
                  </a:cubicBezTo>
                  <a:cubicBezTo>
                    <a:pt x="36" y="10"/>
                    <a:pt x="34" y="7"/>
                    <a:pt x="32" y="7"/>
                  </a:cubicBezTo>
                  <a:cubicBezTo>
                    <a:pt x="30" y="7"/>
                    <a:pt x="30" y="9"/>
                    <a:pt x="28" y="7"/>
                  </a:cubicBezTo>
                  <a:cubicBezTo>
                    <a:pt x="27" y="7"/>
                    <a:pt x="24" y="7"/>
                    <a:pt x="23" y="7"/>
                  </a:cubicBezTo>
                  <a:cubicBezTo>
                    <a:pt x="20" y="7"/>
                    <a:pt x="21" y="16"/>
                    <a:pt x="24" y="18"/>
                  </a:cubicBezTo>
                  <a:cubicBezTo>
                    <a:pt x="24" y="18"/>
                    <a:pt x="24" y="20"/>
                    <a:pt x="25" y="20"/>
                  </a:cubicBezTo>
                  <a:cubicBezTo>
                    <a:pt x="25" y="21"/>
                    <a:pt x="26" y="21"/>
                    <a:pt x="27" y="22"/>
                  </a:cubicBezTo>
                  <a:cubicBezTo>
                    <a:pt x="27" y="24"/>
                    <a:pt x="27" y="27"/>
                    <a:pt x="27" y="28"/>
                  </a:cubicBezTo>
                  <a:cubicBezTo>
                    <a:pt x="27" y="30"/>
                    <a:pt x="28" y="31"/>
                    <a:pt x="25" y="31"/>
                  </a:cubicBezTo>
                  <a:cubicBezTo>
                    <a:pt x="24" y="31"/>
                    <a:pt x="24" y="34"/>
                    <a:pt x="24" y="35"/>
                  </a:cubicBezTo>
                  <a:cubicBezTo>
                    <a:pt x="23" y="34"/>
                    <a:pt x="21" y="32"/>
                    <a:pt x="20" y="31"/>
                  </a:cubicBezTo>
                  <a:cubicBezTo>
                    <a:pt x="19" y="29"/>
                    <a:pt x="21" y="27"/>
                    <a:pt x="21" y="25"/>
                  </a:cubicBezTo>
                  <a:cubicBezTo>
                    <a:pt x="22" y="20"/>
                    <a:pt x="19" y="24"/>
                    <a:pt x="16" y="22"/>
                  </a:cubicBezTo>
                  <a:cubicBezTo>
                    <a:pt x="15" y="21"/>
                    <a:pt x="15" y="19"/>
                    <a:pt x="13" y="20"/>
                  </a:cubicBezTo>
                  <a:cubicBezTo>
                    <a:pt x="9" y="22"/>
                    <a:pt x="6" y="23"/>
                    <a:pt x="2" y="24"/>
                  </a:cubicBezTo>
                  <a:cubicBezTo>
                    <a:pt x="1" y="25"/>
                    <a:pt x="0" y="25"/>
                    <a:pt x="0" y="26"/>
                  </a:cubicBezTo>
                  <a:cubicBezTo>
                    <a:pt x="0" y="27"/>
                    <a:pt x="1" y="29"/>
                    <a:pt x="1" y="30"/>
                  </a:cubicBezTo>
                  <a:cubicBezTo>
                    <a:pt x="4" y="30"/>
                    <a:pt x="12" y="32"/>
                    <a:pt x="12" y="35"/>
                  </a:cubicBezTo>
                  <a:cubicBezTo>
                    <a:pt x="13" y="38"/>
                    <a:pt x="13" y="41"/>
                    <a:pt x="13" y="44"/>
                  </a:cubicBezTo>
                  <a:cubicBezTo>
                    <a:pt x="12" y="46"/>
                    <a:pt x="14" y="49"/>
                    <a:pt x="12" y="52"/>
                  </a:cubicBezTo>
                  <a:cubicBezTo>
                    <a:pt x="10" y="55"/>
                    <a:pt x="8" y="59"/>
                    <a:pt x="6" y="62"/>
                  </a:cubicBezTo>
                  <a:cubicBezTo>
                    <a:pt x="4" y="64"/>
                    <a:pt x="6" y="68"/>
                    <a:pt x="6" y="69"/>
                  </a:cubicBezTo>
                  <a:cubicBezTo>
                    <a:pt x="8" y="73"/>
                    <a:pt x="8" y="75"/>
                    <a:pt x="8" y="78"/>
                  </a:cubicBezTo>
                  <a:cubicBezTo>
                    <a:pt x="8" y="81"/>
                    <a:pt x="8" y="84"/>
                    <a:pt x="9" y="87"/>
                  </a:cubicBezTo>
                  <a:cubicBezTo>
                    <a:pt x="9" y="88"/>
                    <a:pt x="12" y="87"/>
                    <a:pt x="12" y="86"/>
                  </a:cubicBezTo>
                  <a:cubicBezTo>
                    <a:pt x="13" y="85"/>
                    <a:pt x="13" y="83"/>
                    <a:pt x="13" y="83"/>
                  </a:cubicBezTo>
                  <a:cubicBezTo>
                    <a:pt x="12" y="83"/>
                    <a:pt x="11" y="83"/>
                    <a:pt x="11" y="83"/>
                  </a:cubicBezTo>
                  <a:cubicBezTo>
                    <a:pt x="11" y="80"/>
                    <a:pt x="14" y="78"/>
                    <a:pt x="16" y="77"/>
                  </a:cubicBezTo>
                  <a:cubicBezTo>
                    <a:pt x="19" y="76"/>
                    <a:pt x="23" y="75"/>
                    <a:pt x="25" y="72"/>
                  </a:cubicBezTo>
                  <a:cubicBezTo>
                    <a:pt x="25" y="71"/>
                    <a:pt x="25" y="66"/>
                    <a:pt x="25" y="64"/>
                  </a:cubicBezTo>
                  <a:cubicBezTo>
                    <a:pt x="25" y="62"/>
                    <a:pt x="21" y="48"/>
                    <a:pt x="21" y="48"/>
                  </a:cubicBezTo>
                  <a:cubicBezTo>
                    <a:pt x="22" y="47"/>
                    <a:pt x="22" y="50"/>
                    <a:pt x="24" y="48"/>
                  </a:cubicBezTo>
                  <a:cubicBezTo>
                    <a:pt x="26" y="46"/>
                    <a:pt x="27" y="45"/>
                    <a:pt x="29" y="44"/>
                  </a:cubicBezTo>
                  <a:cubicBezTo>
                    <a:pt x="31" y="43"/>
                    <a:pt x="32" y="37"/>
                    <a:pt x="35" y="38"/>
                  </a:cubicBezTo>
                  <a:cubicBezTo>
                    <a:pt x="36" y="38"/>
                    <a:pt x="38" y="36"/>
                    <a:pt x="40" y="36"/>
                  </a:cubicBezTo>
                  <a:cubicBezTo>
                    <a:pt x="42" y="35"/>
                    <a:pt x="44" y="34"/>
                    <a:pt x="46" y="32"/>
                  </a:cubicBezTo>
                  <a:cubicBezTo>
                    <a:pt x="47" y="31"/>
                    <a:pt x="53" y="25"/>
                    <a:pt x="52" y="23"/>
                  </a:cubicBezTo>
                  <a:cubicBezTo>
                    <a:pt x="51" y="22"/>
                    <a:pt x="52" y="24"/>
                    <a:pt x="52" y="2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5" name="Freeform 730">
              <a:extLst>
                <a:ext uri="{FF2B5EF4-FFF2-40B4-BE49-F238E27FC236}">
                  <a16:creationId xmlns:a16="http://schemas.microsoft.com/office/drawing/2014/main" id="{B48419E3-B62E-1240-A326-D8B568739F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511" y="4324362"/>
              <a:ext cx="55280" cy="130589"/>
            </a:xfrm>
            <a:custGeom>
              <a:avLst/>
              <a:gdLst>
                <a:gd name="T0" fmla="*/ 4 w 16"/>
                <a:gd name="T1" fmla="*/ 25 h 38"/>
                <a:gd name="T2" fmla="*/ 9 w 16"/>
                <a:gd name="T3" fmla="*/ 26 h 38"/>
                <a:gd name="T4" fmla="*/ 8 w 16"/>
                <a:gd name="T5" fmla="*/ 31 h 38"/>
                <a:gd name="T6" fmla="*/ 12 w 16"/>
                <a:gd name="T7" fmla="*/ 38 h 38"/>
                <a:gd name="T8" fmla="*/ 12 w 16"/>
                <a:gd name="T9" fmla="*/ 34 h 38"/>
                <a:gd name="T10" fmla="*/ 15 w 16"/>
                <a:gd name="T11" fmla="*/ 33 h 38"/>
                <a:gd name="T12" fmla="*/ 15 w 16"/>
                <a:gd name="T13" fmla="*/ 27 h 38"/>
                <a:gd name="T14" fmla="*/ 12 w 16"/>
                <a:gd name="T15" fmla="*/ 22 h 38"/>
                <a:gd name="T16" fmla="*/ 8 w 16"/>
                <a:gd name="T17" fmla="*/ 20 h 38"/>
                <a:gd name="T18" fmla="*/ 8 w 16"/>
                <a:gd name="T19" fmla="*/ 16 h 38"/>
                <a:gd name="T20" fmla="*/ 7 w 16"/>
                <a:gd name="T21" fmla="*/ 14 h 38"/>
                <a:gd name="T22" fmla="*/ 8 w 16"/>
                <a:gd name="T23" fmla="*/ 8 h 38"/>
                <a:gd name="T24" fmla="*/ 7 w 16"/>
                <a:gd name="T25" fmla="*/ 3 h 38"/>
                <a:gd name="T26" fmla="*/ 7 w 16"/>
                <a:gd name="T27" fmla="*/ 1 h 38"/>
                <a:gd name="T28" fmla="*/ 2 w 16"/>
                <a:gd name="T29" fmla="*/ 0 h 38"/>
                <a:gd name="T30" fmla="*/ 4 w 16"/>
                <a:gd name="T31" fmla="*/ 6 h 38"/>
                <a:gd name="T32" fmla="*/ 4 w 16"/>
                <a:gd name="T33" fmla="*/ 14 h 38"/>
                <a:gd name="T34" fmla="*/ 2 w 16"/>
                <a:gd name="T35" fmla="*/ 16 h 38"/>
                <a:gd name="T36" fmla="*/ 1 w 16"/>
                <a:gd name="T37" fmla="*/ 20 h 38"/>
                <a:gd name="T38" fmla="*/ 4 w 16"/>
                <a:gd name="T39" fmla="*/ 25 h 38"/>
                <a:gd name="T40" fmla="*/ 4 w 16"/>
                <a:gd name="T41" fmla="*/ 2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" h="38">
                  <a:moveTo>
                    <a:pt x="4" y="25"/>
                  </a:moveTo>
                  <a:cubicBezTo>
                    <a:pt x="6" y="26"/>
                    <a:pt x="9" y="24"/>
                    <a:pt x="9" y="26"/>
                  </a:cubicBezTo>
                  <a:cubicBezTo>
                    <a:pt x="10" y="28"/>
                    <a:pt x="9" y="29"/>
                    <a:pt x="8" y="31"/>
                  </a:cubicBezTo>
                  <a:cubicBezTo>
                    <a:pt x="6" y="33"/>
                    <a:pt x="10" y="36"/>
                    <a:pt x="12" y="38"/>
                  </a:cubicBezTo>
                  <a:cubicBezTo>
                    <a:pt x="13" y="37"/>
                    <a:pt x="12" y="35"/>
                    <a:pt x="12" y="34"/>
                  </a:cubicBezTo>
                  <a:cubicBezTo>
                    <a:pt x="13" y="33"/>
                    <a:pt x="16" y="35"/>
                    <a:pt x="15" y="33"/>
                  </a:cubicBezTo>
                  <a:cubicBezTo>
                    <a:pt x="15" y="31"/>
                    <a:pt x="15" y="29"/>
                    <a:pt x="15" y="27"/>
                  </a:cubicBezTo>
                  <a:cubicBezTo>
                    <a:pt x="14" y="25"/>
                    <a:pt x="13" y="24"/>
                    <a:pt x="12" y="22"/>
                  </a:cubicBezTo>
                  <a:cubicBezTo>
                    <a:pt x="11" y="25"/>
                    <a:pt x="8" y="21"/>
                    <a:pt x="8" y="20"/>
                  </a:cubicBezTo>
                  <a:cubicBezTo>
                    <a:pt x="8" y="18"/>
                    <a:pt x="8" y="17"/>
                    <a:pt x="8" y="16"/>
                  </a:cubicBezTo>
                  <a:cubicBezTo>
                    <a:pt x="8" y="14"/>
                    <a:pt x="8" y="15"/>
                    <a:pt x="7" y="14"/>
                  </a:cubicBezTo>
                  <a:cubicBezTo>
                    <a:pt x="6" y="14"/>
                    <a:pt x="8" y="8"/>
                    <a:pt x="8" y="8"/>
                  </a:cubicBezTo>
                  <a:cubicBezTo>
                    <a:pt x="8" y="6"/>
                    <a:pt x="7" y="5"/>
                    <a:pt x="7" y="3"/>
                  </a:cubicBezTo>
                  <a:cubicBezTo>
                    <a:pt x="6" y="2"/>
                    <a:pt x="5" y="0"/>
                    <a:pt x="7" y="1"/>
                  </a:cubicBezTo>
                  <a:cubicBezTo>
                    <a:pt x="6" y="0"/>
                    <a:pt x="3" y="0"/>
                    <a:pt x="2" y="0"/>
                  </a:cubicBezTo>
                  <a:cubicBezTo>
                    <a:pt x="2" y="1"/>
                    <a:pt x="6" y="5"/>
                    <a:pt x="4" y="6"/>
                  </a:cubicBezTo>
                  <a:cubicBezTo>
                    <a:pt x="1" y="7"/>
                    <a:pt x="2" y="12"/>
                    <a:pt x="4" y="14"/>
                  </a:cubicBezTo>
                  <a:cubicBezTo>
                    <a:pt x="4" y="15"/>
                    <a:pt x="2" y="15"/>
                    <a:pt x="2" y="16"/>
                  </a:cubicBezTo>
                  <a:cubicBezTo>
                    <a:pt x="1" y="16"/>
                    <a:pt x="1" y="19"/>
                    <a:pt x="1" y="20"/>
                  </a:cubicBezTo>
                  <a:cubicBezTo>
                    <a:pt x="0" y="22"/>
                    <a:pt x="3" y="24"/>
                    <a:pt x="4" y="25"/>
                  </a:cubicBezTo>
                  <a:cubicBezTo>
                    <a:pt x="5" y="26"/>
                    <a:pt x="4" y="24"/>
                    <a:pt x="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6" name="Freeform 731">
              <a:extLst>
                <a:ext uri="{FF2B5EF4-FFF2-40B4-BE49-F238E27FC236}">
                  <a16:creationId xmlns:a16="http://schemas.microsoft.com/office/drawing/2014/main" id="{693B5A38-7911-5740-B1EB-4E720EBBE6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5500" y="4299657"/>
              <a:ext cx="207005" cy="172942"/>
            </a:xfrm>
            <a:custGeom>
              <a:avLst/>
              <a:gdLst>
                <a:gd name="T0" fmla="*/ 56 w 60"/>
                <a:gd name="T1" fmla="*/ 30 h 50"/>
                <a:gd name="T2" fmla="*/ 55 w 60"/>
                <a:gd name="T3" fmla="*/ 24 h 50"/>
                <a:gd name="T4" fmla="*/ 57 w 60"/>
                <a:gd name="T5" fmla="*/ 22 h 50"/>
                <a:gd name="T6" fmla="*/ 57 w 60"/>
                <a:gd name="T7" fmla="*/ 19 h 50"/>
                <a:gd name="T8" fmla="*/ 58 w 60"/>
                <a:gd name="T9" fmla="*/ 13 h 50"/>
                <a:gd name="T10" fmla="*/ 56 w 60"/>
                <a:gd name="T11" fmla="*/ 8 h 50"/>
                <a:gd name="T12" fmla="*/ 51 w 60"/>
                <a:gd name="T13" fmla="*/ 5 h 50"/>
                <a:gd name="T14" fmla="*/ 48 w 60"/>
                <a:gd name="T15" fmla="*/ 3 h 50"/>
                <a:gd name="T16" fmla="*/ 45 w 60"/>
                <a:gd name="T17" fmla="*/ 0 h 50"/>
                <a:gd name="T18" fmla="*/ 38 w 60"/>
                <a:gd name="T19" fmla="*/ 1 h 50"/>
                <a:gd name="T20" fmla="*/ 34 w 60"/>
                <a:gd name="T21" fmla="*/ 4 h 50"/>
                <a:gd name="T22" fmla="*/ 35 w 60"/>
                <a:gd name="T23" fmla="*/ 10 h 50"/>
                <a:gd name="T24" fmla="*/ 33 w 60"/>
                <a:gd name="T25" fmla="*/ 17 h 50"/>
                <a:gd name="T26" fmla="*/ 37 w 60"/>
                <a:gd name="T27" fmla="*/ 21 h 50"/>
                <a:gd name="T28" fmla="*/ 40 w 60"/>
                <a:gd name="T29" fmla="*/ 23 h 50"/>
                <a:gd name="T30" fmla="*/ 39 w 60"/>
                <a:gd name="T31" fmla="*/ 26 h 50"/>
                <a:gd name="T32" fmla="*/ 35 w 60"/>
                <a:gd name="T33" fmla="*/ 26 h 50"/>
                <a:gd name="T34" fmla="*/ 31 w 60"/>
                <a:gd name="T35" fmla="*/ 22 h 50"/>
                <a:gd name="T36" fmla="*/ 27 w 60"/>
                <a:gd name="T37" fmla="*/ 17 h 50"/>
                <a:gd name="T38" fmla="*/ 20 w 60"/>
                <a:gd name="T39" fmla="*/ 18 h 50"/>
                <a:gd name="T40" fmla="*/ 16 w 60"/>
                <a:gd name="T41" fmla="*/ 16 h 50"/>
                <a:gd name="T42" fmla="*/ 14 w 60"/>
                <a:gd name="T43" fmla="*/ 16 h 50"/>
                <a:gd name="T44" fmla="*/ 11 w 60"/>
                <a:gd name="T45" fmla="*/ 14 h 50"/>
                <a:gd name="T46" fmla="*/ 11 w 60"/>
                <a:gd name="T47" fmla="*/ 20 h 50"/>
                <a:gd name="T48" fmla="*/ 10 w 60"/>
                <a:gd name="T49" fmla="*/ 24 h 50"/>
                <a:gd name="T50" fmla="*/ 2 w 60"/>
                <a:gd name="T51" fmla="*/ 24 h 50"/>
                <a:gd name="T52" fmla="*/ 1 w 60"/>
                <a:gd name="T53" fmla="*/ 29 h 50"/>
                <a:gd name="T54" fmla="*/ 3 w 60"/>
                <a:gd name="T55" fmla="*/ 43 h 50"/>
                <a:gd name="T56" fmla="*/ 8 w 60"/>
                <a:gd name="T57" fmla="*/ 48 h 50"/>
                <a:gd name="T58" fmla="*/ 16 w 60"/>
                <a:gd name="T59" fmla="*/ 50 h 50"/>
                <a:gd name="T60" fmla="*/ 18 w 60"/>
                <a:gd name="T61" fmla="*/ 50 h 50"/>
                <a:gd name="T62" fmla="*/ 22 w 60"/>
                <a:gd name="T63" fmla="*/ 50 h 50"/>
                <a:gd name="T64" fmla="*/ 28 w 60"/>
                <a:gd name="T65" fmla="*/ 47 h 50"/>
                <a:gd name="T66" fmla="*/ 31 w 60"/>
                <a:gd name="T67" fmla="*/ 44 h 50"/>
                <a:gd name="T68" fmla="*/ 35 w 60"/>
                <a:gd name="T69" fmla="*/ 41 h 50"/>
                <a:gd name="T70" fmla="*/ 37 w 60"/>
                <a:gd name="T71" fmla="*/ 38 h 50"/>
                <a:gd name="T72" fmla="*/ 43 w 60"/>
                <a:gd name="T73" fmla="*/ 38 h 50"/>
                <a:gd name="T74" fmla="*/ 42 w 60"/>
                <a:gd name="T75" fmla="*/ 35 h 50"/>
                <a:gd name="T76" fmla="*/ 46 w 60"/>
                <a:gd name="T77" fmla="*/ 33 h 50"/>
                <a:gd name="T78" fmla="*/ 56 w 60"/>
                <a:gd name="T79" fmla="*/ 30 h 50"/>
                <a:gd name="T80" fmla="*/ 56 w 60"/>
                <a:gd name="T81" fmla="*/ 3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0" h="50">
                  <a:moveTo>
                    <a:pt x="56" y="30"/>
                  </a:moveTo>
                  <a:cubicBezTo>
                    <a:pt x="54" y="27"/>
                    <a:pt x="56" y="27"/>
                    <a:pt x="55" y="24"/>
                  </a:cubicBezTo>
                  <a:cubicBezTo>
                    <a:pt x="55" y="23"/>
                    <a:pt x="56" y="23"/>
                    <a:pt x="57" y="22"/>
                  </a:cubicBezTo>
                  <a:cubicBezTo>
                    <a:pt x="58" y="21"/>
                    <a:pt x="57" y="20"/>
                    <a:pt x="57" y="19"/>
                  </a:cubicBezTo>
                  <a:cubicBezTo>
                    <a:pt x="56" y="17"/>
                    <a:pt x="56" y="14"/>
                    <a:pt x="58" y="13"/>
                  </a:cubicBezTo>
                  <a:cubicBezTo>
                    <a:pt x="60" y="12"/>
                    <a:pt x="57" y="9"/>
                    <a:pt x="56" y="8"/>
                  </a:cubicBezTo>
                  <a:cubicBezTo>
                    <a:pt x="55" y="6"/>
                    <a:pt x="53" y="5"/>
                    <a:pt x="51" y="5"/>
                  </a:cubicBezTo>
                  <a:cubicBezTo>
                    <a:pt x="50" y="4"/>
                    <a:pt x="49" y="3"/>
                    <a:pt x="48" y="3"/>
                  </a:cubicBezTo>
                  <a:cubicBezTo>
                    <a:pt x="47" y="2"/>
                    <a:pt x="46" y="1"/>
                    <a:pt x="45" y="0"/>
                  </a:cubicBezTo>
                  <a:cubicBezTo>
                    <a:pt x="45" y="0"/>
                    <a:pt x="39" y="1"/>
                    <a:pt x="38" y="1"/>
                  </a:cubicBezTo>
                  <a:cubicBezTo>
                    <a:pt x="36" y="1"/>
                    <a:pt x="36" y="3"/>
                    <a:pt x="34" y="4"/>
                  </a:cubicBezTo>
                  <a:cubicBezTo>
                    <a:pt x="33" y="6"/>
                    <a:pt x="34" y="9"/>
                    <a:pt x="35" y="10"/>
                  </a:cubicBezTo>
                  <a:cubicBezTo>
                    <a:pt x="35" y="13"/>
                    <a:pt x="33" y="14"/>
                    <a:pt x="33" y="17"/>
                  </a:cubicBezTo>
                  <a:cubicBezTo>
                    <a:pt x="33" y="18"/>
                    <a:pt x="35" y="21"/>
                    <a:pt x="37" y="21"/>
                  </a:cubicBezTo>
                  <a:cubicBezTo>
                    <a:pt x="39" y="21"/>
                    <a:pt x="40" y="20"/>
                    <a:pt x="40" y="23"/>
                  </a:cubicBezTo>
                  <a:cubicBezTo>
                    <a:pt x="40" y="25"/>
                    <a:pt x="40" y="26"/>
                    <a:pt x="39" y="26"/>
                  </a:cubicBezTo>
                  <a:cubicBezTo>
                    <a:pt x="37" y="27"/>
                    <a:pt x="36" y="28"/>
                    <a:pt x="35" y="26"/>
                  </a:cubicBezTo>
                  <a:cubicBezTo>
                    <a:pt x="34" y="24"/>
                    <a:pt x="33" y="22"/>
                    <a:pt x="31" y="22"/>
                  </a:cubicBezTo>
                  <a:cubicBezTo>
                    <a:pt x="29" y="21"/>
                    <a:pt x="28" y="19"/>
                    <a:pt x="27" y="17"/>
                  </a:cubicBezTo>
                  <a:cubicBezTo>
                    <a:pt x="25" y="21"/>
                    <a:pt x="23" y="19"/>
                    <a:pt x="20" y="18"/>
                  </a:cubicBezTo>
                  <a:cubicBezTo>
                    <a:pt x="18" y="18"/>
                    <a:pt x="18" y="16"/>
                    <a:pt x="16" y="16"/>
                  </a:cubicBezTo>
                  <a:cubicBezTo>
                    <a:pt x="16" y="16"/>
                    <a:pt x="15" y="17"/>
                    <a:pt x="14" y="16"/>
                  </a:cubicBezTo>
                  <a:cubicBezTo>
                    <a:pt x="13" y="16"/>
                    <a:pt x="13" y="14"/>
                    <a:pt x="11" y="14"/>
                  </a:cubicBezTo>
                  <a:cubicBezTo>
                    <a:pt x="11" y="16"/>
                    <a:pt x="11" y="18"/>
                    <a:pt x="11" y="20"/>
                  </a:cubicBezTo>
                  <a:cubicBezTo>
                    <a:pt x="11" y="22"/>
                    <a:pt x="12" y="24"/>
                    <a:pt x="10" y="24"/>
                  </a:cubicBezTo>
                  <a:cubicBezTo>
                    <a:pt x="7" y="24"/>
                    <a:pt x="4" y="24"/>
                    <a:pt x="2" y="24"/>
                  </a:cubicBezTo>
                  <a:cubicBezTo>
                    <a:pt x="1" y="24"/>
                    <a:pt x="1" y="28"/>
                    <a:pt x="1" y="29"/>
                  </a:cubicBezTo>
                  <a:cubicBezTo>
                    <a:pt x="1" y="33"/>
                    <a:pt x="0" y="40"/>
                    <a:pt x="3" y="43"/>
                  </a:cubicBezTo>
                  <a:cubicBezTo>
                    <a:pt x="4" y="44"/>
                    <a:pt x="7" y="48"/>
                    <a:pt x="8" y="48"/>
                  </a:cubicBezTo>
                  <a:cubicBezTo>
                    <a:pt x="10" y="47"/>
                    <a:pt x="19" y="47"/>
                    <a:pt x="16" y="50"/>
                  </a:cubicBezTo>
                  <a:cubicBezTo>
                    <a:pt x="18" y="50"/>
                    <a:pt x="17" y="50"/>
                    <a:pt x="18" y="50"/>
                  </a:cubicBezTo>
                  <a:cubicBezTo>
                    <a:pt x="20" y="49"/>
                    <a:pt x="21" y="50"/>
                    <a:pt x="22" y="50"/>
                  </a:cubicBezTo>
                  <a:cubicBezTo>
                    <a:pt x="25" y="50"/>
                    <a:pt x="27" y="50"/>
                    <a:pt x="28" y="47"/>
                  </a:cubicBezTo>
                  <a:cubicBezTo>
                    <a:pt x="29" y="46"/>
                    <a:pt x="30" y="45"/>
                    <a:pt x="31" y="44"/>
                  </a:cubicBezTo>
                  <a:cubicBezTo>
                    <a:pt x="32" y="43"/>
                    <a:pt x="34" y="43"/>
                    <a:pt x="35" y="41"/>
                  </a:cubicBezTo>
                  <a:cubicBezTo>
                    <a:pt x="36" y="40"/>
                    <a:pt x="36" y="39"/>
                    <a:pt x="37" y="38"/>
                  </a:cubicBezTo>
                  <a:cubicBezTo>
                    <a:pt x="39" y="38"/>
                    <a:pt x="41" y="38"/>
                    <a:pt x="43" y="38"/>
                  </a:cubicBezTo>
                  <a:cubicBezTo>
                    <a:pt x="42" y="37"/>
                    <a:pt x="42" y="35"/>
                    <a:pt x="42" y="35"/>
                  </a:cubicBezTo>
                  <a:cubicBezTo>
                    <a:pt x="44" y="34"/>
                    <a:pt x="45" y="34"/>
                    <a:pt x="46" y="33"/>
                  </a:cubicBezTo>
                  <a:cubicBezTo>
                    <a:pt x="49" y="32"/>
                    <a:pt x="53" y="31"/>
                    <a:pt x="56" y="30"/>
                  </a:cubicBezTo>
                  <a:cubicBezTo>
                    <a:pt x="55" y="29"/>
                    <a:pt x="55" y="30"/>
                    <a:pt x="56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7" name="Freeform 732">
              <a:extLst>
                <a:ext uri="{FF2B5EF4-FFF2-40B4-BE49-F238E27FC236}">
                  <a16:creationId xmlns:a16="http://schemas.microsoft.com/office/drawing/2014/main" id="{17C528A8-0B24-2246-9AEC-1FDF97136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7895" y="4454951"/>
              <a:ext cx="219943" cy="217648"/>
            </a:xfrm>
            <a:custGeom>
              <a:avLst/>
              <a:gdLst>
                <a:gd name="T0" fmla="*/ 33 w 64"/>
                <a:gd name="T1" fmla="*/ 5 h 63"/>
                <a:gd name="T2" fmla="*/ 31 w 64"/>
                <a:gd name="T3" fmla="*/ 2 h 63"/>
                <a:gd name="T4" fmla="*/ 28 w 64"/>
                <a:gd name="T5" fmla="*/ 2 h 63"/>
                <a:gd name="T6" fmla="*/ 18 w 64"/>
                <a:gd name="T7" fmla="*/ 2 h 63"/>
                <a:gd name="T8" fmla="*/ 10 w 64"/>
                <a:gd name="T9" fmla="*/ 2 h 63"/>
                <a:gd name="T10" fmla="*/ 7 w 64"/>
                <a:gd name="T11" fmla="*/ 0 h 63"/>
                <a:gd name="T12" fmla="*/ 4 w 64"/>
                <a:gd name="T13" fmla="*/ 2 h 63"/>
                <a:gd name="T14" fmla="*/ 1 w 64"/>
                <a:gd name="T15" fmla="*/ 2 h 63"/>
                <a:gd name="T16" fmla="*/ 6 w 64"/>
                <a:gd name="T17" fmla="*/ 14 h 63"/>
                <a:gd name="T18" fmla="*/ 9 w 64"/>
                <a:gd name="T19" fmla="*/ 21 h 63"/>
                <a:gd name="T20" fmla="*/ 13 w 64"/>
                <a:gd name="T21" fmla="*/ 29 h 63"/>
                <a:gd name="T22" fmla="*/ 13 w 64"/>
                <a:gd name="T23" fmla="*/ 34 h 63"/>
                <a:gd name="T24" fmla="*/ 14 w 64"/>
                <a:gd name="T25" fmla="*/ 42 h 63"/>
                <a:gd name="T26" fmla="*/ 16 w 64"/>
                <a:gd name="T27" fmla="*/ 51 h 63"/>
                <a:gd name="T28" fmla="*/ 22 w 64"/>
                <a:gd name="T29" fmla="*/ 61 h 63"/>
                <a:gd name="T30" fmla="*/ 28 w 64"/>
                <a:gd name="T31" fmla="*/ 62 h 63"/>
                <a:gd name="T32" fmla="*/ 33 w 64"/>
                <a:gd name="T33" fmla="*/ 62 h 63"/>
                <a:gd name="T34" fmla="*/ 38 w 64"/>
                <a:gd name="T35" fmla="*/ 58 h 63"/>
                <a:gd name="T36" fmla="*/ 38 w 64"/>
                <a:gd name="T37" fmla="*/ 40 h 63"/>
                <a:gd name="T38" fmla="*/ 38 w 64"/>
                <a:gd name="T39" fmla="*/ 28 h 63"/>
                <a:gd name="T40" fmla="*/ 39 w 64"/>
                <a:gd name="T41" fmla="*/ 26 h 63"/>
                <a:gd name="T42" fmla="*/ 43 w 64"/>
                <a:gd name="T43" fmla="*/ 26 h 63"/>
                <a:gd name="T44" fmla="*/ 43 w 64"/>
                <a:gd name="T45" fmla="*/ 7 h 63"/>
                <a:gd name="T46" fmla="*/ 51 w 64"/>
                <a:gd name="T47" fmla="*/ 6 h 63"/>
                <a:gd name="T48" fmla="*/ 53 w 64"/>
                <a:gd name="T49" fmla="*/ 5 h 63"/>
                <a:gd name="T50" fmla="*/ 56 w 64"/>
                <a:gd name="T51" fmla="*/ 8 h 63"/>
                <a:gd name="T52" fmla="*/ 58 w 64"/>
                <a:gd name="T53" fmla="*/ 6 h 63"/>
                <a:gd name="T54" fmla="*/ 62 w 64"/>
                <a:gd name="T55" fmla="*/ 5 h 63"/>
                <a:gd name="T56" fmla="*/ 59 w 64"/>
                <a:gd name="T57" fmla="*/ 2 h 63"/>
                <a:gd name="T58" fmla="*/ 45 w 64"/>
                <a:gd name="T59" fmla="*/ 5 h 63"/>
                <a:gd name="T60" fmla="*/ 33 w 64"/>
                <a:gd name="T61" fmla="*/ 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4" h="63">
                  <a:moveTo>
                    <a:pt x="33" y="5"/>
                  </a:moveTo>
                  <a:cubicBezTo>
                    <a:pt x="32" y="5"/>
                    <a:pt x="31" y="2"/>
                    <a:pt x="31" y="2"/>
                  </a:cubicBezTo>
                  <a:cubicBezTo>
                    <a:pt x="30" y="2"/>
                    <a:pt x="29" y="2"/>
                    <a:pt x="28" y="2"/>
                  </a:cubicBezTo>
                  <a:cubicBezTo>
                    <a:pt x="25" y="2"/>
                    <a:pt x="21" y="2"/>
                    <a:pt x="18" y="2"/>
                  </a:cubicBezTo>
                  <a:cubicBezTo>
                    <a:pt x="15" y="2"/>
                    <a:pt x="13" y="2"/>
                    <a:pt x="10" y="2"/>
                  </a:cubicBezTo>
                  <a:cubicBezTo>
                    <a:pt x="9" y="2"/>
                    <a:pt x="9" y="0"/>
                    <a:pt x="7" y="0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7"/>
                    <a:pt x="4" y="9"/>
                    <a:pt x="6" y="14"/>
                  </a:cubicBezTo>
                  <a:cubicBezTo>
                    <a:pt x="7" y="16"/>
                    <a:pt x="8" y="19"/>
                    <a:pt x="9" y="21"/>
                  </a:cubicBezTo>
                  <a:cubicBezTo>
                    <a:pt x="10" y="24"/>
                    <a:pt x="12" y="26"/>
                    <a:pt x="13" y="29"/>
                  </a:cubicBezTo>
                  <a:cubicBezTo>
                    <a:pt x="13" y="30"/>
                    <a:pt x="13" y="33"/>
                    <a:pt x="13" y="34"/>
                  </a:cubicBezTo>
                  <a:cubicBezTo>
                    <a:pt x="13" y="37"/>
                    <a:pt x="14" y="39"/>
                    <a:pt x="14" y="42"/>
                  </a:cubicBezTo>
                  <a:cubicBezTo>
                    <a:pt x="15" y="45"/>
                    <a:pt x="15" y="48"/>
                    <a:pt x="16" y="51"/>
                  </a:cubicBezTo>
                  <a:cubicBezTo>
                    <a:pt x="17" y="55"/>
                    <a:pt x="20" y="58"/>
                    <a:pt x="22" y="61"/>
                  </a:cubicBezTo>
                  <a:cubicBezTo>
                    <a:pt x="25" y="58"/>
                    <a:pt x="25" y="60"/>
                    <a:pt x="28" y="62"/>
                  </a:cubicBezTo>
                  <a:cubicBezTo>
                    <a:pt x="29" y="63"/>
                    <a:pt x="32" y="63"/>
                    <a:pt x="33" y="62"/>
                  </a:cubicBezTo>
                  <a:cubicBezTo>
                    <a:pt x="36" y="62"/>
                    <a:pt x="38" y="61"/>
                    <a:pt x="38" y="58"/>
                  </a:cubicBezTo>
                  <a:cubicBezTo>
                    <a:pt x="38" y="52"/>
                    <a:pt x="38" y="46"/>
                    <a:pt x="38" y="40"/>
                  </a:cubicBezTo>
                  <a:cubicBezTo>
                    <a:pt x="38" y="36"/>
                    <a:pt x="38" y="32"/>
                    <a:pt x="38" y="28"/>
                  </a:cubicBezTo>
                  <a:cubicBezTo>
                    <a:pt x="38" y="27"/>
                    <a:pt x="38" y="26"/>
                    <a:pt x="39" y="26"/>
                  </a:cubicBezTo>
                  <a:cubicBezTo>
                    <a:pt x="39" y="26"/>
                    <a:pt x="43" y="26"/>
                    <a:pt x="43" y="26"/>
                  </a:cubicBezTo>
                  <a:cubicBezTo>
                    <a:pt x="43" y="20"/>
                    <a:pt x="43" y="13"/>
                    <a:pt x="43" y="7"/>
                  </a:cubicBezTo>
                  <a:cubicBezTo>
                    <a:pt x="46" y="8"/>
                    <a:pt x="48" y="6"/>
                    <a:pt x="51" y="6"/>
                  </a:cubicBezTo>
                  <a:cubicBezTo>
                    <a:pt x="51" y="5"/>
                    <a:pt x="52" y="5"/>
                    <a:pt x="53" y="5"/>
                  </a:cubicBezTo>
                  <a:cubicBezTo>
                    <a:pt x="53" y="5"/>
                    <a:pt x="55" y="8"/>
                    <a:pt x="56" y="8"/>
                  </a:cubicBezTo>
                  <a:cubicBezTo>
                    <a:pt x="57" y="7"/>
                    <a:pt x="56" y="6"/>
                    <a:pt x="58" y="6"/>
                  </a:cubicBezTo>
                  <a:cubicBezTo>
                    <a:pt x="59" y="6"/>
                    <a:pt x="60" y="5"/>
                    <a:pt x="62" y="5"/>
                  </a:cubicBezTo>
                  <a:cubicBezTo>
                    <a:pt x="64" y="4"/>
                    <a:pt x="60" y="2"/>
                    <a:pt x="59" y="2"/>
                  </a:cubicBezTo>
                  <a:cubicBezTo>
                    <a:pt x="54" y="2"/>
                    <a:pt x="50" y="5"/>
                    <a:pt x="45" y="5"/>
                  </a:cubicBezTo>
                  <a:cubicBezTo>
                    <a:pt x="41" y="5"/>
                    <a:pt x="37" y="5"/>
                    <a:pt x="33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8" name="Freeform 733">
              <a:extLst>
                <a:ext uri="{FF2B5EF4-FFF2-40B4-BE49-F238E27FC236}">
                  <a16:creationId xmlns:a16="http://schemas.microsoft.com/office/drawing/2014/main" id="{669EFB12-FE81-604D-A248-9A0E698789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3775" y="4064363"/>
              <a:ext cx="314037" cy="328236"/>
            </a:xfrm>
            <a:custGeom>
              <a:avLst/>
              <a:gdLst>
                <a:gd name="T0" fmla="*/ 89 w 91"/>
                <a:gd name="T1" fmla="*/ 10 h 95"/>
                <a:gd name="T2" fmla="*/ 83 w 91"/>
                <a:gd name="T3" fmla="*/ 4 h 95"/>
                <a:gd name="T4" fmla="*/ 77 w 91"/>
                <a:gd name="T5" fmla="*/ 6 h 95"/>
                <a:gd name="T6" fmla="*/ 72 w 91"/>
                <a:gd name="T7" fmla="*/ 1 h 95"/>
                <a:gd name="T8" fmla="*/ 65 w 91"/>
                <a:gd name="T9" fmla="*/ 1 h 95"/>
                <a:gd name="T10" fmla="*/ 57 w 91"/>
                <a:gd name="T11" fmla="*/ 2 h 95"/>
                <a:gd name="T12" fmla="*/ 48 w 91"/>
                <a:gd name="T13" fmla="*/ 6 h 95"/>
                <a:gd name="T14" fmla="*/ 35 w 91"/>
                <a:gd name="T15" fmla="*/ 2 h 95"/>
                <a:gd name="T16" fmla="*/ 30 w 91"/>
                <a:gd name="T17" fmla="*/ 12 h 95"/>
                <a:gd name="T18" fmla="*/ 19 w 91"/>
                <a:gd name="T19" fmla="*/ 35 h 95"/>
                <a:gd name="T20" fmla="*/ 17 w 91"/>
                <a:gd name="T21" fmla="*/ 48 h 95"/>
                <a:gd name="T22" fmla="*/ 10 w 91"/>
                <a:gd name="T23" fmla="*/ 49 h 95"/>
                <a:gd name="T24" fmla="*/ 2 w 91"/>
                <a:gd name="T25" fmla="*/ 55 h 95"/>
                <a:gd name="T26" fmla="*/ 1 w 91"/>
                <a:gd name="T27" fmla="*/ 59 h 95"/>
                <a:gd name="T28" fmla="*/ 18 w 91"/>
                <a:gd name="T29" fmla="*/ 57 h 95"/>
                <a:gd name="T30" fmla="*/ 26 w 91"/>
                <a:gd name="T31" fmla="*/ 68 h 95"/>
                <a:gd name="T32" fmla="*/ 35 w 91"/>
                <a:gd name="T33" fmla="*/ 63 h 95"/>
                <a:gd name="T34" fmla="*/ 41 w 91"/>
                <a:gd name="T35" fmla="*/ 64 h 95"/>
                <a:gd name="T36" fmla="*/ 46 w 91"/>
                <a:gd name="T37" fmla="*/ 70 h 95"/>
                <a:gd name="T38" fmla="*/ 47 w 91"/>
                <a:gd name="T39" fmla="*/ 78 h 95"/>
                <a:gd name="T40" fmla="*/ 53 w 91"/>
                <a:gd name="T41" fmla="*/ 82 h 95"/>
                <a:gd name="T42" fmla="*/ 60 w 91"/>
                <a:gd name="T43" fmla="*/ 84 h 95"/>
                <a:gd name="T44" fmla="*/ 66 w 91"/>
                <a:gd name="T45" fmla="*/ 87 h 95"/>
                <a:gd name="T46" fmla="*/ 76 w 91"/>
                <a:gd name="T47" fmla="*/ 90 h 95"/>
                <a:gd name="T48" fmla="*/ 84 w 91"/>
                <a:gd name="T49" fmla="*/ 94 h 95"/>
                <a:gd name="T50" fmla="*/ 77 w 91"/>
                <a:gd name="T51" fmla="*/ 85 h 95"/>
                <a:gd name="T52" fmla="*/ 78 w 91"/>
                <a:gd name="T53" fmla="*/ 73 h 95"/>
                <a:gd name="T54" fmla="*/ 80 w 91"/>
                <a:gd name="T55" fmla="*/ 70 h 95"/>
                <a:gd name="T56" fmla="*/ 84 w 91"/>
                <a:gd name="T57" fmla="*/ 63 h 95"/>
                <a:gd name="T58" fmla="*/ 81 w 91"/>
                <a:gd name="T59" fmla="*/ 55 h 95"/>
                <a:gd name="T60" fmla="*/ 81 w 91"/>
                <a:gd name="T61" fmla="*/ 45 h 95"/>
                <a:gd name="T62" fmla="*/ 83 w 91"/>
                <a:gd name="T63" fmla="*/ 28 h 95"/>
                <a:gd name="T64" fmla="*/ 90 w 91"/>
                <a:gd name="T65" fmla="*/ 18 h 95"/>
                <a:gd name="T66" fmla="*/ 90 w 91"/>
                <a:gd name="T67" fmla="*/ 1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" h="95">
                  <a:moveTo>
                    <a:pt x="90" y="15"/>
                  </a:moveTo>
                  <a:cubicBezTo>
                    <a:pt x="89" y="14"/>
                    <a:pt x="89" y="12"/>
                    <a:pt x="89" y="10"/>
                  </a:cubicBezTo>
                  <a:cubicBezTo>
                    <a:pt x="89" y="9"/>
                    <a:pt x="87" y="8"/>
                    <a:pt x="86" y="7"/>
                  </a:cubicBezTo>
                  <a:cubicBezTo>
                    <a:pt x="86" y="6"/>
                    <a:pt x="84" y="4"/>
                    <a:pt x="83" y="4"/>
                  </a:cubicBezTo>
                  <a:cubicBezTo>
                    <a:pt x="82" y="4"/>
                    <a:pt x="82" y="6"/>
                    <a:pt x="80" y="5"/>
                  </a:cubicBezTo>
                  <a:cubicBezTo>
                    <a:pt x="78" y="4"/>
                    <a:pt x="79" y="5"/>
                    <a:pt x="77" y="6"/>
                  </a:cubicBezTo>
                  <a:cubicBezTo>
                    <a:pt x="77" y="6"/>
                    <a:pt x="75" y="5"/>
                    <a:pt x="75" y="4"/>
                  </a:cubicBezTo>
                  <a:cubicBezTo>
                    <a:pt x="74" y="3"/>
                    <a:pt x="73" y="2"/>
                    <a:pt x="72" y="1"/>
                  </a:cubicBezTo>
                  <a:cubicBezTo>
                    <a:pt x="71" y="0"/>
                    <a:pt x="70" y="2"/>
                    <a:pt x="69" y="2"/>
                  </a:cubicBezTo>
                  <a:cubicBezTo>
                    <a:pt x="68" y="3"/>
                    <a:pt x="66" y="2"/>
                    <a:pt x="65" y="1"/>
                  </a:cubicBezTo>
                  <a:cubicBezTo>
                    <a:pt x="63" y="0"/>
                    <a:pt x="63" y="1"/>
                    <a:pt x="61" y="2"/>
                  </a:cubicBezTo>
                  <a:cubicBezTo>
                    <a:pt x="60" y="3"/>
                    <a:pt x="58" y="2"/>
                    <a:pt x="57" y="2"/>
                  </a:cubicBezTo>
                  <a:cubicBezTo>
                    <a:pt x="56" y="3"/>
                    <a:pt x="53" y="3"/>
                    <a:pt x="52" y="3"/>
                  </a:cubicBezTo>
                  <a:cubicBezTo>
                    <a:pt x="49" y="1"/>
                    <a:pt x="51" y="6"/>
                    <a:pt x="48" y="6"/>
                  </a:cubicBezTo>
                  <a:cubicBezTo>
                    <a:pt x="46" y="7"/>
                    <a:pt x="42" y="6"/>
                    <a:pt x="40" y="5"/>
                  </a:cubicBezTo>
                  <a:cubicBezTo>
                    <a:pt x="38" y="4"/>
                    <a:pt x="37" y="2"/>
                    <a:pt x="35" y="2"/>
                  </a:cubicBezTo>
                  <a:cubicBezTo>
                    <a:pt x="34" y="1"/>
                    <a:pt x="32" y="3"/>
                    <a:pt x="31" y="4"/>
                  </a:cubicBezTo>
                  <a:cubicBezTo>
                    <a:pt x="29" y="6"/>
                    <a:pt x="31" y="9"/>
                    <a:pt x="30" y="12"/>
                  </a:cubicBezTo>
                  <a:cubicBezTo>
                    <a:pt x="27" y="17"/>
                    <a:pt x="27" y="23"/>
                    <a:pt x="24" y="27"/>
                  </a:cubicBezTo>
                  <a:cubicBezTo>
                    <a:pt x="22" y="30"/>
                    <a:pt x="21" y="32"/>
                    <a:pt x="19" y="35"/>
                  </a:cubicBezTo>
                  <a:cubicBezTo>
                    <a:pt x="18" y="37"/>
                    <a:pt x="18" y="39"/>
                    <a:pt x="18" y="41"/>
                  </a:cubicBezTo>
                  <a:cubicBezTo>
                    <a:pt x="18" y="44"/>
                    <a:pt x="19" y="46"/>
                    <a:pt x="17" y="48"/>
                  </a:cubicBezTo>
                  <a:cubicBezTo>
                    <a:pt x="16" y="48"/>
                    <a:pt x="11" y="51"/>
                    <a:pt x="11" y="51"/>
                  </a:cubicBezTo>
                  <a:cubicBezTo>
                    <a:pt x="10" y="51"/>
                    <a:pt x="12" y="48"/>
                    <a:pt x="10" y="49"/>
                  </a:cubicBezTo>
                  <a:cubicBezTo>
                    <a:pt x="7" y="51"/>
                    <a:pt x="7" y="53"/>
                    <a:pt x="5" y="50"/>
                  </a:cubicBezTo>
                  <a:cubicBezTo>
                    <a:pt x="4" y="51"/>
                    <a:pt x="2" y="53"/>
                    <a:pt x="2" y="55"/>
                  </a:cubicBezTo>
                  <a:cubicBezTo>
                    <a:pt x="2" y="55"/>
                    <a:pt x="2" y="56"/>
                    <a:pt x="1" y="56"/>
                  </a:cubicBezTo>
                  <a:cubicBezTo>
                    <a:pt x="0" y="57"/>
                    <a:pt x="1" y="58"/>
                    <a:pt x="1" y="59"/>
                  </a:cubicBezTo>
                  <a:cubicBezTo>
                    <a:pt x="5" y="56"/>
                    <a:pt x="8" y="57"/>
                    <a:pt x="13" y="57"/>
                  </a:cubicBezTo>
                  <a:cubicBezTo>
                    <a:pt x="15" y="57"/>
                    <a:pt x="16" y="57"/>
                    <a:pt x="18" y="57"/>
                  </a:cubicBezTo>
                  <a:cubicBezTo>
                    <a:pt x="20" y="57"/>
                    <a:pt x="21" y="60"/>
                    <a:pt x="22" y="62"/>
                  </a:cubicBezTo>
                  <a:cubicBezTo>
                    <a:pt x="23" y="64"/>
                    <a:pt x="24" y="67"/>
                    <a:pt x="26" y="68"/>
                  </a:cubicBezTo>
                  <a:cubicBezTo>
                    <a:pt x="27" y="69"/>
                    <a:pt x="31" y="68"/>
                    <a:pt x="33" y="67"/>
                  </a:cubicBezTo>
                  <a:cubicBezTo>
                    <a:pt x="34" y="67"/>
                    <a:pt x="34" y="64"/>
                    <a:pt x="35" y="63"/>
                  </a:cubicBezTo>
                  <a:cubicBezTo>
                    <a:pt x="35" y="61"/>
                    <a:pt x="38" y="62"/>
                    <a:pt x="39" y="62"/>
                  </a:cubicBezTo>
                  <a:cubicBezTo>
                    <a:pt x="39" y="64"/>
                    <a:pt x="39" y="64"/>
                    <a:pt x="41" y="64"/>
                  </a:cubicBezTo>
                  <a:cubicBezTo>
                    <a:pt x="42" y="64"/>
                    <a:pt x="45" y="63"/>
                    <a:pt x="45" y="65"/>
                  </a:cubicBezTo>
                  <a:cubicBezTo>
                    <a:pt x="45" y="67"/>
                    <a:pt x="46" y="68"/>
                    <a:pt x="46" y="70"/>
                  </a:cubicBezTo>
                  <a:cubicBezTo>
                    <a:pt x="46" y="71"/>
                    <a:pt x="46" y="72"/>
                    <a:pt x="45" y="74"/>
                  </a:cubicBezTo>
                  <a:cubicBezTo>
                    <a:pt x="45" y="75"/>
                    <a:pt x="46" y="77"/>
                    <a:pt x="47" y="78"/>
                  </a:cubicBezTo>
                  <a:cubicBezTo>
                    <a:pt x="48" y="79"/>
                    <a:pt x="47" y="81"/>
                    <a:pt x="47" y="82"/>
                  </a:cubicBezTo>
                  <a:cubicBezTo>
                    <a:pt x="47" y="85"/>
                    <a:pt x="52" y="82"/>
                    <a:pt x="53" y="82"/>
                  </a:cubicBezTo>
                  <a:cubicBezTo>
                    <a:pt x="55" y="82"/>
                    <a:pt x="56" y="82"/>
                    <a:pt x="57" y="83"/>
                  </a:cubicBezTo>
                  <a:cubicBezTo>
                    <a:pt x="59" y="85"/>
                    <a:pt x="58" y="84"/>
                    <a:pt x="60" y="84"/>
                  </a:cubicBezTo>
                  <a:cubicBezTo>
                    <a:pt x="62" y="84"/>
                    <a:pt x="62" y="85"/>
                    <a:pt x="63" y="86"/>
                  </a:cubicBezTo>
                  <a:cubicBezTo>
                    <a:pt x="64" y="86"/>
                    <a:pt x="65" y="87"/>
                    <a:pt x="66" y="87"/>
                  </a:cubicBezTo>
                  <a:cubicBezTo>
                    <a:pt x="69" y="88"/>
                    <a:pt x="70" y="88"/>
                    <a:pt x="71" y="85"/>
                  </a:cubicBezTo>
                  <a:cubicBezTo>
                    <a:pt x="72" y="88"/>
                    <a:pt x="73" y="89"/>
                    <a:pt x="76" y="90"/>
                  </a:cubicBezTo>
                  <a:cubicBezTo>
                    <a:pt x="78" y="91"/>
                    <a:pt x="78" y="94"/>
                    <a:pt x="80" y="95"/>
                  </a:cubicBezTo>
                  <a:cubicBezTo>
                    <a:pt x="80" y="95"/>
                    <a:pt x="84" y="94"/>
                    <a:pt x="84" y="94"/>
                  </a:cubicBezTo>
                  <a:cubicBezTo>
                    <a:pt x="84" y="92"/>
                    <a:pt x="85" y="88"/>
                    <a:pt x="83" y="89"/>
                  </a:cubicBezTo>
                  <a:cubicBezTo>
                    <a:pt x="80" y="90"/>
                    <a:pt x="78" y="88"/>
                    <a:pt x="77" y="85"/>
                  </a:cubicBezTo>
                  <a:cubicBezTo>
                    <a:pt x="77" y="83"/>
                    <a:pt x="79" y="80"/>
                    <a:pt x="78" y="77"/>
                  </a:cubicBezTo>
                  <a:cubicBezTo>
                    <a:pt x="78" y="76"/>
                    <a:pt x="77" y="74"/>
                    <a:pt x="78" y="73"/>
                  </a:cubicBezTo>
                  <a:cubicBezTo>
                    <a:pt x="78" y="73"/>
                    <a:pt x="78" y="72"/>
                    <a:pt x="79" y="72"/>
                  </a:cubicBezTo>
                  <a:cubicBezTo>
                    <a:pt x="80" y="72"/>
                    <a:pt x="79" y="70"/>
                    <a:pt x="80" y="70"/>
                  </a:cubicBezTo>
                  <a:cubicBezTo>
                    <a:pt x="81" y="68"/>
                    <a:pt x="86" y="68"/>
                    <a:pt x="87" y="68"/>
                  </a:cubicBezTo>
                  <a:cubicBezTo>
                    <a:pt x="85" y="67"/>
                    <a:pt x="86" y="64"/>
                    <a:pt x="84" y="63"/>
                  </a:cubicBezTo>
                  <a:cubicBezTo>
                    <a:pt x="83" y="62"/>
                    <a:pt x="82" y="61"/>
                    <a:pt x="82" y="60"/>
                  </a:cubicBezTo>
                  <a:cubicBezTo>
                    <a:pt x="82" y="58"/>
                    <a:pt x="82" y="56"/>
                    <a:pt x="81" y="55"/>
                  </a:cubicBezTo>
                  <a:cubicBezTo>
                    <a:pt x="81" y="53"/>
                    <a:pt x="80" y="52"/>
                    <a:pt x="80" y="50"/>
                  </a:cubicBezTo>
                  <a:cubicBezTo>
                    <a:pt x="80" y="49"/>
                    <a:pt x="80" y="44"/>
                    <a:pt x="81" y="45"/>
                  </a:cubicBezTo>
                  <a:cubicBezTo>
                    <a:pt x="80" y="41"/>
                    <a:pt x="80" y="39"/>
                    <a:pt x="82" y="35"/>
                  </a:cubicBezTo>
                  <a:cubicBezTo>
                    <a:pt x="83" y="32"/>
                    <a:pt x="83" y="31"/>
                    <a:pt x="83" y="28"/>
                  </a:cubicBezTo>
                  <a:cubicBezTo>
                    <a:pt x="83" y="25"/>
                    <a:pt x="85" y="23"/>
                    <a:pt x="87" y="21"/>
                  </a:cubicBezTo>
                  <a:cubicBezTo>
                    <a:pt x="88" y="20"/>
                    <a:pt x="89" y="19"/>
                    <a:pt x="90" y="18"/>
                  </a:cubicBezTo>
                  <a:cubicBezTo>
                    <a:pt x="91" y="17"/>
                    <a:pt x="91" y="17"/>
                    <a:pt x="90" y="15"/>
                  </a:cubicBezTo>
                  <a:cubicBezTo>
                    <a:pt x="89" y="15"/>
                    <a:pt x="91" y="16"/>
                    <a:pt x="90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39" name="Freeform 734">
              <a:extLst>
                <a:ext uri="{FF2B5EF4-FFF2-40B4-BE49-F238E27FC236}">
                  <a16:creationId xmlns:a16="http://schemas.microsoft.com/office/drawing/2014/main" id="{6A6C7BC8-AD06-6042-868A-188A56FD1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0247" y="4258481"/>
              <a:ext cx="194068" cy="217648"/>
            </a:xfrm>
            <a:custGeom>
              <a:avLst/>
              <a:gdLst>
                <a:gd name="T0" fmla="*/ 51 w 56"/>
                <a:gd name="T1" fmla="*/ 27 h 63"/>
                <a:gd name="T2" fmla="*/ 48 w 56"/>
                <a:gd name="T3" fmla="*/ 26 h 63"/>
                <a:gd name="T4" fmla="*/ 47 w 56"/>
                <a:gd name="T5" fmla="*/ 21 h 63"/>
                <a:gd name="T6" fmla="*/ 46 w 56"/>
                <a:gd name="T7" fmla="*/ 12 h 63"/>
                <a:gd name="T8" fmla="*/ 46 w 56"/>
                <a:gd name="T9" fmla="*/ 8 h 63"/>
                <a:gd name="T10" fmla="*/ 43 w 56"/>
                <a:gd name="T11" fmla="*/ 8 h 63"/>
                <a:gd name="T12" fmla="*/ 40 w 56"/>
                <a:gd name="T13" fmla="*/ 6 h 63"/>
                <a:gd name="T14" fmla="*/ 35 w 56"/>
                <a:gd name="T15" fmla="*/ 8 h 63"/>
                <a:gd name="T16" fmla="*/ 34 w 56"/>
                <a:gd name="T17" fmla="*/ 11 h 63"/>
                <a:gd name="T18" fmla="*/ 29 w 56"/>
                <a:gd name="T19" fmla="*/ 12 h 63"/>
                <a:gd name="T20" fmla="*/ 18 w 56"/>
                <a:gd name="T21" fmla="*/ 1 h 63"/>
                <a:gd name="T22" fmla="*/ 3 w 56"/>
                <a:gd name="T23" fmla="*/ 2 h 63"/>
                <a:gd name="T24" fmla="*/ 6 w 56"/>
                <a:gd name="T25" fmla="*/ 12 h 63"/>
                <a:gd name="T26" fmla="*/ 6 w 56"/>
                <a:gd name="T27" fmla="*/ 16 h 63"/>
                <a:gd name="T28" fmla="*/ 6 w 56"/>
                <a:gd name="T29" fmla="*/ 20 h 63"/>
                <a:gd name="T30" fmla="*/ 8 w 56"/>
                <a:gd name="T31" fmla="*/ 33 h 63"/>
                <a:gd name="T32" fmla="*/ 3 w 56"/>
                <a:gd name="T33" fmla="*/ 41 h 63"/>
                <a:gd name="T34" fmla="*/ 0 w 56"/>
                <a:gd name="T35" fmla="*/ 50 h 63"/>
                <a:gd name="T36" fmla="*/ 0 w 56"/>
                <a:gd name="T37" fmla="*/ 55 h 63"/>
                <a:gd name="T38" fmla="*/ 0 w 56"/>
                <a:gd name="T39" fmla="*/ 59 h 63"/>
                <a:gd name="T40" fmla="*/ 3 w 56"/>
                <a:gd name="T41" fmla="*/ 59 h 63"/>
                <a:gd name="T42" fmla="*/ 8 w 56"/>
                <a:gd name="T43" fmla="*/ 58 h 63"/>
                <a:gd name="T44" fmla="*/ 9 w 56"/>
                <a:gd name="T45" fmla="*/ 59 h 63"/>
                <a:gd name="T46" fmla="*/ 16 w 56"/>
                <a:gd name="T47" fmla="*/ 59 h 63"/>
                <a:gd name="T48" fmla="*/ 25 w 56"/>
                <a:gd name="T49" fmla="*/ 59 h 63"/>
                <a:gd name="T50" fmla="*/ 30 w 56"/>
                <a:gd name="T51" fmla="*/ 59 h 63"/>
                <a:gd name="T52" fmla="*/ 39 w 56"/>
                <a:gd name="T53" fmla="*/ 62 h 63"/>
                <a:gd name="T54" fmla="*/ 53 w 56"/>
                <a:gd name="T55" fmla="*/ 60 h 63"/>
                <a:gd name="T56" fmla="*/ 46 w 56"/>
                <a:gd name="T57" fmla="*/ 51 h 63"/>
                <a:gd name="T58" fmla="*/ 46 w 56"/>
                <a:gd name="T59" fmla="*/ 37 h 63"/>
                <a:gd name="T60" fmla="*/ 56 w 56"/>
                <a:gd name="T61" fmla="*/ 35 h 63"/>
                <a:gd name="T62" fmla="*/ 56 w 56"/>
                <a:gd name="T63" fmla="*/ 27 h 63"/>
                <a:gd name="T64" fmla="*/ 51 w 56"/>
                <a:gd name="T65" fmla="*/ 2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6" h="63">
                  <a:moveTo>
                    <a:pt x="51" y="27"/>
                  </a:moveTo>
                  <a:cubicBezTo>
                    <a:pt x="49" y="27"/>
                    <a:pt x="48" y="28"/>
                    <a:pt x="48" y="26"/>
                  </a:cubicBezTo>
                  <a:cubicBezTo>
                    <a:pt x="48" y="24"/>
                    <a:pt x="48" y="23"/>
                    <a:pt x="47" y="21"/>
                  </a:cubicBezTo>
                  <a:cubicBezTo>
                    <a:pt x="45" y="18"/>
                    <a:pt x="48" y="15"/>
                    <a:pt x="46" y="12"/>
                  </a:cubicBezTo>
                  <a:cubicBezTo>
                    <a:pt x="46" y="11"/>
                    <a:pt x="46" y="8"/>
                    <a:pt x="46" y="8"/>
                  </a:cubicBezTo>
                  <a:cubicBezTo>
                    <a:pt x="46" y="8"/>
                    <a:pt x="43" y="8"/>
                    <a:pt x="43" y="8"/>
                  </a:cubicBezTo>
                  <a:cubicBezTo>
                    <a:pt x="40" y="8"/>
                    <a:pt x="40" y="9"/>
                    <a:pt x="40" y="6"/>
                  </a:cubicBezTo>
                  <a:cubicBezTo>
                    <a:pt x="37" y="6"/>
                    <a:pt x="36" y="5"/>
                    <a:pt x="35" y="8"/>
                  </a:cubicBezTo>
                  <a:cubicBezTo>
                    <a:pt x="35" y="8"/>
                    <a:pt x="35" y="11"/>
                    <a:pt x="34" y="11"/>
                  </a:cubicBezTo>
                  <a:cubicBezTo>
                    <a:pt x="33" y="12"/>
                    <a:pt x="31" y="12"/>
                    <a:pt x="29" y="12"/>
                  </a:cubicBezTo>
                  <a:cubicBezTo>
                    <a:pt x="22" y="13"/>
                    <a:pt x="24" y="1"/>
                    <a:pt x="18" y="1"/>
                  </a:cubicBezTo>
                  <a:cubicBezTo>
                    <a:pt x="13" y="1"/>
                    <a:pt x="7" y="0"/>
                    <a:pt x="3" y="2"/>
                  </a:cubicBezTo>
                  <a:cubicBezTo>
                    <a:pt x="1" y="4"/>
                    <a:pt x="6" y="10"/>
                    <a:pt x="6" y="12"/>
                  </a:cubicBezTo>
                  <a:cubicBezTo>
                    <a:pt x="7" y="13"/>
                    <a:pt x="7" y="15"/>
                    <a:pt x="6" y="16"/>
                  </a:cubicBezTo>
                  <a:cubicBezTo>
                    <a:pt x="4" y="17"/>
                    <a:pt x="6" y="19"/>
                    <a:pt x="6" y="20"/>
                  </a:cubicBezTo>
                  <a:cubicBezTo>
                    <a:pt x="9" y="24"/>
                    <a:pt x="11" y="29"/>
                    <a:pt x="8" y="33"/>
                  </a:cubicBezTo>
                  <a:cubicBezTo>
                    <a:pt x="6" y="36"/>
                    <a:pt x="4" y="38"/>
                    <a:pt x="3" y="41"/>
                  </a:cubicBezTo>
                  <a:cubicBezTo>
                    <a:pt x="2" y="44"/>
                    <a:pt x="1" y="47"/>
                    <a:pt x="0" y="50"/>
                  </a:cubicBezTo>
                  <a:cubicBezTo>
                    <a:pt x="0" y="52"/>
                    <a:pt x="0" y="54"/>
                    <a:pt x="0" y="55"/>
                  </a:cubicBezTo>
                  <a:cubicBezTo>
                    <a:pt x="0" y="56"/>
                    <a:pt x="0" y="58"/>
                    <a:pt x="0" y="59"/>
                  </a:cubicBezTo>
                  <a:cubicBezTo>
                    <a:pt x="1" y="59"/>
                    <a:pt x="2" y="59"/>
                    <a:pt x="3" y="59"/>
                  </a:cubicBezTo>
                  <a:cubicBezTo>
                    <a:pt x="5" y="59"/>
                    <a:pt x="5" y="56"/>
                    <a:pt x="8" y="58"/>
                  </a:cubicBezTo>
                  <a:cubicBezTo>
                    <a:pt x="8" y="58"/>
                    <a:pt x="9" y="59"/>
                    <a:pt x="9" y="59"/>
                  </a:cubicBezTo>
                  <a:cubicBezTo>
                    <a:pt x="12" y="59"/>
                    <a:pt x="14" y="59"/>
                    <a:pt x="16" y="59"/>
                  </a:cubicBezTo>
                  <a:cubicBezTo>
                    <a:pt x="19" y="59"/>
                    <a:pt x="22" y="59"/>
                    <a:pt x="25" y="59"/>
                  </a:cubicBezTo>
                  <a:cubicBezTo>
                    <a:pt x="26" y="59"/>
                    <a:pt x="29" y="59"/>
                    <a:pt x="30" y="59"/>
                  </a:cubicBezTo>
                  <a:cubicBezTo>
                    <a:pt x="32" y="63"/>
                    <a:pt x="36" y="62"/>
                    <a:pt x="39" y="62"/>
                  </a:cubicBezTo>
                  <a:cubicBezTo>
                    <a:pt x="44" y="62"/>
                    <a:pt x="48" y="61"/>
                    <a:pt x="53" y="60"/>
                  </a:cubicBezTo>
                  <a:cubicBezTo>
                    <a:pt x="50" y="57"/>
                    <a:pt x="46" y="55"/>
                    <a:pt x="46" y="51"/>
                  </a:cubicBezTo>
                  <a:cubicBezTo>
                    <a:pt x="46" y="46"/>
                    <a:pt x="46" y="41"/>
                    <a:pt x="46" y="37"/>
                  </a:cubicBezTo>
                  <a:cubicBezTo>
                    <a:pt x="46" y="36"/>
                    <a:pt x="56" y="38"/>
                    <a:pt x="56" y="35"/>
                  </a:cubicBezTo>
                  <a:cubicBezTo>
                    <a:pt x="56" y="33"/>
                    <a:pt x="56" y="30"/>
                    <a:pt x="56" y="27"/>
                  </a:cubicBezTo>
                  <a:cubicBezTo>
                    <a:pt x="56" y="24"/>
                    <a:pt x="53" y="27"/>
                    <a:pt x="51" y="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0" name="Freeform 735">
              <a:extLst>
                <a:ext uri="{FF2B5EF4-FFF2-40B4-BE49-F238E27FC236}">
                  <a16:creationId xmlns:a16="http://schemas.microsoft.com/office/drawing/2014/main" id="{8205F4F9-D412-2A49-BD73-2F6C0CD4D90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4921" y="4465540"/>
              <a:ext cx="158783" cy="165883"/>
            </a:xfrm>
            <a:custGeom>
              <a:avLst/>
              <a:gdLst>
                <a:gd name="T0" fmla="*/ 25 w 46"/>
                <a:gd name="T1" fmla="*/ 2 h 48"/>
                <a:gd name="T2" fmla="*/ 21 w 46"/>
                <a:gd name="T3" fmla="*/ 3 h 48"/>
                <a:gd name="T4" fmla="*/ 18 w 46"/>
                <a:gd name="T5" fmla="*/ 4 h 48"/>
                <a:gd name="T6" fmla="*/ 6 w 46"/>
                <a:gd name="T7" fmla="*/ 4 h 48"/>
                <a:gd name="T8" fmla="*/ 6 w 46"/>
                <a:gd name="T9" fmla="*/ 18 h 48"/>
                <a:gd name="T10" fmla="*/ 6 w 46"/>
                <a:gd name="T11" fmla="*/ 23 h 48"/>
                <a:gd name="T12" fmla="*/ 1 w 46"/>
                <a:gd name="T13" fmla="*/ 24 h 48"/>
                <a:gd name="T14" fmla="*/ 1 w 46"/>
                <a:gd name="T15" fmla="*/ 31 h 48"/>
                <a:gd name="T16" fmla="*/ 1 w 46"/>
                <a:gd name="T17" fmla="*/ 38 h 48"/>
                <a:gd name="T18" fmla="*/ 4 w 46"/>
                <a:gd name="T19" fmla="*/ 47 h 48"/>
                <a:gd name="T20" fmla="*/ 8 w 46"/>
                <a:gd name="T21" fmla="*/ 48 h 48"/>
                <a:gd name="T22" fmla="*/ 13 w 46"/>
                <a:gd name="T23" fmla="*/ 44 h 48"/>
                <a:gd name="T24" fmla="*/ 19 w 46"/>
                <a:gd name="T25" fmla="*/ 41 h 48"/>
                <a:gd name="T26" fmla="*/ 29 w 46"/>
                <a:gd name="T27" fmla="*/ 39 h 48"/>
                <a:gd name="T28" fmla="*/ 31 w 46"/>
                <a:gd name="T29" fmla="*/ 37 h 48"/>
                <a:gd name="T30" fmla="*/ 34 w 46"/>
                <a:gd name="T31" fmla="*/ 34 h 48"/>
                <a:gd name="T32" fmla="*/ 43 w 46"/>
                <a:gd name="T33" fmla="*/ 26 h 48"/>
                <a:gd name="T34" fmla="*/ 44 w 46"/>
                <a:gd name="T35" fmla="*/ 22 h 48"/>
                <a:gd name="T36" fmla="*/ 40 w 46"/>
                <a:gd name="T37" fmla="*/ 21 h 48"/>
                <a:gd name="T38" fmla="*/ 38 w 46"/>
                <a:gd name="T39" fmla="*/ 17 h 48"/>
                <a:gd name="T40" fmla="*/ 39 w 46"/>
                <a:gd name="T41" fmla="*/ 15 h 48"/>
                <a:gd name="T42" fmla="*/ 36 w 46"/>
                <a:gd name="T43" fmla="*/ 14 h 48"/>
                <a:gd name="T44" fmla="*/ 36 w 46"/>
                <a:gd name="T45" fmla="*/ 13 h 48"/>
                <a:gd name="T46" fmla="*/ 34 w 46"/>
                <a:gd name="T47" fmla="*/ 12 h 48"/>
                <a:gd name="T48" fmla="*/ 30 w 46"/>
                <a:gd name="T49" fmla="*/ 7 h 48"/>
                <a:gd name="T50" fmla="*/ 25 w 46"/>
                <a:gd name="T51" fmla="*/ 2 h 48"/>
                <a:gd name="T52" fmla="*/ 25 w 46"/>
                <a:gd name="T5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8">
                  <a:moveTo>
                    <a:pt x="25" y="2"/>
                  </a:moveTo>
                  <a:cubicBezTo>
                    <a:pt x="24" y="3"/>
                    <a:pt x="22" y="3"/>
                    <a:pt x="21" y="3"/>
                  </a:cubicBezTo>
                  <a:cubicBezTo>
                    <a:pt x="19" y="3"/>
                    <a:pt x="20" y="6"/>
                    <a:pt x="18" y="4"/>
                  </a:cubicBezTo>
                  <a:cubicBezTo>
                    <a:pt x="15" y="0"/>
                    <a:pt x="10" y="5"/>
                    <a:pt x="6" y="4"/>
                  </a:cubicBezTo>
                  <a:cubicBezTo>
                    <a:pt x="6" y="9"/>
                    <a:pt x="6" y="14"/>
                    <a:pt x="6" y="18"/>
                  </a:cubicBezTo>
                  <a:cubicBezTo>
                    <a:pt x="6" y="19"/>
                    <a:pt x="7" y="23"/>
                    <a:pt x="6" y="23"/>
                  </a:cubicBezTo>
                  <a:cubicBezTo>
                    <a:pt x="5" y="24"/>
                    <a:pt x="1" y="22"/>
                    <a:pt x="1" y="24"/>
                  </a:cubicBezTo>
                  <a:cubicBezTo>
                    <a:pt x="1" y="26"/>
                    <a:pt x="1" y="29"/>
                    <a:pt x="1" y="31"/>
                  </a:cubicBezTo>
                  <a:cubicBezTo>
                    <a:pt x="1" y="33"/>
                    <a:pt x="0" y="36"/>
                    <a:pt x="1" y="38"/>
                  </a:cubicBezTo>
                  <a:cubicBezTo>
                    <a:pt x="5" y="39"/>
                    <a:pt x="6" y="44"/>
                    <a:pt x="4" y="47"/>
                  </a:cubicBezTo>
                  <a:cubicBezTo>
                    <a:pt x="4" y="48"/>
                    <a:pt x="8" y="48"/>
                    <a:pt x="8" y="48"/>
                  </a:cubicBezTo>
                  <a:cubicBezTo>
                    <a:pt x="10" y="48"/>
                    <a:pt x="11" y="46"/>
                    <a:pt x="13" y="44"/>
                  </a:cubicBezTo>
                  <a:cubicBezTo>
                    <a:pt x="15" y="42"/>
                    <a:pt x="15" y="39"/>
                    <a:pt x="19" y="41"/>
                  </a:cubicBezTo>
                  <a:cubicBezTo>
                    <a:pt x="23" y="43"/>
                    <a:pt x="27" y="44"/>
                    <a:pt x="29" y="39"/>
                  </a:cubicBezTo>
                  <a:cubicBezTo>
                    <a:pt x="29" y="38"/>
                    <a:pt x="29" y="37"/>
                    <a:pt x="31" y="37"/>
                  </a:cubicBezTo>
                  <a:cubicBezTo>
                    <a:pt x="33" y="37"/>
                    <a:pt x="34" y="35"/>
                    <a:pt x="34" y="34"/>
                  </a:cubicBezTo>
                  <a:cubicBezTo>
                    <a:pt x="36" y="31"/>
                    <a:pt x="40" y="28"/>
                    <a:pt x="43" y="26"/>
                  </a:cubicBezTo>
                  <a:cubicBezTo>
                    <a:pt x="45" y="25"/>
                    <a:pt x="46" y="24"/>
                    <a:pt x="44" y="22"/>
                  </a:cubicBezTo>
                  <a:cubicBezTo>
                    <a:pt x="43" y="21"/>
                    <a:pt x="40" y="22"/>
                    <a:pt x="40" y="21"/>
                  </a:cubicBezTo>
                  <a:cubicBezTo>
                    <a:pt x="39" y="20"/>
                    <a:pt x="38" y="19"/>
                    <a:pt x="38" y="17"/>
                  </a:cubicBezTo>
                  <a:cubicBezTo>
                    <a:pt x="38" y="17"/>
                    <a:pt x="39" y="16"/>
                    <a:pt x="39" y="15"/>
                  </a:cubicBezTo>
                  <a:cubicBezTo>
                    <a:pt x="38" y="15"/>
                    <a:pt x="37" y="15"/>
                    <a:pt x="36" y="14"/>
                  </a:cubicBezTo>
                  <a:cubicBezTo>
                    <a:pt x="36" y="14"/>
                    <a:pt x="37" y="13"/>
                    <a:pt x="36" y="13"/>
                  </a:cubicBezTo>
                  <a:cubicBezTo>
                    <a:pt x="35" y="13"/>
                    <a:pt x="35" y="12"/>
                    <a:pt x="34" y="12"/>
                  </a:cubicBezTo>
                  <a:cubicBezTo>
                    <a:pt x="32" y="11"/>
                    <a:pt x="31" y="10"/>
                    <a:pt x="30" y="7"/>
                  </a:cubicBezTo>
                  <a:cubicBezTo>
                    <a:pt x="30" y="6"/>
                    <a:pt x="27" y="2"/>
                    <a:pt x="25" y="2"/>
                  </a:cubicBezTo>
                  <a:cubicBezTo>
                    <a:pt x="25" y="2"/>
                    <a:pt x="26" y="2"/>
                    <a:pt x="25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1" name="Freeform 736">
              <a:extLst>
                <a:ext uri="{FF2B5EF4-FFF2-40B4-BE49-F238E27FC236}">
                  <a16:creationId xmlns:a16="http://schemas.microsoft.com/office/drawing/2014/main" id="{F3158738-F798-224E-BE84-43D79AAE8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0781" y="4431421"/>
              <a:ext cx="135259" cy="120000"/>
            </a:xfrm>
            <a:custGeom>
              <a:avLst/>
              <a:gdLst>
                <a:gd name="T0" fmla="*/ 39 w 39"/>
                <a:gd name="T1" fmla="*/ 22 h 35"/>
                <a:gd name="T2" fmla="*/ 38 w 39"/>
                <a:gd name="T3" fmla="*/ 18 h 35"/>
                <a:gd name="T4" fmla="*/ 39 w 39"/>
                <a:gd name="T5" fmla="*/ 14 h 35"/>
                <a:gd name="T6" fmla="*/ 38 w 39"/>
                <a:gd name="T7" fmla="*/ 7 h 35"/>
                <a:gd name="T8" fmla="*/ 27 w 39"/>
                <a:gd name="T9" fmla="*/ 2 h 35"/>
                <a:gd name="T10" fmla="*/ 24 w 39"/>
                <a:gd name="T11" fmla="*/ 0 h 35"/>
                <a:gd name="T12" fmla="*/ 19 w 39"/>
                <a:gd name="T13" fmla="*/ 3 h 35"/>
                <a:gd name="T14" fmla="*/ 13 w 39"/>
                <a:gd name="T15" fmla="*/ 7 h 35"/>
                <a:gd name="T16" fmla="*/ 9 w 39"/>
                <a:gd name="T17" fmla="*/ 12 h 35"/>
                <a:gd name="T18" fmla="*/ 2 w 39"/>
                <a:gd name="T19" fmla="*/ 12 h 35"/>
                <a:gd name="T20" fmla="*/ 5 w 39"/>
                <a:gd name="T21" fmla="*/ 16 h 35"/>
                <a:gd name="T22" fmla="*/ 8 w 39"/>
                <a:gd name="T23" fmla="*/ 21 h 35"/>
                <a:gd name="T24" fmla="*/ 11 w 39"/>
                <a:gd name="T25" fmla="*/ 23 h 35"/>
                <a:gd name="T26" fmla="*/ 11 w 39"/>
                <a:gd name="T27" fmla="*/ 24 h 35"/>
                <a:gd name="T28" fmla="*/ 14 w 39"/>
                <a:gd name="T29" fmla="*/ 25 h 35"/>
                <a:gd name="T30" fmla="*/ 13 w 39"/>
                <a:gd name="T31" fmla="*/ 28 h 35"/>
                <a:gd name="T32" fmla="*/ 15 w 39"/>
                <a:gd name="T33" fmla="*/ 31 h 35"/>
                <a:gd name="T34" fmla="*/ 20 w 39"/>
                <a:gd name="T35" fmla="*/ 34 h 35"/>
                <a:gd name="T36" fmla="*/ 25 w 39"/>
                <a:gd name="T37" fmla="*/ 35 h 35"/>
                <a:gd name="T38" fmla="*/ 27 w 39"/>
                <a:gd name="T39" fmla="*/ 35 h 35"/>
                <a:gd name="T40" fmla="*/ 34 w 39"/>
                <a:gd name="T41" fmla="*/ 31 h 35"/>
                <a:gd name="T42" fmla="*/ 36 w 39"/>
                <a:gd name="T43" fmla="*/ 27 h 35"/>
                <a:gd name="T44" fmla="*/ 39 w 39"/>
                <a:gd name="T45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35">
                  <a:moveTo>
                    <a:pt x="39" y="22"/>
                  </a:moveTo>
                  <a:cubicBezTo>
                    <a:pt x="39" y="21"/>
                    <a:pt x="38" y="19"/>
                    <a:pt x="38" y="18"/>
                  </a:cubicBezTo>
                  <a:cubicBezTo>
                    <a:pt x="38" y="16"/>
                    <a:pt x="39" y="15"/>
                    <a:pt x="39" y="14"/>
                  </a:cubicBezTo>
                  <a:cubicBezTo>
                    <a:pt x="39" y="11"/>
                    <a:pt x="39" y="9"/>
                    <a:pt x="38" y="7"/>
                  </a:cubicBezTo>
                  <a:cubicBezTo>
                    <a:pt x="38" y="4"/>
                    <a:pt x="29" y="2"/>
                    <a:pt x="27" y="2"/>
                  </a:cubicBezTo>
                  <a:cubicBezTo>
                    <a:pt x="27" y="0"/>
                    <a:pt x="27" y="0"/>
                    <a:pt x="24" y="0"/>
                  </a:cubicBezTo>
                  <a:cubicBezTo>
                    <a:pt x="21" y="0"/>
                    <a:pt x="21" y="1"/>
                    <a:pt x="19" y="3"/>
                  </a:cubicBezTo>
                  <a:cubicBezTo>
                    <a:pt x="18" y="5"/>
                    <a:pt x="15" y="6"/>
                    <a:pt x="13" y="7"/>
                  </a:cubicBezTo>
                  <a:cubicBezTo>
                    <a:pt x="12" y="9"/>
                    <a:pt x="11" y="12"/>
                    <a:pt x="9" y="12"/>
                  </a:cubicBezTo>
                  <a:cubicBezTo>
                    <a:pt x="7" y="12"/>
                    <a:pt x="5" y="11"/>
                    <a:pt x="2" y="12"/>
                  </a:cubicBezTo>
                  <a:cubicBezTo>
                    <a:pt x="0" y="13"/>
                    <a:pt x="4" y="15"/>
                    <a:pt x="5" y="16"/>
                  </a:cubicBezTo>
                  <a:cubicBezTo>
                    <a:pt x="6" y="18"/>
                    <a:pt x="6" y="20"/>
                    <a:pt x="8" y="21"/>
                  </a:cubicBezTo>
                  <a:cubicBezTo>
                    <a:pt x="9" y="22"/>
                    <a:pt x="10" y="23"/>
                    <a:pt x="11" y="23"/>
                  </a:cubicBezTo>
                  <a:cubicBezTo>
                    <a:pt x="12" y="23"/>
                    <a:pt x="11" y="24"/>
                    <a:pt x="11" y="24"/>
                  </a:cubicBezTo>
                  <a:cubicBezTo>
                    <a:pt x="12" y="24"/>
                    <a:pt x="13" y="25"/>
                    <a:pt x="14" y="25"/>
                  </a:cubicBezTo>
                  <a:cubicBezTo>
                    <a:pt x="14" y="26"/>
                    <a:pt x="13" y="27"/>
                    <a:pt x="13" y="28"/>
                  </a:cubicBezTo>
                  <a:cubicBezTo>
                    <a:pt x="13" y="29"/>
                    <a:pt x="14" y="31"/>
                    <a:pt x="15" y="31"/>
                  </a:cubicBezTo>
                  <a:cubicBezTo>
                    <a:pt x="18" y="31"/>
                    <a:pt x="19" y="31"/>
                    <a:pt x="20" y="34"/>
                  </a:cubicBezTo>
                  <a:cubicBezTo>
                    <a:pt x="21" y="35"/>
                    <a:pt x="23" y="34"/>
                    <a:pt x="25" y="35"/>
                  </a:cubicBezTo>
                  <a:cubicBezTo>
                    <a:pt x="26" y="35"/>
                    <a:pt x="26" y="35"/>
                    <a:pt x="27" y="35"/>
                  </a:cubicBezTo>
                  <a:cubicBezTo>
                    <a:pt x="31" y="35"/>
                    <a:pt x="32" y="34"/>
                    <a:pt x="34" y="31"/>
                  </a:cubicBezTo>
                  <a:cubicBezTo>
                    <a:pt x="35" y="30"/>
                    <a:pt x="36" y="28"/>
                    <a:pt x="36" y="27"/>
                  </a:cubicBezTo>
                  <a:cubicBezTo>
                    <a:pt x="37" y="25"/>
                    <a:pt x="39" y="24"/>
                    <a:pt x="39" y="2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2" name="Freeform 737">
              <a:extLst>
                <a:ext uri="{FF2B5EF4-FFF2-40B4-BE49-F238E27FC236}">
                  <a16:creationId xmlns:a16="http://schemas.microsoft.com/office/drawing/2014/main" id="{00E39BA3-F507-E54B-9FFA-F3B5874769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1345" y="4610245"/>
              <a:ext cx="34109" cy="38824"/>
            </a:xfrm>
            <a:custGeom>
              <a:avLst/>
              <a:gdLst>
                <a:gd name="T0" fmla="*/ 5 w 10"/>
                <a:gd name="T1" fmla="*/ 1 h 11"/>
                <a:gd name="T2" fmla="*/ 7 w 10"/>
                <a:gd name="T3" fmla="*/ 9 h 11"/>
                <a:gd name="T4" fmla="*/ 5 w 10"/>
                <a:gd name="T5" fmla="*/ 1 h 11"/>
                <a:gd name="T6" fmla="*/ 5 w 10"/>
                <a:gd name="T7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1">
                  <a:moveTo>
                    <a:pt x="5" y="1"/>
                  </a:moveTo>
                  <a:cubicBezTo>
                    <a:pt x="0" y="2"/>
                    <a:pt x="3" y="11"/>
                    <a:pt x="7" y="9"/>
                  </a:cubicBezTo>
                  <a:cubicBezTo>
                    <a:pt x="10" y="8"/>
                    <a:pt x="9" y="0"/>
                    <a:pt x="5" y="1"/>
                  </a:cubicBezTo>
                  <a:cubicBezTo>
                    <a:pt x="3" y="1"/>
                    <a:pt x="6" y="1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3" name="Freeform 738">
              <a:extLst>
                <a:ext uri="{FF2B5EF4-FFF2-40B4-BE49-F238E27FC236}">
                  <a16:creationId xmlns:a16="http://schemas.microsoft.com/office/drawing/2014/main" id="{29BF9424-39DD-6543-B42C-C171FB343D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89641" y="4547893"/>
              <a:ext cx="272870" cy="238823"/>
            </a:xfrm>
            <a:custGeom>
              <a:avLst/>
              <a:gdLst>
                <a:gd name="T0" fmla="*/ 74 w 79"/>
                <a:gd name="T1" fmla="*/ 27 h 69"/>
                <a:gd name="T2" fmla="*/ 69 w 79"/>
                <a:gd name="T3" fmla="*/ 22 h 69"/>
                <a:gd name="T4" fmla="*/ 72 w 79"/>
                <a:gd name="T5" fmla="*/ 19 h 69"/>
                <a:gd name="T6" fmla="*/ 75 w 79"/>
                <a:gd name="T7" fmla="*/ 20 h 69"/>
                <a:gd name="T8" fmla="*/ 75 w 79"/>
                <a:gd name="T9" fmla="*/ 11 h 69"/>
                <a:gd name="T10" fmla="*/ 73 w 79"/>
                <a:gd name="T11" fmla="*/ 7 h 69"/>
                <a:gd name="T12" fmla="*/ 72 w 79"/>
                <a:gd name="T13" fmla="*/ 1 h 69"/>
                <a:gd name="T14" fmla="*/ 66 w 79"/>
                <a:gd name="T15" fmla="*/ 1 h 69"/>
                <a:gd name="T16" fmla="*/ 60 w 79"/>
                <a:gd name="T17" fmla="*/ 2 h 69"/>
                <a:gd name="T18" fmla="*/ 55 w 79"/>
                <a:gd name="T19" fmla="*/ 5 h 69"/>
                <a:gd name="T20" fmla="*/ 51 w 79"/>
                <a:gd name="T21" fmla="*/ 8 h 69"/>
                <a:gd name="T22" fmla="*/ 49 w 79"/>
                <a:gd name="T23" fmla="*/ 12 h 69"/>
                <a:gd name="T24" fmla="*/ 45 w 79"/>
                <a:gd name="T25" fmla="*/ 14 h 69"/>
                <a:gd name="T26" fmla="*/ 44 w 79"/>
                <a:gd name="T27" fmla="*/ 17 h 69"/>
                <a:gd name="T28" fmla="*/ 34 w 79"/>
                <a:gd name="T29" fmla="*/ 17 h 69"/>
                <a:gd name="T30" fmla="*/ 28 w 79"/>
                <a:gd name="T31" fmla="*/ 21 h 69"/>
                <a:gd name="T32" fmla="*/ 24 w 79"/>
                <a:gd name="T33" fmla="*/ 24 h 69"/>
                <a:gd name="T34" fmla="*/ 20 w 79"/>
                <a:gd name="T35" fmla="*/ 23 h 69"/>
                <a:gd name="T36" fmla="*/ 17 w 79"/>
                <a:gd name="T37" fmla="*/ 14 h 69"/>
                <a:gd name="T38" fmla="*/ 17 w 79"/>
                <a:gd name="T39" fmla="*/ 29 h 69"/>
                <a:gd name="T40" fmla="*/ 17 w 79"/>
                <a:gd name="T41" fmla="*/ 33 h 69"/>
                <a:gd name="T42" fmla="*/ 9 w 79"/>
                <a:gd name="T43" fmla="*/ 35 h 69"/>
                <a:gd name="T44" fmla="*/ 6 w 79"/>
                <a:gd name="T45" fmla="*/ 34 h 69"/>
                <a:gd name="T46" fmla="*/ 2 w 79"/>
                <a:gd name="T47" fmla="*/ 33 h 69"/>
                <a:gd name="T48" fmla="*/ 3 w 79"/>
                <a:gd name="T49" fmla="*/ 40 h 69"/>
                <a:gd name="T50" fmla="*/ 5 w 79"/>
                <a:gd name="T51" fmla="*/ 45 h 69"/>
                <a:gd name="T52" fmla="*/ 9 w 79"/>
                <a:gd name="T53" fmla="*/ 56 h 69"/>
                <a:gd name="T54" fmla="*/ 8 w 79"/>
                <a:gd name="T55" fmla="*/ 60 h 69"/>
                <a:gd name="T56" fmla="*/ 9 w 79"/>
                <a:gd name="T57" fmla="*/ 62 h 69"/>
                <a:gd name="T58" fmla="*/ 10 w 79"/>
                <a:gd name="T59" fmla="*/ 66 h 69"/>
                <a:gd name="T60" fmla="*/ 11 w 79"/>
                <a:gd name="T61" fmla="*/ 64 h 69"/>
                <a:gd name="T62" fmla="*/ 15 w 79"/>
                <a:gd name="T63" fmla="*/ 68 h 69"/>
                <a:gd name="T64" fmla="*/ 21 w 79"/>
                <a:gd name="T65" fmla="*/ 66 h 69"/>
                <a:gd name="T66" fmla="*/ 26 w 79"/>
                <a:gd name="T67" fmla="*/ 65 h 69"/>
                <a:gd name="T68" fmla="*/ 31 w 79"/>
                <a:gd name="T69" fmla="*/ 64 h 69"/>
                <a:gd name="T70" fmla="*/ 38 w 79"/>
                <a:gd name="T71" fmla="*/ 64 h 69"/>
                <a:gd name="T72" fmla="*/ 39 w 79"/>
                <a:gd name="T73" fmla="*/ 64 h 69"/>
                <a:gd name="T74" fmla="*/ 41 w 79"/>
                <a:gd name="T75" fmla="*/ 63 h 69"/>
                <a:gd name="T76" fmla="*/ 42 w 79"/>
                <a:gd name="T77" fmla="*/ 62 h 69"/>
                <a:gd name="T78" fmla="*/ 44 w 79"/>
                <a:gd name="T79" fmla="*/ 65 h 69"/>
                <a:gd name="T80" fmla="*/ 46 w 79"/>
                <a:gd name="T81" fmla="*/ 62 h 69"/>
                <a:gd name="T82" fmla="*/ 57 w 79"/>
                <a:gd name="T83" fmla="*/ 56 h 69"/>
                <a:gd name="T84" fmla="*/ 65 w 79"/>
                <a:gd name="T85" fmla="*/ 48 h 69"/>
                <a:gd name="T86" fmla="*/ 72 w 79"/>
                <a:gd name="T87" fmla="*/ 37 h 69"/>
                <a:gd name="T88" fmla="*/ 77 w 79"/>
                <a:gd name="T89" fmla="*/ 33 h 69"/>
                <a:gd name="T90" fmla="*/ 79 w 79"/>
                <a:gd name="T91" fmla="*/ 25 h 69"/>
                <a:gd name="T92" fmla="*/ 76 w 79"/>
                <a:gd name="T93" fmla="*/ 25 h 69"/>
                <a:gd name="T94" fmla="*/ 74 w 79"/>
                <a:gd name="T95" fmla="*/ 27 h 69"/>
                <a:gd name="T96" fmla="*/ 62 w 79"/>
                <a:gd name="T97" fmla="*/ 39 h 69"/>
                <a:gd name="T98" fmla="*/ 61 w 79"/>
                <a:gd name="T99" fmla="*/ 41 h 69"/>
                <a:gd name="T100" fmla="*/ 57 w 79"/>
                <a:gd name="T101" fmla="*/ 43 h 69"/>
                <a:gd name="T102" fmla="*/ 55 w 79"/>
                <a:gd name="T103" fmla="*/ 44 h 69"/>
                <a:gd name="T104" fmla="*/ 52 w 79"/>
                <a:gd name="T105" fmla="*/ 41 h 69"/>
                <a:gd name="T106" fmla="*/ 56 w 79"/>
                <a:gd name="T107" fmla="*/ 35 h 69"/>
                <a:gd name="T108" fmla="*/ 60 w 79"/>
                <a:gd name="T109" fmla="*/ 35 h 69"/>
                <a:gd name="T110" fmla="*/ 62 w 79"/>
                <a:gd name="T111" fmla="*/ 39 h 69"/>
                <a:gd name="T112" fmla="*/ 62 w 79"/>
                <a:gd name="T113" fmla="*/ 3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9" h="69">
                  <a:moveTo>
                    <a:pt x="74" y="27"/>
                  </a:moveTo>
                  <a:cubicBezTo>
                    <a:pt x="71" y="27"/>
                    <a:pt x="68" y="24"/>
                    <a:pt x="69" y="22"/>
                  </a:cubicBezTo>
                  <a:cubicBezTo>
                    <a:pt x="69" y="20"/>
                    <a:pt x="71" y="19"/>
                    <a:pt x="72" y="19"/>
                  </a:cubicBezTo>
                  <a:cubicBezTo>
                    <a:pt x="73" y="19"/>
                    <a:pt x="74" y="20"/>
                    <a:pt x="75" y="20"/>
                  </a:cubicBezTo>
                  <a:cubicBezTo>
                    <a:pt x="75" y="17"/>
                    <a:pt x="76" y="14"/>
                    <a:pt x="75" y="11"/>
                  </a:cubicBezTo>
                  <a:cubicBezTo>
                    <a:pt x="74" y="10"/>
                    <a:pt x="73" y="8"/>
                    <a:pt x="73" y="7"/>
                  </a:cubicBezTo>
                  <a:cubicBezTo>
                    <a:pt x="72" y="5"/>
                    <a:pt x="72" y="3"/>
                    <a:pt x="72" y="1"/>
                  </a:cubicBezTo>
                  <a:cubicBezTo>
                    <a:pt x="70" y="2"/>
                    <a:pt x="67" y="1"/>
                    <a:pt x="66" y="1"/>
                  </a:cubicBezTo>
                  <a:cubicBezTo>
                    <a:pt x="63" y="0"/>
                    <a:pt x="61" y="0"/>
                    <a:pt x="60" y="2"/>
                  </a:cubicBezTo>
                  <a:cubicBezTo>
                    <a:pt x="58" y="3"/>
                    <a:pt x="56" y="3"/>
                    <a:pt x="55" y="5"/>
                  </a:cubicBezTo>
                  <a:cubicBezTo>
                    <a:pt x="54" y="6"/>
                    <a:pt x="52" y="7"/>
                    <a:pt x="51" y="8"/>
                  </a:cubicBezTo>
                  <a:cubicBezTo>
                    <a:pt x="50" y="9"/>
                    <a:pt x="50" y="11"/>
                    <a:pt x="49" y="12"/>
                  </a:cubicBezTo>
                  <a:cubicBezTo>
                    <a:pt x="48" y="14"/>
                    <a:pt x="46" y="12"/>
                    <a:pt x="45" y="14"/>
                  </a:cubicBezTo>
                  <a:cubicBezTo>
                    <a:pt x="44" y="15"/>
                    <a:pt x="45" y="16"/>
                    <a:pt x="44" y="17"/>
                  </a:cubicBezTo>
                  <a:cubicBezTo>
                    <a:pt x="42" y="21"/>
                    <a:pt x="37" y="18"/>
                    <a:pt x="34" y="17"/>
                  </a:cubicBezTo>
                  <a:cubicBezTo>
                    <a:pt x="31" y="15"/>
                    <a:pt x="30" y="19"/>
                    <a:pt x="28" y="21"/>
                  </a:cubicBezTo>
                  <a:cubicBezTo>
                    <a:pt x="27" y="22"/>
                    <a:pt x="26" y="24"/>
                    <a:pt x="24" y="24"/>
                  </a:cubicBezTo>
                  <a:cubicBezTo>
                    <a:pt x="24" y="24"/>
                    <a:pt x="20" y="24"/>
                    <a:pt x="20" y="23"/>
                  </a:cubicBezTo>
                  <a:cubicBezTo>
                    <a:pt x="22" y="20"/>
                    <a:pt x="21" y="15"/>
                    <a:pt x="17" y="14"/>
                  </a:cubicBezTo>
                  <a:cubicBezTo>
                    <a:pt x="17" y="19"/>
                    <a:pt x="17" y="24"/>
                    <a:pt x="17" y="29"/>
                  </a:cubicBezTo>
                  <a:cubicBezTo>
                    <a:pt x="17" y="29"/>
                    <a:pt x="18" y="32"/>
                    <a:pt x="17" y="33"/>
                  </a:cubicBezTo>
                  <a:cubicBezTo>
                    <a:pt x="14" y="35"/>
                    <a:pt x="13" y="36"/>
                    <a:pt x="9" y="35"/>
                  </a:cubicBezTo>
                  <a:cubicBezTo>
                    <a:pt x="8" y="35"/>
                    <a:pt x="7" y="35"/>
                    <a:pt x="6" y="34"/>
                  </a:cubicBezTo>
                  <a:cubicBezTo>
                    <a:pt x="5" y="32"/>
                    <a:pt x="4" y="31"/>
                    <a:pt x="2" y="33"/>
                  </a:cubicBezTo>
                  <a:cubicBezTo>
                    <a:pt x="0" y="35"/>
                    <a:pt x="2" y="38"/>
                    <a:pt x="3" y="40"/>
                  </a:cubicBezTo>
                  <a:cubicBezTo>
                    <a:pt x="4" y="41"/>
                    <a:pt x="5" y="43"/>
                    <a:pt x="5" y="45"/>
                  </a:cubicBezTo>
                  <a:cubicBezTo>
                    <a:pt x="7" y="49"/>
                    <a:pt x="11" y="51"/>
                    <a:pt x="9" y="56"/>
                  </a:cubicBezTo>
                  <a:cubicBezTo>
                    <a:pt x="8" y="58"/>
                    <a:pt x="7" y="58"/>
                    <a:pt x="8" y="60"/>
                  </a:cubicBezTo>
                  <a:cubicBezTo>
                    <a:pt x="9" y="61"/>
                    <a:pt x="9" y="62"/>
                    <a:pt x="9" y="62"/>
                  </a:cubicBezTo>
                  <a:cubicBezTo>
                    <a:pt x="10" y="63"/>
                    <a:pt x="9" y="65"/>
                    <a:pt x="10" y="66"/>
                  </a:cubicBezTo>
                  <a:cubicBezTo>
                    <a:pt x="10" y="66"/>
                    <a:pt x="10" y="64"/>
                    <a:pt x="11" y="64"/>
                  </a:cubicBezTo>
                  <a:cubicBezTo>
                    <a:pt x="11" y="64"/>
                    <a:pt x="14" y="67"/>
                    <a:pt x="15" y="68"/>
                  </a:cubicBezTo>
                  <a:cubicBezTo>
                    <a:pt x="17" y="69"/>
                    <a:pt x="19" y="66"/>
                    <a:pt x="21" y="66"/>
                  </a:cubicBezTo>
                  <a:cubicBezTo>
                    <a:pt x="23" y="65"/>
                    <a:pt x="25" y="67"/>
                    <a:pt x="26" y="65"/>
                  </a:cubicBezTo>
                  <a:cubicBezTo>
                    <a:pt x="28" y="64"/>
                    <a:pt x="29" y="64"/>
                    <a:pt x="31" y="64"/>
                  </a:cubicBezTo>
                  <a:cubicBezTo>
                    <a:pt x="33" y="64"/>
                    <a:pt x="35" y="64"/>
                    <a:pt x="38" y="64"/>
                  </a:cubicBezTo>
                  <a:cubicBezTo>
                    <a:pt x="38" y="64"/>
                    <a:pt x="39" y="64"/>
                    <a:pt x="39" y="64"/>
                  </a:cubicBezTo>
                  <a:cubicBezTo>
                    <a:pt x="40" y="64"/>
                    <a:pt x="40" y="63"/>
                    <a:pt x="41" y="63"/>
                  </a:cubicBezTo>
                  <a:cubicBezTo>
                    <a:pt x="41" y="63"/>
                    <a:pt x="41" y="62"/>
                    <a:pt x="42" y="62"/>
                  </a:cubicBezTo>
                  <a:cubicBezTo>
                    <a:pt x="42" y="63"/>
                    <a:pt x="42" y="65"/>
                    <a:pt x="44" y="65"/>
                  </a:cubicBezTo>
                  <a:cubicBezTo>
                    <a:pt x="44" y="65"/>
                    <a:pt x="43" y="61"/>
                    <a:pt x="46" y="62"/>
                  </a:cubicBezTo>
                  <a:cubicBezTo>
                    <a:pt x="50" y="63"/>
                    <a:pt x="54" y="59"/>
                    <a:pt x="57" y="56"/>
                  </a:cubicBezTo>
                  <a:cubicBezTo>
                    <a:pt x="60" y="54"/>
                    <a:pt x="62" y="51"/>
                    <a:pt x="65" y="48"/>
                  </a:cubicBezTo>
                  <a:cubicBezTo>
                    <a:pt x="68" y="45"/>
                    <a:pt x="69" y="41"/>
                    <a:pt x="72" y="37"/>
                  </a:cubicBezTo>
                  <a:cubicBezTo>
                    <a:pt x="73" y="36"/>
                    <a:pt x="76" y="35"/>
                    <a:pt x="77" y="33"/>
                  </a:cubicBezTo>
                  <a:cubicBezTo>
                    <a:pt x="78" y="31"/>
                    <a:pt x="79" y="27"/>
                    <a:pt x="79" y="25"/>
                  </a:cubicBezTo>
                  <a:cubicBezTo>
                    <a:pt x="78" y="25"/>
                    <a:pt x="77" y="25"/>
                    <a:pt x="76" y="25"/>
                  </a:cubicBezTo>
                  <a:cubicBezTo>
                    <a:pt x="75" y="25"/>
                    <a:pt x="75" y="27"/>
                    <a:pt x="74" y="27"/>
                  </a:cubicBezTo>
                  <a:close/>
                  <a:moveTo>
                    <a:pt x="62" y="39"/>
                  </a:moveTo>
                  <a:cubicBezTo>
                    <a:pt x="61" y="39"/>
                    <a:pt x="61" y="41"/>
                    <a:pt x="61" y="41"/>
                  </a:cubicBezTo>
                  <a:cubicBezTo>
                    <a:pt x="60" y="43"/>
                    <a:pt x="58" y="42"/>
                    <a:pt x="57" y="43"/>
                  </a:cubicBezTo>
                  <a:cubicBezTo>
                    <a:pt x="56" y="43"/>
                    <a:pt x="56" y="44"/>
                    <a:pt x="55" y="44"/>
                  </a:cubicBezTo>
                  <a:cubicBezTo>
                    <a:pt x="53" y="44"/>
                    <a:pt x="52" y="42"/>
                    <a:pt x="52" y="41"/>
                  </a:cubicBezTo>
                  <a:cubicBezTo>
                    <a:pt x="51" y="39"/>
                    <a:pt x="54" y="36"/>
                    <a:pt x="56" y="35"/>
                  </a:cubicBezTo>
                  <a:cubicBezTo>
                    <a:pt x="57" y="34"/>
                    <a:pt x="59" y="34"/>
                    <a:pt x="60" y="35"/>
                  </a:cubicBezTo>
                  <a:cubicBezTo>
                    <a:pt x="61" y="36"/>
                    <a:pt x="64" y="38"/>
                    <a:pt x="62" y="39"/>
                  </a:cubicBezTo>
                  <a:cubicBezTo>
                    <a:pt x="61" y="39"/>
                    <a:pt x="63" y="38"/>
                    <a:pt x="62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4" name="Freeform 739">
              <a:extLst>
                <a:ext uri="{FF2B5EF4-FFF2-40B4-BE49-F238E27FC236}">
                  <a16:creationId xmlns:a16="http://schemas.microsoft.com/office/drawing/2014/main" id="{3D436E54-0C9E-BB4C-B0A2-FEDD90E260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6065" y="4662010"/>
              <a:ext cx="44694" cy="45883"/>
            </a:xfrm>
            <a:custGeom>
              <a:avLst/>
              <a:gdLst>
                <a:gd name="T0" fmla="*/ 11 w 13"/>
                <a:gd name="T1" fmla="*/ 4 h 13"/>
                <a:gd name="T2" fmla="*/ 3 w 13"/>
                <a:gd name="T3" fmla="*/ 3 h 13"/>
                <a:gd name="T4" fmla="*/ 2 w 13"/>
                <a:gd name="T5" fmla="*/ 9 h 13"/>
                <a:gd name="T6" fmla="*/ 7 w 13"/>
                <a:gd name="T7" fmla="*/ 9 h 13"/>
                <a:gd name="T8" fmla="*/ 11 w 13"/>
                <a:gd name="T9" fmla="*/ 4 h 13"/>
                <a:gd name="T10" fmla="*/ 11 w 13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3">
                  <a:moveTo>
                    <a:pt x="11" y="4"/>
                  </a:moveTo>
                  <a:cubicBezTo>
                    <a:pt x="9" y="2"/>
                    <a:pt x="5" y="0"/>
                    <a:pt x="3" y="3"/>
                  </a:cubicBezTo>
                  <a:cubicBezTo>
                    <a:pt x="1" y="5"/>
                    <a:pt x="0" y="7"/>
                    <a:pt x="2" y="9"/>
                  </a:cubicBezTo>
                  <a:cubicBezTo>
                    <a:pt x="4" y="13"/>
                    <a:pt x="5" y="9"/>
                    <a:pt x="7" y="9"/>
                  </a:cubicBezTo>
                  <a:cubicBezTo>
                    <a:pt x="10" y="9"/>
                    <a:pt x="13" y="5"/>
                    <a:pt x="11" y="4"/>
                  </a:cubicBezTo>
                  <a:cubicBezTo>
                    <a:pt x="10" y="3"/>
                    <a:pt x="12" y="4"/>
                    <a:pt x="11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5" name="Freeform 740">
              <a:extLst>
                <a:ext uri="{FF2B5EF4-FFF2-40B4-BE49-F238E27FC236}">
                  <a16:creationId xmlns:a16="http://schemas.microsoft.com/office/drawing/2014/main" id="{083A655E-095D-EB4A-9D5D-1C109C5096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3775" y="4233773"/>
              <a:ext cx="17642" cy="28235"/>
            </a:xfrm>
            <a:custGeom>
              <a:avLst/>
              <a:gdLst>
                <a:gd name="T0" fmla="*/ 2 w 5"/>
                <a:gd name="T1" fmla="*/ 5 h 8"/>
                <a:gd name="T2" fmla="*/ 5 w 5"/>
                <a:gd name="T3" fmla="*/ 1 h 8"/>
                <a:gd name="T4" fmla="*/ 1 w 5"/>
                <a:gd name="T5" fmla="*/ 3 h 8"/>
                <a:gd name="T6" fmla="*/ 0 w 5"/>
                <a:gd name="T7" fmla="*/ 8 h 8"/>
                <a:gd name="T8" fmla="*/ 2 w 5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8">
                  <a:moveTo>
                    <a:pt x="2" y="5"/>
                  </a:moveTo>
                  <a:cubicBezTo>
                    <a:pt x="2" y="4"/>
                    <a:pt x="4" y="2"/>
                    <a:pt x="5" y="1"/>
                  </a:cubicBezTo>
                  <a:cubicBezTo>
                    <a:pt x="4" y="0"/>
                    <a:pt x="2" y="2"/>
                    <a:pt x="1" y="3"/>
                  </a:cubicBezTo>
                  <a:cubicBezTo>
                    <a:pt x="0" y="4"/>
                    <a:pt x="0" y="6"/>
                    <a:pt x="0" y="8"/>
                  </a:cubicBezTo>
                  <a:cubicBezTo>
                    <a:pt x="2" y="7"/>
                    <a:pt x="2" y="6"/>
                    <a:pt x="2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6" name="Freeform 741">
              <a:extLst>
                <a:ext uri="{FF2B5EF4-FFF2-40B4-BE49-F238E27FC236}">
                  <a16:creationId xmlns:a16="http://schemas.microsoft.com/office/drawing/2014/main" id="{A4DB8464-3AB4-5B45-8D0B-23429E86D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7308" y="4092598"/>
              <a:ext cx="119969" cy="155294"/>
            </a:xfrm>
            <a:custGeom>
              <a:avLst/>
              <a:gdLst>
                <a:gd name="T0" fmla="*/ 11 w 35"/>
                <a:gd name="T1" fmla="*/ 44 h 45"/>
                <a:gd name="T2" fmla="*/ 15 w 35"/>
                <a:gd name="T3" fmla="*/ 41 h 45"/>
                <a:gd name="T4" fmla="*/ 16 w 35"/>
                <a:gd name="T5" fmla="*/ 43 h 45"/>
                <a:gd name="T6" fmla="*/ 23 w 35"/>
                <a:gd name="T7" fmla="*/ 37 h 45"/>
                <a:gd name="T8" fmla="*/ 25 w 35"/>
                <a:gd name="T9" fmla="*/ 26 h 45"/>
                <a:gd name="T10" fmla="*/ 31 w 35"/>
                <a:gd name="T11" fmla="*/ 16 h 45"/>
                <a:gd name="T12" fmla="*/ 33 w 35"/>
                <a:gd name="T13" fmla="*/ 8 h 45"/>
                <a:gd name="T14" fmla="*/ 35 w 35"/>
                <a:gd name="T15" fmla="*/ 2 h 45"/>
                <a:gd name="T16" fmla="*/ 29 w 35"/>
                <a:gd name="T17" fmla="*/ 1 h 45"/>
                <a:gd name="T18" fmla="*/ 26 w 35"/>
                <a:gd name="T19" fmla="*/ 2 h 45"/>
                <a:gd name="T20" fmla="*/ 25 w 35"/>
                <a:gd name="T21" fmla="*/ 6 h 45"/>
                <a:gd name="T22" fmla="*/ 20 w 35"/>
                <a:gd name="T23" fmla="*/ 10 h 45"/>
                <a:gd name="T24" fmla="*/ 10 w 35"/>
                <a:gd name="T25" fmla="*/ 8 h 45"/>
                <a:gd name="T26" fmla="*/ 13 w 35"/>
                <a:gd name="T27" fmla="*/ 13 h 45"/>
                <a:gd name="T28" fmla="*/ 14 w 35"/>
                <a:gd name="T29" fmla="*/ 19 h 45"/>
                <a:gd name="T30" fmla="*/ 15 w 35"/>
                <a:gd name="T31" fmla="*/ 22 h 45"/>
                <a:gd name="T32" fmla="*/ 16 w 35"/>
                <a:gd name="T33" fmla="*/ 25 h 45"/>
                <a:gd name="T34" fmla="*/ 15 w 35"/>
                <a:gd name="T35" fmla="*/ 32 h 45"/>
                <a:gd name="T36" fmla="*/ 13 w 35"/>
                <a:gd name="T37" fmla="*/ 31 h 45"/>
                <a:gd name="T38" fmla="*/ 10 w 35"/>
                <a:gd name="T39" fmla="*/ 32 h 45"/>
                <a:gd name="T40" fmla="*/ 8 w 35"/>
                <a:gd name="T41" fmla="*/ 29 h 45"/>
                <a:gd name="T42" fmla="*/ 6 w 35"/>
                <a:gd name="T43" fmla="*/ 32 h 45"/>
                <a:gd name="T44" fmla="*/ 4 w 35"/>
                <a:gd name="T45" fmla="*/ 32 h 45"/>
                <a:gd name="T46" fmla="*/ 3 w 35"/>
                <a:gd name="T47" fmla="*/ 35 h 45"/>
                <a:gd name="T48" fmla="*/ 0 w 35"/>
                <a:gd name="T49" fmla="*/ 39 h 45"/>
                <a:gd name="T50" fmla="*/ 5 w 35"/>
                <a:gd name="T51" fmla="*/ 45 h 45"/>
                <a:gd name="T52" fmla="*/ 8 w 35"/>
                <a:gd name="T53" fmla="*/ 42 h 45"/>
                <a:gd name="T54" fmla="*/ 11 w 35"/>
                <a:gd name="T55" fmla="*/ 44 h 45"/>
                <a:gd name="T56" fmla="*/ 11 w 35"/>
                <a:gd name="T57" fmla="*/ 4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5" h="45">
                  <a:moveTo>
                    <a:pt x="11" y="44"/>
                  </a:moveTo>
                  <a:cubicBezTo>
                    <a:pt x="12" y="44"/>
                    <a:pt x="14" y="42"/>
                    <a:pt x="15" y="41"/>
                  </a:cubicBezTo>
                  <a:cubicBezTo>
                    <a:pt x="17" y="40"/>
                    <a:pt x="15" y="43"/>
                    <a:pt x="16" y="43"/>
                  </a:cubicBezTo>
                  <a:cubicBezTo>
                    <a:pt x="16" y="43"/>
                    <a:pt x="23" y="39"/>
                    <a:pt x="23" y="37"/>
                  </a:cubicBezTo>
                  <a:cubicBezTo>
                    <a:pt x="23" y="33"/>
                    <a:pt x="23" y="29"/>
                    <a:pt x="25" y="26"/>
                  </a:cubicBezTo>
                  <a:cubicBezTo>
                    <a:pt x="27" y="22"/>
                    <a:pt x="30" y="19"/>
                    <a:pt x="31" y="16"/>
                  </a:cubicBezTo>
                  <a:cubicBezTo>
                    <a:pt x="32" y="13"/>
                    <a:pt x="32" y="11"/>
                    <a:pt x="33" y="8"/>
                  </a:cubicBezTo>
                  <a:cubicBezTo>
                    <a:pt x="33" y="6"/>
                    <a:pt x="35" y="4"/>
                    <a:pt x="35" y="2"/>
                  </a:cubicBezTo>
                  <a:cubicBezTo>
                    <a:pt x="33" y="2"/>
                    <a:pt x="31" y="0"/>
                    <a:pt x="29" y="1"/>
                  </a:cubicBezTo>
                  <a:cubicBezTo>
                    <a:pt x="28" y="1"/>
                    <a:pt x="26" y="1"/>
                    <a:pt x="26" y="2"/>
                  </a:cubicBezTo>
                  <a:cubicBezTo>
                    <a:pt x="25" y="4"/>
                    <a:pt x="25" y="5"/>
                    <a:pt x="25" y="6"/>
                  </a:cubicBezTo>
                  <a:cubicBezTo>
                    <a:pt x="24" y="9"/>
                    <a:pt x="23" y="10"/>
                    <a:pt x="20" y="10"/>
                  </a:cubicBezTo>
                  <a:cubicBezTo>
                    <a:pt x="17" y="9"/>
                    <a:pt x="13" y="8"/>
                    <a:pt x="10" y="8"/>
                  </a:cubicBezTo>
                  <a:cubicBezTo>
                    <a:pt x="10" y="10"/>
                    <a:pt x="9" y="14"/>
                    <a:pt x="13" y="13"/>
                  </a:cubicBezTo>
                  <a:cubicBezTo>
                    <a:pt x="17" y="11"/>
                    <a:pt x="14" y="17"/>
                    <a:pt x="14" y="19"/>
                  </a:cubicBezTo>
                  <a:cubicBezTo>
                    <a:pt x="14" y="20"/>
                    <a:pt x="14" y="21"/>
                    <a:pt x="15" y="22"/>
                  </a:cubicBezTo>
                  <a:cubicBezTo>
                    <a:pt x="16" y="23"/>
                    <a:pt x="16" y="24"/>
                    <a:pt x="16" y="25"/>
                  </a:cubicBezTo>
                  <a:cubicBezTo>
                    <a:pt x="16" y="27"/>
                    <a:pt x="16" y="30"/>
                    <a:pt x="15" y="32"/>
                  </a:cubicBezTo>
                  <a:cubicBezTo>
                    <a:pt x="15" y="33"/>
                    <a:pt x="13" y="31"/>
                    <a:pt x="13" y="31"/>
                  </a:cubicBezTo>
                  <a:cubicBezTo>
                    <a:pt x="11" y="31"/>
                    <a:pt x="11" y="33"/>
                    <a:pt x="10" y="32"/>
                  </a:cubicBezTo>
                  <a:cubicBezTo>
                    <a:pt x="10" y="31"/>
                    <a:pt x="9" y="30"/>
                    <a:pt x="8" y="29"/>
                  </a:cubicBezTo>
                  <a:cubicBezTo>
                    <a:pt x="7" y="29"/>
                    <a:pt x="7" y="31"/>
                    <a:pt x="6" y="32"/>
                  </a:cubicBezTo>
                  <a:cubicBezTo>
                    <a:pt x="6" y="32"/>
                    <a:pt x="4" y="32"/>
                    <a:pt x="4" y="32"/>
                  </a:cubicBezTo>
                  <a:cubicBezTo>
                    <a:pt x="2" y="32"/>
                    <a:pt x="3" y="34"/>
                    <a:pt x="3" y="35"/>
                  </a:cubicBezTo>
                  <a:cubicBezTo>
                    <a:pt x="4" y="38"/>
                    <a:pt x="3" y="37"/>
                    <a:pt x="0" y="39"/>
                  </a:cubicBezTo>
                  <a:cubicBezTo>
                    <a:pt x="2" y="41"/>
                    <a:pt x="4" y="42"/>
                    <a:pt x="5" y="45"/>
                  </a:cubicBezTo>
                  <a:cubicBezTo>
                    <a:pt x="6" y="44"/>
                    <a:pt x="7" y="43"/>
                    <a:pt x="8" y="42"/>
                  </a:cubicBezTo>
                  <a:cubicBezTo>
                    <a:pt x="10" y="41"/>
                    <a:pt x="10" y="43"/>
                    <a:pt x="11" y="44"/>
                  </a:cubicBezTo>
                  <a:cubicBezTo>
                    <a:pt x="12" y="44"/>
                    <a:pt x="10" y="43"/>
                    <a:pt x="11" y="4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7" name="Freeform 742">
              <a:extLst>
                <a:ext uri="{FF2B5EF4-FFF2-40B4-BE49-F238E27FC236}">
                  <a16:creationId xmlns:a16="http://schemas.microsoft.com/office/drawing/2014/main" id="{9CCE7609-37E3-1C40-B34B-EB9111CC9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060" y="3967891"/>
              <a:ext cx="219943" cy="155294"/>
            </a:xfrm>
            <a:custGeom>
              <a:avLst/>
              <a:gdLst>
                <a:gd name="T0" fmla="*/ 12 w 64"/>
                <a:gd name="T1" fmla="*/ 37 h 45"/>
                <a:gd name="T2" fmla="*/ 17 w 64"/>
                <a:gd name="T3" fmla="*/ 37 h 45"/>
                <a:gd name="T4" fmla="*/ 20 w 64"/>
                <a:gd name="T5" fmla="*/ 38 h 45"/>
                <a:gd name="T6" fmla="*/ 21 w 64"/>
                <a:gd name="T7" fmla="*/ 33 h 45"/>
                <a:gd name="T8" fmla="*/ 25 w 64"/>
                <a:gd name="T9" fmla="*/ 30 h 45"/>
                <a:gd name="T10" fmla="*/ 30 w 64"/>
                <a:gd name="T11" fmla="*/ 33 h 45"/>
                <a:gd name="T12" fmla="*/ 36 w 64"/>
                <a:gd name="T13" fmla="*/ 34 h 45"/>
                <a:gd name="T14" fmla="*/ 39 w 64"/>
                <a:gd name="T15" fmla="*/ 34 h 45"/>
                <a:gd name="T16" fmla="*/ 41 w 64"/>
                <a:gd name="T17" fmla="*/ 30 h 45"/>
                <a:gd name="T18" fmla="*/ 45 w 64"/>
                <a:gd name="T19" fmla="*/ 31 h 45"/>
                <a:gd name="T20" fmla="*/ 50 w 64"/>
                <a:gd name="T21" fmla="*/ 31 h 45"/>
                <a:gd name="T22" fmla="*/ 55 w 64"/>
                <a:gd name="T23" fmla="*/ 29 h 45"/>
                <a:gd name="T24" fmla="*/ 60 w 64"/>
                <a:gd name="T25" fmla="*/ 30 h 45"/>
                <a:gd name="T26" fmla="*/ 58 w 64"/>
                <a:gd name="T27" fmla="*/ 24 h 45"/>
                <a:gd name="T28" fmla="*/ 55 w 64"/>
                <a:gd name="T29" fmla="*/ 20 h 45"/>
                <a:gd name="T30" fmla="*/ 51 w 64"/>
                <a:gd name="T31" fmla="*/ 16 h 45"/>
                <a:gd name="T32" fmla="*/ 47 w 64"/>
                <a:gd name="T33" fmla="*/ 13 h 45"/>
                <a:gd name="T34" fmla="*/ 46 w 64"/>
                <a:gd name="T35" fmla="*/ 12 h 45"/>
                <a:gd name="T36" fmla="*/ 44 w 64"/>
                <a:gd name="T37" fmla="*/ 12 h 45"/>
                <a:gd name="T38" fmla="*/ 44 w 64"/>
                <a:gd name="T39" fmla="*/ 6 h 45"/>
                <a:gd name="T40" fmla="*/ 41 w 64"/>
                <a:gd name="T41" fmla="*/ 1 h 45"/>
                <a:gd name="T42" fmla="*/ 41 w 64"/>
                <a:gd name="T43" fmla="*/ 0 h 45"/>
                <a:gd name="T44" fmla="*/ 38 w 64"/>
                <a:gd name="T45" fmla="*/ 0 h 45"/>
                <a:gd name="T46" fmla="*/ 35 w 64"/>
                <a:gd name="T47" fmla="*/ 3 h 45"/>
                <a:gd name="T48" fmla="*/ 26 w 64"/>
                <a:gd name="T49" fmla="*/ 10 h 45"/>
                <a:gd name="T50" fmla="*/ 22 w 64"/>
                <a:gd name="T51" fmla="*/ 11 h 45"/>
                <a:gd name="T52" fmla="*/ 19 w 64"/>
                <a:gd name="T53" fmla="*/ 15 h 45"/>
                <a:gd name="T54" fmla="*/ 13 w 64"/>
                <a:gd name="T55" fmla="*/ 17 h 45"/>
                <a:gd name="T56" fmla="*/ 9 w 64"/>
                <a:gd name="T57" fmla="*/ 17 h 45"/>
                <a:gd name="T58" fmla="*/ 6 w 64"/>
                <a:gd name="T59" fmla="*/ 18 h 45"/>
                <a:gd name="T60" fmla="*/ 3 w 64"/>
                <a:gd name="T61" fmla="*/ 23 h 45"/>
                <a:gd name="T62" fmla="*/ 4 w 64"/>
                <a:gd name="T63" fmla="*/ 34 h 45"/>
                <a:gd name="T64" fmla="*/ 6 w 64"/>
                <a:gd name="T65" fmla="*/ 39 h 45"/>
                <a:gd name="T66" fmla="*/ 9 w 64"/>
                <a:gd name="T67" fmla="*/ 45 h 45"/>
                <a:gd name="T68" fmla="*/ 12 w 64"/>
                <a:gd name="T69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4" h="45">
                  <a:moveTo>
                    <a:pt x="12" y="37"/>
                  </a:moveTo>
                  <a:cubicBezTo>
                    <a:pt x="13" y="37"/>
                    <a:pt x="16" y="36"/>
                    <a:pt x="17" y="37"/>
                  </a:cubicBezTo>
                  <a:cubicBezTo>
                    <a:pt x="17" y="38"/>
                    <a:pt x="20" y="38"/>
                    <a:pt x="20" y="38"/>
                  </a:cubicBezTo>
                  <a:cubicBezTo>
                    <a:pt x="21" y="36"/>
                    <a:pt x="20" y="34"/>
                    <a:pt x="21" y="33"/>
                  </a:cubicBezTo>
                  <a:cubicBezTo>
                    <a:pt x="21" y="32"/>
                    <a:pt x="23" y="29"/>
                    <a:pt x="25" y="30"/>
                  </a:cubicBezTo>
                  <a:cubicBezTo>
                    <a:pt x="27" y="30"/>
                    <a:pt x="28" y="32"/>
                    <a:pt x="30" y="33"/>
                  </a:cubicBezTo>
                  <a:cubicBezTo>
                    <a:pt x="32" y="34"/>
                    <a:pt x="34" y="34"/>
                    <a:pt x="36" y="34"/>
                  </a:cubicBezTo>
                  <a:cubicBezTo>
                    <a:pt x="37" y="34"/>
                    <a:pt x="39" y="35"/>
                    <a:pt x="39" y="34"/>
                  </a:cubicBezTo>
                  <a:cubicBezTo>
                    <a:pt x="40" y="33"/>
                    <a:pt x="40" y="29"/>
                    <a:pt x="41" y="30"/>
                  </a:cubicBezTo>
                  <a:cubicBezTo>
                    <a:pt x="43" y="31"/>
                    <a:pt x="43" y="31"/>
                    <a:pt x="45" y="31"/>
                  </a:cubicBezTo>
                  <a:cubicBezTo>
                    <a:pt x="47" y="30"/>
                    <a:pt x="48" y="31"/>
                    <a:pt x="50" y="31"/>
                  </a:cubicBezTo>
                  <a:cubicBezTo>
                    <a:pt x="52" y="31"/>
                    <a:pt x="53" y="28"/>
                    <a:pt x="55" y="29"/>
                  </a:cubicBezTo>
                  <a:cubicBezTo>
                    <a:pt x="56" y="29"/>
                    <a:pt x="58" y="31"/>
                    <a:pt x="60" y="30"/>
                  </a:cubicBezTo>
                  <a:cubicBezTo>
                    <a:pt x="64" y="28"/>
                    <a:pt x="59" y="26"/>
                    <a:pt x="58" y="24"/>
                  </a:cubicBezTo>
                  <a:cubicBezTo>
                    <a:pt x="57" y="22"/>
                    <a:pt x="57" y="21"/>
                    <a:pt x="55" y="20"/>
                  </a:cubicBezTo>
                  <a:cubicBezTo>
                    <a:pt x="53" y="19"/>
                    <a:pt x="52" y="18"/>
                    <a:pt x="51" y="16"/>
                  </a:cubicBezTo>
                  <a:cubicBezTo>
                    <a:pt x="51" y="14"/>
                    <a:pt x="49" y="14"/>
                    <a:pt x="47" y="13"/>
                  </a:cubicBezTo>
                  <a:cubicBezTo>
                    <a:pt x="47" y="13"/>
                    <a:pt x="47" y="12"/>
                    <a:pt x="46" y="12"/>
                  </a:cubicBezTo>
                  <a:cubicBezTo>
                    <a:pt x="46" y="12"/>
                    <a:pt x="44" y="12"/>
                    <a:pt x="44" y="12"/>
                  </a:cubicBezTo>
                  <a:cubicBezTo>
                    <a:pt x="43" y="11"/>
                    <a:pt x="44" y="7"/>
                    <a:pt x="44" y="6"/>
                  </a:cubicBezTo>
                  <a:cubicBezTo>
                    <a:pt x="44" y="4"/>
                    <a:pt x="42" y="3"/>
                    <a:pt x="41" y="1"/>
                  </a:cubicBezTo>
                  <a:cubicBezTo>
                    <a:pt x="41" y="1"/>
                    <a:pt x="41" y="0"/>
                    <a:pt x="41" y="0"/>
                  </a:cubicBezTo>
                  <a:cubicBezTo>
                    <a:pt x="40" y="0"/>
                    <a:pt x="39" y="0"/>
                    <a:pt x="38" y="0"/>
                  </a:cubicBezTo>
                  <a:cubicBezTo>
                    <a:pt x="36" y="1"/>
                    <a:pt x="36" y="1"/>
                    <a:pt x="35" y="3"/>
                  </a:cubicBezTo>
                  <a:cubicBezTo>
                    <a:pt x="35" y="6"/>
                    <a:pt x="28" y="10"/>
                    <a:pt x="26" y="10"/>
                  </a:cubicBezTo>
                  <a:cubicBezTo>
                    <a:pt x="25" y="10"/>
                    <a:pt x="21" y="10"/>
                    <a:pt x="22" y="11"/>
                  </a:cubicBezTo>
                  <a:cubicBezTo>
                    <a:pt x="23" y="13"/>
                    <a:pt x="20" y="15"/>
                    <a:pt x="19" y="15"/>
                  </a:cubicBezTo>
                  <a:cubicBezTo>
                    <a:pt x="17" y="16"/>
                    <a:pt x="15" y="17"/>
                    <a:pt x="13" y="17"/>
                  </a:cubicBezTo>
                  <a:cubicBezTo>
                    <a:pt x="11" y="18"/>
                    <a:pt x="11" y="16"/>
                    <a:pt x="9" y="17"/>
                  </a:cubicBezTo>
                  <a:cubicBezTo>
                    <a:pt x="7" y="18"/>
                    <a:pt x="6" y="17"/>
                    <a:pt x="6" y="18"/>
                  </a:cubicBezTo>
                  <a:cubicBezTo>
                    <a:pt x="5" y="20"/>
                    <a:pt x="4" y="22"/>
                    <a:pt x="3" y="23"/>
                  </a:cubicBezTo>
                  <a:cubicBezTo>
                    <a:pt x="0" y="27"/>
                    <a:pt x="2" y="30"/>
                    <a:pt x="4" y="34"/>
                  </a:cubicBezTo>
                  <a:cubicBezTo>
                    <a:pt x="5" y="36"/>
                    <a:pt x="5" y="37"/>
                    <a:pt x="6" y="39"/>
                  </a:cubicBezTo>
                  <a:cubicBezTo>
                    <a:pt x="8" y="41"/>
                    <a:pt x="9" y="42"/>
                    <a:pt x="9" y="45"/>
                  </a:cubicBezTo>
                  <a:cubicBezTo>
                    <a:pt x="9" y="44"/>
                    <a:pt x="10" y="37"/>
                    <a:pt x="12" y="3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8" name="Freeform 743">
              <a:extLst>
                <a:ext uri="{FF2B5EF4-FFF2-40B4-BE49-F238E27FC236}">
                  <a16:creationId xmlns:a16="http://schemas.microsoft.com/office/drawing/2014/main" id="{AA1676A3-4D25-C842-A33E-97DF1A9D0D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418" y="3746715"/>
              <a:ext cx="403425" cy="283530"/>
            </a:xfrm>
            <a:custGeom>
              <a:avLst/>
              <a:gdLst>
                <a:gd name="T0" fmla="*/ 83 w 117"/>
                <a:gd name="T1" fmla="*/ 82 h 82"/>
                <a:gd name="T2" fmla="*/ 93 w 117"/>
                <a:gd name="T3" fmla="*/ 76 h 82"/>
                <a:gd name="T4" fmla="*/ 105 w 117"/>
                <a:gd name="T5" fmla="*/ 68 h 82"/>
                <a:gd name="T6" fmla="*/ 112 w 117"/>
                <a:gd name="T7" fmla="*/ 64 h 82"/>
                <a:gd name="T8" fmla="*/ 107 w 117"/>
                <a:gd name="T9" fmla="*/ 55 h 82"/>
                <a:gd name="T10" fmla="*/ 110 w 117"/>
                <a:gd name="T11" fmla="*/ 46 h 82"/>
                <a:gd name="T12" fmla="*/ 114 w 117"/>
                <a:gd name="T13" fmla="*/ 40 h 82"/>
                <a:gd name="T14" fmla="*/ 117 w 117"/>
                <a:gd name="T15" fmla="*/ 21 h 82"/>
                <a:gd name="T16" fmla="*/ 81 w 117"/>
                <a:gd name="T17" fmla="*/ 1 h 82"/>
                <a:gd name="T18" fmla="*/ 75 w 117"/>
                <a:gd name="T19" fmla="*/ 2 h 82"/>
                <a:gd name="T20" fmla="*/ 67 w 117"/>
                <a:gd name="T21" fmla="*/ 2 h 82"/>
                <a:gd name="T22" fmla="*/ 59 w 117"/>
                <a:gd name="T23" fmla="*/ 1 h 82"/>
                <a:gd name="T24" fmla="*/ 29 w 117"/>
                <a:gd name="T25" fmla="*/ 21 h 82"/>
                <a:gd name="T26" fmla="*/ 22 w 117"/>
                <a:gd name="T27" fmla="*/ 25 h 82"/>
                <a:gd name="T28" fmla="*/ 19 w 117"/>
                <a:gd name="T29" fmla="*/ 42 h 82"/>
                <a:gd name="T30" fmla="*/ 8 w 117"/>
                <a:gd name="T31" fmla="*/ 43 h 82"/>
                <a:gd name="T32" fmla="*/ 5 w 117"/>
                <a:gd name="T33" fmla="*/ 51 h 82"/>
                <a:gd name="T34" fmla="*/ 11 w 117"/>
                <a:gd name="T35" fmla="*/ 56 h 82"/>
                <a:gd name="T36" fmla="*/ 19 w 117"/>
                <a:gd name="T37" fmla="*/ 62 h 82"/>
                <a:gd name="T38" fmla="*/ 21 w 117"/>
                <a:gd name="T39" fmla="*/ 55 h 82"/>
                <a:gd name="T40" fmla="*/ 28 w 117"/>
                <a:gd name="T41" fmla="*/ 50 h 82"/>
                <a:gd name="T42" fmla="*/ 35 w 117"/>
                <a:gd name="T43" fmla="*/ 53 h 82"/>
                <a:gd name="T44" fmla="*/ 46 w 117"/>
                <a:gd name="T45" fmla="*/ 55 h 82"/>
                <a:gd name="T46" fmla="*/ 64 w 117"/>
                <a:gd name="T47" fmla="*/ 53 h 82"/>
                <a:gd name="T48" fmla="*/ 68 w 117"/>
                <a:gd name="T49" fmla="*/ 47 h 82"/>
                <a:gd name="T50" fmla="*/ 77 w 117"/>
                <a:gd name="T51" fmla="*/ 31 h 82"/>
                <a:gd name="T52" fmla="*/ 79 w 117"/>
                <a:gd name="T53" fmla="*/ 16 h 82"/>
                <a:gd name="T54" fmla="*/ 75 w 117"/>
                <a:gd name="T55" fmla="*/ 2 h 82"/>
                <a:gd name="T56" fmla="*/ 78 w 117"/>
                <a:gd name="T57" fmla="*/ 16 h 82"/>
                <a:gd name="T58" fmla="*/ 77 w 117"/>
                <a:gd name="T59" fmla="*/ 35 h 82"/>
                <a:gd name="T60" fmla="*/ 68 w 117"/>
                <a:gd name="T61" fmla="*/ 46 h 82"/>
                <a:gd name="T62" fmla="*/ 72 w 117"/>
                <a:gd name="T63" fmla="*/ 55 h 82"/>
                <a:gd name="T64" fmla="*/ 75 w 117"/>
                <a:gd name="T65" fmla="*/ 65 h 82"/>
                <a:gd name="T66" fmla="*/ 72 w 117"/>
                <a:gd name="T67" fmla="*/ 74 h 82"/>
                <a:gd name="T68" fmla="*/ 77 w 117"/>
                <a:gd name="T69" fmla="*/ 81 h 82"/>
                <a:gd name="T70" fmla="*/ 80 w 117"/>
                <a:gd name="T71" fmla="*/ 8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7" h="82">
                  <a:moveTo>
                    <a:pt x="80" y="81"/>
                  </a:moveTo>
                  <a:cubicBezTo>
                    <a:pt x="81" y="80"/>
                    <a:pt x="82" y="82"/>
                    <a:pt x="83" y="82"/>
                  </a:cubicBezTo>
                  <a:cubicBezTo>
                    <a:pt x="85" y="81"/>
                    <a:pt x="87" y="80"/>
                    <a:pt x="89" y="79"/>
                  </a:cubicBezTo>
                  <a:cubicBezTo>
                    <a:pt x="90" y="79"/>
                    <a:pt x="93" y="78"/>
                    <a:pt x="93" y="76"/>
                  </a:cubicBezTo>
                  <a:cubicBezTo>
                    <a:pt x="93" y="74"/>
                    <a:pt x="94" y="75"/>
                    <a:pt x="96" y="74"/>
                  </a:cubicBezTo>
                  <a:cubicBezTo>
                    <a:pt x="99" y="74"/>
                    <a:pt x="103" y="71"/>
                    <a:pt x="105" y="68"/>
                  </a:cubicBezTo>
                  <a:cubicBezTo>
                    <a:pt x="106" y="67"/>
                    <a:pt x="106" y="66"/>
                    <a:pt x="107" y="65"/>
                  </a:cubicBezTo>
                  <a:cubicBezTo>
                    <a:pt x="108" y="64"/>
                    <a:pt x="110" y="64"/>
                    <a:pt x="112" y="64"/>
                  </a:cubicBezTo>
                  <a:cubicBezTo>
                    <a:pt x="112" y="62"/>
                    <a:pt x="110" y="61"/>
                    <a:pt x="109" y="59"/>
                  </a:cubicBezTo>
                  <a:cubicBezTo>
                    <a:pt x="109" y="58"/>
                    <a:pt x="110" y="55"/>
                    <a:pt x="107" y="55"/>
                  </a:cubicBezTo>
                  <a:cubicBezTo>
                    <a:pt x="106" y="55"/>
                    <a:pt x="109" y="53"/>
                    <a:pt x="108" y="52"/>
                  </a:cubicBezTo>
                  <a:cubicBezTo>
                    <a:pt x="108" y="49"/>
                    <a:pt x="109" y="48"/>
                    <a:pt x="110" y="46"/>
                  </a:cubicBezTo>
                  <a:cubicBezTo>
                    <a:pt x="110" y="44"/>
                    <a:pt x="112" y="44"/>
                    <a:pt x="112" y="42"/>
                  </a:cubicBezTo>
                  <a:cubicBezTo>
                    <a:pt x="112" y="41"/>
                    <a:pt x="113" y="40"/>
                    <a:pt x="114" y="40"/>
                  </a:cubicBezTo>
                  <a:cubicBezTo>
                    <a:pt x="117" y="40"/>
                    <a:pt x="117" y="40"/>
                    <a:pt x="117" y="38"/>
                  </a:cubicBezTo>
                  <a:cubicBezTo>
                    <a:pt x="117" y="32"/>
                    <a:pt x="117" y="27"/>
                    <a:pt x="117" y="21"/>
                  </a:cubicBezTo>
                  <a:cubicBezTo>
                    <a:pt x="117" y="19"/>
                    <a:pt x="113" y="18"/>
                    <a:pt x="111" y="17"/>
                  </a:cubicBezTo>
                  <a:cubicBezTo>
                    <a:pt x="101" y="12"/>
                    <a:pt x="91" y="6"/>
                    <a:pt x="81" y="1"/>
                  </a:cubicBezTo>
                  <a:cubicBezTo>
                    <a:pt x="80" y="1"/>
                    <a:pt x="80" y="0"/>
                    <a:pt x="79" y="0"/>
                  </a:cubicBezTo>
                  <a:cubicBezTo>
                    <a:pt x="78" y="1"/>
                    <a:pt x="76" y="2"/>
                    <a:pt x="75" y="2"/>
                  </a:cubicBezTo>
                  <a:cubicBezTo>
                    <a:pt x="74" y="3"/>
                    <a:pt x="72" y="5"/>
                    <a:pt x="71" y="5"/>
                  </a:cubicBezTo>
                  <a:cubicBezTo>
                    <a:pt x="70" y="5"/>
                    <a:pt x="69" y="3"/>
                    <a:pt x="67" y="2"/>
                  </a:cubicBezTo>
                  <a:cubicBezTo>
                    <a:pt x="66" y="1"/>
                    <a:pt x="65" y="1"/>
                    <a:pt x="64" y="1"/>
                  </a:cubicBezTo>
                  <a:cubicBezTo>
                    <a:pt x="62" y="0"/>
                    <a:pt x="61" y="0"/>
                    <a:pt x="59" y="1"/>
                  </a:cubicBezTo>
                  <a:cubicBezTo>
                    <a:pt x="52" y="5"/>
                    <a:pt x="45" y="10"/>
                    <a:pt x="38" y="14"/>
                  </a:cubicBezTo>
                  <a:cubicBezTo>
                    <a:pt x="35" y="16"/>
                    <a:pt x="32" y="18"/>
                    <a:pt x="29" y="21"/>
                  </a:cubicBezTo>
                  <a:cubicBezTo>
                    <a:pt x="28" y="22"/>
                    <a:pt x="27" y="22"/>
                    <a:pt x="26" y="22"/>
                  </a:cubicBezTo>
                  <a:cubicBezTo>
                    <a:pt x="23" y="22"/>
                    <a:pt x="22" y="22"/>
                    <a:pt x="22" y="25"/>
                  </a:cubicBezTo>
                  <a:cubicBezTo>
                    <a:pt x="22" y="28"/>
                    <a:pt x="22" y="31"/>
                    <a:pt x="22" y="34"/>
                  </a:cubicBezTo>
                  <a:cubicBezTo>
                    <a:pt x="22" y="37"/>
                    <a:pt x="21" y="40"/>
                    <a:pt x="19" y="42"/>
                  </a:cubicBezTo>
                  <a:cubicBezTo>
                    <a:pt x="18" y="43"/>
                    <a:pt x="15" y="43"/>
                    <a:pt x="14" y="43"/>
                  </a:cubicBezTo>
                  <a:cubicBezTo>
                    <a:pt x="12" y="43"/>
                    <a:pt x="10" y="43"/>
                    <a:pt x="8" y="43"/>
                  </a:cubicBezTo>
                  <a:cubicBezTo>
                    <a:pt x="6" y="43"/>
                    <a:pt x="4" y="44"/>
                    <a:pt x="2" y="44"/>
                  </a:cubicBezTo>
                  <a:cubicBezTo>
                    <a:pt x="0" y="44"/>
                    <a:pt x="5" y="51"/>
                    <a:pt x="5" y="51"/>
                  </a:cubicBezTo>
                  <a:cubicBezTo>
                    <a:pt x="6" y="54"/>
                    <a:pt x="7" y="56"/>
                    <a:pt x="10" y="57"/>
                  </a:cubicBezTo>
                  <a:cubicBezTo>
                    <a:pt x="10" y="57"/>
                    <a:pt x="11" y="56"/>
                    <a:pt x="11" y="56"/>
                  </a:cubicBezTo>
                  <a:cubicBezTo>
                    <a:pt x="12" y="57"/>
                    <a:pt x="12" y="60"/>
                    <a:pt x="14" y="58"/>
                  </a:cubicBezTo>
                  <a:cubicBezTo>
                    <a:pt x="16" y="56"/>
                    <a:pt x="18" y="61"/>
                    <a:pt x="19" y="62"/>
                  </a:cubicBezTo>
                  <a:cubicBezTo>
                    <a:pt x="19" y="61"/>
                    <a:pt x="20" y="59"/>
                    <a:pt x="20" y="58"/>
                  </a:cubicBezTo>
                  <a:cubicBezTo>
                    <a:pt x="20" y="57"/>
                    <a:pt x="21" y="56"/>
                    <a:pt x="21" y="55"/>
                  </a:cubicBezTo>
                  <a:cubicBezTo>
                    <a:pt x="22" y="52"/>
                    <a:pt x="22" y="52"/>
                    <a:pt x="25" y="51"/>
                  </a:cubicBezTo>
                  <a:cubicBezTo>
                    <a:pt x="26" y="50"/>
                    <a:pt x="27" y="50"/>
                    <a:pt x="28" y="50"/>
                  </a:cubicBezTo>
                  <a:cubicBezTo>
                    <a:pt x="29" y="49"/>
                    <a:pt x="30" y="51"/>
                    <a:pt x="31" y="51"/>
                  </a:cubicBezTo>
                  <a:cubicBezTo>
                    <a:pt x="33" y="51"/>
                    <a:pt x="34" y="52"/>
                    <a:pt x="35" y="53"/>
                  </a:cubicBezTo>
                  <a:cubicBezTo>
                    <a:pt x="36" y="54"/>
                    <a:pt x="37" y="54"/>
                    <a:pt x="39" y="54"/>
                  </a:cubicBezTo>
                  <a:cubicBezTo>
                    <a:pt x="42" y="52"/>
                    <a:pt x="43" y="55"/>
                    <a:pt x="46" y="55"/>
                  </a:cubicBezTo>
                  <a:cubicBezTo>
                    <a:pt x="49" y="55"/>
                    <a:pt x="52" y="53"/>
                    <a:pt x="55" y="53"/>
                  </a:cubicBezTo>
                  <a:cubicBezTo>
                    <a:pt x="57" y="53"/>
                    <a:pt x="61" y="54"/>
                    <a:pt x="64" y="53"/>
                  </a:cubicBezTo>
                  <a:cubicBezTo>
                    <a:pt x="65" y="53"/>
                    <a:pt x="66" y="52"/>
                    <a:pt x="67" y="51"/>
                  </a:cubicBezTo>
                  <a:cubicBezTo>
                    <a:pt x="69" y="50"/>
                    <a:pt x="68" y="49"/>
                    <a:pt x="68" y="47"/>
                  </a:cubicBezTo>
                  <a:cubicBezTo>
                    <a:pt x="68" y="42"/>
                    <a:pt x="73" y="39"/>
                    <a:pt x="77" y="35"/>
                  </a:cubicBezTo>
                  <a:cubicBezTo>
                    <a:pt x="78" y="34"/>
                    <a:pt x="77" y="32"/>
                    <a:pt x="77" y="31"/>
                  </a:cubicBezTo>
                  <a:cubicBezTo>
                    <a:pt x="77" y="28"/>
                    <a:pt x="77" y="26"/>
                    <a:pt x="77" y="23"/>
                  </a:cubicBezTo>
                  <a:cubicBezTo>
                    <a:pt x="78" y="21"/>
                    <a:pt x="79" y="18"/>
                    <a:pt x="79" y="16"/>
                  </a:cubicBezTo>
                  <a:cubicBezTo>
                    <a:pt x="78" y="14"/>
                    <a:pt x="77" y="12"/>
                    <a:pt x="76" y="11"/>
                  </a:cubicBezTo>
                  <a:cubicBezTo>
                    <a:pt x="74" y="8"/>
                    <a:pt x="75" y="5"/>
                    <a:pt x="75" y="2"/>
                  </a:cubicBezTo>
                  <a:cubicBezTo>
                    <a:pt x="75" y="5"/>
                    <a:pt x="75" y="7"/>
                    <a:pt x="75" y="9"/>
                  </a:cubicBezTo>
                  <a:cubicBezTo>
                    <a:pt x="75" y="11"/>
                    <a:pt x="78" y="14"/>
                    <a:pt x="78" y="16"/>
                  </a:cubicBezTo>
                  <a:cubicBezTo>
                    <a:pt x="79" y="19"/>
                    <a:pt x="77" y="23"/>
                    <a:pt x="77" y="26"/>
                  </a:cubicBezTo>
                  <a:cubicBezTo>
                    <a:pt x="77" y="28"/>
                    <a:pt x="78" y="32"/>
                    <a:pt x="77" y="35"/>
                  </a:cubicBezTo>
                  <a:cubicBezTo>
                    <a:pt x="76" y="37"/>
                    <a:pt x="72" y="39"/>
                    <a:pt x="71" y="41"/>
                  </a:cubicBezTo>
                  <a:cubicBezTo>
                    <a:pt x="69" y="42"/>
                    <a:pt x="68" y="44"/>
                    <a:pt x="68" y="46"/>
                  </a:cubicBezTo>
                  <a:cubicBezTo>
                    <a:pt x="67" y="49"/>
                    <a:pt x="69" y="50"/>
                    <a:pt x="70" y="53"/>
                  </a:cubicBezTo>
                  <a:cubicBezTo>
                    <a:pt x="70" y="54"/>
                    <a:pt x="71" y="54"/>
                    <a:pt x="72" y="55"/>
                  </a:cubicBezTo>
                  <a:cubicBezTo>
                    <a:pt x="74" y="56"/>
                    <a:pt x="75" y="57"/>
                    <a:pt x="75" y="59"/>
                  </a:cubicBezTo>
                  <a:cubicBezTo>
                    <a:pt x="75" y="61"/>
                    <a:pt x="75" y="63"/>
                    <a:pt x="75" y="65"/>
                  </a:cubicBezTo>
                  <a:cubicBezTo>
                    <a:pt x="75" y="66"/>
                    <a:pt x="76" y="68"/>
                    <a:pt x="77" y="70"/>
                  </a:cubicBezTo>
                  <a:cubicBezTo>
                    <a:pt x="74" y="70"/>
                    <a:pt x="67" y="70"/>
                    <a:pt x="72" y="74"/>
                  </a:cubicBezTo>
                  <a:cubicBezTo>
                    <a:pt x="74" y="75"/>
                    <a:pt x="75" y="76"/>
                    <a:pt x="76" y="78"/>
                  </a:cubicBezTo>
                  <a:cubicBezTo>
                    <a:pt x="76" y="79"/>
                    <a:pt x="77" y="80"/>
                    <a:pt x="77" y="81"/>
                  </a:cubicBezTo>
                  <a:cubicBezTo>
                    <a:pt x="77" y="82"/>
                    <a:pt x="80" y="81"/>
                    <a:pt x="80" y="81"/>
                  </a:cubicBezTo>
                  <a:cubicBezTo>
                    <a:pt x="82" y="80"/>
                    <a:pt x="80" y="81"/>
                    <a:pt x="80" y="8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49" name="Freeform 744">
              <a:extLst>
                <a:ext uri="{FF2B5EF4-FFF2-40B4-BE49-F238E27FC236}">
                  <a16:creationId xmlns:a16="http://schemas.microsoft.com/office/drawing/2014/main" id="{1D1BBC3F-C45A-2C43-94E9-556D69FF1A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9028" y="3753774"/>
              <a:ext cx="283456" cy="349412"/>
            </a:xfrm>
            <a:custGeom>
              <a:avLst/>
              <a:gdLst>
                <a:gd name="T0" fmla="*/ 6 w 82"/>
                <a:gd name="T1" fmla="*/ 39 h 101"/>
                <a:gd name="T2" fmla="*/ 6 w 82"/>
                <a:gd name="T3" fmla="*/ 41 h 101"/>
                <a:gd name="T4" fmla="*/ 4 w 82"/>
                <a:gd name="T5" fmla="*/ 43 h 101"/>
                <a:gd name="T6" fmla="*/ 2 w 82"/>
                <a:gd name="T7" fmla="*/ 49 h 101"/>
                <a:gd name="T8" fmla="*/ 2 w 82"/>
                <a:gd name="T9" fmla="*/ 51 h 101"/>
                <a:gd name="T10" fmla="*/ 1 w 82"/>
                <a:gd name="T11" fmla="*/ 53 h 101"/>
                <a:gd name="T12" fmla="*/ 4 w 82"/>
                <a:gd name="T13" fmla="*/ 58 h 101"/>
                <a:gd name="T14" fmla="*/ 6 w 82"/>
                <a:gd name="T15" fmla="*/ 60 h 101"/>
                <a:gd name="T16" fmla="*/ 6 w 82"/>
                <a:gd name="T17" fmla="*/ 63 h 101"/>
                <a:gd name="T18" fmla="*/ 9 w 82"/>
                <a:gd name="T19" fmla="*/ 68 h 101"/>
                <a:gd name="T20" fmla="*/ 9 w 82"/>
                <a:gd name="T21" fmla="*/ 74 h 101"/>
                <a:gd name="T22" fmla="*/ 15 w 82"/>
                <a:gd name="T23" fmla="*/ 76 h 101"/>
                <a:gd name="T24" fmla="*/ 18 w 82"/>
                <a:gd name="T25" fmla="*/ 81 h 101"/>
                <a:gd name="T26" fmla="*/ 22 w 82"/>
                <a:gd name="T27" fmla="*/ 84 h 101"/>
                <a:gd name="T28" fmla="*/ 26 w 82"/>
                <a:gd name="T29" fmla="*/ 88 h 101"/>
                <a:gd name="T30" fmla="*/ 26 w 82"/>
                <a:gd name="T31" fmla="*/ 91 h 101"/>
                <a:gd name="T32" fmla="*/ 28 w 82"/>
                <a:gd name="T33" fmla="*/ 92 h 101"/>
                <a:gd name="T34" fmla="*/ 32 w 82"/>
                <a:gd name="T35" fmla="*/ 96 h 101"/>
                <a:gd name="T36" fmla="*/ 35 w 82"/>
                <a:gd name="T37" fmla="*/ 95 h 101"/>
                <a:gd name="T38" fmla="*/ 39 w 82"/>
                <a:gd name="T39" fmla="*/ 94 h 101"/>
                <a:gd name="T40" fmla="*/ 44 w 82"/>
                <a:gd name="T41" fmla="*/ 100 h 101"/>
                <a:gd name="T42" fmla="*/ 51 w 82"/>
                <a:gd name="T43" fmla="*/ 100 h 101"/>
                <a:gd name="T44" fmla="*/ 55 w 82"/>
                <a:gd name="T45" fmla="*/ 98 h 101"/>
                <a:gd name="T46" fmla="*/ 59 w 82"/>
                <a:gd name="T47" fmla="*/ 97 h 101"/>
                <a:gd name="T48" fmla="*/ 69 w 82"/>
                <a:gd name="T49" fmla="*/ 94 h 101"/>
                <a:gd name="T50" fmla="*/ 69 w 82"/>
                <a:gd name="T51" fmla="*/ 91 h 101"/>
                <a:gd name="T52" fmla="*/ 66 w 82"/>
                <a:gd name="T53" fmla="*/ 90 h 101"/>
                <a:gd name="T54" fmla="*/ 61 w 82"/>
                <a:gd name="T55" fmla="*/ 83 h 101"/>
                <a:gd name="T56" fmla="*/ 59 w 82"/>
                <a:gd name="T57" fmla="*/ 80 h 101"/>
                <a:gd name="T58" fmla="*/ 56 w 82"/>
                <a:gd name="T59" fmla="*/ 78 h 101"/>
                <a:gd name="T60" fmla="*/ 59 w 82"/>
                <a:gd name="T61" fmla="*/ 75 h 101"/>
                <a:gd name="T62" fmla="*/ 61 w 82"/>
                <a:gd name="T63" fmla="*/ 67 h 101"/>
                <a:gd name="T64" fmla="*/ 62 w 82"/>
                <a:gd name="T65" fmla="*/ 64 h 101"/>
                <a:gd name="T66" fmla="*/ 65 w 82"/>
                <a:gd name="T67" fmla="*/ 62 h 101"/>
                <a:gd name="T68" fmla="*/ 65 w 82"/>
                <a:gd name="T69" fmla="*/ 58 h 101"/>
                <a:gd name="T70" fmla="*/ 67 w 82"/>
                <a:gd name="T71" fmla="*/ 55 h 101"/>
                <a:gd name="T72" fmla="*/ 71 w 82"/>
                <a:gd name="T73" fmla="*/ 52 h 101"/>
                <a:gd name="T74" fmla="*/ 72 w 82"/>
                <a:gd name="T75" fmla="*/ 45 h 101"/>
                <a:gd name="T76" fmla="*/ 72 w 82"/>
                <a:gd name="T77" fmla="*/ 42 h 101"/>
                <a:gd name="T78" fmla="*/ 74 w 82"/>
                <a:gd name="T79" fmla="*/ 37 h 101"/>
                <a:gd name="T80" fmla="*/ 79 w 82"/>
                <a:gd name="T81" fmla="*/ 29 h 101"/>
                <a:gd name="T82" fmla="*/ 82 w 82"/>
                <a:gd name="T83" fmla="*/ 27 h 101"/>
                <a:gd name="T84" fmla="*/ 79 w 82"/>
                <a:gd name="T85" fmla="*/ 23 h 101"/>
                <a:gd name="T86" fmla="*/ 76 w 82"/>
                <a:gd name="T87" fmla="*/ 17 h 101"/>
                <a:gd name="T88" fmla="*/ 76 w 82"/>
                <a:gd name="T89" fmla="*/ 11 h 101"/>
                <a:gd name="T90" fmla="*/ 75 w 82"/>
                <a:gd name="T91" fmla="*/ 9 h 101"/>
                <a:gd name="T92" fmla="*/ 74 w 82"/>
                <a:gd name="T93" fmla="*/ 5 h 101"/>
                <a:gd name="T94" fmla="*/ 68 w 82"/>
                <a:gd name="T95" fmla="*/ 0 h 101"/>
                <a:gd name="T96" fmla="*/ 64 w 82"/>
                <a:gd name="T97" fmla="*/ 2 h 101"/>
                <a:gd name="T98" fmla="*/ 60 w 82"/>
                <a:gd name="T99" fmla="*/ 5 h 101"/>
                <a:gd name="T100" fmla="*/ 56 w 82"/>
                <a:gd name="T101" fmla="*/ 5 h 101"/>
                <a:gd name="T102" fmla="*/ 46 w 82"/>
                <a:gd name="T103" fmla="*/ 5 h 101"/>
                <a:gd name="T104" fmla="*/ 17 w 82"/>
                <a:gd name="T105" fmla="*/ 5 h 101"/>
                <a:gd name="T106" fmla="*/ 16 w 82"/>
                <a:gd name="T107" fmla="*/ 14 h 101"/>
                <a:gd name="T108" fmla="*/ 13 w 82"/>
                <a:gd name="T109" fmla="*/ 16 h 101"/>
                <a:gd name="T110" fmla="*/ 11 w 82"/>
                <a:gd name="T111" fmla="*/ 18 h 101"/>
                <a:gd name="T112" fmla="*/ 11 w 82"/>
                <a:gd name="T113" fmla="*/ 32 h 101"/>
                <a:gd name="T114" fmla="*/ 11 w 82"/>
                <a:gd name="T115" fmla="*/ 37 h 101"/>
                <a:gd name="T116" fmla="*/ 6 w 82"/>
                <a:gd name="T117" fmla="*/ 3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2" h="101">
                  <a:moveTo>
                    <a:pt x="6" y="39"/>
                  </a:moveTo>
                  <a:cubicBezTo>
                    <a:pt x="6" y="39"/>
                    <a:pt x="6" y="40"/>
                    <a:pt x="6" y="41"/>
                  </a:cubicBezTo>
                  <a:cubicBezTo>
                    <a:pt x="5" y="42"/>
                    <a:pt x="4" y="42"/>
                    <a:pt x="4" y="43"/>
                  </a:cubicBezTo>
                  <a:cubicBezTo>
                    <a:pt x="4" y="45"/>
                    <a:pt x="2" y="47"/>
                    <a:pt x="2" y="49"/>
                  </a:cubicBezTo>
                  <a:cubicBezTo>
                    <a:pt x="2" y="50"/>
                    <a:pt x="3" y="51"/>
                    <a:pt x="2" y="51"/>
                  </a:cubicBezTo>
                  <a:cubicBezTo>
                    <a:pt x="2" y="52"/>
                    <a:pt x="0" y="53"/>
                    <a:pt x="1" y="53"/>
                  </a:cubicBezTo>
                  <a:cubicBezTo>
                    <a:pt x="4" y="53"/>
                    <a:pt x="3" y="57"/>
                    <a:pt x="4" y="58"/>
                  </a:cubicBezTo>
                  <a:cubicBezTo>
                    <a:pt x="4" y="59"/>
                    <a:pt x="5" y="59"/>
                    <a:pt x="6" y="60"/>
                  </a:cubicBezTo>
                  <a:cubicBezTo>
                    <a:pt x="6" y="61"/>
                    <a:pt x="6" y="62"/>
                    <a:pt x="6" y="63"/>
                  </a:cubicBezTo>
                  <a:cubicBezTo>
                    <a:pt x="7" y="65"/>
                    <a:pt x="9" y="66"/>
                    <a:pt x="9" y="68"/>
                  </a:cubicBezTo>
                  <a:cubicBezTo>
                    <a:pt x="9" y="69"/>
                    <a:pt x="8" y="74"/>
                    <a:pt x="9" y="74"/>
                  </a:cubicBezTo>
                  <a:cubicBezTo>
                    <a:pt x="12" y="74"/>
                    <a:pt x="13" y="75"/>
                    <a:pt x="15" y="76"/>
                  </a:cubicBezTo>
                  <a:cubicBezTo>
                    <a:pt x="17" y="77"/>
                    <a:pt x="16" y="80"/>
                    <a:pt x="18" y="81"/>
                  </a:cubicBezTo>
                  <a:cubicBezTo>
                    <a:pt x="19" y="82"/>
                    <a:pt x="22" y="82"/>
                    <a:pt x="22" y="84"/>
                  </a:cubicBezTo>
                  <a:cubicBezTo>
                    <a:pt x="22" y="86"/>
                    <a:pt x="25" y="87"/>
                    <a:pt x="26" y="88"/>
                  </a:cubicBezTo>
                  <a:cubicBezTo>
                    <a:pt x="26" y="89"/>
                    <a:pt x="26" y="90"/>
                    <a:pt x="26" y="91"/>
                  </a:cubicBezTo>
                  <a:cubicBezTo>
                    <a:pt x="27" y="91"/>
                    <a:pt x="28" y="92"/>
                    <a:pt x="28" y="92"/>
                  </a:cubicBezTo>
                  <a:cubicBezTo>
                    <a:pt x="29" y="93"/>
                    <a:pt x="30" y="95"/>
                    <a:pt x="32" y="96"/>
                  </a:cubicBezTo>
                  <a:cubicBezTo>
                    <a:pt x="33" y="97"/>
                    <a:pt x="33" y="93"/>
                    <a:pt x="35" y="95"/>
                  </a:cubicBezTo>
                  <a:cubicBezTo>
                    <a:pt x="37" y="96"/>
                    <a:pt x="37" y="94"/>
                    <a:pt x="39" y="94"/>
                  </a:cubicBezTo>
                  <a:cubicBezTo>
                    <a:pt x="41" y="95"/>
                    <a:pt x="42" y="98"/>
                    <a:pt x="44" y="100"/>
                  </a:cubicBezTo>
                  <a:cubicBezTo>
                    <a:pt x="46" y="95"/>
                    <a:pt x="49" y="101"/>
                    <a:pt x="51" y="100"/>
                  </a:cubicBezTo>
                  <a:cubicBezTo>
                    <a:pt x="52" y="99"/>
                    <a:pt x="53" y="98"/>
                    <a:pt x="55" y="98"/>
                  </a:cubicBezTo>
                  <a:cubicBezTo>
                    <a:pt x="56" y="98"/>
                    <a:pt x="58" y="98"/>
                    <a:pt x="59" y="97"/>
                  </a:cubicBezTo>
                  <a:cubicBezTo>
                    <a:pt x="61" y="93"/>
                    <a:pt x="65" y="91"/>
                    <a:pt x="69" y="94"/>
                  </a:cubicBezTo>
                  <a:cubicBezTo>
                    <a:pt x="69" y="93"/>
                    <a:pt x="69" y="92"/>
                    <a:pt x="69" y="91"/>
                  </a:cubicBezTo>
                  <a:cubicBezTo>
                    <a:pt x="69" y="90"/>
                    <a:pt x="66" y="90"/>
                    <a:pt x="66" y="90"/>
                  </a:cubicBezTo>
                  <a:cubicBezTo>
                    <a:pt x="64" y="88"/>
                    <a:pt x="63" y="85"/>
                    <a:pt x="61" y="83"/>
                  </a:cubicBezTo>
                  <a:cubicBezTo>
                    <a:pt x="60" y="82"/>
                    <a:pt x="60" y="81"/>
                    <a:pt x="59" y="80"/>
                  </a:cubicBezTo>
                  <a:cubicBezTo>
                    <a:pt x="58" y="79"/>
                    <a:pt x="57" y="79"/>
                    <a:pt x="56" y="78"/>
                  </a:cubicBezTo>
                  <a:cubicBezTo>
                    <a:pt x="53" y="75"/>
                    <a:pt x="59" y="75"/>
                    <a:pt x="59" y="75"/>
                  </a:cubicBezTo>
                  <a:cubicBezTo>
                    <a:pt x="61" y="74"/>
                    <a:pt x="60" y="69"/>
                    <a:pt x="61" y="67"/>
                  </a:cubicBezTo>
                  <a:cubicBezTo>
                    <a:pt x="61" y="66"/>
                    <a:pt x="61" y="64"/>
                    <a:pt x="62" y="64"/>
                  </a:cubicBezTo>
                  <a:cubicBezTo>
                    <a:pt x="63" y="63"/>
                    <a:pt x="65" y="63"/>
                    <a:pt x="65" y="62"/>
                  </a:cubicBezTo>
                  <a:cubicBezTo>
                    <a:pt x="65" y="61"/>
                    <a:pt x="65" y="60"/>
                    <a:pt x="65" y="58"/>
                  </a:cubicBezTo>
                  <a:cubicBezTo>
                    <a:pt x="65" y="57"/>
                    <a:pt x="66" y="56"/>
                    <a:pt x="67" y="55"/>
                  </a:cubicBezTo>
                  <a:cubicBezTo>
                    <a:pt x="68" y="53"/>
                    <a:pt x="70" y="54"/>
                    <a:pt x="71" y="52"/>
                  </a:cubicBezTo>
                  <a:cubicBezTo>
                    <a:pt x="71" y="50"/>
                    <a:pt x="72" y="48"/>
                    <a:pt x="72" y="45"/>
                  </a:cubicBezTo>
                  <a:cubicBezTo>
                    <a:pt x="72" y="44"/>
                    <a:pt x="72" y="43"/>
                    <a:pt x="72" y="42"/>
                  </a:cubicBezTo>
                  <a:cubicBezTo>
                    <a:pt x="72" y="40"/>
                    <a:pt x="74" y="38"/>
                    <a:pt x="74" y="37"/>
                  </a:cubicBezTo>
                  <a:cubicBezTo>
                    <a:pt x="74" y="33"/>
                    <a:pt x="75" y="30"/>
                    <a:pt x="79" y="29"/>
                  </a:cubicBezTo>
                  <a:cubicBezTo>
                    <a:pt x="80" y="29"/>
                    <a:pt x="81" y="29"/>
                    <a:pt x="82" y="27"/>
                  </a:cubicBezTo>
                  <a:cubicBezTo>
                    <a:pt x="82" y="26"/>
                    <a:pt x="80" y="24"/>
                    <a:pt x="79" y="23"/>
                  </a:cubicBezTo>
                  <a:cubicBezTo>
                    <a:pt x="77" y="21"/>
                    <a:pt x="76" y="19"/>
                    <a:pt x="76" y="17"/>
                  </a:cubicBezTo>
                  <a:cubicBezTo>
                    <a:pt x="76" y="16"/>
                    <a:pt x="75" y="11"/>
                    <a:pt x="76" y="11"/>
                  </a:cubicBezTo>
                  <a:cubicBezTo>
                    <a:pt x="77" y="10"/>
                    <a:pt x="76" y="10"/>
                    <a:pt x="75" y="9"/>
                  </a:cubicBezTo>
                  <a:cubicBezTo>
                    <a:pt x="74" y="8"/>
                    <a:pt x="74" y="7"/>
                    <a:pt x="74" y="5"/>
                  </a:cubicBezTo>
                  <a:cubicBezTo>
                    <a:pt x="72" y="3"/>
                    <a:pt x="69" y="2"/>
                    <a:pt x="68" y="0"/>
                  </a:cubicBezTo>
                  <a:cubicBezTo>
                    <a:pt x="67" y="0"/>
                    <a:pt x="65" y="1"/>
                    <a:pt x="64" y="2"/>
                  </a:cubicBezTo>
                  <a:cubicBezTo>
                    <a:pt x="63" y="5"/>
                    <a:pt x="61" y="3"/>
                    <a:pt x="60" y="5"/>
                  </a:cubicBezTo>
                  <a:cubicBezTo>
                    <a:pt x="59" y="9"/>
                    <a:pt x="58" y="5"/>
                    <a:pt x="56" y="5"/>
                  </a:cubicBezTo>
                  <a:cubicBezTo>
                    <a:pt x="52" y="5"/>
                    <a:pt x="49" y="5"/>
                    <a:pt x="46" y="5"/>
                  </a:cubicBezTo>
                  <a:cubicBezTo>
                    <a:pt x="37" y="5"/>
                    <a:pt x="27" y="5"/>
                    <a:pt x="17" y="5"/>
                  </a:cubicBezTo>
                  <a:cubicBezTo>
                    <a:pt x="15" y="5"/>
                    <a:pt x="16" y="12"/>
                    <a:pt x="16" y="14"/>
                  </a:cubicBezTo>
                  <a:cubicBezTo>
                    <a:pt x="16" y="16"/>
                    <a:pt x="15" y="16"/>
                    <a:pt x="13" y="16"/>
                  </a:cubicBezTo>
                  <a:cubicBezTo>
                    <a:pt x="10" y="16"/>
                    <a:pt x="11" y="16"/>
                    <a:pt x="11" y="18"/>
                  </a:cubicBezTo>
                  <a:cubicBezTo>
                    <a:pt x="11" y="23"/>
                    <a:pt x="11" y="27"/>
                    <a:pt x="11" y="32"/>
                  </a:cubicBezTo>
                  <a:cubicBezTo>
                    <a:pt x="11" y="34"/>
                    <a:pt x="11" y="36"/>
                    <a:pt x="11" y="37"/>
                  </a:cubicBezTo>
                  <a:cubicBezTo>
                    <a:pt x="11" y="39"/>
                    <a:pt x="7" y="38"/>
                    <a:pt x="6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0" name="Freeform 745">
              <a:extLst>
                <a:ext uri="{FF2B5EF4-FFF2-40B4-BE49-F238E27FC236}">
                  <a16:creationId xmlns:a16="http://schemas.microsoft.com/office/drawing/2014/main" id="{19CA5101-109B-AE44-A57C-0340CC1C58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7201" y="3843185"/>
              <a:ext cx="110560" cy="100001"/>
            </a:xfrm>
            <a:custGeom>
              <a:avLst/>
              <a:gdLst>
                <a:gd name="T0" fmla="*/ 3 w 32"/>
                <a:gd name="T1" fmla="*/ 19 h 29"/>
                <a:gd name="T2" fmla="*/ 7 w 32"/>
                <a:gd name="T3" fmla="*/ 20 h 29"/>
                <a:gd name="T4" fmla="*/ 7 w 32"/>
                <a:gd name="T5" fmla="*/ 17 h 29"/>
                <a:gd name="T6" fmla="*/ 10 w 32"/>
                <a:gd name="T7" fmla="*/ 19 h 29"/>
                <a:gd name="T8" fmla="*/ 12 w 32"/>
                <a:gd name="T9" fmla="*/ 18 h 29"/>
                <a:gd name="T10" fmla="*/ 14 w 32"/>
                <a:gd name="T11" fmla="*/ 18 h 29"/>
                <a:gd name="T12" fmla="*/ 29 w 32"/>
                <a:gd name="T13" fmla="*/ 29 h 29"/>
                <a:gd name="T14" fmla="*/ 32 w 32"/>
                <a:gd name="T15" fmla="*/ 27 h 29"/>
                <a:gd name="T16" fmla="*/ 24 w 32"/>
                <a:gd name="T17" fmla="*/ 19 h 29"/>
                <a:gd name="T18" fmla="*/ 19 w 32"/>
                <a:gd name="T19" fmla="*/ 16 h 29"/>
                <a:gd name="T20" fmla="*/ 17 w 32"/>
                <a:gd name="T21" fmla="*/ 14 h 29"/>
                <a:gd name="T22" fmla="*/ 17 w 32"/>
                <a:gd name="T23" fmla="*/ 16 h 29"/>
                <a:gd name="T24" fmla="*/ 16 w 32"/>
                <a:gd name="T25" fmla="*/ 14 h 29"/>
                <a:gd name="T26" fmla="*/ 14 w 32"/>
                <a:gd name="T27" fmla="*/ 9 h 29"/>
                <a:gd name="T28" fmla="*/ 10 w 32"/>
                <a:gd name="T29" fmla="*/ 0 h 29"/>
                <a:gd name="T30" fmla="*/ 2 w 32"/>
                <a:gd name="T31" fmla="*/ 7 h 29"/>
                <a:gd name="T32" fmla="*/ 1 w 32"/>
                <a:gd name="T33" fmla="*/ 13 h 29"/>
                <a:gd name="T34" fmla="*/ 0 w 32"/>
                <a:gd name="T35" fmla="*/ 20 h 29"/>
                <a:gd name="T36" fmla="*/ 3 w 32"/>
                <a:gd name="T37" fmla="*/ 1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" h="29">
                  <a:moveTo>
                    <a:pt x="3" y="19"/>
                  </a:moveTo>
                  <a:cubicBezTo>
                    <a:pt x="4" y="19"/>
                    <a:pt x="6" y="21"/>
                    <a:pt x="7" y="20"/>
                  </a:cubicBezTo>
                  <a:cubicBezTo>
                    <a:pt x="7" y="19"/>
                    <a:pt x="6" y="17"/>
                    <a:pt x="7" y="17"/>
                  </a:cubicBezTo>
                  <a:cubicBezTo>
                    <a:pt x="9" y="17"/>
                    <a:pt x="9" y="19"/>
                    <a:pt x="10" y="19"/>
                  </a:cubicBezTo>
                  <a:cubicBezTo>
                    <a:pt x="11" y="19"/>
                    <a:pt x="12" y="18"/>
                    <a:pt x="12" y="18"/>
                  </a:cubicBezTo>
                  <a:cubicBezTo>
                    <a:pt x="13" y="17"/>
                    <a:pt x="14" y="18"/>
                    <a:pt x="14" y="18"/>
                  </a:cubicBezTo>
                  <a:cubicBezTo>
                    <a:pt x="22" y="18"/>
                    <a:pt x="25" y="24"/>
                    <a:pt x="29" y="29"/>
                  </a:cubicBezTo>
                  <a:cubicBezTo>
                    <a:pt x="30" y="29"/>
                    <a:pt x="31" y="28"/>
                    <a:pt x="32" y="27"/>
                  </a:cubicBezTo>
                  <a:cubicBezTo>
                    <a:pt x="29" y="25"/>
                    <a:pt x="26" y="22"/>
                    <a:pt x="24" y="19"/>
                  </a:cubicBezTo>
                  <a:cubicBezTo>
                    <a:pt x="23" y="17"/>
                    <a:pt x="21" y="17"/>
                    <a:pt x="19" y="16"/>
                  </a:cubicBezTo>
                  <a:cubicBezTo>
                    <a:pt x="18" y="16"/>
                    <a:pt x="18" y="14"/>
                    <a:pt x="17" y="14"/>
                  </a:cubicBezTo>
                  <a:cubicBezTo>
                    <a:pt x="16" y="14"/>
                    <a:pt x="17" y="15"/>
                    <a:pt x="17" y="16"/>
                  </a:cubicBezTo>
                  <a:cubicBezTo>
                    <a:pt x="17" y="16"/>
                    <a:pt x="16" y="14"/>
                    <a:pt x="16" y="14"/>
                  </a:cubicBezTo>
                  <a:cubicBezTo>
                    <a:pt x="15" y="12"/>
                    <a:pt x="14" y="11"/>
                    <a:pt x="14" y="9"/>
                  </a:cubicBezTo>
                  <a:cubicBezTo>
                    <a:pt x="13" y="6"/>
                    <a:pt x="13" y="3"/>
                    <a:pt x="10" y="0"/>
                  </a:cubicBezTo>
                  <a:cubicBezTo>
                    <a:pt x="9" y="4"/>
                    <a:pt x="4" y="4"/>
                    <a:pt x="2" y="7"/>
                  </a:cubicBezTo>
                  <a:cubicBezTo>
                    <a:pt x="1" y="9"/>
                    <a:pt x="2" y="11"/>
                    <a:pt x="1" y="13"/>
                  </a:cubicBezTo>
                  <a:cubicBezTo>
                    <a:pt x="0" y="15"/>
                    <a:pt x="0" y="17"/>
                    <a:pt x="0" y="20"/>
                  </a:cubicBezTo>
                  <a:cubicBezTo>
                    <a:pt x="1" y="19"/>
                    <a:pt x="2" y="19"/>
                    <a:pt x="3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1" name="Freeform 746">
              <a:extLst>
                <a:ext uri="{FF2B5EF4-FFF2-40B4-BE49-F238E27FC236}">
                  <a16:creationId xmlns:a16="http://schemas.microsoft.com/office/drawing/2014/main" id="{C05D9ABE-859F-514B-8339-4EAE479977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9568" y="3891422"/>
              <a:ext cx="255228" cy="211765"/>
            </a:xfrm>
            <a:custGeom>
              <a:avLst/>
              <a:gdLst>
                <a:gd name="T0" fmla="*/ 70 w 74"/>
                <a:gd name="T1" fmla="*/ 38 h 61"/>
                <a:gd name="T2" fmla="*/ 57 w 74"/>
                <a:gd name="T3" fmla="*/ 33 h 61"/>
                <a:gd name="T4" fmla="*/ 51 w 74"/>
                <a:gd name="T5" fmla="*/ 29 h 61"/>
                <a:gd name="T6" fmla="*/ 48 w 74"/>
                <a:gd name="T7" fmla="*/ 24 h 61"/>
                <a:gd name="T8" fmla="*/ 51 w 74"/>
                <a:gd name="T9" fmla="*/ 20 h 61"/>
                <a:gd name="T10" fmla="*/ 45 w 74"/>
                <a:gd name="T11" fmla="*/ 23 h 61"/>
                <a:gd name="T12" fmla="*/ 44 w 74"/>
                <a:gd name="T13" fmla="*/ 18 h 61"/>
                <a:gd name="T14" fmla="*/ 44 w 74"/>
                <a:gd name="T15" fmla="*/ 12 h 61"/>
                <a:gd name="T16" fmla="*/ 37 w 74"/>
                <a:gd name="T17" fmla="*/ 5 h 61"/>
                <a:gd name="T18" fmla="*/ 28 w 74"/>
                <a:gd name="T19" fmla="*/ 4 h 61"/>
                <a:gd name="T20" fmla="*/ 24 w 74"/>
                <a:gd name="T21" fmla="*/ 5 h 61"/>
                <a:gd name="T22" fmla="*/ 21 w 74"/>
                <a:gd name="T23" fmla="*/ 5 h 61"/>
                <a:gd name="T24" fmla="*/ 18 w 74"/>
                <a:gd name="T25" fmla="*/ 5 h 61"/>
                <a:gd name="T26" fmla="*/ 17 w 74"/>
                <a:gd name="T27" fmla="*/ 8 h 61"/>
                <a:gd name="T28" fmla="*/ 15 w 74"/>
                <a:gd name="T29" fmla="*/ 13 h 61"/>
                <a:gd name="T30" fmla="*/ 12 w 74"/>
                <a:gd name="T31" fmla="*/ 14 h 61"/>
                <a:gd name="T32" fmla="*/ 10 w 74"/>
                <a:gd name="T33" fmla="*/ 18 h 61"/>
                <a:gd name="T34" fmla="*/ 10 w 74"/>
                <a:gd name="T35" fmla="*/ 23 h 61"/>
                <a:gd name="T36" fmla="*/ 5 w 74"/>
                <a:gd name="T37" fmla="*/ 34 h 61"/>
                <a:gd name="T38" fmla="*/ 1 w 74"/>
                <a:gd name="T39" fmla="*/ 35 h 61"/>
                <a:gd name="T40" fmla="*/ 2 w 74"/>
                <a:gd name="T41" fmla="*/ 38 h 61"/>
                <a:gd name="T42" fmla="*/ 9 w 74"/>
                <a:gd name="T43" fmla="*/ 47 h 61"/>
                <a:gd name="T44" fmla="*/ 13 w 74"/>
                <a:gd name="T45" fmla="*/ 50 h 61"/>
                <a:gd name="T46" fmla="*/ 14 w 74"/>
                <a:gd name="T47" fmla="*/ 54 h 61"/>
                <a:gd name="T48" fmla="*/ 20 w 74"/>
                <a:gd name="T49" fmla="*/ 55 h 61"/>
                <a:gd name="T50" fmla="*/ 25 w 74"/>
                <a:gd name="T51" fmla="*/ 59 h 61"/>
                <a:gd name="T52" fmla="*/ 33 w 74"/>
                <a:gd name="T53" fmla="*/ 60 h 61"/>
                <a:gd name="T54" fmla="*/ 39 w 74"/>
                <a:gd name="T55" fmla="*/ 57 h 61"/>
                <a:gd name="T56" fmla="*/ 47 w 74"/>
                <a:gd name="T57" fmla="*/ 56 h 61"/>
                <a:gd name="T58" fmla="*/ 54 w 74"/>
                <a:gd name="T59" fmla="*/ 53 h 61"/>
                <a:gd name="T60" fmla="*/ 59 w 74"/>
                <a:gd name="T61" fmla="*/ 53 h 61"/>
                <a:gd name="T62" fmla="*/ 74 w 74"/>
                <a:gd name="T63" fmla="*/ 38 h 61"/>
                <a:gd name="T64" fmla="*/ 70 w 74"/>
                <a:gd name="T65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4" h="61">
                  <a:moveTo>
                    <a:pt x="70" y="38"/>
                  </a:moveTo>
                  <a:cubicBezTo>
                    <a:pt x="65" y="36"/>
                    <a:pt x="61" y="35"/>
                    <a:pt x="57" y="33"/>
                  </a:cubicBezTo>
                  <a:cubicBezTo>
                    <a:pt x="54" y="32"/>
                    <a:pt x="53" y="31"/>
                    <a:pt x="51" y="29"/>
                  </a:cubicBezTo>
                  <a:cubicBezTo>
                    <a:pt x="50" y="28"/>
                    <a:pt x="49" y="26"/>
                    <a:pt x="48" y="24"/>
                  </a:cubicBezTo>
                  <a:cubicBezTo>
                    <a:pt x="48" y="23"/>
                    <a:pt x="51" y="21"/>
                    <a:pt x="51" y="20"/>
                  </a:cubicBezTo>
                  <a:cubicBezTo>
                    <a:pt x="49" y="21"/>
                    <a:pt x="47" y="22"/>
                    <a:pt x="45" y="23"/>
                  </a:cubicBezTo>
                  <a:cubicBezTo>
                    <a:pt x="43" y="23"/>
                    <a:pt x="43" y="19"/>
                    <a:pt x="44" y="18"/>
                  </a:cubicBezTo>
                  <a:cubicBezTo>
                    <a:pt x="47" y="15"/>
                    <a:pt x="46" y="15"/>
                    <a:pt x="44" y="12"/>
                  </a:cubicBezTo>
                  <a:cubicBezTo>
                    <a:pt x="42" y="10"/>
                    <a:pt x="40" y="6"/>
                    <a:pt x="37" y="5"/>
                  </a:cubicBezTo>
                  <a:cubicBezTo>
                    <a:pt x="35" y="5"/>
                    <a:pt x="30" y="3"/>
                    <a:pt x="28" y="4"/>
                  </a:cubicBezTo>
                  <a:cubicBezTo>
                    <a:pt x="26" y="7"/>
                    <a:pt x="24" y="0"/>
                    <a:pt x="24" y="5"/>
                  </a:cubicBezTo>
                  <a:cubicBezTo>
                    <a:pt x="24" y="7"/>
                    <a:pt x="22" y="6"/>
                    <a:pt x="21" y="5"/>
                  </a:cubicBezTo>
                  <a:cubicBezTo>
                    <a:pt x="20" y="5"/>
                    <a:pt x="19" y="5"/>
                    <a:pt x="18" y="5"/>
                  </a:cubicBezTo>
                  <a:cubicBezTo>
                    <a:pt x="16" y="6"/>
                    <a:pt x="17" y="6"/>
                    <a:pt x="17" y="8"/>
                  </a:cubicBezTo>
                  <a:cubicBezTo>
                    <a:pt x="17" y="9"/>
                    <a:pt x="16" y="12"/>
                    <a:pt x="15" y="13"/>
                  </a:cubicBezTo>
                  <a:cubicBezTo>
                    <a:pt x="15" y="14"/>
                    <a:pt x="12" y="13"/>
                    <a:pt x="12" y="14"/>
                  </a:cubicBezTo>
                  <a:cubicBezTo>
                    <a:pt x="12" y="16"/>
                    <a:pt x="10" y="17"/>
                    <a:pt x="10" y="18"/>
                  </a:cubicBezTo>
                  <a:cubicBezTo>
                    <a:pt x="10" y="19"/>
                    <a:pt x="11" y="22"/>
                    <a:pt x="10" y="23"/>
                  </a:cubicBezTo>
                  <a:cubicBezTo>
                    <a:pt x="4" y="24"/>
                    <a:pt x="6" y="30"/>
                    <a:pt x="5" y="34"/>
                  </a:cubicBezTo>
                  <a:cubicBezTo>
                    <a:pt x="4" y="35"/>
                    <a:pt x="3" y="35"/>
                    <a:pt x="1" y="35"/>
                  </a:cubicBezTo>
                  <a:cubicBezTo>
                    <a:pt x="0" y="36"/>
                    <a:pt x="0" y="38"/>
                    <a:pt x="2" y="38"/>
                  </a:cubicBezTo>
                  <a:cubicBezTo>
                    <a:pt x="5" y="39"/>
                    <a:pt x="8" y="45"/>
                    <a:pt x="9" y="47"/>
                  </a:cubicBezTo>
                  <a:cubicBezTo>
                    <a:pt x="10" y="49"/>
                    <a:pt x="11" y="49"/>
                    <a:pt x="13" y="50"/>
                  </a:cubicBezTo>
                  <a:cubicBezTo>
                    <a:pt x="14" y="51"/>
                    <a:pt x="13" y="53"/>
                    <a:pt x="14" y="54"/>
                  </a:cubicBezTo>
                  <a:cubicBezTo>
                    <a:pt x="16" y="56"/>
                    <a:pt x="18" y="54"/>
                    <a:pt x="20" y="55"/>
                  </a:cubicBezTo>
                  <a:cubicBezTo>
                    <a:pt x="21" y="56"/>
                    <a:pt x="23" y="58"/>
                    <a:pt x="25" y="59"/>
                  </a:cubicBezTo>
                  <a:cubicBezTo>
                    <a:pt x="27" y="59"/>
                    <a:pt x="31" y="61"/>
                    <a:pt x="33" y="60"/>
                  </a:cubicBezTo>
                  <a:cubicBezTo>
                    <a:pt x="35" y="58"/>
                    <a:pt x="36" y="56"/>
                    <a:pt x="39" y="57"/>
                  </a:cubicBezTo>
                  <a:cubicBezTo>
                    <a:pt x="42" y="58"/>
                    <a:pt x="45" y="57"/>
                    <a:pt x="47" y="56"/>
                  </a:cubicBezTo>
                  <a:cubicBezTo>
                    <a:pt x="49" y="54"/>
                    <a:pt x="51" y="53"/>
                    <a:pt x="54" y="53"/>
                  </a:cubicBezTo>
                  <a:cubicBezTo>
                    <a:pt x="55" y="53"/>
                    <a:pt x="59" y="53"/>
                    <a:pt x="59" y="53"/>
                  </a:cubicBezTo>
                  <a:cubicBezTo>
                    <a:pt x="64" y="48"/>
                    <a:pt x="69" y="43"/>
                    <a:pt x="74" y="38"/>
                  </a:cubicBezTo>
                  <a:cubicBezTo>
                    <a:pt x="73" y="38"/>
                    <a:pt x="71" y="38"/>
                    <a:pt x="70" y="3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2" name="Freeform 747">
              <a:extLst>
                <a:ext uri="{FF2B5EF4-FFF2-40B4-BE49-F238E27FC236}">
                  <a16:creationId xmlns:a16="http://schemas.microsoft.com/office/drawing/2014/main" id="{3C7A5C7F-53C1-EF48-A6A8-A541D3F57B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2506" y="3953774"/>
              <a:ext cx="299922" cy="287059"/>
            </a:xfrm>
            <a:custGeom>
              <a:avLst/>
              <a:gdLst>
                <a:gd name="T0" fmla="*/ 86 w 87"/>
                <a:gd name="T1" fmla="*/ 1 h 83"/>
                <a:gd name="T2" fmla="*/ 83 w 87"/>
                <a:gd name="T3" fmla="*/ 0 h 83"/>
                <a:gd name="T4" fmla="*/ 79 w 87"/>
                <a:gd name="T5" fmla="*/ 3 h 83"/>
                <a:gd name="T6" fmla="*/ 71 w 87"/>
                <a:gd name="T7" fmla="*/ 3 h 83"/>
                <a:gd name="T8" fmla="*/ 69 w 87"/>
                <a:gd name="T9" fmla="*/ 4 h 83"/>
                <a:gd name="T10" fmla="*/ 68 w 87"/>
                <a:gd name="T11" fmla="*/ 3 h 83"/>
                <a:gd name="T12" fmla="*/ 63 w 87"/>
                <a:gd name="T13" fmla="*/ 6 h 83"/>
                <a:gd name="T14" fmla="*/ 58 w 87"/>
                <a:gd name="T15" fmla="*/ 5 h 83"/>
                <a:gd name="T16" fmla="*/ 53 w 87"/>
                <a:gd name="T17" fmla="*/ 7 h 83"/>
                <a:gd name="T18" fmla="*/ 47 w 87"/>
                <a:gd name="T19" fmla="*/ 2 h 83"/>
                <a:gd name="T20" fmla="*/ 44 w 87"/>
                <a:gd name="T21" fmla="*/ 6 h 83"/>
                <a:gd name="T22" fmla="*/ 48 w 87"/>
                <a:gd name="T23" fmla="*/ 12 h 83"/>
                <a:gd name="T24" fmla="*/ 56 w 87"/>
                <a:gd name="T25" fmla="*/ 16 h 83"/>
                <a:gd name="T26" fmla="*/ 70 w 87"/>
                <a:gd name="T27" fmla="*/ 20 h 83"/>
                <a:gd name="T28" fmla="*/ 63 w 87"/>
                <a:gd name="T29" fmla="*/ 27 h 83"/>
                <a:gd name="T30" fmla="*/ 58 w 87"/>
                <a:gd name="T31" fmla="*/ 33 h 83"/>
                <a:gd name="T32" fmla="*/ 55 w 87"/>
                <a:gd name="T33" fmla="*/ 35 h 83"/>
                <a:gd name="T34" fmla="*/ 48 w 87"/>
                <a:gd name="T35" fmla="*/ 35 h 83"/>
                <a:gd name="T36" fmla="*/ 42 w 87"/>
                <a:gd name="T37" fmla="*/ 38 h 83"/>
                <a:gd name="T38" fmla="*/ 36 w 87"/>
                <a:gd name="T39" fmla="*/ 39 h 83"/>
                <a:gd name="T40" fmla="*/ 32 w 87"/>
                <a:gd name="T41" fmla="*/ 39 h 83"/>
                <a:gd name="T42" fmla="*/ 26 w 87"/>
                <a:gd name="T43" fmla="*/ 42 h 83"/>
                <a:gd name="T44" fmla="*/ 21 w 87"/>
                <a:gd name="T45" fmla="*/ 41 h 83"/>
                <a:gd name="T46" fmla="*/ 16 w 87"/>
                <a:gd name="T47" fmla="*/ 37 h 83"/>
                <a:gd name="T48" fmla="*/ 11 w 87"/>
                <a:gd name="T49" fmla="*/ 37 h 83"/>
                <a:gd name="T50" fmla="*/ 7 w 87"/>
                <a:gd name="T51" fmla="*/ 34 h 83"/>
                <a:gd name="T52" fmla="*/ 0 w 87"/>
                <a:gd name="T53" fmla="*/ 39 h 83"/>
                <a:gd name="T54" fmla="*/ 3 w 87"/>
                <a:gd name="T55" fmla="*/ 41 h 83"/>
                <a:gd name="T56" fmla="*/ 4 w 87"/>
                <a:gd name="T57" fmla="*/ 45 h 83"/>
                <a:gd name="T58" fmla="*/ 3 w 87"/>
                <a:gd name="T59" fmla="*/ 54 h 83"/>
                <a:gd name="T60" fmla="*/ 0 w 87"/>
                <a:gd name="T61" fmla="*/ 58 h 83"/>
                <a:gd name="T62" fmla="*/ 3 w 87"/>
                <a:gd name="T63" fmla="*/ 60 h 83"/>
                <a:gd name="T64" fmla="*/ 1 w 87"/>
                <a:gd name="T65" fmla="*/ 65 h 83"/>
                <a:gd name="T66" fmla="*/ 4 w 87"/>
                <a:gd name="T67" fmla="*/ 66 h 83"/>
                <a:gd name="T68" fmla="*/ 15 w 87"/>
                <a:gd name="T69" fmla="*/ 73 h 83"/>
                <a:gd name="T70" fmla="*/ 19 w 87"/>
                <a:gd name="T71" fmla="*/ 77 h 83"/>
                <a:gd name="T72" fmla="*/ 26 w 87"/>
                <a:gd name="T73" fmla="*/ 83 h 83"/>
                <a:gd name="T74" fmla="*/ 30 w 87"/>
                <a:gd name="T75" fmla="*/ 76 h 83"/>
                <a:gd name="T76" fmla="*/ 33 w 87"/>
                <a:gd name="T77" fmla="*/ 72 h 83"/>
                <a:gd name="T78" fmla="*/ 35 w 87"/>
                <a:gd name="T79" fmla="*/ 69 h 83"/>
                <a:gd name="T80" fmla="*/ 40 w 87"/>
                <a:gd name="T81" fmla="*/ 65 h 83"/>
                <a:gd name="T82" fmla="*/ 59 w 87"/>
                <a:gd name="T83" fmla="*/ 48 h 83"/>
                <a:gd name="T84" fmla="*/ 77 w 87"/>
                <a:gd name="T85" fmla="*/ 24 h 83"/>
                <a:gd name="T86" fmla="*/ 84 w 87"/>
                <a:gd name="T87" fmla="*/ 14 h 83"/>
                <a:gd name="T88" fmla="*/ 86 w 87"/>
                <a:gd name="T89" fmla="*/ 7 h 83"/>
                <a:gd name="T90" fmla="*/ 86 w 87"/>
                <a:gd name="T91" fmla="*/ 1 h 83"/>
                <a:gd name="T92" fmla="*/ 86 w 87"/>
                <a:gd name="T93" fmla="*/ 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7" h="83">
                  <a:moveTo>
                    <a:pt x="86" y="1"/>
                  </a:moveTo>
                  <a:cubicBezTo>
                    <a:pt x="87" y="0"/>
                    <a:pt x="84" y="0"/>
                    <a:pt x="83" y="0"/>
                  </a:cubicBezTo>
                  <a:cubicBezTo>
                    <a:pt x="82" y="1"/>
                    <a:pt x="81" y="2"/>
                    <a:pt x="79" y="3"/>
                  </a:cubicBezTo>
                  <a:cubicBezTo>
                    <a:pt x="77" y="3"/>
                    <a:pt x="74" y="3"/>
                    <a:pt x="71" y="3"/>
                  </a:cubicBezTo>
                  <a:cubicBezTo>
                    <a:pt x="71" y="4"/>
                    <a:pt x="70" y="4"/>
                    <a:pt x="69" y="4"/>
                  </a:cubicBezTo>
                  <a:cubicBezTo>
                    <a:pt x="68" y="4"/>
                    <a:pt x="68" y="3"/>
                    <a:pt x="68" y="3"/>
                  </a:cubicBezTo>
                  <a:cubicBezTo>
                    <a:pt x="66" y="4"/>
                    <a:pt x="65" y="6"/>
                    <a:pt x="63" y="6"/>
                  </a:cubicBezTo>
                  <a:cubicBezTo>
                    <a:pt x="61" y="6"/>
                    <a:pt x="61" y="5"/>
                    <a:pt x="58" y="5"/>
                  </a:cubicBezTo>
                  <a:cubicBezTo>
                    <a:pt x="57" y="6"/>
                    <a:pt x="55" y="8"/>
                    <a:pt x="53" y="7"/>
                  </a:cubicBezTo>
                  <a:cubicBezTo>
                    <a:pt x="50" y="6"/>
                    <a:pt x="49" y="5"/>
                    <a:pt x="47" y="2"/>
                  </a:cubicBezTo>
                  <a:cubicBezTo>
                    <a:pt x="47" y="3"/>
                    <a:pt x="44" y="5"/>
                    <a:pt x="44" y="6"/>
                  </a:cubicBezTo>
                  <a:cubicBezTo>
                    <a:pt x="45" y="8"/>
                    <a:pt x="46" y="10"/>
                    <a:pt x="48" y="12"/>
                  </a:cubicBezTo>
                  <a:cubicBezTo>
                    <a:pt x="50" y="14"/>
                    <a:pt x="53" y="15"/>
                    <a:pt x="56" y="16"/>
                  </a:cubicBezTo>
                  <a:cubicBezTo>
                    <a:pt x="61" y="18"/>
                    <a:pt x="65" y="20"/>
                    <a:pt x="70" y="20"/>
                  </a:cubicBezTo>
                  <a:cubicBezTo>
                    <a:pt x="68" y="22"/>
                    <a:pt x="65" y="25"/>
                    <a:pt x="63" y="27"/>
                  </a:cubicBezTo>
                  <a:cubicBezTo>
                    <a:pt x="61" y="29"/>
                    <a:pt x="59" y="31"/>
                    <a:pt x="58" y="33"/>
                  </a:cubicBezTo>
                  <a:cubicBezTo>
                    <a:pt x="57" y="33"/>
                    <a:pt x="56" y="35"/>
                    <a:pt x="55" y="35"/>
                  </a:cubicBezTo>
                  <a:cubicBezTo>
                    <a:pt x="53" y="36"/>
                    <a:pt x="50" y="34"/>
                    <a:pt x="48" y="35"/>
                  </a:cubicBezTo>
                  <a:cubicBezTo>
                    <a:pt x="46" y="35"/>
                    <a:pt x="44" y="37"/>
                    <a:pt x="42" y="38"/>
                  </a:cubicBezTo>
                  <a:cubicBezTo>
                    <a:pt x="40" y="39"/>
                    <a:pt x="38" y="40"/>
                    <a:pt x="36" y="39"/>
                  </a:cubicBezTo>
                  <a:cubicBezTo>
                    <a:pt x="35" y="39"/>
                    <a:pt x="33" y="38"/>
                    <a:pt x="32" y="39"/>
                  </a:cubicBezTo>
                  <a:cubicBezTo>
                    <a:pt x="29" y="41"/>
                    <a:pt x="29" y="43"/>
                    <a:pt x="26" y="42"/>
                  </a:cubicBezTo>
                  <a:cubicBezTo>
                    <a:pt x="24" y="41"/>
                    <a:pt x="22" y="41"/>
                    <a:pt x="21" y="41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5" y="37"/>
                    <a:pt x="12" y="38"/>
                    <a:pt x="11" y="37"/>
                  </a:cubicBezTo>
                  <a:cubicBezTo>
                    <a:pt x="10" y="36"/>
                    <a:pt x="8" y="34"/>
                    <a:pt x="7" y="34"/>
                  </a:cubicBezTo>
                  <a:cubicBezTo>
                    <a:pt x="3" y="35"/>
                    <a:pt x="2" y="36"/>
                    <a:pt x="0" y="39"/>
                  </a:cubicBezTo>
                  <a:cubicBezTo>
                    <a:pt x="0" y="40"/>
                    <a:pt x="3" y="40"/>
                    <a:pt x="3" y="41"/>
                  </a:cubicBezTo>
                  <a:cubicBezTo>
                    <a:pt x="3" y="43"/>
                    <a:pt x="3" y="44"/>
                    <a:pt x="4" y="45"/>
                  </a:cubicBezTo>
                  <a:cubicBezTo>
                    <a:pt x="6" y="47"/>
                    <a:pt x="5" y="52"/>
                    <a:pt x="3" y="54"/>
                  </a:cubicBezTo>
                  <a:cubicBezTo>
                    <a:pt x="2" y="55"/>
                    <a:pt x="1" y="56"/>
                    <a:pt x="0" y="58"/>
                  </a:cubicBezTo>
                  <a:cubicBezTo>
                    <a:pt x="0" y="61"/>
                    <a:pt x="2" y="59"/>
                    <a:pt x="3" y="60"/>
                  </a:cubicBezTo>
                  <a:cubicBezTo>
                    <a:pt x="3" y="60"/>
                    <a:pt x="0" y="64"/>
                    <a:pt x="1" y="65"/>
                  </a:cubicBezTo>
                  <a:cubicBezTo>
                    <a:pt x="2" y="65"/>
                    <a:pt x="3" y="66"/>
                    <a:pt x="4" y="66"/>
                  </a:cubicBezTo>
                  <a:cubicBezTo>
                    <a:pt x="8" y="69"/>
                    <a:pt x="12" y="71"/>
                    <a:pt x="15" y="73"/>
                  </a:cubicBezTo>
                  <a:cubicBezTo>
                    <a:pt x="18" y="74"/>
                    <a:pt x="19" y="74"/>
                    <a:pt x="19" y="77"/>
                  </a:cubicBezTo>
                  <a:cubicBezTo>
                    <a:pt x="19" y="79"/>
                    <a:pt x="25" y="82"/>
                    <a:pt x="26" y="83"/>
                  </a:cubicBezTo>
                  <a:cubicBezTo>
                    <a:pt x="28" y="80"/>
                    <a:pt x="29" y="78"/>
                    <a:pt x="30" y="76"/>
                  </a:cubicBezTo>
                  <a:cubicBezTo>
                    <a:pt x="30" y="74"/>
                    <a:pt x="31" y="72"/>
                    <a:pt x="33" y="72"/>
                  </a:cubicBezTo>
                  <a:cubicBezTo>
                    <a:pt x="34" y="71"/>
                    <a:pt x="34" y="70"/>
                    <a:pt x="35" y="69"/>
                  </a:cubicBezTo>
                  <a:cubicBezTo>
                    <a:pt x="37" y="68"/>
                    <a:pt x="38" y="67"/>
                    <a:pt x="40" y="65"/>
                  </a:cubicBezTo>
                  <a:cubicBezTo>
                    <a:pt x="45" y="57"/>
                    <a:pt x="52" y="53"/>
                    <a:pt x="59" y="48"/>
                  </a:cubicBezTo>
                  <a:cubicBezTo>
                    <a:pt x="68" y="42"/>
                    <a:pt x="73" y="33"/>
                    <a:pt x="77" y="24"/>
                  </a:cubicBezTo>
                  <a:cubicBezTo>
                    <a:pt x="79" y="20"/>
                    <a:pt x="82" y="18"/>
                    <a:pt x="84" y="14"/>
                  </a:cubicBezTo>
                  <a:cubicBezTo>
                    <a:pt x="85" y="12"/>
                    <a:pt x="85" y="9"/>
                    <a:pt x="86" y="7"/>
                  </a:cubicBezTo>
                  <a:cubicBezTo>
                    <a:pt x="86" y="6"/>
                    <a:pt x="85" y="2"/>
                    <a:pt x="86" y="1"/>
                  </a:cubicBezTo>
                  <a:cubicBezTo>
                    <a:pt x="86" y="1"/>
                    <a:pt x="86" y="1"/>
                    <a:pt x="86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3" name="Freeform 748">
              <a:extLst>
                <a:ext uri="{FF2B5EF4-FFF2-40B4-BE49-F238E27FC236}">
                  <a16:creationId xmlns:a16="http://schemas.microsoft.com/office/drawing/2014/main" id="{12346E27-835C-FB4E-B813-AD61A76A4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7766" y="3937304"/>
              <a:ext cx="30580" cy="37647"/>
            </a:xfrm>
            <a:custGeom>
              <a:avLst/>
              <a:gdLst>
                <a:gd name="T0" fmla="*/ 3 w 9"/>
                <a:gd name="T1" fmla="*/ 2 h 11"/>
                <a:gd name="T2" fmla="*/ 1 w 9"/>
                <a:gd name="T3" fmla="*/ 5 h 11"/>
                <a:gd name="T4" fmla="*/ 0 w 9"/>
                <a:gd name="T5" fmla="*/ 10 h 11"/>
                <a:gd name="T6" fmla="*/ 8 w 9"/>
                <a:gd name="T7" fmla="*/ 7 h 11"/>
                <a:gd name="T8" fmla="*/ 4 w 9"/>
                <a:gd name="T9" fmla="*/ 6 h 11"/>
                <a:gd name="T10" fmla="*/ 8 w 9"/>
                <a:gd name="T11" fmla="*/ 3 h 11"/>
                <a:gd name="T12" fmla="*/ 3 w 9"/>
                <a:gd name="T13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1">
                  <a:moveTo>
                    <a:pt x="3" y="2"/>
                  </a:moveTo>
                  <a:cubicBezTo>
                    <a:pt x="2" y="3"/>
                    <a:pt x="1" y="4"/>
                    <a:pt x="1" y="5"/>
                  </a:cubicBezTo>
                  <a:cubicBezTo>
                    <a:pt x="0" y="5"/>
                    <a:pt x="0" y="9"/>
                    <a:pt x="0" y="10"/>
                  </a:cubicBezTo>
                  <a:cubicBezTo>
                    <a:pt x="2" y="11"/>
                    <a:pt x="7" y="7"/>
                    <a:pt x="8" y="7"/>
                  </a:cubicBezTo>
                  <a:cubicBezTo>
                    <a:pt x="8" y="6"/>
                    <a:pt x="5" y="5"/>
                    <a:pt x="4" y="6"/>
                  </a:cubicBezTo>
                  <a:cubicBezTo>
                    <a:pt x="5" y="5"/>
                    <a:pt x="9" y="4"/>
                    <a:pt x="8" y="3"/>
                  </a:cubicBezTo>
                  <a:cubicBezTo>
                    <a:pt x="7" y="0"/>
                    <a:pt x="5" y="0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4" name="Freeform 749">
              <a:extLst>
                <a:ext uri="{FF2B5EF4-FFF2-40B4-BE49-F238E27FC236}">
                  <a16:creationId xmlns:a16="http://schemas.microsoft.com/office/drawing/2014/main" id="{3E321B40-AD35-D545-AC06-C3606BAEB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0761" y="4089069"/>
              <a:ext cx="89388" cy="96471"/>
            </a:xfrm>
            <a:custGeom>
              <a:avLst/>
              <a:gdLst>
                <a:gd name="T0" fmla="*/ 22 w 26"/>
                <a:gd name="T1" fmla="*/ 18 h 28"/>
                <a:gd name="T2" fmla="*/ 25 w 26"/>
                <a:gd name="T3" fmla="*/ 14 h 28"/>
                <a:gd name="T4" fmla="*/ 26 w 26"/>
                <a:gd name="T5" fmla="*/ 8 h 28"/>
                <a:gd name="T6" fmla="*/ 24 w 26"/>
                <a:gd name="T7" fmla="*/ 3 h 28"/>
                <a:gd name="T8" fmla="*/ 21 w 26"/>
                <a:gd name="T9" fmla="*/ 0 h 28"/>
                <a:gd name="T10" fmla="*/ 16 w 26"/>
                <a:gd name="T11" fmla="*/ 1 h 28"/>
                <a:gd name="T12" fmla="*/ 12 w 26"/>
                <a:gd name="T13" fmla="*/ 3 h 28"/>
                <a:gd name="T14" fmla="*/ 6 w 26"/>
                <a:gd name="T15" fmla="*/ 2 h 28"/>
                <a:gd name="T16" fmla="*/ 7 w 26"/>
                <a:gd name="T17" fmla="*/ 8 h 28"/>
                <a:gd name="T18" fmla="*/ 6 w 26"/>
                <a:gd name="T19" fmla="*/ 12 h 28"/>
                <a:gd name="T20" fmla="*/ 2 w 26"/>
                <a:gd name="T21" fmla="*/ 16 h 28"/>
                <a:gd name="T22" fmla="*/ 0 w 26"/>
                <a:gd name="T23" fmla="*/ 22 h 28"/>
                <a:gd name="T24" fmla="*/ 0 w 26"/>
                <a:gd name="T25" fmla="*/ 27 h 28"/>
                <a:gd name="T26" fmla="*/ 4 w 26"/>
                <a:gd name="T27" fmla="*/ 26 h 28"/>
                <a:gd name="T28" fmla="*/ 11 w 26"/>
                <a:gd name="T29" fmla="*/ 25 h 28"/>
                <a:gd name="T30" fmla="*/ 14 w 26"/>
                <a:gd name="T31" fmla="*/ 20 h 28"/>
                <a:gd name="T32" fmla="*/ 21 w 26"/>
                <a:gd name="T33" fmla="*/ 20 h 28"/>
                <a:gd name="T34" fmla="*/ 22 w 26"/>
                <a:gd name="T35" fmla="*/ 18 h 28"/>
                <a:gd name="T36" fmla="*/ 22 w 26"/>
                <a:gd name="T37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28">
                  <a:moveTo>
                    <a:pt x="22" y="18"/>
                  </a:moveTo>
                  <a:cubicBezTo>
                    <a:pt x="22" y="16"/>
                    <a:pt x="24" y="15"/>
                    <a:pt x="25" y="14"/>
                  </a:cubicBezTo>
                  <a:cubicBezTo>
                    <a:pt x="26" y="13"/>
                    <a:pt x="26" y="10"/>
                    <a:pt x="26" y="8"/>
                  </a:cubicBezTo>
                  <a:cubicBezTo>
                    <a:pt x="26" y="6"/>
                    <a:pt x="24" y="5"/>
                    <a:pt x="24" y="3"/>
                  </a:cubicBezTo>
                  <a:cubicBezTo>
                    <a:pt x="24" y="1"/>
                    <a:pt x="22" y="1"/>
                    <a:pt x="21" y="0"/>
                  </a:cubicBezTo>
                  <a:cubicBezTo>
                    <a:pt x="20" y="1"/>
                    <a:pt x="18" y="0"/>
                    <a:pt x="16" y="1"/>
                  </a:cubicBezTo>
                  <a:cubicBezTo>
                    <a:pt x="15" y="2"/>
                    <a:pt x="13" y="4"/>
                    <a:pt x="12" y="3"/>
                  </a:cubicBezTo>
                  <a:cubicBezTo>
                    <a:pt x="10" y="1"/>
                    <a:pt x="7" y="0"/>
                    <a:pt x="6" y="2"/>
                  </a:cubicBezTo>
                  <a:cubicBezTo>
                    <a:pt x="5" y="4"/>
                    <a:pt x="6" y="7"/>
                    <a:pt x="7" y="8"/>
                  </a:cubicBezTo>
                  <a:cubicBezTo>
                    <a:pt x="8" y="10"/>
                    <a:pt x="7" y="10"/>
                    <a:pt x="6" y="12"/>
                  </a:cubicBezTo>
                  <a:cubicBezTo>
                    <a:pt x="5" y="14"/>
                    <a:pt x="3" y="15"/>
                    <a:pt x="2" y="16"/>
                  </a:cubicBezTo>
                  <a:cubicBezTo>
                    <a:pt x="1" y="18"/>
                    <a:pt x="0" y="19"/>
                    <a:pt x="0" y="22"/>
                  </a:cubicBezTo>
                  <a:cubicBezTo>
                    <a:pt x="0" y="23"/>
                    <a:pt x="1" y="25"/>
                    <a:pt x="0" y="27"/>
                  </a:cubicBezTo>
                  <a:cubicBezTo>
                    <a:pt x="2" y="28"/>
                    <a:pt x="2" y="27"/>
                    <a:pt x="4" y="26"/>
                  </a:cubicBezTo>
                  <a:cubicBezTo>
                    <a:pt x="6" y="25"/>
                    <a:pt x="9" y="25"/>
                    <a:pt x="11" y="25"/>
                  </a:cubicBezTo>
                  <a:cubicBezTo>
                    <a:pt x="10" y="22"/>
                    <a:pt x="12" y="21"/>
                    <a:pt x="14" y="20"/>
                  </a:cubicBezTo>
                  <a:cubicBezTo>
                    <a:pt x="16" y="19"/>
                    <a:pt x="20" y="17"/>
                    <a:pt x="21" y="20"/>
                  </a:cubicBezTo>
                  <a:cubicBezTo>
                    <a:pt x="21" y="19"/>
                    <a:pt x="21" y="18"/>
                    <a:pt x="22" y="18"/>
                  </a:cubicBezTo>
                  <a:cubicBezTo>
                    <a:pt x="22" y="16"/>
                    <a:pt x="21" y="18"/>
                    <a:pt x="22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5" name="Freeform 750">
              <a:extLst>
                <a:ext uri="{FF2B5EF4-FFF2-40B4-BE49-F238E27FC236}">
                  <a16:creationId xmlns:a16="http://schemas.microsoft.com/office/drawing/2014/main" id="{CDCD7148-6140-2440-A516-B611F54BB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0175" y="4199657"/>
              <a:ext cx="34109" cy="34117"/>
            </a:xfrm>
            <a:custGeom>
              <a:avLst/>
              <a:gdLst>
                <a:gd name="T0" fmla="*/ 1 w 10"/>
                <a:gd name="T1" fmla="*/ 6 h 10"/>
                <a:gd name="T2" fmla="*/ 3 w 10"/>
                <a:gd name="T3" fmla="*/ 10 h 10"/>
                <a:gd name="T4" fmla="*/ 9 w 10"/>
                <a:gd name="T5" fmla="*/ 5 h 10"/>
                <a:gd name="T6" fmla="*/ 8 w 10"/>
                <a:gd name="T7" fmla="*/ 0 h 10"/>
                <a:gd name="T8" fmla="*/ 4 w 10"/>
                <a:gd name="T9" fmla="*/ 1 h 10"/>
                <a:gd name="T10" fmla="*/ 0 w 10"/>
                <a:gd name="T11" fmla="*/ 1 h 10"/>
                <a:gd name="T12" fmla="*/ 1 w 10"/>
                <a:gd name="T13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0">
                  <a:moveTo>
                    <a:pt x="1" y="6"/>
                  </a:moveTo>
                  <a:cubicBezTo>
                    <a:pt x="2" y="7"/>
                    <a:pt x="2" y="9"/>
                    <a:pt x="3" y="10"/>
                  </a:cubicBezTo>
                  <a:cubicBezTo>
                    <a:pt x="5" y="9"/>
                    <a:pt x="7" y="7"/>
                    <a:pt x="9" y="5"/>
                  </a:cubicBezTo>
                  <a:cubicBezTo>
                    <a:pt x="10" y="3"/>
                    <a:pt x="5" y="4"/>
                    <a:pt x="8" y="0"/>
                  </a:cubicBezTo>
                  <a:cubicBezTo>
                    <a:pt x="7" y="0"/>
                    <a:pt x="3" y="0"/>
                    <a:pt x="4" y="1"/>
                  </a:cubicBezTo>
                  <a:cubicBezTo>
                    <a:pt x="5" y="3"/>
                    <a:pt x="1" y="2"/>
                    <a:pt x="0" y="1"/>
                  </a:cubicBezTo>
                  <a:cubicBezTo>
                    <a:pt x="0" y="3"/>
                    <a:pt x="1" y="4"/>
                    <a:pt x="1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6" name="Freeform 751">
              <a:extLst>
                <a:ext uri="{FF2B5EF4-FFF2-40B4-BE49-F238E27FC236}">
                  <a16:creationId xmlns:a16="http://schemas.microsoft.com/office/drawing/2014/main" id="{135FC49F-72F7-E644-84B9-BF00BCD05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0175" y="4178481"/>
              <a:ext cx="37637" cy="31765"/>
            </a:xfrm>
            <a:custGeom>
              <a:avLst/>
              <a:gdLst>
                <a:gd name="T0" fmla="*/ 3 w 11"/>
                <a:gd name="T1" fmla="*/ 1 h 9"/>
                <a:gd name="T2" fmla="*/ 0 w 11"/>
                <a:gd name="T3" fmla="*/ 7 h 9"/>
                <a:gd name="T4" fmla="*/ 4 w 11"/>
                <a:gd name="T5" fmla="*/ 7 h 9"/>
                <a:gd name="T6" fmla="*/ 8 w 11"/>
                <a:gd name="T7" fmla="*/ 6 h 9"/>
                <a:gd name="T8" fmla="*/ 7 w 11"/>
                <a:gd name="T9" fmla="*/ 0 h 9"/>
                <a:gd name="T10" fmla="*/ 3 w 11"/>
                <a:gd name="T11" fmla="*/ 1 h 9"/>
                <a:gd name="T12" fmla="*/ 3 w 11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9">
                  <a:moveTo>
                    <a:pt x="3" y="1"/>
                  </a:moveTo>
                  <a:cubicBezTo>
                    <a:pt x="1" y="2"/>
                    <a:pt x="0" y="5"/>
                    <a:pt x="0" y="7"/>
                  </a:cubicBezTo>
                  <a:cubicBezTo>
                    <a:pt x="1" y="8"/>
                    <a:pt x="5" y="9"/>
                    <a:pt x="4" y="7"/>
                  </a:cubicBezTo>
                  <a:cubicBezTo>
                    <a:pt x="3" y="6"/>
                    <a:pt x="7" y="6"/>
                    <a:pt x="8" y="6"/>
                  </a:cubicBezTo>
                  <a:cubicBezTo>
                    <a:pt x="11" y="5"/>
                    <a:pt x="8" y="1"/>
                    <a:pt x="7" y="0"/>
                  </a:cubicBezTo>
                  <a:cubicBezTo>
                    <a:pt x="5" y="1"/>
                    <a:pt x="5" y="2"/>
                    <a:pt x="3" y="1"/>
                  </a:cubicBezTo>
                  <a:cubicBezTo>
                    <a:pt x="2" y="1"/>
                    <a:pt x="4" y="1"/>
                    <a:pt x="3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7" name="Freeform 752">
              <a:extLst>
                <a:ext uri="{FF2B5EF4-FFF2-40B4-BE49-F238E27FC236}">
                  <a16:creationId xmlns:a16="http://schemas.microsoft.com/office/drawing/2014/main" id="{24EBA25B-7973-0348-8E95-7CC901838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7232" y="4167892"/>
              <a:ext cx="185834" cy="201177"/>
            </a:xfrm>
            <a:custGeom>
              <a:avLst/>
              <a:gdLst>
                <a:gd name="T0" fmla="*/ 41 w 54"/>
                <a:gd name="T1" fmla="*/ 13 h 58"/>
                <a:gd name="T2" fmla="*/ 23 w 54"/>
                <a:gd name="T3" fmla="*/ 3 h 58"/>
                <a:gd name="T4" fmla="*/ 17 w 54"/>
                <a:gd name="T5" fmla="*/ 7 h 58"/>
                <a:gd name="T6" fmla="*/ 21 w 54"/>
                <a:gd name="T7" fmla="*/ 9 h 58"/>
                <a:gd name="T8" fmla="*/ 17 w 54"/>
                <a:gd name="T9" fmla="*/ 9 h 58"/>
                <a:gd name="T10" fmla="*/ 13 w 54"/>
                <a:gd name="T11" fmla="*/ 10 h 58"/>
                <a:gd name="T12" fmla="*/ 11 w 54"/>
                <a:gd name="T13" fmla="*/ 8 h 58"/>
                <a:gd name="T14" fmla="*/ 12 w 54"/>
                <a:gd name="T15" fmla="*/ 4 h 58"/>
                <a:gd name="T16" fmla="*/ 5 w 54"/>
                <a:gd name="T17" fmla="*/ 3 h 58"/>
                <a:gd name="T18" fmla="*/ 7 w 54"/>
                <a:gd name="T19" fmla="*/ 8 h 58"/>
                <a:gd name="T20" fmla="*/ 5 w 54"/>
                <a:gd name="T21" fmla="*/ 12 h 58"/>
                <a:gd name="T22" fmla="*/ 6 w 54"/>
                <a:gd name="T23" fmla="*/ 16 h 58"/>
                <a:gd name="T24" fmla="*/ 2 w 54"/>
                <a:gd name="T25" fmla="*/ 18 h 58"/>
                <a:gd name="T26" fmla="*/ 1 w 54"/>
                <a:gd name="T27" fmla="*/ 21 h 58"/>
                <a:gd name="T28" fmla="*/ 5 w 54"/>
                <a:gd name="T29" fmla="*/ 33 h 58"/>
                <a:gd name="T30" fmla="*/ 12 w 54"/>
                <a:gd name="T31" fmla="*/ 42 h 58"/>
                <a:gd name="T32" fmla="*/ 15 w 54"/>
                <a:gd name="T33" fmla="*/ 43 h 58"/>
                <a:gd name="T34" fmla="*/ 17 w 54"/>
                <a:gd name="T35" fmla="*/ 45 h 58"/>
                <a:gd name="T36" fmla="*/ 24 w 54"/>
                <a:gd name="T37" fmla="*/ 47 h 58"/>
                <a:gd name="T38" fmla="*/ 25 w 54"/>
                <a:gd name="T39" fmla="*/ 53 h 58"/>
                <a:gd name="T40" fmla="*/ 27 w 54"/>
                <a:gd name="T41" fmla="*/ 55 h 58"/>
                <a:gd name="T42" fmla="*/ 30 w 54"/>
                <a:gd name="T43" fmla="*/ 55 h 58"/>
                <a:gd name="T44" fmla="*/ 33 w 54"/>
                <a:gd name="T45" fmla="*/ 56 h 58"/>
                <a:gd name="T46" fmla="*/ 36 w 54"/>
                <a:gd name="T47" fmla="*/ 55 h 58"/>
                <a:gd name="T48" fmla="*/ 42 w 54"/>
                <a:gd name="T49" fmla="*/ 55 h 58"/>
                <a:gd name="T50" fmla="*/ 46 w 54"/>
                <a:gd name="T51" fmla="*/ 54 h 58"/>
                <a:gd name="T52" fmla="*/ 54 w 54"/>
                <a:gd name="T53" fmla="*/ 49 h 58"/>
                <a:gd name="T54" fmla="*/ 49 w 54"/>
                <a:gd name="T55" fmla="*/ 36 h 58"/>
                <a:gd name="T56" fmla="*/ 49 w 54"/>
                <a:gd name="T57" fmla="*/ 32 h 58"/>
                <a:gd name="T58" fmla="*/ 46 w 54"/>
                <a:gd name="T59" fmla="*/ 28 h 58"/>
                <a:gd name="T60" fmla="*/ 48 w 54"/>
                <a:gd name="T61" fmla="*/ 20 h 58"/>
                <a:gd name="T62" fmla="*/ 45 w 54"/>
                <a:gd name="T63" fmla="*/ 18 h 58"/>
                <a:gd name="T64" fmla="*/ 41 w 54"/>
                <a:gd name="T65" fmla="*/ 16 h 58"/>
                <a:gd name="T66" fmla="*/ 41 w 54"/>
                <a:gd name="T6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4" h="58">
                  <a:moveTo>
                    <a:pt x="41" y="13"/>
                  </a:moveTo>
                  <a:cubicBezTo>
                    <a:pt x="35" y="9"/>
                    <a:pt x="29" y="6"/>
                    <a:pt x="23" y="3"/>
                  </a:cubicBezTo>
                  <a:cubicBezTo>
                    <a:pt x="22" y="5"/>
                    <a:pt x="19" y="7"/>
                    <a:pt x="17" y="7"/>
                  </a:cubicBezTo>
                  <a:cubicBezTo>
                    <a:pt x="17" y="7"/>
                    <a:pt x="21" y="8"/>
                    <a:pt x="21" y="9"/>
                  </a:cubicBezTo>
                  <a:cubicBezTo>
                    <a:pt x="20" y="10"/>
                    <a:pt x="18" y="9"/>
                    <a:pt x="17" y="9"/>
                  </a:cubicBezTo>
                  <a:cubicBezTo>
                    <a:pt x="15" y="8"/>
                    <a:pt x="15" y="9"/>
                    <a:pt x="13" y="10"/>
                  </a:cubicBezTo>
                  <a:cubicBezTo>
                    <a:pt x="13" y="10"/>
                    <a:pt x="11" y="9"/>
                    <a:pt x="11" y="8"/>
                  </a:cubicBezTo>
                  <a:cubicBezTo>
                    <a:pt x="10" y="7"/>
                    <a:pt x="11" y="5"/>
                    <a:pt x="12" y="4"/>
                  </a:cubicBezTo>
                  <a:cubicBezTo>
                    <a:pt x="13" y="0"/>
                    <a:pt x="7" y="2"/>
                    <a:pt x="5" y="3"/>
                  </a:cubicBezTo>
                  <a:cubicBezTo>
                    <a:pt x="6" y="4"/>
                    <a:pt x="8" y="7"/>
                    <a:pt x="7" y="8"/>
                  </a:cubicBezTo>
                  <a:cubicBezTo>
                    <a:pt x="7" y="9"/>
                    <a:pt x="3" y="12"/>
                    <a:pt x="5" y="12"/>
                  </a:cubicBezTo>
                  <a:cubicBezTo>
                    <a:pt x="8" y="13"/>
                    <a:pt x="7" y="14"/>
                    <a:pt x="6" y="16"/>
                  </a:cubicBezTo>
                  <a:cubicBezTo>
                    <a:pt x="5" y="16"/>
                    <a:pt x="3" y="17"/>
                    <a:pt x="2" y="18"/>
                  </a:cubicBezTo>
                  <a:cubicBezTo>
                    <a:pt x="0" y="19"/>
                    <a:pt x="1" y="19"/>
                    <a:pt x="1" y="21"/>
                  </a:cubicBezTo>
                  <a:cubicBezTo>
                    <a:pt x="2" y="26"/>
                    <a:pt x="4" y="29"/>
                    <a:pt x="5" y="33"/>
                  </a:cubicBezTo>
                  <a:cubicBezTo>
                    <a:pt x="5" y="38"/>
                    <a:pt x="9" y="40"/>
                    <a:pt x="12" y="42"/>
                  </a:cubicBezTo>
                  <a:cubicBezTo>
                    <a:pt x="13" y="43"/>
                    <a:pt x="14" y="43"/>
                    <a:pt x="15" y="43"/>
                  </a:cubicBezTo>
                  <a:cubicBezTo>
                    <a:pt x="16" y="43"/>
                    <a:pt x="16" y="44"/>
                    <a:pt x="17" y="45"/>
                  </a:cubicBezTo>
                  <a:cubicBezTo>
                    <a:pt x="19" y="45"/>
                    <a:pt x="22" y="45"/>
                    <a:pt x="24" y="47"/>
                  </a:cubicBezTo>
                  <a:cubicBezTo>
                    <a:pt x="25" y="48"/>
                    <a:pt x="25" y="51"/>
                    <a:pt x="25" y="53"/>
                  </a:cubicBezTo>
                  <a:cubicBezTo>
                    <a:pt x="26" y="54"/>
                    <a:pt x="25" y="55"/>
                    <a:pt x="27" y="55"/>
                  </a:cubicBezTo>
                  <a:cubicBezTo>
                    <a:pt x="28" y="55"/>
                    <a:pt x="29" y="55"/>
                    <a:pt x="30" y="55"/>
                  </a:cubicBezTo>
                  <a:cubicBezTo>
                    <a:pt x="31" y="55"/>
                    <a:pt x="32" y="55"/>
                    <a:pt x="33" y="56"/>
                  </a:cubicBezTo>
                  <a:cubicBezTo>
                    <a:pt x="34" y="57"/>
                    <a:pt x="35" y="56"/>
                    <a:pt x="36" y="55"/>
                  </a:cubicBezTo>
                  <a:cubicBezTo>
                    <a:pt x="38" y="54"/>
                    <a:pt x="40" y="58"/>
                    <a:pt x="42" y="55"/>
                  </a:cubicBezTo>
                  <a:cubicBezTo>
                    <a:pt x="42" y="53"/>
                    <a:pt x="45" y="54"/>
                    <a:pt x="46" y="54"/>
                  </a:cubicBezTo>
                  <a:cubicBezTo>
                    <a:pt x="49" y="53"/>
                    <a:pt x="51" y="51"/>
                    <a:pt x="54" y="49"/>
                  </a:cubicBezTo>
                  <a:cubicBezTo>
                    <a:pt x="49" y="46"/>
                    <a:pt x="49" y="42"/>
                    <a:pt x="49" y="36"/>
                  </a:cubicBezTo>
                  <a:cubicBezTo>
                    <a:pt x="48" y="35"/>
                    <a:pt x="50" y="33"/>
                    <a:pt x="49" y="32"/>
                  </a:cubicBezTo>
                  <a:cubicBezTo>
                    <a:pt x="48" y="31"/>
                    <a:pt x="46" y="30"/>
                    <a:pt x="46" y="28"/>
                  </a:cubicBezTo>
                  <a:cubicBezTo>
                    <a:pt x="46" y="27"/>
                    <a:pt x="48" y="20"/>
                    <a:pt x="48" y="20"/>
                  </a:cubicBezTo>
                  <a:cubicBezTo>
                    <a:pt x="47" y="20"/>
                    <a:pt x="46" y="19"/>
                    <a:pt x="45" y="18"/>
                  </a:cubicBezTo>
                  <a:cubicBezTo>
                    <a:pt x="44" y="17"/>
                    <a:pt x="43" y="17"/>
                    <a:pt x="41" y="16"/>
                  </a:cubicBezTo>
                  <a:cubicBezTo>
                    <a:pt x="41" y="15"/>
                    <a:pt x="41" y="14"/>
                    <a:pt x="41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8" name="Freeform 753">
              <a:extLst>
                <a:ext uri="{FF2B5EF4-FFF2-40B4-BE49-F238E27FC236}">
                  <a16:creationId xmlns:a16="http://schemas.microsoft.com/office/drawing/2014/main" id="{979F5B0E-0605-1644-A106-8B73FFB746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673" y="4119657"/>
              <a:ext cx="92917" cy="107060"/>
            </a:xfrm>
            <a:custGeom>
              <a:avLst/>
              <a:gdLst>
                <a:gd name="T0" fmla="*/ 15 w 27"/>
                <a:gd name="T1" fmla="*/ 29 h 31"/>
                <a:gd name="T2" fmla="*/ 15 w 27"/>
                <a:gd name="T3" fmla="*/ 24 h 31"/>
                <a:gd name="T4" fmla="*/ 17 w 27"/>
                <a:gd name="T5" fmla="*/ 24 h 31"/>
                <a:gd name="T6" fmla="*/ 19 w 27"/>
                <a:gd name="T7" fmla="*/ 21 h 31"/>
                <a:gd name="T8" fmla="*/ 21 w 27"/>
                <a:gd name="T9" fmla="*/ 24 h 31"/>
                <a:gd name="T10" fmla="*/ 24 w 27"/>
                <a:gd name="T11" fmla="*/ 23 h 31"/>
                <a:gd name="T12" fmla="*/ 26 w 27"/>
                <a:gd name="T13" fmla="*/ 24 h 31"/>
                <a:gd name="T14" fmla="*/ 26 w 27"/>
                <a:gd name="T15" fmla="*/ 21 h 31"/>
                <a:gd name="T16" fmla="*/ 26 w 27"/>
                <a:gd name="T17" fmla="*/ 14 h 31"/>
                <a:gd name="T18" fmla="*/ 25 w 27"/>
                <a:gd name="T19" fmla="*/ 11 h 31"/>
                <a:gd name="T20" fmla="*/ 26 w 27"/>
                <a:gd name="T21" fmla="*/ 6 h 31"/>
                <a:gd name="T22" fmla="*/ 21 w 27"/>
                <a:gd name="T23" fmla="*/ 4 h 31"/>
                <a:gd name="T24" fmla="*/ 19 w 27"/>
                <a:gd name="T25" fmla="*/ 0 h 31"/>
                <a:gd name="T26" fmla="*/ 14 w 27"/>
                <a:gd name="T27" fmla="*/ 0 h 31"/>
                <a:gd name="T28" fmla="*/ 11 w 27"/>
                <a:gd name="T29" fmla="*/ 7 h 31"/>
                <a:gd name="T30" fmla="*/ 5 w 27"/>
                <a:gd name="T31" fmla="*/ 7 h 31"/>
                <a:gd name="T32" fmla="*/ 4 w 27"/>
                <a:gd name="T33" fmla="*/ 7 h 31"/>
                <a:gd name="T34" fmla="*/ 4 w 27"/>
                <a:gd name="T35" fmla="*/ 10 h 31"/>
                <a:gd name="T36" fmla="*/ 0 w 27"/>
                <a:gd name="T37" fmla="*/ 16 h 31"/>
                <a:gd name="T38" fmla="*/ 4 w 27"/>
                <a:gd name="T39" fmla="*/ 23 h 31"/>
                <a:gd name="T40" fmla="*/ 9 w 27"/>
                <a:gd name="T41" fmla="*/ 28 h 31"/>
                <a:gd name="T42" fmla="*/ 11 w 27"/>
                <a:gd name="T43" fmla="*/ 31 h 31"/>
                <a:gd name="T44" fmla="*/ 15 w 27"/>
                <a:gd name="T45" fmla="*/ 29 h 31"/>
                <a:gd name="T46" fmla="*/ 15 w 27"/>
                <a:gd name="T47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" h="31">
                  <a:moveTo>
                    <a:pt x="15" y="29"/>
                  </a:moveTo>
                  <a:cubicBezTo>
                    <a:pt x="15" y="28"/>
                    <a:pt x="13" y="24"/>
                    <a:pt x="15" y="24"/>
                  </a:cubicBezTo>
                  <a:cubicBezTo>
                    <a:pt x="15" y="24"/>
                    <a:pt x="17" y="24"/>
                    <a:pt x="17" y="24"/>
                  </a:cubicBezTo>
                  <a:cubicBezTo>
                    <a:pt x="18" y="23"/>
                    <a:pt x="18" y="21"/>
                    <a:pt x="19" y="21"/>
                  </a:cubicBezTo>
                  <a:cubicBezTo>
                    <a:pt x="20" y="22"/>
                    <a:pt x="21" y="23"/>
                    <a:pt x="21" y="24"/>
                  </a:cubicBezTo>
                  <a:cubicBezTo>
                    <a:pt x="22" y="25"/>
                    <a:pt x="22" y="23"/>
                    <a:pt x="24" y="23"/>
                  </a:cubicBezTo>
                  <a:cubicBezTo>
                    <a:pt x="24" y="23"/>
                    <a:pt x="26" y="25"/>
                    <a:pt x="26" y="24"/>
                  </a:cubicBezTo>
                  <a:cubicBezTo>
                    <a:pt x="26" y="23"/>
                    <a:pt x="26" y="22"/>
                    <a:pt x="26" y="21"/>
                  </a:cubicBezTo>
                  <a:cubicBezTo>
                    <a:pt x="27" y="19"/>
                    <a:pt x="27" y="16"/>
                    <a:pt x="26" y="14"/>
                  </a:cubicBezTo>
                  <a:cubicBezTo>
                    <a:pt x="25" y="13"/>
                    <a:pt x="25" y="12"/>
                    <a:pt x="25" y="11"/>
                  </a:cubicBezTo>
                  <a:cubicBezTo>
                    <a:pt x="25" y="9"/>
                    <a:pt x="27" y="8"/>
                    <a:pt x="26" y="6"/>
                  </a:cubicBezTo>
                  <a:cubicBezTo>
                    <a:pt x="25" y="3"/>
                    <a:pt x="21" y="7"/>
                    <a:pt x="21" y="4"/>
                  </a:cubicBezTo>
                  <a:cubicBezTo>
                    <a:pt x="21" y="2"/>
                    <a:pt x="22" y="0"/>
                    <a:pt x="19" y="0"/>
                  </a:cubicBezTo>
                  <a:cubicBezTo>
                    <a:pt x="18" y="0"/>
                    <a:pt x="16" y="0"/>
                    <a:pt x="14" y="0"/>
                  </a:cubicBezTo>
                  <a:cubicBezTo>
                    <a:pt x="10" y="0"/>
                    <a:pt x="15" y="7"/>
                    <a:pt x="11" y="7"/>
                  </a:cubicBezTo>
                  <a:cubicBezTo>
                    <a:pt x="9" y="7"/>
                    <a:pt x="7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9"/>
                    <a:pt x="4" y="9"/>
                    <a:pt x="4" y="10"/>
                  </a:cubicBezTo>
                  <a:cubicBezTo>
                    <a:pt x="4" y="12"/>
                    <a:pt x="0" y="14"/>
                    <a:pt x="0" y="16"/>
                  </a:cubicBezTo>
                  <a:cubicBezTo>
                    <a:pt x="1" y="18"/>
                    <a:pt x="3" y="21"/>
                    <a:pt x="4" y="23"/>
                  </a:cubicBezTo>
                  <a:cubicBezTo>
                    <a:pt x="6" y="24"/>
                    <a:pt x="7" y="26"/>
                    <a:pt x="9" y="28"/>
                  </a:cubicBezTo>
                  <a:cubicBezTo>
                    <a:pt x="10" y="29"/>
                    <a:pt x="11" y="30"/>
                    <a:pt x="11" y="31"/>
                  </a:cubicBezTo>
                  <a:cubicBezTo>
                    <a:pt x="12" y="30"/>
                    <a:pt x="14" y="30"/>
                    <a:pt x="15" y="29"/>
                  </a:cubicBezTo>
                  <a:cubicBezTo>
                    <a:pt x="15" y="29"/>
                    <a:pt x="14" y="30"/>
                    <a:pt x="15" y="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59" name="Freeform 754">
              <a:extLst>
                <a:ext uri="{FF2B5EF4-FFF2-40B4-BE49-F238E27FC236}">
                  <a16:creationId xmlns:a16="http://schemas.microsoft.com/office/drawing/2014/main" id="{0E6F02D3-EEAC-D547-BA9A-5E6C448001B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5553" y="4119657"/>
              <a:ext cx="38814" cy="24706"/>
            </a:xfrm>
            <a:custGeom>
              <a:avLst/>
              <a:gdLst>
                <a:gd name="T0" fmla="*/ 11 w 11"/>
                <a:gd name="T1" fmla="*/ 7 h 7"/>
                <a:gd name="T2" fmla="*/ 11 w 11"/>
                <a:gd name="T3" fmla="*/ 0 h 7"/>
                <a:gd name="T4" fmla="*/ 3 w 11"/>
                <a:gd name="T5" fmla="*/ 1 h 7"/>
                <a:gd name="T6" fmla="*/ 0 w 11"/>
                <a:gd name="T7" fmla="*/ 4 h 7"/>
                <a:gd name="T8" fmla="*/ 2 w 11"/>
                <a:gd name="T9" fmla="*/ 7 h 7"/>
                <a:gd name="T10" fmla="*/ 11 w 11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7">
                  <a:moveTo>
                    <a:pt x="11" y="7"/>
                  </a:moveTo>
                  <a:cubicBezTo>
                    <a:pt x="11" y="5"/>
                    <a:pt x="11" y="2"/>
                    <a:pt x="11" y="0"/>
                  </a:cubicBezTo>
                  <a:cubicBezTo>
                    <a:pt x="8" y="0"/>
                    <a:pt x="6" y="1"/>
                    <a:pt x="3" y="1"/>
                  </a:cubicBezTo>
                  <a:cubicBezTo>
                    <a:pt x="4" y="2"/>
                    <a:pt x="1" y="3"/>
                    <a:pt x="0" y="4"/>
                  </a:cubicBezTo>
                  <a:cubicBezTo>
                    <a:pt x="0" y="5"/>
                    <a:pt x="2" y="6"/>
                    <a:pt x="2" y="7"/>
                  </a:cubicBezTo>
                  <a:lnTo>
                    <a:pt x="11" y="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0" name="Freeform 755">
              <a:extLst>
                <a:ext uri="{FF2B5EF4-FFF2-40B4-BE49-F238E27FC236}">
                  <a16:creationId xmlns:a16="http://schemas.microsoft.com/office/drawing/2014/main" id="{1EA481FC-1841-FB44-87D0-C76D4B985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2615" y="3933775"/>
              <a:ext cx="127026" cy="196471"/>
            </a:xfrm>
            <a:custGeom>
              <a:avLst/>
              <a:gdLst>
                <a:gd name="T0" fmla="*/ 29 w 37"/>
                <a:gd name="T1" fmla="*/ 55 h 57"/>
                <a:gd name="T2" fmla="*/ 37 w 37"/>
                <a:gd name="T3" fmla="*/ 55 h 57"/>
                <a:gd name="T4" fmla="*/ 33 w 37"/>
                <a:gd name="T5" fmla="*/ 48 h 57"/>
                <a:gd name="T6" fmla="*/ 32 w 37"/>
                <a:gd name="T7" fmla="*/ 44 h 57"/>
                <a:gd name="T8" fmla="*/ 30 w 37"/>
                <a:gd name="T9" fmla="*/ 40 h 57"/>
                <a:gd name="T10" fmla="*/ 32 w 37"/>
                <a:gd name="T11" fmla="*/ 32 h 57"/>
                <a:gd name="T12" fmla="*/ 34 w 37"/>
                <a:gd name="T13" fmla="*/ 27 h 57"/>
                <a:gd name="T14" fmla="*/ 31 w 37"/>
                <a:gd name="T15" fmla="*/ 21 h 57"/>
                <a:gd name="T16" fmla="*/ 28 w 37"/>
                <a:gd name="T17" fmla="*/ 16 h 57"/>
                <a:gd name="T18" fmla="*/ 34 w 37"/>
                <a:gd name="T19" fmla="*/ 16 h 57"/>
                <a:gd name="T20" fmla="*/ 32 w 37"/>
                <a:gd name="T21" fmla="*/ 6 h 57"/>
                <a:gd name="T22" fmla="*/ 30 w 37"/>
                <a:gd name="T23" fmla="*/ 2 h 57"/>
                <a:gd name="T24" fmla="*/ 27 w 37"/>
                <a:gd name="T25" fmla="*/ 0 h 57"/>
                <a:gd name="T26" fmla="*/ 28 w 37"/>
                <a:gd name="T27" fmla="*/ 9 h 57"/>
                <a:gd name="T28" fmla="*/ 23 w 37"/>
                <a:gd name="T29" fmla="*/ 18 h 57"/>
                <a:gd name="T30" fmla="*/ 21 w 37"/>
                <a:gd name="T31" fmla="*/ 22 h 57"/>
                <a:gd name="T32" fmla="*/ 18 w 37"/>
                <a:gd name="T33" fmla="*/ 27 h 57"/>
                <a:gd name="T34" fmla="*/ 15 w 37"/>
                <a:gd name="T35" fmla="*/ 33 h 57"/>
                <a:gd name="T36" fmla="*/ 11 w 37"/>
                <a:gd name="T37" fmla="*/ 31 h 57"/>
                <a:gd name="T38" fmla="*/ 2 w 37"/>
                <a:gd name="T39" fmla="*/ 39 h 57"/>
                <a:gd name="T40" fmla="*/ 1 w 37"/>
                <a:gd name="T41" fmla="*/ 42 h 57"/>
                <a:gd name="T42" fmla="*/ 4 w 37"/>
                <a:gd name="T43" fmla="*/ 45 h 57"/>
                <a:gd name="T44" fmla="*/ 5 w 37"/>
                <a:gd name="T45" fmla="*/ 45 h 57"/>
                <a:gd name="T46" fmla="*/ 7 w 37"/>
                <a:gd name="T47" fmla="*/ 48 h 57"/>
                <a:gd name="T48" fmla="*/ 7 w 37"/>
                <a:gd name="T49" fmla="*/ 55 h 57"/>
                <a:gd name="T50" fmla="*/ 16 w 37"/>
                <a:gd name="T51" fmla="*/ 54 h 57"/>
                <a:gd name="T52" fmla="*/ 29 w 37"/>
                <a:gd name="T53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7" h="57">
                  <a:moveTo>
                    <a:pt x="29" y="55"/>
                  </a:moveTo>
                  <a:cubicBezTo>
                    <a:pt x="32" y="55"/>
                    <a:pt x="35" y="57"/>
                    <a:pt x="37" y="55"/>
                  </a:cubicBezTo>
                  <a:cubicBezTo>
                    <a:pt x="37" y="51"/>
                    <a:pt x="35" y="50"/>
                    <a:pt x="33" y="48"/>
                  </a:cubicBezTo>
                  <a:cubicBezTo>
                    <a:pt x="32" y="47"/>
                    <a:pt x="32" y="46"/>
                    <a:pt x="32" y="44"/>
                  </a:cubicBezTo>
                  <a:cubicBezTo>
                    <a:pt x="31" y="43"/>
                    <a:pt x="30" y="42"/>
                    <a:pt x="30" y="40"/>
                  </a:cubicBezTo>
                  <a:cubicBezTo>
                    <a:pt x="29" y="36"/>
                    <a:pt x="31" y="35"/>
                    <a:pt x="32" y="32"/>
                  </a:cubicBezTo>
                  <a:cubicBezTo>
                    <a:pt x="33" y="30"/>
                    <a:pt x="34" y="29"/>
                    <a:pt x="34" y="27"/>
                  </a:cubicBezTo>
                  <a:cubicBezTo>
                    <a:pt x="33" y="25"/>
                    <a:pt x="33" y="23"/>
                    <a:pt x="31" y="21"/>
                  </a:cubicBezTo>
                  <a:cubicBezTo>
                    <a:pt x="31" y="21"/>
                    <a:pt x="26" y="18"/>
                    <a:pt x="28" y="16"/>
                  </a:cubicBezTo>
                  <a:cubicBezTo>
                    <a:pt x="29" y="15"/>
                    <a:pt x="32" y="16"/>
                    <a:pt x="34" y="16"/>
                  </a:cubicBezTo>
                  <a:cubicBezTo>
                    <a:pt x="32" y="12"/>
                    <a:pt x="32" y="10"/>
                    <a:pt x="32" y="6"/>
                  </a:cubicBezTo>
                  <a:cubicBezTo>
                    <a:pt x="32" y="5"/>
                    <a:pt x="32" y="3"/>
                    <a:pt x="30" y="2"/>
                  </a:cubicBezTo>
                  <a:cubicBezTo>
                    <a:pt x="30" y="1"/>
                    <a:pt x="27" y="0"/>
                    <a:pt x="27" y="0"/>
                  </a:cubicBezTo>
                  <a:cubicBezTo>
                    <a:pt x="27" y="2"/>
                    <a:pt x="33" y="7"/>
                    <a:pt x="28" y="9"/>
                  </a:cubicBezTo>
                  <a:cubicBezTo>
                    <a:pt x="25" y="11"/>
                    <a:pt x="24" y="14"/>
                    <a:pt x="23" y="18"/>
                  </a:cubicBezTo>
                  <a:cubicBezTo>
                    <a:pt x="22" y="19"/>
                    <a:pt x="22" y="22"/>
                    <a:pt x="21" y="22"/>
                  </a:cubicBezTo>
                  <a:cubicBezTo>
                    <a:pt x="19" y="23"/>
                    <a:pt x="19" y="25"/>
                    <a:pt x="18" y="27"/>
                  </a:cubicBezTo>
                  <a:cubicBezTo>
                    <a:pt x="17" y="29"/>
                    <a:pt x="16" y="31"/>
                    <a:pt x="15" y="33"/>
                  </a:cubicBezTo>
                  <a:cubicBezTo>
                    <a:pt x="13" y="35"/>
                    <a:pt x="12" y="31"/>
                    <a:pt x="11" y="31"/>
                  </a:cubicBezTo>
                  <a:cubicBezTo>
                    <a:pt x="6" y="31"/>
                    <a:pt x="3" y="35"/>
                    <a:pt x="2" y="39"/>
                  </a:cubicBezTo>
                  <a:cubicBezTo>
                    <a:pt x="2" y="40"/>
                    <a:pt x="0" y="41"/>
                    <a:pt x="1" y="42"/>
                  </a:cubicBezTo>
                  <a:cubicBezTo>
                    <a:pt x="2" y="43"/>
                    <a:pt x="3" y="44"/>
                    <a:pt x="4" y="45"/>
                  </a:cubicBezTo>
                  <a:cubicBezTo>
                    <a:pt x="4" y="46"/>
                    <a:pt x="5" y="44"/>
                    <a:pt x="5" y="45"/>
                  </a:cubicBezTo>
                  <a:cubicBezTo>
                    <a:pt x="6" y="46"/>
                    <a:pt x="7" y="47"/>
                    <a:pt x="7" y="48"/>
                  </a:cubicBezTo>
                  <a:cubicBezTo>
                    <a:pt x="8" y="50"/>
                    <a:pt x="7" y="53"/>
                    <a:pt x="7" y="55"/>
                  </a:cubicBezTo>
                  <a:cubicBezTo>
                    <a:pt x="10" y="54"/>
                    <a:pt x="13" y="54"/>
                    <a:pt x="16" y="54"/>
                  </a:cubicBezTo>
                  <a:cubicBezTo>
                    <a:pt x="20" y="54"/>
                    <a:pt x="25" y="55"/>
                    <a:pt x="29" y="5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1" name="Freeform 756">
              <a:extLst>
                <a:ext uri="{FF2B5EF4-FFF2-40B4-BE49-F238E27FC236}">
                  <a16:creationId xmlns:a16="http://schemas.microsoft.com/office/drawing/2014/main" id="{B233E155-2B5A-514F-B0CC-DD21EB6CB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7357" y="3943186"/>
              <a:ext cx="51751" cy="107060"/>
            </a:xfrm>
            <a:custGeom>
              <a:avLst/>
              <a:gdLst>
                <a:gd name="T0" fmla="*/ 11 w 15"/>
                <a:gd name="T1" fmla="*/ 0 h 31"/>
                <a:gd name="T2" fmla="*/ 9 w 15"/>
                <a:gd name="T3" fmla="*/ 4 h 31"/>
                <a:gd name="T4" fmla="*/ 4 w 15"/>
                <a:gd name="T5" fmla="*/ 5 h 31"/>
                <a:gd name="T6" fmla="*/ 1 w 15"/>
                <a:gd name="T7" fmla="*/ 8 h 31"/>
                <a:gd name="T8" fmla="*/ 3 w 15"/>
                <a:gd name="T9" fmla="*/ 13 h 31"/>
                <a:gd name="T10" fmla="*/ 6 w 15"/>
                <a:gd name="T11" fmla="*/ 31 h 31"/>
                <a:gd name="T12" fmla="*/ 11 w 15"/>
                <a:gd name="T13" fmla="*/ 30 h 31"/>
                <a:gd name="T14" fmla="*/ 11 w 15"/>
                <a:gd name="T15" fmla="*/ 27 h 31"/>
                <a:gd name="T16" fmla="*/ 11 w 15"/>
                <a:gd name="T17" fmla="*/ 18 h 31"/>
                <a:gd name="T18" fmla="*/ 15 w 15"/>
                <a:gd name="T19" fmla="*/ 9 h 31"/>
                <a:gd name="T20" fmla="*/ 14 w 15"/>
                <a:gd name="T21" fmla="*/ 3 h 31"/>
                <a:gd name="T22" fmla="*/ 11 w 15"/>
                <a:gd name="T23" fmla="*/ 0 h 31"/>
                <a:gd name="T24" fmla="*/ 11 w 15"/>
                <a:gd name="T2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31">
                  <a:moveTo>
                    <a:pt x="11" y="0"/>
                  </a:moveTo>
                  <a:cubicBezTo>
                    <a:pt x="9" y="2"/>
                    <a:pt x="10" y="2"/>
                    <a:pt x="9" y="4"/>
                  </a:cubicBezTo>
                  <a:cubicBezTo>
                    <a:pt x="8" y="6"/>
                    <a:pt x="6" y="5"/>
                    <a:pt x="4" y="5"/>
                  </a:cubicBezTo>
                  <a:cubicBezTo>
                    <a:pt x="4" y="5"/>
                    <a:pt x="2" y="7"/>
                    <a:pt x="1" y="8"/>
                  </a:cubicBezTo>
                  <a:cubicBezTo>
                    <a:pt x="0" y="9"/>
                    <a:pt x="2" y="11"/>
                    <a:pt x="3" y="13"/>
                  </a:cubicBezTo>
                  <a:cubicBezTo>
                    <a:pt x="7" y="18"/>
                    <a:pt x="4" y="25"/>
                    <a:pt x="6" y="31"/>
                  </a:cubicBezTo>
                  <a:cubicBezTo>
                    <a:pt x="7" y="31"/>
                    <a:pt x="9" y="31"/>
                    <a:pt x="11" y="30"/>
                  </a:cubicBezTo>
                  <a:cubicBezTo>
                    <a:pt x="12" y="30"/>
                    <a:pt x="12" y="29"/>
                    <a:pt x="11" y="27"/>
                  </a:cubicBezTo>
                  <a:cubicBezTo>
                    <a:pt x="11" y="24"/>
                    <a:pt x="11" y="21"/>
                    <a:pt x="11" y="18"/>
                  </a:cubicBezTo>
                  <a:cubicBezTo>
                    <a:pt x="11" y="14"/>
                    <a:pt x="14" y="12"/>
                    <a:pt x="15" y="9"/>
                  </a:cubicBezTo>
                  <a:cubicBezTo>
                    <a:pt x="15" y="6"/>
                    <a:pt x="15" y="5"/>
                    <a:pt x="14" y="3"/>
                  </a:cubicBezTo>
                  <a:cubicBezTo>
                    <a:pt x="14" y="3"/>
                    <a:pt x="11" y="0"/>
                    <a:pt x="11" y="0"/>
                  </a:cubicBezTo>
                  <a:cubicBezTo>
                    <a:pt x="10" y="1"/>
                    <a:pt x="11" y="0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2" name="Freeform 757">
              <a:extLst>
                <a:ext uri="{FF2B5EF4-FFF2-40B4-BE49-F238E27FC236}">
                  <a16:creationId xmlns:a16="http://schemas.microsoft.com/office/drawing/2014/main" id="{A02DE710-32EA-AD42-8A08-00959FEF5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642" y="3916126"/>
              <a:ext cx="203477" cy="176471"/>
            </a:xfrm>
            <a:custGeom>
              <a:avLst/>
              <a:gdLst>
                <a:gd name="T0" fmla="*/ 31 w 59"/>
                <a:gd name="T1" fmla="*/ 42 h 51"/>
                <a:gd name="T2" fmla="*/ 37 w 59"/>
                <a:gd name="T3" fmla="*/ 37 h 51"/>
                <a:gd name="T4" fmla="*/ 40 w 59"/>
                <a:gd name="T5" fmla="*/ 36 h 51"/>
                <a:gd name="T6" fmla="*/ 43 w 59"/>
                <a:gd name="T7" fmla="*/ 38 h 51"/>
                <a:gd name="T8" fmla="*/ 47 w 59"/>
                <a:gd name="T9" fmla="*/ 32 h 51"/>
                <a:gd name="T10" fmla="*/ 48 w 59"/>
                <a:gd name="T11" fmla="*/ 28 h 51"/>
                <a:gd name="T12" fmla="*/ 51 w 59"/>
                <a:gd name="T13" fmla="*/ 27 h 51"/>
                <a:gd name="T14" fmla="*/ 56 w 59"/>
                <a:gd name="T15" fmla="*/ 14 h 51"/>
                <a:gd name="T16" fmla="*/ 59 w 59"/>
                <a:gd name="T17" fmla="*/ 11 h 51"/>
                <a:gd name="T18" fmla="*/ 57 w 59"/>
                <a:gd name="T19" fmla="*/ 8 h 51"/>
                <a:gd name="T20" fmla="*/ 56 w 59"/>
                <a:gd name="T21" fmla="*/ 6 h 51"/>
                <a:gd name="T22" fmla="*/ 54 w 59"/>
                <a:gd name="T23" fmla="*/ 1 h 51"/>
                <a:gd name="T24" fmla="*/ 48 w 59"/>
                <a:gd name="T25" fmla="*/ 5 h 51"/>
                <a:gd name="T26" fmla="*/ 40 w 59"/>
                <a:gd name="T27" fmla="*/ 4 h 51"/>
                <a:gd name="T28" fmla="*/ 32 w 59"/>
                <a:gd name="T29" fmla="*/ 6 h 51"/>
                <a:gd name="T30" fmla="*/ 26 w 59"/>
                <a:gd name="T31" fmla="*/ 4 h 51"/>
                <a:gd name="T32" fmla="*/ 19 w 59"/>
                <a:gd name="T33" fmla="*/ 3 h 51"/>
                <a:gd name="T34" fmla="*/ 13 w 59"/>
                <a:gd name="T35" fmla="*/ 1 h 51"/>
                <a:gd name="T36" fmla="*/ 8 w 59"/>
                <a:gd name="T37" fmla="*/ 3 h 51"/>
                <a:gd name="T38" fmla="*/ 7 w 59"/>
                <a:gd name="T39" fmla="*/ 6 h 51"/>
                <a:gd name="T40" fmla="*/ 6 w 59"/>
                <a:gd name="T41" fmla="*/ 10 h 51"/>
                <a:gd name="T42" fmla="*/ 5 w 59"/>
                <a:gd name="T43" fmla="*/ 16 h 51"/>
                <a:gd name="T44" fmla="*/ 1 w 59"/>
                <a:gd name="T45" fmla="*/ 24 h 51"/>
                <a:gd name="T46" fmla="*/ 2 w 59"/>
                <a:gd name="T47" fmla="*/ 38 h 51"/>
                <a:gd name="T48" fmla="*/ 5 w 59"/>
                <a:gd name="T49" fmla="*/ 38 h 51"/>
                <a:gd name="T50" fmla="*/ 9 w 59"/>
                <a:gd name="T51" fmla="*/ 39 h 51"/>
                <a:gd name="T52" fmla="*/ 14 w 59"/>
                <a:gd name="T53" fmla="*/ 43 h 51"/>
                <a:gd name="T54" fmla="*/ 14 w 59"/>
                <a:gd name="T55" fmla="*/ 45 h 51"/>
                <a:gd name="T56" fmla="*/ 16 w 59"/>
                <a:gd name="T57" fmla="*/ 48 h 51"/>
                <a:gd name="T58" fmla="*/ 23 w 59"/>
                <a:gd name="T59" fmla="*/ 47 h 51"/>
                <a:gd name="T60" fmla="*/ 22 w 59"/>
                <a:gd name="T61" fmla="*/ 48 h 51"/>
                <a:gd name="T62" fmla="*/ 27 w 59"/>
                <a:gd name="T63" fmla="*/ 47 h 51"/>
                <a:gd name="T64" fmla="*/ 30 w 59"/>
                <a:gd name="T65" fmla="*/ 47 h 51"/>
                <a:gd name="T66" fmla="*/ 31 w 59"/>
                <a:gd name="T67" fmla="*/ 42 h 51"/>
                <a:gd name="T68" fmla="*/ 31 w 59"/>
                <a:gd name="T69" fmla="*/ 4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" h="51">
                  <a:moveTo>
                    <a:pt x="31" y="42"/>
                  </a:moveTo>
                  <a:cubicBezTo>
                    <a:pt x="32" y="40"/>
                    <a:pt x="35" y="37"/>
                    <a:pt x="37" y="37"/>
                  </a:cubicBezTo>
                  <a:cubicBezTo>
                    <a:pt x="38" y="36"/>
                    <a:pt x="40" y="36"/>
                    <a:pt x="40" y="36"/>
                  </a:cubicBezTo>
                  <a:cubicBezTo>
                    <a:pt x="41" y="37"/>
                    <a:pt x="42" y="39"/>
                    <a:pt x="43" y="38"/>
                  </a:cubicBezTo>
                  <a:cubicBezTo>
                    <a:pt x="45" y="37"/>
                    <a:pt x="46" y="34"/>
                    <a:pt x="47" y="32"/>
                  </a:cubicBezTo>
                  <a:cubicBezTo>
                    <a:pt x="47" y="31"/>
                    <a:pt x="48" y="29"/>
                    <a:pt x="48" y="28"/>
                  </a:cubicBezTo>
                  <a:cubicBezTo>
                    <a:pt x="49" y="27"/>
                    <a:pt x="50" y="28"/>
                    <a:pt x="51" y="27"/>
                  </a:cubicBezTo>
                  <a:cubicBezTo>
                    <a:pt x="51" y="25"/>
                    <a:pt x="53" y="14"/>
                    <a:pt x="56" y="14"/>
                  </a:cubicBezTo>
                  <a:cubicBezTo>
                    <a:pt x="58" y="14"/>
                    <a:pt x="59" y="12"/>
                    <a:pt x="59" y="11"/>
                  </a:cubicBezTo>
                  <a:cubicBezTo>
                    <a:pt x="59" y="9"/>
                    <a:pt x="57" y="9"/>
                    <a:pt x="57" y="8"/>
                  </a:cubicBezTo>
                  <a:cubicBezTo>
                    <a:pt x="57" y="7"/>
                    <a:pt x="56" y="7"/>
                    <a:pt x="56" y="6"/>
                  </a:cubicBezTo>
                  <a:cubicBezTo>
                    <a:pt x="55" y="4"/>
                    <a:pt x="55" y="3"/>
                    <a:pt x="54" y="1"/>
                  </a:cubicBezTo>
                  <a:cubicBezTo>
                    <a:pt x="53" y="2"/>
                    <a:pt x="50" y="5"/>
                    <a:pt x="48" y="5"/>
                  </a:cubicBezTo>
                  <a:cubicBezTo>
                    <a:pt x="45" y="4"/>
                    <a:pt x="43" y="4"/>
                    <a:pt x="40" y="4"/>
                  </a:cubicBezTo>
                  <a:cubicBezTo>
                    <a:pt x="37" y="4"/>
                    <a:pt x="35" y="6"/>
                    <a:pt x="32" y="6"/>
                  </a:cubicBezTo>
                  <a:cubicBezTo>
                    <a:pt x="30" y="6"/>
                    <a:pt x="28" y="3"/>
                    <a:pt x="26" y="4"/>
                  </a:cubicBezTo>
                  <a:cubicBezTo>
                    <a:pt x="22" y="6"/>
                    <a:pt x="21" y="5"/>
                    <a:pt x="19" y="3"/>
                  </a:cubicBezTo>
                  <a:cubicBezTo>
                    <a:pt x="18" y="2"/>
                    <a:pt x="15" y="0"/>
                    <a:pt x="13" y="1"/>
                  </a:cubicBezTo>
                  <a:cubicBezTo>
                    <a:pt x="12" y="1"/>
                    <a:pt x="9" y="2"/>
                    <a:pt x="8" y="3"/>
                  </a:cubicBezTo>
                  <a:cubicBezTo>
                    <a:pt x="7" y="4"/>
                    <a:pt x="8" y="5"/>
                    <a:pt x="7" y="6"/>
                  </a:cubicBezTo>
                  <a:cubicBezTo>
                    <a:pt x="7" y="7"/>
                    <a:pt x="6" y="9"/>
                    <a:pt x="6" y="10"/>
                  </a:cubicBezTo>
                  <a:cubicBezTo>
                    <a:pt x="5" y="12"/>
                    <a:pt x="5" y="14"/>
                    <a:pt x="5" y="16"/>
                  </a:cubicBezTo>
                  <a:cubicBezTo>
                    <a:pt x="5" y="19"/>
                    <a:pt x="2" y="21"/>
                    <a:pt x="1" y="24"/>
                  </a:cubicBezTo>
                  <a:cubicBezTo>
                    <a:pt x="0" y="27"/>
                    <a:pt x="1" y="34"/>
                    <a:pt x="2" y="38"/>
                  </a:cubicBezTo>
                  <a:cubicBezTo>
                    <a:pt x="2" y="39"/>
                    <a:pt x="4" y="38"/>
                    <a:pt x="5" y="38"/>
                  </a:cubicBezTo>
                  <a:cubicBezTo>
                    <a:pt x="6" y="38"/>
                    <a:pt x="8" y="39"/>
                    <a:pt x="9" y="39"/>
                  </a:cubicBezTo>
                  <a:cubicBezTo>
                    <a:pt x="10" y="40"/>
                    <a:pt x="14" y="42"/>
                    <a:pt x="14" y="43"/>
                  </a:cubicBezTo>
                  <a:cubicBezTo>
                    <a:pt x="14" y="44"/>
                    <a:pt x="14" y="44"/>
                    <a:pt x="14" y="45"/>
                  </a:cubicBezTo>
                  <a:cubicBezTo>
                    <a:pt x="14" y="46"/>
                    <a:pt x="15" y="47"/>
                    <a:pt x="16" y="48"/>
                  </a:cubicBezTo>
                  <a:cubicBezTo>
                    <a:pt x="18" y="51"/>
                    <a:pt x="21" y="46"/>
                    <a:pt x="23" y="47"/>
                  </a:cubicBezTo>
                  <a:cubicBezTo>
                    <a:pt x="23" y="47"/>
                    <a:pt x="22" y="48"/>
                    <a:pt x="22" y="48"/>
                  </a:cubicBezTo>
                  <a:cubicBezTo>
                    <a:pt x="22" y="47"/>
                    <a:pt x="27" y="47"/>
                    <a:pt x="27" y="47"/>
                  </a:cubicBezTo>
                  <a:cubicBezTo>
                    <a:pt x="29" y="47"/>
                    <a:pt x="29" y="45"/>
                    <a:pt x="30" y="47"/>
                  </a:cubicBezTo>
                  <a:cubicBezTo>
                    <a:pt x="31" y="45"/>
                    <a:pt x="31" y="44"/>
                    <a:pt x="31" y="42"/>
                  </a:cubicBezTo>
                  <a:cubicBezTo>
                    <a:pt x="32" y="41"/>
                    <a:pt x="31" y="43"/>
                    <a:pt x="31" y="4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3" name="Freeform 758">
              <a:extLst>
                <a:ext uri="{FF2B5EF4-FFF2-40B4-BE49-F238E27FC236}">
                  <a16:creationId xmlns:a16="http://schemas.microsoft.com/office/drawing/2014/main" id="{EF01751F-E249-DD4B-92C7-7362EA8893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6797" y="3894949"/>
              <a:ext cx="145845" cy="103530"/>
            </a:xfrm>
            <a:custGeom>
              <a:avLst/>
              <a:gdLst>
                <a:gd name="T0" fmla="*/ 35 w 42"/>
                <a:gd name="T1" fmla="*/ 20 h 30"/>
                <a:gd name="T2" fmla="*/ 41 w 42"/>
                <a:gd name="T3" fmla="*/ 17 h 30"/>
                <a:gd name="T4" fmla="*/ 38 w 42"/>
                <a:gd name="T5" fmla="*/ 13 h 30"/>
                <a:gd name="T6" fmla="*/ 33 w 42"/>
                <a:gd name="T7" fmla="*/ 10 h 30"/>
                <a:gd name="T8" fmla="*/ 32 w 42"/>
                <a:gd name="T9" fmla="*/ 7 h 30"/>
                <a:gd name="T10" fmla="*/ 30 w 42"/>
                <a:gd name="T11" fmla="*/ 1 h 30"/>
                <a:gd name="T12" fmla="*/ 26 w 42"/>
                <a:gd name="T13" fmla="*/ 0 h 30"/>
                <a:gd name="T14" fmla="*/ 22 w 42"/>
                <a:gd name="T15" fmla="*/ 2 h 30"/>
                <a:gd name="T16" fmla="*/ 19 w 42"/>
                <a:gd name="T17" fmla="*/ 4 h 30"/>
                <a:gd name="T18" fmla="*/ 17 w 42"/>
                <a:gd name="T19" fmla="*/ 5 h 30"/>
                <a:gd name="T20" fmla="*/ 11 w 42"/>
                <a:gd name="T21" fmla="*/ 10 h 30"/>
                <a:gd name="T22" fmla="*/ 9 w 42"/>
                <a:gd name="T23" fmla="*/ 10 h 30"/>
                <a:gd name="T24" fmla="*/ 7 w 42"/>
                <a:gd name="T25" fmla="*/ 14 h 30"/>
                <a:gd name="T26" fmla="*/ 5 w 42"/>
                <a:gd name="T27" fmla="*/ 16 h 30"/>
                <a:gd name="T28" fmla="*/ 2 w 42"/>
                <a:gd name="T29" fmla="*/ 18 h 30"/>
                <a:gd name="T30" fmla="*/ 1 w 42"/>
                <a:gd name="T31" fmla="*/ 24 h 30"/>
                <a:gd name="T32" fmla="*/ 8 w 42"/>
                <a:gd name="T33" fmla="*/ 28 h 30"/>
                <a:gd name="T34" fmla="*/ 16 w 42"/>
                <a:gd name="T35" fmla="*/ 30 h 30"/>
                <a:gd name="T36" fmla="*/ 15 w 42"/>
                <a:gd name="T37" fmla="*/ 22 h 30"/>
                <a:gd name="T38" fmla="*/ 26 w 42"/>
                <a:gd name="T39" fmla="*/ 22 h 30"/>
                <a:gd name="T40" fmla="*/ 35 w 42"/>
                <a:gd name="T41" fmla="*/ 20 h 30"/>
                <a:gd name="T42" fmla="*/ 35 w 42"/>
                <a:gd name="T43" fmla="*/ 2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30">
                  <a:moveTo>
                    <a:pt x="35" y="20"/>
                  </a:moveTo>
                  <a:cubicBezTo>
                    <a:pt x="37" y="17"/>
                    <a:pt x="40" y="20"/>
                    <a:pt x="41" y="17"/>
                  </a:cubicBezTo>
                  <a:cubicBezTo>
                    <a:pt x="42" y="16"/>
                    <a:pt x="39" y="13"/>
                    <a:pt x="38" y="13"/>
                  </a:cubicBezTo>
                  <a:cubicBezTo>
                    <a:pt x="37" y="15"/>
                    <a:pt x="34" y="11"/>
                    <a:pt x="33" y="10"/>
                  </a:cubicBezTo>
                  <a:cubicBezTo>
                    <a:pt x="33" y="9"/>
                    <a:pt x="33" y="8"/>
                    <a:pt x="32" y="7"/>
                  </a:cubicBezTo>
                  <a:cubicBezTo>
                    <a:pt x="30" y="5"/>
                    <a:pt x="30" y="4"/>
                    <a:pt x="30" y="1"/>
                  </a:cubicBezTo>
                  <a:cubicBezTo>
                    <a:pt x="29" y="1"/>
                    <a:pt x="27" y="0"/>
                    <a:pt x="26" y="0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1" y="3"/>
                    <a:pt x="20" y="4"/>
                    <a:pt x="19" y="4"/>
                  </a:cubicBezTo>
                  <a:cubicBezTo>
                    <a:pt x="18" y="6"/>
                    <a:pt x="18" y="4"/>
                    <a:pt x="17" y="5"/>
                  </a:cubicBezTo>
                  <a:cubicBezTo>
                    <a:pt x="15" y="6"/>
                    <a:pt x="13" y="11"/>
                    <a:pt x="11" y="10"/>
                  </a:cubicBezTo>
                  <a:cubicBezTo>
                    <a:pt x="10" y="10"/>
                    <a:pt x="9" y="8"/>
                    <a:pt x="9" y="10"/>
                  </a:cubicBezTo>
                  <a:cubicBezTo>
                    <a:pt x="8" y="11"/>
                    <a:pt x="8" y="13"/>
                    <a:pt x="7" y="14"/>
                  </a:cubicBezTo>
                  <a:cubicBezTo>
                    <a:pt x="7" y="15"/>
                    <a:pt x="7" y="16"/>
                    <a:pt x="5" y="16"/>
                  </a:cubicBezTo>
                  <a:cubicBezTo>
                    <a:pt x="5" y="16"/>
                    <a:pt x="1" y="17"/>
                    <a:pt x="2" y="18"/>
                  </a:cubicBezTo>
                  <a:cubicBezTo>
                    <a:pt x="5" y="20"/>
                    <a:pt x="0" y="23"/>
                    <a:pt x="1" y="24"/>
                  </a:cubicBezTo>
                  <a:cubicBezTo>
                    <a:pt x="3" y="25"/>
                    <a:pt x="5" y="30"/>
                    <a:pt x="8" y="28"/>
                  </a:cubicBezTo>
                  <a:cubicBezTo>
                    <a:pt x="11" y="26"/>
                    <a:pt x="13" y="27"/>
                    <a:pt x="16" y="30"/>
                  </a:cubicBezTo>
                  <a:cubicBezTo>
                    <a:pt x="15" y="27"/>
                    <a:pt x="15" y="24"/>
                    <a:pt x="15" y="22"/>
                  </a:cubicBezTo>
                  <a:cubicBezTo>
                    <a:pt x="19" y="22"/>
                    <a:pt x="22" y="22"/>
                    <a:pt x="26" y="22"/>
                  </a:cubicBezTo>
                  <a:cubicBezTo>
                    <a:pt x="29" y="22"/>
                    <a:pt x="34" y="23"/>
                    <a:pt x="35" y="20"/>
                  </a:cubicBezTo>
                  <a:cubicBezTo>
                    <a:pt x="36" y="18"/>
                    <a:pt x="35" y="20"/>
                    <a:pt x="35" y="2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4" name="Freeform 759">
              <a:extLst>
                <a:ext uri="{FF2B5EF4-FFF2-40B4-BE49-F238E27FC236}">
                  <a16:creationId xmlns:a16="http://schemas.microsoft.com/office/drawing/2014/main" id="{88D53B24-1A47-8549-8B9D-F76FC53A1C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4419" y="3971420"/>
              <a:ext cx="34109" cy="82354"/>
            </a:xfrm>
            <a:custGeom>
              <a:avLst/>
              <a:gdLst>
                <a:gd name="T0" fmla="*/ 9 w 10"/>
                <a:gd name="T1" fmla="*/ 10 h 24"/>
                <a:gd name="T2" fmla="*/ 8 w 10"/>
                <a:gd name="T3" fmla="*/ 6 h 24"/>
                <a:gd name="T4" fmla="*/ 5 w 10"/>
                <a:gd name="T5" fmla="*/ 0 h 24"/>
                <a:gd name="T6" fmla="*/ 2 w 10"/>
                <a:gd name="T7" fmla="*/ 0 h 24"/>
                <a:gd name="T8" fmla="*/ 2 w 10"/>
                <a:gd name="T9" fmla="*/ 3 h 24"/>
                <a:gd name="T10" fmla="*/ 2 w 10"/>
                <a:gd name="T11" fmla="*/ 9 h 24"/>
                <a:gd name="T12" fmla="*/ 4 w 10"/>
                <a:gd name="T13" fmla="*/ 15 h 24"/>
                <a:gd name="T14" fmla="*/ 4 w 10"/>
                <a:gd name="T15" fmla="*/ 21 h 24"/>
                <a:gd name="T16" fmla="*/ 6 w 10"/>
                <a:gd name="T17" fmla="*/ 23 h 24"/>
                <a:gd name="T18" fmla="*/ 9 w 10"/>
                <a:gd name="T19" fmla="*/ 23 h 24"/>
                <a:gd name="T20" fmla="*/ 9 w 10"/>
                <a:gd name="T21" fmla="*/ 10 h 24"/>
                <a:gd name="T22" fmla="*/ 9 w 10"/>
                <a:gd name="T23" fmla="*/ 1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24">
                  <a:moveTo>
                    <a:pt x="9" y="10"/>
                  </a:moveTo>
                  <a:cubicBezTo>
                    <a:pt x="9" y="9"/>
                    <a:pt x="9" y="7"/>
                    <a:pt x="8" y="6"/>
                  </a:cubicBezTo>
                  <a:cubicBezTo>
                    <a:pt x="7" y="5"/>
                    <a:pt x="4" y="1"/>
                    <a:pt x="5" y="0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0" y="0"/>
                    <a:pt x="2" y="2"/>
                    <a:pt x="2" y="3"/>
                  </a:cubicBezTo>
                  <a:cubicBezTo>
                    <a:pt x="3" y="5"/>
                    <a:pt x="2" y="7"/>
                    <a:pt x="2" y="9"/>
                  </a:cubicBezTo>
                  <a:cubicBezTo>
                    <a:pt x="1" y="12"/>
                    <a:pt x="3" y="12"/>
                    <a:pt x="4" y="15"/>
                  </a:cubicBezTo>
                  <a:cubicBezTo>
                    <a:pt x="4" y="17"/>
                    <a:pt x="3" y="19"/>
                    <a:pt x="4" y="21"/>
                  </a:cubicBezTo>
                  <a:cubicBezTo>
                    <a:pt x="4" y="22"/>
                    <a:pt x="5" y="23"/>
                    <a:pt x="6" y="23"/>
                  </a:cubicBezTo>
                  <a:cubicBezTo>
                    <a:pt x="7" y="24"/>
                    <a:pt x="10" y="24"/>
                    <a:pt x="9" y="23"/>
                  </a:cubicBezTo>
                  <a:cubicBezTo>
                    <a:pt x="9" y="19"/>
                    <a:pt x="9" y="15"/>
                    <a:pt x="9" y="10"/>
                  </a:cubicBezTo>
                  <a:cubicBezTo>
                    <a:pt x="9" y="7"/>
                    <a:pt x="9" y="13"/>
                    <a:pt x="9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5" name="Freeform 760">
              <a:extLst>
                <a:ext uri="{FF2B5EF4-FFF2-40B4-BE49-F238E27FC236}">
                  <a16:creationId xmlns:a16="http://schemas.microsoft.com/office/drawing/2014/main" id="{96EEFF75-BED4-D947-8BDF-1C3A167339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6221" y="3974950"/>
              <a:ext cx="109383" cy="107060"/>
            </a:xfrm>
            <a:custGeom>
              <a:avLst/>
              <a:gdLst>
                <a:gd name="T0" fmla="*/ 26 w 32"/>
                <a:gd name="T1" fmla="*/ 4 h 31"/>
                <a:gd name="T2" fmla="*/ 21 w 32"/>
                <a:gd name="T3" fmla="*/ 5 h 31"/>
                <a:gd name="T4" fmla="*/ 15 w 32"/>
                <a:gd name="T5" fmla="*/ 1 h 31"/>
                <a:gd name="T6" fmla="*/ 13 w 32"/>
                <a:gd name="T7" fmla="*/ 1 h 31"/>
                <a:gd name="T8" fmla="*/ 10 w 32"/>
                <a:gd name="T9" fmla="*/ 2 h 31"/>
                <a:gd name="T10" fmla="*/ 6 w 32"/>
                <a:gd name="T11" fmla="*/ 2 h 31"/>
                <a:gd name="T12" fmla="*/ 4 w 32"/>
                <a:gd name="T13" fmla="*/ 3 h 31"/>
                <a:gd name="T14" fmla="*/ 3 w 32"/>
                <a:gd name="T15" fmla="*/ 6 h 31"/>
                <a:gd name="T16" fmla="*/ 5 w 32"/>
                <a:gd name="T17" fmla="*/ 7 h 31"/>
                <a:gd name="T18" fmla="*/ 3 w 32"/>
                <a:gd name="T19" fmla="*/ 9 h 31"/>
                <a:gd name="T20" fmla="*/ 5 w 32"/>
                <a:gd name="T21" fmla="*/ 12 h 31"/>
                <a:gd name="T22" fmla="*/ 3 w 32"/>
                <a:gd name="T23" fmla="*/ 13 h 31"/>
                <a:gd name="T24" fmla="*/ 2 w 32"/>
                <a:gd name="T25" fmla="*/ 16 h 31"/>
                <a:gd name="T26" fmla="*/ 2 w 32"/>
                <a:gd name="T27" fmla="*/ 19 h 31"/>
                <a:gd name="T28" fmla="*/ 3 w 32"/>
                <a:gd name="T29" fmla="*/ 23 h 31"/>
                <a:gd name="T30" fmla="*/ 7 w 32"/>
                <a:gd name="T31" fmla="*/ 26 h 31"/>
                <a:gd name="T32" fmla="*/ 7 w 32"/>
                <a:gd name="T33" fmla="*/ 31 h 31"/>
                <a:gd name="T34" fmla="*/ 19 w 32"/>
                <a:gd name="T35" fmla="*/ 28 h 31"/>
                <a:gd name="T36" fmla="*/ 26 w 32"/>
                <a:gd name="T37" fmla="*/ 28 h 31"/>
                <a:gd name="T38" fmla="*/ 30 w 32"/>
                <a:gd name="T39" fmla="*/ 26 h 31"/>
                <a:gd name="T40" fmla="*/ 28 w 32"/>
                <a:gd name="T41" fmla="*/ 21 h 31"/>
                <a:gd name="T42" fmla="*/ 30 w 32"/>
                <a:gd name="T43" fmla="*/ 15 h 31"/>
                <a:gd name="T44" fmla="*/ 26 w 32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" h="31">
                  <a:moveTo>
                    <a:pt x="26" y="4"/>
                  </a:moveTo>
                  <a:cubicBezTo>
                    <a:pt x="24" y="4"/>
                    <a:pt x="23" y="6"/>
                    <a:pt x="21" y="5"/>
                  </a:cubicBezTo>
                  <a:cubicBezTo>
                    <a:pt x="19" y="5"/>
                    <a:pt x="17" y="0"/>
                    <a:pt x="15" y="1"/>
                  </a:cubicBezTo>
                  <a:cubicBezTo>
                    <a:pt x="14" y="2"/>
                    <a:pt x="13" y="2"/>
                    <a:pt x="13" y="1"/>
                  </a:cubicBezTo>
                  <a:cubicBezTo>
                    <a:pt x="12" y="0"/>
                    <a:pt x="11" y="2"/>
                    <a:pt x="10" y="2"/>
                  </a:cubicBezTo>
                  <a:cubicBezTo>
                    <a:pt x="8" y="3"/>
                    <a:pt x="7" y="2"/>
                    <a:pt x="6" y="2"/>
                  </a:cubicBezTo>
                  <a:cubicBezTo>
                    <a:pt x="5" y="1"/>
                    <a:pt x="5" y="3"/>
                    <a:pt x="4" y="3"/>
                  </a:cubicBezTo>
                  <a:cubicBezTo>
                    <a:pt x="3" y="3"/>
                    <a:pt x="2" y="5"/>
                    <a:pt x="3" y="6"/>
                  </a:cubicBezTo>
                  <a:cubicBezTo>
                    <a:pt x="3" y="7"/>
                    <a:pt x="5" y="7"/>
                    <a:pt x="5" y="7"/>
                  </a:cubicBezTo>
                  <a:cubicBezTo>
                    <a:pt x="5" y="8"/>
                    <a:pt x="3" y="9"/>
                    <a:pt x="3" y="9"/>
                  </a:cubicBezTo>
                  <a:cubicBezTo>
                    <a:pt x="3" y="10"/>
                    <a:pt x="5" y="11"/>
                    <a:pt x="5" y="12"/>
                  </a:cubicBezTo>
                  <a:cubicBezTo>
                    <a:pt x="5" y="12"/>
                    <a:pt x="3" y="11"/>
                    <a:pt x="3" y="13"/>
                  </a:cubicBezTo>
                  <a:cubicBezTo>
                    <a:pt x="3" y="14"/>
                    <a:pt x="4" y="16"/>
                    <a:pt x="2" y="16"/>
                  </a:cubicBezTo>
                  <a:cubicBezTo>
                    <a:pt x="3" y="17"/>
                    <a:pt x="3" y="18"/>
                    <a:pt x="2" y="19"/>
                  </a:cubicBezTo>
                  <a:cubicBezTo>
                    <a:pt x="2" y="21"/>
                    <a:pt x="0" y="21"/>
                    <a:pt x="3" y="23"/>
                  </a:cubicBezTo>
                  <a:cubicBezTo>
                    <a:pt x="4" y="23"/>
                    <a:pt x="6" y="24"/>
                    <a:pt x="7" y="26"/>
                  </a:cubicBezTo>
                  <a:cubicBezTo>
                    <a:pt x="8" y="27"/>
                    <a:pt x="7" y="29"/>
                    <a:pt x="7" y="31"/>
                  </a:cubicBezTo>
                  <a:cubicBezTo>
                    <a:pt x="11" y="30"/>
                    <a:pt x="14" y="28"/>
                    <a:pt x="19" y="28"/>
                  </a:cubicBezTo>
                  <a:cubicBezTo>
                    <a:pt x="21" y="27"/>
                    <a:pt x="24" y="28"/>
                    <a:pt x="26" y="28"/>
                  </a:cubicBezTo>
                  <a:cubicBezTo>
                    <a:pt x="28" y="28"/>
                    <a:pt x="31" y="29"/>
                    <a:pt x="30" y="26"/>
                  </a:cubicBezTo>
                  <a:cubicBezTo>
                    <a:pt x="30" y="24"/>
                    <a:pt x="29" y="23"/>
                    <a:pt x="28" y="21"/>
                  </a:cubicBezTo>
                  <a:cubicBezTo>
                    <a:pt x="28" y="19"/>
                    <a:pt x="29" y="17"/>
                    <a:pt x="30" y="15"/>
                  </a:cubicBezTo>
                  <a:cubicBezTo>
                    <a:pt x="31" y="11"/>
                    <a:pt x="32" y="4"/>
                    <a:pt x="26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6" name="Freeform 761">
              <a:extLst>
                <a:ext uri="{FF2B5EF4-FFF2-40B4-BE49-F238E27FC236}">
                  <a16:creationId xmlns:a16="http://schemas.microsoft.com/office/drawing/2014/main" id="{0AF2DBA6-63EE-BC45-B933-719D3DB85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9139" y="3971420"/>
              <a:ext cx="78804" cy="103530"/>
            </a:xfrm>
            <a:custGeom>
              <a:avLst/>
              <a:gdLst>
                <a:gd name="T0" fmla="*/ 19 w 23"/>
                <a:gd name="T1" fmla="*/ 13 h 30"/>
                <a:gd name="T2" fmla="*/ 18 w 23"/>
                <a:gd name="T3" fmla="*/ 6 h 30"/>
                <a:gd name="T4" fmla="*/ 17 w 23"/>
                <a:gd name="T5" fmla="*/ 0 h 30"/>
                <a:gd name="T6" fmla="*/ 3 w 23"/>
                <a:gd name="T7" fmla="*/ 0 h 30"/>
                <a:gd name="T8" fmla="*/ 4 w 23"/>
                <a:gd name="T9" fmla="*/ 11 h 30"/>
                <a:gd name="T10" fmla="*/ 1 w 23"/>
                <a:gd name="T11" fmla="*/ 22 h 30"/>
                <a:gd name="T12" fmla="*/ 3 w 23"/>
                <a:gd name="T13" fmla="*/ 30 h 30"/>
                <a:gd name="T14" fmla="*/ 10 w 23"/>
                <a:gd name="T15" fmla="*/ 29 h 30"/>
                <a:gd name="T16" fmla="*/ 23 w 23"/>
                <a:gd name="T17" fmla="*/ 24 h 30"/>
                <a:gd name="T18" fmla="*/ 20 w 23"/>
                <a:gd name="T19" fmla="*/ 19 h 30"/>
                <a:gd name="T20" fmla="*/ 19 w 23"/>
                <a:gd name="T21" fmla="*/ 13 h 30"/>
                <a:gd name="T22" fmla="*/ 19 w 23"/>
                <a:gd name="T2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30">
                  <a:moveTo>
                    <a:pt x="19" y="13"/>
                  </a:moveTo>
                  <a:cubicBezTo>
                    <a:pt x="17" y="11"/>
                    <a:pt x="18" y="8"/>
                    <a:pt x="18" y="6"/>
                  </a:cubicBezTo>
                  <a:cubicBezTo>
                    <a:pt x="19" y="4"/>
                    <a:pt x="16" y="2"/>
                    <a:pt x="17" y="0"/>
                  </a:cubicBezTo>
                  <a:cubicBezTo>
                    <a:pt x="12" y="0"/>
                    <a:pt x="8" y="0"/>
                    <a:pt x="3" y="0"/>
                  </a:cubicBezTo>
                  <a:cubicBezTo>
                    <a:pt x="3" y="3"/>
                    <a:pt x="4" y="7"/>
                    <a:pt x="4" y="11"/>
                  </a:cubicBezTo>
                  <a:cubicBezTo>
                    <a:pt x="4" y="15"/>
                    <a:pt x="0" y="18"/>
                    <a:pt x="1" y="22"/>
                  </a:cubicBezTo>
                  <a:cubicBezTo>
                    <a:pt x="2" y="25"/>
                    <a:pt x="4" y="26"/>
                    <a:pt x="3" y="30"/>
                  </a:cubicBezTo>
                  <a:cubicBezTo>
                    <a:pt x="6" y="30"/>
                    <a:pt x="7" y="30"/>
                    <a:pt x="10" y="29"/>
                  </a:cubicBezTo>
                  <a:cubicBezTo>
                    <a:pt x="15" y="28"/>
                    <a:pt x="19" y="26"/>
                    <a:pt x="23" y="24"/>
                  </a:cubicBezTo>
                  <a:cubicBezTo>
                    <a:pt x="21" y="23"/>
                    <a:pt x="20" y="21"/>
                    <a:pt x="20" y="19"/>
                  </a:cubicBezTo>
                  <a:cubicBezTo>
                    <a:pt x="20" y="17"/>
                    <a:pt x="20" y="15"/>
                    <a:pt x="19" y="13"/>
                  </a:cubicBezTo>
                  <a:cubicBezTo>
                    <a:pt x="17" y="11"/>
                    <a:pt x="20" y="15"/>
                    <a:pt x="19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7" name="Freeform 762">
              <a:extLst>
                <a:ext uri="{FF2B5EF4-FFF2-40B4-BE49-F238E27FC236}">
                  <a16:creationId xmlns:a16="http://schemas.microsoft.com/office/drawing/2014/main" id="{FEB1F7AB-55C5-C74C-85EB-9DD2C6DB0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6242" y="3982008"/>
              <a:ext cx="51751" cy="62353"/>
            </a:xfrm>
            <a:custGeom>
              <a:avLst/>
              <a:gdLst>
                <a:gd name="T0" fmla="*/ 12 w 15"/>
                <a:gd name="T1" fmla="*/ 14 h 18"/>
                <a:gd name="T2" fmla="*/ 14 w 15"/>
                <a:gd name="T3" fmla="*/ 6 h 18"/>
                <a:gd name="T4" fmla="*/ 5 w 15"/>
                <a:gd name="T5" fmla="*/ 3 h 18"/>
                <a:gd name="T6" fmla="*/ 1 w 15"/>
                <a:gd name="T7" fmla="*/ 8 h 18"/>
                <a:gd name="T8" fmla="*/ 4 w 15"/>
                <a:gd name="T9" fmla="*/ 12 h 18"/>
                <a:gd name="T10" fmla="*/ 7 w 15"/>
                <a:gd name="T11" fmla="*/ 16 h 18"/>
                <a:gd name="T12" fmla="*/ 10 w 15"/>
                <a:gd name="T13" fmla="*/ 16 h 18"/>
                <a:gd name="T14" fmla="*/ 12 w 15"/>
                <a:gd name="T15" fmla="*/ 14 h 18"/>
                <a:gd name="T16" fmla="*/ 12 w 15"/>
                <a:gd name="T17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8">
                  <a:moveTo>
                    <a:pt x="12" y="14"/>
                  </a:moveTo>
                  <a:cubicBezTo>
                    <a:pt x="15" y="13"/>
                    <a:pt x="15" y="8"/>
                    <a:pt x="14" y="6"/>
                  </a:cubicBezTo>
                  <a:cubicBezTo>
                    <a:pt x="12" y="2"/>
                    <a:pt x="8" y="0"/>
                    <a:pt x="5" y="3"/>
                  </a:cubicBezTo>
                  <a:cubicBezTo>
                    <a:pt x="3" y="4"/>
                    <a:pt x="0" y="6"/>
                    <a:pt x="1" y="8"/>
                  </a:cubicBezTo>
                  <a:cubicBezTo>
                    <a:pt x="2" y="10"/>
                    <a:pt x="2" y="11"/>
                    <a:pt x="4" y="12"/>
                  </a:cubicBezTo>
                  <a:cubicBezTo>
                    <a:pt x="5" y="14"/>
                    <a:pt x="5" y="15"/>
                    <a:pt x="7" y="16"/>
                  </a:cubicBezTo>
                  <a:cubicBezTo>
                    <a:pt x="8" y="17"/>
                    <a:pt x="9" y="18"/>
                    <a:pt x="10" y="16"/>
                  </a:cubicBezTo>
                  <a:cubicBezTo>
                    <a:pt x="10" y="15"/>
                    <a:pt x="11" y="15"/>
                    <a:pt x="12" y="14"/>
                  </a:cubicBezTo>
                  <a:cubicBezTo>
                    <a:pt x="14" y="13"/>
                    <a:pt x="11" y="15"/>
                    <a:pt x="12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8" name="Freeform 763">
              <a:extLst>
                <a:ext uri="{FF2B5EF4-FFF2-40B4-BE49-F238E27FC236}">
                  <a16:creationId xmlns:a16="http://schemas.microsoft.com/office/drawing/2014/main" id="{0299E763-C4D7-364F-B577-0EBB55545F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6822" y="4009068"/>
              <a:ext cx="76451" cy="72942"/>
            </a:xfrm>
            <a:custGeom>
              <a:avLst/>
              <a:gdLst>
                <a:gd name="T0" fmla="*/ 21 w 22"/>
                <a:gd name="T1" fmla="*/ 17 h 21"/>
                <a:gd name="T2" fmla="*/ 19 w 22"/>
                <a:gd name="T3" fmla="*/ 13 h 21"/>
                <a:gd name="T4" fmla="*/ 16 w 22"/>
                <a:gd name="T5" fmla="*/ 11 h 21"/>
                <a:gd name="T6" fmla="*/ 16 w 22"/>
                <a:gd name="T7" fmla="*/ 6 h 21"/>
                <a:gd name="T8" fmla="*/ 13 w 22"/>
                <a:gd name="T9" fmla="*/ 8 h 21"/>
                <a:gd name="T10" fmla="*/ 9 w 22"/>
                <a:gd name="T11" fmla="*/ 1 h 21"/>
                <a:gd name="T12" fmla="*/ 5 w 22"/>
                <a:gd name="T13" fmla="*/ 4 h 21"/>
                <a:gd name="T14" fmla="*/ 0 w 22"/>
                <a:gd name="T15" fmla="*/ 9 h 21"/>
                <a:gd name="T16" fmla="*/ 12 w 22"/>
                <a:gd name="T17" fmla="*/ 18 h 21"/>
                <a:gd name="T18" fmla="*/ 19 w 22"/>
                <a:gd name="T19" fmla="*/ 21 h 21"/>
                <a:gd name="T20" fmla="*/ 21 w 22"/>
                <a:gd name="T21" fmla="*/ 17 h 21"/>
                <a:gd name="T22" fmla="*/ 21 w 22"/>
                <a:gd name="T23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1">
                  <a:moveTo>
                    <a:pt x="21" y="17"/>
                  </a:moveTo>
                  <a:cubicBezTo>
                    <a:pt x="22" y="15"/>
                    <a:pt x="20" y="14"/>
                    <a:pt x="19" y="13"/>
                  </a:cubicBezTo>
                  <a:cubicBezTo>
                    <a:pt x="18" y="13"/>
                    <a:pt x="14" y="12"/>
                    <a:pt x="16" y="11"/>
                  </a:cubicBezTo>
                  <a:cubicBezTo>
                    <a:pt x="17" y="10"/>
                    <a:pt x="17" y="7"/>
                    <a:pt x="16" y="6"/>
                  </a:cubicBezTo>
                  <a:cubicBezTo>
                    <a:pt x="15" y="4"/>
                    <a:pt x="14" y="8"/>
                    <a:pt x="13" y="8"/>
                  </a:cubicBezTo>
                  <a:cubicBezTo>
                    <a:pt x="10" y="8"/>
                    <a:pt x="11" y="0"/>
                    <a:pt x="9" y="1"/>
                  </a:cubicBezTo>
                  <a:cubicBezTo>
                    <a:pt x="8" y="2"/>
                    <a:pt x="6" y="3"/>
                    <a:pt x="5" y="4"/>
                  </a:cubicBezTo>
                  <a:cubicBezTo>
                    <a:pt x="4" y="6"/>
                    <a:pt x="2" y="7"/>
                    <a:pt x="0" y="9"/>
                  </a:cubicBezTo>
                  <a:cubicBezTo>
                    <a:pt x="5" y="12"/>
                    <a:pt x="8" y="15"/>
                    <a:pt x="12" y="18"/>
                  </a:cubicBezTo>
                  <a:cubicBezTo>
                    <a:pt x="14" y="20"/>
                    <a:pt x="16" y="21"/>
                    <a:pt x="19" y="21"/>
                  </a:cubicBezTo>
                  <a:cubicBezTo>
                    <a:pt x="22" y="21"/>
                    <a:pt x="20" y="19"/>
                    <a:pt x="21" y="17"/>
                  </a:cubicBezTo>
                  <a:cubicBezTo>
                    <a:pt x="22" y="15"/>
                    <a:pt x="21" y="19"/>
                    <a:pt x="21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69" name="Freeform 764">
              <a:extLst>
                <a:ext uri="{FF2B5EF4-FFF2-40B4-BE49-F238E27FC236}">
                  <a16:creationId xmlns:a16="http://schemas.microsoft.com/office/drawing/2014/main" id="{188B6ABD-8D11-CC4F-96A1-EEB7BEF81C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2718" y="3939656"/>
              <a:ext cx="119969" cy="101177"/>
            </a:xfrm>
            <a:custGeom>
              <a:avLst/>
              <a:gdLst>
                <a:gd name="T0" fmla="*/ 10 w 35"/>
                <a:gd name="T1" fmla="*/ 16 h 29"/>
                <a:gd name="T2" fmla="*/ 20 w 35"/>
                <a:gd name="T3" fmla="*/ 17 h 29"/>
                <a:gd name="T4" fmla="*/ 21 w 35"/>
                <a:gd name="T5" fmla="*/ 23 h 29"/>
                <a:gd name="T6" fmla="*/ 25 w 35"/>
                <a:gd name="T7" fmla="*/ 21 h 29"/>
                <a:gd name="T8" fmla="*/ 29 w 35"/>
                <a:gd name="T9" fmla="*/ 27 h 29"/>
                <a:gd name="T10" fmla="*/ 31 w 35"/>
                <a:gd name="T11" fmla="*/ 26 h 29"/>
                <a:gd name="T12" fmla="*/ 33 w 35"/>
                <a:gd name="T13" fmla="*/ 25 h 29"/>
                <a:gd name="T14" fmla="*/ 33 w 35"/>
                <a:gd name="T15" fmla="*/ 23 h 29"/>
                <a:gd name="T16" fmla="*/ 35 w 35"/>
                <a:gd name="T17" fmla="*/ 22 h 29"/>
                <a:gd name="T18" fmla="*/ 34 w 35"/>
                <a:gd name="T19" fmla="*/ 19 h 29"/>
                <a:gd name="T20" fmla="*/ 33 w 35"/>
                <a:gd name="T21" fmla="*/ 16 h 29"/>
                <a:gd name="T22" fmla="*/ 33 w 35"/>
                <a:gd name="T23" fmla="*/ 12 h 29"/>
                <a:gd name="T24" fmla="*/ 32 w 35"/>
                <a:gd name="T25" fmla="*/ 8 h 29"/>
                <a:gd name="T26" fmla="*/ 26 w 35"/>
                <a:gd name="T27" fmla="*/ 2 h 29"/>
                <a:gd name="T28" fmla="*/ 24 w 35"/>
                <a:gd name="T29" fmla="*/ 3 h 29"/>
                <a:gd name="T30" fmla="*/ 22 w 35"/>
                <a:gd name="T31" fmla="*/ 3 h 29"/>
                <a:gd name="T32" fmla="*/ 19 w 35"/>
                <a:gd name="T33" fmla="*/ 3 h 29"/>
                <a:gd name="T34" fmla="*/ 18 w 35"/>
                <a:gd name="T35" fmla="*/ 3 h 29"/>
                <a:gd name="T36" fmla="*/ 15 w 35"/>
                <a:gd name="T37" fmla="*/ 2 h 29"/>
                <a:gd name="T38" fmla="*/ 10 w 35"/>
                <a:gd name="T39" fmla="*/ 1 h 29"/>
                <a:gd name="T40" fmla="*/ 5 w 35"/>
                <a:gd name="T41" fmla="*/ 1 h 29"/>
                <a:gd name="T42" fmla="*/ 5 w 35"/>
                <a:gd name="T43" fmla="*/ 4 h 29"/>
                <a:gd name="T44" fmla="*/ 3 w 35"/>
                <a:gd name="T45" fmla="*/ 6 h 29"/>
                <a:gd name="T46" fmla="*/ 0 w 35"/>
                <a:gd name="T47" fmla="*/ 8 h 29"/>
                <a:gd name="T48" fmla="*/ 3 w 35"/>
                <a:gd name="T49" fmla="*/ 13 h 29"/>
                <a:gd name="T50" fmla="*/ 8 w 35"/>
                <a:gd name="T51" fmla="*/ 19 h 29"/>
                <a:gd name="T52" fmla="*/ 10 w 35"/>
                <a:gd name="T53" fmla="*/ 16 h 29"/>
                <a:gd name="T54" fmla="*/ 10 w 35"/>
                <a:gd name="T55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" h="29">
                  <a:moveTo>
                    <a:pt x="10" y="16"/>
                  </a:moveTo>
                  <a:cubicBezTo>
                    <a:pt x="14" y="14"/>
                    <a:pt x="18" y="12"/>
                    <a:pt x="20" y="17"/>
                  </a:cubicBezTo>
                  <a:cubicBezTo>
                    <a:pt x="22" y="19"/>
                    <a:pt x="21" y="20"/>
                    <a:pt x="21" y="23"/>
                  </a:cubicBezTo>
                  <a:cubicBezTo>
                    <a:pt x="22" y="24"/>
                    <a:pt x="24" y="21"/>
                    <a:pt x="25" y="21"/>
                  </a:cubicBezTo>
                  <a:cubicBezTo>
                    <a:pt x="27" y="20"/>
                    <a:pt x="27" y="29"/>
                    <a:pt x="29" y="27"/>
                  </a:cubicBezTo>
                  <a:cubicBezTo>
                    <a:pt x="30" y="27"/>
                    <a:pt x="30" y="26"/>
                    <a:pt x="31" y="26"/>
                  </a:cubicBezTo>
                  <a:cubicBezTo>
                    <a:pt x="31" y="25"/>
                    <a:pt x="33" y="26"/>
                    <a:pt x="33" y="25"/>
                  </a:cubicBezTo>
                  <a:cubicBezTo>
                    <a:pt x="34" y="24"/>
                    <a:pt x="33" y="23"/>
                    <a:pt x="33" y="23"/>
                  </a:cubicBezTo>
                  <a:cubicBezTo>
                    <a:pt x="33" y="21"/>
                    <a:pt x="35" y="22"/>
                    <a:pt x="35" y="22"/>
                  </a:cubicBezTo>
                  <a:cubicBezTo>
                    <a:pt x="35" y="21"/>
                    <a:pt x="32" y="20"/>
                    <a:pt x="34" y="19"/>
                  </a:cubicBezTo>
                  <a:cubicBezTo>
                    <a:pt x="35" y="18"/>
                    <a:pt x="35" y="17"/>
                    <a:pt x="33" y="16"/>
                  </a:cubicBezTo>
                  <a:cubicBezTo>
                    <a:pt x="32" y="15"/>
                    <a:pt x="34" y="13"/>
                    <a:pt x="33" y="12"/>
                  </a:cubicBezTo>
                  <a:cubicBezTo>
                    <a:pt x="32" y="11"/>
                    <a:pt x="33" y="10"/>
                    <a:pt x="32" y="8"/>
                  </a:cubicBezTo>
                  <a:cubicBezTo>
                    <a:pt x="31" y="7"/>
                    <a:pt x="29" y="0"/>
                    <a:pt x="26" y="2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3" y="3"/>
                    <a:pt x="23" y="3"/>
                    <a:pt x="22" y="3"/>
                  </a:cubicBezTo>
                  <a:cubicBezTo>
                    <a:pt x="21" y="4"/>
                    <a:pt x="20" y="3"/>
                    <a:pt x="19" y="3"/>
                  </a:cubicBezTo>
                  <a:cubicBezTo>
                    <a:pt x="18" y="3"/>
                    <a:pt x="18" y="4"/>
                    <a:pt x="18" y="3"/>
                  </a:cubicBezTo>
                  <a:cubicBezTo>
                    <a:pt x="16" y="2"/>
                    <a:pt x="17" y="2"/>
                    <a:pt x="15" y="2"/>
                  </a:cubicBezTo>
                  <a:cubicBezTo>
                    <a:pt x="12" y="3"/>
                    <a:pt x="12" y="1"/>
                    <a:pt x="10" y="1"/>
                  </a:cubicBezTo>
                  <a:cubicBezTo>
                    <a:pt x="8" y="0"/>
                    <a:pt x="6" y="0"/>
                    <a:pt x="5" y="1"/>
                  </a:cubicBezTo>
                  <a:cubicBezTo>
                    <a:pt x="5" y="2"/>
                    <a:pt x="3" y="3"/>
                    <a:pt x="5" y="4"/>
                  </a:cubicBezTo>
                  <a:cubicBezTo>
                    <a:pt x="6" y="5"/>
                    <a:pt x="5" y="6"/>
                    <a:pt x="3" y="6"/>
                  </a:cubicBezTo>
                  <a:cubicBezTo>
                    <a:pt x="1" y="6"/>
                    <a:pt x="0" y="6"/>
                    <a:pt x="0" y="8"/>
                  </a:cubicBezTo>
                  <a:cubicBezTo>
                    <a:pt x="1" y="10"/>
                    <a:pt x="2" y="11"/>
                    <a:pt x="3" y="13"/>
                  </a:cubicBezTo>
                  <a:cubicBezTo>
                    <a:pt x="5" y="15"/>
                    <a:pt x="6" y="16"/>
                    <a:pt x="8" y="19"/>
                  </a:cubicBezTo>
                  <a:cubicBezTo>
                    <a:pt x="9" y="18"/>
                    <a:pt x="9" y="17"/>
                    <a:pt x="10" y="16"/>
                  </a:cubicBezTo>
                  <a:cubicBezTo>
                    <a:pt x="11" y="16"/>
                    <a:pt x="10" y="17"/>
                    <a:pt x="10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0" name="Freeform 765">
              <a:extLst>
                <a:ext uri="{FF2B5EF4-FFF2-40B4-BE49-F238E27FC236}">
                  <a16:creationId xmlns:a16="http://schemas.microsoft.com/office/drawing/2014/main" id="{E1BA17DF-4807-A543-9A1D-BD20342BB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0963" y="3943186"/>
              <a:ext cx="55280" cy="24706"/>
            </a:xfrm>
            <a:custGeom>
              <a:avLst/>
              <a:gdLst>
                <a:gd name="T0" fmla="*/ 10 w 16"/>
                <a:gd name="T1" fmla="*/ 5 h 7"/>
                <a:gd name="T2" fmla="*/ 14 w 16"/>
                <a:gd name="T3" fmla="*/ 3 h 7"/>
                <a:gd name="T4" fmla="*/ 14 w 16"/>
                <a:gd name="T5" fmla="*/ 0 h 7"/>
                <a:gd name="T6" fmla="*/ 7 w 16"/>
                <a:gd name="T7" fmla="*/ 0 h 7"/>
                <a:gd name="T8" fmla="*/ 4 w 16"/>
                <a:gd name="T9" fmla="*/ 0 h 7"/>
                <a:gd name="T10" fmla="*/ 0 w 16"/>
                <a:gd name="T11" fmla="*/ 1 h 7"/>
                <a:gd name="T12" fmla="*/ 3 w 16"/>
                <a:gd name="T13" fmla="*/ 3 h 7"/>
                <a:gd name="T14" fmla="*/ 7 w 16"/>
                <a:gd name="T15" fmla="*/ 3 h 7"/>
                <a:gd name="T16" fmla="*/ 9 w 16"/>
                <a:gd name="T17" fmla="*/ 7 h 7"/>
                <a:gd name="T18" fmla="*/ 10 w 16"/>
                <a:gd name="T1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7">
                  <a:moveTo>
                    <a:pt x="10" y="5"/>
                  </a:moveTo>
                  <a:cubicBezTo>
                    <a:pt x="11" y="5"/>
                    <a:pt x="16" y="5"/>
                    <a:pt x="14" y="3"/>
                  </a:cubicBezTo>
                  <a:cubicBezTo>
                    <a:pt x="12" y="2"/>
                    <a:pt x="14" y="1"/>
                    <a:pt x="14" y="0"/>
                  </a:cubicBezTo>
                  <a:cubicBezTo>
                    <a:pt x="12" y="0"/>
                    <a:pt x="9" y="0"/>
                    <a:pt x="7" y="0"/>
                  </a:cubicBezTo>
                  <a:cubicBezTo>
                    <a:pt x="5" y="0"/>
                    <a:pt x="5" y="1"/>
                    <a:pt x="4" y="0"/>
                  </a:cubicBezTo>
                  <a:cubicBezTo>
                    <a:pt x="2" y="0"/>
                    <a:pt x="2" y="0"/>
                    <a:pt x="0" y="1"/>
                  </a:cubicBezTo>
                  <a:cubicBezTo>
                    <a:pt x="1" y="2"/>
                    <a:pt x="1" y="3"/>
                    <a:pt x="3" y="3"/>
                  </a:cubicBezTo>
                  <a:cubicBezTo>
                    <a:pt x="4" y="3"/>
                    <a:pt x="7" y="3"/>
                    <a:pt x="7" y="3"/>
                  </a:cubicBezTo>
                  <a:cubicBezTo>
                    <a:pt x="5" y="5"/>
                    <a:pt x="7" y="6"/>
                    <a:pt x="9" y="7"/>
                  </a:cubicBezTo>
                  <a:cubicBezTo>
                    <a:pt x="9" y="7"/>
                    <a:pt x="9" y="5"/>
                    <a:pt x="10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1" name="Freeform 766">
              <a:extLst>
                <a:ext uri="{FF2B5EF4-FFF2-40B4-BE49-F238E27FC236}">
                  <a16:creationId xmlns:a16="http://schemas.microsoft.com/office/drawing/2014/main" id="{0D2A7963-D256-804E-8E63-F000B5997E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7433" y="3919656"/>
              <a:ext cx="51751" cy="14118"/>
            </a:xfrm>
            <a:custGeom>
              <a:avLst/>
              <a:gdLst>
                <a:gd name="T0" fmla="*/ 4 w 15"/>
                <a:gd name="T1" fmla="*/ 4 h 4"/>
                <a:gd name="T2" fmla="*/ 9 w 15"/>
                <a:gd name="T3" fmla="*/ 3 h 4"/>
                <a:gd name="T4" fmla="*/ 15 w 15"/>
                <a:gd name="T5" fmla="*/ 2 h 4"/>
                <a:gd name="T6" fmla="*/ 8 w 15"/>
                <a:gd name="T7" fmla="*/ 1 h 4"/>
                <a:gd name="T8" fmla="*/ 0 w 15"/>
                <a:gd name="T9" fmla="*/ 4 h 4"/>
                <a:gd name="T10" fmla="*/ 4 w 15"/>
                <a:gd name="T11" fmla="*/ 4 h 4"/>
                <a:gd name="T12" fmla="*/ 4 w 1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">
                  <a:moveTo>
                    <a:pt x="4" y="4"/>
                  </a:moveTo>
                  <a:cubicBezTo>
                    <a:pt x="6" y="3"/>
                    <a:pt x="7" y="2"/>
                    <a:pt x="9" y="3"/>
                  </a:cubicBezTo>
                  <a:cubicBezTo>
                    <a:pt x="10" y="3"/>
                    <a:pt x="14" y="4"/>
                    <a:pt x="15" y="2"/>
                  </a:cubicBezTo>
                  <a:cubicBezTo>
                    <a:pt x="15" y="3"/>
                    <a:pt x="9" y="0"/>
                    <a:pt x="8" y="1"/>
                  </a:cubicBezTo>
                  <a:cubicBezTo>
                    <a:pt x="5" y="2"/>
                    <a:pt x="1" y="0"/>
                    <a:pt x="0" y="4"/>
                  </a:cubicBezTo>
                  <a:cubicBezTo>
                    <a:pt x="2" y="4"/>
                    <a:pt x="3" y="4"/>
                    <a:pt x="4" y="4"/>
                  </a:cubicBezTo>
                  <a:cubicBezTo>
                    <a:pt x="5" y="4"/>
                    <a:pt x="4" y="4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2" name="Freeform 767">
              <a:extLst>
                <a:ext uri="{FF2B5EF4-FFF2-40B4-BE49-F238E27FC236}">
                  <a16:creationId xmlns:a16="http://schemas.microsoft.com/office/drawing/2014/main" id="{C438DE82-0DB6-2144-A3BC-A94508CF7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0376" y="3677303"/>
              <a:ext cx="207005" cy="235294"/>
            </a:xfrm>
            <a:custGeom>
              <a:avLst/>
              <a:gdLst>
                <a:gd name="T0" fmla="*/ 5 w 60"/>
                <a:gd name="T1" fmla="*/ 57 h 68"/>
                <a:gd name="T2" fmla="*/ 15 w 60"/>
                <a:gd name="T3" fmla="*/ 57 h 68"/>
                <a:gd name="T4" fmla="*/ 18 w 60"/>
                <a:gd name="T5" fmla="*/ 59 h 68"/>
                <a:gd name="T6" fmla="*/ 21 w 60"/>
                <a:gd name="T7" fmla="*/ 63 h 68"/>
                <a:gd name="T8" fmla="*/ 27 w 60"/>
                <a:gd name="T9" fmla="*/ 64 h 68"/>
                <a:gd name="T10" fmla="*/ 32 w 60"/>
                <a:gd name="T11" fmla="*/ 64 h 68"/>
                <a:gd name="T12" fmla="*/ 35 w 60"/>
                <a:gd name="T13" fmla="*/ 62 h 68"/>
                <a:gd name="T14" fmla="*/ 39 w 60"/>
                <a:gd name="T15" fmla="*/ 62 h 68"/>
                <a:gd name="T16" fmla="*/ 44 w 60"/>
                <a:gd name="T17" fmla="*/ 61 h 68"/>
                <a:gd name="T18" fmla="*/ 53 w 60"/>
                <a:gd name="T19" fmla="*/ 61 h 68"/>
                <a:gd name="T20" fmla="*/ 58 w 60"/>
                <a:gd name="T21" fmla="*/ 61 h 68"/>
                <a:gd name="T22" fmla="*/ 58 w 60"/>
                <a:gd name="T23" fmla="*/ 54 h 68"/>
                <a:gd name="T24" fmla="*/ 56 w 60"/>
                <a:gd name="T25" fmla="*/ 38 h 68"/>
                <a:gd name="T26" fmla="*/ 52 w 60"/>
                <a:gd name="T27" fmla="*/ 12 h 68"/>
                <a:gd name="T28" fmla="*/ 60 w 60"/>
                <a:gd name="T29" fmla="*/ 12 h 68"/>
                <a:gd name="T30" fmla="*/ 43 w 60"/>
                <a:gd name="T31" fmla="*/ 0 h 68"/>
                <a:gd name="T32" fmla="*/ 42 w 60"/>
                <a:gd name="T33" fmla="*/ 7 h 68"/>
                <a:gd name="T34" fmla="*/ 37 w 60"/>
                <a:gd name="T35" fmla="*/ 7 h 68"/>
                <a:gd name="T36" fmla="*/ 29 w 60"/>
                <a:gd name="T37" fmla="*/ 7 h 68"/>
                <a:gd name="T38" fmla="*/ 26 w 60"/>
                <a:gd name="T39" fmla="*/ 7 h 68"/>
                <a:gd name="T40" fmla="*/ 26 w 60"/>
                <a:gd name="T41" fmla="*/ 12 h 68"/>
                <a:gd name="T42" fmla="*/ 26 w 60"/>
                <a:gd name="T43" fmla="*/ 19 h 68"/>
                <a:gd name="T44" fmla="*/ 20 w 60"/>
                <a:gd name="T45" fmla="*/ 25 h 68"/>
                <a:gd name="T46" fmla="*/ 20 w 60"/>
                <a:gd name="T47" fmla="*/ 32 h 68"/>
                <a:gd name="T48" fmla="*/ 16 w 60"/>
                <a:gd name="T49" fmla="*/ 32 h 68"/>
                <a:gd name="T50" fmla="*/ 3 w 60"/>
                <a:gd name="T51" fmla="*/ 32 h 68"/>
                <a:gd name="T52" fmla="*/ 1 w 60"/>
                <a:gd name="T53" fmla="*/ 33 h 68"/>
                <a:gd name="T54" fmla="*/ 4 w 60"/>
                <a:gd name="T55" fmla="*/ 36 h 68"/>
                <a:gd name="T56" fmla="*/ 3 w 60"/>
                <a:gd name="T57" fmla="*/ 41 h 68"/>
                <a:gd name="T58" fmla="*/ 6 w 60"/>
                <a:gd name="T59" fmla="*/ 48 h 68"/>
                <a:gd name="T60" fmla="*/ 3 w 60"/>
                <a:gd name="T61" fmla="*/ 58 h 68"/>
                <a:gd name="T62" fmla="*/ 5 w 60"/>
                <a:gd name="T63" fmla="*/ 5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0" h="68">
                  <a:moveTo>
                    <a:pt x="5" y="57"/>
                  </a:moveTo>
                  <a:cubicBezTo>
                    <a:pt x="7" y="57"/>
                    <a:pt x="13" y="55"/>
                    <a:pt x="15" y="57"/>
                  </a:cubicBezTo>
                  <a:cubicBezTo>
                    <a:pt x="16" y="58"/>
                    <a:pt x="17" y="58"/>
                    <a:pt x="18" y="59"/>
                  </a:cubicBezTo>
                  <a:cubicBezTo>
                    <a:pt x="19" y="61"/>
                    <a:pt x="20" y="62"/>
                    <a:pt x="21" y="63"/>
                  </a:cubicBezTo>
                  <a:cubicBezTo>
                    <a:pt x="22" y="64"/>
                    <a:pt x="26" y="68"/>
                    <a:pt x="27" y="64"/>
                  </a:cubicBezTo>
                  <a:cubicBezTo>
                    <a:pt x="28" y="58"/>
                    <a:pt x="30" y="65"/>
                    <a:pt x="32" y="64"/>
                  </a:cubicBezTo>
                  <a:cubicBezTo>
                    <a:pt x="33" y="62"/>
                    <a:pt x="33" y="62"/>
                    <a:pt x="35" y="62"/>
                  </a:cubicBezTo>
                  <a:cubicBezTo>
                    <a:pt x="37" y="62"/>
                    <a:pt x="38" y="62"/>
                    <a:pt x="39" y="62"/>
                  </a:cubicBezTo>
                  <a:cubicBezTo>
                    <a:pt x="41" y="61"/>
                    <a:pt x="43" y="61"/>
                    <a:pt x="44" y="61"/>
                  </a:cubicBezTo>
                  <a:cubicBezTo>
                    <a:pt x="47" y="61"/>
                    <a:pt x="50" y="61"/>
                    <a:pt x="53" y="61"/>
                  </a:cubicBezTo>
                  <a:cubicBezTo>
                    <a:pt x="54" y="61"/>
                    <a:pt x="57" y="62"/>
                    <a:pt x="58" y="61"/>
                  </a:cubicBezTo>
                  <a:cubicBezTo>
                    <a:pt x="59" y="61"/>
                    <a:pt x="58" y="55"/>
                    <a:pt x="58" y="54"/>
                  </a:cubicBezTo>
                  <a:cubicBezTo>
                    <a:pt x="57" y="48"/>
                    <a:pt x="56" y="43"/>
                    <a:pt x="56" y="38"/>
                  </a:cubicBezTo>
                  <a:cubicBezTo>
                    <a:pt x="55" y="29"/>
                    <a:pt x="53" y="21"/>
                    <a:pt x="52" y="12"/>
                  </a:cubicBezTo>
                  <a:cubicBezTo>
                    <a:pt x="55" y="12"/>
                    <a:pt x="58" y="12"/>
                    <a:pt x="60" y="12"/>
                  </a:cubicBezTo>
                  <a:cubicBezTo>
                    <a:pt x="54" y="8"/>
                    <a:pt x="48" y="4"/>
                    <a:pt x="43" y="0"/>
                  </a:cubicBezTo>
                  <a:cubicBezTo>
                    <a:pt x="43" y="1"/>
                    <a:pt x="43" y="7"/>
                    <a:pt x="42" y="7"/>
                  </a:cubicBezTo>
                  <a:cubicBezTo>
                    <a:pt x="41" y="7"/>
                    <a:pt x="39" y="7"/>
                    <a:pt x="37" y="7"/>
                  </a:cubicBezTo>
                  <a:cubicBezTo>
                    <a:pt x="35" y="7"/>
                    <a:pt x="32" y="7"/>
                    <a:pt x="29" y="7"/>
                  </a:cubicBezTo>
                  <a:cubicBezTo>
                    <a:pt x="29" y="7"/>
                    <a:pt x="26" y="7"/>
                    <a:pt x="26" y="7"/>
                  </a:cubicBezTo>
                  <a:cubicBezTo>
                    <a:pt x="25" y="8"/>
                    <a:pt x="26" y="11"/>
                    <a:pt x="26" y="12"/>
                  </a:cubicBezTo>
                  <a:cubicBezTo>
                    <a:pt x="26" y="14"/>
                    <a:pt x="26" y="17"/>
                    <a:pt x="26" y="19"/>
                  </a:cubicBezTo>
                  <a:cubicBezTo>
                    <a:pt x="26" y="22"/>
                    <a:pt x="20" y="21"/>
                    <a:pt x="20" y="25"/>
                  </a:cubicBezTo>
                  <a:cubicBezTo>
                    <a:pt x="20" y="26"/>
                    <a:pt x="21" y="31"/>
                    <a:pt x="20" y="32"/>
                  </a:cubicBezTo>
                  <a:cubicBezTo>
                    <a:pt x="20" y="32"/>
                    <a:pt x="17" y="32"/>
                    <a:pt x="16" y="32"/>
                  </a:cubicBezTo>
                  <a:cubicBezTo>
                    <a:pt x="12" y="32"/>
                    <a:pt x="7" y="32"/>
                    <a:pt x="3" y="32"/>
                  </a:cubicBezTo>
                  <a:cubicBezTo>
                    <a:pt x="2" y="32"/>
                    <a:pt x="0" y="31"/>
                    <a:pt x="1" y="33"/>
                  </a:cubicBezTo>
                  <a:cubicBezTo>
                    <a:pt x="2" y="34"/>
                    <a:pt x="3" y="35"/>
                    <a:pt x="4" y="36"/>
                  </a:cubicBezTo>
                  <a:cubicBezTo>
                    <a:pt x="5" y="38"/>
                    <a:pt x="4" y="40"/>
                    <a:pt x="3" y="41"/>
                  </a:cubicBezTo>
                  <a:cubicBezTo>
                    <a:pt x="3" y="44"/>
                    <a:pt x="6" y="45"/>
                    <a:pt x="6" y="48"/>
                  </a:cubicBezTo>
                  <a:cubicBezTo>
                    <a:pt x="7" y="51"/>
                    <a:pt x="4" y="55"/>
                    <a:pt x="3" y="58"/>
                  </a:cubicBezTo>
                  <a:cubicBezTo>
                    <a:pt x="4" y="58"/>
                    <a:pt x="4" y="57"/>
                    <a:pt x="5" y="5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3" name="Freeform 768">
              <a:extLst>
                <a:ext uri="{FF2B5EF4-FFF2-40B4-BE49-F238E27FC236}">
                  <a16:creationId xmlns:a16="http://schemas.microsoft.com/office/drawing/2014/main" id="{EC6897F8-98BB-3442-8DA9-38306E40D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0376" y="3871420"/>
              <a:ext cx="99974" cy="78825"/>
            </a:xfrm>
            <a:custGeom>
              <a:avLst/>
              <a:gdLst>
                <a:gd name="T0" fmla="*/ 8 w 29"/>
                <a:gd name="T1" fmla="*/ 22 h 23"/>
                <a:gd name="T2" fmla="*/ 10 w 29"/>
                <a:gd name="T3" fmla="*/ 21 h 23"/>
                <a:gd name="T4" fmla="*/ 15 w 29"/>
                <a:gd name="T5" fmla="*/ 21 h 23"/>
                <a:gd name="T6" fmla="*/ 23 w 29"/>
                <a:gd name="T7" fmla="*/ 21 h 23"/>
                <a:gd name="T8" fmla="*/ 27 w 29"/>
                <a:gd name="T9" fmla="*/ 22 h 23"/>
                <a:gd name="T10" fmla="*/ 29 w 29"/>
                <a:gd name="T11" fmla="*/ 19 h 23"/>
                <a:gd name="T12" fmla="*/ 25 w 29"/>
                <a:gd name="T13" fmla="*/ 14 h 23"/>
                <a:gd name="T14" fmla="*/ 25 w 29"/>
                <a:gd name="T15" fmla="*/ 10 h 23"/>
                <a:gd name="T16" fmla="*/ 19 w 29"/>
                <a:gd name="T17" fmla="*/ 4 h 23"/>
                <a:gd name="T18" fmla="*/ 9 w 29"/>
                <a:gd name="T19" fmla="*/ 1 h 23"/>
                <a:gd name="T20" fmla="*/ 5 w 29"/>
                <a:gd name="T21" fmla="*/ 1 h 23"/>
                <a:gd name="T22" fmla="*/ 2 w 29"/>
                <a:gd name="T23" fmla="*/ 6 h 23"/>
                <a:gd name="T24" fmla="*/ 1 w 29"/>
                <a:gd name="T25" fmla="*/ 10 h 23"/>
                <a:gd name="T26" fmla="*/ 2 w 29"/>
                <a:gd name="T27" fmla="*/ 12 h 23"/>
                <a:gd name="T28" fmla="*/ 2 w 29"/>
                <a:gd name="T29" fmla="*/ 14 h 23"/>
                <a:gd name="T30" fmla="*/ 4 w 29"/>
                <a:gd name="T31" fmla="*/ 15 h 23"/>
                <a:gd name="T32" fmla="*/ 9 w 29"/>
                <a:gd name="T33" fmla="*/ 15 h 23"/>
                <a:gd name="T34" fmla="*/ 10 w 29"/>
                <a:gd name="T35" fmla="*/ 14 h 23"/>
                <a:gd name="T36" fmla="*/ 17 w 29"/>
                <a:gd name="T37" fmla="*/ 16 h 23"/>
                <a:gd name="T38" fmla="*/ 11 w 29"/>
                <a:gd name="T39" fmla="*/ 17 h 23"/>
                <a:gd name="T40" fmla="*/ 6 w 29"/>
                <a:gd name="T41" fmla="*/ 18 h 23"/>
                <a:gd name="T42" fmla="*/ 3 w 29"/>
                <a:gd name="T43" fmla="*/ 21 h 23"/>
                <a:gd name="T44" fmla="*/ 5 w 29"/>
                <a:gd name="T45" fmla="*/ 21 h 23"/>
                <a:gd name="T46" fmla="*/ 8 w 29"/>
                <a:gd name="T47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9" h="23">
                  <a:moveTo>
                    <a:pt x="8" y="22"/>
                  </a:moveTo>
                  <a:cubicBezTo>
                    <a:pt x="9" y="22"/>
                    <a:pt x="9" y="21"/>
                    <a:pt x="10" y="21"/>
                  </a:cubicBezTo>
                  <a:cubicBezTo>
                    <a:pt x="12" y="21"/>
                    <a:pt x="13" y="21"/>
                    <a:pt x="15" y="21"/>
                  </a:cubicBezTo>
                  <a:cubicBezTo>
                    <a:pt x="17" y="21"/>
                    <a:pt x="20" y="20"/>
                    <a:pt x="23" y="21"/>
                  </a:cubicBezTo>
                  <a:cubicBezTo>
                    <a:pt x="24" y="22"/>
                    <a:pt x="25" y="23"/>
                    <a:pt x="27" y="22"/>
                  </a:cubicBezTo>
                  <a:cubicBezTo>
                    <a:pt x="29" y="22"/>
                    <a:pt x="29" y="21"/>
                    <a:pt x="29" y="19"/>
                  </a:cubicBezTo>
                  <a:cubicBezTo>
                    <a:pt x="29" y="17"/>
                    <a:pt x="25" y="16"/>
                    <a:pt x="25" y="14"/>
                  </a:cubicBezTo>
                  <a:cubicBezTo>
                    <a:pt x="25" y="14"/>
                    <a:pt x="25" y="10"/>
                    <a:pt x="25" y="10"/>
                  </a:cubicBezTo>
                  <a:cubicBezTo>
                    <a:pt x="24" y="10"/>
                    <a:pt x="20" y="5"/>
                    <a:pt x="19" y="4"/>
                  </a:cubicBezTo>
                  <a:cubicBezTo>
                    <a:pt x="16" y="1"/>
                    <a:pt x="13" y="0"/>
                    <a:pt x="9" y="1"/>
                  </a:cubicBezTo>
                  <a:cubicBezTo>
                    <a:pt x="8" y="1"/>
                    <a:pt x="5" y="0"/>
                    <a:pt x="5" y="1"/>
                  </a:cubicBezTo>
                  <a:cubicBezTo>
                    <a:pt x="4" y="2"/>
                    <a:pt x="2" y="4"/>
                    <a:pt x="2" y="6"/>
                  </a:cubicBezTo>
                  <a:cubicBezTo>
                    <a:pt x="3" y="8"/>
                    <a:pt x="3" y="9"/>
                    <a:pt x="1" y="10"/>
                  </a:cubicBezTo>
                  <a:cubicBezTo>
                    <a:pt x="0" y="10"/>
                    <a:pt x="3" y="12"/>
                    <a:pt x="2" y="12"/>
                  </a:cubicBezTo>
                  <a:cubicBezTo>
                    <a:pt x="4" y="13"/>
                    <a:pt x="2" y="13"/>
                    <a:pt x="2" y="14"/>
                  </a:cubicBezTo>
                  <a:cubicBezTo>
                    <a:pt x="2" y="14"/>
                    <a:pt x="3" y="15"/>
                    <a:pt x="4" y="15"/>
                  </a:cubicBezTo>
                  <a:cubicBezTo>
                    <a:pt x="4" y="16"/>
                    <a:pt x="8" y="15"/>
                    <a:pt x="9" y="15"/>
                  </a:cubicBezTo>
                  <a:cubicBezTo>
                    <a:pt x="10" y="15"/>
                    <a:pt x="10" y="14"/>
                    <a:pt x="10" y="14"/>
                  </a:cubicBezTo>
                  <a:cubicBezTo>
                    <a:pt x="11" y="14"/>
                    <a:pt x="17" y="17"/>
                    <a:pt x="17" y="16"/>
                  </a:cubicBezTo>
                  <a:cubicBezTo>
                    <a:pt x="16" y="18"/>
                    <a:pt x="12" y="17"/>
                    <a:pt x="11" y="17"/>
                  </a:cubicBezTo>
                  <a:cubicBezTo>
                    <a:pt x="9" y="16"/>
                    <a:pt x="8" y="18"/>
                    <a:pt x="6" y="18"/>
                  </a:cubicBezTo>
                  <a:cubicBezTo>
                    <a:pt x="3" y="18"/>
                    <a:pt x="1" y="18"/>
                    <a:pt x="3" y="21"/>
                  </a:cubicBezTo>
                  <a:cubicBezTo>
                    <a:pt x="3" y="22"/>
                    <a:pt x="4" y="21"/>
                    <a:pt x="5" y="21"/>
                  </a:cubicBezTo>
                  <a:cubicBezTo>
                    <a:pt x="6" y="21"/>
                    <a:pt x="7" y="22"/>
                    <a:pt x="8" y="2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4" name="Freeform 769">
              <a:extLst>
                <a:ext uri="{FF2B5EF4-FFF2-40B4-BE49-F238E27FC236}">
                  <a16:creationId xmlns:a16="http://schemas.microsoft.com/office/drawing/2014/main" id="{57E4EDDD-C0F5-4941-B2E7-458E1A49F9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413" y="3716126"/>
              <a:ext cx="289336" cy="269413"/>
            </a:xfrm>
            <a:custGeom>
              <a:avLst/>
              <a:gdLst>
                <a:gd name="T0" fmla="*/ 27 w 84"/>
                <a:gd name="T1" fmla="*/ 1 h 78"/>
                <a:gd name="T2" fmla="*/ 33 w 84"/>
                <a:gd name="T3" fmla="*/ 45 h 78"/>
                <a:gd name="T4" fmla="*/ 32 w 84"/>
                <a:gd name="T5" fmla="*/ 50 h 78"/>
                <a:gd name="T6" fmla="*/ 19 w 84"/>
                <a:gd name="T7" fmla="*/ 50 h 78"/>
                <a:gd name="T8" fmla="*/ 15 w 84"/>
                <a:gd name="T9" fmla="*/ 50 h 78"/>
                <a:gd name="T10" fmla="*/ 12 w 84"/>
                <a:gd name="T11" fmla="*/ 51 h 78"/>
                <a:gd name="T12" fmla="*/ 8 w 84"/>
                <a:gd name="T13" fmla="*/ 51 h 78"/>
                <a:gd name="T14" fmla="*/ 6 w 84"/>
                <a:gd name="T15" fmla="*/ 52 h 78"/>
                <a:gd name="T16" fmla="*/ 3 w 84"/>
                <a:gd name="T17" fmla="*/ 50 h 78"/>
                <a:gd name="T18" fmla="*/ 0 w 84"/>
                <a:gd name="T19" fmla="*/ 55 h 78"/>
                <a:gd name="T20" fmla="*/ 0 w 84"/>
                <a:gd name="T21" fmla="*/ 59 h 78"/>
                <a:gd name="T22" fmla="*/ 3 w 84"/>
                <a:gd name="T23" fmla="*/ 63 h 78"/>
                <a:gd name="T24" fmla="*/ 4 w 84"/>
                <a:gd name="T25" fmla="*/ 67 h 78"/>
                <a:gd name="T26" fmla="*/ 7 w 84"/>
                <a:gd name="T27" fmla="*/ 68 h 78"/>
                <a:gd name="T28" fmla="*/ 11 w 84"/>
                <a:gd name="T29" fmla="*/ 68 h 78"/>
                <a:gd name="T30" fmla="*/ 15 w 84"/>
                <a:gd name="T31" fmla="*/ 66 h 78"/>
                <a:gd name="T32" fmla="*/ 20 w 84"/>
                <a:gd name="T33" fmla="*/ 75 h 78"/>
                <a:gd name="T34" fmla="*/ 20 w 84"/>
                <a:gd name="T35" fmla="*/ 77 h 78"/>
                <a:gd name="T36" fmla="*/ 23 w 84"/>
                <a:gd name="T37" fmla="*/ 77 h 78"/>
                <a:gd name="T38" fmla="*/ 27 w 84"/>
                <a:gd name="T39" fmla="*/ 77 h 78"/>
                <a:gd name="T40" fmla="*/ 30 w 84"/>
                <a:gd name="T41" fmla="*/ 77 h 78"/>
                <a:gd name="T42" fmla="*/ 35 w 84"/>
                <a:gd name="T43" fmla="*/ 71 h 78"/>
                <a:gd name="T44" fmla="*/ 35 w 84"/>
                <a:gd name="T45" fmla="*/ 69 h 78"/>
                <a:gd name="T46" fmla="*/ 39 w 84"/>
                <a:gd name="T47" fmla="*/ 67 h 78"/>
                <a:gd name="T48" fmla="*/ 40 w 84"/>
                <a:gd name="T49" fmla="*/ 63 h 78"/>
                <a:gd name="T50" fmla="*/ 42 w 84"/>
                <a:gd name="T51" fmla="*/ 62 h 78"/>
                <a:gd name="T52" fmla="*/ 49 w 84"/>
                <a:gd name="T53" fmla="*/ 57 h 78"/>
                <a:gd name="T54" fmla="*/ 51 w 84"/>
                <a:gd name="T55" fmla="*/ 57 h 78"/>
                <a:gd name="T56" fmla="*/ 52 w 84"/>
                <a:gd name="T57" fmla="*/ 56 h 78"/>
                <a:gd name="T58" fmla="*/ 55 w 84"/>
                <a:gd name="T59" fmla="*/ 54 h 78"/>
                <a:gd name="T60" fmla="*/ 65 w 84"/>
                <a:gd name="T61" fmla="*/ 53 h 78"/>
                <a:gd name="T62" fmla="*/ 70 w 84"/>
                <a:gd name="T63" fmla="*/ 52 h 78"/>
                <a:gd name="T64" fmla="*/ 78 w 84"/>
                <a:gd name="T65" fmla="*/ 51 h 78"/>
                <a:gd name="T66" fmla="*/ 82 w 84"/>
                <a:gd name="T67" fmla="*/ 31 h 78"/>
                <a:gd name="T68" fmla="*/ 77 w 84"/>
                <a:gd name="T69" fmla="*/ 32 h 78"/>
                <a:gd name="T70" fmla="*/ 77 w 84"/>
                <a:gd name="T71" fmla="*/ 28 h 78"/>
                <a:gd name="T72" fmla="*/ 70 w 84"/>
                <a:gd name="T73" fmla="*/ 26 h 78"/>
                <a:gd name="T74" fmla="*/ 66 w 84"/>
                <a:gd name="T75" fmla="*/ 22 h 78"/>
                <a:gd name="T76" fmla="*/ 63 w 84"/>
                <a:gd name="T77" fmla="*/ 20 h 78"/>
                <a:gd name="T78" fmla="*/ 56 w 84"/>
                <a:gd name="T79" fmla="*/ 14 h 78"/>
                <a:gd name="T80" fmla="*/ 39 w 84"/>
                <a:gd name="T81" fmla="*/ 3 h 78"/>
                <a:gd name="T82" fmla="*/ 35 w 84"/>
                <a:gd name="T83" fmla="*/ 1 h 78"/>
                <a:gd name="T84" fmla="*/ 27 w 84"/>
                <a:gd name="T85" fmla="*/ 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4" h="78">
                  <a:moveTo>
                    <a:pt x="27" y="1"/>
                  </a:moveTo>
                  <a:cubicBezTo>
                    <a:pt x="29" y="16"/>
                    <a:pt x="31" y="31"/>
                    <a:pt x="33" y="45"/>
                  </a:cubicBezTo>
                  <a:cubicBezTo>
                    <a:pt x="33" y="47"/>
                    <a:pt x="35" y="50"/>
                    <a:pt x="32" y="50"/>
                  </a:cubicBezTo>
                  <a:cubicBezTo>
                    <a:pt x="28" y="50"/>
                    <a:pt x="23" y="50"/>
                    <a:pt x="19" y="50"/>
                  </a:cubicBezTo>
                  <a:cubicBezTo>
                    <a:pt x="17" y="50"/>
                    <a:pt x="16" y="50"/>
                    <a:pt x="15" y="50"/>
                  </a:cubicBezTo>
                  <a:cubicBezTo>
                    <a:pt x="14" y="50"/>
                    <a:pt x="13" y="51"/>
                    <a:pt x="12" y="51"/>
                  </a:cubicBezTo>
                  <a:cubicBezTo>
                    <a:pt x="11" y="52"/>
                    <a:pt x="10" y="51"/>
                    <a:pt x="8" y="51"/>
                  </a:cubicBezTo>
                  <a:cubicBezTo>
                    <a:pt x="7" y="51"/>
                    <a:pt x="7" y="53"/>
                    <a:pt x="6" y="52"/>
                  </a:cubicBezTo>
                  <a:cubicBezTo>
                    <a:pt x="5" y="52"/>
                    <a:pt x="4" y="50"/>
                    <a:pt x="3" y="50"/>
                  </a:cubicBezTo>
                  <a:cubicBezTo>
                    <a:pt x="2" y="50"/>
                    <a:pt x="2" y="56"/>
                    <a:pt x="0" y="55"/>
                  </a:cubicBezTo>
                  <a:cubicBezTo>
                    <a:pt x="0" y="56"/>
                    <a:pt x="0" y="58"/>
                    <a:pt x="0" y="59"/>
                  </a:cubicBezTo>
                  <a:cubicBezTo>
                    <a:pt x="0" y="61"/>
                    <a:pt x="2" y="61"/>
                    <a:pt x="3" y="63"/>
                  </a:cubicBezTo>
                  <a:cubicBezTo>
                    <a:pt x="4" y="64"/>
                    <a:pt x="3" y="66"/>
                    <a:pt x="4" y="67"/>
                  </a:cubicBezTo>
                  <a:cubicBezTo>
                    <a:pt x="5" y="69"/>
                    <a:pt x="6" y="67"/>
                    <a:pt x="7" y="68"/>
                  </a:cubicBezTo>
                  <a:cubicBezTo>
                    <a:pt x="7" y="69"/>
                    <a:pt x="10" y="68"/>
                    <a:pt x="11" y="68"/>
                  </a:cubicBezTo>
                  <a:cubicBezTo>
                    <a:pt x="12" y="68"/>
                    <a:pt x="14" y="66"/>
                    <a:pt x="15" y="66"/>
                  </a:cubicBezTo>
                  <a:cubicBezTo>
                    <a:pt x="17" y="68"/>
                    <a:pt x="18" y="73"/>
                    <a:pt x="20" y="75"/>
                  </a:cubicBezTo>
                  <a:cubicBezTo>
                    <a:pt x="20" y="75"/>
                    <a:pt x="19" y="77"/>
                    <a:pt x="20" y="77"/>
                  </a:cubicBezTo>
                  <a:cubicBezTo>
                    <a:pt x="21" y="78"/>
                    <a:pt x="22" y="76"/>
                    <a:pt x="23" y="77"/>
                  </a:cubicBezTo>
                  <a:cubicBezTo>
                    <a:pt x="24" y="78"/>
                    <a:pt x="26" y="78"/>
                    <a:pt x="27" y="77"/>
                  </a:cubicBezTo>
                  <a:cubicBezTo>
                    <a:pt x="29" y="75"/>
                    <a:pt x="29" y="77"/>
                    <a:pt x="30" y="77"/>
                  </a:cubicBezTo>
                  <a:cubicBezTo>
                    <a:pt x="33" y="77"/>
                    <a:pt x="35" y="73"/>
                    <a:pt x="35" y="71"/>
                  </a:cubicBezTo>
                  <a:cubicBezTo>
                    <a:pt x="35" y="70"/>
                    <a:pt x="33" y="70"/>
                    <a:pt x="35" y="69"/>
                  </a:cubicBezTo>
                  <a:cubicBezTo>
                    <a:pt x="36" y="68"/>
                    <a:pt x="38" y="69"/>
                    <a:pt x="39" y="67"/>
                  </a:cubicBezTo>
                  <a:cubicBezTo>
                    <a:pt x="39" y="66"/>
                    <a:pt x="40" y="64"/>
                    <a:pt x="40" y="63"/>
                  </a:cubicBezTo>
                  <a:cubicBezTo>
                    <a:pt x="41" y="61"/>
                    <a:pt x="41" y="60"/>
                    <a:pt x="42" y="62"/>
                  </a:cubicBezTo>
                  <a:cubicBezTo>
                    <a:pt x="45" y="64"/>
                    <a:pt x="47" y="56"/>
                    <a:pt x="49" y="57"/>
                  </a:cubicBezTo>
                  <a:cubicBezTo>
                    <a:pt x="50" y="57"/>
                    <a:pt x="50" y="57"/>
                    <a:pt x="51" y="57"/>
                  </a:cubicBezTo>
                  <a:cubicBezTo>
                    <a:pt x="51" y="57"/>
                    <a:pt x="52" y="56"/>
                    <a:pt x="52" y="56"/>
                  </a:cubicBezTo>
                  <a:cubicBezTo>
                    <a:pt x="53" y="55"/>
                    <a:pt x="54" y="55"/>
                    <a:pt x="55" y="54"/>
                  </a:cubicBezTo>
                  <a:cubicBezTo>
                    <a:pt x="58" y="51"/>
                    <a:pt x="61" y="54"/>
                    <a:pt x="65" y="53"/>
                  </a:cubicBezTo>
                  <a:cubicBezTo>
                    <a:pt x="67" y="53"/>
                    <a:pt x="68" y="52"/>
                    <a:pt x="70" y="52"/>
                  </a:cubicBezTo>
                  <a:cubicBezTo>
                    <a:pt x="73" y="52"/>
                    <a:pt x="76" y="52"/>
                    <a:pt x="78" y="51"/>
                  </a:cubicBezTo>
                  <a:cubicBezTo>
                    <a:pt x="84" y="49"/>
                    <a:pt x="82" y="36"/>
                    <a:pt x="82" y="31"/>
                  </a:cubicBezTo>
                  <a:cubicBezTo>
                    <a:pt x="81" y="32"/>
                    <a:pt x="78" y="34"/>
                    <a:pt x="77" y="32"/>
                  </a:cubicBezTo>
                  <a:cubicBezTo>
                    <a:pt x="76" y="31"/>
                    <a:pt x="78" y="29"/>
                    <a:pt x="77" y="28"/>
                  </a:cubicBezTo>
                  <a:cubicBezTo>
                    <a:pt x="76" y="26"/>
                    <a:pt x="72" y="27"/>
                    <a:pt x="70" y="26"/>
                  </a:cubicBezTo>
                  <a:cubicBezTo>
                    <a:pt x="68" y="26"/>
                    <a:pt x="67" y="23"/>
                    <a:pt x="66" y="22"/>
                  </a:cubicBezTo>
                  <a:cubicBezTo>
                    <a:pt x="66" y="21"/>
                    <a:pt x="65" y="20"/>
                    <a:pt x="63" y="20"/>
                  </a:cubicBezTo>
                  <a:cubicBezTo>
                    <a:pt x="61" y="18"/>
                    <a:pt x="58" y="16"/>
                    <a:pt x="56" y="14"/>
                  </a:cubicBezTo>
                  <a:cubicBezTo>
                    <a:pt x="50" y="11"/>
                    <a:pt x="44" y="7"/>
                    <a:pt x="39" y="3"/>
                  </a:cubicBezTo>
                  <a:cubicBezTo>
                    <a:pt x="38" y="3"/>
                    <a:pt x="36" y="1"/>
                    <a:pt x="35" y="1"/>
                  </a:cubicBezTo>
                  <a:cubicBezTo>
                    <a:pt x="33" y="0"/>
                    <a:pt x="30" y="1"/>
                    <a:pt x="27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5" name="Freeform 770">
              <a:extLst>
                <a:ext uri="{FF2B5EF4-FFF2-40B4-BE49-F238E27FC236}">
                  <a16:creationId xmlns:a16="http://schemas.microsoft.com/office/drawing/2014/main" id="{C2A4BF40-10D8-EC4C-A392-09A26313D6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7253" y="3591420"/>
              <a:ext cx="190538" cy="185883"/>
            </a:xfrm>
            <a:custGeom>
              <a:avLst/>
              <a:gdLst>
                <a:gd name="T0" fmla="*/ 45 w 55"/>
                <a:gd name="T1" fmla="*/ 54 h 54"/>
                <a:gd name="T2" fmla="*/ 48 w 55"/>
                <a:gd name="T3" fmla="*/ 51 h 54"/>
                <a:gd name="T4" fmla="*/ 51 w 55"/>
                <a:gd name="T5" fmla="*/ 48 h 54"/>
                <a:gd name="T6" fmla="*/ 54 w 55"/>
                <a:gd name="T7" fmla="*/ 44 h 54"/>
                <a:gd name="T8" fmla="*/ 55 w 55"/>
                <a:gd name="T9" fmla="*/ 42 h 54"/>
                <a:gd name="T10" fmla="*/ 50 w 55"/>
                <a:gd name="T11" fmla="*/ 36 h 54"/>
                <a:gd name="T12" fmla="*/ 45 w 55"/>
                <a:gd name="T13" fmla="*/ 25 h 54"/>
                <a:gd name="T14" fmla="*/ 40 w 55"/>
                <a:gd name="T15" fmla="*/ 16 h 54"/>
                <a:gd name="T16" fmla="*/ 38 w 55"/>
                <a:gd name="T17" fmla="*/ 8 h 54"/>
                <a:gd name="T18" fmla="*/ 47 w 55"/>
                <a:gd name="T19" fmla="*/ 22 h 54"/>
                <a:gd name="T20" fmla="*/ 49 w 55"/>
                <a:gd name="T21" fmla="*/ 19 h 54"/>
                <a:gd name="T22" fmla="*/ 48 w 55"/>
                <a:gd name="T23" fmla="*/ 14 h 54"/>
                <a:gd name="T24" fmla="*/ 47 w 55"/>
                <a:gd name="T25" fmla="*/ 2 h 54"/>
                <a:gd name="T26" fmla="*/ 38 w 55"/>
                <a:gd name="T27" fmla="*/ 2 h 54"/>
                <a:gd name="T28" fmla="*/ 25 w 55"/>
                <a:gd name="T29" fmla="*/ 3 h 54"/>
                <a:gd name="T30" fmla="*/ 16 w 55"/>
                <a:gd name="T31" fmla="*/ 3 h 54"/>
                <a:gd name="T32" fmla="*/ 4 w 55"/>
                <a:gd name="T33" fmla="*/ 1 h 54"/>
                <a:gd name="T34" fmla="*/ 3 w 55"/>
                <a:gd name="T35" fmla="*/ 0 h 54"/>
                <a:gd name="T36" fmla="*/ 1 w 55"/>
                <a:gd name="T37" fmla="*/ 3 h 54"/>
                <a:gd name="T38" fmla="*/ 2 w 55"/>
                <a:gd name="T39" fmla="*/ 7 h 54"/>
                <a:gd name="T40" fmla="*/ 1 w 55"/>
                <a:gd name="T41" fmla="*/ 11 h 54"/>
                <a:gd name="T42" fmla="*/ 2 w 55"/>
                <a:gd name="T43" fmla="*/ 13 h 54"/>
                <a:gd name="T44" fmla="*/ 2 w 55"/>
                <a:gd name="T45" fmla="*/ 25 h 54"/>
                <a:gd name="T46" fmla="*/ 2 w 55"/>
                <a:gd name="T47" fmla="*/ 52 h 54"/>
                <a:gd name="T48" fmla="*/ 34 w 55"/>
                <a:gd name="T49" fmla="*/ 52 h 54"/>
                <a:gd name="T50" fmla="*/ 40 w 55"/>
                <a:gd name="T51" fmla="*/ 52 h 54"/>
                <a:gd name="T52" fmla="*/ 45 w 55"/>
                <a:gd name="T5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54">
                  <a:moveTo>
                    <a:pt x="45" y="54"/>
                  </a:moveTo>
                  <a:cubicBezTo>
                    <a:pt x="46" y="54"/>
                    <a:pt x="46" y="51"/>
                    <a:pt x="48" y="51"/>
                  </a:cubicBezTo>
                  <a:cubicBezTo>
                    <a:pt x="51" y="51"/>
                    <a:pt x="49" y="49"/>
                    <a:pt x="51" y="48"/>
                  </a:cubicBezTo>
                  <a:cubicBezTo>
                    <a:pt x="54" y="47"/>
                    <a:pt x="54" y="47"/>
                    <a:pt x="54" y="44"/>
                  </a:cubicBezTo>
                  <a:cubicBezTo>
                    <a:pt x="53" y="42"/>
                    <a:pt x="53" y="42"/>
                    <a:pt x="55" y="42"/>
                  </a:cubicBezTo>
                  <a:cubicBezTo>
                    <a:pt x="54" y="42"/>
                    <a:pt x="51" y="37"/>
                    <a:pt x="50" y="36"/>
                  </a:cubicBezTo>
                  <a:cubicBezTo>
                    <a:pt x="49" y="32"/>
                    <a:pt x="47" y="28"/>
                    <a:pt x="45" y="25"/>
                  </a:cubicBezTo>
                  <a:cubicBezTo>
                    <a:pt x="43" y="22"/>
                    <a:pt x="42" y="18"/>
                    <a:pt x="40" y="16"/>
                  </a:cubicBezTo>
                  <a:cubicBezTo>
                    <a:pt x="39" y="15"/>
                    <a:pt x="37" y="9"/>
                    <a:pt x="38" y="8"/>
                  </a:cubicBezTo>
                  <a:cubicBezTo>
                    <a:pt x="38" y="8"/>
                    <a:pt x="46" y="22"/>
                    <a:pt x="47" y="22"/>
                  </a:cubicBezTo>
                  <a:cubicBezTo>
                    <a:pt x="48" y="22"/>
                    <a:pt x="49" y="19"/>
                    <a:pt x="49" y="19"/>
                  </a:cubicBezTo>
                  <a:cubicBezTo>
                    <a:pt x="49" y="17"/>
                    <a:pt x="49" y="15"/>
                    <a:pt x="48" y="14"/>
                  </a:cubicBezTo>
                  <a:cubicBezTo>
                    <a:pt x="48" y="10"/>
                    <a:pt x="47" y="6"/>
                    <a:pt x="47" y="2"/>
                  </a:cubicBezTo>
                  <a:cubicBezTo>
                    <a:pt x="45" y="4"/>
                    <a:pt x="40" y="4"/>
                    <a:pt x="38" y="2"/>
                  </a:cubicBezTo>
                  <a:cubicBezTo>
                    <a:pt x="34" y="0"/>
                    <a:pt x="29" y="1"/>
                    <a:pt x="25" y="3"/>
                  </a:cubicBezTo>
                  <a:cubicBezTo>
                    <a:pt x="22" y="5"/>
                    <a:pt x="19" y="4"/>
                    <a:pt x="16" y="3"/>
                  </a:cubicBezTo>
                  <a:cubicBezTo>
                    <a:pt x="12" y="2"/>
                    <a:pt x="8" y="2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  <a:cubicBezTo>
                    <a:pt x="2" y="1"/>
                    <a:pt x="2" y="2"/>
                    <a:pt x="1" y="3"/>
                  </a:cubicBezTo>
                  <a:cubicBezTo>
                    <a:pt x="0" y="4"/>
                    <a:pt x="3" y="5"/>
                    <a:pt x="2" y="7"/>
                  </a:cubicBezTo>
                  <a:cubicBezTo>
                    <a:pt x="1" y="8"/>
                    <a:pt x="1" y="9"/>
                    <a:pt x="1" y="11"/>
                  </a:cubicBezTo>
                  <a:cubicBezTo>
                    <a:pt x="2" y="11"/>
                    <a:pt x="2" y="12"/>
                    <a:pt x="2" y="13"/>
                  </a:cubicBezTo>
                  <a:cubicBezTo>
                    <a:pt x="2" y="17"/>
                    <a:pt x="2" y="21"/>
                    <a:pt x="2" y="25"/>
                  </a:cubicBezTo>
                  <a:cubicBezTo>
                    <a:pt x="2" y="28"/>
                    <a:pt x="2" y="52"/>
                    <a:pt x="2" y="52"/>
                  </a:cubicBezTo>
                  <a:cubicBezTo>
                    <a:pt x="13" y="52"/>
                    <a:pt x="23" y="52"/>
                    <a:pt x="34" y="52"/>
                  </a:cubicBezTo>
                  <a:cubicBezTo>
                    <a:pt x="36" y="52"/>
                    <a:pt x="38" y="52"/>
                    <a:pt x="40" y="52"/>
                  </a:cubicBezTo>
                  <a:cubicBezTo>
                    <a:pt x="42" y="52"/>
                    <a:pt x="43" y="54"/>
                    <a:pt x="45" y="5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6" name="Freeform 771">
              <a:extLst>
                <a:ext uri="{FF2B5EF4-FFF2-40B4-BE49-F238E27FC236}">
                  <a16:creationId xmlns:a16="http://schemas.microsoft.com/office/drawing/2014/main" id="{BB3892E9-3FB4-EB49-9CD6-A4C09826E8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4972" y="3484362"/>
              <a:ext cx="69395" cy="134118"/>
            </a:xfrm>
            <a:custGeom>
              <a:avLst/>
              <a:gdLst>
                <a:gd name="T0" fmla="*/ 14 w 20"/>
                <a:gd name="T1" fmla="*/ 34 h 39"/>
                <a:gd name="T2" fmla="*/ 17 w 20"/>
                <a:gd name="T3" fmla="*/ 30 h 39"/>
                <a:gd name="T4" fmla="*/ 20 w 20"/>
                <a:gd name="T5" fmla="*/ 27 h 39"/>
                <a:gd name="T6" fmla="*/ 20 w 20"/>
                <a:gd name="T7" fmla="*/ 24 h 39"/>
                <a:gd name="T8" fmla="*/ 19 w 20"/>
                <a:gd name="T9" fmla="*/ 23 h 39"/>
                <a:gd name="T10" fmla="*/ 17 w 20"/>
                <a:gd name="T11" fmla="*/ 20 h 39"/>
                <a:gd name="T12" fmla="*/ 14 w 20"/>
                <a:gd name="T13" fmla="*/ 20 h 39"/>
                <a:gd name="T14" fmla="*/ 16 w 20"/>
                <a:gd name="T15" fmla="*/ 16 h 39"/>
                <a:gd name="T16" fmla="*/ 17 w 20"/>
                <a:gd name="T17" fmla="*/ 10 h 39"/>
                <a:gd name="T18" fmla="*/ 15 w 20"/>
                <a:gd name="T19" fmla="*/ 6 h 39"/>
                <a:gd name="T20" fmla="*/ 18 w 20"/>
                <a:gd name="T21" fmla="*/ 4 h 39"/>
                <a:gd name="T22" fmla="*/ 18 w 20"/>
                <a:gd name="T23" fmla="*/ 1 h 39"/>
                <a:gd name="T24" fmla="*/ 15 w 20"/>
                <a:gd name="T25" fmla="*/ 3 h 39"/>
                <a:gd name="T26" fmla="*/ 14 w 20"/>
                <a:gd name="T27" fmla="*/ 2 h 39"/>
                <a:gd name="T28" fmla="*/ 11 w 20"/>
                <a:gd name="T29" fmla="*/ 0 h 39"/>
                <a:gd name="T30" fmla="*/ 5 w 20"/>
                <a:gd name="T31" fmla="*/ 4 h 39"/>
                <a:gd name="T32" fmla="*/ 2 w 20"/>
                <a:gd name="T33" fmla="*/ 17 h 39"/>
                <a:gd name="T34" fmla="*/ 1 w 20"/>
                <a:gd name="T35" fmla="*/ 21 h 39"/>
                <a:gd name="T36" fmla="*/ 4 w 20"/>
                <a:gd name="T37" fmla="*/ 26 h 39"/>
                <a:gd name="T38" fmla="*/ 8 w 20"/>
                <a:gd name="T39" fmla="*/ 30 h 39"/>
                <a:gd name="T40" fmla="*/ 10 w 20"/>
                <a:gd name="T41" fmla="*/ 39 h 39"/>
                <a:gd name="T42" fmla="*/ 14 w 20"/>
                <a:gd name="T43" fmla="*/ 34 h 39"/>
                <a:gd name="T44" fmla="*/ 14 w 20"/>
                <a:gd name="T45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" h="39">
                  <a:moveTo>
                    <a:pt x="14" y="34"/>
                  </a:moveTo>
                  <a:cubicBezTo>
                    <a:pt x="12" y="32"/>
                    <a:pt x="16" y="30"/>
                    <a:pt x="17" y="30"/>
                  </a:cubicBezTo>
                  <a:cubicBezTo>
                    <a:pt x="19" y="29"/>
                    <a:pt x="20" y="28"/>
                    <a:pt x="20" y="27"/>
                  </a:cubicBezTo>
                  <a:cubicBezTo>
                    <a:pt x="20" y="26"/>
                    <a:pt x="20" y="25"/>
                    <a:pt x="20" y="24"/>
                  </a:cubicBezTo>
                  <a:cubicBezTo>
                    <a:pt x="20" y="23"/>
                    <a:pt x="19" y="23"/>
                    <a:pt x="19" y="23"/>
                  </a:cubicBezTo>
                  <a:cubicBezTo>
                    <a:pt x="18" y="22"/>
                    <a:pt x="18" y="21"/>
                    <a:pt x="17" y="20"/>
                  </a:cubicBezTo>
                  <a:cubicBezTo>
                    <a:pt x="16" y="20"/>
                    <a:pt x="15" y="21"/>
                    <a:pt x="14" y="20"/>
                  </a:cubicBezTo>
                  <a:cubicBezTo>
                    <a:pt x="11" y="18"/>
                    <a:pt x="14" y="17"/>
                    <a:pt x="16" y="16"/>
                  </a:cubicBezTo>
                  <a:cubicBezTo>
                    <a:pt x="18" y="15"/>
                    <a:pt x="19" y="12"/>
                    <a:pt x="17" y="10"/>
                  </a:cubicBezTo>
                  <a:cubicBezTo>
                    <a:pt x="17" y="9"/>
                    <a:pt x="14" y="7"/>
                    <a:pt x="15" y="6"/>
                  </a:cubicBezTo>
                  <a:cubicBezTo>
                    <a:pt x="16" y="5"/>
                    <a:pt x="17" y="5"/>
                    <a:pt x="18" y="4"/>
                  </a:cubicBezTo>
                  <a:cubicBezTo>
                    <a:pt x="18" y="4"/>
                    <a:pt x="18" y="1"/>
                    <a:pt x="18" y="1"/>
                  </a:cubicBezTo>
                  <a:cubicBezTo>
                    <a:pt x="17" y="1"/>
                    <a:pt x="16" y="4"/>
                    <a:pt x="15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9" y="1"/>
                    <a:pt x="6" y="2"/>
                    <a:pt x="5" y="4"/>
                  </a:cubicBezTo>
                  <a:cubicBezTo>
                    <a:pt x="3" y="8"/>
                    <a:pt x="5" y="14"/>
                    <a:pt x="2" y="17"/>
                  </a:cubicBezTo>
                  <a:cubicBezTo>
                    <a:pt x="0" y="19"/>
                    <a:pt x="0" y="19"/>
                    <a:pt x="1" y="21"/>
                  </a:cubicBezTo>
                  <a:cubicBezTo>
                    <a:pt x="1" y="23"/>
                    <a:pt x="4" y="24"/>
                    <a:pt x="4" y="26"/>
                  </a:cubicBezTo>
                  <a:cubicBezTo>
                    <a:pt x="5" y="28"/>
                    <a:pt x="8" y="29"/>
                    <a:pt x="8" y="30"/>
                  </a:cubicBezTo>
                  <a:cubicBezTo>
                    <a:pt x="9" y="33"/>
                    <a:pt x="10" y="37"/>
                    <a:pt x="10" y="39"/>
                  </a:cubicBezTo>
                  <a:cubicBezTo>
                    <a:pt x="12" y="39"/>
                    <a:pt x="16" y="37"/>
                    <a:pt x="14" y="34"/>
                  </a:cubicBezTo>
                  <a:cubicBezTo>
                    <a:pt x="13" y="33"/>
                    <a:pt x="15" y="35"/>
                    <a:pt x="14" y="3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7" name="Freeform 772">
              <a:extLst>
                <a:ext uri="{FF2B5EF4-FFF2-40B4-BE49-F238E27FC236}">
                  <a16:creationId xmlns:a16="http://schemas.microsoft.com/office/drawing/2014/main" id="{A662F1D1-8E80-4D41-A0CE-4EE490DBFF6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5554" y="3572710"/>
              <a:ext cx="262286" cy="252942"/>
            </a:xfrm>
            <a:custGeom>
              <a:avLst/>
              <a:gdLst>
                <a:gd name="T0" fmla="*/ 21 w 76"/>
                <a:gd name="T1" fmla="*/ 55 h 73"/>
                <a:gd name="T2" fmla="*/ 25 w 76"/>
                <a:gd name="T3" fmla="*/ 57 h 73"/>
                <a:gd name="T4" fmla="*/ 28 w 76"/>
                <a:gd name="T5" fmla="*/ 55 h 73"/>
                <a:gd name="T6" fmla="*/ 33 w 76"/>
                <a:gd name="T7" fmla="*/ 53 h 73"/>
                <a:gd name="T8" fmla="*/ 44 w 76"/>
                <a:gd name="T9" fmla="*/ 59 h 73"/>
                <a:gd name="T10" fmla="*/ 70 w 76"/>
                <a:gd name="T11" fmla="*/ 73 h 73"/>
                <a:gd name="T12" fmla="*/ 71 w 76"/>
                <a:gd name="T13" fmla="*/ 71 h 73"/>
                <a:gd name="T14" fmla="*/ 75 w 76"/>
                <a:gd name="T15" fmla="*/ 71 h 73"/>
                <a:gd name="T16" fmla="*/ 75 w 76"/>
                <a:gd name="T17" fmla="*/ 66 h 73"/>
                <a:gd name="T18" fmla="*/ 75 w 76"/>
                <a:gd name="T19" fmla="*/ 44 h 73"/>
                <a:gd name="T20" fmla="*/ 75 w 76"/>
                <a:gd name="T21" fmla="*/ 24 h 73"/>
                <a:gd name="T22" fmla="*/ 75 w 76"/>
                <a:gd name="T23" fmla="*/ 20 h 73"/>
                <a:gd name="T24" fmla="*/ 74 w 76"/>
                <a:gd name="T25" fmla="*/ 17 h 73"/>
                <a:gd name="T26" fmla="*/ 76 w 76"/>
                <a:gd name="T27" fmla="*/ 14 h 73"/>
                <a:gd name="T28" fmla="*/ 74 w 76"/>
                <a:gd name="T29" fmla="*/ 11 h 73"/>
                <a:gd name="T30" fmla="*/ 76 w 76"/>
                <a:gd name="T31" fmla="*/ 8 h 73"/>
                <a:gd name="T32" fmla="*/ 67 w 76"/>
                <a:gd name="T33" fmla="*/ 5 h 73"/>
                <a:gd name="T34" fmla="*/ 61 w 76"/>
                <a:gd name="T35" fmla="*/ 2 h 73"/>
                <a:gd name="T36" fmla="*/ 51 w 76"/>
                <a:gd name="T37" fmla="*/ 6 h 73"/>
                <a:gd name="T38" fmla="*/ 51 w 76"/>
                <a:gd name="T39" fmla="*/ 9 h 73"/>
                <a:gd name="T40" fmla="*/ 50 w 76"/>
                <a:gd name="T41" fmla="*/ 14 h 73"/>
                <a:gd name="T42" fmla="*/ 41 w 76"/>
                <a:gd name="T43" fmla="*/ 13 h 73"/>
                <a:gd name="T44" fmla="*/ 36 w 76"/>
                <a:gd name="T45" fmla="*/ 12 h 73"/>
                <a:gd name="T46" fmla="*/ 31 w 76"/>
                <a:gd name="T47" fmla="*/ 10 h 73"/>
                <a:gd name="T48" fmla="*/ 29 w 76"/>
                <a:gd name="T49" fmla="*/ 6 h 73"/>
                <a:gd name="T50" fmla="*/ 23 w 76"/>
                <a:gd name="T51" fmla="*/ 3 h 73"/>
                <a:gd name="T52" fmla="*/ 17 w 76"/>
                <a:gd name="T53" fmla="*/ 2 h 73"/>
                <a:gd name="T54" fmla="*/ 11 w 76"/>
                <a:gd name="T55" fmla="*/ 0 h 73"/>
                <a:gd name="T56" fmla="*/ 11 w 76"/>
                <a:gd name="T57" fmla="*/ 4 h 73"/>
                <a:gd name="T58" fmla="*/ 9 w 76"/>
                <a:gd name="T59" fmla="*/ 6 h 73"/>
                <a:gd name="T60" fmla="*/ 5 w 76"/>
                <a:gd name="T61" fmla="*/ 8 h 73"/>
                <a:gd name="T62" fmla="*/ 5 w 76"/>
                <a:gd name="T63" fmla="*/ 14 h 73"/>
                <a:gd name="T64" fmla="*/ 1 w 76"/>
                <a:gd name="T65" fmla="*/ 17 h 73"/>
                <a:gd name="T66" fmla="*/ 3 w 76"/>
                <a:gd name="T67" fmla="*/ 21 h 73"/>
                <a:gd name="T68" fmla="*/ 3 w 76"/>
                <a:gd name="T69" fmla="*/ 26 h 73"/>
                <a:gd name="T70" fmla="*/ 3 w 76"/>
                <a:gd name="T71" fmla="*/ 31 h 73"/>
                <a:gd name="T72" fmla="*/ 3 w 76"/>
                <a:gd name="T73" fmla="*/ 34 h 73"/>
                <a:gd name="T74" fmla="*/ 3 w 76"/>
                <a:gd name="T75" fmla="*/ 37 h 73"/>
                <a:gd name="T76" fmla="*/ 1 w 76"/>
                <a:gd name="T77" fmla="*/ 40 h 73"/>
                <a:gd name="T78" fmla="*/ 4 w 76"/>
                <a:gd name="T79" fmla="*/ 46 h 73"/>
                <a:gd name="T80" fmla="*/ 7 w 76"/>
                <a:gd name="T81" fmla="*/ 48 h 73"/>
                <a:gd name="T82" fmla="*/ 11 w 76"/>
                <a:gd name="T83" fmla="*/ 49 h 73"/>
                <a:gd name="T84" fmla="*/ 14 w 76"/>
                <a:gd name="T85" fmla="*/ 53 h 73"/>
                <a:gd name="T86" fmla="*/ 21 w 76"/>
                <a:gd name="T87" fmla="*/ 55 h 73"/>
                <a:gd name="T88" fmla="*/ 21 w 76"/>
                <a:gd name="T89" fmla="*/ 5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6" h="73">
                  <a:moveTo>
                    <a:pt x="21" y="55"/>
                  </a:moveTo>
                  <a:cubicBezTo>
                    <a:pt x="21" y="56"/>
                    <a:pt x="24" y="58"/>
                    <a:pt x="25" y="57"/>
                  </a:cubicBezTo>
                  <a:cubicBezTo>
                    <a:pt x="26" y="56"/>
                    <a:pt x="27" y="56"/>
                    <a:pt x="28" y="55"/>
                  </a:cubicBezTo>
                  <a:cubicBezTo>
                    <a:pt x="29" y="55"/>
                    <a:pt x="32" y="53"/>
                    <a:pt x="33" y="53"/>
                  </a:cubicBezTo>
                  <a:cubicBezTo>
                    <a:pt x="37" y="55"/>
                    <a:pt x="40" y="57"/>
                    <a:pt x="44" y="59"/>
                  </a:cubicBezTo>
                  <a:cubicBezTo>
                    <a:pt x="53" y="64"/>
                    <a:pt x="61" y="69"/>
                    <a:pt x="70" y="73"/>
                  </a:cubicBezTo>
                  <a:cubicBezTo>
                    <a:pt x="70" y="71"/>
                    <a:pt x="69" y="71"/>
                    <a:pt x="71" y="71"/>
                  </a:cubicBezTo>
                  <a:cubicBezTo>
                    <a:pt x="71" y="71"/>
                    <a:pt x="75" y="71"/>
                    <a:pt x="75" y="71"/>
                  </a:cubicBezTo>
                  <a:cubicBezTo>
                    <a:pt x="75" y="69"/>
                    <a:pt x="75" y="68"/>
                    <a:pt x="75" y="66"/>
                  </a:cubicBezTo>
                  <a:cubicBezTo>
                    <a:pt x="75" y="59"/>
                    <a:pt x="75" y="52"/>
                    <a:pt x="75" y="44"/>
                  </a:cubicBezTo>
                  <a:cubicBezTo>
                    <a:pt x="75" y="37"/>
                    <a:pt x="75" y="30"/>
                    <a:pt x="75" y="24"/>
                  </a:cubicBezTo>
                  <a:cubicBezTo>
                    <a:pt x="75" y="22"/>
                    <a:pt x="75" y="21"/>
                    <a:pt x="75" y="20"/>
                  </a:cubicBezTo>
                  <a:cubicBezTo>
                    <a:pt x="74" y="19"/>
                    <a:pt x="74" y="18"/>
                    <a:pt x="74" y="17"/>
                  </a:cubicBezTo>
                  <a:cubicBezTo>
                    <a:pt x="74" y="16"/>
                    <a:pt x="76" y="15"/>
                    <a:pt x="76" y="14"/>
                  </a:cubicBezTo>
                  <a:cubicBezTo>
                    <a:pt x="76" y="13"/>
                    <a:pt x="74" y="12"/>
                    <a:pt x="74" y="11"/>
                  </a:cubicBezTo>
                  <a:cubicBezTo>
                    <a:pt x="74" y="10"/>
                    <a:pt x="75" y="9"/>
                    <a:pt x="76" y="8"/>
                  </a:cubicBezTo>
                  <a:cubicBezTo>
                    <a:pt x="73" y="6"/>
                    <a:pt x="70" y="7"/>
                    <a:pt x="67" y="5"/>
                  </a:cubicBezTo>
                  <a:cubicBezTo>
                    <a:pt x="65" y="4"/>
                    <a:pt x="64" y="2"/>
                    <a:pt x="61" y="2"/>
                  </a:cubicBezTo>
                  <a:cubicBezTo>
                    <a:pt x="57" y="2"/>
                    <a:pt x="53" y="3"/>
                    <a:pt x="51" y="6"/>
                  </a:cubicBezTo>
                  <a:cubicBezTo>
                    <a:pt x="50" y="7"/>
                    <a:pt x="50" y="8"/>
                    <a:pt x="51" y="9"/>
                  </a:cubicBezTo>
                  <a:cubicBezTo>
                    <a:pt x="52" y="11"/>
                    <a:pt x="51" y="12"/>
                    <a:pt x="50" y="14"/>
                  </a:cubicBezTo>
                  <a:cubicBezTo>
                    <a:pt x="48" y="17"/>
                    <a:pt x="44" y="15"/>
                    <a:pt x="41" y="13"/>
                  </a:cubicBezTo>
                  <a:cubicBezTo>
                    <a:pt x="39" y="13"/>
                    <a:pt x="38" y="12"/>
                    <a:pt x="36" y="12"/>
                  </a:cubicBezTo>
                  <a:cubicBezTo>
                    <a:pt x="34" y="11"/>
                    <a:pt x="32" y="12"/>
                    <a:pt x="31" y="10"/>
                  </a:cubicBezTo>
                  <a:cubicBezTo>
                    <a:pt x="30" y="9"/>
                    <a:pt x="30" y="7"/>
                    <a:pt x="29" y="6"/>
                  </a:cubicBezTo>
                  <a:cubicBezTo>
                    <a:pt x="28" y="4"/>
                    <a:pt x="25" y="4"/>
                    <a:pt x="23" y="3"/>
                  </a:cubicBezTo>
                  <a:cubicBezTo>
                    <a:pt x="21" y="2"/>
                    <a:pt x="19" y="2"/>
                    <a:pt x="17" y="2"/>
                  </a:cubicBezTo>
                  <a:cubicBezTo>
                    <a:pt x="15" y="2"/>
                    <a:pt x="14" y="1"/>
                    <a:pt x="11" y="0"/>
                  </a:cubicBezTo>
                  <a:cubicBezTo>
                    <a:pt x="11" y="1"/>
                    <a:pt x="11" y="2"/>
                    <a:pt x="11" y="4"/>
                  </a:cubicBezTo>
                  <a:cubicBezTo>
                    <a:pt x="11" y="5"/>
                    <a:pt x="11" y="4"/>
                    <a:pt x="9" y="6"/>
                  </a:cubicBezTo>
                  <a:cubicBezTo>
                    <a:pt x="8" y="7"/>
                    <a:pt x="7" y="7"/>
                    <a:pt x="5" y="8"/>
                  </a:cubicBezTo>
                  <a:cubicBezTo>
                    <a:pt x="3" y="10"/>
                    <a:pt x="6" y="12"/>
                    <a:pt x="5" y="14"/>
                  </a:cubicBezTo>
                  <a:cubicBezTo>
                    <a:pt x="4" y="16"/>
                    <a:pt x="1" y="16"/>
                    <a:pt x="1" y="17"/>
                  </a:cubicBezTo>
                  <a:cubicBezTo>
                    <a:pt x="1" y="19"/>
                    <a:pt x="2" y="20"/>
                    <a:pt x="3" y="21"/>
                  </a:cubicBezTo>
                  <a:cubicBezTo>
                    <a:pt x="3" y="23"/>
                    <a:pt x="3" y="25"/>
                    <a:pt x="3" y="26"/>
                  </a:cubicBezTo>
                  <a:cubicBezTo>
                    <a:pt x="3" y="28"/>
                    <a:pt x="4" y="29"/>
                    <a:pt x="3" y="31"/>
                  </a:cubicBezTo>
                  <a:cubicBezTo>
                    <a:pt x="3" y="32"/>
                    <a:pt x="3" y="33"/>
                    <a:pt x="3" y="34"/>
                  </a:cubicBezTo>
                  <a:cubicBezTo>
                    <a:pt x="3" y="35"/>
                    <a:pt x="4" y="36"/>
                    <a:pt x="3" y="37"/>
                  </a:cubicBezTo>
                  <a:cubicBezTo>
                    <a:pt x="3" y="38"/>
                    <a:pt x="0" y="38"/>
                    <a:pt x="1" y="40"/>
                  </a:cubicBezTo>
                  <a:cubicBezTo>
                    <a:pt x="3" y="42"/>
                    <a:pt x="4" y="43"/>
                    <a:pt x="4" y="46"/>
                  </a:cubicBezTo>
                  <a:cubicBezTo>
                    <a:pt x="4" y="48"/>
                    <a:pt x="6" y="47"/>
                    <a:pt x="7" y="48"/>
                  </a:cubicBezTo>
                  <a:cubicBezTo>
                    <a:pt x="9" y="48"/>
                    <a:pt x="10" y="48"/>
                    <a:pt x="11" y="49"/>
                  </a:cubicBezTo>
                  <a:cubicBezTo>
                    <a:pt x="12" y="50"/>
                    <a:pt x="13" y="52"/>
                    <a:pt x="14" y="53"/>
                  </a:cubicBezTo>
                  <a:cubicBezTo>
                    <a:pt x="16" y="54"/>
                    <a:pt x="19" y="53"/>
                    <a:pt x="21" y="55"/>
                  </a:cubicBezTo>
                  <a:cubicBezTo>
                    <a:pt x="22" y="56"/>
                    <a:pt x="20" y="54"/>
                    <a:pt x="21" y="5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8" name="Freeform 773">
              <a:extLst>
                <a:ext uri="{FF2B5EF4-FFF2-40B4-BE49-F238E27FC236}">
                  <a16:creationId xmlns:a16="http://schemas.microsoft.com/office/drawing/2014/main" id="{BA61D3DF-BAF1-314E-ACEC-15D4736720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3905" y="3670245"/>
              <a:ext cx="144669" cy="117648"/>
            </a:xfrm>
            <a:custGeom>
              <a:avLst/>
              <a:gdLst>
                <a:gd name="T0" fmla="*/ 19 w 42"/>
                <a:gd name="T1" fmla="*/ 34 h 34"/>
                <a:gd name="T2" fmla="*/ 20 w 42"/>
                <a:gd name="T3" fmla="*/ 25 h 34"/>
                <a:gd name="T4" fmla="*/ 24 w 42"/>
                <a:gd name="T5" fmla="*/ 22 h 34"/>
                <a:gd name="T6" fmla="*/ 25 w 42"/>
                <a:gd name="T7" fmla="*/ 20 h 34"/>
                <a:gd name="T8" fmla="*/ 25 w 42"/>
                <a:gd name="T9" fmla="*/ 9 h 34"/>
                <a:gd name="T10" fmla="*/ 32 w 42"/>
                <a:gd name="T11" fmla="*/ 9 h 34"/>
                <a:gd name="T12" fmla="*/ 41 w 42"/>
                <a:gd name="T13" fmla="*/ 9 h 34"/>
                <a:gd name="T14" fmla="*/ 42 w 42"/>
                <a:gd name="T15" fmla="*/ 2 h 34"/>
                <a:gd name="T16" fmla="*/ 40 w 42"/>
                <a:gd name="T17" fmla="*/ 0 h 34"/>
                <a:gd name="T18" fmla="*/ 20 w 42"/>
                <a:gd name="T19" fmla="*/ 0 h 34"/>
                <a:gd name="T20" fmla="*/ 15 w 42"/>
                <a:gd name="T21" fmla="*/ 6 h 34"/>
                <a:gd name="T22" fmla="*/ 10 w 42"/>
                <a:gd name="T23" fmla="*/ 17 h 34"/>
                <a:gd name="T24" fmla="*/ 8 w 42"/>
                <a:gd name="T25" fmla="*/ 18 h 34"/>
                <a:gd name="T26" fmla="*/ 4 w 42"/>
                <a:gd name="T27" fmla="*/ 25 h 34"/>
                <a:gd name="T28" fmla="*/ 0 w 42"/>
                <a:gd name="T29" fmla="*/ 34 h 34"/>
                <a:gd name="T30" fmla="*/ 19 w 42"/>
                <a:gd name="T31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2" h="34">
                  <a:moveTo>
                    <a:pt x="19" y="34"/>
                  </a:moveTo>
                  <a:cubicBezTo>
                    <a:pt x="19" y="31"/>
                    <a:pt x="18" y="26"/>
                    <a:pt x="20" y="25"/>
                  </a:cubicBezTo>
                  <a:cubicBezTo>
                    <a:pt x="21" y="24"/>
                    <a:pt x="23" y="23"/>
                    <a:pt x="24" y="22"/>
                  </a:cubicBezTo>
                  <a:cubicBezTo>
                    <a:pt x="25" y="22"/>
                    <a:pt x="25" y="20"/>
                    <a:pt x="25" y="20"/>
                  </a:cubicBezTo>
                  <a:cubicBezTo>
                    <a:pt x="25" y="16"/>
                    <a:pt x="25" y="13"/>
                    <a:pt x="25" y="9"/>
                  </a:cubicBezTo>
                  <a:cubicBezTo>
                    <a:pt x="25" y="9"/>
                    <a:pt x="31" y="9"/>
                    <a:pt x="32" y="9"/>
                  </a:cubicBezTo>
                  <a:cubicBezTo>
                    <a:pt x="35" y="9"/>
                    <a:pt x="38" y="9"/>
                    <a:pt x="41" y="9"/>
                  </a:cubicBezTo>
                  <a:cubicBezTo>
                    <a:pt x="42" y="9"/>
                    <a:pt x="42" y="3"/>
                    <a:pt x="42" y="2"/>
                  </a:cubicBezTo>
                  <a:cubicBezTo>
                    <a:pt x="42" y="0"/>
                    <a:pt x="42" y="0"/>
                    <a:pt x="40" y="0"/>
                  </a:cubicBezTo>
                  <a:cubicBezTo>
                    <a:pt x="33" y="0"/>
                    <a:pt x="27" y="0"/>
                    <a:pt x="20" y="0"/>
                  </a:cubicBezTo>
                  <a:cubicBezTo>
                    <a:pt x="18" y="2"/>
                    <a:pt x="17" y="4"/>
                    <a:pt x="15" y="6"/>
                  </a:cubicBezTo>
                  <a:cubicBezTo>
                    <a:pt x="11" y="9"/>
                    <a:pt x="11" y="12"/>
                    <a:pt x="10" y="17"/>
                  </a:cubicBezTo>
                  <a:cubicBezTo>
                    <a:pt x="10" y="17"/>
                    <a:pt x="9" y="18"/>
                    <a:pt x="8" y="18"/>
                  </a:cubicBezTo>
                  <a:cubicBezTo>
                    <a:pt x="6" y="20"/>
                    <a:pt x="5" y="22"/>
                    <a:pt x="4" y="25"/>
                  </a:cubicBezTo>
                  <a:cubicBezTo>
                    <a:pt x="2" y="28"/>
                    <a:pt x="0" y="30"/>
                    <a:pt x="0" y="34"/>
                  </a:cubicBezTo>
                  <a:cubicBezTo>
                    <a:pt x="6" y="34"/>
                    <a:pt x="13" y="34"/>
                    <a:pt x="19" y="3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79" name="Freeform 774">
              <a:extLst>
                <a:ext uri="{FF2B5EF4-FFF2-40B4-BE49-F238E27FC236}">
                  <a16:creationId xmlns:a16="http://schemas.microsoft.com/office/drawing/2014/main" id="{F4BB5E48-3232-8B48-87AF-5D60CE97E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3299" y="3504361"/>
              <a:ext cx="207005" cy="165883"/>
            </a:xfrm>
            <a:custGeom>
              <a:avLst/>
              <a:gdLst>
                <a:gd name="T0" fmla="*/ 22 w 60"/>
                <a:gd name="T1" fmla="*/ 48 h 48"/>
                <a:gd name="T2" fmla="*/ 23 w 60"/>
                <a:gd name="T3" fmla="*/ 41 h 48"/>
                <a:gd name="T4" fmla="*/ 29 w 60"/>
                <a:gd name="T5" fmla="*/ 37 h 48"/>
                <a:gd name="T6" fmla="*/ 33 w 60"/>
                <a:gd name="T7" fmla="*/ 37 h 48"/>
                <a:gd name="T8" fmla="*/ 38 w 60"/>
                <a:gd name="T9" fmla="*/ 35 h 48"/>
                <a:gd name="T10" fmla="*/ 40 w 60"/>
                <a:gd name="T11" fmla="*/ 32 h 48"/>
                <a:gd name="T12" fmla="*/ 45 w 60"/>
                <a:gd name="T13" fmla="*/ 31 h 48"/>
                <a:gd name="T14" fmla="*/ 46 w 60"/>
                <a:gd name="T15" fmla="*/ 28 h 48"/>
                <a:gd name="T16" fmla="*/ 50 w 60"/>
                <a:gd name="T17" fmla="*/ 25 h 48"/>
                <a:gd name="T18" fmla="*/ 53 w 60"/>
                <a:gd name="T19" fmla="*/ 23 h 48"/>
                <a:gd name="T20" fmla="*/ 58 w 60"/>
                <a:gd name="T21" fmla="*/ 24 h 48"/>
                <a:gd name="T22" fmla="*/ 56 w 60"/>
                <a:gd name="T23" fmla="*/ 16 h 48"/>
                <a:gd name="T24" fmla="*/ 56 w 60"/>
                <a:gd name="T25" fmla="*/ 10 h 48"/>
                <a:gd name="T26" fmla="*/ 55 w 60"/>
                <a:gd name="T27" fmla="*/ 7 h 48"/>
                <a:gd name="T28" fmla="*/ 51 w 60"/>
                <a:gd name="T29" fmla="*/ 6 h 48"/>
                <a:gd name="T30" fmla="*/ 47 w 60"/>
                <a:gd name="T31" fmla="*/ 6 h 48"/>
                <a:gd name="T32" fmla="*/ 42 w 60"/>
                <a:gd name="T33" fmla="*/ 6 h 48"/>
                <a:gd name="T34" fmla="*/ 35 w 60"/>
                <a:gd name="T35" fmla="*/ 4 h 48"/>
                <a:gd name="T36" fmla="*/ 30 w 60"/>
                <a:gd name="T37" fmla="*/ 13 h 48"/>
                <a:gd name="T38" fmla="*/ 20 w 60"/>
                <a:gd name="T39" fmla="*/ 19 h 48"/>
                <a:gd name="T40" fmla="*/ 16 w 60"/>
                <a:gd name="T41" fmla="*/ 27 h 48"/>
                <a:gd name="T42" fmla="*/ 16 w 60"/>
                <a:gd name="T43" fmla="*/ 35 h 48"/>
                <a:gd name="T44" fmla="*/ 14 w 60"/>
                <a:gd name="T45" fmla="*/ 39 h 48"/>
                <a:gd name="T46" fmla="*/ 9 w 60"/>
                <a:gd name="T47" fmla="*/ 42 h 48"/>
                <a:gd name="T48" fmla="*/ 5 w 60"/>
                <a:gd name="T49" fmla="*/ 45 h 48"/>
                <a:gd name="T50" fmla="*/ 0 w 60"/>
                <a:gd name="T51" fmla="*/ 48 h 48"/>
                <a:gd name="T52" fmla="*/ 22 w 60"/>
                <a:gd name="T5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0" h="48">
                  <a:moveTo>
                    <a:pt x="22" y="48"/>
                  </a:moveTo>
                  <a:cubicBezTo>
                    <a:pt x="22" y="45"/>
                    <a:pt x="21" y="43"/>
                    <a:pt x="23" y="41"/>
                  </a:cubicBezTo>
                  <a:cubicBezTo>
                    <a:pt x="25" y="40"/>
                    <a:pt x="28" y="39"/>
                    <a:pt x="29" y="37"/>
                  </a:cubicBezTo>
                  <a:cubicBezTo>
                    <a:pt x="30" y="37"/>
                    <a:pt x="32" y="37"/>
                    <a:pt x="33" y="37"/>
                  </a:cubicBezTo>
                  <a:cubicBezTo>
                    <a:pt x="34" y="36"/>
                    <a:pt x="36" y="36"/>
                    <a:pt x="38" y="35"/>
                  </a:cubicBezTo>
                  <a:cubicBezTo>
                    <a:pt x="39" y="34"/>
                    <a:pt x="39" y="33"/>
                    <a:pt x="40" y="32"/>
                  </a:cubicBezTo>
                  <a:cubicBezTo>
                    <a:pt x="41" y="31"/>
                    <a:pt x="44" y="32"/>
                    <a:pt x="45" y="31"/>
                  </a:cubicBezTo>
                  <a:cubicBezTo>
                    <a:pt x="46" y="30"/>
                    <a:pt x="46" y="29"/>
                    <a:pt x="46" y="28"/>
                  </a:cubicBezTo>
                  <a:cubicBezTo>
                    <a:pt x="46" y="26"/>
                    <a:pt x="49" y="26"/>
                    <a:pt x="50" y="25"/>
                  </a:cubicBezTo>
                  <a:cubicBezTo>
                    <a:pt x="51" y="24"/>
                    <a:pt x="51" y="23"/>
                    <a:pt x="53" y="23"/>
                  </a:cubicBezTo>
                  <a:cubicBezTo>
                    <a:pt x="54" y="23"/>
                    <a:pt x="57" y="24"/>
                    <a:pt x="58" y="24"/>
                  </a:cubicBezTo>
                  <a:cubicBezTo>
                    <a:pt x="60" y="23"/>
                    <a:pt x="56" y="17"/>
                    <a:pt x="56" y="16"/>
                  </a:cubicBezTo>
                  <a:cubicBezTo>
                    <a:pt x="56" y="14"/>
                    <a:pt x="56" y="12"/>
                    <a:pt x="56" y="10"/>
                  </a:cubicBezTo>
                  <a:cubicBezTo>
                    <a:pt x="55" y="9"/>
                    <a:pt x="55" y="8"/>
                    <a:pt x="55" y="7"/>
                  </a:cubicBezTo>
                  <a:cubicBezTo>
                    <a:pt x="53" y="7"/>
                    <a:pt x="52" y="6"/>
                    <a:pt x="51" y="6"/>
                  </a:cubicBezTo>
                  <a:cubicBezTo>
                    <a:pt x="50" y="5"/>
                    <a:pt x="48" y="6"/>
                    <a:pt x="47" y="6"/>
                  </a:cubicBezTo>
                  <a:cubicBezTo>
                    <a:pt x="46" y="5"/>
                    <a:pt x="44" y="6"/>
                    <a:pt x="42" y="6"/>
                  </a:cubicBezTo>
                  <a:cubicBezTo>
                    <a:pt x="40" y="6"/>
                    <a:pt x="36" y="0"/>
                    <a:pt x="35" y="4"/>
                  </a:cubicBezTo>
                  <a:cubicBezTo>
                    <a:pt x="34" y="7"/>
                    <a:pt x="33" y="10"/>
                    <a:pt x="30" y="13"/>
                  </a:cubicBezTo>
                  <a:cubicBezTo>
                    <a:pt x="27" y="16"/>
                    <a:pt x="23" y="16"/>
                    <a:pt x="20" y="19"/>
                  </a:cubicBezTo>
                  <a:cubicBezTo>
                    <a:pt x="18" y="21"/>
                    <a:pt x="17" y="24"/>
                    <a:pt x="16" y="27"/>
                  </a:cubicBezTo>
                  <a:cubicBezTo>
                    <a:pt x="16" y="29"/>
                    <a:pt x="17" y="32"/>
                    <a:pt x="16" y="35"/>
                  </a:cubicBezTo>
                  <a:cubicBezTo>
                    <a:pt x="15" y="36"/>
                    <a:pt x="14" y="38"/>
                    <a:pt x="14" y="39"/>
                  </a:cubicBezTo>
                  <a:cubicBezTo>
                    <a:pt x="13" y="41"/>
                    <a:pt x="11" y="41"/>
                    <a:pt x="9" y="42"/>
                  </a:cubicBezTo>
                  <a:cubicBezTo>
                    <a:pt x="8" y="43"/>
                    <a:pt x="7" y="44"/>
                    <a:pt x="5" y="45"/>
                  </a:cubicBezTo>
                  <a:cubicBezTo>
                    <a:pt x="4" y="46"/>
                    <a:pt x="2" y="46"/>
                    <a:pt x="0" y="48"/>
                  </a:cubicBezTo>
                  <a:lnTo>
                    <a:pt x="22" y="4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0" name="Freeform 775">
              <a:extLst>
                <a:ext uri="{FF2B5EF4-FFF2-40B4-BE49-F238E27FC236}">
                  <a16:creationId xmlns:a16="http://schemas.microsoft.com/office/drawing/2014/main" id="{F4FE0C24-7B88-E342-9F3F-0CD465DF97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6222" y="3487891"/>
              <a:ext cx="357554" cy="341177"/>
            </a:xfrm>
            <a:custGeom>
              <a:avLst/>
              <a:gdLst>
                <a:gd name="T0" fmla="*/ 35 w 104"/>
                <a:gd name="T1" fmla="*/ 22 h 99"/>
                <a:gd name="T2" fmla="*/ 36 w 104"/>
                <a:gd name="T3" fmla="*/ 29 h 99"/>
                <a:gd name="T4" fmla="*/ 31 w 104"/>
                <a:gd name="T5" fmla="*/ 28 h 99"/>
                <a:gd name="T6" fmla="*/ 29 w 104"/>
                <a:gd name="T7" fmla="*/ 30 h 99"/>
                <a:gd name="T8" fmla="*/ 26 w 104"/>
                <a:gd name="T9" fmla="*/ 31 h 99"/>
                <a:gd name="T10" fmla="*/ 24 w 104"/>
                <a:gd name="T11" fmla="*/ 35 h 99"/>
                <a:gd name="T12" fmla="*/ 20 w 104"/>
                <a:gd name="T13" fmla="*/ 37 h 99"/>
                <a:gd name="T14" fmla="*/ 17 w 104"/>
                <a:gd name="T15" fmla="*/ 40 h 99"/>
                <a:gd name="T16" fmla="*/ 11 w 104"/>
                <a:gd name="T17" fmla="*/ 42 h 99"/>
                <a:gd name="T18" fmla="*/ 8 w 104"/>
                <a:gd name="T19" fmla="*/ 43 h 99"/>
                <a:gd name="T20" fmla="*/ 4 w 104"/>
                <a:gd name="T21" fmla="*/ 45 h 99"/>
                <a:gd name="T22" fmla="*/ 1 w 104"/>
                <a:gd name="T23" fmla="*/ 52 h 99"/>
                <a:gd name="T24" fmla="*/ 2 w 104"/>
                <a:gd name="T25" fmla="*/ 56 h 99"/>
                <a:gd name="T26" fmla="*/ 6 w 104"/>
                <a:gd name="T27" fmla="*/ 59 h 99"/>
                <a:gd name="T28" fmla="*/ 37 w 104"/>
                <a:gd name="T29" fmla="*/ 79 h 99"/>
                <a:gd name="T30" fmla="*/ 48 w 104"/>
                <a:gd name="T31" fmla="*/ 86 h 99"/>
                <a:gd name="T32" fmla="*/ 49 w 104"/>
                <a:gd name="T33" fmla="*/ 87 h 99"/>
                <a:gd name="T34" fmla="*/ 58 w 104"/>
                <a:gd name="T35" fmla="*/ 93 h 99"/>
                <a:gd name="T36" fmla="*/ 61 w 104"/>
                <a:gd name="T37" fmla="*/ 99 h 99"/>
                <a:gd name="T38" fmla="*/ 67 w 104"/>
                <a:gd name="T39" fmla="*/ 97 h 99"/>
                <a:gd name="T40" fmla="*/ 72 w 104"/>
                <a:gd name="T41" fmla="*/ 96 h 99"/>
                <a:gd name="T42" fmla="*/ 85 w 104"/>
                <a:gd name="T43" fmla="*/ 87 h 99"/>
                <a:gd name="T44" fmla="*/ 100 w 104"/>
                <a:gd name="T45" fmla="*/ 77 h 99"/>
                <a:gd name="T46" fmla="*/ 104 w 104"/>
                <a:gd name="T47" fmla="*/ 75 h 99"/>
                <a:gd name="T48" fmla="*/ 97 w 104"/>
                <a:gd name="T49" fmla="*/ 69 h 99"/>
                <a:gd name="T50" fmla="*/ 94 w 104"/>
                <a:gd name="T51" fmla="*/ 69 h 99"/>
                <a:gd name="T52" fmla="*/ 92 w 104"/>
                <a:gd name="T53" fmla="*/ 63 h 99"/>
                <a:gd name="T54" fmla="*/ 92 w 104"/>
                <a:gd name="T55" fmla="*/ 60 h 99"/>
                <a:gd name="T56" fmla="*/ 93 w 104"/>
                <a:gd name="T57" fmla="*/ 55 h 99"/>
                <a:gd name="T58" fmla="*/ 93 w 104"/>
                <a:gd name="T59" fmla="*/ 50 h 99"/>
                <a:gd name="T60" fmla="*/ 93 w 104"/>
                <a:gd name="T61" fmla="*/ 46 h 99"/>
                <a:gd name="T62" fmla="*/ 92 w 104"/>
                <a:gd name="T63" fmla="*/ 42 h 99"/>
                <a:gd name="T64" fmla="*/ 91 w 104"/>
                <a:gd name="T65" fmla="*/ 37 h 99"/>
                <a:gd name="T66" fmla="*/ 87 w 104"/>
                <a:gd name="T67" fmla="*/ 27 h 99"/>
                <a:gd name="T68" fmla="*/ 82 w 104"/>
                <a:gd name="T69" fmla="*/ 20 h 99"/>
                <a:gd name="T70" fmla="*/ 85 w 104"/>
                <a:gd name="T71" fmla="*/ 13 h 99"/>
                <a:gd name="T72" fmla="*/ 86 w 104"/>
                <a:gd name="T73" fmla="*/ 2 h 99"/>
                <a:gd name="T74" fmla="*/ 84 w 104"/>
                <a:gd name="T75" fmla="*/ 1 h 99"/>
                <a:gd name="T76" fmla="*/ 81 w 104"/>
                <a:gd name="T77" fmla="*/ 0 h 99"/>
                <a:gd name="T78" fmla="*/ 79 w 104"/>
                <a:gd name="T79" fmla="*/ 1 h 99"/>
                <a:gd name="T80" fmla="*/ 75 w 104"/>
                <a:gd name="T81" fmla="*/ 0 h 99"/>
                <a:gd name="T82" fmla="*/ 72 w 104"/>
                <a:gd name="T83" fmla="*/ 2 h 99"/>
                <a:gd name="T84" fmla="*/ 68 w 104"/>
                <a:gd name="T85" fmla="*/ 1 h 99"/>
                <a:gd name="T86" fmla="*/ 61 w 104"/>
                <a:gd name="T87" fmla="*/ 2 h 99"/>
                <a:gd name="T88" fmla="*/ 46 w 104"/>
                <a:gd name="T89" fmla="*/ 5 h 99"/>
                <a:gd name="T90" fmla="*/ 43 w 104"/>
                <a:gd name="T91" fmla="*/ 7 h 99"/>
                <a:gd name="T92" fmla="*/ 39 w 104"/>
                <a:gd name="T93" fmla="*/ 8 h 99"/>
                <a:gd name="T94" fmla="*/ 34 w 104"/>
                <a:gd name="T95" fmla="*/ 12 h 99"/>
                <a:gd name="T96" fmla="*/ 35 w 104"/>
                <a:gd name="T97" fmla="*/ 22 h 99"/>
                <a:gd name="T98" fmla="*/ 35 w 104"/>
                <a:gd name="T99" fmla="*/ 22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4" h="99">
                  <a:moveTo>
                    <a:pt x="35" y="22"/>
                  </a:moveTo>
                  <a:cubicBezTo>
                    <a:pt x="36" y="23"/>
                    <a:pt x="40" y="29"/>
                    <a:pt x="36" y="29"/>
                  </a:cubicBezTo>
                  <a:cubicBezTo>
                    <a:pt x="35" y="28"/>
                    <a:pt x="32" y="27"/>
                    <a:pt x="31" y="28"/>
                  </a:cubicBezTo>
                  <a:cubicBezTo>
                    <a:pt x="30" y="29"/>
                    <a:pt x="30" y="29"/>
                    <a:pt x="29" y="30"/>
                  </a:cubicBezTo>
                  <a:cubicBezTo>
                    <a:pt x="28" y="31"/>
                    <a:pt x="27" y="31"/>
                    <a:pt x="26" y="31"/>
                  </a:cubicBezTo>
                  <a:cubicBezTo>
                    <a:pt x="24" y="32"/>
                    <a:pt x="25" y="34"/>
                    <a:pt x="24" y="35"/>
                  </a:cubicBezTo>
                  <a:cubicBezTo>
                    <a:pt x="24" y="37"/>
                    <a:pt x="21" y="36"/>
                    <a:pt x="20" y="37"/>
                  </a:cubicBezTo>
                  <a:cubicBezTo>
                    <a:pt x="18" y="37"/>
                    <a:pt x="18" y="39"/>
                    <a:pt x="17" y="40"/>
                  </a:cubicBezTo>
                  <a:cubicBezTo>
                    <a:pt x="15" y="42"/>
                    <a:pt x="13" y="41"/>
                    <a:pt x="11" y="42"/>
                  </a:cubicBezTo>
                  <a:cubicBezTo>
                    <a:pt x="10" y="42"/>
                    <a:pt x="9" y="42"/>
                    <a:pt x="8" y="43"/>
                  </a:cubicBezTo>
                  <a:cubicBezTo>
                    <a:pt x="7" y="43"/>
                    <a:pt x="5" y="44"/>
                    <a:pt x="4" y="45"/>
                  </a:cubicBezTo>
                  <a:cubicBezTo>
                    <a:pt x="0" y="47"/>
                    <a:pt x="1" y="48"/>
                    <a:pt x="1" y="52"/>
                  </a:cubicBezTo>
                  <a:cubicBezTo>
                    <a:pt x="1" y="55"/>
                    <a:pt x="0" y="55"/>
                    <a:pt x="2" y="56"/>
                  </a:cubicBezTo>
                  <a:cubicBezTo>
                    <a:pt x="3" y="57"/>
                    <a:pt x="5" y="58"/>
                    <a:pt x="6" y="59"/>
                  </a:cubicBezTo>
                  <a:cubicBezTo>
                    <a:pt x="16" y="66"/>
                    <a:pt x="26" y="72"/>
                    <a:pt x="37" y="79"/>
                  </a:cubicBezTo>
                  <a:cubicBezTo>
                    <a:pt x="40" y="81"/>
                    <a:pt x="44" y="84"/>
                    <a:pt x="48" y="86"/>
                  </a:cubicBezTo>
                  <a:cubicBezTo>
                    <a:pt x="48" y="87"/>
                    <a:pt x="49" y="87"/>
                    <a:pt x="49" y="87"/>
                  </a:cubicBezTo>
                  <a:cubicBezTo>
                    <a:pt x="52" y="92"/>
                    <a:pt x="54" y="92"/>
                    <a:pt x="58" y="93"/>
                  </a:cubicBezTo>
                  <a:cubicBezTo>
                    <a:pt x="61" y="94"/>
                    <a:pt x="58" y="98"/>
                    <a:pt x="61" y="99"/>
                  </a:cubicBezTo>
                  <a:cubicBezTo>
                    <a:pt x="62" y="99"/>
                    <a:pt x="65" y="98"/>
                    <a:pt x="67" y="97"/>
                  </a:cubicBezTo>
                  <a:cubicBezTo>
                    <a:pt x="68" y="97"/>
                    <a:pt x="71" y="97"/>
                    <a:pt x="72" y="96"/>
                  </a:cubicBezTo>
                  <a:cubicBezTo>
                    <a:pt x="76" y="93"/>
                    <a:pt x="80" y="90"/>
                    <a:pt x="85" y="87"/>
                  </a:cubicBezTo>
                  <a:cubicBezTo>
                    <a:pt x="90" y="84"/>
                    <a:pt x="95" y="80"/>
                    <a:pt x="100" y="77"/>
                  </a:cubicBezTo>
                  <a:cubicBezTo>
                    <a:pt x="101" y="77"/>
                    <a:pt x="102" y="76"/>
                    <a:pt x="104" y="75"/>
                  </a:cubicBezTo>
                  <a:cubicBezTo>
                    <a:pt x="102" y="71"/>
                    <a:pt x="101" y="70"/>
                    <a:pt x="97" y="69"/>
                  </a:cubicBezTo>
                  <a:cubicBezTo>
                    <a:pt x="96" y="69"/>
                    <a:pt x="94" y="69"/>
                    <a:pt x="94" y="69"/>
                  </a:cubicBezTo>
                  <a:cubicBezTo>
                    <a:pt x="94" y="66"/>
                    <a:pt x="94" y="65"/>
                    <a:pt x="92" y="63"/>
                  </a:cubicBezTo>
                  <a:cubicBezTo>
                    <a:pt x="91" y="61"/>
                    <a:pt x="91" y="61"/>
                    <a:pt x="92" y="60"/>
                  </a:cubicBezTo>
                  <a:cubicBezTo>
                    <a:pt x="94" y="58"/>
                    <a:pt x="93" y="57"/>
                    <a:pt x="93" y="55"/>
                  </a:cubicBezTo>
                  <a:cubicBezTo>
                    <a:pt x="93" y="53"/>
                    <a:pt x="94" y="52"/>
                    <a:pt x="93" y="50"/>
                  </a:cubicBezTo>
                  <a:cubicBezTo>
                    <a:pt x="93" y="49"/>
                    <a:pt x="93" y="48"/>
                    <a:pt x="93" y="46"/>
                  </a:cubicBezTo>
                  <a:cubicBezTo>
                    <a:pt x="93" y="45"/>
                    <a:pt x="93" y="43"/>
                    <a:pt x="92" y="42"/>
                  </a:cubicBezTo>
                  <a:cubicBezTo>
                    <a:pt x="91" y="41"/>
                    <a:pt x="91" y="39"/>
                    <a:pt x="91" y="37"/>
                  </a:cubicBezTo>
                  <a:cubicBezTo>
                    <a:pt x="91" y="34"/>
                    <a:pt x="90" y="30"/>
                    <a:pt x="87" y="27"/>
                  </a:cubicBezTo>
                  <a:cubicBezTo>
                    <a:pt x="85" y="25"/>
                    <a:pt x="83" y="23"/>
                    <a:pt x="82" y="20"/>
                  </a:cubicBezTo>
                  <a:cubicBezTo>
                    <a:pt x="80" y="16"/>
                    <a:pt x="84" y="17"/>
                    <a:pt x="85" y="13"/>
                  </a:cubicBezTo>
                  <a:cubicBezTo>
                    <a:pt x="85" y="9"/>
                    <a:pt x="85" y="6"/>
                    <a:pt x="86" y="2"/>
                  </a:cubicBezTo>
                  <a:cubicBezTo>
                    <a:pt x="85" y="2"/>
                    <a:pt x="85" y="1"/>
                    <a:pt x="84" y="1"/>
                  </a:cubicBezTo>
                  <a:cubicBezTo>
                    <a:pt x="82" y="2"/>
                    <a:pt x="82" y="0"/>
                    <a:pt x="81" y="0"/>
                  </a:cubicBezTo>
                  <a:cubicBezTo>
                    <a:pt x="80" y="0"/>
                    <a:pt x="80" y="1"/>
                    <a:pt x="79" y="1"/>
                  </a:cubicBezTo>
                  <a:cubicBezTo>
                    <a:pt x="77" y="1"/>
                    <a:pt x="77" y="0"/>
                    <a:pt x="75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0" y="3"/>
                    <a:pt x="70" y="2"/>
                    <a:pt x="68" y="1"/>
                  </a:cubicBezTo>
                  <a:cubicBezTo>
                    <a:pt x="66" y="1"/>
                    <a:pt x="63" y="1"/>
                    <a:pt x="61" y="2"/>
                  </a:cubicBezTo>
                  <a:cubicBezTo>
                    <a:pt x="56" y="3"/>
                    <a:pt x="51" y="3"/>
                    <a:pt x="46" y="5"/>
                  </a:cubicBezTo>
                  <a:cubicBezTo>
                    <a:pt x="45" y="6"/>
                    <a:pt x="44" y="7"/>
                    <a:pt x="43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7" y="9"/>
                    <a:pt x="37" y="12"/>
                    <a:pt x="34" y="12"/>
                  </a:cubicBezTo>
                  <a:cubicBezTo>
                    <a:pt x="35" y="15"/>
                    <a:pt x="35" y="18"/>
                    <a:pt x="35" y="22"/>
                  </a:cubicBezTo>
                  <a:cubicBezTo>
                    <a:pt x="36" y="23"/>
                    <a:pt x="35" y="20"/>
                    <a:pt x="35" y="2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1" name="Freeform 776">
              <a:extLst>
                <a:ext uri="{FF2B5EF4-FFF2-40B4-BE49-F238E27FC236}">
                  <a16:creationId xmlns:a16="http://schemas.microsoft.com/office/drawing/2014/main" id="{2E13CADC-0DD2-BB4A-8E2D-F27C93E26B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8273" y="2194949"/>
              <a:ext cx="1052669" cy="784707"/>
            </a:xfrm>
            <a:custGeom>
              <a:avLst/>
              <a:gdLst>
                <a:gd name="T0" fmla="*/ 33 w 305"/>
                <a:gd name="T1" fmla="*/ 54 h 227"/>
                <a:gd name="T2" fmla="*/ 1 w 305"/>
                <a:gd name="T3" fmla="*/ 63 h 227"/>
                <a:gd name="T4" fmla="*/ 19 w 305"/>
                <a:gd name="T5" fmla="*/ 72 h 227"/>
                <a:gd name="T6" fmla="*/ 24 w 305"/>
                <a:gd name="T7" fmla="*/ 75 h 227"/>
                <a:gd name="T8" fmla="*/ 20 w 305"/>
                <a:gd name="T9" fmla="*/ 81 h 227"/>
                <a:gd name="T10" fmla="*/ 36 w 305"/>
                <a:gd name="T11" fmla="*/ 86 h 227"/>
                <a:gd name="T12" fmla="*/ 73 w 305"/>
                <a:gd name="T13" fmla="*/ 93 h 227"/>
                <a:gd name="T14" fmla="*/ 87 w 305"/>
                <a:gd name="T15" fmla="*/ 112 h 227"/>
                <a:gd name="T16" fmla="*/ 88 w 305"/>
                <a:gd name="T17" fmla="*/ 122 h 227"/>
                <a:gd name="T18" fmla="*/ 89 w 305"/>
                <a:gd name="T19" fmla="*/ 131 h 227"/>
                <a:gd name="T20" fmla="*/ 104 w 305"/>
                <a:gd name="T21" fmla="*/ 129 h 227"/>
                <a:gd name="T22" fmla="*/ 106 w 305"/>
                <a:gd name="T23" fmla="*/ 135 h 227"/>
                <a:gd name="T24" fmla="*/ 106 w 305"/>
                <a:gd name="T25" fmla="*/ 144 h 227"/>
                <a:gd name="T26" fmla="*/ 109 w 305"/>
                <a:gd name="T27" fmla="*/ 155 h 227"/>
                <a:gd name="T28" fmla="*/ 106 w 305"/>
                <a:gd name="T29" fmla="*/ 160 h 227"/>
                <a:gd name="T30" fmla="*/ 100 w 305"/>
                <a:gd name="T31" fmla="*/ 162 h 227"/>
                <a:gd name="T32" fmla="*/ 112 w 305"/>
                <a:gd name="T33" fmla="*/ 165 h 227"/>
                <a:gd name="T34" fmla="*/ 112 w 305"/>
                <a:gd name="T35" fmla="*/ 169 h 227"/>
                <a:gd name="T36" fmla="*/ 107 w 305"/>
                <a:gd name="T37" fmla="*/ 172 h 227"/>
                <a:gd name="T38" fmla="*/ 107 w 305"/>
                <a:gd name="T39" fmla="*/ 180 h 227"/>
                <a:gd name="T40" fmla="*/ 110 w 305"/>
                <a:gd name="T41" fmla="*/ 192 h 227"/>
                <a:gd name="T42" fmla="*/ 114 w 305"/>
                <a:gd name="T43" fmla="*/ 193 h 227"/>
                <a:gd name="T44" fmla="*/ 120 w 305"/>
                <a:gd name="T45" fmla="*/ 210 h 227"/>
                <a:gd name="T46" fmla="*/ 138 w 305"/>
                <a:gd name="T47" fmla="*/ 219 h 227"/>
                <a:gd name="T48" fmla="*/ 142 w 305"/>
                <a:gd name="T49" fmla="*/ 224 h 227"/>
                <a:gd name="T50" fmla="*/ 151 w 305"/>
                <a:gd name="T51" fmla="*/ 214 h 227"/>
                <a:gd name="T52" fmla="*/ 156 w 305"/>
                <a:gd name="T53" fmla="*/ 200 h 227"/>
                <a:gd name="T54" fmla="*/ 163 w 305"/>
                <a:gd name="T55" fmla="*/ 192 h 227"/>
                <a:gd name="T56" fmla="*/ 173 w 305"/>
                <a:gd name="T57" fmla="*/ 179 h 227"/>
                <a:gd name="T58" fmla="*/ 193 w 305"/>
                <a:gd name="T59" fmla="*/ 173 h 227"/>
                <a:gd name="T60" fmla="*/ 216 w 305"/>
                <a:gd name="T61" fmla="*/ 160 h 227"/>
                <a:gd name="T62" fmla="*/ 232 w 305"/>
                <a:gd name="T63" fmla="*/ 142 h 227"/>
                <a:gd name="T64" fmla="*/ 234 w 305"/>
                <a:gd name="T65" fmla="*/ 130 h 227"/>
                <a:gd name="T66" fmla="*/ 253 w 305"/>
                <a:gd name="T67" fmla="*/ 129 h 227"/>
                <a:gd name="T68" fmla="*/ 233 w 305"/>
                <a:gd name="T69" fmla="*/ 119 h 227"/>
                <a:gd name="T70" fmla="*/ 238 w 305"/>
                <a:gd name="T71" fmla="*/ 113 h 227"/>
                <a:gd name="T72" fmla="*/ 262 w 305"/>
                <a:gd name="T73" fmla="*/ 112 h 227"/>
                <a:gd name="T74" fmla="*/ 258 w 305"/>
                <a:gd name="T75" fmla="*/ 106 h 227"/>
                <a:gd name="T76" fmla="*/ 266 w 305"/>
                <a:gd name="T77" fmla="*/ 95 h 227"/>
                <a:gd name="T78" fmla="*/ 253 w 305"/>
                <a:gd name="T79" fmla="*/ 80 h 227"/>
                <a:gd name="T80" fmla="*/ 263 w 305"/>
                <a:gd name="T81" fmla="*/ 66 h 227"/>
                <a:gd name="T82" fmla="*/ 268 w 305"/>
                <a:gd name="T83" fmla="*/ 51 h 227"/>
                <a:gd name="T84" fmla="*/ 283 w 305"/>
                <a:gd name="T85" fmla="*/ 38 h 227"/>
                <a:gd name="T86" fmla="*/ 291 w 305"/>
                <a:gd name="T87" fmla="*/ 33 h 227"/>
                <a:gd name="T88" fmla="*/ 259 w 305"/>
                <a:gd name="T89" fmla="*/ 28 h 227"/>
                <a:gd name="T90" fmla="*/ 238 w 305"/>
                <a:gd name="T91" fmla="*/ 21 h 227"/>
                <a:gd name="T92" fmla="*/ 256 w 305"/>
                <a:gd name="T93" fmla="*/ 14 h 227"/>
                <a:gd name="T94" fmla="*/ 206 w 305"/>
                <a:gd name="T95" fmla="*/ 8 h 227"/>
                <a:gd name="T96" fmla="*/ 213 w 305"/>
                <a:gd name="T97" fmla="*/ 0 h 227"/>
                <a:gd name="T98" fmla="*/ 173 w 305"/>
                <a:gd name="T99" fmla="*/ 8 h 227"/>
                <a:gd name="T100" fmla="*/ 155 w 305"/>
                <a:gd name="T101" fmla="*/ 10 h 227"/>
                <a:gd name="T102" fmla="*/ 154 w 305"/>
                <a:gd name="T103" fmla="*/ 11 h 227"/>
                <a:gd name="T104" fmla="*/ 140 w 305"/>
                <a:gd name="T105" fmla="*/ 14 h 227"/>
                <a:gd name="T106" fmla="*/ 111 w 305"/>
                <a:gd name="T107" fmla="*/ 14 h 227"/>
                <a:gd name="T108" fmla="*/ 98 w 305"/>
                <a:gd name="T109" fmla="*/ 23 h 227"/>
                <a:gd name="T110" fmla="*/ 73 w 305"/>
                <a:gd name="T111" fmla="*/ 21 h 227"/>
                <a:gd name="T112" fmla="*/ 55 w 305"/>
                <a:gd name="T113" fmla="*/ 3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5" h="227">
                  <a:moveTo>
                    <a:pt x="32" y="37"/>
                  </a:moveTo>
                  <a:cubicBezTo>
                    <a:pt x="31" y="38"/>
                    <a:pt x="26" y="40"/>
                    <a:pt x="27" y="41"/>
                  </a:cubicBezTo>
                  <a:cubicBezTo>
                    <a:pt x="28" y="42"/>
                    <a:pt x="30" y="42"/>
                    <a:pt x="32" y="43"/>
                  </a:cubicBezTo>
                  <a:cubicBezTo>
                    <a:pt x="34" y="43"/>
                    <a:pt x="36" y="43"/>
                    <a:pt x="39" y="43"/>
                  </a:cubicBezTo>
                  <a:cubicBezTo>
                    <a:pt x="39" y="43"/>
                    <a:pt x="44" y="42"/>
                    <a:pt x="45" y="42"/>
                  </a:cubicBezTo>
                  <a:cubicBezTo>
                    <a:pt x="44" y="42"/>
                    <a:pt x="42" y="43"/>
                    <a:pt x="41" y="44"/>
                  </a:cubicBezTo>
                  <a:cubicBezTo>
                    <a:pt x="40" y="45"/>
                    <a:pt x="39" y="46"/>
                    <a:pt x="40" y="48"/>
                  </a:cubicBezTo>
                  <a:cubicBezTo>
                    <a:pt x="42" y="50"/>
                    <a:pt x="36" y="55"/>
                    <a:pt x="33" y="54"/>
                  </a:cubicBezTo>
                  <a:cubicBezTo>
                    <a:pt x="32" y="53"/>
                    <a:pt x="30" y="54"/>
                    <a:pt x="28" y="54"/>
                  </a:cubicBezTo>
                  <a:cubicBezTo>
                    <a:pt x="27" y="53"/>
                    <a:pt x="25" y="54"/>
                    <a:pt x="24" y="54"/>
                  </a:cubicBezTo>
                  <a:cubicBezTo>
                    <a:pt x="23" y="54"/>
                    <a:pt x="21" y="54"/>
                    <a:pt x="20" y="56"/>
                  </a:cubicBezTo>
                  <a:cubicBezTo>
                    <a:pt x="19" y="57"/>
                    <a:pt x="18" y="57"/>
                    <a:pt x="16" y="57"/>
                  </a:cubicBezTo>
                  <a:cubicBezTo>
                    <a:pt x="13" y="58"/>
                    <a:pt x="10" y="59"/>
                    <a:pt x="7" y="59"/>
                  </a:cubicBezTo>
                  <a:cubicBezTo>
                    <a:pt x="6" y="59"/>
                    <a:pt x="4" y="58"/>
                    <a:pt x="4" y="59"/>
                  </a:cubicBezTo>
                  <a:cubicBezTo>
                    <a:pt x="3" y="60"/>
                    <a:pt x="0" y="60"/>
                    <a:pt x="0" y="62"/>
                  </a:cubicBezTo>
                  <a:cubicBezTo>
                    <a:pt x="0" y="63"/>
                    <a:pt x="1" y="62"/>
                    <a:pt x="1" y="63"/>
                  </a:cubicBezTo>
                  <a:cubicBezTo>
                    <a:pt x="1" y="63"/>
                    <a:pt x="0" y="64"/>
                    <a:pt x="0" y="64"/>
                  </a:cubicBezTo>
                  <a:cubicBezTo>
                    <a:pt x="0" y="65"/>
                    <a:pt x="2" y="67"/>
                    <a:pt x="3" y="68"/>
                  </a:cubicBezTo>
                  <a:cubicBezTo>
                    <a:pt x="3" y="68"/>
                    <a:pt x="4" y="67"/>
                    <a:pt x="4" y="67"/>
                  </a:cubicBezTo>
                  <a:cubicBezTo>
                    <a:pt x="5" y="66"/>
                    <a:pt x="6" y="67"/>
                    <a:pt x="7" y="68"/>
                  </a:cubicBezTo>
                  <a:cubicBezTo>
                    <a:pt x="8" y="68"/>
                    <a:pt x="13" y="69"/>
                    <a:pt x="13" y="67"/>
                  </a:cubicBezTo>
                  <a:cubicBezTo>
                    <a:pt x="13" y="68"/>
                    <a:pt x="12" y="68"/>
                    <a:pt x="13" y="69"/>
                  </a:cubicBezTo>
                  <a:cubicBezTo>
                    <a:pt x="13" y="70"/>
                    <a:pt x="15" y="71"/>
                    <a:pt x="16" y="71"/>
                  </a:cubicBezTo>
                  <a:cubicBezTo>
                    <a:pt x="17" y="72"/>
                    <a:pt x="18" y="72"/>
                    <a:pt x="19" y="72"/>
                  </a:cubicBezTo>
                  <a:cubicBezTo>
                    <a:pt x="21" y="72"/>
                    <a:pt x="21" y="70"/>
                    <a:pt x="22" y="71"/>
                  </a:cubicBezTo>
                  <a:cubicBezTo>
                    <a:pt x="24" y="71"/>
                    <a:pt x="27" y="71"/>
                    <a:pt x="28" y="71"/>
                  </a:cubicBezTo>
                  <a:cubicBezTo>
                    <a:pt x="29" y="71"/>
                    <a:pt x="29" y="70"/>
                    <a:pt x="30" y="69"/>
                  </a:cubicBezTo>
                  <a:cubicBezTo>
                    <a:pt x="31" y="69"/>
                    <a:pt x="34" y="71"/>
                    <a:pt x="34" y="72"/>
                  </a:cubicBezTo>
                  <a:cubicBezTo>
                    <a:pt x="34" y="73"/>
                    <a:pt x="24" y="72"/>
                    <a:pt x="22" y="73"/>
                  </a:cubicBezTo>
                  <a:cubicBezTo>
                    <a:pt x="20" y="73"/>
                    <a:pt x="23" y="74"/>
                    <a:pt x="24" y="74"/>
                  </a:cubicBezTo>
                  <a:cubicBezTo>
                    <a:pt x="26" y="75"/>
                    <a:pt x="27" y="74"/>
                    <a:pt x="29" y="75"/>
                  </a:cubicBezTo>
                  <a:cubicBezTo>
                    <a:pt x="28" y="74"/>
                    <a:pt x="26" y="75"/>
                    <a:pt x="24" y="75"/>
                  </a:cubicBezTo>
                  <a:cubicBezTo>
                    <a:pt x="21" y="75"/>
                    <a:pt x="18" y="74"/>
                    <a:pt x="15" y="74"/>
                  </a:cubicBezTo>
                  <a:cubicBezTo>
                    <a:pt x="13" y="74"/>
                    <a:pt x="9" y="74"/>
                    <a:pt x="9" y="76"/>
                  </a:cubicBezTo>
                  <a:cubicBezTo>
                    <a:pt x="8" y="77"/>
                    <a:pt x="11" y="78"/>
                    <a:pt x="12" y="78"/>
                  </a:cubicBezTo>
                  <a:cubicBezTo>
                    <a:pt x="13" y="78"/>
                    <a:pt x="15" y="77"/>
                    <a:pt x="15" y="77"/>
                  </a:cubicBezTo>
                  <a:cubicBezTo>
                    <a:pt x="16" y="78"/>
                    <a:pt x="15" y="78"/>
                    <a:pt x="15" y="79"/>
                  </a:cubicBezTo>
                  <a:cubicBezTo>
                    <a:pt x="16" y="80"/>
                    <a:pt x="18" y="80"/>
                    <a:pt x="19" y="80"/>
                  </a:cubicBezTo>
                  <a:cubicBezTo>
                    <a:pt x="21" y="80"/>
                    <a:pt x="23" y="80"/>
                    <a:pt x="25" y="80"/>
                  </a:cubicBezTo>
                  <a:cubicBezTo>
                    <a:pt x="25" y="80"/>
                    <a:pt x="21" y="81"/>
                    <a:pt x="20" y="81"/>
                  </a:cubicBezTo>
                  <a:cubicBezTo>
                    <a:pt x="16" y="82"/>
                    <a:pt x="19" y="84"/>
                    <a:pt x="21" y="85"/>
                  </a:cubicBezTo>
                  <a:cubicBezTo>
                    <a:pt x="23" y="86"/>
                    <a:pt x="25" y="86"/>
                    <a:pt x="27" y="87"/>
                  </a:cubicBezTo>
                  <a:cubicBezTo>
                    <a:pt x="27" y="87"/>
                    <a:pt x="31" y="87"/>
                    <a:pt x="31" y="87"/>
                  </a:cubicBezTo>
                  <a:cubicBezTo>
                    <a:pt x="31" y="87"/>
                    <a:pt x="29" y="86"/>
                    <a:pt x="29" y="85"/>
                  </a:cubicBezTo>
                  <a:cubicBezTo>
                    <a:pt x="29" y="84"/>
                    <a:pt x="31" y="85"/>
                    <a:pt x="31" y="85"/>
                  </a:cubicBezTo>
                  <a:cubicBezTo>
                    <a:pt x="32" y="86"/>
                    <a:pt x="33" y="85"/>
                    <a:pt x="34" y="84"/>
                  </a:cubicBezTo>
                  <a:cubicBezTo>
                    <a:pt x="34" y="84"/>
                    <a:pt x="35" y="83"/>
                    <a:pt x="36" y="83"/>
                  </a:cubicBezTo>
                  <a:cubicBezTo>
                    <a:pt x="37" y="84"/>
                    <a:pt x="36" y="86"/>
                    <a:pt x="36" y="86"/>
                  </a:cubicBezTo>
                  <a:cubicBezTo>
                    <a:pt x="37" y="87"/>
                    <a:pt x="40" y="85"/>
                    <a:pt x="41" y="85"/>
                  </a:cubicBezTo>
                  <a:cubicBezTo>
                    <a:pt x="43" y="84"/>
                    <a:pt x="43" y="84"/>
                    <a:pt x="44" y="85"/>
                  </a:cubicBezTo>
                  <a:cubicBezTo>
                    <a:pt x="45" y="86"/>
                    <a:pt x="46" y="84"/>
                    <a:pt x="47" y="84"/>
                  </a:cubicBezTo>
                  <a:cubicBezTo>
                    <a:pt x="48" y="83"/>
                    <a:pt x="50" y="84"/>
                    <a:pt x="51" y="84"/>
                  </a:cubicBezTo>
                  <a:cubicBezTo>
                    <a:pt x="54" y="84"/>
                    <a:pt x="58" y="85"/>
                    <a:pt x="61" y="86"/>
                  </a:cubicBezTo>
                  <a:cubicBezTo>
                    <a:pt x="63" y="86"/>
                    <a:pt x="65" y="88"/>
                    <a:pt x="67" y="88"/>
                  </a:cubicBezTo>
                  <a:cubicBezTo>
                    <a:pt x="69" y="88"/>
                    <a:pt x="71" y="89"/>
                    <a:pt x="72" y="90"/>
                  </a:cubicBezTo>
                  <a:cubicBezTo>
                    <a:pt x="74" y="91"/>
                    <a:pt x="73" y="92"/>
                    <a:pt x="73" y="93"/>
                  </a:cubicBezTo>
                  <a:cubicBezTo>
                    <a:pt x="73" y="94"/>
                    <a:pt x="75" y="96"/>
                    <a:pt x="76" y="96"/>
                  </a:cubicBezTo>
                  <a:cubicBezTo>
                    <a:pt x="77" y="97"/>
                    <a:pt x="79" y="96"/>
                    <a:pt x="80" y="97"/>
                  </a:cubicBezTo>
                  <a:cubicBezTo>
                    <a:pt x="80" y="99"/>
                    <a:pt x="82" y="100"/>
                    <a:pt x="83" y="101"/>
                  </a:cubicBezTo>
                  <a:cubicBezTo>
                    <a:pt x="84" y="102"/>
                    <a:pt x="83" y="104"/>
                    <a:pt x="84" y="105"/>
                  </a:cubicBezTo>
                  <a:cubicBezTo>
                    <a:pt x="84" y="106"/>
                    <a:pt x="86" y="107"/>
                    <a:pt x="86" y="109"/>
                  </a:cubicBezTo>
                  <a:cubicBezTo>
                    <a:pt x="86" y="110"/>
                    <a:pt x="85" y="110"/>
                    <a:pt x="86" y="111"/>
                  </a:cubicBezTo>
                  <a:cubicBezTo>
                    <a:pt x="86" y="111"/>
                    <a:pt x="87" y="112"/>
                    <a:pt x="87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88" y="111"/>
                    <a:pt x="90" y="113"/>
                    <a:pt x="89" y="114"/>
                  </a:cubicBezTo>
                  <a:cubicBezTo>
                    <a:pt x="88" y="115"/>
                    <a:pt x="88" y="115"/>
                    <a:pt x="88" y="117"/>
                  </a:cubicBezTo>
                  <a:cubicBezTo>
                    <a:pt x="88" y="116"/>
                    <a:pt x="90" y="115"/>
                    <a:pt x="91" y="117"/>
                  </a:cubicBezTo>
                  <a:cubicBezTo>
                    <a:pt x="91" y="118"/>
                    <a:pt x="91" y="118"/>
                    <a:pt x="91" y="119"/>
                  </a:cubicBezTo>
                  <a:cubicBezTo>
                    <a:pt x="91" y="119"/>
                    <a:pt x="91" y="121"/>
                    <a:pt x="91" y="120"/>
                  </a:cubicBezTo>
                  <a:cubicBezTo>
                    <a:pt x="91" y="121"/>
                    <a:pt x="93" y="121"/>
                    <a:pt x="93" y="121"/>
                  </a:cubicBezTo>
                  <a:cubicBezTo>
                    <a:pt x="92" y="120"/>
                    <a:pt x="89" y="126"/>
                    <a:pt x="90" y="122"/>
                  </a:cubicBezTo>
                  <a:cubicBezTo>
                    <a:pt x="90" y="122"/>
                    <a:pt x="88" y="121"/>
                    <a:pt x="88" y="122"/>
                  </a:cubicBezTo>
                  <a:cubicBezTo>
                    <a:pt x="88" y="122"/>
                    <a:pt x="89" y="122"/>
                    <a:pt x="89" y="122"/>
                  </a:cubicBezTo>
                  <a:cubicBezTo>
                    <a:pt x="89" y="123"/>
                    <a:pt x="86" y="123"/>
                    <a:pt x="87" y="124"/>
                  </a:cubicBezTo>
                  <a:cubicBezTo>
                    <a:pt x="87" y="124"/>
                    <a:pt x="90" y="125"/>
                    <a:pt x="89" y="125"/>
                  </a:cubicBezTo>
                  <a:cubicBezTo>
                    <a:pt x="87" y="127"/>
                    <a:pt x="91" y="127"/>
                    <a:pt x="92" y="126"/>
                  </a:cubicBezTo>
                  <a:cubicBezTo>
                    <a:pt x="91" y="127"/>
                    <a:pt x="90" y="127"/>
                    <a:pt x="88" y="127"/>
                  </a:cubicBezTo>
                  <a:cubicBezTo>
                    <a:pt x="88" y="127"/>
                    <a:pt x="86" y="129"/>
                    <a:pt x="86" y="129"/>
                  </a:cubicBezTo>
                  <a:cubicBezTo>
                    <a:pt x="86" y="129"/>
                    <a:pt x="87" y="130"/>
                    <a:pt x="87" y="130"/>
                  </a:cubicBezTo>
                  <a:cubicBezTo>
                    <a:pt x="89" y="131"/>
                    <a:pt x="88" y="131"/>
                    <a:pt x="89" y="131"/>
                  </a:cubicBezTo>
                  <a:cubicBezTo>
                    <a:pt x="90" y="131"/>
                    <a:pt x="94" y="133"/>
                    <a:pt x="95" y="131"/>
                  </a:cubicBezTo>
                  <a:cubicBezTo>
                    <a:pt x="95" y="128"/>
                    <a:pt x="97" y="129"/>
                    <a:pt x="98" y="128"/>
                  </a:cubicBezTo>
                  <a:cubicBezTo>
                    <a:pt x="98" y="128"/>
                    <a:pt x="96" y="122"/>
                    <a:pt x="96" y="122"/>
                  </a:cubicBezTo>
                  <a:cubicBezTo>
                    <a:pt x="96" y="123"/>
                    <a:pt x="98" y="126"/>
                    <a:pt x="98" y="126"/>
                  </a:cubicBezTo>
                  <a:cubicBezTo>
                    <a:pt x="99" y="128"/>
                    <a:pt x="100" y="126"/>
                    <a:pt x="101" y="126"/>
                  </a:cubicBezTo>
                  <a:cubicBezTo>
                    <a:pt x="101" y="126"/>
                    <a:pt x="98" y="130"/>
                    <a:pt x="98" y="130"/>
                  </a:cubicBezTo>
                  <a:cubicBezTo>
                    <a:pt x="98" y="130"/>
                    <a:pt x="102" y="129"/>
                    <a:pt x="102" y="129"/>
                  </a:cubicBezTo>
                  <a:cubicBezTo>
                    <a:pt x="103" y="129"/>
                    <a:pt x="104" y="129"/>
                    <a:pt x="104" y="129"/>
                  </a:cubicBezTo>
                  <a:cubicBezTo>
                    <a:pt x="105" y="129"/>
                    <a:pt x="106" y="128"/>
                    <a:pt x="107" y="128"/>
                  </a:cubicBezTo>
                  <a:cubicBezTo>
                    <a:pt x="107" y="129"/>
                    <a:pt x="106" y="130"/>
                    <a:pt x="105" y="130"/>
                  </a:cubicBezTo>
                  <a:cubicBezTo>
                    <a:pt x="104" y="130"/>
                    <a:pt x="102" y="130"/>
                    <a:pt x="101" y="131"/>
                  </a:cubicBezTo>
                  <a:cubicBezTo>
                    <a:pt x="100" y="132"/>
                    <a:pt x="103" y="131"/>
                    <a:pt x="103" y="131"/>
                  </a:cubicBezTo>
                  <a:cubicBezTo>
                    <a:pt x="105" y="131"/>
                    <a:pt x="107" y="131"/>
                    <a:pt x="109" y="131"/>
                  </a:cubicBezTo>
                  <a:cubicBezTo>
                    <a:pt x="108" y="131"/>
                    <a:pt x="104" y="131"/>
                    <a:pt x="104" y="132"/>
                  </a:cubicBezTo>
                  <a:cubicBezTo>
                    <a:pt x="104" y="132"/>
                    <a:pt x="106" y="133"/>
                    <a:pt x="106" y="134"/>
                  </a:cubicBezTo>
                  <a:cubicBezTo>
                    <a:pt x="106" y="134"/>
                    <a:pt x="106" y="135"/>
                    <a:pt x="106" y="135"/>
                  </a:cubicBezTo>
                  <a:cubicBezTo>
                    <a:pt x="106" y="136"/>
                    <a:pt x="105" y="136"/>
                    <a:pt x="106" y="137"/>
                  </a:cubicBezTo>
                  <a:cubicBezTo>
                    <a:pt x="106" y="137"/>
                    <a:pt x="108" y="136"/>
                    <a:pt x="109" y="136"/>
                  </a:cubicBezTo>
                  <a:cubicBezTo>
                    <a:pt x="110" y="136"/>
                    <a:pt x="109" y="136"/>
                    <a:pt x="110" y="137"/>
                  </a:cubicBezTo>
                  <a:cubicBezTo>
                    <a:pt x="111" y="138"/>
                    <a:pt x="111" y="139"/>
                    <a:pt x="112" y="140"/>
                  </a:cubicBezTo>
                  <a:cubicBezTo>
                    <a:pt x="112" y="141"/>
                    <a:pt x="109" y="141"/>
                    <a:pt x="109" y="141"/>
                  </a:cubicBezTo>
                  <a:cubicBezTo>
                    <a:pt x="105" y="138"/>
                    <a:pt x="99" y="136"/>
                    <a:pt x="95" y="137"/>
                  </a:cubicBezTo>
                  <a:cubicBezTo>
                    <a:pt x="91" y="137"/>
                    <a:pt x="96" y="140"/>
                    <a:pt x="98" y="140"/>
                  </a:cubicBezTo>
                  <a:cubicBezTo>
                    <a:pt x="101" y="141"/>
                    <a:pt x="103" y="144"/>
                    <a:pt x="106" y="144"/>
                  </a:cubicBezTo>
                  <a:cubicBezTo>
                    <a:pt x="107" y="144"/>
                    <a:pt x="108" y="143"/>
                    <a:pt x="110" y="143"/>
                  </a:cubicBezTo>
                  <a:cubicBezTo>
                    <a:pt x="110" y="144"/>
                    <a:pt x="113" y="144"/>
                    <a:pt x="113" y="144"/>
                  </a:cubicBezTo>
                  <a:cubicBezTo>
                    <a:pt x="114" y="145"/>
                    <a:pt x="113" y="146"/>
                    <a:pt x="113" y="146"/>
                  </a:cubicBezTo>
                  <a:cubicBezTo>
                    <a:pt x="110" y="147"/>
                    <a:pt x="114" y="148"/>
                    <a:pt x="113" y="149"/>
                  </a:cubicBezTo>
                  <a:cubicBezTo>
                    <a:pt x="113" y="150"/>
                    <a:pt x="111" y="149"/>
                    <a:pt x="111" y="151"/>
                  </a:cubicBezTo>
                  <a:cubicBezTo>
                    <a:pt x="111" y="152"/>
                    <a:pt x="113" y="152"/>
                    <a:pt x="113" y="152"/>
                  </a:cubicBezTo>
                  <a:cubicBezTo>
                    <a:pt x="112" y="153"/>
                    <a:pt x="110" y="151"/>
                    <a:pt x="110" y="152"/>
                  </a:cubicBezTo>
                  <a:cubicBezTo>
                    <a:pt x="109" y="153"/>
                    <a:pt x="109" y="154"/>
                    <a:pt x="109" y="155"/>
                  </a:cubicBezTo>
                  <a:cubicBezTo>
                    <a:pt x="109" y="155"/>
                    <a:pt x="111" y="155"/>
                    <a:pt x="111" y="155"/>
                  </a:cubicBezTo>
                  <a:cubicBezTo>
                    <a:pt x="111" y="156"/>
                    <a:pt x="109" y="157"/>
                    <a:pt x="108" y="157"/>
                  </a:cubicBezTo>
                  <a:cubicBezTo>
                    <a:pt x="107" y="157"/>
                    <a:pt x="106" y="157"/>
                    <a:pt x="105" y="157"/>
                  </a:cubicBezTo>
                  <a:cubicBezTo>
                    <a:pt x="104" y="156"/>
                    <a:pt x="103" y="156"/>
                    <a:pt x="102" y="157"/>
                  </a:cubicBezTo>
                  <a:cubicBezTo>
                    <a:pt x="101" y="158"/>
                    <a:pt x="101" y="157"/>
                    <a:pt x="100" y="158"/>
                  </a:cubicBezTo>
                  <a:cubicBezTo>
                    <a:pt x="100" y="158"/>
                    <a:pt x="103" y="161"/>
                    <a:pt x="104" y="161"/>
                  </a:cubicBezTo>
                  <a:cubicBezTo>
                    <a:pt x="104" y="160"/>
                    <a:pt x="104" y="160"/>
                    <a:pt x="103" y="160"/>
                  </a:cubicBezTo>
                  <a:cubicBezTo>
                    <a:pt x="103" y="160"/>
                    <a:pt x="106" y="160"/>
                    <a:pt x="106" y="160"/>
                  </a:cubicBezTo>
                  <a:cubicBezTo>
                    <a:pt x="106" y="160"/>
                    <a:pt x="111" y="158"/>
                    <a:pt x="111" y="159"/>
                  </a:cubicBezTo>
                  <a:cubicBezTo>
                    <a:pt x="110" y="159"/>
                    <a:pt x="109" y="159"/>
                    <a:pt x="108" y="160"/>
                  </a:cubicBezTo>
                  <a:cubicBezTo>
                    <a:pt x="109" y="159"/>
                    <a:pt x="111" y="161"/>
                    <a:pt x="110" y="161"/>
                  </a:cubicBezTo>
                  <a:cubicBezTo>
                    <a:pt x="111" y="161"/>
                    <a:pt x="114" y="162"/>
                    <a:pt x="115" y="162"/>
                  </a:cubicBezTo>
                  <a:cubicBezTo>
                    <a:pt x="114" y="162"/>
                    <a:pt x="112" y="162"/>
                    <a:pt x="112" y="162"/>
                  </a:cubicBezTo>
                  <a:cubicBezTo>
                    <a:pt x="112" y="162"/>
                    <a:pt x="116" y="165"/>
                    <a:pt x="116" y="165"/>
                  </a:cubicBezTo>
                  <a:cubicBezTo>
                    <a:pt x="113" y="165"/>
                    <a:pt x="111" y="161"/>
                    <a:pt x="108" y="161"/>
                  </a:cubicBezTo>
                  <a:cubicBezTo>
                    <a:pt x="106" y="161"/>
                    <a:pt x="101" y="160"/>
                    <a:pt x="100" y="162"/>
                  </a:cubicBezTo>
                  <a:cubicBezTo>
                    <a:pt x="100" y="163"/>
                    <a:pt x="99" y="163"/>
                    <a:pt x="98" y="164"/>
                  </a:cubicBezTo>
                  <a:cubicBezTo>
                    <a:pt x="97" y="164"/>
                    <a:pt x="97" y="166"/>
                    <a:pt x="98" y="165"/>
                  </a:cubicBezTo>
                  <a:cubicBezTo>
                    <a:pt x="100" y="165"/>
                    <a:pt x="102" y="164"/>
                    <a:pt x="103" y="162"/>
                  </a:cubicBezTo>
                  <a:cubicBezTo>
                    <a:pt x="103" y="163"/>
                    <a:pt x="105" y="163"/>
                    <a:pt x="105" y="163"/>
                  </a:cubicBezTo>
                  <a:cubicBezTo>
                    <a:pt x="106" y="163"/>
                    <a:pt x="108" y="166"/>
                    <a:pt x="108" y="163"/>
                  </a:cubicBezTo>
                  <a:cubicBezTo>
                    <a:pt x="108" y="162"/>
                    <a:pt x="110" y="164"/>
                    <a:pt x="110" y="164"/>
                  </a:cubicBezTo>
                  <a:cubicBezTo>
                    <a:pt x="110" y="164"/>
                    <a:pt x="114" y="164"/>
                    <a:pt x="113" y="165"/>
                  </a:cubicBezTo>
                  <a:cubicBezTo>
                    <a:pt x="113" y="165"/>
                    <a:pt x="112" y="165"/>
                    <a:pt x="112" y="165"/>
                  </a:cubicBezTo>
                  <a:cubicBezTo>
                    <a:pt x="112" y="165"/>
                    <a:pt x="114" y="166"/>
                    <a:pt x="114" y="166"/>
                  </a:cubicBezTo>
                  <a:cubicBezTo>
                    <a:pt x="113" y="166"/>
                    <a:pt x="111" y="166"/>
                    <a:pt x="110" y="165"/>
                  </a:cubicBezTo>
                  <a:cubicBezTo>
                    <a:pt x="109" y="164"/>
                    <a:pt x="109" y="165"/>
                    <a:pt x="109" y="166"/>
                  </a:cubicBezTo>
                  <a:cubicBezTo>
                    <a:pt x="109" y="165"/>
                    <a:pt x="103" y="164"/>
                    <a:pt x="102" y="164"/>
                  </a:cubicBezTo>
                  <a:cubicBezTo>
                    <a:pt x="101" y="164"/>
                    <a:pt x="95" y="166"/>
                    <a:pt x="96" y="168"/>
                  </a:cubicBezTo>
                  <a:cubicBezTo>
                    <a:pt x="97" y="169"/>
                    <a:pt x="103" y="167"/>
                    <a:pt x="104" y="167"/>
                  </a:cubicBezTo>
                  <a:cubicBezTo>
                    <a:pt x="105" y="167"/>
                    <a:pt x="107" y="167"/>
                    <a:pt x="108" y="168"/>
                  </a:cubicBezTo>
                  <a:cubicBezTo>
                    <a:pt x="108" y="168"/>
                    <a:pt x="112" y="169"/>
                    <a:pt x="112" y="169"/>
                  </a:cubicBezTo>
                  <a:cubicBezTo>
                    <a:pt x="112" y="170"/>
                    <a:pt x="107" y="168"/>
                    <a:pt x="107" y="168"/>
                  </a:cubicBezTo>
                  <a:cubicBezTo>
                    <a:pt x="105" y="167"/>
                    <a:pt x="102" y="168"/>
                    <a:pt x="100" y="168"/>
                  </a:cubicBezTo>
                  <a:cubicBezTo>
                    <a:pt x="93" y="170"/>
                    <a:pt x="101" y="172"/>
                    <a:pt x="103" y="171"/>
                  </a:cubicBezTo>
                  <a:cubicBezTo>
                    <a:pt x="102" y="172"/>
                    <a:pt x="101" y="173"/>
                    <a:pt x="99" y="173"/>
                  </a:cubicBezTo>
                  <a:cubicBezTo>
                    <a:pt x="96" y="174"/>
                    <a:pt x="101" y="175"/>
                    <a:pt x="101" y="175"/>
                  </a:cubicBezTo>
                  <a:cubicBezTo>
                    <a:pt x="101" y="175"/>
                    <a:pt x="97" y="174"/>
                    <a:pt x="97" y="176"/>
                  </a:cubicBezTo>
                  <a:cubicBezTo>
                    <a:pt x="97" y="179"/>
                    <a:pt x="99" y="177"/>
                    <a:pt x="101" y="176"/>
                  </a:cubicBezTo>
                  <a:cubicBezTo>
                    <a:pt x="103" y="175"/>
                    <a:pt x="105" y="173"/>
                    <a:pt x="107" y="172"/>
                  </a:cubicBezTo>
                  <a:cubicBezTo>
                    <a:pt x="108" y="172"/>
                    <a:pt x="114" y="169"/>
                    <a:pt x="114" y="171"/>
                  </a:cubicBezTo>
                  <a:cubicBezTo>
                    <a:pt x="114" y="171"/>
                    <a:pt x="111" y="171"/>
                    <a:pt x="111" y="171"/>
                  </a:cubicBezTo>
                  <a:cubicBezTo>
                    <a:pt x="111" y="171"/>
                    <a:pt x="113" y="171"/>
                    <a:pt x="114" y="172"/>
                  </a:cubicBezTo>
                  <a:cubicBezTo>
                    <a:pt x="111" y="170"/>
                    <a:pt x="98" y="178"/>
                    <a:pt x="99" y="179"/>
                  </a:cubicBezTo>
                  <a:cubicBezTo>
                    <a:pt x="99" y="180"/>
                    <a:pt x="105" y="178"/>
                    <a:pt x="106" y="178"/>
                  </a:cubicBezTo>
                  <a:cubicBezTo>
                    <a:pt x="106" y="178"/>
                    <a:pt x="102" y="179"/>
                    <a:pt x="101" y="180"/>
                  </a:cubicBezTo>
                  <a:cubicBezTo>
                    <a:pt x="101" y="180"/>
                    <a:pt x="103" y="184"/>
                    <a:pt x="104" y="183"/>
                  </a:cubicBezTo>
                  <a:cubicBezTo>
                    <a:pt x="105" y="182"/>
                    <a:pt x="106" y="180"/>
                    <a:pt x="107" y="180"/>
                  </a:cubicBezTo>
                  <a:cubicBezTo>
                    <a:pt x="108" y="180"/>
                    <a:pt x="112" y="181"/>
                    <a:pt x="112" y="181"/>
                  </a:cubicBezTo>
                  <a:cubicBezTo>
                    <a:pt x="112" y="181"/>
                    <a:pt x="108" y="181"/>
                    <a:pt x="108" y="181"/>
                  </a:cubicBezTo>
                  <a:cubicBezTo>
                    <a:pt x="106" y="181"/>
                    <a:pt x="105" y="182"/>
                    <a:pt x="104" y="183"/>
                  </a:cubicBezTo>
                  <a:cubicBezTo>
                    <a:pt x="104" y="184"/>
                    <a:pt x="104" y="185"/>
                    <a:pt x="104" y="186"/>
                  </a:cubicBezTo>
                  <a:cubicBezTo>
                    <a:pt x="105" y="189"/>
                    <a:pt x="105" y="188"/>
                    <a:pt x="107" y="187"/>
                  </a:cubicBezTo>
                  <a:cubicBezTo>
                    <a:pt x="106" y="188"/>
                    <a:pt x="105" y="192"/>
                    <a:pt x="106" y="193"/>
                  </a:cubicBezTo>
                  <a:cubicBezTo>
                    <a:pt x="106" y="193"/>
                    <a:pt x="109" y="189"/>
                    <a:pt x="110" y="189"/>
                  </a:cubicBezTo>
                  <a:cubicBezTo>
                    <a:pt x="110" y="190"/>
                    <a:pt x="109" y="191"/>
                    <a:pt x="110" y="192"/>
                  </a:cubicBezTo>
                  <a:cubicBezTo>
                    <a:pt x="110" y="193"/>
                    <a:pt x="111" y="191"/>
                    <a:pt x="112" y="191"/>
                  </a:cubicBezTo>
                  <a:cubicBezTo>
                    <a:pt x="114" y="189"/>
                    <a:pt x="110" y="187"/>
                    <a:pt x="110" y="186"/>
                  </a:cubicBezTo>
                  <a:cubicBezTo>
                    <a:pt x="110" y="186"/>
                    <a:pt x="112" y="189"/>
                    <a:pt x="113" y="189"/>
                  </a:cubicBezTo>
                  <a:cubicBezTo>
                    <a:pt x="114" y="190"/>
                    <a:pt x="114" y="189"/>
                    <a:pt x="115" y="188"/>
                  </a:cubicBezTo>
                  <a:cubicBezTo>
                    <a:pt x="114" y="188"/>
                    <a:pt x="117" y="191"/>
                    <a:pt x="116" y="192"/>
                  </a:cubicBezTo>
                  <a:cubicBezTo>
                    <a:pt x="117" y="191"/>
                    <a:pt x="114" y="189"/>
                    <a:pt x="114" y="191"/>
                  </a:cubicBezTo>
                  <a:cubicBezTo>
                    <a:pt x="114" y="193"/>
                    <a:pt x="116" y="195"/>
                    <a:pt x="114" y="196"/>
                  </a:cubicBezTo>
                  <a:cubicBezTo>
                    <a:pt x="114" y="196"/>
                    <a:pt x="114" y="193"/>
                    <a:pt x="114" y="193"/>
                  </a:cubicBezTo>
                  <a:cubicBezTo>
                    <a:pt x="114" y="192"/>
                    <a:pt x="112" y="194"/>
                    <a:pt x="111" y="194"/>
                  </a:cubicBezTo>
                  <a:cubicBezTo>
                    <a:pt x="110" y="194"/>
                    <a:pt x="109" y="196"/>
                    <a:pt x="109" y="197"/>
                  </a:cubicBezTo>
                  <a:cubicBezTo>
                    <a:pt x="108" y="199"/>
                    <a:pt x="111" y="197"/>
                    <a:pt x="111" y="198"/>
                  </a:cubicBezTo>
                  <a:cubicBezTo>
                    <a:pt x="112" y="199"/>
                    <a:pt x="110" y="200"/>
                    <a:pt x="110" y="200"/>
                  </a:cubicBezTo>
                  <a:cubicBezTo>
                    <a:pt x="110" y="200"/>
                    <a:pt x="112" y="199"/>
                    <a:pt x="113" y="201"/>
                  </a:cubicBezTo>
                  <a:cubicBezTo>
                    <a:pt x="113" y="203"/>
                    <a:pt x="115" y="204"/>
                    <a:pt x="115" y="205"/>
                  </a:cubicBezTo>
                  <a:cubicBezTo>
                    <a:pt x="114" y="207"/>
                    <a:pt x="115" y="207"/>
                    <a:pt x="117" y="209"/>
                  </a:cubicBezTo>
                  <a:cubicBezTo>
                    <a:pt x="118" y="210"/>
                    <a:pt x="119" y="212"/>
                    <a:pt x="120" y="210"/>
                  </a:cubicBezTo>
                  <a:cubicBezTo>
                    <a:pt x="120" y="210"/>
                    <a:pt x="121" y="215"/>
                    <a:pt x="122" y="215"/>
                  </a:cubicBezTo>
                  <a:cubicBezTo>
                    <a:pt x="123" y="216"/>
                    <a:pt x="122" y="215"/>
                    <a:pt x="123" y="215"/>
                  </a:cubicBezTo>
                  <a:cubicBezTo>
                    <a:pt x="124" y="216"/>
                    <a:pt x="125" y="217"/>
                    <a:pt x="126" y="218"/>
                  </a:cubicBezTo>
                  <a:cubicBezTo>
                    <a:pt x="128" y="219"/>
                    <a:pt x="130" y="220"/>
                    <a:pt x="132" y="219"/>
                  </a:cubicBezTo>
                  <a:cubicBezTo>
                    <a:pt x="133" y="219"/>
                    <a:pt x="136" y="219"/>
                    <a:pt x="136" y="218"/>
                  </a:cubicBezTo>
                  <a:cubicBezTo>
                    <a:pt x="136" y="218"/>
                    <a:pt x="136" y="221"/>
                    <a:pt x="136" y="221"/>
                  </a:cubicBezTo>
                  <a:cubicBezTo>
                    <a:pt x="136" y="221"/>
                    <a:pt x="138" y="217"/>
                    <a:pt x="138" y="218"/>
                  </a:cubicBezTo>
                  <a:cubicBezTo>
                    <a:pt x="139" y="218"/>
                    <a:pt x="138" y="219"/>
                    <a:pt x="138" y="219"/>
                  </a:cubicBezTo>
                  <a:cubicBezTo>
                    <a:pt x="138" y="220"/>
                    <a:pt x="139" y="220"/>
                    <a:pt x="139" y="220"/>
                  </a:cubicBezTo>
                  <a:cubicBezTo>
                    <a:pt x="139" y="220"/>
                    <a:pt x="136" y="221"/>
                    <a:pt x="137" y="222"/>
                  </a:cubicBezTo>
                  <a:cubicBezTo>
                    <a:pt x="138" y="222"/>
                    <a:pt x="138" y="222"/>
                    <a:pt x="139" y="221"/>
                  </a:cubicBezTo>
                  <a:cubicBezTo>
                    <a:pt x="140" y="222"/>
                    <a:pt x="139" y="223"/>
                    <a:pt x="139" y="223"/>
                  </a:cubicBezTo>
                  <a:cubicBezTo>
                    <a:pt x="139" y="224"/>
                    <a:pt x="142" y="221"/>
                    <a:pt x="142" y="222"/>
                  </a:cubicBezTo>
                  <a:cubicBezTo>
                    <a:pt x="142" y="223"/>
                    <a:pt x="140" y="224"/>
                    <a:pt x="140" y="225"/>
                  </a:cubicBezTo>
                  <a:cubicBezTo>
                    <a:pt x="140" y="224"/>
                    <a:pt x="143" y="223"/>
                    <a:pt x="142" y="225"/>
                  </a:cubicBezTo>
                  <a:cubicBezTo>
                    <a:pt x="142" y="225"/>
                    <a:pt x="142" y="225"/>
                    <a:pt x="142" y="224"/>
                  </a:cubicBezTo>
                  <a:cubicBezTo>
                    <a:pt x="142" y="226"/>
                    <a:pt x="145" y="223"/>
                    <a:pt x="145" y="223"/>
                  </a:cubicBezTo>
                  <a:cubicBezTo>
                    <a:pt x="146" y="224"/>
                    <a:pt x="145" y="226"/>
                    <a:pt x="145" y="227"/>
                  </a:cubicBezTo>
                  <a:cubicBezTo>
                    <a:pt x="144" y="225"/>
                    <a:pt x="153" y="225"/>
                    <a:pt x="147" y="222"/>
                  </a:cubicBezTo>
                  <a:cubicBezTo>
                    <a:pt x="148" y="222"/>
                    <a:pt x="153" y="222"/>
                    <a:pt x="150" y="221"/>
                  </a:cubicBezTo>
                  <a:cubicBezTo>
                    <a:pt x="147" y="219"/>
                    <a:pt x="151" y="220"/>
                    <a:pt x="152" y="218"/>
                  </a:cubicBezTo>
                  <a:cubicBezTo>
                    <a:pt x="152" y="218"/>
                    <a:pt x="149" y="218"/>
                    <a:pt x="149" y="218"/>
                  </a:cubicBezTo>
                  <a:cubicBezTo>
                    <a:pt x="150" y="217"/>
                    <a:pt x="151" y="216"/>
                    <a:pt x="152" y="216"/>
                  </a:cubicBezTo>
                  <a:cubicBezTo>
                    <a:pt x="154" y="214"/>
                    <a:pt x="151" y="215"/>
                    <a:pt x="151" y="214"/>
                  </a:cubicBezTo>
                  <a:cubicBezTo>
                    <a:pt x="151" y="214"/>
                    <a:pt x="154" y="213"/>
                    <a:pt x="154" y="212"/>
                  </a:cubicBezTo>
                  <a:cubicBezTo>
                    <a:pt x="154" y="211"/>
                    <a:pt x="154" y="209"/>
                    <a:pt x="153" y="208"/>
                  </a:cubicBezTo>
                  <a:cubicBezTo>
                    <a:pt x="152" y="208"/>
                    <a:pt x="154" y="207"/>
                    <a:pt x="153" y="206"/>
                  </a:cubicBezTo>
                  <a:cubicBezTo>
                    <a:pt x="153" y="206"/>
                    <a:pt x="151" y="205"/>
                    <a:pt x="151" y="205"/>
                  </a:cubicBezTo>
                  <a:cubicBezTo>
                    <a:pt x="151" y="205"/>
                    <a:pt x="155" y="204"/>
                    <a:pt x="156" y="204"/>
                  </a:cubicBezTo>
                  <a:cubicBezTo>
                    <a:pt x="159" y="204"/>
                    <a:pt x="156" y="203"/>
                    <a:pt x="155" y="202"/>
                  </a:cubicBezTo>
                  <a:cubicBezTo>
                    <a:pt x="155" y="202"/>
                    <a:pt x="160" y="202"/>
                    <a:pt x="160" y="202"/>
                  </a:cubicBezTo>
                  <a:cubicBezTo>
                    <a:pt x="159" y="201"/>
                    <a:pt x="157" y="201"/>
                    <a:pt x="156" y="200"/>
                  </a:cubicBezTo>
                  <a:cubicBezTo>
                    <a:pt x="156" y="200"/>
                    <a:pt x="160" y="201"/>
                    <a:pt x="160" y="200"/>
                  </a:cubicBezTo>
                  <a:cubicBezTo>
                    <a:pt x="161" y="200"/>
                    <a:pt x="160" y="200"/>
                    <a:pt x="160" y="199"/>
                  </a:cubicBezTo>
                  <a:cubicBezTo>
                    <a:pt x="161" y="199"/>
                    <a:pt x="161" y="199"/>
                    <a:pt x="161" y="199"/>
                  </a:cubicBezTo>
                  <a:cubicBezTo>
                    <a:pt x="162" y="198"/>
                    <a:pt x="158" y="197"/>
                    <a:pt x="158" y="197"/>
                  </a:cubicBezTo>
                  <a:cubicBezTo>
                    <a:pt x="158" y="197"/>
                    <a:pt x="163" y="197"/>
                    <a:pt x="162" y="196"/>
                  </a:cubicBezTo>
                  <a:cubicBezTo>
                    <a:pt x="162" y="195"/>
                    <a:pt x="163" y="195"/>
                    <a:pt x="161" y="194"/>
                  </a:cubicBezTo>
                  <a:cubicBezTo>
                    <a:pt x="161" y="194"/>
                    <a:pt x="158" y="194"/>
                    <a:pt x="158" y="193"/>
                  </a:cubicBezTo>
                  <a:cubicBezTo>
                    <a:pt x="158" y="193"/>
                    <a:pt x="163" y="192"/>
                    <a:pt x="163" y="192"/>
                  </a:cubicBezTo>
                  <a:cubicBezTo>
                    <a:pt x="165" y="192"/>
                    <a:pt x="164" y="189"/>
                    <a:pt x="162" y="189"/>
                  </a:cubicBezTo>
                  <a:cubicBezTo>
                    <a:pt x="161" y="188"/>
                    <a:pt x="158" y="187"/>
                    <a:pt x="161" y="186"/>
                  </a:cubicBezTo>
                  <a:cubicBezTo>
                    <a:pt x="163" y="186"/>
                    <a:pt x="166" y="187"/>
                    <a:pt x="167" y="185"/>
                  </a:cubicBezTo>
                  <a:cubicBezTo>
                    <a:pt x="167" y="185"/>
                    <a:pt x="165" y="183"/>
                    <a:pt x="165" y="183"/>
                  </a:cubicBezTo>
                  <a:cubicBezTo>
                    <a:pt x="165" y="182"/>
                    <a:pt x="167" y="182"/>
                    <a:pt x="167" y="182"/>
                  </a:cubicBezTo>
                  <a:cubicBezTo>
                    <a:pt x="168" y="181"/>
                    <a:pt x="170" y="181"/>
                    <a:pt x="172" y="182"/>
                  </a:cubicBezTo>
                  <a:cubicBezTo>
                    <a:pt x="172" y="182"/>
                    <a:pt x="174" y="182"/>
                    <a:pt x="174" y="182"/>
                  </a:cubicBezTo>
                  <a:cubicBezTo>
                    <a:pt x="175" y="181"/>
                    <a:pt x="173" y="180"/>
                    <a:pt x="173" y="179"/>
                  </a:cubicBezTo>
                  <a:cubicBezTo>
                    <a:pt x="174" y="178"/>
                    <a:pt x="177" y="174"/>
                    <a:pt x="179" y="176"/>
                  </a:cubicBezTo>
                  <a:cubicBezTo>
                    <a:pt x="178" y="175"/>
                    <a:pt x="175" y="181"/>
                    <a:pt x="176" y="181"/>
                  </a:cubicBezTo>
                  <a:cubicBezTo>
                    <a:pt x="177" y="182"/>
                    <a:pt x="179" y="179"/>
                    <a:pt x="181" y="179"/>
                  </a:cubicBezTo>
                  <a:cubicBezTo>
                    <a:pt x="181" y="179"/>
                    <a:pt x="183" y="180"/>
                    <a:pt x="183" y="180"/>
                  </a:cubicBezTo>
                  <a:cubicBezTo>
                    <a:pt x="183" y="180"/>
                    <a:pt x="183" y="178"/>
                    <a:pt x="183" y="178"/>
                  </a:cubicBezTo>
                  <a:cubicBezTo>
                    <a:pt x="186" y="179"/>
                    <a:pt x="186" y="178"/>
                    <a:pt x="187" y="177"/>
                  </a:cubicBezTo>
                  <a:cubicBezTo>
                    <a:pt x="188" y="176"/>
                    <a:pt x="189" y="176"/>
                    <a:pt x="190" y="176"/>
                  </a:cubicBezTo>
                  <a:cubicBezTo>
                    <a:pt x="192" y="175"/>
                    <a:pt x="192" y="174"/>
                    <a:pt x="193" y="173"/>
                  </a:cubicBezTo>
                  <a:cubicBezTo>
                    <a:pt x="194" y="172"/>
                    <a:pt x="196" y="170"/>
                    <a:pt x="197" y="168"/>
                  </a:cubicBezTo>
                  <a:cubicBezTo>
                    <a:pt x="199" y="166"/>
                    <a:pt x="199" y="165"/>
                    <a:pt x="201" y="165"/>
                  </a:cubicBezTo>
                  <a:cubicBezTo>
                    <a:pt x="202" y="164"/>
                    <a:pt x="205" y="164"/>
                    <a:pt x="205" y="162"/>
                  </a:cubicBezTo>
                  <a:cubicBezTo>
                    <a:pt x="204" y="162"/>
                    <a:pt x="203" y="157"/>
                    <a:pt x="203" y="157"/>
                  </a:cubicBezTo>
                  <a:cubicBezTo>
                    <a:pt x="204" y="157"/>
                    <a:pt x="207" y="160"/>
                    <a:pt x="208" y="160"/>
                  </a:cubicBezTo>
                  <a:cubicBezTo>
                    <a:pt x="209" y="161"/>
                    <a:pt x="210" y="161"/>
                    <a:pt x="211" y="161"/>
                  </a:cubicBezTo>
                  <a:cubicBezTo>
                    <a:pt x="211" y="161"/>
                    <a:pt x="213" y="160"/>
                    <a:pt x="213" y="160"/>
                  </a:cubicBezTo>
                  <a:cubicBezTo>
                    <a:pt x="214" y="160"/>
                    <a:pt x="215" y="161"/>
                    <a:pt x="216" y="160"/>
                  </a:cubicBezTo>
                  <a:cubicBezTo>
                    <a:pt x="216" y="160"/>
                    <a:pt x="214" y="158"/>
                    <a:pt x="217" y="159"/>
                  </a:cubicBezTo>
                  <a:cubicBezTo>
                    <a:pt x="219" y="159"/>
                    <a:pt x="221" y="159"/>
                    <a:pt x="223" y="158"/>
                  </a:cubicBezTo>
                  <a:cubicBezTo>
                    <a:pt x="228" y="157"/>
                    <a:pt x="232" y="156"/>
                    <a:pt x="237" y="154"/>
                  </a:cubicBezTo>
                  <a:cubicBezTo>
                    <a:pt x="238" y="153"/>
                    <a:pt x="254" y="143"/>
                    <a:pt x="255" y="143"/>
                  </a:cubicBezTo>
                  <a:cubicBezTo>
                    <a:pt x="254" y="143"/>
                    <a:pt x="247" y="143"/>
                    <a:pt x="246" y="143"/>
                  </a:cubicBezTo>
                  <a:cubicBezTo>
                    <a:pt x="244" y="142"/>
                    <a:pt x="242" y="141"/>
                    <a:pt x="240" y="141"/>
                  </a:cubicBezTo>
                  <a:cubicBezTo>
                    <a:pt x="238" y="141"/>
                    <a:pt x="236" y="142"/>
                    <a:pt x="235" y="142"/>
                  </a:cubicBezTo>
                  <a:cubicBezTo>
                    <a:pt x="233" y="143"/>
                    <a:pt x="233" y="141"/>
                    <a:pt x="232" y="142"/>
                  </a:cubicBezTo>
                  <a:cubicBezTo>
                    <a:pt x="231" y="142"/>
                    <a:pt x="230" y="144"/>
                    <a:pt x="229" y="144"/>
                  </a:cubicBezTo>
                  <a:cubicBezTo>
                    <a:pt x="225" y="144"/>
                    <a:pt x="232" y="140"/>
                    <a:pt x="233" y="141"/>
                  </a:cubicBezTo>
                  <a:cubicBezTo>
                    <a:pt x="232" y="140"/>
                    <a:pt x="229" y="141"/>
                    <a:pt x="228" y="141"/>
                  </a:cubicBezTo>
                  <a:cubicBezTo>
                    <a:pt x="225" y="141"/>
                    <a:pt x="223" y="140"/>
                    <a:pt x="221" y="140"/>
                  </a:cubicBezTo>
                  <a:cubicBezTo>
                    <a:pt x="222" y="140"/>
                    <a:pt x="225" y="138"/>
                    <a:pt x="226" y="137"/>
                  </a:cubicBezTo>
                  <a:cubicBezTo>
                    <a:pt x="226" y="134"/>
                    <a:pt x="228" y="135"/>
                    <a:pt x="229" y="136"/>
                  </a:cubicBezTo>
                  <a:cubicBezTo>
                    <a:pt x="231" y="136"/>
                    <a:pt x="239" y="134"/>
                    <a:pt x="240" y="133"/>
                  </a:cubicBezTo>
                  <a:cubicBezTo>
                    <a:pt x="240" y="132"/>
                    <a:pt x="235" y="131"/>
                    <a:pt x="234" y="130"/>
                  </a:cubicBezTo>
                  <a:cubicBezTo>
                    <a:pt x="235" y="131"/>
                    <a:pt x="239" y="132"/>
                    <a:pt x="240" y="132"/>
                  </a:cubicBezTo>
                  <a:cubicBezTo>
                    <a:pt x="241" y="133"/>
                    <a:pt x="245" y="133"/>
                    <a:pt x="245" y="135"/>
                  </a:cubicBezTo>
                  <a:cubicBezTo>
                    <a:pt x="244" y="138"/>
                    <a:pt x="246" y="139"/>
                    <a:pt x="248" y="139"/>
                  </a:cubicBezTo>
                  <a:cubicBezTo>
                    <a:pt x="248" y="139"/>
                    <a:pt x="254" y="139"/>
                    <a:pt x="253" y="138"/>
                  </a:cubicBezTo>
                  <a:cubicBezTo>
                    <a:pt x="253" y="138"/>
                    <a:pt x="253" y="140"/>
                    <a:pt x="254" y="140"/>
                  </a:cubicBezTo>
                  <a:cubicBezTo>
                    <a:pt x="256" y="139"/>
                    <a:pt x="257" y="136"/>
                    <a:pt x="257" y="134"/>
                  </a:cubicBezTo>
                  <a:cubicBezTo>
                    <a:pt x="257" y="133"/>
                    <a:pt x="257" y="129"/>
                    <a:pt x="255" y="130"/>
                  </a:cubicBezTo>
                  <a:cubicBezTo>
                    <a:pt x="253" y="132"/>
                    <a:pt x="254" y="130"/>
                    <a:pt x="253" y="129"/>
                  </a:cubicBezTo>
                  <a:cubicBezTo>
                    <a:pt x="251" y="127"/>
                    <a:pt x="248" y="126"/>
                    <a:pt x="245" y="124"/>
                  </a:cubicBezTo>
                  <a:cubicBezTo>
                    <a:pt x="244" y="123"/>
                    <a:pt x="243" y="123"/>
                    <a:pt x="242" y="122"/>
                  </a:cubicBezTo>
                  <a:cubicBezTo>
                    <a:pt x="242" y="122"/>
                    <a:pt x="238" y="123"/>
                    <a:pt x="238" y="124"/>
                  </a:cubicBezTo>
                  <a:cubicBezTo>
                    <a:pt x="238" y="124"/>
                    <a:pt x="239" y="123"/>
                    <a:pt x="238" y="123"/>
                  </a:cubicBezTo>
                  <a:cubicBezTo>
                    <a:pt x="238" y="123"/>
                    <a:pt x="237" y="122"/>
                    <a:pt x="237" y="122"/>
                  </a:cubicBezTo>
                  <a:cubicBezTo>
                    <a:pt x="237" y="121"/>
                    <a:pt x="241" y="122"/>
                    <a:pt x="241" y="121"/>
                  </a:cubicBezTo>
                  <a:cubicBezTo>
                    <a:pt x="241" y="119"/>
                    <a:pt x="241" y="118"/>
                    <a:pt x="238" y="118"/>
                  </a:cubicBezTo>
                  <a:cubicBezTo>
                    <a:pt x="236" y="119"/>
                    <a:pt x="235" y="121"/>
                    <a:pt x="233" y="119"/>
                  </a:cubicBezTo>
                  <a:cubicBezTo>
                    <a:pt x="233" y="119"/>
                    <a:pt x="229" y="119"/>
                    <a:pt x="229" y="118"/>
                  </a:cubicBezTo>
                  <a:cubicBezTo>
                    <a:pt x="229" y="116"/>
                    <a:pt x="234" y="119"/>
                    <a:pt x="234" y="119"/>
                  </a:cubicBezTo>
                  <a:cubicBezTo>
                    <a:pt x="235" y="119"/>
                    <a:pt x="240" y="118"/>
                    <a:pt x="240" y="117"/>
                  </a:cubicBezTo>
                  <a:cubicBezTo>
                    <a:pt x="241" y="117"/>
                    <a:pt x="236" y="115"/>
                    <a:pt x="235" y="115"/>
                  </a:cubicBezTo>
                  <a:cubicBezTo>
                    <a:pt x="233" y="115"/>
                    <a:pt x="230" y="115"/>
                    <a:pt x="228" y="116"/>
                  </a:cubicBezTo>
                  <a:cubicBezTo>
                    <a:pt x="229" y="116"/>
                    <a:pt x="233" y="113"/>
                    <a:pt x="233" y="114"/>
                  </a:cubicBezTo>
                  <a:cubicBezTo>
                    <a:pt x="233" y="113"/>
                    <a:pt x="229" y="113"/>
                    <a:pt x="229" y="112"/>
                  </a:cubicBezTo>
                  <a:cubicBezTo>
                    <a:pt x="232" y="113"/>
                    <a:pt x="235" y="115"/>
                    <a:pt x="238" y="113"/>
                  </a:cubicBezTo>
                  <a:cubicBezTo>
                    <a:pt x="238" y="113"/>
                    <a:pt x="241" y="112"/>
                    <a:pt x="241" y="111"/>
                  </a:cubicBezTo>
                  <a:cubicBezTo>
                    <a:pt x="240" y="110"/>
                    <a:pt x="238" y="109"/>
                    <a:pt x="238" y="108"/>
                  </a:cubicBezTo>
                  <a:cubicBezTo>
                    <a:pt x="238" y="109"/>
                    <a:pt x="241" y="110"/>
                    <a:pt x="242" y="110"/>
                  </a:cubicBezTo>
                  <a:cubicBezTo>
                    <a:pt x="244" y="111"/>
                    <a:pt x="243" y="109"/>
                    <a:pt x="245" y="109"/>
                  </a:cubicBezTo>
                  <a:cubicBezTo>
                    <a:pt x="246" y="109"/>
                    <a:pt x="254" y="111"/>
                    <a:pt x="254" y="111"/>
                  </a:cubicBezTo>
                  <a:cubicBezTo>
                    <a:pt x="253" y="111"/>
                    <a:pt x="246" y="110"/>
                    <a:pt x="246" y="110"/>
                  </a:cubicBezTo>
                  <a:cubicBezTo>
                    <a:pt x="248" y="114"/>
                    <a:pt x="254" y="113"/>
                    <a:pt x="257" y="113"/>
                  </a:cubicBezTo>
                  <a:cubicBezTo>
                    <a:pt x="258" y="112"/>
                    <a:pt x="261" y="113"/>
                    <a:pt x="262" y="112"/>
                  </a:cubicBezTo>
                  <a:cubicBezTo>
                    <a:pt x="265" y="111"/>
                    <a:pt x="264" y="109"/>
                    <a:pt x="262" y="108"/>
                  </a:cubicBezTo>
                  <a:cubicBezTo>
                    <a:pt x="261" y="107"/>
                    <a:pt x="258" y="106"/>
                    <a:pt x="257" y="106"/>
                  </a:cubicBezTo>
                  <a:cubicBezTo>
                    <a:pt x="256" y="106"/>
                    <a:pt x="257" y="109"/>
                    <a:pt x="257" y="110"/>
                  </a:cubicBezTo>
                  <a:cubicBezTo>
                    <a:pt x="256" y="109"/>
                    <a:pt x="256" y="108"/>
                    <a:pt x="255" y="107"/>
                  </a:cubicBezTo>
                  <a:cubicBezTo>
                    <a:pt x="255" y="106"/>
                    <a:pt x="254" y="107"/>
                    <a:pt x="253" y="106"/>
                  </a:cubicBezTo>
                  <a:cubicBezTo>
                    <a:pt x="254" y="107"/>
                    <a:pt x="256" y="101"/>
                    <a:pt x="256" y="100"/>
                  </a:cubicBezTo>
                  <a:cubicBezTo>
                    <a:pt x="256" y="100"/>
                    <a:pt x="257" y="103"/>
                    <a:pt x="257" y="103"/>
                  </a:cubicBezTo>
                  <a:cubicBezTo>
                    <a:pt x="257" y="105"/>
                    <a:pt x="257" y="106"/>
                    <a:pt x="258" y="106"/>
                  </a:cubicBezTo>
                  <a:cubicBezTo>
                    <a:pt x="261" y="106"/>
                    <a:pt x="263" y="105"/>
                    <a:pt x="265" y="105"/>
                  </a:cubicBezTo>
                  <a:cubicBezTo>
                    <a:pt x="266" y="105"/>
                    <a:pt x="272" y="103"/>
                    <a:pt x="270" y="101"/>
                  </a:cubicBezTo>
                  <a:cubicBezTo>
                    <a:pt x="268" y="100"/>
                    <a:pt x="267" y="102"/>
                    <a:pt x="266" y="101"/>
                  </a:cubicBezTo>
                  <a:cubicBezTo>
                    <a:pt x="266" y="100"/>
                    <a:pt x="266" y="100"/>
                    <a:pt x="266" y="99"/>
                  </a:cubicBezTo>
                  <a:cubicBezTo>
                    <a:pt x="267" y="98"/>
                    <a:pt x="266" y="97"/>
                    <a:pt x="265" y="97"/>
                  </a:cubicBezTo>
                  <a:cubicBezTo>
                    <a:pt x="265" y="96"/>
                    <a:pt x="262" y="96"/>
                    <a:pt x="261" y="96"/>
                  </a:cubicBezTo>
                  <a:cubicBezTo>
                    <a:pt x="259" y="96"/>
                    <a:pt x="258" y="98"/>
                    <a:pt x="256" y="96"/>
                  </a:cubicBezTo>
                  <a:cubicBezTo>
                    <a:pt x="260" y="99"/>
                    <a:pt x="262" y="91"/>
                    <a:pt x="266" y="95"/>
                  </a:cubicBezTo>
                  <a:cubicBezTo>
                    <a:pt x="267" y="97"/>
                    <a:pt x="269" y="94"/>
                    <a:pt x="269" y="92"/>
                  </a:cubicBezTo>
                  <a:cubicBezTo>
                    <a:pt x="269" y="91"/>
                    <a:pt x="266" y="88"/>
                    <a:pt x="266" y="88"/>
                  </a:cubicBezTo>
                  <a:cubicBezTo>
                    <a:pt x="266" y="87"/>
                    <a:pt x="269" y="90"/>
                    <a:pt x="269" y="91"/>
                  </a:cubicBezTo>
                  <a:cubicBezTo>
                    <a:pt x="269" y="92"/>
                    <a:pt x="271" y="90"/>
                    <a:pt x="270" y="88"/>
                  </a:cubicBezTo>
                  <a:cubicBezTo>
                    <a:pt x="269" y="87"/>
                    <a:pt x="267" y="85"/>
                    <a:pt x="266" y="84"/>
                  </a:cubicBezTo>
                  <a:cubicBezTo>
                    <a:pt x="264" y="84"/>
                    <a:pt x="261" y="85"/>
                    <a:pt x="259" y="84"/>
                  </a:cubicBezTo>
                  <a:cubicBezTo>
                    <a:pt x="258" y="83"/>
                    <a:pt x="258" y="81"/>
                    <a:pt x="256" y="81"/>
                  </a:cubicBezTo>
                  <a:cubicBezTo>
                    <a:pt x="256" y="80"/>
                    <a:pt x="252" y="81"/>
                    <a:pt x="253" y="80"/>
                  </a:cubicBezTo>
                  <a:cubicBezTo>
                    <a:pt x="254" y="78"/>
                    <a:pt x="254" y="77"/>
                    <a:pt x="256" y="79"/>
                  </a:cubicBezTo>
                  <a:cubicBezTo>
                    <a:pt x="258" y="81"/>
                    <a:pt x="260" y="78"/>
                    <a:pt x="262" y="77"/>
                  </a:cubicBezTo>
                  <a:cubicBezTo>
                    <a:pt x="265" y="75"/>
                    <a:pt x="271" y="81"/>
                    <a:pt x="274" y="78"/>
                  </a:cubicBezTo>
                  <a:cubicBezTo>
                    <a:pt x="275" y="77"/>
                    <a:pt x="275" y="72"/>
                    <a:pt x="272" y="73"/>
                  </a:cubicBezTo>
                  <a:cubicBezTo>
                    <a:pt x="271" y="73"/>
                    <a:pt x="270" y="74"/>
                    <a:pt x="269" y="73"/>
                  </a:cubicBezTo>
                  <a:cubicBezTo>
                    <a:pt x="267" y="73"/>
                    <a:pt x="265" y="72"/>
                    <a:pt x="263" y="70"/>
                  </a:cubicBezTo>
                  <a:cubicBezTo>
                    <a:pt x="260" y="68"/>
                    <a:pt x="271" y="71"/>
                    <a:pt x="271" y="70"/>
                  </a:cubicBezTo>
                  <a:cubicBezTo>
                    <a:pt x="270" y="68"/>
                    <a:pt x="265" y="67"/>
                    <a:pt x="263" y="66"/>
                  </a:cubicBezTo>
                  <a:cubicBezTo>
                    <a:pt x="260" y="65"/>
                    <a:pt x="260" y="66"/>
                    <a:pt x="259" y="68"/>
                  </a:cubicBezTo>
                  <a:cubicBezTo>
                    <a:pt x="259" y="69"/>
                    <a:pt x="257" y="70"/>
                    <a:pt x="256" y="69"/>
                  </a:cubicBezTo>
                  <a:cubicBezTo>
                    <a:pt x="255" y="69"/>
                    <a:pt x="258" y="65"/>
                    <a:pt x="258" y="64"/>
                  </a:cubicBezTo>
                  <a:cubicBezTo>
                    <a:pt x="258" y="63"/>
                    <a:pt x="259" y="61"/>
                    <a:pt x="260" y="60"/>
                  </a:cubicBezTo>
                  <a:cubicBezTo>
                    <a:pt x="260" y="59"/>
                    <a:pt x="260" y="57"/>
                    <a:pt x="261" y="57"/>
                  </a:cubicBezTo>
                  <a:cubicBezTo>
                    <a:pt x="262" y="57"/>
                    <a:pt x="264" y="57"/>
                    <a:pt x="265" y="56"/>
                  </a:cubicBezTo>
                  <a:cubicBezTo>
                    <a:pt x="265" y="56"/>
                    <a:pt x="270" y="51"/>
                    <a:pt x="270" y="52"/>
                  </a:cubicBezTo>
                  <a:cubicBezTo>
                    <a:pt x="270" y="52"/>
                    <a:pt x="268" y="51"/>
                    <a:pt x="268" y="51"/>
                  </a:cubicBezTo>
                  <a:cubicBezTo>
                    <a:pt x="268" y="50"/>
                    <a:pt x="268" y="49"/>
                    <a:pt x="268" y="48"/>
                  </a:cubicBezTo>
                  <a:cubicBezTo>
                    <a:pt x="268" y="46"/>
                    <a:pt x="269" y="46"/>
                    <a:pt x="271" y="46"/>
                  </a:cubicBezTo>
                  <a:cubicBezTo>
                    <a:pt x="273" y="46"/>
                    <a:pt x="281" y="43"/>
                    <a:pt x="276" y="43"/>
                  </a:cubicBezTo>
                  <a:cubicBezTo>
                    <a:pt x="273" y="43"/>
                    <a:pt x="268" y="42"/>
                    <a:pt x="266" y="44"/>
                  </a:cubicBezTo>
                  <a:cubicBezTo>
                    <a:pt x="265" y="45"/>
                    <a:pt x="265" y="47"/>
                    <a:pt x="263" y="46"/>
                  </a:cubicBezTo>
                  <a:cubicBezTo>
                    <a:pt x="261" y="45"/>
                    <a:pt x="263" y="43"/>
                    <a:pt x="264" y="42"/>
                  </a:cubicBezTo>
                  <a:cubicBezTo>
                    <a:pt x="266" y="39"/>
                    <a:pt x="270" y="41"/>
                    <a:pt x="273" y="41"/>
                  </a:cubicBezTo>
                  <a:cubicBezTo>
                    <a:pt x="277" y="41"/>
                    <a:pt x="281" y="42"/>
                    <a:pt x="283" y="38"/>
                  </a:cubicBezTo>
                  <a:cubicBezTo>
                    <a:pt x="284" y="38"/>
                    <a:pt x="280" y="37"/>
                    <a:pt x="280" y="37"/>
                  </a:cubicBezTo>
                  <a:cubicBezTo>
                    <a:pt x="278" y="36"/>
                    <a:pt x="276" y="37"/>
                    <a:pt x="274" y="37"/>
                  </a:cubicBezTo>
                  <a:cubicBezTo>
                    <a:pt x="272" y="37"/>
                    <a:pt x="271" y="36"/>
                    <a:pt x="269" y="36"/>
                  </a:cubicBezTo>
                  <a:cubicBezTo>
                    <a:pt x="268" y="36"/>
                    <a:pt x="266" y="36"/>
                    <a:pt x="265" y="36"/>
                  </a:cubicBezTo>
                  <a:cubicBezTo>
                    <a:pt x="266" y="37"/>
                    <a:pt x="269" y="36"/>
                    <a:pt x="271" y="36"/>
                  </a:cubicBezTo>
                  <a:cubicBezTo>
                    <a:pt x="274" y="36"/>
                    <a:pt x="276" y="35"/>
                    <a:pt x="279" y="35"/>
                  </a:cubicBezTo>
                  <a:cubicBezTo>
                    <a:pt x="283" y="36"/>
                    <a:pt x="285" y="34"/>
                    <a:pt x="288" y="34"/>
                  </a:cubicBezTo>
                  <a:cubicBezTo>
                    <a:pt x="289" y="34"/>
                    <a:pt x="291" y="34"/>
                    <a:pt x="291" y="33"/>
                  </a:cubicBezTo>
                  <a:cubicBezTo>
                    <a:pt x="291" y="33"/>
                    <a:pt x="289" y="31"/>
                    <a:pt x="290" y="31"/>
                  </a:cubicBezTo>
                  <a:cubicBezTo>
                    <a:pt x="295" y="30"/>
                    <a:pt x="300" y="29"/>
                    <a:pt x="304" y="26"/>
                  </a:cubicBezTo>
                  <a:cubicBezTo>
                    <a:pt x="305" y="25"/>
                    <a:pt x="301" y="24"/>
                    <a:pt x="301" y="24"/>
                  </a:cubicBezTo>
                  <a:cubicBezTo>
                    <a:pt x="298" y="23"/>
                    <a:pt x="295" y="22"/>
                    <a:pt x="293" y="22"/>
                  </a:cubicBezTo>
                  <a:cubicBezTo>
                    <a:pt x="287" y="21"/>
                    <a:pt x="282" y="20"/>
                    <a:pt x="277" y="25"/>
                  </a:cubicBezTo>
                  <a:cubicBezTo>
                    <a:pt x="275" y="28"/>
                    <a:pt x="273" y="26"/>
                    <a:pt x="269" y="26"/>
                  </a:cubicBezTo>
                  <a:cubicBezTo>
                    <a:pt x="268" y="26"/>
                    <a:pt x="264" y="29"/>
                    <a:pt x="265" y="26"/>
                  </a:cubicBezTo>
                  <a:cubicBezTo>
                    <a:pt x="265" y="24"/>
                    <a:pt x="260" y="27"/>
                    <a:pt x="259" y="28"/>
                  </a:cubicBezTo>
                  <a:cubicBezTo>
                    <a:pt x="257" y="29"/>
                    <a:pt x="255" y="30"/>
                    <a:pt x="253" y="31"/>
                  </a:cubicBezTo>
                  <a:cubicBezTo>
                    <a:pt x="252" y="31"/>
                    <a:pt x="244" y="37"/>
                    <a:pt x="244" y="37"/>
                  </a:cubicBezTo>
                  <a:cubicBezTo>
                    <a:pt x="242" y="35"/>
                    <a:pt x="264" y="22"/>
                    <a:pt x="251" y="19"/>
                  </a:cubicBezTo>
                  <a:cubicBezTo>
                    <a:pt x="246" y="19"/>
                    <a:pt x="247" y="22"/>
                    <a:pt x="243" y="24"/>
                  </a:cubicBezTo>
                  <a:cubicBezTo>
                    <a:pt x="240" y="25"/>
                    <a:pt x="238" y="25"/>
                    <a:pt x="235" y="26"/>
                  </a:cubicBezTo>
                  <a:cubicBezTo>
                    <a:pt x="234" y="26"/>
                    <a:pt x="229" y="28"/>
                    <a:pt x="228" y="28"/>
                  </a:cubicBezTo>
                  <a:cubicBezTo>
                    <a:pt x="226" y="25"/>
                    <a:pt x="233" y="24"/>
                    <a:pt x="235" y="24"/>
                  </a:cubicBezTo>
                  <a:cubicBezTo>
                    <a:pt x="235" y="23"/>
                    <a:pt x="241" y="22"/>
                    <a:pt x="238" y="21"/>
                  </a:cubicBezTo>
                  <a:cubicBezTo>
                    <a:pt x="235" y="20"/>
                    <a:pt x="232" y="20"/>
                    <a:pt x="229" y="20"/>
                  </a:cubicBezTo>
                  <a:cubicBezTo>
                    <a:pt x="221" y="20"/>
                    <a:pt x="213" y="21"/>
                    <a:pt x="205" y="23"/>
                  </a:cubicBezTo>
                  <a:cubicBezTo>
                    <a:pt x="205" y="23"/>
                    <a:pt x="202" y="25"/>
                    <a:pt x="201" y="24"/>
                  </a:cubicBezTo>
                  <a:cubicBezTo>
                    <a:pt x="201" y="22"/>
                    <a:pt x="200" y="22"/>
                    <a:pt x="202" y="22"/>
                  </a:cubicBezTo>
                  <a:cubicBezTo>
                    <a:pt x="206" y="20"/>
                    <a:pt x="210" y="19"/>
                    <a:pt x="214" y="18"/>
                  </a:cubicBezTo>
                  <a:cubicBezTo>
                    <a:pt x="221" y="17"/>
                    <a:pt x="229" y="18"/>
                    <a:pt x="237" y="18"/>
                  </a:cubicBezTo>
                  <a:cubicBezTo>
                    <a:pt x="239" y="18"/>
                    <a:pt x="241" y="18"/>
                    <a:pt x="243" y="18"/>
                  </a:cubicBezTo>
                  <a:cubicBezTo>
                    <a:pt x="247" y="16"/>
                    <a:pt x="252" y="16"/>
                    <a:pt x="256" y="14"/>
                  </a:cubicBezTo>
                  <a:cubicBezTo>
                    <a:pt x="258" y="14"/>
                    <a:pt x="259" y="13"/>
                    <a:pt x="256" y="12"/>
                  </a:cubicBezTo>
                  <a:cubicBezTo>
                    <a:pt x="254" y="11"/>
                    <a:pt x="250" y="10"/>
                    <a:pt x="248" y="11"/>
                  </a:cubicBezTo>
                  <a:cubicBezTo>
                    <a:pt x="246" y="11"/>
                    <a:pt x="246" y="10"/>
                    <a:pt x="244" y="9"/>
                  </a:cubicBezTo>
                  <a:cubicBezTo>
                    <a:pt x="242" y="9"/>
                    <a:pt x="240" y="11"/>
                    <a:pt x="238" y="11"/>
                  </a:cubicBezTo>
                  <a:cubicBezTo>
                    <a:pt x="238" y="11"/>
                    <a:pt x="240" y="8"/>
                    <a:pt x="241" y="8"/>
                  </a:cubicBezTo>
                  <a:cubicBezTo>
                    <a:pt x="242" y="6"/>
                    <a:pt x="238" y="6"/>
                    <a:pt x="237" y="6"/>
                  </a:cubicBezTo>
                  <a:cubicBezTo>
                    <a:pt x="231" y="7"/>
                    <a:pt x="226" y="7"/>
                    <a:pt x="220" y="6"/>
                  </a:cubicBezTo>
                  <a:cubicBezTo>
                    <a:pt x="215" y="6"/>
                    <a:pt x="211" y="8"/>
                    <a:pt x="206" y="8"/>
                  </a:cubicBezTo>
                  <a:cubicBezTo>
                    <a:pt x="204" y="8"/>
                    <a:pt x="201" y="8"/>
                    <a:pt x="199" y="8"/>
                  </a:cubicBezTo>
                  <a:cubicBezTo>
                    <a:pt x="197" y="9"/>
                    <a:pt x="194" y="8"/>
                    <a:pt x="193" y="9"/>
                  </a:cubicBezTo>
                  <a:cubicBezTo>
                    <a:pt x="196" y="8"/>
                    <a:pt x="199" y="8"/>
                    <a:pt x="202" y="7"/>
                  </a:cubicBezTo>
                  <a:cubicBezTo>
                    <a:pt x="207" y="7"/>
                    <a:pt x="211" y="6"/>
                    <a:pt x="215" y="6"/>
                  </a:cubicBezTo>
                  <a:cubicBezTo>
                    <a:pt x="217" y="6"/>
                    <a:pt x="237" y="6"/>
                    <a:pt x="237" y="4"/>
                  </a:cubicBezTo>
                  <a:cubicBezTo>
                    <a:pt x="236" y="4"/>
                    <a:pt x="233" y="3"/>
                    <a:pt x="232" y="2"/>
                  </a:cubicBezTo>
                  <a:cubicBezTo>
                    <a:pt x="229" y="2"/>
                    <a:pt x="227" y="2"/>
                    <a:pt x="224" y="2"/>
                  </a:cubicBezTo>
                  <a:cubicBezTo>
                    <a:pt x="220" y="2"/>
                    <a:pt x="216" y="1"/>
                    <a:pt x="213" y="0"/>
                  </a:cubicBezTo>
                  <a:cubicBezTo>
                    <a:pt x="206" y="0"/>
                    <a:pt x="200" y="0"/>
                    <a:pt x="194" y="0"/>
                  </a:cubicBezTo>
                  <a:cubicBezTo>
                    <a:pt x="191" y="1"/>
                    <a:pt x="188" y="1"/>
                    <a:pt x="185" y="1"/>
                  </a:cubicBezTo>
                  <a:cubicBezTo>
                    <a:pt x="184" y="1"/>
                    <a:pt x="183" y="3"/>
                    <a:pt x="183" y="3"/>
                  </a:cubicBezTo>
                  <a:cubicBezTo>
                    <a:pt x="181" y="3"/>
                    <a:pt x="179" y="2"/>
                    <a:pt x="177" y="2"/>
                  </a:cubicBezTo>
                  <a:cubicBezTo>
                    <a:pt x="176" y="2"/>
                    <a:pt x="175" y="3"/>
                    <a:pt x="173" y="3"/>
                  </a:cubicBezTo>
                  <a:cubicBezTo>
                    <a:pt x="171" y="3"/>
                    <a:pt x="171" y="4"/>
                    <a:pt x="173" y="4"/>
                  </a:cubicBezTo>
                  <a:cubicBezTo>
                    <a:pt x="176" y="5"/>
                    <a:pt x="179" y="5"/>
                    <a:pt x="181" y="6"/>
                  </a:cubicBezTo>
                  <a:cubicBezTo>
                    <a:pt x="180" y="5"/>
                    <a:pt x="174" y="7"/>
                    <a:pt x="173" y="8"/>
                  </a:cubicBezTo>
                  <a:cubicBezTo>
                    <a:pt x="173" y="8"/>
                    <a:pt x="170" y="8"/>
                    <a:pt x="170" y="8"/>
                  </a:cubicBezTo>
                  <a:cubicBezTo>
                    <a:pt x="170" y="8"/>
                    <a:pt x="172" y="10"/>
                    <a:pt x="172" y="10"/>
                  </a:cubicBezTo>
                  <a:cubicBezTo>
                    <a:pt x="171" y="10"/>
                    <a:pt x="169" y="9"/>
                    <a:pt x="168" y="8"/>
                  </a:cubicBezTo>
                  <a:cubicBezTo>
                    <a:pt x="167" y="7"/>
                    <a:pt x="164" y="8"/>
                    <a:pt x="163" y="8"/>
                  </a:cubicBezTo>
                  <a:cubicBezTo>
                    <a:pt x="160" y="7"/>
                    <a:pt x="157" y="6"/>
                    <a:pt x="154" y="5"/>
                  </a:cubicBezTo>
                  <a:cubicBezTo>
                    <a:pt x="152" y="4"/>
                    <a:pt x="150" y="6"/>
                    <a:pt x="147" y="6"/>
                  </a:cubicBezTo>
                  <a:cubicBezTo>
                    <a:pt x="146" y="6"/>
                    <a:pt x="140" y="5"/>
                    <a:pt x="140" y="7"/>
                  </a:cubicBezTo>
                  <a:cubicBezTo>
                    <a:pt x="139" y="7"/>
                    <a:pt x="153" y="9"/>
                    <a:pt x="155" y="10"/>
                  </a:cubicBezTo>
                  <a:cubicBezTo>
                    <a:pt x="158" y="10"/>
                    <a:pt x="161" y="10"/>
                    <a:pt x="163" y="11"/>
                  </a:cubicBezTo>
                  <a:cubicBezTo>
                    <a:pt x="164" y="11"/>
                    <a:pt x="165" y="11"/>
                    <a:pt x="166" y="12"/>
                  </a:cubicBezTo>
                  <a:cubicBezTo>
                    <a:pt x="166" y="12"/>
                    <a:pt x="166" y="15"/>
                    <a:pt x="166" y="15"/>
                  </a:cubicBezTo>
                  <a:cubicBezTo>
                    <a:pt x="166" y="16"/>
                    <a:pt x="165" y="14"/>
                    <a:pt x="165" y="13"/>
                  </a:cubicBezTo>
                  <a:cubicBezTo>
                    <a:pt x="164" y="12"/>
                    <a:pt x="161" y="12"/>
                    <a:pt x="160" y="11"/>
                  </a:cubicBezTo>
                  <a:cubicBezTo>
                    <a:pt x="160" y="11"/>
                    <a:pt x="157" y="11"/>
                    <a:pt x="157" y="11"/>
                  </a:cubicBezTo>
                  <a:cubicBezTo>
                    <a:pt x="157" y="12"/>
                    <a:pt x="158" y="14"/>
                    <a:pt x="158" y="14"/>
                  </a:cubicBezTo>
                  <a:cubicBezTo>
                    <a:pt x="156" y="14"/>
                    <a:pt x="155" y="11"/>
                    <a:pt x="154" y="11"/>
                  </a:cubicBezTo>
                  <a:cubicBezTo>
                    <a:pt x="152" y="11"/>
                    <a:pt x="150" y="11"/>
                    <a:pt x="148" y="10"/>
                  </a:cubicBezTo>
                  <a:cubicBezTo>
                    <a:pt x="147" y="10"/>
                    <a:pt x="139" y="10"/>
                    <a:pt x="139" y="10"/>
                  </a:cubicBezTo>
                  <a:cubicBezTo>
                    <a:pt x="138" y="12"/>
                    <a:pt x="151" y="17"/>
                    <a:pt x="151" y="17"/>
                  </a:cubicBezTo>
                  <a:cubicBezTo>
                    <a:pt x="151" y="18"/>
                    <a:pt x="146" y="17"/>
                    <a:pt x="146" y="17"/>
                  </a:cubicBezTo>
                  <a:cubicBezTo>
                    <a:pt x="143" y="17"/>
                    <a:pt x="142" y="16"/>
                    <a:pt x="143" y="19"/>
                  </a:cubicBezTo>
                  <a:cubicBezTo>
                    <a:pt x="142" y="19"/>
                    <a:pt x="141" y="18"/>
                    <a:pt x="140" y="17"/>
                  </a:cubicBezTo>
                  <a:cubicBezTo>
                    <a:pt x="140" y="16"/>
                    <a:pt x="142" y="17"/>
                    <a:pt x="143" y="16"/>
                  </a:cubicBezTo>
                  <a:cubicBezTo>
                    <a:pt x="143" y="16"/>
                    <a:pt x="141" y="14"/>
                    <a:pt x="140" y="14"/>
                  </a:cubicBezTo>
                  <a:cubicBezTo>
                    <a:pt x="138" y="13"/>
                    <a:pt x="136" y="12"/>
                    <a:pt x="133" y="12"/>
                  </a:cubicBezTo>
                  <a:cubicBezTo>
                    <a:pt x="132" y="12"/>
                    <a:pt x="130" y="11"/>
                    <a:pt x="129" y="12"/>
                  </a:cubicBezTo>
                  <a:cubicBezTo>
                    <a:pt x="128" y="12"/>
                    <a:pt x="131" y="15"/>
                    <a:pt x="131" y="15"/>
                  </a:cubicBezTo>
                  <a:cubicBezTo>
                    <a:pt x="134" y="17"/>
                    <a:pt x="138" y="17"/>
                    <a:pt x="142" y="20"/>
                  </a:cubicBezTo>
                  <a:cubicBezTo>
                    <a:pt x="143" y="20"/>
                    <a:pt x="144" y="21"/>
                    <a:pt x="143" y="22"/>
                  </a:cubicBezTo>
                  <a:cubicBezTo>
                    <a:pt x="141" y="24"/>
                    <a:pt x="139" y="22"/>
                    <a:pt x="137" y="21"/>
                  </a:cubicBezTo>
                  <a:cubicBezTo>
                    <a:pt x="132" y="18"/>
                    <a:pt x="126" y="16"/>
                    <a:pt x="120" y="15"/>
                  </a:cubicBezTo>
                  <a:cubicBezTo>
                    <a:pt x="117" y="14"/>
                    <a:pt x="114" y="13"/>
                    <a:pt x="111" y="14"/>
                  </a:cubicBezTo>
                  <a:cubicBezTo>
                    <a:pt x="110" y="14"/>
                    <a:pt x="113" y="17"/>
                    <a:pt x="113" y="18"/>
                  </a:cubicBezTo>
                  <a:cubicBezTo>
                    <a:pt x="113" y="18"/>
                    <a:pt x="117" y="21"/>
                    <a:pt x="117" y="21"/>
                  </a:cubicBezTo>
                  <a:cubicBezTo>
                    <a:pt x="117" y="22"/>
                    <a:pt x="111" y="21"/>
                    <a:pt x="111" y="21"/>
                  </a:cubicBezTo>
                  <a:cubicBezTo>
                    <a:pt x="111" y="23"/>
                    <a:pt x="115" y="22"/>
                    <a:pt x="115" y="24"/>
                  </a:cubicBezTo>
                  <a:cubicBezTo>
                    <a:pt x="115" y="24"/>
                    <a:pt x="111" y="23"/>
                    <a:pt x="110" y="22"/>
                  </a:cubicBezTo>
                  <a:cubicBezTo>
                    <a:pt x="108" y="21"/>
                    <a:pt x="106" y="21"/>
                    <a:pt x="103" y="20"/>
                  </a:cubicBezTo>
                  <a:cubicBezTo>
                    <a:pt x="101" y="19"/>
                    <a:pt x="101" y="20"/>
                    <a:pt x="101" y="22"/>
                  </a:cubicBezTo>
                  <a:cubicBezTo>
                    <a:pt x="100" y="23"/>
                    <a:pt x="99" y="23"/>
                    <a:pt x="98" y="23"/>
                  </a:cubicBezTo>
                  <a:cubicBezTo>
                    <a:pt x="98" y="24"/>
                    <a:pt x="98" y="26"/>
                    <a:pt x="97" y="26"/>
                  </a:cubicBezTo>
                  <a:cubicBezTo>
                    <a:pt x="97" y="27"/>
                    <a:pt x="97" y="24"/>
                    <a:pt x="97" y="23"/>
                  </a:cubicBezTo>
                  <a:cubicBezTo>
                    <a:pt x="97" y="22"/>
                    <a:pt x="98" y="21"/>
                    <a:pt x="98" y="20"/>
                  </a:cubicBezTo>
                  <a:cubicBezTo>
                    <a:pt x="97" y="16"/>
                    <a:pt x="93" y="16"/>
                    <a:pt x="90" y="16"/>
                  </a:cubicBezTo>
                  <a:cubicBezTo>
                    <a:pt x="86" y="17"/>
                    <a:pt x="82" y="18"/>
                    <a:pt x="78" y="18"/>
                  </a:cubicBezTo>
                  <a:cubicBezTo>
                    <a:pt x="77" y="19"/>
                    <a:pt x="75" y="19"/>
                    <a:pt x="74" y="19"/>
                  </a:cubicBezTo>
                  <a:cubicBezTo>
                    <a:pt x="74" y="19"/>
                    <a:pt x="69" y="20"/>
                    <a:pt x="69" y="20"/>
                  </a:cubicBezTo>
                  <a:cubicBezTo>
                    <a:pt x="70" y="21"/>
                    <a:pt x="72" y="21"/>
                    <a:pt x="73" y="21"/>
                  </a:cubicBezTo>
                  <a:cubicBezTo>
                    <a:pt x="74" y="22"/>
                    <a:pt x="75" y="23"/>
                    <a:pt x="77" y="24"/>
                  </a:cubicBezTo>
                  <a:cubicBezTo>
                    <a:pt x="77" y="24"/>
                    <a:pt x="81" y="27"/>
                    <a:pt x="81" y="27"/>
                  </a:cubicBezTo>
                  <a:cubicBezTo>
                    <a:pt x="80" y="27"/>
                    <a:pt x="76" y="25"/>
                    <a:pt x="75" y="25"/>
                  </a:cubicBezTo>
                  <a:cubicBezTo>
                    <a:pt x="73" y="24"/>
                    <a:pt x="72" y="22"/>
                    <a:pt x="70" y="22"/>
                  </a:cubicBezTo>
                  <a:cubicBezTo>
                    <a:pt x="67" y="21"/>
                    <a:pt x="64" y="22"/>
                    <a:pt x="61" y="22"/>
                  </a:cubicBezTo>
                  <a:cubicBezTo>
                    <a:pt x="58" y="23"/>
                    <a:pt x="58" y="22"/>
                    <a:pt x="60" y="25"/>
                  </a:cubicBezTo>
                  <a:cubicBezTo>
                    <a:pt x="60" y="26"/>
                    <a:pt x="60" y="29"/>
                    <a:pt x="60" y="30"/>
                  </a:cubicBezTo>
                  <a:cubicBezTo>
                    <a:pt x="60" y="32"/>
                    <a:pt x="56" y="30"/>
                    <a:pt x="55" y="30"/>
                  </a:cubicBezTo>
                  <a:cubicBezTo>
                    <a:pt x="54" y="30"/>
                    <a:pt x="51" y="28"/>
                    <a:pt x="50" y="30"/>
                  </a:cubicBezTo>
                  <a:cubicBezTo>
                    <a:pt x="49" y="31"/>
                    <a:pt x="50" y="34"/>
                    <a:pt x="50" y="34"/>
                  </a:cubicBezTo>
                  <a:cubicBezTo>
                    <a:pt x="49" y="35"/>
                    <a:pt x="48" y="33"/>
                    <a:pt x="47" y="32"/>
                  </a:cubicBezTo>
                  <a:cubicBezTo>
                    <a:pt x="45" y="31"/>
                    <a:pt x="43" y="31"/>
                    <a:pt x="42" y="32"/>
                  </a:cubicBezTo>
                  <a:cubicBezTo>
                    <a:pt x="39" y="34"/>
                    <a:pt x="36" y="36"/>
                    <a:pt x="32" y="37"/>
                  </a:cubicBezTo>
                  <a:cubicBezTo>
                    <a:pt x="31" y="38"/>
                    <a:pt x="34" y="37"/>
                    <a:pt x="32" y="3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2" name="Freeform 777">
              <a:extLst>
                <a:ext uri="{FF2B5EF4-FFF2-40B4-BE49-F238E27FC236}">
                  <a16:creationId xmlns:a16="http://schemas.microsoft.com/office/drawing/2014/main" id="{D70C6401-AFCF-F140-BC41-D823D749F4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781" y="2682008"/>
              <a:ext cx="55280" cy="38824"/>
            </a:xfrm>
            <a:custGeom>
              <a:avLst/>
              <a:gdLst>
                <a:gd name="T0" fmla="*/ 16 w 16"/>
                <a:gd name="T1" fmla="*/ 6 h 11"/>
                <a:gd name="T2" fmla="*/ 11 w 16"/>
                <a:gd name="T3" fmla="*/ 3 h 11"/>
                <a:gd name="T4" fmla="*/ 5 w 16"/>
                <a:gd name="T5" fmla="*/ 1 h 11"/>
                <a:gd name="T6" fmla="*/ 1 w 16"/>
                <a:gd name="T7" fmla="*/ 1 h 11"/>
                <a:gd name="T8" fmla="*/ 3 w 16"/>
                <a:gd name="T9" fmla="*/ 3 h 11"/>
                <a:gd name="T10" fmla="*/ 1 w 16"/>
                <a:gd name="T11" fmla="*/ 7 h 11"/>
                <a:gd name="T12" fmla="*/ 5 w 16"/>
                <a:gd name="T13" fmla="*/ 7 h 11"/>
                <a:gd name="T14" fmla="*/ 5 w 16"/>
                <a:gd name="T15" fmla="*/ 9 h 11"/>
                <a:gd name="T16" fmla="*/ 16 w 16"/>
                <a:gd name="T17" fmla="*/ 6 h 11"/>
                <a:gd name="T18" fmla="*/ 16 w 16"/>
                <a:gd name="T1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1">
                  <a:moveTo>
                    <a:pt x="16" y="6"/>
                  </a:moveTo>
                  <a:cubicBezTo>
                    <a:pt x="15" y="5"/>
                    <a:pt x="11" y="3"/>
                    <a:pt x="11" y="3"/>
                  </a:cubicBezTo>
                  <a:cubicBezTo>
                    <a:pt x="9" y="2"/>
                    <a:pt x="7" y="1"/>
                    <a:pt x="5" y="1"/>
                  </a:cubicBezTo>
                  <a:cubicBezTo>
                    <a:pt x="4" y="1"/>
                    <a:pt x="2" y="0"/>
                    <a:pt x="1" y="1"/>
                  </a:cubicBezTo>
                  <a:cubicBezTo>
                    <a:pt x="0" y="2"/>
                    <a:pt x="3" y="3"/>
                    <a:pt x="3" y="3"/>
                  </a:cubicBezTo>
                  <a:cubicBezTo>
                    <a:pt x="2" y="3"/>
                    <a:pt x="0" y="6"/>
                    <a:pt x="1" y="7"/>
                  </a:cubicBezTo>
                  <a:cubicBezTo>
                    <a:pt x="2" y="7"/>
                    <a:pt x="4" y="6"/>
                    <a:pt x="5" y="7"/>
                  </a:cubicBezTo>
                  <a:cubicBezTo>
                    <a:pt x="7" y="8"/>
                    <a:pt x="5" y="8"/>
                    <a:pt x="5" y="9"/>
                  </a:cubicBezTo>
                  <a:cubicBezTo>
                    <a:pt x="5" y="11"/>
                    <a:pt x="16" y="8"/>
                    <a:pt x="16" y="6"/>
                  </a:cubicBezTo>
                  <a:cubicBezTo>
                    <a:pt x="15" y="5"/>
                    <a:pt x="16" y="7"/>
                    <a:pt x="16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3" name="Freeform 778">
              <a:extLst>
                <a:ext uri="{FF2B5EF4-FFF2-40B4-BE49-F238E27FC236}">
                  <a16:creationId xmlns:a16="http://schemas.microsoft.com/office/drawing/2014/main" id="{C07A4F1D-01B9-F14B-B818-F277C504DC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6424" y="2654949"/>
              <a:ext cx="14114" cy="7059"/>
            </a:xfrm>
            <a:custGeom>
              <a:avLst/>
              <a:gdLst>
                <a:gd name="T0" fmla="*/ 2 w 4"/>
                <a:gd name="T1" fmla="*/ 2 h 2"/>
                <a:gd name="T2" fmla="*/ 2 w 4"/>
                <a:gd name="T3" fmla="*/ 0 h 2"/>
                <a:gd name="T4" fmla="*/ 2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2"/>
                  </a:moveTo>
                  <a:cubicBezTo>
                    <a:pt x="0" y="2"/>
                    <a:pt x="1" y="0"/>
                    <a:pt x="2" y="0"/>
                  </a:cubicBezTo>
                  <a:cubicBezTo>
                    <a:pt x="3" y="0"/>
                    <a:pt x="4" y="2"/>
                    <a:pt x="2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4" name="Freeform 779">
              <a:extLst>
                <a:ext uri="{FF2B5EF4-FFF2-40B4-BE49-F238E27FC236}">
                  <a16:creationId xmlns:a16="http://schemas.microsoft.com/office/drawing/2014/main" id="{C72E29FB-31E5-3843-9DAD-4CD6936D1E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010" y="2246713"/>
              <a:ext cx="37637" cy="21176"/>
            </a:xfrm>
            <a:custGeom>
              <a:avLst/>
              <a:gdLst>
                <a:gd name="T0" fmla="*/ 9 w 11"/>
                <a:gd name="T1" fmla="*/ 4 h 6"/>
                <a:gd name="T2" fmla="*/ 9 w 11"/>
                <a:gd name="T3" fmla="*/ 5 h 6"/>
                <a:gd name="T4" fmla="*/ 3 w 11"/>
                <a:gd name="T5" fmla="*/ 4 h 6"/>
                <a:gd name="T6" fmla="*/ 2 w 11"/>
                <a:gd name="T7" fmla="*/ 1 h 6"/>
                <a:gd name="T8" fmla="*/ 9 w 11"/>
                <a:gd name="T9" fmla="*/ 4 h 6"/>
                <a:gd name="T10" fmla="*/ 9 w 11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6">
                  <a:moveTo>
                    <a:pt x="9" y="4"/>
                  </a:moveTo>
                  <a:cubicBezTo>
                    <a:pt x="11" y="5"/>
                    <a:pt x="11" y="6"/>
                    <a:pt x="9" y="5"/>
                  </a:cubicBezTo>
                  <a:cubicBezTo>
                    <a:pt x="7" y="5"/>
                    <a:pt x="4" y="4"/>
                    <a:pt x="3" y="4"/>
                  </a:cubicBezTo>
                  <a:cubicBezTo>
                    <a:pt x="2" y="3"/>
                    <a:pt x="0" y="0"/>
                    <a:pt x="2" y="1"/>
                  </a:cubicBezTo>
                  <a:cubicBezTo>
                    <a:pt x="4" y="2"/>
                    <a:pt x="7" y="3"/>
                    <a:pt x="9" y="4"/>
                  </a:cubicBezTo>
                  <a:cubicBezTo>
                    <a:pt x="11" y="5"/>
                    <a:pt x="7" y="3"/>
                    <a:pt x="9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5" name="Freeform 780">
              <a:extLst>
                <a:ext uri="{FF2B5EF4-FFF2-40B4-BE49-F238E27FC236}">
                  <a16:creationId xmlns:a16="http://schemas.microsoft.com/office/drawing/2014/main" id="{A6AEEA2A-F9BD-724C-BA63-D9E0D10E98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450" y="2216124"/>
              <a:ext cx="28228" cy="16471"/>
            </a:xfrm>
            <a:custGeom>
              <a:avLst/>
              <a:gdLst>
                <a:gd name="T0" fmla="*/ 8 w 8"/>
                <a:gd name="T1" fmla="*/ 3 h 5"/>
                <a:gd name="T2" fmla="*/ 0 w 8"/>
                <a:gd name="T3" fmla="*/ 2 h 5"/>
                <a:gd name="T4" fmla="*/ 8 w 8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8" y="3"/>
                  </a:moveTo>
                  <a:cubicBezTo>
                    <a:pt x="8" y="5"/>
                    <a:pt x="0" y="4"/>
                    <a:pt x="0" y="2"/>
                  </a:cubicBezTo>
                  <a:cubicBezTo>
                    <a:pt x="0" y="0"/>
                    <a:pt x="8" y="1"/>
                    <a:pt x="8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6" name="Freeform 782">
              <a:extLst>
                <a:ext uri="{FF2B5EF4-FFF2-40B4-BE49-F238E27FC236}">
                  <a16:creationId xmlns:a16="http://schemas.microsoft.com/office/drawing/2014/main" id="{008A8E77-CB44-4740-A761-425C86AAA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9216" y="2260831"/>
              <a:ext cx="19995" cy="14118"/>
            </a:xfrm>
            <a:custGeom>
              <a:avLst/>
              <a:gdLst>
                <a:gd name="T0" fmla="*/ 5 w 6"/>
                <a:gd name="T1" fmla="*/ 3 h 4"/>
                <a:gd name="T2" fmla="*/ 1 w 6"/>
                <a:gd name="T3" fmla="*/ 0 h 4"/>
                <a:gd name="T4" fmla="*/ 5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5" y="3"/>
                  </a:moveTo>
                  <a:cubicBezTo>
                    <a:pt x="4" y="4"/>
                    <a:pt x="0" y="0"/>
                    <a:pt x="1" y="0"/>
                  </a:cubicBezTo>
                  <a:cubicBezTo>
                    <a:pt x="2" y="0"/>
                    <a:pt x="6" y="2"/>
                    <a:pt x="5" y="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7" name="Freeform 783">
              <a:extLst>
                <a:ext uri="{FF2B5EF4-FFF2-40B4-BE49-F238E27FC236}">
                  <a16:creationId xmlns:a16="http://schemas.microsoft.com/office/drawing/2014/main" id="{CF3AB413-16B5-0F4A-8A3F-69A55F547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269" y="2274948"/>
              <a:ext cx="17642" cy="3530"/>
            </a:xfrm>
            <a:custGeom>
              <a:avLst/>
              <a:gdLst>
                <a:gd name="T0" fmla="*/ 4 w 5"/>
                <a:gd name="T1" fmla="*/ 1 h 1"/>
                <a:gd name="T2" fmla="*/ 2 w 5"/>
                <a:gd name="T3" fmla="*/ 0 h 1"/>
                <a:gd name="T4" fmla="*/ 4 w 5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">
                  <a:moveTo>
                    <a:pt x="4" y="1"/>
                  </a:moveTo>
                  <a:cubicBezTo>
                    <a:pt x="2" y="1"/>
                    <a:pt x="0" y="0"/>
                    <a:pt x="2" y="0"/>
                  </a:cubicBezTo>
                  <a:cubicBezTo>
                    <a:pt x="3" y="0"/>
                    <a:pt x="5" y="1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8" name="Freeform 784">
              <a:extLst>
                <a:ext uri="{FF2B5EF4-FFF2-40B4-BE49-F238E27FC236}">
                  <a16:creationId xmlns:a16="http://schemas.microsoft.com/office/drawing/2014/main" id="{FB1D0467-E83B-CE46-8346-A5CB0ECE5D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269" y="2471419"/>
              <a:ext cx="14114" cy="24706"/>
            </a:xfrm>
            <a:custGeom>
              <a:avLst/>
              <a:gdLst>
                <a:gd name="T0" fmla="*/ 2 w 4"/>
                <a:gd name="T1" fmla="*/ 0 h 7"/>
                <a:gd name="T2" fmla="*/ 4 w 4"/>
                <a:gd name="T3" fmla="*/ 7 h 7"/>
                <a:gd name="T4" fmla="*/ 2 w 4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2" y="0"/>
                  </a:moveTo>
                  <a:cubicBezTo>
                    <a:pt x="0" y="0"/>
                    <a:pt x="3" y="7"/>
                    <a:pt x="4" y="7"/>
                  </a:cubicBezTo>
                  <a:cubicBezTo>
                    <a:pt x="4" y="7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89" name="Freeform 785">
              <a:extLst>
                <a:ext uri="{FF2B5EF4-FFF2-40B4-BE49-F238E27FC236}">
                  <a16:creationId xmlns:a16="http://schemas.microsoft.com/office/drawing/2014/main" id="{DC4B0D27-F926-F346-9093-AE0CF8B6E1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326" y="2516124"/>
              <a:ext cx="23524" cy="14118"/>
            </a:xfrm>
            <a:custGeom>
              <a:avLst/>
              <a:gdLst>
                <a:gd name="T0" fmla="*/ 1 w 7"/>
                <a:gd name="T1" fmla="*/ 0 h 4"/>
                <a:gd name="T2" fmla="*/ 1 w 7"/>
                <a:gd name="T3" fmla="*/ 4 h 4"/>
                <a:gd name="T4" fmla="*/ 5 w 7"/>
                <a:gd name="T5" fmla="*/ 4 h 4"/>
                <a:gd name="T6" fmla="*/ 1 w 7"/>
                <a:gd name="T7" fmla="*/ 0 h 4"/>
                <a:gd name="T8" fmla="*/ 1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1" y="0"/>
                  </a:moveTo>
                  <a:cubicBezTo>
                    <a:pt x="0" y="1"/>
                    <a:pt x="0" y="3"/>
                    <a:pt x="1" y="4"/>
                  </a:cubicBezTo>
                  <a:cubicBezTo>
                    <a:pt x="2" y="4"/>
                    <a:pt x="3" y="4"/>
                    <a:pt x="5" y="4"/>
                  </a:cubicBezTo>
                  <a:cubicBezTo>
                    <a:pt x="7" y="4"/>
                    <a:pt x="1" y="0"/>
                    <a:pt x="1" y="0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0" name="Freeform 786">
              <a:extLst>
                <a:ext uri="{FF2B5EF4-FFF2-40B4-BE49-F238E27FC236}">
                  <a16:creationId xmlns:a16="http://schemas.microsoft.com/office/drawing/2014/main" id="{02C7E31B-A0AE-F24E-9C7A-44D164883A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879" y="2592596"/>
              <a:ext cx="58808" cy="34117"/>
            </a:xfrm>
            <a:custGeom>
              <a:avLst/>
              <a:gdLst>
                <a:gd name="T0" fmla="*/ 0 w 17"/>
                <a:gd name="T1" fmla="*/ 4 h 10"/>
                <a:gd name="T2" fmla="*/ 10 w 17"/>
                <a:gd name="T3" fmla="*/ 2 h 10"/>
                <a:gd name="T4" fmla="*/ 8 w 17"/>
                <a:gd name="T5" fmla="*/ 4 h 10"/>
                <a:gd name="T6" fmla="*/ 12 w 17"/>
                <a:gd name="T7" fmla="*/ 7 h 10"/>
                <a:gd name="T8" fmla="*/ 9 w 17"/>
                <a:gd name="T9" fmla="*/ 7 h 10"/>
                <a:gd name="T10" fmla="*/ 11 w 17"/>
                <a:gd name="T11" fmla="*/ 10 h 10"/>
                <a:gd name="T12" fmla="*/ 8 w 17"/>
                <a:gd name="T13" fmla="*/ 9 h 10"/>
                <a:gd name="T14" fmla="*/ 0 w 17"/>
                <a:gd name="T15" fmla="*/ 4 h 10"/>
                <a:gd name="T16" fmla="*/ 0 w 17"/>
                <a:gd name="T17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0">
                  <a:moveTo>
                    <a:pt x="0" y="4"/>
                  </a:moveTo>
                  <a:cubicBezTo>
                    <a:pt x="1" y="0"/>
                    <a:pt x="7" y="2"/>
                    <a:pt x="10" y="2"/>
                  </a:cubicBezTo>
                  <a:cubicBezTo>
                    <a:pt x="17" y="3"/>
                    <a:pt x="8" y="4"/>
                    <a:pt x="8" y="4"/>
                  </a:cubicBezTo>
                  <a:cubicBezTo>
                    <a:pt x="8" y="6"/>
                    <a:pt x="12" y="5"/>
                    <a:pt x="12" y="7"/>
                  </a:cubicBezTo>
                  <a:cubicBezTo>
                    <a:pt x="12" y="7"/>
                    <a:pt x="10" y="6"/>
                    <a:pt x="9" y="7"/>
                  </a:cubicBezTo>
                  <a:cubicBezTo>
                    <a:pt x="9" y="7"/>
                    <a:pt x="12" y="10"/>
                    <a:pt x="11" y="10"/>
                  </a:cubicBezTo>
                  <a:cubicBezTo>
                    <a:pt x="10" y="10"/>
                    <a:pt x="9" y="9"/>
                    <a:pt x="8" y="9"/>
                  </a:cubicBezTo>
                  <a:cubicBezTo>
                    <a:pt x="6" y="8"/>
                    <a:pt x="0" y="7"/>
                    <a:pt x="0" y="4"/>
                  </a:cubicBezTo>
                  <a:cubicBezTo>
                    <a:pt x="0" y="3"/>
                    <a:pt x="0" y="7"/>
                    <a:pt x="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1" name="Freeform 787">
              <a:extLst>
                <a:ext uri="{FF2B5EF4-FFF2-40B4-BE49-F238E27FC236}">
                  <a16:creationId xmlns:a16="http://schemas.microsoft.com/office/drawing/2014/main" id="{D6B21717-38CD-E845-ADA1-E7E6E6E40F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295" y="2585538"/>
              <a:ext cx="30580" cy="10589"/>
            </a:xfrm>
            <a:custGeom>
              <a:avLst/>
              <a:gdLst>
                <a:gd name="T0" fmla="*/ 8 w 9"/>
                <a:gd name="T1" fmla="*/ 1 h 3"/>
                <a:gd name="T2" fmla="*/ 5 w 9"/>
                <a:gd name="T3" fmla="*/ 0 h 3"/>
                <a:gd name="T4" fmla="*/ 0 w 9"/>
                <a:gd name="T5" fmla="*/ 0 h 3"/>
                <a:gd name="T6" fmla="*/ 8 w 9"/>
                <a:gd name="T7" fmla="*/ 1 h 3"/>
                <a:gd name="T8" fmla="*/ 8 w 9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3">
                  <a:moveTo>
                    <a:pt x="8" y="1"/>
                  </a:moveTo>
                  <a:cubicBezTo>
                    <a:pt x="9" y="1"/>
                    <a:pt x="5" y="0"/>
                    <a:pt x="5" y="0"/>
                  </a:cubicBezTo>
                  <a:cubicBezTo>
                    <a:pt x="3" y="0"/>
                    <a:pt x="1" y="0"/>
                    <a:pt x="0" y="0"/>
                  </a:cubicBezTo>
                  <a:cubicBezTo>
                    <a:pt x="2" y="0"/>
                    <a:pt x="6" y="3"/>
                    <a:pt x="8" y="1"/>
                  </a:cubicBezTo>
                  <a:cubicBezTo>
                    <a:pt x="9" y="1"/>
                    <a:pt x="7" y="2"/>
                    <a:pt x="8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2" name="Freeform 788">
              <a:extLst>
                <a:ext uri="{FF2B5EF4-FFF2-40B4-BE49-F238E27FC236}">
                  <a16:creationId xmlns:a16="http://schemas.microsoft.com/office/drawing/2014/main" id="{42CB1408-42EF-8A4C-BC84-10C7D58B5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072" y="2658478"/>
              <a:ext cx="44694" cy="23529"/>
            </a:xfrm>
            <a:custGeom>
              <a:avLst/>
              <a:gdLst>
                <a:gd name="T0" fmla="*/ 12 w 13"/>
                <a:gd name="T1" fmla="*/ 4 h 7"/>
                <a:gd name="T2" fmla="*/ 12 w 13"/>
                <a:gd name="T3" fmla="*/ 1 h 7"/>
                <a:gd name="T4" fmla="*/ 7 w 13"/>
                <a:gd name="T5" fmla="*/ 2 h 7"/>
                <a:gd name="T6" fmla="*/ 3 w 13"/>
                <a:gd name="T7" fmla="*/ 3 h 7"/>
                <a:gd name="T8" fmla="*/ 0 w 13"/>
                <a:gd name="T9" fmla="*/ 5 h 7"/>
                <a:gd name="T10" fmla="*/ 12 w 13"/>
                <a:gd name="T11" fmla="*/ 4 h 7"/>
                <a:gd name="T12" fmla="*/ 12 w 13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">
                  <a:moveTo>
                    <a:pt x="12" y="4"/>
                  </a:move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1"/>
                    <a:pt x="7" y="2"/>
                  </a:cubicBezTo>
                  <a:cubicBezTo>
                    <a:pt x="6" y="2"/>
                    <a:pt x="4" y="2"/>
                    <a:pt x="3" y="3"/>
                  </a:cubicBezTo>
                  <a:cubicBezTo>
                    <a:pt x="3" y="3"/>
                    <a:pt x="0" y="5"/>
                    <a:pt x="0" y="5"/>
                  </a:cubicBezTo>
                  <a:cubicBezTo>
                    <a:pt x="3" y="7"/>
                    <a:pt x="10" y="6"/>
                    <a:pt x="12" y="4"/>
                  </a:cubicBezTo>
                  <a:cubicBezTo>
                    <a:pt x="13" y="3"/>
                    <a:pt x="9" y="6"/>
                    <a:pt x="12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3" name="Freeform 789">
              <a:extLst>
                <a:ext uri="{FF2B5EF4-FFF2-40B4-BE49-F238E27FC236}">
                  <a16:creationId xmlns:a16="http://schemas.microsoft.com/office/drawing/2014/main" id="{E051357C-81DE-B744-B397-7D2CB85075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1118" y="2692596"/>
              <a:ext cx="14114" cy="21176"/>
            </a:xfrm>
            <a:custGeom>
              <a:avLst/>
              <a:gdLst>
                <a:gd name="T0" fmla="*/ 3 w 4"/>
                <a:gd name="T1" fmla="*/ 2 h 6"/>
                <a:gd name="T2" fmla="*/ 1 w 4"/>
                <a:gd name="T3" fmla="*/ 3 h 6"/>
                <a:gd name="T4" fmla="*/ 3 w 4"/>
                <a:gd name="T5" fmla="*/ 2 h 6"/>
                <a:gd name="T6" fmla="*/ 3 w 4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3" y="2"/>
                  </a:moveTo>
                  <a:cubicBezTo>
                    <a:pt x="2" y="0"/>
                    <a:pt x="1" y="1"/>
                    <a:pt x="1" y="3"/>
                  </a:cubicBezTo>
                  <a:cubicBezTo>
                    <a:pt x="0" y="6"/>
                    <a:pt x="4" y="4"/>
                    <a:pt x="3" y="2"/>
                  </a:cubicBezTo>
                  <a:cubicBezTo>
                    <a:pt x="3" y="2"/>
                    <a:pt x="4" y="3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4" name="Freeform 790">
              <a:extLst>
                <a:ext uri="{FF2B5EF4-FFF2-40B4-BE49-F238E27FC236}">
                  <a16:creationId xmlns:a16="http://schemas.microsoft.com/office/drawing/2014/main" id="{23A88B1B-0671-7748-BC73-DEB7939BC2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0538" y="2647890"/>
              <a:ext cx="12938" cy="14118"/>
            </a:xfrm>
            <a:custGeom>
              <a:avLst/>
              <a:gdLst>
                <a:gd name="T0" fmla="*/ 4 w 4"/>
                <a:gd name="T1" fmla="*/ 2 h 4"/>
                <a:gd name="T2" fmla="*/ 1 w 4"/>
                <a:gd name="T3" fmla="*/ 1 h 4"/>
                <a:gd name="T4" fmla="*/ 4 w 4"/>
                <a:gd name="T5" fmla="*/ 2 h 4"/>
                <a:gd name="T6" fmla="*/ 4 w 4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cubicBezTo>
                    <a:pt x="3" y="2"/>
                    <a:pt x="1" y="0"/>
                    <a:pt x="1" y="1"/>
                  </a:cubicBezTo>
                  <a:cubicBezTo>
                    <a:pt x="0" y="4"/>
                    <a:pt x="4" y="2"/>
                    <a:pt x="4" y="2"/>
                  </a:cubicBezTo>
                  <a:cubicBezTo>
                    <a:pt x="3" y="2"/>
                    <a:pt x="4" y="2"/>
                    <a:pt x="4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5" name="Freeform 791">
              <a:extLst>
                <a:ext uri="{FF2B5EF4-FFF2-40B4-BE49-F238E27FC236}">
                  <a16:creationId xmlns:a16="http://schemas.microsoft.com/office/drawing/2014/main" id="{27501DC9-F0F0-C04E-A15E-544FCF5FB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7439" y="2426713"/>
              <a:ext cx="7057" cy="7059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2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0"/>
                    <a:pt x="0" y="1"/>
                    <a:pt x="0" y="2"/>
                  </a:cubicBezTo>
                  <a:cubicBezTo>
                    <a:pt x="1" y="2"/>
                    <a:pt x="2" y="2"/>
                    <a:pt x="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6" name="Freeform 792">
              <a:extLst>
                <a:ext uri="{FF2B5EF4-FFF2-40B4-BE49-F238E27FC236}">
                  <a16:creationId xmlns:a16="http://schemas.microsoft.com/office/drawing/2014/main" id="{00C24DD9-8991-7E46-AC69-E9BFF82E0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9211" y="2389066"/>
              <a:ext cx="10586" cy="5882"/>
            </a:xfrm>
            <a:custGeom>
              <a:avLst/>
              <a:gdLst>
                <a:gd name="T0" fmla="*/ 2 w 3"/>
                <a:gd name="T1" fmla="*/ 0 h 2"/>
                <a:gd name="T2" fmla="*/ 1 w 3"/>
                <a:gd name="T3" fmla="*/ 1 h 2"/>
                <a:gd name="T4" fmla="*/ 2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2"/>
                    <a:pt x="3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7" name="Freeform 793">
              <a:extLst>
                <a:ext uri="{FF2B5EF4-FFF2-40B4-BE49-F238E27FC236}">
                  <a16:creationId xmlns:a16="http://schemas.microsoft.com/office/drawing/2014/main" id="{9D80BBC9-C00C-4944-9208-2CB5C8A643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7439" y="2374948"/>
              <a:ext cx="9409" cy="10589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1" y="3"/>
                    <a:pt x="3" y="1"/>
                    <a:pt x="2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8" name="Freeform 794">
              <a:extLst>
                <a:ext uri="{FF2B5EF4-FFF2-40B4-BE49-F238E27FC236}">
                  <a16:creationId xmlns:a16="http://schemas.microsoft.com/office/drawing/2014/main" id="{97F60AD3-06C1-6343-9BB4-B28852BCF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5331" y="2444360"/>
              <a:ext cx="17642" cy="2353"/>
            </a:xfrm>
            <a:custGeom>
              <a:avLst/>
              <a:gdLst>
                <a:gd name="T0" fmla="*/ 5 w 5"/>
                <a:gd name="T1" fmla="*/ 1 h 1"/>
                <a:gd name="T2" fmla="*/ 1 w 5"/>
                <a:gd name="T3" fmla="*/ 0 h 1"/>
                <a:gd name="T4" fmla="*/ 5 w 5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2" y="1"/>
                    <a:pt x="5" y="1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399" name="Freeform 795">
              <a:extLst>
                <a:ext uri="{FF2B5EF4-FFF2-40B4-BE49-F238E27FC236}">
                  <a16:creationId xmlns:a16="http://schemas.microsoft.com/office/drawing/2014/main" id="{EC479784-108A-E14C-A120-D7F87469B9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6501" y="2444360"/>
              <a:ext cx="21170" cy="0"/>
            </a:xfrm>
            <a:custGeom>
              <a:avLst/>
              <a:gdLst>
                <a:gd name="T0" fmla="*/ 5 w 6"/>
                <a:gd name="T1" fmla="*/ 1 w 6"/>
                <a:gd name="T2" fmla="*/ 5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5" y="0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2" y="0"/>
                    <a:pt x="6" y="0"/>
                    <a:pt x="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00" name="Freeform 796">
              <a:extLst>
                <a:ext uri="{FF2B5EF4-FFF2-40B4-BE49-F238E27FC236}">
                  <a16:creationId xmlns:a16="http://schemas.microsoft.com/office/drawing/2014/main" id="{8C42BF1E-5123-674D-9157-E3917C4B10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2870" y="2225538"/>
              <a:ext cx="14114" cy="7059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3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1" y="2"/>
                    <a:pt x="0" y="0"/>
                    <a:pt x="2" y="0"/>
                  </a:cubicBezTo>
                  <a:cubicBezTo>
                    <a:pt x="3" y="0"/>
                    <a:pt x="4" y="2"/>
                    <a:pt x="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  <p:sp>
          <p:nvSpPr>
            <p:cNvPr id="401" name="Freeform 797">
              <a:extLst>
                <a:ext uri="{FF2B5EF4-FFF2-40B4-BE49-F238E27FC236}">
                  <a16:creationId xmlns:a16="http://schemas.microsoft.com/office/drawing/2014/main" id="{06756EA3-DF7D-514E-9D78-7CAF0C73C5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3835" y="3069056"/>
              <a:ext cx="31757" cy="41176"/>
            </a:xfrm>
            <a:custGeom>
              <a:avLst/>
              <a:gdLst>
                <a:gd name="T0" fmla="*/ 9 w 9"/>
                <a:gd name="T1" fmla="*/ 11 h 12"/>
                <a:gd name="T2" fmla="*/ 5 w 9"/>
                <a:gd name="T3" fmla="*/ 2 h 12"/>
                <a:gd name="T4" fmla="*/ 2 w 9"/>
                <a:gd name="T5" fmla="*/ 2 h 12"/>
                <a:gd name="T6" fmla="*/ 0 w 9"/>
                <a:gd name="T7" fmla="*/ 3 h 12"/>
                <a:gd name="T8" fmla="*/ 3 w 9"/>
                <a:gd name="T9" fmla="*/ 5 h 12"/>
                <a:gd name="T10" fmla="*/ 3 w 9"/>
                <a:gd name="T11" fmla="*/ 7 h 12"/>
                <a:gd name="T12" fmla="*/ 4 w 9"/>
                <a:gd name="T13" fmla="*/ 7 h 12"/>
                <a:gd name="T14" fmla="*/ 3 w 9"/>
                <a:gd name="T15" fmla="*/ 8 h 12"/>
                <a:gd name="T16" fmla="*/ 6 w 9"/>
                <a:gd name="T17" fmla="*/ 11 h 12"/>
                <a:gd name="T18" fmla="*/ 6 w 9"/>
                <a:gd name="T19" fmla="*/ 9 h 12"/>
                <a:gd name="T20" fmla="*/ 9 w 9"/>
                <a:gd name="T21" fmla="*/ 11 h 12"/>
                <a:gd name="T22" fmla="*/ 9 w 9"/>
                <a:gd name="T23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12">
                  <a:moveTo>
                    <a:pt x="9" y="11"/>
                  </a:moveTo>
                  <a:cubicBezTo>
                    <a:pt x="8" y="8"/>
                    <a:pt x="7" y="4"/>
                    <a:pt x="5" y="2"/>
                  </a:cubicBezTo>
                  <a:cubicBezTo>
                    <a:pt x="4" y="1"/>
                    <a:pt x="3" y="0"/>
                    <a:pt x="2" y="2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1" y="4"/>
                    <a:pt x="3" y="3"/>
                    <a:pt x="3" y="5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3" y="8"/>
                    <a:pt x="4" y="7"/>
                    <a:pt x="4" y="7"/>
                  </a:cubicBezTo>
                  <a:cubicBezTo>
                    <a:pt x="5" y="8"/>
                    <a:pt x="3" y="8"/>
                    <a:pt x="3" y="8"/>
                  </a:cubicBezTo>
                  <a:cubicBezTo>
                    <a:pt x="3" y="9"/>
                    <a:pt x="5" y="11"/>
                    <a:pt x="6" y="11"/>
                  </a:cubicBezTo>
                  <a:cubicBezTo>
                    <a:pt x="6" y="11"/>
                    <a:pt x="2" y="7"/>
                    <a:pt x="6" y="9"/>
                  </a:cubicBezTo>
                  <a:cubicBezTo>
                    <a:pt x="7" y="9"/>
                    <a:pt x="9" y="12"/>
                    <a:pt x="9" y="11"/>
                  </a:cubicBezTo>
                  <a:cubicBezTo>
                    <a:pt x="8" y="10"/>
                    <a:pt x="9" y="12"/>
                    <a:pt x="9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63" cap="flat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 Light" charset="0"/>
                <a:cs typeface="+mn-cs"/>
              </a:endParaRPr>
            </a:p>
          </p:txBody>
        </p:sp>
      </p:grpSp>
      <p:sp>
        <p:nvSpPr>
          <p:cNvPr id="404" name="Subtitle 2">
            <a:extLst>
              <a:ext uri="{FF2B5EF4-FFF2-40B4-BE49-F238E27FC236}">
                <a16:creationId xmlns:a16="http://schemas.microsoft.com/office/drawing/2014/main" id="{20074AF3-645D-F944-B536-39A92A21DCFC}"/>
              </a:ext>
            </a:extLst>
          </p:cNvPr>
          <p:cNvSpPr txBox="1">
            <a:spLocks/>
          </p:cNvSpPr>
          <p:nvPr/>
        </p:nvSpPr>
        <p:spPr>
          <a:xfrm>
            <a:off x="6894569" y="2241841"/>
            <a:ext cx="4643020" cy="1787992"/>
          </a:xfrm>
          <a:prstGeom prst="rect">
            <a:avLst/>
          </a:prstGeom>
        </p:spPr>
        <p:txBody>
          <a:bodyPr vert="horz" wrap="square" lIns="217490" tIns="108745" rIns="217490" bIns="108745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79BD28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6 countries 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have adopted our Sangfor MCS solution to operate their cloud. </a:t>
            </a:r>
          </a:p>
          <a:p>
            <a:pPr marL="0" marR="0" lvl="0" indent="0" algn="l" defTabSz="1087636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  <a:p>
            <a:pPr marL="0" marR="0" lvl="0" indent="0" algn="l" defTabSz="1087636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It’s time to join the revolution!</a:t>
            </a:r>
          </a:p>
        </p:txBody>
      </p:sp>
    </p:spTree>
    <p:extLst>
      <p:ext uri="{BB962C8B-B14F-4D97-AF65-F5344CB8AC3E}">
        <p14:creationId xmlns:p14="http://schemas.microsoft.com/office/powerpoint/2010/main" val="19480051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B3C9766A-3827-3946-AD60-EFAFBDF07E1B}"/>
              </a:ext>
            </a:extLst>
          </p:cNvPr>
          <p:cNvGrpSpPr/>
          <p:nvPr/>
        </p:nvGrpSpPr>
        <p:grpSpPr>
          <a:xfrm>
            <a:off x="1082014" y="1106205"/>
            <a:ext cx="9998909" cy="4393812"/>
            <a:chOff x="1050250" y="1125005"/>
            <a:chExt cx="9998909" cy="4393812"/>
          </a:xfrm>
        </p:grpSpPr>
        <p:sp>
          <p:nvSpPr>
            <p:cNvPr id="7" name="Rectangle 14">
              <a:extLst>
                <a:ext uri="{FF2B5EF4-FFF2-40B4-BE49-F238E27FC236}">
                  <a16:creationId xmlns:a16="http://schemas.microsoft.com/office/drawing/2014/main" id="{53335703-80E7-F64F-AB86-987FF95AE975}"/>
                </a:ext>
              </a:extLst>
            </p:cNvPr>
            <p:cNvSpPr/>
            <p:nvPr/>
          </p:nvSpPr>
          <p:spPr>
            <a:xfrm>
              <a:off x="8425988" y="1125005"/>
              <a:ext cx="2623171" cy="4393812"/>
            </a:xfrm>
            <a:prstGeom prst="rect">
              <a:avLst/>
            </a:prstGeom>
            <a:solidFill>
              <a:srgbClr val="345692">
                <a:alpha val="4000"/>
              </a:srgbClr>
            </a:solidFill>
            <a:ln w="12700">
              <a:solidFill>
                <a:srgbClr val="5F749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42">
              <a:extLst>
                <a:ext uri="{FF2B5EF4-FFF2-40B4-BE49-F238E27FC236}">
                  <a16:creationId xmlns:a16="http://schemas.microsoft.com/office/drawing/2014/main" id="{0E542A20-70C6-F74F-8007-D24E7C318E14}"/>
                </a:ext>
              </a:extLst>
            </p:cNvPr>
            <p:cNvSpPr/>
            <p:nvPr/>
          </p:nvSpPr>
          <p:spPr>
            <a:xfrm>
              <a:off x="1050250" y="1125005"/>
              <a:ext cx="2623171" cy="4347523"/>
            </a:xfrm>
            <a:prstGeom prst="rect">
              <a:avLst/>
            </a:prstGeom>
            <a:solidFill>
              <a:srgbClr val="345692">
                <a:alpha val="4000"/>
              </a:srgbClr>
            </a:solidFill>
            <a:ln w="12700">
              <a:solidFill>
                <a:srgbClr val="5F749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49">
              <a:extLst>
                <a:ext uri="{FF2B5EF4-FFF2-40B4-BE49-F238E27FC236}">
                  <a16:creationId xmlns:a16="http://schemas.microsoft.com/office/drawing/2014/main" id="{CBE06C5B-1B7D-C941-9E72-713E898B5B81}"/>
                </a:ext>
              </a:extLst>
            </p:cNvPr>
            <p:cNvSpPr/>
            <p:nvPr/>
          </p:nvSpPr>
          <p:spPr>
            <a:xfrm>
              <a:off x="4002603" y="1125005"/>
              <a:ext cx="1882511" cy="1527611"/>
            </a:xfrm>
            <a:prstGeom prst="rect">
              <a:avLst/>
            </a:prstGeom>
            <a:solidFill>
              <a:srgbClr val="345692">
                <a:alpha val="4000"/>
              </a:srgbClr>
            </a:solidFill>
            <a:ln w="12700">
              <a:solidFill>
                <a:srgbClr val="5F749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67">
              <a:extLst>
                <a:ext uri="{FF2B5EF4-FFF2-40B4-BE49-F238E27FC236}">
                  <a16:creationId xmlns:a16="http://schemas.microsoft.com/office/drawing/2014/main" id="{57AED777-CF72-DE46-AF4B-53F2D47AA8AC}"/>
                </a:ext>
              </a:extLst>
            </p:cNvPr>
            <p:cNvSpPr/>
            <p:nvPr/>
          </p:nvSpPr>
          <p:spPr>
            <a:xfrm>
              <a:off x="6214296" y="1125005"/>
              <a:ext cx="1882511" cy="1527611"/>
            </a:xfrm>
            <a:prstGeom prst="rect">
              <a:avLst/>
            </a:prstGeom>
            <a:solidFill>
              <a:srgbClr val="345692">
                <a:alpha val="4000"/>
              </a:srgbClr>
            </a:solidFill>
            <a:ln w="12700">
              <a:solidFill>
                <a:srgbClr val="5F7491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标题 1">
            <a:extLst>
              <a:ext uri="{FF2B5EF4-FFF2-40B4-BE49-F238E27FC236}">
                <a16:creationId xmlns:a16="http://schemas.microsoft.com/office/drawing/2014/main" id="{BDD9B0D7-ED81-304C-8EB9-7E9B6DFF1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" altLang="zh-CN" dirty="0" err="1"/>
              <a:t>aCloud</a:t>
            </a:r>
            <a:r>
              <a:rPr kumimoji="1" lang="en" altLang="zh-CN" dirty="0"/>
              <a:t> &amp; </a:t>
            </a:r>
            <a:r>
              <a:rPr kumimoji="1" lang="en" altLang="zh-CN" dirty="0" err="1"/>
              <a:t>aCMP</a:t>
            </a:r>
            <a:r>
              <a:rPr kumimoji="1" lang="en" altLang="zh-CN" dirty="0"/>
              <a:t> – Multitenant &amp; DR</a:t>
            </a:r>
            <a:endParaRPr kumimoji="1" lang="zh-CN" altLang="en-US" dirty="0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29ED8DE-5654-F646-AE77-5A5EECB8D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0D98CD7-2E07-2B49-B35E-8F8688714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43A68C3-3ED0-F045-8AAC-BF7AF6037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34</a:t>
            </a:fld>
            <a:endParaRPr lang="zh-CN" altLang="en-US" dirty="0"/>
          </a:p>
        </p:txBody>
      </p:sp>
      <p:sp>
        <p:nvSpPr>
          <p:cNvPr id="8" name="文本框 11">
            <a:extLst>
              <a:ext uri="{FF2B5EF4-FFF2-40B4-BE49-F238E27FC236}">
                <a16:creationId xmlns:a16="http://schemas.microsoft.com/office/drawing/2014/main" id="{2B16FA0D-7A47-7D4D-9808-32C2A5161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9450" y="1891860"/>
            <a:ext cx="1435030" cy="69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rgbClr val="345692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Data Center DR</a:t>
            </a:r>
            <a:endParaRPr lang="zh-CN" altLang="en-US" sz="1400" dirty="0">
              <a:solidFill>
                <a:srgbClr val="345692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10" name="文本框 11">
            <a:extLst>
              <a:ext uri="{FF2B5EF4-FFF2-40B4-BE49-F238E27FC236}">
                <a16:creationId xmlns:a16="http://schemas.microsoft.com/office/drawing/2014/main" id="{F1FF42EA-C81A-5E45-B997-F3D3BBE9C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7480" y="1891860"/>
            <a:ext cx="1296155" cy="69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rgbClr val="345692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Data Center Production</a:t>
            </a:r>
            <a:endParaRPr lang="zh-CN" altLang="en-US" sz="1400" dirty="0">
              <a:solidFill>
                <a:srgbClr val="345692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cxnSp>
        <p:nvCxnSpPr>
          <p:cNvPr id="28" name="Straight Connector 66">
            <a:extLst>
              <a:ext uri="{FF2B5EF4-FFF2-40B4-BE49-F238E27FC236}">
                <a16:creationId xmlns:a16="http://schemas.microsoft.com/office/drawing/2014/main" id="{0DFE1CE8-B0BD-FC46-B2EC-B5D1B96AAF7D}"/>
              </a:ext>
            </a:extLst>
          </p:cNvPr>
          <p:cNvCxnSpPr>
            <a:cxnSpLocks/>
          </p:cNvCxnSpPr>
          <p:nvPr/>
        </p:nvCxnSpPr>
        <p:spPr>
          <a:xfrm>
            <a:off x="4005847" y="3441879"/>
            <a:ext cx="1570705" cy="0"/>
          </a:xfrm>
          <a:prstGeom prst="line">
            <a:avLst/>
          </a:prstGeom>
          <a:ln>
            <a:solidFill>
              <a:srgbClr val="79BD28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4B61CDAD-AD09-B341-BB4D-5E22C5BC11A5}"/>
              </a:ext>
            </a:extLst>
          </p:cNvPr>
          <p:cNvGrpSpPr/>
          <p:nvPr/>
        </p:nvGrpSpPr>
        <p:grpSpPr>
          <a:xfrm>
            <a:off x="4072289" y="1262877"/>
            <a:ext cx="1377559" cy="961910"/>
            <a:chOff x="4072289" y="1262877"/>
            <a:chExt cx="1377559" cy="961910"/>
          </a:xfrm>
        </p:grpSpPr>
        <p:pic>
          <p:nvPicPr>
            <p:cNvPr id="30" name="图片 67">
              <a:extLst>
                <a:ext uri="{FF2B5EF4-FFF2-40B4-BE49-F238E27FC236}">
                  <a16:creationId xmlns:a16="http://schemas.microsoft.com/office/drawing/2014/main" id="{018DCC05-0623-DC4A-BD7C-A555974824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06719" y="1262877"/>
              <a:ext cx="573883" cy="607082"/>
            </a:xfrm>
            <a:prstGeom prst="rect">
              <a:avLst/>
            </a:prstGeom>
          </p:spPr>
        </p:pic>
        <p:sp>
          <p:nvSpPr>
            <p:cNvPr id="32" name="文本框 11">
              <a:extLst>
                <a:ext uri="{FF2B5EF4-FFF2-40B4-BE49-F238E27FC236}">
                  <a16:creationId xmlns:a16="http://schemas.microsoft.com/office/drawing/2014/main" id="{C959FB31-238F-1B4D-924D-FECCF1F0A6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2289" y="1917010"/>
              <a:ext cx="1377559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400" dirty="0">
                  <a:solidFill>
                    <a:srgbClr val="345692"/>
                  </a:solidFill>
                  <a:latin typeface="Century Gothic" panose="020B0502020202020204" pitchFamily="34" charset="0"/>
                  <a:ea typeface="Microsoft YaHei" charset="-122"/>
                  <a:cs typeface="Microsoft YaHei" charset="-122"/>
                </a:rPr>
                <a:t>Customer A</a:t>
              </a:r>
              <a:endParaRPr lang="zh-CN" altLang="en-US" sz="1400" dirty="0">
                <a:solidFill>
                  <a:srgbClr val="345692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endParaRPr>
            </a:p>
          </p:txBody>
        </p:sp>
      </p:grpSp>
      <p:pic>
        <p:nvPicPr>
          <p:cNvPr id="33" name="图片 37">
            <a:extLst>
              <a:ext uri="{FF2B5EF4-FFF2-40B4-BE49-F238E27FC236}">
                <a16:creationId xmlns:a16="http://schemas.microsoft.com/office/drawing/2014/main" id="{E766EB3A-4F95-F64C-A592-AAD81F5E7E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152" y="1159500"/>
            <a:ext cx="1169768" cy="1169768"/>
          </a:xfrm>
          <a:prstGeom prst="rect">
            <a:avLst/>
          </a:prstGeom>
        </p:spPr>
      </p:pic>
      <p:cxnSp>
        <p:nvCxnSpPr>
          <p:cNvPr id="35" name="Straight Connector 8">
            <a:extLst>
              <a:ext uri="{FF2B5EF4-FFF2-40B4-BE49-F238E27FC236}">
                <a16:creationId xmlns:a16="http://schemas.microsoft.com/office/drawing/2014/main" id="{75B9358D-D00E-A44C-8B90-7A81453D5025}"/>
              </a:ext>
            </a:extLst>
          </p:cNvPr>
          <p:cNvCxnSpPr>
            <a:cxnSpLocks/>
            <a:endCxn id="45" idx="0"/>
          </p:cNvCxnSpPr>
          <p:nvPr/>
        </p:nvCxnSpPr>
        <p:spPr>
          <a:xfrm>
            <a:off x="5029127" y="2929573"/>
            <a:ext cx="642599" cy="535425"/>
          </a:xfrm>
          <a:prstGeom prst="line">
            <a:avLst/>
          </a:prstGeom>
          <a:ln>
            <a:solidFill>
              <a:srgbClr val="79BD28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2">
            <a:extLst>
              <a:ext uri="{FF2B5EF4-FFF2-40B4-BE49-F238E27FC236}">
                <a16:creationId xmlns:a16="http://schemas.microsoft.com/office/drawing/2014/main" id="{C297239F-96DC-1542-94F6-5CED66CD3CEC}"/>
              </a:ext>
            </a:extLst>
          </p:cNvPr>
          <p:cNvCxnSpPr>
            <a:cxnSpLocks/>
            <a:stCxn id="47" idx="4"/>
            <a:endCxn id="45" idx="1"/>
          </p:cNvCxnSpPr>
          <p:nvPr/>
        </p:nvCxnSpPr>
        <p:spPr>
          <a:xfrm flipH="1">
            <a:off x="6513511" y="2931333"/>
            <a:ext cx="715913" cy="533665"/>
          </a:xfrm>
          <a:prstGeom prst="line">
            <a:avLst/>
          </a:prstGeom>
          <a:ln>
            <a:solidFill>
              <a:srgbClr val="79BD28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2" name="图片 66">
            <a:extLst>
              <a:ext uri="{FF2B5EF4-FFF2-40B4-BE49-F238E27FC236}">
                <a16:creationId xmlns:a16="http://schemas.microsoft.com/office/drawing/2014/main" id="{3CC65865-93EB-2E4E-BE48-FFE9F51431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68" y="986221"/>
            <a:ext cx="1061646" cy="1061646"/>
          </a:xfrm>
          <a:prstGeom prst="rect">
            <a:avLst/>
          </a:prstGeom>
        </p:spPr>
      </p:pic>
      <p:sp>
        <p:nvSpPr>
          <p:cNvPr id="45" name="Freeform 5">
            <a:extLst>
              <a:ext uri="{FF2B5EF4-FFF2-40B4-BE49-F238E27FC236}">
                <a16:creationId xmlns:a16="http://schemas.microsoft.com/office/drawing/2014/main" id="{CC8113B3-F3D0-E749-B26B-9665339B40E3}"/>
              </a:ext>
            </a:extLst>
          </p:cNvPr>
          <p:cNvSpPr>
            <a:spLocks noEditPoints="1"/>
          </p:cNvSpPr>
          <p:nvPr/>
        </p:nvSpPr>
        <p:spPr bwMode="auto">
          <a:xfrm>
            <a:off x="5671726" y="3043635"/>
            <a:ext cx="841785" cy="842469"/>
          </a:xfrm>
          <a:custGeom>
            <a:avLst/>
            <a:gdLst>
              <a:gd name="T0" fmla="*/ 0 w 3277"/>
              <a:gd name="T1" fmla="*/ 1639 h 3277"/>
              <a:gd name="T2" fmla="*/ 3277 w 3277"/>
              <a:gd name="T3" fmla="*/ 1639 h 3277"/>
              <a:gd name="T4" fmla="*/ 3065 w 3277"/>
              <a:gd name="T5" fmla="*/ 1586 h 3277"/>
              <a:gd name="T6" fmla="*/ 2309 w 3277"/>
              <a:gd name="T7" fmla="*/ 923 h 3277"/>
              <a:gd name="T8" fmla="*/ 3065 w 3277"/>
              <a:gd name="T9" fmla="*/ 1586 h 3277"/>
              <a:gd name="T10" fmla="*/ 1154 w 3277"/>
              <a:gd name="T11" fmla="*/ 2509 h 3277"/>
              <a:gd name="T12" fmla="*/ 1585 w 3277"/>
              <a:gd name="T13" fmla="*/ 3066 h 3277"/>
              <a:gd name="T14" fmla="*/ 2169 w 3277"/>
              <a:gd name="T15" fmla="*/ 860 h 3277"/>
              <a:gd name="T16" fmla="*/ 1691 w 3277"/>
              <a:gd name="T17" fmla="*/ 212 h 3277"/>
              <a:gd name="T18" fmla="*/ 1872 w 3277"/>
              <a:gd name="T19" fmla="*/ 230 h 3277"/>
              <a:gd name="T20" fmla="*/ 2266 w 3277"/>
              <a:gd name="T21" fmla="*/ 823 h 3277"/>
              <a:gd name="T22" fmla="*/ 1872 w 3277"/>
              <a:gd name="T23" fmla="*/ 230 h 3277"/>
              <a:gd name="T24" fmla="*/ 1585 w 3277"/>
              <a:gd name="T25" fmla="*/ 952 h 3277"/>
              <a:gd name="T26" fmla="*/ 1580 w 3277"/>
              <a:gd name="T27" fmla="*/ 212 h 3277"/>
              <a:gd name="T28" fmla="*/ 1009 w 3277"/>
              <a:gd name="T29" fmla="*/ 826 h 3277"/>
              <a:gd name="T30" fmla="*/ 1403 w 3277"/>
              <a:gd name="T31" fmla="*/ 233 h 3277"/>
              <a:gd name="T32" fmla="*/ 1068 w 3277"/>
              <a:gd name="T33" fmla="*/ 960 h 3277"/>
              <a:gd name="T34" fmla="*/ 1585 w 3277"/>
              <a:gd name="T35" fmla="*/ 1586 h 3277"/>
              <a:gd name="T36" fmla="*/ 1068 w 3277"/>
              <a:gd name="T37" fmla="*/ 960 h 3277"/>
              <a:gd name="T38" fmla="*/ 1585 w 3277"/>
              <a:gd name="T39" fmla="*/ 2326 h 3277"/>
              <a:gd name="T40" fmla="*/ 951 w 3277"/>
              <a:gd name="T41" fmla="*/ 1692 h 3277"/>
              <a:gd name="T42" fmla="*/ 1403 w 3277"/>
              <a:gd name="T43" fmla="*/ 3045 h 3277"/>
              <a:gd name="T44" fmla="*/ 1049 w 3277"/>
              <a:gd name="T45" fmla="*/ 2537 h 3277"/>
              <a:gd name="T46" fmla="*/ 1691 w 3277"/>
              <a:gd name="T47" fmla="*/ 3066 h 3277"/>
              <a:gd name="T48" fmla="*/ 2128 w 3277"/>
              <a:gd name="T49" fmla="*/ 2503 h 3277"/>
              <a:gd name="T50" fmla="*/ 1691 w 3277"/>
              <a:gd name="T51" fmla="*/ 3066 h 3277"/>
              <a:gd name="T52" fmla="*/ 2564 w 3277"/>
              <a:gd name="T53" fmla="*/ 2717 h 3277"/>
              <a:gd name="T54" fmla="*/ 2227 w 3277"/>
              <a:gd name="T55" fmla="*/ 2537 h 3277"/>
              <a:gd name="T56" fmla="*/ 1691 w 3277"/>
              <a:gd name="T57" fmla="*/ 2326 h 3277"/>
              <a:gd name="T58" fmla="*/ 2325 w 3277"/>
              <a:gd name="T59" fmla="*/ 1692 h 3277"/>
              <a:gd name="T60" fmla="*/ 2170 w 3277"/>
              <a:gd name="T61" fmla="*/ 2404 h 3277"/>
              <a:gd name="T62" fmla="*/ 1691 w 3277"/>
              <a:gd name="T63" fmla="*/ 1057 h 3277"/>
              <a:gd name="T64" fmla="*/ 2325 w 3277"/>
              <a:gd name="T65" fmla="*/ 1586 h 3277"/>
              <a:gd name="T66" fmla="*/ 574 w 3277"/>
              <a:gd name="T67" fmla="*/ 692 h 3277"/>
              <a:gd name="T68" fmla="*/ 845 w 3277"/>
              <a:gd name="T69" fmla="*/ 1586 h 3277"/>
              <a:gd name="T70" fmla="*/ 574 w 3277"/>
              <a:gd name="T71" fmla="*/ 692 h 3277"/>
              <a:gd name="T72" fmla="*/ 845 w 3277"/>
              <a:gd name="T73" fmla="*/ 1692 h 3277"/>
              <a:gd name="T74" fmla="*/ 634 w 3277"/>
              <a:gd name="T75" fmla="*/ 2650 h 3277"/>
              <a:gd name="T76" fmla="*/ 2642 w 3277"/>
              <a:gd name="T77" fmla="*/ 2650 h 3277"/>
              <a:gd name="T78" fmla="*/ 2431 w 3277"/>
              <a:gd name="T79" fmla="*/ 1692 h 3277"/>
              <a:gd name="T80" fmla="*/ 2642 w 3277"/>
              <a:gd name="T81" fmla="*/ 2650 h 3277"/>
              <a:gd name="T82" fmla="*/ 2642 w 3277"/>
              <a:gd name="T83" fmla="*/ 2650 h 3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77" h="3277">
                <a:moveTo>
                  <a:pt x="1638" y="0"/>
                </a:moveTo>
                <a:cubicBezTo>
                  <a:pt x="733" y="0"/>
                  <a:pt x="0" y="734"/>
                  <a:pt x="0" y="1639"/>
                </a:cubicBezTo>
                <a:cubicBezTo>
                  <a:pt x="0" y="2544"/>
                  <a:pt x="733" y="3277"/>
                  <a:pt x="1638" y="3277"/>
                </a:cubicBezTo>
                <a:cubicBezTo>
                  <a:pt x="2543" y="3277"/>
                  <a:pt x="3277" y="2544"/>
                  <a:pt x="3277" y="1639"/>
                </a:cubicBezTo>
                <a:cubicBezTo>
                  <a:pt x="3277" y="734"/>
                  <a:pt x="2543" y="0"/>
                  <a:pt x="1638" y="0"/>
                </a:cubicBezTo>
                <a:close/>
                <a:moveTo>
                  <a:pt x="3065" y="1586"/>
                </a:moveTo>
                <a:cubicBezTo>
                  <a:pt x="2431" y="1586"/>
                  <a:pt x="2431" y="1586"/>
                  <a:pt x="2431" y="1586"/>
                </a:cubicBezTo>
                <a:cubicBezTo>
                  <a:pt x="2426" y="1360"/>
                  <a:pt x="2385" y="1136"/>
                  <a:pt x="2309" y="923"/>
                </a:cubicBezTo>
                <a:cubicBezTo>
                  <a:pt x="2451" y="863"/>
                  <a:pt x="2584" y="785"/>
                  <a:pt x="2705" y="691"/>
                </a:cubicBezTo>
                <a:cubicBezTo>
                  <a:pt x="2926" y="938"/>
                  <a:pt x="3053" y="1254"/>
                  <a:pt x="3065" y="1586"/>
                </a:cubicBezTo>
                <a:close/>
                <a:moveTo>
                  <a:pt x="1585" y="3066"/>
                </a:moveTo>
                <a:cubicBezTo>
                  <a:pt x="1404" y="2912"/>
                  <a:pt x="1257" y="2723"/>
                  <a:pt x="1154" y="2509"/>
                </a:cubicBezTo>
                <a:cubicBezTo>
                  <a:pt x="1294" y="2464"/>
                  <a:pt x="1439" y="2438"/>
                  <a:pt x="1585" y="2431"/>
                </a:cubicBezTo>
                <a:lnTo>
                  <a:pt x="1585" y="3066"/>
                </a:lnTo>
                <a:close/>
                <a:moveTo>
                  <a:pt x="1696" y="212"/>
                </a:moveTo>
                <a:cubicBezTo>
                  <a:pt x="1903" y="387"/>
                  <a:pt x="2065" y="609"/>
                  <a:pt x="2169" y="860"/>
                </a:cubicBezTo>
                <a:cubicBezTo>
                  <a:pt x="2015" y="914"/>
                  <a:pt x="1854" y="945"/>
                  <a:pt x="1691" y="952"/>
                </a:cubicBezTo>
                <a:cubicBezTo>
                  <a:pt x="1691" y="212"/>
                  <a:pt x="1691" y="212"/>
                  <a:pt x="1691" y="212"/>
                </a:cubicBezTo>
                <a:lnTo>
                  <a:pt x="1696" y="212"/>
                </a:lnTo>
                <a:close/>
                <a:moveTo>
                  <a:pt x="1872" y="230"/>
                </a:moveTo>
                <a:cubicBezTo>
                  <a:pt x="2157" y="277"/>
                  <a:pt x="2421" y="410"/>
                  <a:pt x="2629" y="611"/>
                </a:cubicBezTo>
                <a:cubicBezTo>
                  <a:pt x="2517" y="697"/>
                  <a:pt x="2396" y="768"/>
                  <a:pt x="2266" y="823"/>
                </a:cubicBezTo>
                <a:cubicBezTo>
                  <a:pt x="2174" y="603"/>
                  <a:pt x="2040" y="402"/>
                  <a:pt x="1873" y="233"/>
                </a:cubicBezTo>
                <a:lnTo>
                  <a:pt x="1872" y="230"/>
                </a:lnTo>
                <a:close/>
                <a:moveTo>
                  <a:pt x="1585" y="212"/>
                </a:moveTo>
                <a:cubicBezTo>
                  <a:pt x="1585" y="952"/>
                  <a:pt x="1585" y="952"/>
                  <a:pt x="1585" y="952"/>
                </a:cubicBezTo>
                <a:cubicBezTo>
                  <a:pt x="1423" y="947"/>
                  <a:pt x="1262" y="917"/>
                  <a:pt x="1107" y="865"/>
                </a:cubicBezTo>
                <a:cubicBezTo>
                  <a:pt x="1211" y="613"/>
                  <a:pt x="1373" y="389"/>
                  <a:pt x="1580" y="212"/>
                </a:cubicBezTo>
                <a:lnTo>
                  <a:pt x="1585" y="212"/>
                </a:lnTo>
                <a:close/>
                <a:moveTo>
                  <a:pt x="1009" y="826"/>
                </a:moveTo>
                <a:cubicBezTo>
                  <a:pt x="880" y="771"/>
                  <a:pt x="758" y="700"/>
                  <a:pt x="647" y="614"/>
                </a:cubicBezTo>
                <a:cubicBezTo>
                  <a:pt x="854" y="413"/>
                  <a:pt x="1118" y="280"/>
                  <a:pt x="1403" y="233"/>
                </a:cubicBezTo>
                <a:cubicBezTo>
                  <a:pt x="1235" y="403"/>
                  <a:pt x="1101" y="605"/>
                  <a:pt x="1009" y="826"/>
                </a:cubicBezTo>
                <a:close/>
                <a:moveTo>
                  <a:pt x="1068" y="960"/>
                </a:moveTo>
                <a:cubicBezTo>
                  <a:pt x="1235" y="1019"/>
                  <a:pt x="1409" y="1051"/>
                  <a:pt x="1585" y="1057"/>
                </a:cubicBezTo>
                <a:cubicBezTo>
                  <a:pt x="1585" y="1586"/>
                  <a:pt x="1585" y="1586"/>
                  <a:pt x="1585" y="1586"/>
                </a:cubicBezTo>
                <a:cubicBezTo>
                  <a:pt x="951" y="1586"/>
                  <a:pt x="951" y="1586"/>
                  <a:pt x="951" y="1586"/>
                </a:cubicBezTo>
                <a:cubicBezTo>
                  <a:pt x="956" y="1372"/>
                  <a:pt x="996" y="1161"/>
                  <a:pt x="1068" y="960"/>
                </a:cubicBezTo>
                <a:close/>
                <a:moveTo>
                  <a:pt x="1585" y="1692"/>
                </a:moveTo>
                <a:cubicBezTo>
                  <a:pt x="1585" y="2326"/>
                  <a:pt x="1585" y="2326"/>
                  <a:pt x="1585" y="2326"/>
                </a:cubicBezTo>
                <a:cubicBezTo>
                  <a:pt x="1422" y="2330"/>
                  <a:pt x="1261" y="2358"/>
                  <a:pt x="1105" y="2407"/>
                </a:cubicBezTo>
                <a:cubicBezTo>
                  <a:pt x="1010" y="2180"/>
                  <a:pt x="958" y="1938"/>
                  <a:pt x="951" y="1692"/>
                </a:cubicBezTo>
                <a:lnTo>
                  <a:pt x="1585" y="1692"/>
                </a:lnTo>
                <a:close/>
                <a:moveTo>
                  <a:pt x="1403" y="3045"/>
                </a:moveTo>
                <a:cubicBezTo>
                  <a:pt x="1148" y="3002"/>
                  <a:pt x="909" y="2891"/>
                  <a:pt x="712" y="2722"/>
                </a:cubicBezTo>
                <a:cubicBezTo>
                  <a:pt x="817" y="2647"/>
                  <a:pt x="930" y="2585"/>
                  <a:pt x="1049" y="2537"/>
                </a:cubicBezTo>
                <a:cubicBezTo>
                  <a:pt x="1138" y="2725"/>
                  <a:pt x="1257" y="2897"/>
                  <a:pt x="1403" y="3045"/>
                </a:cubicBezTo>
                <a:close/>
                <a:moveTo>
                  <a:pt x="1691" y="3066"/>
                </a:moveTo>
                <a:cubicBezTo>
                  <a:pt x="1691" y="2431"/>
                  <a:pt x="1691" y="2431"/>
                  <a:pt x="1691" y="2431"/>
                </a:cubicBezTo>
                <a:cubicBezTo>
                  <a:pt x="1839" y="2436"/>
                  <a:pt x="1986" y="2460"/>
                  <a:pt x="2128" y="2503"/>
                </a:cubicBezTo>
                <a:cubicBezTo>
                  <a:pt x="2025" y="2719"/>
                  <a:pt x="1878" y="2911"/>
                  <a:pt x="1696" y="3066"/>
                </a:cubicBezTo>
                <a:lnTo>
                  <a:pt x="1691" y="3066"/>
                </a:lnTo>
                <a:close/>
                <a:moveTo>
                  <a:pt x="2227" y="2537"/>
                </a:moveTo>
                <a:cubicBezTo>
                  <a:pt x="2346" y="2584"/>
                  <a:pt x="2459" y="2644"/>
                  <a:pt x="2564" y="2717"/>
                </a:cubicBezTo>
                <a:cubicBezTo>
                  <a:pt x="2367" y="2885"/>
                  <a:pt x="2128" y="2997"/>
                  <a:pt x="1873" y="3039"/>
                </a:cubicBezTo>
                <a:cubicBezTo>
                  <a:pt x="2018" y="2893"/>
                  <a:pt x="2138" y="2723"/>
                  <a:pt x="2227" y="2537"/>
                </a:cubicBezTo>
                <a:close/>
                <a:moveTo>
                  <a:pt x="2170" y="2404"/>
                </a:moveTo>
                <a:cubicBezTo>
                  <a:pt x="2015" y="2356"/>
                  <a:pt x="1853" y="2329"/>
                  <a:pt x="1691" y="2326"/>
                </a:cubicBezTo>
                <a:cubicBezTo>
                  <a:pt x="1691" y="1692"/>
                  <a:pt x="1691" y="1692"/>
                  <a:pt x="1691" y="1692"/>
                </a:cubicBezTo>
                <a:cubicBezTo>
                  <a:pt x="2325" y="1692"/>
                  <a:pt x="2325" y="1692"/>
                  <a:pt x="2325" y="1692"/>
                </a:cubicBezTo>
                <a:cubicBezTo>
                  <a:pt x="2319" y="1938"/>
                  <a:pt x="2266" y="2182"/>
                  <a:pt x="2171" y="2409"/>
                </a:cubicBezTo>
                <a:lnTo>
                  <a:pt x="2170" y="2404"/>
                </a:lnTo>
                <a:close/>
                <a:moveTo>
                  <a:pt x="1691" y="1586"/>
                </a:moveTo>
                <a:cubicBezTo>
                  <a:pt x="1691" y="1057"/>
                  <a:pt x="1691" y="1057"/>
                  <a:pt x="1691" y="1057"/>
                </a:cubicBezTo>
                <a:cubicBezTo>
                  <a:pt x="1867" y="1052"/>
                  <a:pt x="2041" y="1020"/>
                  <a:pt x="2208" y="962"/>
                </a:cubicBezTo>
                <a:cubicBezTo>
                  <a:pt x="2280" y="1163"/>
                  <a:pt x="2320" y="1373"/>
                  <a:pt x="2325" y="1586"/>
                </a:cubicBezTo>
                <a:lnTo>
                  <a:pt x="1691" y="1586"/>
                </a:lnTo>
                <a:close/>
                <a:moveTo>
                  <a:pt x="574" y="692"/>
                </a:moveTo>
                <a:cubicBezTo>
                  <a:pt x="695" y="786"/>
                  <a:pt x="828" y="865"/>
                  <a:pt x="969" y="924"/>
                </a:cubicBezTo>
                <a:cubicBezTo>
                  <a:pt x="893" y="1137"/>
                  <a:pt x="851" y="1360"/>
                  <a:pt x="845" y="1586"/>
                </a:cubicBezTo>
                <a:cubicBezTo>
                  <a:pt x="211" y="1586"/>
                  <a:pt x="211" y="1586"/>
                  <a:pt x="211" y="1586"/>
                </a:cubicBezTo>
                <a:cubicBezTo>
                  <a:pt x="224" y="1255"/>
                  <a:pt x="352" y="938"/>
                  <a:pt x="574" y="692"/>
                </a:cubicBezTo>
                <a:close/>
                <a:moveTo>
                  <a:pt x="211" y="1692"/>
                </a:moveTo>
                <a:cubicBezTo>
                  <a:pt x="845" y="1692"/>
                  <a:pt x="845" y="1692"/>
                  <a:pt x="845" y="1692"/>
                </a:cubicBezTo>
                <a:cubicBezTo>
                  <a:pt x="851" y="1951"/>
                  <a:pt x="905" y="2207"/>
                  <a:pt x="1004" y="2446"/>
                </a:cubicBezTo>
                <a:cubicBezTo>
                  <a:pt x="873" y="2499"/>
                  <a:pt x="748" y="2567"/>
                  <a:pt x="634" y="2650"/>
                </a:cubicBezTo>
                <a:cubicBezTo>
                  <a:pt x="376" y="2396"/>
                  <a:pt x="225" y="2053"/>
                  <a:pt x="211" y="1692"/>
                </a:cubicBezTo>
                <a:close/>
                <a:moveTo>
                  <a:pt x="2642" y="2650"/>
                </a:moveTo>
                <a:cubicBezTo>
                  <a:pt x="2527" y="2567"/>
                  <a:pt x="2401" y="2499"/>
                  <a:pt x="2268" y="2446"/>
                </a:cubicBezTo>
                <a:cubicBezTo>
                  <a:pt x="2369" y="2207"/>
                  <a:pt x="2424" y="1951"/>
                  <a:pt x="2431" y="1692"/>
                </a:cubicBezTo>
                <a:cubicBezTo>
                  <a:pt x="3065" y="1692"/>
                  <a:pt x="3065" y="1692"/>
                  <a:pt x="3065" y="1692"/>
                </a:cubicBezTo>
                <a:cubicBezTo>
                  <a:pt x="3051" y="2053"/>
                  <a:pt x="2900" y="2396"/>
                  <a:pt x="2642" y="2650"/>
                </a:cubicBezTo>
                <a:close/>
                <a:moveTo>
                  <a:pt x="2642" y="2650"/>
                </a:moveTo>
                <a:cubicBezTo>
                  <a:pt x="2642" y="2650"/>
                  <a:pt x="2642" y="2650"/>
                  <a:pt x="2642" y="2650"/>
                </a:cubicBezTo>
              </a:path>
            </a:pathLst>
          </a:custGeom>
          <a:solidFill>
            <a:srgbClr val="79BD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46" name="图片 28">
            <a:extLst>
              <a:ext uri="{FF2B5EF4-FFF2-40B4-BE49-F238E27FC236}">
                <a16:creationId xmlns:a16="http://schemas.microsoft.com/office/drawing/2014/main" id="{BBAB86AA-6B2B-9943-949F-2C311E410C1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5" t="26245" r="13753" b="22142"/>
          <a:stretch/>
        </p:blipFill>
        <p:spPr>
          <a:xfrm>
            <a:off x="4581153" y="2382562"/>
            <a:ext cx="788938" cy="548771"/>
          </a:xfrm>
          <a:prstGeom prst="ellipse">
            <a:avLst/>
          </a:prstGeom>
          <a:solidFill>
            <a:schemeClr val="bg1"/>
          </a:solidFill>
        </p:spPr>
      </p:pic>
      <p:pic>
        <p:nvPicPr>
          <p:cNvPr id="47" name="图片 28">
            <a:extLst>
              <a:ext uri="{FF2B5EF4-FFF2-40B4-BE49-F238E27FC236}">
                <a16:creationId xmlns:a16="http://schemas.microsoft.com/office/drawing/2014/main" id="{0438F839-DFF0-2149-BBC6-337B643F97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5" t="26245" r="13753" b="22142"/>
          <a:stretch/>
        </p:blipFill>
        <p:spPr>
          <a:xfrm>
            <a:off x="6834955" y="2382562"/>
            <a:ext cx="788938" cy="548771"/>
          </a:xfrm>
          <a:prstGeom prst="ellipse">
            <a:avLst/>
          </a:prstGeom>
          <a:solidFill>
            <a:schemeClr val="bg1"/>
          </a:solidFill>
        </p:spPr>
      </p:pic>
      <p:pic>
        <p:nvPicPr>
          <p:cNvPr id="48" name="图片 28">
            <a:extLst>
              <a:ext uri="{FF2B5EF4-FFF2-40B4-BE49-F238E27FC236}">
                <a16:creationId xmlns:a16="http://schemas.microsoft.com/office/drawing/2014/main" id="{5CF73273-E53B-0747-A001-03A5FD031EA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5" t="26245" r="13753" b="22142"/>
          <a:stretch/>
        </p:blipFill>
        <p:spPr>
          <a:xfrm>
            <a:off x="3293266" y="3190484"/>
            <a:ext cx="788938" cy="548771"/>
          </a:xfrm>
          <a:prstGeom prst="ellipse">
            <a:avLst/>
          </a:prstGeom>
          <a:solidFill>
            <a:schemeClr val="bg1"/>
          </a:solidFill>
        </p:spPr>
      </p:pic>
      <p:pic>
        <p:nvPicPr>
          <p:cNvPr id="49" name="图片 28">
            <a:extLst>
              <a:ext uri="{FF2B5EF4-FFF2-40B4-BE49-F238E27FC236}">
                <a16:creationId xmlns:a16="http://schemas.microsoft.com/office/drawing/2014/main" id="{0559F93A-6EA1-3F47-9570-F18D5F64D3F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5" t="26245" r="13753" b="22142"/>
          <a:stretch/>
        </p:blipFill>
        <p:spPr>
          <a:xfrm>
            <a:off x="8122844" y="3190484"/>
            <a:ext cx="788938" cy="548771"/>
          </a:xfrm>
          <a:prstGeom prst="ellipse">
            <a:avLst/>
          </a:prstGeom>
          <a:solidFill>
            <a:schemeClr val="bg1"/>
          </a:solidFill>
        </p:spPr>
      </p:pic>
      <p:cxnSp>
        <p:nvCxnSpPr>
          <p:cNvPr id="51" name="Straight Connector 66">
            <a:extLst>
              <a:ext uri="{FF2B5EF4-FFF2-40B4-BE49-F238E27FC236}">
                <a16:creationId xmlns:a16="http://schemas.microsoft.com/office/drawing/2014/main" id="{8C2BA975-0321-2F42-92DF-333B6BD0C0D4}"/>
              </a:ext>
            </a:extLst>
          </p:cNvPr>
          <p:cNvCxnSpPr>
            <a:cxnSpLocks/>
          </p:cNvCxnSpPr>
          <p:nvPr/>
        </p:nvCxnSpPr>
        <p:spPr>
          <a:xfrm>
            <a:off x="6581622" y="3441879"/>
            <a:ext cx="1570705" cy="0"/>
          </a:xfrm>
          <a:prstGeom prst="line">
            <a:avLst/>
          </a:prstGeom>
          <a:ln>
            <a:solidFill>
              <a:srgbClr val="79BD28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6" name="组合 55">
            <a:extLst>
              <a:ext uri="{FF2B5EF4-FFF2-40B4-BE49-F238E27FC236}">
                <a16:creationId xmlns:a16="http://schemas.microsoft.com/office/drawing/2014/main" id="{4D96C824-3276-C043-8FCF-F2775C34A1B2}"/>
              </a:ext>
            </a:extLst>
          </p:cNvPr>
          <p:cNvGrpSpPr/>
          <p:nvPr/>
        </p:nvGrpSpPr>
        <p:grpSpPr>
          <a:xfrm>
            <a:off x="6284165" y="1262877"/>
            <a:ext cx="1882511" cy="950438"/>
            <a:chOff x="4094757" y="1262877"/>
            <a:chExt cx="1882511" cy="950438"/>
          </a:xfrm>
        </p:grpSpPr>
        <p:pic>
          <p:nvPicPr>
            <p:cNvPr id="57" name="图片 67">
              <a:extLst>
                <a:ext uri="{FF2B5EF4-FFF2-40B4-BE49-F238E27FC236}">
                  <a16:creationId xmlns:a16="http://schemas.microsoft.com/office/drawing/2014/main" id="{3B45C272-9037-034A-9EBB-B2460EACC7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06719" y="1262877"/>
              <a:ext cx="573883" cy="607082"/>
            </a:xfrm>
            <a:prstGeom prst="rect">
              <a:avLst/>
            </a:prstGeom>
          </p:spPr>
        </p:pic>
        <p:sp>
          <p:nvSpPr>
            <p:cNvPr id="58" name="文本框 11">
              <a:extLst>
                <a:ext uri="{FF2B5EF4-FFF2-40B4-BE49-F238E27FC236}">
                  <a16:creationId xmlns:a16="http://schemas.microsoft.com/office/drawing/2014/main" id="{674FC32D-B725-E742-8149-F4297A04BB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94757" y="1905538"/>
              <a:ext cx="188251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400" dirty="0">
                  <a:solidFill>
                    <a:srgbClr val="345692"/>
                  </a:solidFill>
                  <a:latin typeface="Century Gothic" panose="020B0502020202020204" pitchFamily="34" charset="0"/>
                  <a:ea typeface="Microsoft YaHei" charset="-122"/>
                  <a:cs typeface="Microsoft YaHei" charset="-122"/>
                </a:rPr>
                <a:t>Customer B (</a:t>
              </a:r>
              <a:r>
                <a:rPr lang="en-US" altLang="zh-CN" sz="1400" dirty="0" err="1">
                  <a:solidFill>
                    <a:srgbClr val="345692"/>
                  </a:solidFill>
                  <a:latin typeface="Century Gothic" panose="020B0502020202020204" pitchFamily="34" charset="0"/>
                  <a:ea typeface="Microsoft YaHei" charset="-122"/>
                  <a:cs typeface="Microsoft YaHei" charset="-122"/>
                </a:rPr>
                <a:t>vpn</a:t>
              </a:r>
              <a:r>
                <a:rPr lang="en-US" altLang="zh-CN" sz="1400" dirty="0">
                  <a:solidFill>
                    <a:srgbClr val="345692"/>
                  </a:solidFill>
                  <a:latin typeface="Century Gothic" panose="020B0502020202020204" pitchFamily="34" charset="0"/>
                  <a:ea typeface="Microsoft YaHei" charset="-122"/>
                  <a:cs typeface="Microsoft YaHei" charset="-122"/>
                </a:rPr>
                <a:t>)</a:t>
              </a:r>
              <a:endParaRPr lang="zh-CN" altLang="en-US" sz="1400" dirty="0">
                <a:solidFill>
                  <a:srgbClr val="345692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id="{82E43835-A6EE-BF4C-8A52-F6116FEC1670}"/>
              </a:ext>
            </a:extLst>
          </p:cNvPr>
          <p:cNvGrpSpPr/>
          <p:nvPr/>
        </p:nvGrpSpPr>
        <p:grpSpPr>
          <a:xfrm>
            <a:off x="1704038" y="1311933"/>
            <a:ext cx="463039" cy="564466"/>
            <a:chOff x="9729787" y="4498975"/>
            <a:chExt cx="500063" cy="609600"/>
          </a:xfrm>
          <a:solidFill>
            <a:srgbClr val="345692"/>
          </a:solidFill>
        </p:grpSpPr>
        <p:sp>
          <p:nvSpPr>
            <p:cNvPr id="60" name="Freeform 207">
              <a:extLst>
                <a:ext uri="{FF2B5EF4-FFF2-40B4-BE49-F238E27FC236}">
                  <a16:creationId xmlns:a16="http://schemas.microsoft.com/office/drawing/2014/main" id="{6CA58C2A-2A01-FD4A-86D4-67BA7F9F6A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9787" y="4684713"/>
              <a:ext cx="412750" cy="160338"/>
            </a:xfrm>
            <a:custGeom>
              <a:avLst/>
              <a:gdLst>
                <a:gd name="T0" fmla="*/ 96 w 192"/>
                <a:gd name="T1" fmla="*/ 75 h 75"/>
                <a:gd name="T2" fmla="*/ 123 w 192"/>
                <a:gd name="T3" fmla="*/ 74 h 75"/>
                <a:gd name="T4" fmla="*/ 173 w 192"/>
                <a:gd name="T5" fmla="*/ 56 h 75"/>
                <a:gd name="T6" fmla="*/ 192 w 192"/>
                <a:gd name="T7" fmla="*/ 27 h 75"/>
                <a:gd name="T8" fmla="*/ 192 w 192"/>
                <a:gd name="T9" fmla="*/ 0 h 75"/>
                <a:gd name="T10" fmla="*/ 96 w 192"/>
                <a:gd name="T11" fmla="*/ 43 h 75"/>
                <a:gd name="T12" fmla="*/ 0 w 192"/>
                <a:gd name="T13" fmla="*/ 0 h 75"/>
                <a:gd name="T14" fmla="*/ 0 w 192"/>
                <a:gd name="T15" fmla="*/ 27 h 75"/>
                <a:gd name="T16" fmla="*/ 96 w 192"/>
                <a:gd name="T17" fmla="*/ 75 h 75"/>
                <a:gd name="T18" fmla="*/ 96 w 192"/>
                <a:gd name="T19" fmla="*/ 75 h 75"/>
                <a:gd name="T20" fmla="*/ 96 w 192"/>
                <a:gd name="T21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75">
                  <a:moveTo>
                    <a:pt x="96" y="75"/>
                  </a:moveTo>
                  <a:cubicBezTo>
                    <a:pt x="105" y="75"/>
                    <a:pt x="114" y="74"/>
                    <a:pt x="123" y="74"/>
                  </a:cubicBezTo>
                  <a:cubicBezTo>
                    <a:pt x="137" y="64"/>
                    <a:pt x="154" y="57"/>
                    <a:pt x="173" y="56"/>
                  </a:cubicBezTo>
                  <a:cubicBezTo>
                    <a:pt x="184" y="49"/>
                    <a:pt x="192" y="38"/>
                    <a:pt x="192" y="27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2" y="27"/>
                    <a:pt x="148" y="43"/>
                    <a:pt x="96" y="43"/>
                  </a:cubicBezTo>
                  <a:cubicBezTo>
                    <a:pt x="43" y="43"/>
                    <a:pt x="0" y="27"/>
                    <a:pt x="0" y="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54"/>
                    <a:pt x="42" y="75"/>
                    <a:pt x="96" y="75"/>
                  </a:cubicBezTo>
                  <a:close/>
                  <a:moveTo>
                    <a:pt x="96" y="75"/>
                  </a:moveTo>
                  <a:cubicBezTo>
                    <a:pt x="96" y="75"/>
                    <a:pt x="96" y="75"/>
                    <a:pt x="96" y="7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208">
              <a:extLst>
                <a:ext uri="{FF2B5EF4-FFF2-40B4-BE49-F238E27FC236}">
                  <a16:creationId xmlns:a16="http://schemas.microsoft.com/office/drawing/2014/main" id="{072ADD3E-756A-FE49-A384-B2D1DDC1B8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9787" y="4891088"/>
              <a:ext cx="206375" cy="158750"/>
            </a:xfrm>
            <a:custGeom>
              <a:avLst/>
              <a:gdLst>
                <a:gd name="T0" fmla="*/ 90 w 96"/>
                <a:gd name="T1" fmla="*/ 43 h 74"/>
                <a:gd name="T2" fmla="*/ 0 w 96"/>
                <a:gd name="T3" fmla="*/ 0 h 74"/>
                <a:gd name="T4" fmla="*/ 0 w 96"/>
                <a:gd name="T5" fmla="*/ 27 h 74"/>
                <a:gd name="T6" fmla="*/ 96 w 96"/>
                <a:gd name="T7" fmla="*/ 74 h 74"/>
                <a:gd name="T8" fmla="*/ 90 w 96"/>
                <a:gd name="T9" fmla="*/ 43 h 74"/>
                <a:gd name="T10" fmla="*/ 90 w 96"/>
                <a:gd name="T11" fmla="*/ 43 h 74"/>
                <a:gd name="T12" fmla="*/ 90 w 96"/>
                <a:gd name="T13" fmla="*/ 4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74">
                  <a:moveTo>
                    <a:pt x="90" y="43"/>
                  </a:moveTo>
                  <a:cubicBezTo>
                    <a:pt x="40" y="42"/>
                    <a:pt x="0" y="25"/>
                    <a:pt x="0" y="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54"/>
                    <a:pt x="43" y="74"/>
                    <a:pt x="96" y="74"/>
                  </a:cubicBezTo>
                  <a:cubicBezTo>
                    <a:pt x="92" y="65"/>
                    <a:pt x="90" y="55"/>
                    <a:pt x="90" y="43"/>
                  </a:cubicBezTo>
                  <a:close/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209">
              <a:extLst>
                <a:ext uri="{FF2B5EF4-FFF2-40B4-BE49-F238E27FC236}">
                  <a16:creationId xmlns:a16="http://schemas.microsoft.com/office/drawing/2014/main" id="{4E61468C-1C32-2343-B6C0-2A25BB8767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9787" y="4784725"/>
              <a:ext cx="225425" cy="163513"/>
            </a:xfrm>
            <a:custGeom>
              <a:avLst/>
              <a:gdLst>
                <a:gd name="T0" fmla="*/ 91 w 105"/>
                <a:gd name="T1" fmla="*/ 76 h 76"/>
                <a:gd name="T2" fmla="*/ 105 w 105"/>
                <a:gd name="T3" fmla="*/ 44 h 76"/>
                <a:gd name="T4" fmla="*/ 96 w 105"/>
                <a:gd name="T5" fmla="*/ 44 h 76"/>
                <a:gd name="T6" fmla="*/ 0 w 105"/>
                <a:gd name="T7" fmla="*/ 0 h 76"/>
                <a:gd name="T8" fmla="*/ 0 w 105"/>
                <a:gd name="T9" fmla="*/ 27 h 76"/>
                <a:gd name="T10" fmla="*/ 91 w 105"/>
                <a:gd name="T11" fmla="*/ 76 h 76"/>
                <a:gd name="T12" fmla="*/ 91 w 105"/>
                <a:gd name="T13" fmla="*/ 76 h 76"/>
                <a:gd name="T14" fmla="*/ 91 w 105"/>
                <a:gd name="T1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6">
                  <a:moveTo>
                    <a:pt x="91" y="76"/>
                  </a:moveTo>
                  <a:cubicBezTo>
                    <a:pt x="93" y="64"/>
                    <a:pt x="98" y="53"/>
                    <a:pt x="105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43" y="44"/>
                    <a:pt x="0" y="27"/>
                    <a:pt x="0" y="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54"/>
                    <a:pt x="41" y="74"/>
                    <a:pt x="91" y="76"/>
                  </a:cubicBezTo>
                  <a:close/>
                  <a:moveTo>
                    <a:pt x="91" y="76"/>
                  </a:moveTo>
                  <a:cubicBezTo>
                    <a:pt x="91" y="76"/>
                    <a:pt x="91" y="76"/>
                    <a:pt x="91" y="7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210">
              <a:extLst>
                <a:ext uri="{FF2B5EF4-FFF2-40B4-BE49-F238E27FC236}">
                  <a16:creationId xmlns:a16="http://schemas.microsoft.com/office/drawing/2014/main" id="{6117BB9D-40A1-7F42-ACD7-7B6D784FB1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9787" y="4498975"/>
              <a:ext cx="412750" cy="242888"/>
            </a:xfrm>
            <a:custGeom>
              <a:avLst/>
              <a:gdLst>
                <a:gd name="T0" fmla="*/ 96 w 192"/>
                <a:gd name="T1" fmla="*/ 113 h 113"/>
                <a:gd name="T2" fmla="*/ 192 w 192"/>
                <a:gd name="T3" fmla="*/ 64 h 113"/>
                <a:gd name="T4" fmla="*/ 192 w 192"/>
                <a:gd name="T5" fmla="*/ 49 h 113"/>
                <a:gd name="T6" fmla="*/ 96 w 192"/>
                <a:gd name="T7" fmla="*/ 0 h 113"/>
                <a:gd name="T8" fmla="*/ 0 w 192"/>
                <a:gd name="T9" fmla="*/ 49 h 113"/>
                <a:gd name="T10" fmla="*/ 0 w 192"/>
                <a:gd name="T11" fmla="*/ 64 h 113"/>
                <a:gd name="T12" fmla="*/ 96 w 192"/>
                <a:gd name="T13" fmla="*/ 113 h 113"/>
                <a:gd name="T14" fmla="*/ 96 w 192"/>
                <a:gd name="T15" fmla="*/ 113 h 113"/>
                <a:gd name="T16" fmla="*/ 96 w 192"/>
                <a:gd name="T17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2" h="113">
                  <a:moveTo>
                    <a:pt x="96" y="113"/>
                  </a:moveTo>
                  <a:cubicBezTo>
                    <a:pt x="148" y="113"/>
                    <a:pt x="192" y="91"/>
                    <a:pt x="192" y="64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2" y="22"/>
                    <a:pt x="148" y="0"/>
                    <a:pt x="96" y="0"/>
                  </a:cubicBezTo>
                  <a:cubicBezTo>
                    <a:pt x="43" y="0"/>
                    <a:pt x="0" y="22"/>
                    <a:pt x="0" y="49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91"/>
                    <a:pt x="42" y="113"/>
                    <a:pt x="96" y="113"/>
                  </a:cubicBezTo>
                  <a:close/>
                  <a:moveTo>
                    <a:pt x="96" y="113"/>
                  </a:moveTo>
                  <a:cubicBezTo>
                    <a:pt x="96" y="113"/>
                    <a:pt x="96" y="113"/>
                    <a:pt x="96" y="1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211">
              <a:extLst>
                <a:ext uri="{FF2B5EF4-FFF2-40B4-BE49-F238E27FC236}">
                  <a16:creationId xmlns:a16="http://schemas.microsoft.com/office/drawing/2014/main" id="{B3244C5A-C1E8-DC4C-AFDD-3374108282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53625" y="4832350"/>
              <a:ext cx="276225" cy="276225"/>
            </a:xfrm>
            <a:custGeom>
              <a:avLst/>
              <a:gdLst>
                <a:gd name="T0" fmla="*/ 112 w 129"/>
                <a:gd name="T1" fmla="*/ 51 h 128"/>
                <a:gd name="T2" fmla="*/ 107 w 129"/>
                <a:gd name="T3" fmla="*/ 40 h 128"/>
                <a:gd name="T4" fmla="*/ 111 w 129"/>
                <a:gd name="T5" fmla="*/ 19 h 128"/>
                <a:gd name="T6" fmla="*/ 108 w 129"/>
                <a:gd name="T7" fmla="*/ 17 h 128"/>
                <a:gd name="T8" fmla="*/ 88 w 129"/>
                <a:gd name="T9" fmla="*/ 22 h 128"/>
                <a:gd name="T10" fmla="*/ 76 w 129"/>
                <a:gd name="T11" fmla="*/ 17 h 128"/>
                <a:gd name="T12" fmla="*/ 65 w 129"/>
                <a:gd name="T13" fmla="*/ 0 h 128"/>
                <a:gd name="T14" fmla="*/ 64 w 129"/>
                <a:gd name="T15" fmla="*/ 0 h 128"/>
                <a:gd name="T16" fmla="*/ 52 w 129"/>
                <a:gd name="T17" fmla="*/ 17 h 128"/>
                <a:gd name="T18" fmla="*/ 41 w 129"/>
                <a:gd name="T19" fmla="*/ 22 h 128"/>
                <a:gd name="T20" fmla="*/ 20 w 129"/>
                <a:gd name="T21" fmla="*/ 18 h 128"/>
                <a:gd name="T22" fmla="*/ 18 w 129"/>
                <a:gd name="T23" fmla="*/ 20 h 128"/>
                <a:gd name="T24" fmla="*/ 23 w 129"/>
                <a:gd name="T25" fmla="*/ 41 h 128"/>
                <a:gd name="T26" fmla="*/ 18 w 129"/>
                <a:gd name="T27" fmla="*/ 51 h 128"/>
                <a:gd name="T28" fmla="*/ 0 w 129"/>
                <a:gd name="T29" fmla="*/ 63 h 128"/>
                <a:gd name="T30" fmla="*/ 0 w 129"/>
                <a:gd name="T31" fmla="*/ 65 h 128"/>
                <a:gd name="T32" fmla="*/ 18 w 129"/>
                <a:gd name="T33" fmla="*/ 77 h 128"/>
                <a:gd name="T34" fmla="*/ 23 w 129"/>
                <a:gd name="T35" fmla="*/ 87 h 128"/>
                <a:gd name="T36" fmla="*/ 18 w 129"/>
                <a:gd name="T37" fmla="*/ 107 h 128"/>
                <a:gd name="T38" fmla="*/ 20 w 129"/>
                <a:gd name="T39" fmla="*/ 110 h 128"/>
                <a:gd name="T40" fmla="*/ 41 w 129"/>
                <a:gd name="T41" fmla="*/ 106 h 128"/>
                <a:gd name="T42" fmla="*/ 41 w 129"/>
                <a:gd name="T43" fmla="*/ 105 h 128"/>
                <a:gd name="T44" fmla="*/ 52 w 129"/>
                <a:gd name="T45" fmla="*/ 110 h 128"/>
                <a:gd name="T46" fmla="*/ 64 w 129"/>
                <a:gd name="T47" fmla="*/ 128 h 128"/>
                <a:gd name="T48" fmla="*/ 66 w 129"/>
                <a:gd name="T49" fmla="*/ 128 h 128"/>
                <a:gd name="T50" fmla="*/ 78 w 129"/>
                <a:gd name="T51" fmla="*/ 111 h 128"/>
                <a:gd name="T52" fmla="*/ 76 w 129"/>
                <a:gd name="T53" fmla="*/ 111 h 128"/>
                <a:gd name="T54" fmla="*/ 88 w 129"/>
                <a:gd name="T55" fmla="*/ 106 h 128"/>
                <a:gd name="T56" fmla="*/ 107 w 129"/>
                <a:gd name="T57" fmla="*/ 111 h 128"/>
                <a:gd name="T58" fmla="*/ 110 w 129"/>
                <a:gd name="T59" fmla="*/ 109 h 128"/>
                <a:gd name="T60" fmla="*/ 106 w 129"/>
                <a:gd name="T61" fmla="*/ 90 h 128"/>
                <a:gd name="T62" fmla="*/ 111 w 129"/>
                <a:gd name="T63" fmla="*/ 78 h 128"/>
                <a:gd name="T64" fmla="*/ 128 w 129"/>
                <a:gd name="T65" fmla="*/ 67 h 128"/>
                <a:gd name="T66" fmla="*/ 128 w 129"/>
                <a:gd name="T67" fmla="*/ 64 h 128"/>
                <a:gd name="T68" fmla="*/ 112 w 129"/>
                <a:gd name="T69" fmla="*/ 51 h 128"/>
                <a:gd name="T70" fmla="*/ 65 w 129"/>
                <a:gd name="T71" fmla="*/ 101 h 128"/>
                <a:gd name="T72" fmla="*/ 29 w 129"/>
                <a:gd name="T73" fmla="*/ 65 h 128"/>
                <a:gd name="T74" fmla="*/ 65 w 129"/>
                <a:gd name="T75" fmla="*/ 29 h 128"/>
                <a:gd name="T76" fmla="*/ 101 w 129"/>
                <a:gd name="T77" fmla="*/ 65 h 128"/>
                <a:gd name="T78" fmla="*/ 65 w 129"/>
                <a:gd name="T79" fmla="*/ 101 h 128"/>
                <a:gd name="T80" fmla="*/ 65 w 129"/>
                <a:gd name="T81" fmla="*/ 101 h 128"/>
                <a:gd name="T82" fmla="*/ 65 w 129"/>
                <a:gd name="T83" fmla="*/ 10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9" h="128">
                  <a:moveTo>
                    <a:pt x="112" y="51"/>
                  </a:moveTo>
                  <a:cubicBezTo>
                    <a:pt x="111" y="47"/>
                    <a:pt x="110" y="44"/>
                    <a:pt x="107" y="40"/>
                  </a:cubicBezTo>
                  <a:cubicBezTo>
                    <a:pt x="110" y="37"/>
                    <a:pt x="117" y="26"/>
                    <a:pt x="111" y="19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3" y="12"/>
                    <a:pt x="92" y="19"/>
                    <a:pt x="88" y="22"/>
                  </a:cubicBezTo>
                  <a:cubicBezTo>
                    <a:pt x="84" y="19"/>
                    <a:pt x="80" y="18"/>
                    <a:pt x="76" y="17"/>
                  </a:cubicBezTo>
                  <a:cubicBezTo>
                    <a:pt x="76" y="13"/>
                    <a:pt x="73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57" y="0"/>
                    <a:pt x="53" y="14"/>
                    <a:pt x="52" y="17"/>
                  </a:cubicBezTo>
                  <a:cubicBezTo>
                    <a:pt x="48" y="18"/>
                    <a:pt x="44" y="19"/>
                    <a:pt x="41" y="22"/>
                  </a:cubicBezTo>
                  <a:cubicBezTo>
                    <a:pt x="38" y="19"/>
                    <a:pt x="26" y="12"/>
                    <a:pt x="20" y="18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2" y="26"/>
                    <a:pt x="21" y="38"/>
                    <a:pt x="23" y="41"/>
                  </a:cubicBezTo>
                  <a:cubicBezTo>
                    <a:pt x="21" y="45"/>
                    <a:pt x="19" y="47"/>
                    <a:pt x="18" y="51"/>
                  </a:cubicBezTo>
                  <a:cubicBezTo>
                    <a:pt x="14" y="51"/>
                    <a:pt x="0" y="55"/>
                    <a:pt x="0" y="63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72"/>
                    <a:pt x="14" y="75"/>
                    <a:pt x="18" y="77"/>
                  </a:cubicBezTo>
                  <a:cubicBezTo>
                    <a:pt x="19" y="81"/>
                    <a:pt x="20" y="84"/>
                    <a:pt x="23" y="87"/>
                  </a:cubicBezTo>
                  <a:cubicBezTo>
                    <a:pt x="21" y="90"/>
                    <a:pt x="14" y="102"/>
                    <a:pt x="18" y="107"/>
                  </a:cubicBezTo>
                  <a:cubicBezTo>
                    <a:pt x="20" y="110"/>
                    <a:pt x="20" y="110"/>
                    <a:pt x="20" y="110"/>
                  </a:cubicBezTo>
                  <a:cubicBezTo>
                    <a:pt x="26" y="116"/>
                    <a:pt x="41" y="106"/>
                    <a:pt x="41" y="106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4" y="107"/>
                    <a:pt x="48" y="109"/>
                    <a:pt x="52" y="110"/>
                  </a:cubicBezTo>
                  <a:cubicBezTo>
                    <a:pt x="53" y="113"/>
                    <a:pt x="57" y="128"/>
                    <a:pt x="64" y="128"/>
                  </a:cubicBezTo>
                  <a:cubicBezTo>
                    <a:pt x="66" y="128"/>
                    <a:pt x="66" y="128"/>
                    <a:pt x="66" y="128"/>
                  </a:cubicBezTo>
                  <a:cubicBezTo>
                    <a:pt x="75" y="128"/>
                    <a:pt x="78" y="111"/>
                    <a:pt x="78" y="111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80" y="110"/>
                    <a:pt x="84" y="109"/>
                    <a:pt x="88" y="106"/>
                  </a:cubicBezTo>
                  <a:cubicBezTo>
                    <a:pt x="90" y="107"/>
                    <a:pt x="103" y="115"/>
                    <a:pt x="107" y="111"/>
                  </a:cubicBezTo>
                  <a:cubicBezTo>
                    <a:pt x="110" y="109"/>
                    <a:pt x="110" y="109"/>
                    <a:pt x="110" y="109"/>
                  </a:cubicBezTo>
                  <a:cubicBezTo>
                    <a:pt x="116" y="102"/>
                    <a:pt x="106" y="90"/>
                    <a:pt x="106" y="90"/>
                  </a:cubicBezTo>
                  <a:cubicBezTo>
                    <a:pt x="108" y="86"/>
                    <a:pt x="110" y="82"/>
                    <a:pt x="111" y="78"/>
                  </a:cubicBezTo>
                  <a:cubicBezTo>
                    <a:pt x="115" y="77"/>
                    <a:pt x="128" y="73"/>
                    <a:pt x="128" y="67"/>
                  </a:cubicBezTo>
                  <a:cubicBezTo>
                    <a:pt x="128" y="64"/>
                    <a:pt x="128" y="64"/>
                    <a:pt x="128" y="64"/>
                  </a:cubicBezTo>
                  <a:cubicBezTo>
                    <a:pt x="129" y="54"/>
                    <a:pt x="113" y="51"/>
                    <a:pt x="112" y="51"/>
                  </a:cubicBezTo>
                  <a:close/>
                  <a:moveTo>
                    <a:pt x="65" y="101"/>
                  </a:moveTo>
                  <a:cubicBezTo>
                    <a:pt x="44" y="101"/>
                    <a:pt x="29" y="84"/>
                    <a:pt x="29" y="65"/>
                  </a:cubicBezTo>
                  <a:cubicBezTo>
                    <a:pt x="29" y="46"/>
                    <a:pt x="46" y="29"/>
                    <a:pt x="65" y="29"/>
                  </a:cubicBezTo>
                  <a:cubicBezTo>
                    <a:pt x="85" y="29"/>
                    <a:pt x="101" y="46"/>
                    <a:pt x="101" y="65"/>
                  </a:cubicBezTo>
                  <a:cubicBezTo>
                    <a:pt x="101" y="84"/>
                    <a:pt x="85" y="101"/>
                    <a:pt x="65" y="101"/>
                  </a:cubicBezTo>
                  <a:close/>
                  <a:moveTo>
                    <a:pt x="65" y="101"/>
                  </a:moveTo>
                  <a:cubicBezTo>
                    <a:pt x="65" y="101"/>
                    <a:pt x="65" y="101"/>
                    <a:pt x="65" y="10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212">
              <a:extLst>
                <a:ext uri="{FF2B5EF4-FFF2-40B4-BE49-F238E27FC236}">
                  <a16:creationId xmlns:a16="http://schemas.microsoft.com/office/drawing/2014/main" id="{2B67E003-9B86-6F40-9D23-7B06D71E48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40938" y="4921250"/>
              <a:ext cx="103188" cy="104775"/>
            </a:xfrm>
            <a:custGeom>
              <a:avLst/>
              <a:gdLst>
                <a:gd name="T0" fmla="*/ 24 w 48"/>
                <a:gd name="T1" fmla="*/ 0 h 49"/>
                <a:gd name="T2" fmla="*/ 0 w 48"/>
                <a:gd name="T3" fmla="*/ 24 h 49"/>
                <a:gd name="T4" fmla="*/ 24 w 48"/>
                <a:gd name="T5" fmla="*/ 49 h 49"/>
                <a:gd name="T6" fmla="*/ 48 w 48"/>
                <a:gd name="T7" fmla="*/ 24 h 49"/>
                <a:gd name="T8" fmla="*/ 24 w 48"/>
                <a:gd name="T9" fmla="*/ 0 h 49"/>
                <a:gd name="T10" fmla="*/ 24 w 48"/>
                <a:gd name="T11" fmla="*/ 36 h 49"/>
                <a:gd name="T12" fmla="*/ 12 w 48"/>
                <a:gd name="T13" fmla="*/ 24 h 49"/>
                <a:gd name="T14" fmla="*/ 24 w 48"/>
                <a:gd name="T15" fmla="*/ 13 h 49"/>
                <a:gd name="T16" fmla="*/ 35 w 48"/>
                <a:gd name="T17" fmla="*/ 24 h 49"/>
                <a:gd name="T18" fmla="*/ 24 w 48"/>
                <a:gd name="T19" fmla="*/ 36 h 49"/>
                <a:gd name="T20" fmla="*/ 24 w 48"/>
                <a:gd name="T21" fmla="*/ 36 h 49"/>
                <a:gd name="T22" fmla="*/ 24 w 48"/>
                <a:gd name="T23" fmla="*/ 3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49">
                  <a:moveTo>
                    <a:pt x="24" y="0"/>
                  </a:move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0" y="49"/>
                    <a:pt x="24" y="49"/>
                  </a:cubicBezTo>
                  <a:cubicBezTo>
                    <a:pt x="37" y="49"/>
                    <a:pt x="48" y="38"/>
                    <a:pt x="48" y="24"/>
                  </a:cubicBezTo>
                  <a:cubicBezTo>
                    <a:pt x="48" y="10"/>
                    <a:pt x="37" y="0"/>
                    <a:pt x="24" y="0"/>
                  </a:cubicBezTo>
                  <a:close/>
                  <a:moveTo>
                    <a:pt x="24" y="36"/>
                  </a:moveTo>
                  <a:cubicBezTo>
                    <a:pt x="17" y="36"/>
                    <a:pt x="12" y="31"/>
                    <a:pt x="12" y="24"/>
                  </a:cubicBezTo>
                  <a:cubicBezTo>
                    <a:pt x="12" y="18"/>
                    <a:pt x="17" y="13"/>
                    <a:pt x="24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1"/>
                    <a:pt x="30" y="36"/>
                    <a:pt x="24" y="36"/>
                  </a:cubicBezTo>
                  <a:close/>
                  <a:moveTo>
                    <a:pt x="24" y="36"/>
                  </a:moveTo>
                  <a:cubicBezTo>
                    <a:pt x="24" y="36"/>
                    <a:pt x="24" y="36"/>
                    <a:pt x="24" y="3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id="{70C956C8-EE2B-DD45-AAA2-5B7078BCEA20}"/>
              </a:ext>
            </a:extLst>
          </p:cNvPr>
          <p:cNvGrpSpPr/>
          <p:nvPr/>
        </p:nvGrpSpPr>
        <p:grpSpPr>
          <a:xfrm>
            <a:off x="10139700" y="1311933"/>
            <a:ext cx="463039" cy="564466"/>
            <a:chOff x="9729787" y="4498975"/>
            <a:chExt cx="500063" cy="609600"/>
          </a:xfrm>
          <a:solidFill>
            <a:srgbClr val="345692"/>
          </a:solidFill>
        </p:grpSpPr>
        <p:sp>
          <p:nvSpPr>
            <p:cNvPr id="67" name="Freeform 207">
              <a:extLst>
                <a:ext uri="{FF2B5EF4-FFF2-40B4-BE49-F238E27FC236}">
                  <a16:creationId xmlns:a16="http://schemas.microsoft.com/office/drawing/2014/main" id="{737CC070-CBF1-0B46-9420-298E27746B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9787" y="4684713"/>
              <a:ext cx="412750" cy="160338"/>
            </a:xfrm>
            <a:custGeom>
              <a:avLst/>
              <a:gdLst>
                <a:gd name="T0" fmla="*/ 96 w 192"/>
                <a:gd name="T1" fmla="*/ 75 h 75"/>
                <a:gd name="T2" fmla="*/ 123 w 192"/>
                <a:gd name="T3" fmla="*/ 74 h 75"/>
                <a:gd name="T4" fmla="*/ 173 w 192"/>
                <a:gd name="T5" fmla="*/ 56 h 75"/>
                <a:gd name="T6" fmla="*/ 192 w 192"/>
                <a:gd name="T7" fmla="*/ 27 h 75"/>
                <a:gd name="T8" fmla="*/ 192 w 192"/>
                <a:gd name="T9" fmla="*/ 0 h 75"/>
                <a:gd name="T10" fmla="*/ 96 w 192"/>
                <a:gd name="T11" fmla="*/ 43 h 75"/>
                <a:gd name="T12" fmla="*/ 0 w 192"/>
                <a:gd name="T13" fmla="*/ 0 h 75"/>
                <a:gd name="T14" fmla="*/ 0 w 192"/>
                <a:gd name="T15" fmla="*/ 27 h 75"/>
                <a:gd name="T16" fmla="*/ 96 w 192"/>
                <a:gd name="T17" fmla="*/ 75 h 75"/>
                <a:gd name="T18" fmla="*/ 96 w 192"/>
                <a:gd name="T19" fmla="*/ 75 h 75"/>
                <a:gd name="T20" fmla="*/ 96 w 192"/>
                <a:gd name="T21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75">
                  <a:moveTo>
                    <a:pt x="96" y="75"/>
                  </a:moveTo>
                  <a:cubicBezTo>
                    <a:pt x="105" y="75"/>
                    <a:pt x="114" y="74"/>
                    <a:pt x="123" y="74"/>
                  </a:cubicBezTo>
                  <a:cubicBezTo>
                    <a:pt x="137" y="64"/>
                    <a:pt x="154" y="57"/>
                    <a:pt x="173" y="56"/>
                  </a:cubicBezTo>
                  <a:cubicBezTo>
                    <a:pt x="184" y="49"/>
                    <a:pt x="192" y="38"/>
                    <a:pt x="192" y="27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92" y="27"/>
                    <a:pt x="148" y="43"/>
                    <a:pt x="96" y="43"/>
                  </a:cubicBezTo>
                  <a:cubicBezTo>
                    <a:pt x="43" y="43"/>
                    <a:pt x="0" y="27"/>
                    <a:pt x="0" y="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54"/>
                    <a:pt x="42" y="75"/>
                    <a:pt x="96" y="75"/>
                  </a:cubicBezTo>
                  <a:close/>
                  <a:moveTo>
                    <a:pt x="96" y="75"/>
                  </a:moveTo>
                  <a:cubicBezTo>
                    <a:pt x="96" y="75"/>
                    <a:pt x="96" y="75"/>
                    <a:pt x="96" y="7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208">
              <a:extLst>
                <a:ext uri="{FF2B5EF4-FFF2-40B4-BE49-F238E27FC236}">
                  <a16:creationId xmlns:a16="http://schemas.microsoft.com/office/drawing/2014/main" id="{FD768C35-BC52-4849-A9F4-C1A52B20B7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9787" y="4891088"/>
              <a:ext cx="206375" cy="158750"/>
            </a:xfrm>
            <a:custGeom>
              <a:avLst/>
              <a:gdLst>
                <a:gd name="T0" fmla="*/ 90 w 96"/>
                <a:gd name="T1" fmla="*/ 43 h 74"/>
                <a:gd name="T2" fmla="*/ 0 w 96"/>
                <a:gd name="T3" fmla="*/ 0 h 74"/>
                <a:gd name="T4" fmla="*/ 0 w 96"/>
                <a:gd name="T5" fmla="*/ 27 h 74"/>
                <a:gd name="T6" fmla="*/ 96 w 96"/>
                <a:gd name="T7" fmla="*/ 74 h 74"/>
                <a:gd name="T8" fmla="*/ 90 w 96"/>
                <a:gd name="T9" fmla="*/ 43 h 74"/>
                <a:gd name="T10" fmla="*/ 90 w 96"/>
                <a:gd name="T11" fmla="*/ 43 h 74"/>
                <a:gd name="T12" fmla="*/ 90 w 96"/>
                <a:gd name="T13" fmla="*/ 4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74">
                  <a:moveTo>
                    <a:pt x="90" y="43"/>
                  </a:moveTo>
                  <a:cubicBezTo>
                    <a:pt x="40" y="42"/>
                    <a:pt x="0" y="25"/>
                    <a:pt x="0" y="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54"/>
                    <a:pt x="43" y="74"/>
                    <a:pt x="96" y="74"/>
                  </a:cubicBezTo>
                  <a:cubicBezTo>
                    <a:pt x="92" y="65"/>
                    <a:pt x="90" y="55"/>
                    <a:pt x="90" y="43"/>
                  </a:cubicBezTo>
                  <a:close/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209">
              <a:extLst>
                <a:ext uri="{FF2B5EF4-FFF2-40B4-BE49-F238E27FC236}">
                  <a16:creationId xmlns:a16="http://schemas.microsoft.com/office/drawing/2014/main" id="{16D563F7-B71B-C246-B04F-9BF95AC483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9787" y="4784725"/>
              <a:ext cx="225425" cy="163513"/>
            </a:xfrm>
            <a:custGeom>
              <a:avLst/>
              <a:gdLst>
                <a:gd name="T0" fmla="*/ 91 w 105"/>
                <a:gd name="T1" fmla="*/ 76 h 76"/>
                <a:gd name="T2" fmla="*/ 105 w 105"/>
                <a:gd name="T3" fmla="*/ 44 h 76"/>
                <a:gd name="T4" fmla="*/ 96 w 105"/>
                <a:gd name="T5" fmla="*/ 44 h 76"/>
                <a:gd name="T6" fmla="*/ 0 w 105"/>
                <a:gd name="T7" fmla="*/ 0 h 76"/>
                <a:gd name="T8" fmla="*/ 0 w 105"/>
                <a:gd name="T9" fmla="*/ 27 h 76"/>
                <a:gd name="T10" fmla="*/ 91 w 105"/>
                <a:gd name="T11" fmla="*/ 76 h 76"/>
                <a:gd name="T12" fmla="*/ 91 w 105"/>
                <a:gd name="T13" fmla="*/ 76 h 76"/>
                <a:gd name="T14" fmla="*/ 91 w 105"/>
                <a:gd name="T1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6">
                  <a:moveTo>
                    <a:pt x="91" y="76"/>
                  </a:moveTo>
                  <a:cubicBezTo>
                    <a:pt x="93" y="64"/>
                    <a:pt x="98" y="53"/>
                    <a:pt x="105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43" y="44"/>
                    <a:pt x="0" y="27"/>
                    <a:pt x="0" y="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54"/>
                    <a:pt x="41" y="74"/>
                    <a:pt x="91" y="76"/>
                  </a:cubicBezTo>
                  <a:close/>
                  <a:moveTo>
                    <a:pt x="91" y="76"/>
                  </a:moveTo>
                  <a:cubicBezTo>
                    <a:pt x="91" y="76"/>
                    <a:pt x="91" y="76"/>
                    <a:pt x="91" y="7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210">
              <a:extLst>
                <a:ext uri="{FF2B5EF4-FFF2-40B4-BE49-F238E27FC236}">
                  <a16:creationId xmlns:a16="http://schemas.microsoft.com/office/drawing/2014/main" id="{20913770-71CE-C240-9C48-69A735A3D6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9787" y="4498975"/>
              <a:ext cx="412750" cy="242888"/>
            </a:xfrm>
            <a:custGeom>
              <a:avLst/>
              <a:gdLst>
                <a:gd name="T0" fmla="*/ 96 w 192"/>
                <a:gd name="T1" fmla="*/ 113 h 113"/>
                <a:gd name="T2" fmla="*/ 192 w 192"/>
                <a:gd name="T3" fmla="*/ 64 h 113"/>
                <a:gd name="T4" fmla="*/ 192 w 192"/>
                <a:gd name="T5" fmla="*/ 49 h 113"/>
                <a:gd name="T6" fmla="*/ 96 w 192"/>
                <a:gd name="T7" fmla="*/ 0 h 113"/>
                <a:gd name="T8" fmla="*/ 0 w 192"/>
                <a:gd name="T9" fmla="*/ 49 h 113"/>
                <a:gd name="T10" fmla="*/ 0 w 192"/>
                <a:gd name="T11" fmla="*/ 64 h 113"/>
                <a:gd name="T12" fmla="*/ 96 w 192"/>
                <a:gd name="T13" fmla="*/ 113 h 113"/>
                <a:gd name="T14" fmla="*/ 96 w 192"/>
                <a:gd name="T15" fmla="*/ 113 h 113"/>
                <a:gd name="T16" fmla="*/ 96 w 192"/>
                <a:gd name="T17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2" h="113">
                  <a:moveTo>
                    <a:pt x="96" y="113"/>
                  </a:moveTo>
                  <a:cubicBezTo>
                    <a:pt x="148" y="113"/>
                    <a:pt x="192" y="91"/>
                    <a:pt x="192" y="64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2" y="22"/>
                    <a:pt x="148" y="0"/>
                    <a:pt x="96" y="0"/>
                  </a:cubicBezTo>
                  <a:cubicBezTo>
                    <a:pt x="43" y="0"/>
                    <a:pt x="0" y="22"/>
                    <a:pt x="0" y="49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91"/>
                    <a:pt x="42" y="113"/>
                    <a:pt x="96" y="113"/>
                  </a:cubicBezTo>
                  <a:close/>
                  <a:moveTo>
                    <a:pt x="96" y="113"/>
                  </a:moveTo>
                  <a:cubicBezTo>
                    <a:pt x="96" y="113"/>
                    <a:pt x="96" y="113"/>
                    <a:pt x="96" y="1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211">
              <a:extLst>
                <a:ext uri="{FF2B5EF4-FFF2-40B4-BE49-F238E27FC236}">
                  <a16:creationId xmlns:a16="http://schemas.microsoft.com/office/drawing/2014/main" id="{4966B642-6421-2941-8988-E728BDA9B6B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53625" y="4832350"/>
              <a:ext cx="276225" cy="276225"/>
            </a:xfrm>
            <a:custGeom>
              <a:avLst/>
              <a:gdLst>
                <a:gd name="T0" fmla="*/ 112 w 129"/>
                <a:gd name="T1" fmla="*/ 51 h 128"/>
                <a:gd name="T2" fmla="*/ 107 w 129"/>
                <a:gd name="T3" fmla="*/ 40 h 128"/>
                <a:gd name="T4" fmla="*/ 111 w 129"/>
                <a:gd name="T5" fmla="*/ 19 h 128"/>
                <a:gd name="T6" fmla="*/ 108 w 129"/>
                <a:gd name="T7" fmla="*/ 17 h 128"/>
                <a:gd name="T8" fmla="*/ 88 w 129"/>
                <a:gd name="T9" fmla="*/ 22 h 128"/>
                <a:gd name="T10" fmla="*/ 76 w 129"/>
                <a:gd name="T11" fmla="*/ 17 h 128"/>
                <a:gd name="T12" fmla="*/ 65 w 129"/>
                <a:gd name="T13" fmla="*/ 0 h 128"/>
                <a:gd name="T14" fmla="*/ 64 w 129"/>
                <a:gd name="T15" fmla="*/ 0 h 128"/>
                <a:gd name="T16" fmla="*/ 52 w 129"/>
                <a:gd name="T17" fmla="*/ 17 h 128"/>
                <a:gd name="T18" fmla="*/ 41 w 129"/>
                <a:gd name="T19" fmla="*/ 22 h 128"/>
                <a:gd name="T20" fmla="*/ 20 w 129"/>
                <a:gd name="T21" fmla="*/ 18 h 128"/>
                <a:gd name="T22" fmla="*/ 18 w 129"/>
                <a:gd name="T23" fmla="*/ 20 h 128"/>
                <a:gd name="T24" fmla="*/ 23 w 129"/>
                <a:gd name="T25" fmla="*/ 41 h 128"/>
                <a:gd name="T26" fmla="*/ 18 w 129"/>
                <a:gd name="T27" fmla="*/ 51 h 128"/>
                <a:gd name="T28" fmla="*/ 0 w 129"/>
                <a:gd name="T29" fmla="*/ 63 h 128"/>
                <a:gd name="T30" fmla="*/ 0 w 129"/>
                <a:gd name="T31" fmla="*/ 65 h 128"/>
                <a:gd name="T32" fmla="*/ 18 w 129"/>
                <a:gd name="T33" fmla="*/ 77 h 128"/>
                <a:gd name="T34" fmla="*/ 23 w 129"/>
                <a:gd name="T35" fmla="*/ 87 h 128"/>
                <a:gd name="T36" fmla="*/ 18 w 129"/>
                <a:gd name="T37" fmla="*/ 107 h 128"/>
                <a:gd name="T38" fmla="*/ 20 w 129"/>
                <a:gd name="T39" fmla="*/ 110 h 128"/>
                <a:gd name="T40" fmla="*/ 41 w 129"/>
                <a:gd name="T41" fmla="*/ 106 h 128"/>
                <a:gd name="T42" fmla="*/ 41 w 129"/>
                <a:gd name="T43" fmla="*/ 105 h 128"/>
                <a:gd name="T44" fmla="*/ 52 w 129"/>
                <a:gd name="T45" fmla="*/ 110 h 128"/>
                <a:gd name="T46" fmla="*/ 64 w 129"/>
                <a:gd name="T47" fmla="*/ 128 h 128"/>
                <a:gd name="T48" fmla="*/ 66 w 129"/>
                <a:gd name="T49" fmla="*/ 128 h 128"/>
                <a:gd name="T50" fmla="*/ 78 w 129"/>
                <a:gd name="T51" fmla="*/ 111 h 128"/>
                <a:gd name="T52" fmla="*/ 76 w 129"/>
                <a:gd name="T53" fmla="*/ 111 h 128"/>
                <a:gd name="T54" fmla="*/ 88 w 129"/>
                <a:gd name="T55" fmla="*/ 106 h 128"/>
                <a:gd name="T56" fmla="*/ 107 w 129"/>
                <a:gd name="T57" fmla="*/ 111 h 128"/>
                <a:gd name="T58" fmla="*/ 110 w 129"/>
                <a:gd name="T59" fmla="*/ 109 h 128"/>
                <a:gd name="T60" fmla="*/ 106 w 129"/>
                <a:gd name="T61" fmla="*/ 90 h 128"/>
                <a:gd name="T62" fmla="*/ 111 w 129"/>
                <a:gd name="T63" fmla="*/ 78 h 128"/>
                <a:gd name="T64" fmla="*/ 128 w 129"/>
                <a:gd name="T65" fmla="*/ 67 h 128"/>
                <a:gd name="T66" fmla="*/ 128 w 129"/>
                <a:gd name="T67" fmla="*/ 64 h 128"/>
                <a:gd name="T68" fmla="*/ 112 w 129"/>
                <a:gd name="T69" fmla="*/ 51 h 128"/>
                <a:gd name="T70" fmla="*/ 65 w 129"/>
                <a:gd name="T71" fmla="*/ 101 h 128"/>
                <a:gd name="T72" fmla="*/ 29 w 129"/>
                <a:gd name="T73" fmla="*/ 65 h 128"/>
                <a:gd name="T74" fmla="*/ 65 w 129"/>
                <a:gd name="T75" fmla="*/ 29 h 128"/>
                <a:gd name="T76" fmla="*/ 101 w 129"/>
                <a:gd name="T77" fmla="*/ 65 h 128"/>
                <a:gd name="T78" fmla="*/ 65 w 129"/>
                <a:gd name="T79" fmla="*/ 101 h 128"/>
                <a:gd name="T80" fmla="*/ 65 w 129"/>
                <a:gd name="T81" fmla="*/ 101 h 128"/>
                <a:gd name="T82" fmla="*/ 65 w 129"/>
                <a:gd name="T83" fmla="*/ 10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9" h="128">
                  <a:moveTo>
                    <a:pt x="112" y="51"/>
                  </a:moveTo>
                  <a:cubicBezTo>
                    <a:pt x="111" y="47"/>
                    <a:pt x="110" y="44"/>
                    <a:pt x="107" y="40"/>
                  </a:cubicBezTo>
                  <a:cubicBezTo>
                    <a:pt x="110" y="37"/>
                    <a:pt x="117" y="26"/>
                    <a:pt x="111" y="19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3" y="12"/>
                    <a:pt x="92" y="19"/>
                    <a:pt x="88" y="22"/>
                  </a:cubicBezTo>
                  <a:cubicBezTo>
                    <a:pt x="84" y="19"/>
                    <a:pt x="80" y="18"/>
                    <a:pt x="76" y="17"/>
                  </a:cubicBezTo>
                  <a:cubicBezTo>
                    <a:pt x="76" y="13"/>
                    <a:pt x="73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57" y="0"/>
                    <a:pt x="53" y="14"/>
                    <a:pt x="52" y="17"/>
                  </a:cubicBezTo>
                  <a:cubicBezTo>
                    <a:pt x="48" y="18"/>
                    <a:pt x="44" y="19"/>
                    <a:pt x="41" y="22"/>
                  </a:cubicBezTo>
                  <a:cubicBezTo>
                    <a:pt x="38" y="19"/>
                    <a:pt x="26" y="12"/>
                    <a:pt x="20" y="18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2" y="26"/>
                    <a:pt x="21" y="38"/>
                    <a:pt x="23" y="41"/>
                  </a:cubicBezTo>
                  <a:cubicBezTo>
                    <a:pt x="21" y="45"/>
                    <a:pt x="19" y="47"/>
                    <a:pt x="18" y="51"/>
                  </a:cubicBezTo>
                  <a:cubicBezTo>
                    <a:pt x="14" y="51"/>
                    <a:pt x="0" y="55"/>
                    <a:pt x="0" y="63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72"/>
                    <a:pt x="14" y="75"/>
                    <a:pt x="18" y="77"/>
                  </a:cubicBezTo>
                  <a:cubicBezTo>
                    <a:pt x="19" y="81"/>
                    <a:pt x="20" y="84"/>
                    <a:pt x="23" y="87"/>
                  </a:cubicBezTo>
                  <a:cubicBezTo>
                    <a:pt x="21" y="90"/>
                    <a:pt x="14" y="102"/>
                    <a:pt x="18" y="107"/>
                  </a:cubicBezTo>
                  <a:cubicBezTo>
                    <a:pt x="20" y="110"/>
                    <a:pt x="20" y="110"/>
                    <a:pt x="20" y="110"/>
                  </a:cubicBezTo>
                  <a:cubicBezTo>
                    <a:pt x="26" y="116"/>
                    <a:pt x="41" y="106"/>
                    <a:pt x="41" y="106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4" y="107"/>
                    <a:pt x="48" y="109"/>
                    <a:pt x="52" y="110"/>
                  </a:cubicBezTo>
                  <a:cubicBezTo>
                    <a:pt x="53" y="113"/>
                    <a:pt x="57" y="128"/>
                    <a:pt x="64" y="128"/>
                  </a:cubicBezTo>
                  <a:cubicBezTo>
                    <a:pt x="66" y="128"/>
                    <a:pt x="66" y="128"/>
                    <a:pt x="66" y="128"/>
                  </a:cubicBezTo>
                  <a:cubicBezTo>
                    <a:pt x="75" y="128"/>
                    <a:pt x="78" y="111"/>
                    <a:pt x="78" y="111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80" y="110"/>
                    <a:pt x="84" y="109"/>
                    <a:pt x="88" y="106"/>
                  </a:cubicBezTo>
                  <a:cubicBezTo>
                    <a:pt x="90" y="107"/>
                    <a:pt x="103" y="115"/>
                    <a:pt x="107" y="111"/>
                  </a:cubicBezTo>
                  <a:cubicBezTo>
                    <a:pt x="110" y="109"/>
                    <a:pt x="110" y="109"/>
                    <a:pt x="110" y="109"/>
                  </a:cubicBezTo>
                  <a:cubicBezTo>
                    <a:pt x="116" y="102"/>
                    <a:pt x="106" y="90"/>
                    <a:pt x="106" y="90"/>
                  </a:cubicBezTo>
                  <a:cubicBezTo>
                    <a:pt x="108" y="86"/>
                    <a:pt x="110" y="82"/>
                    <a:pt x="111" y="78"/>
                  </a:cubicBezTo>
                  <a:cubicBezTo>
                    <a:pt x="115" y="77"/>
                    <a:pt x="128" y="73"/>
                    <a:pt x="128" y="67"/>
                  </a:cubicBezTo>
                  <a:cubicBezTo>
                    <a:pt x="128" y="64"/>
                    <a:pt x="128" y="64"/>
                    <a:pt x="128" y="64"/>
                  </a:cubicBezTo>
                  <a:cubicBezTo>
                    <a:pt x="129" y="54"/>
                    <a:pt x="113" y="51"/>
                    <a:pt x="112" y="51"/>
                  </a:cubicBezTo>
                  <a:close/>
                  <a:moveTo>
                    <a:pt x="65" y="101"/>
                  </a:moveTo>
                  <a:cubicBezTo>
                    <a:pt x="44" y="101"/>
                    <a:pt x="29" y="84"/>
                    <a:pt x="29" y="65"/>
                  </a:cubicBezTo>
                  <a:cubicBezTo>
                    <a:pt x="29" y="46"/>
                    <a:pt x="46" y="29"/>
                    <a:pt x="65" y="29"/>
                  </a:cubicBezTo>
                  <a:cubicBezTo>
                    <a:pt x="85" y="29"/>
                    <a:pt x="101" y="46"/>
                    <a:pt x="101" y="65"/>
                  </a:cubicBezTo>
                  <a:cubicBezTo>
                    <a:pt x="101" y="84"/>
                    <a:pt x="85" y="101"/>
                    <a:pt x="65" y="101"/>
                  </a:cubicBezTo>
                  <a:close/>
                  <a:moveTo>
                    <a:pt x="65" y="101"/>
                  </a:moveTo>
                  <a:cubicBezTo>
                    <a:pt x="65" y="101"/>
                    <a:pt x="65" y="101"/>
                    <a:pt x="65" y="10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212">
              <a:extLst>
                <a:ext uri="{FF2B5EF4-FFF2-40B4-BE49-F238E27FC236}">
                  <a16:creationId xmlns:a16="http://schemas.microsoft.com/office/drawing/2014/main" id="{555C100A-6658-FD47-987E-3E3C601390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40938" y="4921250"/>
              <a:ext cx="103188" cy="104775"/>
            </a:xfrm>
            <a:custGeom>
              <a:avLst/>
              <a:gdLst>
                <a:gd name="T0" fmla="*/ 24 w 48"/>
                <a:gd name="T1" fmla="*/ 0 h 49"/>
                <a:gd name="T2" fmla="*/ 0 w 48"/>
                <a:gd name="T3" fmla="*/ 24 h 49"/>
                <a:gd name="T4" fmla="*/ 24 w 48"/>
                <a:gd name="T5" fmla="*/ 49 h 49"/>
                <a:gd name="T6" fmla="*/ 48 w 48"/>
                <a:gd name="T7" fmla="*/ 24 h 49"/>
                <a:gd name="T8" fmla="*/ 24 w 48"/>
                <a:gd name="T9" fmla="*/ 0 h 49"/>
                <a:gd name="T10" fmla="*/ 24 w 48"/>
                <a:gd name="T11" fmla="*/ 36 h 49"/>
                <a:gd name="T12" fmla="*/ 12 w 48"/>
                <a:gd name="T13" fmla="*/ 24 h 49"/>
                <a:gd name="T14" fmla="*/ 24 w 48"/>
                <a:gd name="T15" fmla="*/ 13 h 49"/>
                <a:gd name="T16" fmla="*/ 35 w 48"/>
                <a:gd name="T17" fmla="*/ 24 h 49"/>
                <a:gd name="T18" fmla="*/ 24 w 48"/>
                <a:gd name="T19" fmla="*/ 36 h 49"/>
                <a:gd name="T20" fmla="*/ 24 w 48"/>
                <a:gd name="T21" fmla="*/ 36 h 49"/>
                <a:gd name="T22" fmla="*/ 24 w 48"/>
                <a:gd name="T23" fmla="*/ 3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49">
                  <a:moveTo>
                    <a:pt x="24" y="0"/>
                  </a:move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0" y="49"/>
                    <a:pt x="24" y="49"/>
                  </a:cubicBezTo>
                  <a:cubicBezTo>
                    <a:pt x="37" y="49"/>
                    <a:pt x="48" y="38"/>
                    <a:pt x="48" y="24"/>
                  </a:cubicBezTo>
                  <a:cubicBezTo>
                    <a:pt x="48" y="10"/>
                    <a:pt x="37" y="0"/>
                    <a:pt x="24" y="0"/>
                  </a:cubicBezTo>
                  <a:close/>
                  <a:moveTo>
                    <a:pt x="24" y="36"/>
                  </a:moveTo>
                  <a:cubicBezTo>
                    <a:pt x="17" y="36"/>
                    <a:pt x="12" y="31"/>
                    <a:pt x="12" y="24"/>
                  </a:cubicBezTo>
                  <a:cubicBezTo>
                    <a:pt x="12" y="18"/>
                    <a:pt x="17" y="13"/>
                    <a:pt x="24" y="13"/>
                  </a:cubicBezTo>
                  <a:cubicBezTo>
                    <a:pt x="30" y="13"/>
                    <a:pt x="35" y="18"/>
                    <a:pt x="35" y="24"/>
                  </a:cubicBezTo>
                  <a:cubicBezTo>
                    <a:pt x="35" y="31"/>
                    <a:pt x="30" y="36"/>
                    <a:pt x="24" y="36"/>
                  </a:cubicBezTo>
                  <a:close/>
                  <a:moveTo>
                    <a:pt x="24" y="36"/>
                  </a:moveTo>
                  <a:cubicBezTo>
                    <a:pt x="24" y="36"/>
                    <a:pt x="24" y="36"/>
                    <a:pt x="24" y="3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C185671B-75AD-A945-8E9C-0125D18B1B98}"/>
              </a:ext>
            </a:extLst>
          </p:cNvPr>
          <p:cNvGrpSpPr/>
          <p:nvPr/>
        </p:nvGrpSpPr>
        <p:grpSpPr>
          <a:xfrm>
            <a:off x="1242127" y="2547988"/>
            <a:ext cx="2303667" cy="3125133"/>
            <a:chOff x="1242127" y="2622113"/>
            <a:chExt cx="2303667" cy="3125133"/>
          </a:xfrm>
        </p:grpSpPr>
        <p:pic>
          <p:nvPicPr>
            <p:cNvPr id="18" name="图片 69">
              <a:extLst>
                <a:ext uri="{FF2B5EF4-FFF2-40B4-BE49-F238E27FC236}">
                  <a16:creationId xmlns:a16="http://schemas.microsoft.com/office/drawing/2014/main" id="{74A288FF-2820-0A46-ADD1-E7616291D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2127" y="3532925"/>
              <a:ext cx="951826" cy="951826"/>
            </a:xfrm>
            <a:prstGeom prst="rect">
              <a:avLst/>
            </a:prstGeom>
            <a:ln w="12700">
              <a:noFill/>
              <a:prstDash val="dash"/>
            </a:ln>
          </p:spPr>
        </p:pic>
        <p:cxnSp>
          <p:nvCxnSpPr>
            <p:cNvPr id="21" name="Straight Connector 5">
              <a:extLst>
                <a:ext uri="{FF2B5EF4-FFF2-40B4-BE49-F238E27FC236}">
                  <a16:creationId xmlns:a16="http://schemas.microsoft.com/office/drawing/2014/main" id="{5C902F88-98ED-974D-8C17-7A05C02A5F2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69293" y="3145671"/>
              <a:ext cx="525323" cy="588685"/>
            </a:xfrm>
            <a:prstGeom prst="line">
              <a:avLst/>
            </a:prstGeom>
            <a:ln w="12700">
              <a:solidFill>
                <a:srgbClr val="79BD28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7">
              <a:extLst>
                <a:ext uri="{FF2B5EF4-FFF2-40B4-BE49-F238E27FC236}">
                  <a16:creationId xmlns:a16="http://schemas.microsoft.com/office/drawing/2014/main" id="{8302FD6F-CC1A-6E43-B3C0-315FF266F3FA}"/>
                </a:ext>
              </a:extLst>
            </p:cNvPr>
            <p:cNvCxnSpPr>
              <a:cxnSpLocks/>
            </p:cNvCxnSpPr>
            <p:nvPr/>
          </p:nvCxnSpPr>
          <p:spPr>
            <a:xfrm>
              <a:off x="2086229" y="4047830"/>
              <a:ext cx="497406" cy="0"/>
            </a:xfrm>
            <a:prstGeom prst="line">
              <a:avLst/>
            </a:prstGeom>
            <a:ln w="12700">
              <a:solidFill>
                <a:srgbClr val="79BD28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9">
              <a:extLst>
                <a:ext uri="{FF2B5EF4-FFF2-40B4-BE49-F238E27FC236}">
                  <a16:creationId xmlns:a16="http://schemas.microsoft.com/office/drawing/2014/main" id="{C2BE0098-37EA-3E42-9AB7-7B1EDC31BA75}"/>
                </a:ext>
              </a:extLst>
            </p:cNvPr>
            <p:cNvCxnSpPr>
              <a:cxnSpLocks/>
            </p:cNvCxnSpPr>
            <p:nvPr/>
          </p:nvCxnSpPr>
          <p:spPr>
            <a:xfrm>
              <a:off x="2009873" y="4281221"/>
              <a:ext cx="518988" cy="607211"/>
            </a:xfrm>
            <a:prstGeom prst="line">
              <a:avLst/>
            </a:prstGeom>
            <a:ln w="12700">
              <a:solidFill>
                <a:srgbClr val="79BD28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组合 74">
              <a:extLst>
                <a:ext uri="{FF2B5EF4-FFF2-40B4-BE49-F238E27FC236}">
                  <a16:creationId xmlns:a16="http://schemas.microsoft.com/office/drawing/2014/main" id="{30022F3A-0094-834E-A7C4-088D4F5A932F}"/>
                </a:ext>
              </a:extLst>
            </p:cNvPr>
            <p:cNvGrpSpPr/>
            <p:nvPr/>
          </p:nvGrpSpPr>
          <p:grpSpPr>
            <a:xfrm>
              <a:off x="2185068" y="2622113"/>
              <a:ext cx="1360726" cy="3125133"/>
              <a:chOff x="1992099" y="2633816"/>
              <a:chExt cx="1360726" cy="3125133"/>
            </a:xfrm>
          </p:grpSpPr>
          <p:pic>
            <p:nvPicPr>
              <p:cNvPr id="12" name="图片 37">
                <a:extLst>
                  <a:ext uri="{FF2B5EF4-FFF2-40B4-BE49-F238E27FC236}">
                    <a16:creationId xmlns:a16="http://schemas.microsoft.com/office/drawing/2014/main" id="{7A7E0127-F3B3-874F-89FE-C013CD9F8F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92099" y="2633816"/>
                <a:ext cx="1360726" cy="1360726"/>
              </a:xfrm>
              <a:prstGeom prst="rect">
                <a:avLst/>
              </a:prstGeom>
              <a:ln w="12700">
                <a:noFill/>
                <a:prstDash val="dash"/>
              </a:ln>
            </p:spPr>
          </p:pic>
          <p:pic>
            <p:nvPicPr>
              <p:cNvPr id="73" name="图片 37">
                <a:extLst>
                  <a:ext uri="{FF2B5EF4-FFF2-40B4-BE49-F238E27FC236}">
                    <a16:creationId xmlns:a16="http://schemas.microsoft.com/office/drawing/2014/main" id="{3EBFB679-F0D2-3F47-8DAE-30F989865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92099" y="3516020"/>
                <a:ext cx="1360726" cy="1360726"/>
              </a:xfrm>
              <a:prstGeom prst="rect">
                <a:avLst/>
              </a:prstGeom>
              <a:ln w="12700">
                <a:noFill/>
                <a:prstDash val="dash"/>
              </a:ln>
            </p:spPr>
          </p:pic>
          <p:pic>
            <p:nvPicPr>
              <p:cNvPr id="74" name="图片 37">
                <a:extLst>
                  <a:ext uri="{FF2B5EF4-FFF2-40B4-BE49-F238E27FC236}">
                    <a16:creationId xmlns:a16="http://schemas.microsoft.com/office/drawing/2014/main" id="{FC19652C-63D4-CD40-BF2F-264E6A2662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92099" y="4398223"/>
                <a:ext cx="1360726" cy="1360726"/>
              </a:xfrm>
              <a:prstGeom prst="rect">
                <a:avLst/>
              </a:prstGeom>
              <a:ln w="12700">
                <a:noFill/>
                <a:prstDash val="dash"/>
              </a:ln>
            </p:spPr>
          </p:pic>
        </p:grpSp>
      </p:grpSp>
      <p:grpSp>
        <p:nvGrpSpPr>
          <p:cNvPr id="90" name="组合 89">
            <a:extLst>
              <a:ext uri="{FF2B5EF4-FFF2-40B4-BE49-F238E27FC236}">
                <a16:creationId xmlns:a16="http://schemas.microsoft.com/office/drawing/2014/main" id="{2454F998-D07B-8C48-8028-4EA389486247}"/>
              </a:ext>
            </a:extLst>
          </p:cNvPr>
          <p:cNvGrpSpPr/>
          <p:nvPr/>
        </p:nvGrpSpPr>
        <p:grpSpPr>
          <a:xfrm rot="10800000" flipH="1">
            <a:off x="8597507" y="2547988"/>
            <a:ext cx="2392276" cy="3125133"/>
            <a:chOff x="1153518" y="2622113"/>
            <a:chExt cx="2392276" cy="3125133"/>
          </a:xfrm>
        </p:grpSpPr>
        <p:pic>
          <p:nvPicPr>
            <p:cNvPr id="91" name="图片 69">
              <a:extLst>
                <a:ext uri="{FF2B5EF4-FFF2-40B4-BE49-F238E27FC236}">
                  <a16:creationId xmlns:a16="http://schemas.microsoft.com/office/drawing/2014/main" id="{0C4D07B3-0190-F849-A51E-2B621CB6ED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H="1">
              <a:off x="1153518" y="3573143"/>
              <a:ext cx="1010504" cy="951826"/>
            </a:xfrm>
            <a:prstGeom prst="rect">
              <a:avLst/>
            </a:prstGeom>
            <a:ln w="12700">
              <a:noFill/>
              <a:prstDash val="dash"/>
            </a:ln>
          </p:spPr>
        </p:pic>
        <p:cxnSp>
          <p:nvCxnSpPr>
            <p:cNvPr id="92" name="Straight Connector 5">
              <a:extLst>
                <a:ext uri="{FF2B5EF4-FFF2-40B4-BE49-F238E27FC236}">
                  <a16:creationId xmlns:a16="http://schemas.microsoft.com/office/drawing/2014/main" id="{6E6715DB-ADD6-794C-9D18-C0BA9B1886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69293" y="3145671"/>
              <a:ext cx="525323" cy="588685"/>
            </a:xfrm>
            <a:prstGeom prst="line">
              <a:avLst/>
            </a:prstGeom>
            <a:ln w="12700">
              <a:solidFill>
                <a:srgbClr val="79BD28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7">
              <a:extLst>
                <a:ext uri="{FF2B5EF4-FFF2-40B4-BE49-F238E27FC236}">
                  <a16:creationId xmlns:a16="http://schemas.microsoft.com/office/drawing/2014/main" id="{54F7C747-CE61-2D4F-AA30-CE65818D8630}"/>
                </a:ext>
              </a:extLst>
            </p:cNvPr>
            <p:cNvCxnSpPr>
              <a:cxnSpLocks/>
            </p:cNvCxnSpPr>
            <p:nvPr/>
          </p:nvCxnSpPr>
          <p:spPr>
            <a:xfrm>
              <a:off x="2086229" y="4047830"/>
              <a:ext cx="497406" cy="0"/>
            </a:xfrm>
            <a:prstGeom prst="line">
              <a:avLst/>
            </a:prstGeom>
            <a:ln w="12700">
              <a:solidFill>
                <a:srgbClr val="79BD28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">
              <a:extLst>
                <a:ext uri="{FF2B5EF4-FFF2-40B4-BE49-F238E27FC236}">
                  <a16:creationId xmlns:a16="http://schemas.microsoft.com/office/drawing/2014/main" id="{045560C5-A0AD-E14A-A742-748980B71D1F}"/>
                </a:ext>
              </a:extLst>
            </p:cNvPr>
            <p:cNvCxnSpPr>
              <a:cxnSpLocks/>
            </p:cNvCxnSpPr>
            <p:nvPr/>
          </p:nvCxnSpPr>
          <p:spPr>
            <a:xfrm>
              <a:off x="2009873" y="4281221"/>
              <a:ext cx="518988" cy="607211"/>
            </a:xfrm>
            <a:prstGeom prst="line">
              <a:avLst/>
            </a:prstGeom>
            <a:ln w="12700">
              <a:solidFill>
                <a:srgbClr val="79BD28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5" name="组合 94">
              <a:extLst>
                <a:ext uri="{FF2B5EF4-FFF2-40B4-BE49-F238E27FC236}">
                  <a16:creationId xmlns:a16="http://schemas.microsoft.com/office/drawing/2014/main" id="{FF0FA00E-316E-2A4D-95D2-6D01F3D8158D}"/>
                </a:ext>
              </a:extLst>
            </p:cNvPr>
            <p:cNvGrpSpPr/>
            <p:nvPr/>
          </p:nvGrpSpPr>
          <p:grpSpPr>
            <a:xfrm>
              <a:off x="2185068" y="2622113"/>
              <a:ext cx="1360726" cy="3125133"/>
              <a:chOff x="1992099" y="2633816"/>
              <a:chExt cx="1360726" cy="3125133"/>
            </a:xfrm>
          </p:grpSpPr>
          <p:pic>
            <p:nvPicPr>
              <p:cNvPr id="96" name="图片 37">
                <a:extLst>
                  <a:ext uri="{FF2B5EF4-FFF2-40B4-BE49-F238E27FC236}">
                    <a16:creationId xmlns:a16="http://schemas.microsoft.com/office/drawing/2014/main" id="{FB202309-94E4-4240-9429-B554CE1E5E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92099" y="2633816"/>
                <a:ext cx="1360726" cy="1360726"/>
              </a:xfrm>
              <a:prstGeom prst="rect">
                <a:avLst/>
              </a:prstGeom>
              <a:ln w="12700">
                <a:noFill/>
                <a:prstDash val="dash"/>
              </a:ln>
            </p:spPr>
          </p:pic>
          <p:pic>
            <p:nvPicPr>
              <p:cNvPr id="97" name="图片 37">
                <a:extLst>
                  <a:ext uri="{FF2B5EF4-FFF2-40B4-BE49-F238E27FC236}">
                    <a16:creationId xmlns:a16="http://schemas.microsoft.com/office/drawing/2014/main" id="{6797BB8C-749B-C542-89E4-774BD4D696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92099" y="3516020"/>
                <a:ext cx="1360726" cy="1360726"/>
              </a:xfrm>
              <a:prstGeom prst="rect">
                <a:avLst/>
              </a:prstGeom>
              <a:ln w="12700">
                <a:noFill/>
                <a:prstDash val="dash"/>
              </a:ln>
            </p:spPr>
          </p:pic>
          <p:pic>
            <p:nvPicPr>
              <p:cNvPr id="98" name="图片 37">
                <a:extLst>
                  <a:ext uri="{FF2B5EF4-FFF2-40B4-BE49-F238E27FC236}">
                    <a16:creationId xmlns:a16="http://schemas.microsoft.com/office/drawing/2014/main" id="{0B167C02-D7E2-954E-BF85-29A4E7BA14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92099" y="4398223"/>
                <a:ext cx="1360726" cy="1360726"/>
              </a:xfrm>
              <a:prstGeom prst="rect">
                <a:avLst/>
              </a:prstGeom>
              <a:ln w="12700">
                <a:noFill/>
                <a:prstDash val="dash"/>
              </a:ln>
            </p:spPr>
          </p:pic>
        </p:grpSp>
      </p:grpSp>
      <p:sp>
        <p:nvSpPr>
          <p:cNvPr id="17" name="Arrow: Curved Left 16">
            <a:extLst>
              <a:ext uri="{FF2B5EF4-FFF2-40B4-BE49-F238E27FC236}">
                <a16:creationId xmlns:a16="http://schemas.microsoft.com/office/drawing/2014/main" id="{5AD899CA-B6FA-4947-9354-EEF9DD060F68}"/>
              </a:ext>
            </a:extLst>
          </p:cNvPr>
          <p:cNvSpPr/>
          <p:nvPr/>
        </p:nvSpPr>
        <p:spPr>
          <a:xfrm rot="3883595">
            <a:off x="3613864" y="2085595"/>
            <a:ext cx="427099" cy="1100724"/>
          </a:xfrm>
          <a:prstGeom prst="curvedLeftArrow">
            <a:avLst>
              <a:gd name="adj1" fmla="val 25000"/>
              <a:gd name="adj2" fmla="val 97293"/>
              <a:gd name="adj3" fmla="val 4265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4" name="Arrow: Curved Left 33">
            <a:extLst>
              <a:ext uri="{FF2B5EF4-FFF2-40B4-BE49-F238E27FC236}">
                <a16:creationId xmlns:a16="http://schemas.microsoft.com/office/drawing/2014/main" id="{B4AE7F01-8026-4A99-B2C4-C1E567A5E167}"/>
              </a:ext>
            </a:extLst>
          </p:cNvPr>
          <p:cNvSpPr/>
          <p:nvPr/>
        </p:nvSpPr>
        <p:spPr>
          <a:xfrm rot="3983704">
            <a:off x="4491441" y="1310318"/>
            <a:ext cx="630029" cy="4071633"/>
          </a:xfrm>
          <a:prstGeom prst="curvedLeftArrow">
            <a:avLst>
              <a:gd name="adj1" fmla="val 22699"/>
              <a:gd name="adj2" fmla="val 88402"/>
              <a:gd name="adj3" fmla="val 39456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8" name="Arrow: Right 37">
            <a:extLst>
              <a:ext uri="{FF2B5EF4-FFF2-40B4-BE49-F238E27FC236}">
                <a16:creationId xmlns:a16="http://schemas.microsoft.com/office/drawing/2014/main" id="{1EEC6596-D789-4C14-A9C2-3D182D5477E3}"/>
              </a:ext>
            </a:extLst>
          </p:cNvPr>
          <p:cNvSpPr/>
          <p:nvPr/>
        </p:nvSpPr>
        <p:spPr>
          <a:xfrm>
            <a:off x="3580866" y="4855221"/>
            <a:ext cx="5246764" cy="301852"/>
          </a:xfrm>
          <a:prstGeom prst="rightArrow">
            <a:avLst>
              <a:gd name="adj1" fmla="val 50000"/>
              <a:gd name="adj2" fmla="val 117864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427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45" grpId="0" animBg="1"/>
      <p:bldP spid="17" grpId="0" animBg="1"/>
      <p:bldP spid="34" grpId="0" animBg="1"/>
      <p:bldP spid="3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67383" y="1897590"/>
            <a:ext cx="5124903" cy="1386836"/>
            <a:chOff x="660554" y="2354790"/>
            <a:chExt cx="5124903" cy="1386836"/>
          </a:xfrm>
        </p:grpSpPr>
        <p:sp>
          <p:nvSpPr>
            <p:cNvPr id="6" name="矩形 5"/>
            <p:cNvSpPr/>
            <p:nvPr/>
          </p:nvSpPr>
          <p:spPr>
            <a:xfrm>
              <a:off x="660554" y="2354790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rgbClr val="345692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788035" y="3741626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2"/>
            <p:cNvSpPr/>
            <p:nvPr/>
          </p:nvSpPr>
          <p:spPr>
            <a:xfrm>
              <a:off x="712174" y="3172735"/>
              <a:ext cx="5073283" cy="3734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Managed Cloud Service</a:t>
              </a: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9" y="48950"/>
            <a:ext cx="2074679" cy="948473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9B22918B-EDE0-1648-8E14-CB98305D438E}"/>
              </a:ext>
            </a:extLst>
          </p:cNvPr>
          <p:cNvSpPr/>
          <p:nvPr/>
        </p:nvSpPr>
        <p:spPr>
          <a:xfrm>
            <a:off x="2272144" y="3446859"/>
            <a:ext cx="3528530" cy="11534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rgbClr val="6FB332"/>
                </a:solidFill>
                <a:latin typeface="Century Gothic" panose="020B0502020202020204" pitchFamily="34" charset="0"/>
                <a:ea typeface="微软雅黑" charset="-122"/>
              </a:rPr>
              <a:t>Masoud Malik (MAS)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rgbClr val="6FB332"/>
                </a:solidFill>
                <a:latin typeface="Century Gothic" panose="020B0502020202020204" pitchFamily="34" charset="0"/>
                <a:ea typeface="微软雅黑" charset="-122"/>
              </a:rPr>
              <a:t>Senior Product Marketing Director</a:t>
            </a:r>
          </a:p>
          <a:p>
            <a:pPr>
              <a:lnSpc>
                <a:spcPct val="150000"/>
              </a:lnSpc>
            </a:pPr>
            <a:r>
              <a:rPr lang="en-US" altLang="zh-CN" sz="1600" dirty="0" err="1">
                <a:solidFill>
                  <a:srgbClr val="6FB332"/>
                </a:solidFill>
                <a:latin typeface="Century Gothic" panose="020B0502020202020204" pitchFamily="34" charset="0"/>
                <a:ea typeface="微软雅黑" charset="-122"/>
              </a:rPr>
              <a:t>mas@sangfor.com</a:t>
            </a:r>
            <a:endParaRPr lang="en-US" altLang="zh-CN" sz="1600" dirty="0">
              <a:solidFill>
                <a:srgbClr val="6FB332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93D5E246-DAFB-394F-96F3-1748B8F336B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9003" y="3571825"/>
            <a:ext cx="1016054" cy="1016054"/>
          </a:xfrm>
          <a:prstGeom prst="ellipse">
            <a:avLst/>
          </a:prstGeom>
          <a:ln w="22225">
            <a:solidFill>
              <a:srgbClr val="79BD28"/>
            </a:solidFill>
          </a:ln>
        </p:spPr>
      </p:pic>
    </p:spTree>
    <p:extLst>
      <p:ext uri="{BB962C8B-B14F-4D97-AF65-F5344CB8AC3E}">
        <p14:creationId xmlns:p14="http://schemas.microsoft.com/office/powerpoint/2010/main" val="964823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2543</TotalTime>
  <Words>2031</Words>
  <Application>Microsoft Office PowerPoint</Application>
  <PresentationFormat>Widescreen</PresentationFormat>
  <Paragraphs>571</Paragraphs>
  <Slides>36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8" baseType="lpstr">
      <vt:lpstr>Microsoft YaHei</vt:lpstr>
      <vt:lpstr>Microsoft YaHei</vt:lpstr>
      <vt:lpstr>Microsoft YaHei Light</vt:lpstr>
      <vt:lpstr>Arial</vt:lpstr>
      <vt:lpstr>Calibri</vt:lpstr>
      <vt:lpstr>Century Gothic</vt:lpstr>
      <vt:lpstr>Metropolis</vt:lpstr>
      <vt:lpstr>Metropolis Light</vt:lpstr>
      <vt:lpstr>Metropolis Regular</vt:lpstr>
      <vt:lpstr>Poppins Light</vt:lpstr>
      <vt:lpstr>Segoe UI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Three approaches move to cloud </vt:lpstr>
      <vt:lpstr>PowerPoint Presentation</vt:lpstr>
      <vt:lpstr>What is the Sangfor Managed cloud service Program</vt:lpstr>
      <vt:lpstr>Sangfor Managed cloud service idea</vt:lpstr>
      <vt:lpstr>SANGFOR Managed Cloud Architecture Overview</vt:lpstr>
      <vt:lpstr>SMCS Data Center logic architecture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Billing Report</vt:lpstr>
      <vt:lpstr>Tenant Self-Service Portal</vt:lpstr>
      <vt:lpstr>Pre-defined Workflow &amp; Request</vt:lpstr>
      <vt:lpstr>Backup/Archive as a Service Solution</vt:lpstr>
      <vt:lpstr>Disaster Recovery as a Service Solution</vt:lpstr>
      <vt:lpstr>Security Service as a Solution</vt:lpstr>
      <vt:lpstr>PowerPoint Presentation</vt:lpstr>
      <vt:lpstr>Sangfor Advantage - Simplicity</vt:lpstr>
      <vt:lpstr>Sangfor Advantage - Multi-cloud Management</vt:lpstr>
      <vt:lpstr>Sangfor Advantage - Reliability</vt:lpstr>
      <vt:lpstr>PowerPoint Presentation</vt:lpstr>
      <vt:lpstr>Sangfor Advantage - Security</vt:lpstr>
      <vt:lpstr>Sangfor Advantage - Performance</vt:lpstr>
      <vt:lpstr>The best benefits sangfor MCS offering </vt:lpstr>
      <vt:lpstr>PowerPoint Presentation</vt:lpstr>
      <vt:lpstr>Sangfor MCS business model </vt:lpstr>
      <vt:lpstr>PowerPoint Presentation</vt:lpstr>
      <vt:lpstr>aCloud &amp; aCMP – Multitenant &amp; DR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72947</cp:lastModifiedBy>
  <cp:revision>220</cp:revision>
  <dcterms:created xsi:type="dcterms:W3CDTF">2019-02-27T02:00:39Z</dcterms:created>
  <dcterms:modified xsi:type="dcterms:W3CDTF">2021-01-26T02:29:58Z</dcterms:modified>
</cp:coreProperties>
</file>